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4"/>
    <p:sldMasterId id="2147483683" r:id="rId5"/>
  </p:sldMasterIdLst>
  <p:notesMasterIdLst>
    <p:notesMasterId r:id="rId12"/>
  </p:notesMasterIdLst>
  <p:sldIdLst>
    <p:sldId id="2636" r:id="rId6"/>
    <p:sldId id="2640" r:id="rId7"/>
    <p:sldId id="2643" r:id="rId8"/>
    <p:sldId id="2648" r:id="rId9"/>
    <p:sldId id="2650" r:id="rId10"/>
    <p:sldId id="256" r:id="rId11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5" roundtripDataSignature="AMtx7mjgQO8Qm+J53fv3HZaGa4UlhJUwD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3903B1C-8832-43C3-9922-5F075F577AA7}" v="102" dt="2024-07-05T08:00:07.84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78"/>
    <p:restoredTop sz="94694"/>
  </p:normalViewPr>
  <p:slideViewPr>
    <p:cSldViewPr snapToGrid="0">
      <p:cViewPr varScale="1">
        <p:scale>
          <a:sx n="103" d="100"/>
          <a:sy n="103" d="100"/>
        </p:scale>
        <p:origin x="876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customschemas.google.com/relationships/presentationmetadata" Target="metadata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örner, Verena Alexa" userId="ac29ee95-1216-4605-a7fa-e75025141482" providerId="ADAL" clId="{2DD175AC-E1DD-4614-9551-D86249C2EAD2}"/>
    <pc:docChg chg="undo custSel modSld">
      <pc:chgData name="Dörner, Verena Alexa" userId="ac29ee95-1216-4605-a7fa-e75025141482" providerId="ADAL" clId="{2DD175AC-E1DD-4614-9551-D86249C2EAD2}" dt="2024-04-03T07:15:02.556" v="100" actId="20577"/>
      <pc:docMkLst>
        <pc:docMk/>
      </pc:docMkLst>
      <pc:sldChg chg="modSp mod">
        <pc:chgData name="Dörner, Verena Alexa" userId="ac29ee95-1216-4605-a7fa-e75025141482" providerId="ADAL" clId="{2DD175AC-E1DD-4614-9551-D86249C2EAD2}" dt="2024-04-03T07:15:02.556" v="100" actId="20577"/>
        <pc:sldMkLst>
          <pc:docMk/>
          <pc:sldMk cId="0" sldId="256"/>
        </pc:sldMkLst>
        <pc:spChg chg="mod">
          <ac:chgData name="Dörner, Verena Alexa" userId="ac29ee95-1216-4605-a7fa-e75025141482" providerId="ADAL" clId="{2DD175AC-E1DD-4614-9551-D86249C2EAD2}" dt="2024-04-03T07:13:00.221" v="49" actId="20577"/>
          <ac:spMkLst>
            <pc:docMk/>
            <pc:sldMk cId="0" sldId="256"/>
            <ac:spMk id="529" creationId="{00000000-0000-0000-0000-000000000000}"/>
          </ac:spMkLst>
        </pc:spChg>
        <pc:spChg chg="mod">
          <ac:chgData name="Dörner, Verena Alexa" userId="ac29ee95-1216-4605-a7fa-e75025141482" providerId="ADAL" clId="{2DD175AC-E1DD-4614-9551-D86249C2EAD2}" dt="2024-04-03T07:15:02.556" v="100" actId="20577"/>
          <ac:spMkLst>
            <pc:docMk/>
            <pc:sldMk cId="0" sldId="256"/>
            <ac:spMk id="535" creationId="{00000000-0000-0000-0000-000000000000}"/>
          </ac:spMkLst>
        </pc:spChg>
      </pc:sldChg>
      <pc:sldChg chg="modSp mod">
        <pc:chgData name="Dörner, Verena Alexa" userId="ac29ee95-1216-4605-a7fa-e75025141482" providerId="ADAL" clId="{2DD175AC-E1DD-4614-9551-D86249C2EAD2}" dt="2024-04-03T07:12:32.760" v="4" actId="20577"/>
        <pc:sldMkLst>
          <pc:docMk/>
          <pc:sldMk cId="41271360" sldId="2636"/>
        </pc:sldMkLst>
        <pc:spChg chg="mod">
          <ac:chgData name="Dörner, Verena Alexa" userId="ac29ee95-1216-4605-a7fa-e75025141482" providerId="ADAL" clId="{2DD175AC-E1DD-4614-9551-D86249C2EAD2}" dt="2024-04-03T07:12:32.760" v="4" actId="20577"/>
          <ac:spMkLst>
            <pc:docMk/>
            <pc:sldMk cId="41271360" sldId="2636"/>
            <ac:spMk id="21" creationId="{BBD14D05-BFF3-4A68-8280-479ECDB69B53}"/>
          </ac:spMkLst>
        </pc:spChg>
      </pc:sldChg>
      <pc:sldChg chg="modSp mod">
        <pc:chgData name="Dörner, Verena Alexa" userId="ac29ee95-1216-4605-a7fa-e75025141482" providerId="ADAL" clId="{2DD175AC-E1DD-4614-9551-D86249C2EAD2}" dt="2024-04-03T07:12:41.958" v="19" actId="20577"/>
        <pc:sldMkLst>
          <pc:docMk/>
          <pc:sldMk cId="2275336813" sldId="2640"/>
        </pc:sldMkLst>
        <pc:spChg chg="mod">
          <ac:chgData name="Dörner, Verena Alexa" userId="ac29ee95-1216-4605-a7fa-e75025141482" providerId="ADAL" clId="{2DD175AC-E1DD-4614-9551-D86249C2EAD2}" dt="2024-04-03T07:12:41.958" v="19" actId="20577"/>
          <ac:spMkLst>
            <pc:docMk/>
            <pc:sldMk cId="2275336813" sldId="2640"/>
            <ac:spMk id="425" creationId="{E0D36723-94C9-40D8-8416-55FEA3372711}"/>
          </ac:spMkLst>
        </pc:spChg>
      </pc:sldChg>
      <pc:sldChg chg="addSp delSp modSp mod">
        <pc:chgData name="Dörner, Verena Alexa" userId="ac29ee95-1216-4605-a7fa-e75025141482" providerId="ADAL" clId="{2DD175AC-E1DD-4614-9551-D86249C2EAD2}" dt="2024-04-03T07:14:30.925" v="81" actId="478"/>
        <pc:sldMkLst>
          <pc:docMk/>
          <pc:sldMk cId="1035731513" sldId="2643"/>
        </pc:sldMkLst>
        <pc:spChg chg="mod">
          <ac:chgData name="Dörner, Verena Alexa" userId="ac29ee95-1216-4605-a7fa-e75025141482" providerId="ADAL" clId="{2DD175AC-E1DD-4614-9551-D86249C2EAD2}" dt="2024-04-03T07:12:48.331" v="29" actId="20577"/>
          <ac:spMkLst>
            <pc:docMk/>
            <pc:sldMk cId="1035731513" sldId="2643"/>
            <ac:spMk id="245" creationId="{25FB1602-F634-46CE-A676-8C4C83E8DCE3}"/>
          </ac:spMkLst>
        </pc:spChg>
        <pc:spChg chg="add del">
          <ac:chgData name="Dörner, Verena Alexa" userId="ac29ee95-1216-4605-a7fa-e75025141482" providerId="ADAL" clId="{2DD175AC-E1DD-4614-9551-D86249C2EAD2}" dt="2024-04-03T07:14:30.925" v="81" actId="478"/>
          <ac:spMkLst>
            <pc:docMk/>
            <pc:sldMk cId="1035731513" sldId="2643"/>
            <ac:spMk id="453" creationId="{0A3FE914-29B0-4419-9E4D-6B52CB499949}"/>
          </ac:spMkLst>
        </pc:spChg>
      </pc:sldChg>
      <pc:sldChg chg="delSp modSp mod">
        <pc:chgData name="Dörner, Verena Alexa" userId="ac29ee95-1216-4605-a7fa-e75025141482" providerId="ADAL" clId="{2DD175AC-E1DD-4614-9551-D86249C2EAD2}" dt="2024-04-03T07:14:43.607" v="82" actId="478"/>
        <pc:sldMkLst>
          <pc:docMk/>
          <pc:sldMk cId="3810254709" sldId="2648"/>
        </pc:sldMkLst>
        <pc:spChg chg="mod">
          <ac:chgData name="Dörner, Verena Alexa" userId="ac29ee95-1216-4605-a7fa-e75025141482" providerId="ADAL" clId="{2DD175AC-E1DD-4614-9551-D86249C2EAD2}" dt="2024-04-03T07:13:13.633" v="63" actId="20577"/>
          <ac:spMkLst>
            <pc:docMk/>
            <pc:sldMk cId="3810254709" sldId="2648"/>
            <ac:spMk id="145" creationId="{7F53D9B9-2C82-49E2-81D3-88202424E202}"/>
          </ac:spMkLst>
        </pc:spChg>
        <pc:spChg chg="del">
          <ac:chgData name="Dörner, Verena Alexa" userId="ac29ee95-1216-4605-a7fa-e75025141482" providerId="ADAL" clId="{2DD175AC-E1DD-4614-9551-D86249C2EAD2}" dt="2024-04-03T07:14:43.607" v="82" actId="478"/>
          <ac:spMkLst>
            <pc:docMk/>
            <pc:sldMk cId="3810254709" sldId="2648"/>
            <ac:spMk id="147" creationId="{5F1816B8-A1B9-4BE6-A949-6186D9D08010}"/>
          </ac:spMkLst>
        </pc:spChg>
        <pc:spChg chg="mod">
          <ac:chgData name="Dörner, Verena Alexa" userId="ac29ee95-1216-4605-a7fa-e75025141482" providerId="ADAL" clId="{2DD175AC-E1DD-4614-9551-D86249C2EAD2}" dt="2024-04-03T07:12:53.931" v="39" actId="20577"/>
          <ac:spMkLst>
            <pc:docMk/>
            <pc:sldMk cId="3810254709" sldId="2648"/>
            <ac:spMk id="211" creationId="{D7D47848-706D-49C5-958D-5888783DCDD8}"/>
          </ac:spMkLst>
        </pc:spChg>
        <pc:grpChg chg="del">
          <ac:chgData name="Dörner, Verena Alexa" userId="ac29ee95-1216-4605-a7fa-e75025141482" providerId="ADAL" clId="{2DD175AC-E1DD-4614-9551-D86249C2EAD2}" dt="2024-04-03T07:13:24.808" v="65" actId="478"/>
          <ac:grpSpMkLst>
            <pc:docMk/>
            <pc:sldMk cId="3810254709" sldId="2648"/>
            <ac:grpSpMk id="178" creationId="{D3B74D82-5A00-417A-A586-A62E5F142B25}"/>
          </ac:grpSpMkLst>
        </pc:grpChg>
        <pc:picChg chg="mod">
          <ac:chgData name="Dörner, Verena Alexa" userId="ac29ee95-1216-4605-a7fa-e75025141482" providerId="ADAL" clId="{2DD175AC-E1DD-4614-9551-D86249C2EAD2}" dt="2024-04-03T07:13:29.366" v="79" actId="1037"/>
          <ac:picMkLst>
            <pc:docMk/>
            <pc:sldMk cId="3810254709" sldId="2648"/>
            <ac:picMk id="148" creationId="{B9D5BFBF-7589-4FBC-8716-93FDC884E71C}"/>
          </ac:picMkLst>
        </pc:picChg>
        <pc:picChg chg="del">
          <ac:chgData name="Dörner, Verena Alexa" userId="ac29ee95-1216-4605-a7fa-e75025141482" providerId="ADAL" clId="{2DD175AC-E1DD-4614-9551-D86249C2EAD2}" dt="2024-04-03T07:13:17.843" v="64" actId="478"/>
          <ac:picMkLst>
            <pc:docMk/>
            <pc:sldMk cId="3810254709" sldId="2648"/>
            <ac:picMk id="166" creationId="{91371710-AAA8-4E7F-9344-BAEAF1C76EDB}"/>
          </ac:picMkLst>
        </pc:picChg>
      </pc:sldChg>
    </pc:docChg>
  </pc:docChgLst>
  <pc:docChgLst>
    <pc:chgData name="Eyberg, Deon" userId="967e34b8-30a7-4344-a372-b39e6d376adf" providerId="ADAL" clId="{5B37F1B4-12F1-43D2-A22B-F128FFBF0996}"/>
    <pc:docChg chg="undo redo custSel delSld modSld">
      <pc:chgData name="Eyberg, Deon" userId="967e34b8-30a7-4344-a372-b39e6d376adf" providerId="ADAL" clId="{5B37F1B4-12F1-43D2-A22B-F128FFBF0996}" dt="2022-11-02T08:26:33.245" v="1098" actId="47"/>
      <pc:docMkLst>
        <pc:docMk/>
      </pc:docMkLst>
      <pc:sldChg chg="addSp delSp modSp mod">
        <pc:chgData name="Eyberg, Deon" userId="967e34b8-30a7-4344-a372-b39e6d376adf" providerId="ADAL" clId="{5B37F1B4-12F1-43D2-A22B-F128FFBF0996}" dt="2022-11-02T08:26:12.269" v="1097" actId="14100"/>
        <pc:sldMkLst>
          <pc:docMk/>
          <pc:sldMk cId="0" sldId="256"/>
        </pc:sldMkLst>
        <pc:spChg chg="del">
          <ac:chgData name="Eyberg, Deon" userId="967e34b8-30a7-4344-a372-b39e6d376adf" providerId="ADAL" clId="{5B37F1B4-12F1-43D2-A22B-F128FFBF0996}" dt="2022-11-02T08:21:33.424" v="1065" actId="478"/>
          <ac:spMkLst>
            <pc:docMk/>
            <pc:sldMk cId="0" sldId="256"/>
            <ac:spMk id="498" creationId="{00000000-0000-0000-0000-000000000000}"/>
          </ac:spMkLst>
        </pc:spChg>
        <pc:spChg chg="del">
          <ac:chgData name="Eyberg, Deon" userId="967e34b8-30a7-4344-a372-b39e6d376adf" providerId="ADAL" clId="{5B37F1B4-12F1-43D2-A22B-F128FFBF0996}" dt="2022-11-02T08:21:37.060" v="1066" actId="478"/>
          <ac:spMkLst>
            <pc:docMk/>
            <pc:sldMk cId="0" sldId="256"/>
            <ac:spMk id="501" creationId="{00000000-0000-0000-0000-000000000000}"/>
          </ac:spMkLst>
        </pc:spChg>
        <pc:spChg chg="del">
          <ac:chgData name="Eyberg, Deon" userId="967e34b8-30a7-4344-a372-b39e6d376adf" providerId="ADAL" clId="{5B37F1B4-12F1-43D2-A22B-F128FFBF0996}" dt="2022-11-02T08:21:39.941" v="1067" actId="478"/>
          <ac:spMkLst>
            <pc:docMk/>
            <pc:sldMk cId="0" sldId="256"/>
            <ac:spMk id="502" creationId="{00000000-0000-0000-0000-000000000000}"/>
          </ac:spMkLst>
        </pc:spChg>
        <pc:spChg chg="del">
          <ac:chgData name="Eyberg, Deon" userId="967e34b8-30a7-4344-a372-b39e6d376adf" providerId="ADAL" clId="{5B37F1B4-12F1-43D2-A22B-F128FFBF0996}" dt="2022-11-02T08:24:38.447" v="1077" actId="478"/>
          <ac:spMkLst>
            <pc:docMk/>
            <pc:sldMk cId="0" sldId="256"/>
            <ac:spMk id="534" creationId="{00000000-0000-0000-0000-000000000000}"/>
          </ac:spMkLst>
        </pc:spChg>
        <pc:spChg chg="mod">
          <ac:chgData name="Eyberg, Deon" userId="967e34b8-30a7-4344-a372-b39e6d376adf" providerId="ADAL" clId="{5B37F1B4-12F1-43D2-A22B-F128FFBF0996}" dt="2022-11-02T08:26:07.195" v="1096" actId="1038"/>
          <ac:spMkLst>
            <pc:docMk/>
            <pc:sldMk cId="0" sldId="256"/>
            <ac:spMk id="535" creationId="{00000000-0000-0000-0000-000000000000}"/>
          </ac:spMkLst>
        </pc:spChg>
        <pc:spChg chg="del">
          <ac:chgData name="Eyberg, Deon" userId="967e34b8-30a7-4344-a372-b39e6d376adf" providerId="ADAL" clId="{5B37F1B4-12F1-43D2-A22B-F128FFBF0996}" dt="2022-11-02T08:21:57.824" v="1069" actId="478"/>
          <ac:spMkLst>
            <pc:docMk/>
            <pc:sldMk cId="0" sldId="256"/>
            <ac:spMk id="537" creationId="{00000000-0000-0000-0000-000000000000}"/>
          </ac:spMkLst>
        </pc:spChg>
        <pc:spChg chg="del">
          <ac:chgData name="Eyberg, Deon" userId="967e34b8-30a7-4344-a372-b39e6d376adf" providerId="ADAL" clId="{5B37F1B4-12F1-43D2-A22B-F128FFBF0996}" dt="2022-11-02T08:21:59.952" v="1070" actId="478"/>
          <ac:spMkLst>
            <pc:docMk/>
            <pc:sldMk cId="0" sldId="256"/>
            <ac:spMk id="538" creationId="{00000000-0000-0000-0000-000000000000}"/>
          </ac:spMkLst>
        </pc:spChg>
        <pc:grpChg chg="del">
          <ac:chgData name="Eyberg, Deon" userId="967e34b8-30a7-4344-a372-b39e6d376adf" providerId="ADAL" clId="{5B37F1B4-12F1-43D2-A22B-F128FFBF0996}" dt="2022-11-02T08:21:55.131" v="1068" actId="478"/>
          <ac:grpSpMkLst>
            <pc:docMk/>
            <pc:sldMk cId="0" sldId="256"/>
            <ac:grpSpMk id="273" creationId="{00000000-0000-0000-0000-000000000000}"/>
          </ac:grpSpMkLst>
        </pc:grpChg>
        <pc:picChg chg="add mod">
          <ac:chgData name="Eyberg, Deon" userId="967e34b8-30a7-4344-a372-b39e6d376adf" providerId="ADAL" clId="{5B37F1B4-12F1-43D2-A22B-F128FFBF0996}" dt="2022-11-02T08:26:12.269" v="1097" actId="14100"/>
          <ac:picMkLst>
            <pc:docMk/>
            <pc:sldMk cId="0" sldId="256"/>
            <ac:picMk id="4" creationId="{0F58CEC5-079C-4099-A15B-7D931CE65408}"/>
          </ac:picMkLst>
        </pc:picChg>
        <pc:picChg chg="mod">
          <ac:chgData name="Eyberg, Deon" userId="967e34b8-30a7-4344-a372-b39e6d376adf" providerId="ADAL" clId="{5B37F1B4-12F1-43D2-A22B-F128FFBF0996}" dt="2022-11-02T08:17:23.617" v="1056" actId="1076"/>
          <ac:picMkLst>
            <pc:docMk/>
            <pc:sldMk cId="0" sldId="256"/>
            <ac:picMk id="536" creationId="{00000000-0000-0000-0000-000000000000}"/>
          </ac:picMkLst>
        </pc:picChg>
      </pc:sldChg>
      <pc:sldChg chg="del">
        <pc:chgData name="Eyberg, Deon" userId="967e34b8-30a7-4344-a372-b39e6d376adf" providerId="ADAL" clId="{5B37F1B4-12F1-43D2-A22B-F128FFBF0996}" dt="2022-11-02T08:26:33.245" v="1098" actId="47"/>
        <pc:sldMkLst>
          <pc:docMk/>
          <pc:sldMk cId="0" sldId="258"/>
        </pc:sldMkLst>
      </pc:sldChg>
    </pc:docChg>
  </pc:docChgLst>
  <pc:docChgLst>
    <pc:chgData name="Dörner, Verena Alexa" userId="ac29ee95-1216-4605-a7fa-e75025141482" providerId="ADAL" clId="{B818E167-7910-4E70-BD8F-23AC8D933549}"/>
    <pc:docChg chg="custSel modSld">
      <pc:chgData name="Dörner, Verena Alexa" userId="ac29ee95-1216-4605-a7fa-e75025141482" providerId="ADAL" clId="{B818E167-7910-4E70-BD8F-23AC8D933549}" dt="2023-01-09T07:05:19.072" v="267" actId="20577"/>
      <pc:docMkLst>
        <pc:docMk/>
      </pc:docMkLst>
      <pc:sldChg chg="modSp mod">
        <pc:chgData name="Dörner, Verena Alexa" userId="ac29ee95-1216-4605-a7fa-e75025141482" providerId="ADAL" clId="{B818E167-7910-4E70-BD8F-23AC8D933549}" dt="2023-01-09T07:05:19.072" v="267" actId="20577"/>
        <pc:sldMkLst>
          <pc:docMk/>
          <pc:sldMk cId="0" sldId="256"/>
        </pc:sldMkLst>
        <pc:spChg chg="mod">
          <ac:chgData name="Dörner, Verena Alexa" userId="ac29ee95-1216-4605-a7fa-e75025141482" providerId="ADAL" clId="{B818E167-7910-4E70-BD8F-23AC8D933549}" dt="2023-01-09T07:05:19.072" v="267" actId="20577"/>
          <ac:spMkLst>
            <pc:docMk/>
            <pc:sldMk cId="0" sldId="256"/>
            <ac:spMk id="529" creationId="{00000000-0000-0000-0000-000000000000}"/>
          </ac:spMkLst>
        </pc:spChg>
      </pc:sldChg>
      <pc:sldChg chg="modSp mod">
        <pc:chgData name="Dörner, Verena Alexa" userId="ac29ee95-1216-4605-a7fa-e75025141482" providerId="ADAL" clId="{B818E167-7910-4E70-BD8F-23AC8D933549}" dt="2023-01-09T07:01:40.946" v="3" actId="20577"/>
        <pc:sldMkLst>
          <pc:docMk/>
          <pc:sldMk cId="41271360" sldId="2636"/>
        </pc:sldMkLst>
        <pc:spChg chg="mod">
          <ac:chgData name="Dörner, Verena Alexa" userId="ac29ee95-1216-4605-a7fa-e75025141482" providerId="ADAL" clId="{B818E167-7910-4E70-BD8F-23AC8D933549}" dt="2023-01-09T07:01:40.946" v="3" actId="20577"/>
          <ac:spMkLst>
            <pc:docMk/>
            <pc:sldMk cId="41271360" sldId="2636"/>
            <ac:spMk id="21" creationId="{BBD14D05-BFF3-4A68-8280-479ECDB69B53}"/>
          </ac:spMkLst>
        </pc:spChg>
      </pc:sldChg>
      <pc:sldChg chg="modSp mod">
        <pc:chgData name="Dörner, Verena Alexa" userId="ac29ee95-1216-4605-a7fa-e75025141482" providerId="ADAL" clId="{B818E167-7910-4E70-BD8F-23AC8D933549}" dt="2023-01-09T07:01:47.376" v="5" actId="20577"/>
        <pc:sldMkLst>
          <pc:docMk/>
          <pc:sldMk cId="2275336813" sldId="2640"/>
        </pc:sldMkLst>
        <pc:spChg chg="mod">
          <ac:chgData name="Dörner, Verena Alexa" userId="ac29ee95-1216-4605-a7fa-e75025141482" providerId="ADAL" clId="{B818E167-7910-4E70-BD8F-23AC8D933549}" dt="2023-01-09T07:01:47.376" v="5" actId="20577"/>
          <ac:spMkLst>
            <pc:docMk/>
            <pc:sldMk cId="2275336813" sldId="2640"/>
            <ac:spMk id="425" creationId="{E0D36723-94C9-40D8-8416-55FEA3372711}"/>
          </ac:spMkLst>
        </pc:spChg>
      </pc:sldChg>
      <pc:sldChg chg="modSp mod">
        <pc:chgData name="Dörner, Verena Alexa" userId="ac29ee95-1216-4605-a7fa-e75025141482" providerId="ADAL" clId="{B818E167-7910-4E70-BD8F-23AC8D933549}" dt="2023-01-09T07:05:14.269" v="265" actId="20577"/>
        <pc:sldMkLst>
          <pc:docMk/>
          <pc:sldMk cId="2413233485" sldId="2641"/>
        </pc:sldMkLst>
        <pc:spChg chg="mod">
          <ac:chgData name="Dörner, Verena Alexa" userId="ac29ee95-1216-4605-a7fa-e75025141482" providerId="ADAL" clId="{B818E167-7910-4E70-BD8F-23AC8D933549}" dt="2023-01-09T07:05:14.269" v="265" actId="20577"/>
          <ac:spMkLst>
            <pc:docMk/>
            <pc:sldMk cId="2413233485" sldId="2641"/>
            <ac:spMk id="211" creationId="{D7D47848-706D-49C5-958D-5888783DCDD8}"/>
          </ac:spMkLst>
        </pc:spChg>
        <pc:grpChg chg="mod">
          <ac:chgData name="Dörner, Verena Alexa" userId="ac29ee95-1216-4605-a7fa-e75025141482" providerId="ADAL" clId="{B818E167-7910-4E70-BD8F-23AC8D933549}" dt="2023-01-09T07:02:38.199" v="263" actId="1037"/>
          <ac:grpSpMkLst>
            <pc:docMk/>
            <pc:sldMk cId="2413233485" sldId="2641"/>
            <ac:grpSpMk id="114" creationId="{4986ED9E-738C-4F23-81AA-B240C94B145B}"/>
          </ac:grpSpMkLst>
        </pc:grpChg>
        <pc:grpChg chg="mod">
          <ac:chgData name="Dörner, Verena Alexa" userId="ac29ee95-1216-4605-a7fa-e75025141482" providerId="ADAL" clId="{B818E167-7910-4E70-BD8F-23AC8D933549}" dt="2023-01-09T07:02:33.227" v="222" actId="1037"/>
          <ac:grpSpMkLst>
            <pc:docMk/>
            <pc:sldMk cId="2413233485" sldId="2641"/>
            <ac:grpSpMk id="206" creationId="{4FE4E301-EFF4-4CB5-9941-B7F0890AD286}"/>
          </ac:grpSpMkLst>
        </pc:grpChg>
        <pc:picChg chg="mod">
          <ac:chgData name="Dörner, Verena Alexa" userId="ac29ee95-1216-4605-a7fa-e75025141482" providerId="ADAL" clId="{B818E167-7910-4E70-BD8F-23AC8D933549}" dt="2023-01-09T07:02:08.498" v="61" actId="1038"/>
          <ac:picMkLst>
            <pc:docMk/>
            <pc:sldMk cId="2413233485" sldId="2641"/>
            <ac:picMk id="110" creationId="{ED708539-877F-4260-8969-988F463E9807}"/>
          </ac:picMkLst>
        </pc:picChg>
        <pc:picChg chg="mod">
          <ac:chgData name="Dörner, Verena Alexa" userId="ac29ee95-1216-4605-a7fa-e75025141482" providerId="ADAL" clId="{B818E167-7910-4E70-BD8F-23AC8D933549}" dt="2023-01-09T07:02:27.987" v="221" actId="1037"/>
          <ac:picMkLst>
            <pc:docMk/>
            <pc:sldMk cId="2413233485" sldId="2641"/>
            <ac:picMk id="205" creationId="{CB19BFDA-B50C-46E0-AA8B-F673DB436A9D}"/>
          </ac:picMkLst>
        </pc:picChg>
      </pc:sldChg>
      <pc:sldChg chg="modSp mod">
        <pc:chgData name="Dörner, Verena Alexa" userId="ac29ee95-1216-4605-a7fa-e75025141482" providerId="ADAL" clId="{B818E167-7910-4E70-BD8F-23AC8D933549}" dt="2023-01-09T07:01:50.787" v="7" actId="20577"/>
        <pc:sldMkLst>
          <pc:docMk/>
          <pc:sldMk cId="1035731513" sldId="2643"/>
        </pc:sldMkLst>
        <pc:spChg chg="mod">
          <ac:chgData name="Dörner, Verena Alexa" userId="ac29ee95-1216-4605-a7fa-e75025141482" providerId="ADAL" clId="{B818E167-7910-4E70-BD8F-23AC8D933549}" dt="2023-01-09T07:01:50.787" v="7" actId="20577"/>
          <ac:spMkLst>
            <pc:docMk/>
            <pc:sldMk cId="1035731513" sldId="2643"/>
            <ac:spMk id="245" creationId="{25FB1602-F634-46CE-A676-8C4C83E8DCE3}"/>
          </ac:spMkLst>
        </pc:spChg>
      </pc:sldChg>
      <pc:sldChg chg="modSp mod">
        <pc:chgData name="Dörner, Verena Alexa" userId="ac29ee95-1216-4605-a7fa-e75025141482" providerId="ADAL" clId="{B818E167-7910-4E70-BD8F-23AC8D933549}" dt="2023-01-09T07:01:54.857" v="9" actId="20577"/>
        <pc:sldMkLst>
          <pc:docMk/>
          <pc:sldMk cId="3810254709" sldId="2648"/>
        </pc:sldMkLst>
        <pc:spChg chg="mod">
          <ac:chgData name="Dörner, Verena Alexa" userId="ac29ee95-1216-4605-a7fa-e75025141482" providerId="ADAL" clId="{B818E167-7910-4E70-BD8F-23AC8D933549}" dt="2023-01-09T07:01:54.857" v="9" actId="20577"/>
          <ac:spMkLst>
            <pc:docMk/>
            <pc:sldMk cId="3810254709" sldId="2648"/>
            <ac:spMk id="211" creationId="{D7D47848-706D-49C5-958D-5888783DCDD8}"/>
          </ac:spMkLst>
        </pc:spChg>
      </pc:sldChg>
    </pc:docChg>
  </pc:docChgLst>
  <pc:docChgLst>
    <pc:chgData name="Dörner, Verena Alexa" userId="ac29ee95-1216-4605-a7fa-e75025141482" providerId="ADAL" clId="{F1211AFF-4161-409E-ABB6-A7906A0B1BAE}"/>
    <pc:docChg chg="custSel modSld">
      <pc:chgData name="Dörner, Verena Alexa" userId="ac29ee95-1216-4605-a7fa-e75025141482" providerId="ADAL" clId="{F1211AFF-4161-409E-ABB6-A7906A0B1BAE}" dt="2023-03-30T12:04:00.453" v="253" actId="20577"/>
      <pc:docMkLst>
        <pc:docMk/>
      </pc:docMkLst>
      <pc:sldChg chg="modSp mod">
        <pc:chgData name="Dörner, Verena Alexa" userId="ac29ee95-1216-4605-a7fa-e75025141482" providerId="ADAL" clId="{F1211AFF-4161-409E-ABB6-A7906A0B1BAE}" dt="2023-03-30T12:04:00.453" v="253" actId="20577"/>
        <pc:sldMkLst>
          <pc:docMk/>
          <pc:sldMk cId="0" sldId="256"/>
        </pc:sldMkLst>
        <pc:spChg chg="mod">
          <ac:chgData name="Dörner, Verena Alexa" userId="ac29ee95-1216-4605-a7fa-e75025141482" providerId="ADAL" clId="{F1211AFF-4161-409E-ABB6-A7906A0B1BAE}" dt="2023-03-20T12:55:22.042" v="177" actId="20577"/>
          <ac:spMkLst>
            <pc:docMk/>
            <pc:sldMk cId="0" sldId="256"/>
            <ac:spMk id="529" creationId="{00000000-0000-0000-0000-000000000000}"/>
          </ac:spMkLst>
        </pc:spChg>
        <pc:spChg chg="mod">
          <ac:chgData name="Dörner, Verena Alexa" userId="ac29ee95-1216-4605-a7fa-e75025141482" providerId="ADAL" clId="{F1211AFF-4161-409E-ABB6-A7906A0B1BAE}" dt="2023-03-30T12:04:00.453" v="253" actId="20577"/>
          <ac:spMkLst>
            <pc:docMk/>
            <pc:sldMk cId="0" sldId="256"/>
            <ac:spMk id="535" creationId="{00000000-0000-0000-0000-000000000000}"/>
          </ac:spMkLst>
        </pc:spChg>
        <pc:picChg chg="mod">
          <ac:chgData name="Dörner, Verena Alexa" userId="ac29ee95-1216-4605-a7fa-e75025141482" providerId="ADAL" clId="{F1211AFF-4161-409E-ABB6-A7906A0B1BAE}" dt="2023-03-30T11:55:49.636" v="248" actId="1076"/>
          <ac:picMkLst>
            <pc:docMk/>
            <pc:sldMk cId="0" sldId="256"/>
            <ac:picMk id="536" creationId="{00000000-0000-0000-0000-000000000000}"/>
          </ac:picMkLst>
        </pc:picChg>
      </pc:sldChg>
      <pc:sldChg chg="delSp modSp mod">
        <pc:chgData name="Dörner, Verena Alexa" userId="ac29ee95-1216-4605-a7fa-e75025141482" providerId="ADAL" clId="{F1211AFF-4161-409E-ABB6-A7906A0B1BAE}" dt="2023-03-20T12:50:32.548" v="14" actId="478"/>
        <pc:sldMkLst>
          <pc:docMk/>
          <pc:sldMk cId="41271360" sldId="2636"/>
        </pc:sldMkLst>
        <pc:spChg chg="mod">
          <ac:chgData name="Dörner, Verena Alexa" userId="ac29ee95-1216-4605-a7fa-e75025141482" providerId="ADAL" clId="{F1211AFF-4161-409E-ABB6-A7906A0B1BAE}" dt="2023-03-20T12:50:28.052" v="13" actId="20577"/>
          <ac:spMkLst>
            <pc:docMk/>
            <pc:sldMk cId="41271360" sldId="2636"/>
            <ac:spMk id="21" creationId="{BBD14D05-BFF3-4A68-8280-479ECDB69B53}"/>
          </ac:spMkLst>
        </pc:spChg>
        <pc:picChg chg="del">
          <ac:chgData name="Dörner, Verena Alexa" userId="ac29ee95-1216-4605-a7fa-e75025141482" providerId="ADAL" clId="{F1211AFF-4161-409E-ABB6-A7906A0B1BAE}" dt="2023-03-20T12:50:32.548" v="14" actId="478"/>
          <ac:picMkLst>
            <pc:docMk/>
            <pc:sldMk cId="41271360" sldId="2636"/>
            <ac:picMk id="15" creationId="{8F91B8BB-3268-4F67-8401-360BE06788CA}"/>
          </ac:picMkLst>
        </pc:picChg>
      </pc:sldChg>
      <pc:sldChg chg="modSp mod">
        <pc:chgData name="Dörner, Verena Alexa" userId="ac29ee95-1216-4605-a7fa-e75025141482" providerId="ADAL" clId="{F1211AFF-4161-409E-ABB6-A7906A0B1BAE}" dt="2023-03-20T12:50:43.993" v="29" actId="5793"/>
        <pc:sldMkLst>
          <pc:docMk/>
          <pc:sldMk cId="2275336813" sldId="2640"/>
        </pc:sldMkLst>
        <pc:spChg chg="mod">
          <ac:chgData name="Dörner, Verena Alexa" userId="ac29ee95-1216-4605-a7fa-e75025141482" providerId="ADAL" clId="{F1211AFF-4161-409E-ABB6-A7906A0B1BAE}" dt="2023-03-20T12:50:43.993" v="29" actId="5793"/>
          <ac:spMkLst>
            <pc:docMk/>
            <pc:sldMk cId="2275336813" sldId="2640"/>
            <ac:spMk id="425" creationId="{E0D36723-94C9-40D8-8416-55FEA3372711}"/>
          </ac:spMkLst>
        </pc:spChg>
      </pc:sldChg>
      <pc:sldChg chg="delSp modSp mod">
        <pc:chgData name="Dörner, Verena Alexa" userId="ac29ee95-1216-4605-a7fa-e75025141482" providerId="ADAL" clId="{F1211AFF-4161-409E-ABB6-A7906A0B1BAE}" dt="2023-03-20T12:54:48.741" v="161" actId="20577"/>
        <pc:sldMkLst>
          <pc:docMk/>
          <pc:sldMk cId="2413233485" sldId="2641"/>
        </pc:sldMkLst>
        <pc:spChg chg="mod">
          <ac:chgData name="Dörner, Verena Alexa" userId="ac29ee95-1216-4605-a7fa-e75025141482" providerId="ADAL" clId="{F1211AFF-4161-409E-ABB6-A7906A0B1BAE}" dt="2023-03-20T12:52:39.901" v="126" actId="1036"/>
          <ac:spMkLst>
            <pc:docMk/>
            <pc:sldMk cId="2413233485" sldId="2641"/>
            <ac:spMk id="83" creationId="{8EA6F421-E866-4194-B782-B7B8B7B44DE5}"/>
          </ac:spMkLst>
        </pc:spChg>
        <pc:spChg chg="mod">
          <ac:chgData name="Dörner, Verena Alexa" userId="ac29ee95-1216-4605-a7fa-e75025141482" providerId="ADAL" clId="{F1211AFF-4161-409E-ABB6-A7906A0B1BAE}" dt="2023-03-20T12:52:39.901" v="126" actId="1036"/>
          <ac:spMkLst>
            <pc:docMk/>
            <pc:sldMk cId="2413233485" sldId="2641"/>
            <ac:spMk id="84" creationId="{23546B71-9100-4138-80ED-CFB5A7E93431}"/>
          </ac:spMkLst>
        </pc:spChg>
        <pc:spChg chg="mod">
          <ac:chgData name="Dörner, Verena Alexa" userId="ac29ee95-1216-4605-a7fa-e75025141482" providerId="ADAL" clId="{F1211AFF-4161-409E-ABB6-A7906A0B1BAE}" dt="2023-03-20T12:52:39.901" v="126" actId="1036"/>
          <ac:spMkLst>
            <pc:docMk/>
            <pc:sldMk cId="2413233485" sldId="2641"/>
            <ac:spMk id="105" creationId="{1026857C-C6B4-45F9-A8CE-54849C1F435E}"/>
          </ac:spMkLst>
        </pc:spChg>
        <pc:spChg chg="mod">
          <ac:chgData name="Dörner, Verena Alexa" userId="ac29ee95-1216-4605-a7fa-e75025141482" providerId="ADAL" clId="{F1211AFF-4161-409E-ABB6-A7906A0B1BAE}" dt="2023-03-20T12:52:39.901" v="126" actId="1036"/>
          <ac:spMkLst>
            <pc:docMk/>
            <pc:sldMk cId="2413233485" sldId="2641"/>
            <ac:spMk id="106" creationId="{3B6F37C3-626E-4F0B-95B9-CA88EAAA26BB}"/>
          </ac:spMkLst>
        </pc:spChg>
        <pc:spChg chg="mod">
          <ac:chgData name="Dörner, Verena Alexa" userId="ac29ee95-1216-4605-a7fa-e75025141482" providerId="ADAL" clId="{F1211AFF-4161-409E-ABB6-A7906A0B1BAE}" dt="2023-03-20T12:52:39.901" v="126" actId="1036"/>
          <ac:spMkLst>
            <pc:docMk/>
            <pc:sldMk cId="2413233485" sldId="2641"/>
            <ac:spMk id="124" creationId="{2DA4D39C-4F40-417F-8669-5B89C332F779}"/>
          </ac:spMkLst>
        </pc:spChg>
        <pc:spChg chg="mod">
          <ac:chgData name="Dörner, Verena Alexa" userId="ac29ee95-1216-4605-a7fa-e75025141482" providerId="ADAL" clId="{F1211AFF-4161-409E-ABB6-A7906A0B1BAE}" dt="2023-03-20T12:52:39.901" v="126" actId="1036"/>
          <ac:spMkLst>
            <pc:docMk/>
            <pc:sldMk cId="2413233485" sldId="2641"/>
            <ac:spMk id="128" creationId="{9D2E5843-9478-4B97-AAB2-5BB950861358}"/>
          </ac:spMkLst>
        </pc:spChg>
        <pc:spChg chg="mod">
          <ac:chgData name="Dörner, Verena Alexa" userId="ac29ee95-1216-4605-a7fa-e75025141482" providerId="ADAL" clId="{F1211AFF-4161-409E-ABB6-A7906A0B1BAE}" dt="2023-03-20T12:52:39.901" v="126" actId="1036"/>
          <ac:spMkLst>
            <pc:docMk/>
            <pc:sldMk cId="2413233485" sldId="2641"/>
            <ac:spMk id="130" creationId="{F4CF108F-5CA7-4B32-96C9-C54D47DABB50}"/>
          </ac:spMkLst>
        </pc:spChg>
        <pc:spChg chg="mod">
          <ac:chgData name="Dörner, Verena Alexa" userId="ac29ee95-1216-4605-a7fa-e75025141482" providerId="ADAL" clId="{F1211AFF-4161-409E-ABB6-A7906A0B1BAE}" dt="2023-03-20T12:52:39.901" v="126" actId="1036"/>
          <ac:spMkLst>
            <pc:docMk/>
            <pc:sldMk cId="2413233485" sldId="2641"/>
            <ac:spMk id="137" creationId="{20524EF4-5AD5-4B2B-9C22-E00DF0D42CF5}"/>
          </ac:spMkLst>
        </pc:spChg>
        <pc:spChg chg="mod">
          <ac:chgData name="Dörner, Verena Alexa" userId="ac29ee95-1216-4605-a7fa-e75025141482" providerId="ADAL" clId="{F1211AFF-4161-409E-ABB6-A7906A0B1BAE}" dt="2023-03-20T12:52:39.901" v="126" actId="1036"/>
          <ac:spMkLst>
            <pc:docMk/>
            <pc:sldMk cId="2413233485" sldId="2641"/>
            <ac:spMk id="149" creationId="{054A0E5B-62D3-421A-A4C5-6FB0A5AFDBF9}"/>
          </ac:spMkLst>
        </pc:spChg>
        <pc:spChg chg="mod">
          <ac:chgData name="Dörner, Verena Alexa" userId="ac29ee95-1216-4605-a7fa-e75025141482" providerId="ADAL" clId="{F1211AFF-4161-409E-ABB6-A7906A0B1BAE}" dt="2023-03-20T12:52:39.901" v="126" actId="1036"/>
          <ac:spMkLst>
            <pc:docMk/>
            <pc:sldMk cId="2413233485" sldId="2641"/>
            <ac:spMk id="168" creationId="{677F8581-437E-443F-ABFF-91D84934C6FA}"/>
          </ac:spMkLst>
        </pc:spChg>
        <pc:spChg chg="mod">
          <ac:chgData name="Dörner, Verena Alexa" userId="ac29ee95-1216-4605-a7fa-e75025141482" providerId="ADAL" clId="{F1211AFF-4161-409E-ABB6-A7906A0B1BAE}" dt="2023-03-20T12:54:48.741" v="161" actId="20577"/>
          <ac:spMkLst>
            <pc:docMk/>
            <pc:sldMk cId="2413233485" sldId="2641"/>
            <ac:spMk id="211" creationId="{D7D47848-706D-49C5-958D-5888783DCDD8}"/>
          </ac:spMkLst>
        </pc:spChg>
        <pc:spChg chg="del">
          <ac:chgData name="Dörner, Verena Alexa" userId="ac29ee95-1216-4605-a7fa-e75025141482" providerId="ADAL" clId="{F1211AFF-4161-409E-ABB6-A7906A0B1BAE}" dt="2023-03-20T12:52:23.122" v="89" actId="478"/>
          <ac:spMkLst>
            <pc:docMk/>
            <pc:sldMk cId="2413233485" sldId="2641"/>
            <ac:spMk id="272" creationId="{6A8F1D1E-A12D-4AF3-96E2-B2D581946049}"/>
          </ac:spMkLst>
        </pc:spChg>
        <pc:spChg chg="del">
          <ac:chgData name="Dörner, Verena Alexa" userId="ac29ee95-1216-4605-a7fa-e75025141482" providerId="ADAL" clId="{F1211AFF-4161-409E-ABB6-A7906A0B1BAE}" dt="2023-03-20T12:52:21.641" v="88" actId="478"/>
          <ac:spMkLst>
            <pc:docMk/>
            <pc:sldMk cId="2413233485" sldId="2641"/>
            <ac:spMk id="281" creationId="{3EDD2B94-326C-4ED2-A8AC-7D89AD27FECA}"/>
          </ac:spMkLst>
        </pc:spChg>
        <pc:grpChg chg="mod">
          <ac:chgData name="Dörner, Verena Alexa" userId="ac29ee95-1216-4605-a7fa-e75025141482" providerId="ADAL" clId="{F1211AFF-4161-409E-ABB6-A7906A0B1BAE}" dt="2023-03-20T12:52:39.901" v="126" actId="1036"/>
          <ac:grpSpMkLst>
            <pc:docMk/>
            <pc:sldMk cId="2413233485" sldId="2641"/>
            <ac:grpSpMk id="86" creationId="{D90F53AA-4BC6-4C5C-ABE2-C37E269BB676}"/>
          </ac:grpSpMkLst>
        </pc:grpChg>
        <pc:grpChg chg="mod">
          <ac:chgData name="Dörner, Verena Alexa" userId="ac29ee95-1216-4605-a7fa-e75025141482" providerId="ADAL" clId="{F1211AFF-4161-409E-ABB6-A7906A0B1BAE}" dt="2023-03-20T12:52:39.901" v="126" actId="1036"/>
          <ac:grpSpMkLst>
            <pc:docMk/>
            <pc:sldMk cId="2413233485" sldId="2641"/>
            <ac:grpSpMk id="90" creationId="{07AEACBE-8F4C-4238-94D4-A737F29DF84D}"/>
          </ac:grpSpMkLst>
        </pc:grpChg>
        <pc:grpChg chg="del">
          <ac:chgData name="Dörner, Verena Alexa" userId="ac29ee95-1216-4605-a7fa-e75025141482" providerId="ADAL" clId="{F1211AFF-4161-409E-ABB6-A7906A0B1BAE}" dt="2023-03-20T12:52:25.713" v="91" actId="478"/>
          <ac:grpSpMkLst>
            <pc:docMk/>
            <pc:sldMk cId="2413233485" sldId="2641"/>
            <ac:grpSpMk id="97" creationId="{6B8F825F-52D9-437E-9294-8D44F22DE35F}"/>
          </ac:grpSpMkLst>
        </pc:grpChg>
        <pc:grpChg chg="mod">
          <ac:chgData name="Dörner, Verena Alexa" userId="ac29ee95-1216-4605-a7fa-e75025141482" providerId="ADAL" clId="{F1211AFF-4161-409E-ABB6-A7906A0B1BAE}" dt="2023-03-20T12:52:39.901" v="126" actId="1036"/>
          <ac:grpSpMkLst>
            <pc:docMk/>
            <pc:sldMk cId="2413233485" sldId="2641"/>
            <ac:grpSpMk id="108" creationId="{EFD0437D-C1BD-4058-9AC5-F29E3D410F95}"/>
          </ac:grpSpMkLst>
        </pc:grpChg>
        <pc:grpChg chg="mod">
          <ac:chgData name="Dörner, Verena Alexa" userId="ac29ee95-1216-4605-a7fa-e75025141482" providerId="ADAL" clId="{F1211AFF-4161-409E-ABB6-A7906A0B1BAE}" dt="2023-03-20T12:52:39.901" v="126" actId="1036"/>
          <ac:grpSpMkLst>
            <pc:docMk/>
            <pc:sldMk cId="2413233485" sldId="2641"/>
            <ac:grpSpMk id="118" creationId="{6349AF24-E89C-4A70-BD65-B8BD70A1012F}"/>
          </ac:grpSpMkLst>
        </pc:grpChg>
        <pc:grpChg chg="mod">
          <ac:chgData name="Dörner, Verena Alexa" userId="ac29ee95-1216-4605-a7fa-e75025141482" providerId="ADAL" clId="{F1211AFF-4161-409E-ABB6-A7906A0B1BAE}" dt="2023-03-20T12:52:39.901" v="126" actId="1036"/>
          <ac:grpSpMkLst>
            <pc:docMk/>
            <pc:sldMk cId="2413233485" sldId="2641"/>
            <ac:grpSpMk id="120" creationId="{75133A5B-831F-44A5-9060-4C35821B9349}"/>
          </ac:grpSpMkLst>
        </pc:grpChg>
        <pc:grpChg chg="mod">
          <ac:chgData name="Dörner, Verena Alexa" userId="ac29ee95-1216-4605-a7fa-e75025141482" providerId="ADAL" clId="{F1211AFF-4161-409E-ABB6-A7906A0B1BAE}" dt="2023-03-20T12:52:39.901" v="126" actId="1036"/>
          <ac:grpSpMkLst>
            <pc:docMk/>
            <pc:sldMk cId="2413233485" sldId="2641"/>
            <ac:grpSpMk id="134" creationId="{69B7190D-336F-4F50-B596-F9345CD01144}"/>
          </ac:grpSpMkLst>
        </pc:grpChg>
        <pc:grpChg chg="mod">
          <ac:chgData name="Dörner, Verena Alexa" userId="ac29ee95-1216-4605-a7fa-e75025141482" providerId="ADAL" clId="{F1211AFF-4161-409E-ABB6-A7906A0B1BAE}" dt="2023-03-20T12:52:39.901" v="126" actId="1036"/>
          <ac:grpSpMkLst>
            <pc:docMk/>
            <pc:sldMk cId="2413233485" sldId="2641"/>
            <ac:grpSpMk id="139" creationId="{EAD73A77-4D78-497A-B49B-5540DEEC0AE0}"/>
          </ac:grpSpMkLst>
        </pc:grpChg>
        <pc:grpChg chg="mod">
          <ac:chgData name="Dörner, Verena Alexa" userId="ac29ee95-1216-4605-a7fa-e75025141482" providerId="ADAL" clId="{F1211AFF-4161-409E-ABB6-A7906A0B1BAE}" dt="2023-03-20T12:52:39.901" v="126" actId="1036"/>
          <ac:grpSpMkLst>
            <pc:docMk/>
            <pc:sldMk cId="2413233485" sldId="2641"/>
            <ac:grpSpMk id="152" creationId="{71D047F6-4BEE-4034-8AD8-633DF726FFC5}"/>
          </ac:grpSpMkLst>
        </pc:grpChg>
        <pc:grpChg chg="mod">
          <ac:chgData name="Dörner, Verena Alexa" userId="ac29ee95-1216-4605-a7fa-e75025141482" providerId="ADAL" clId="{F1211AFF-4161-409E-ABB6-A7906A0B1BAE}" dt="2023-03-20T12:52:39.901" v="126" actId="1036"/>
          <ac:grpSpMkLst>
            <pc:docMk/>
            <pc:sldMk cId="2413233485" sldId="2641"/>
            <ac:grpSpMk id="155" creationId="{FE2D53EA-145C-4D81-A9A1-8924C6951D41}"/>
          </ac:grpSpMkLst>
        </pc:grpChg>
        <pc:picChg chg="mod">
          <ac:chgData name="Dörner, Verena Alexa" userId="ac29ee95-1216-4605-a7fa-e75025141482" providerId="ADAL" clId="{F1211AFF-4161-409E-ABB6-A7906A0B1BAE}" dt="2023-03-20T12:52:39.901" v="126" actId="1036"/>
          <ac:picMkLst>
            <pc:docMk/>
            <pc:sldMk cId="2413233485" sldId="2641"/>
            <ac:picMk id="85" creationId="{6B1C48EA-6CF3-4D96-8326-747A53C23DC8}"/>
          </ac:picMkLst>
        </pc:picChg>
        <pc:picChg chg="mod">
          <ac:chgData name="Dörner, Verena Alexa" userId="ac29ee95-1216-4605-a7fa-e75025141482" providerId="ADAL" clId="{F1211AFF-4161-409E-ABB6-A7906A0B1BAE}" dt="2023-03-20T12:52:39.901" v="126" actId="1036"/>
          <ac:picMkLst>
            <pc:docMk/>
            <pc:sldMk cId="2413233485" sldId="2641"/>
            <ac:picMk id="89" creationId="{6A459C63-1B97-4D0E-8019-F7CB4B3E9BB3}"/>
          </ac:picMkLst>
        </pc:picChg>
        <pc:picChg chg="del">
          <ac:chgData name="Dörner, Verena Alexa" userId="ac29ee95-1216-4605-a7fa-e75025141482" providerId="ADAL" clId="{F1211AFF-4161-409E-ABB6-A7906A0B1BAE}" dt="2023-03-20T12:52:25.034" v="90" actId="478"/>
          <ac:picMkLst>
            <pc:docMk/>
            <pc:sldMk cId="2413233485" sldId="2641"/>
            <ac:picMk id="92" creationId="{3E99AD64-6F06-4D22-97E8-9CEEB1C983E5}"/>
          </ac:picMkLst>
        </pc:picChg>
        <pc:picChg chg="mod">
          <ac:chgData name="Dörner, Verena Alexa" userId="ac29ee95-1216-4605-a7fa-e75025141482" providerId="ADAL" clId="{F1211AFF-4161-409E-ABB6-A7906A0B1BAE}" dt="2023-03-20T12:52:39.901" v="126" actId="1036"/>
          <ac:picMkLst>
            <pc:docMk/>
            <pc:sldMk cId="2413233485" sldId="2641"/>
            <ac:picMk id="107" creationId="{A9DF8335-40B9-4734-A400-C014054361CE}"/>
          </ac:picMkLst>
        </pc:picChg>
        <pc:picChg chg="mod">
          <ac:chgData name="Dörner, Verena Alexa" userId="ac29ee95-1216-4605-a7fa-e75025141482" providerId="ADAL" clId="{F1211AFF-4161-409E-ABB6-A7906A0B1BAE}" dt="2023-03-20T12:52:39.901" v="126" actId="1036"/>
          <ac:picMkLst>
            <pc:docMk/>
            <pc:sldMk cId="2413233485" sldId="2641"/>
            <ac:picMk id="113" creationId="{E1D718AB-674F-44B0-9064-084FD79A36C0}"/>
          </ac:picMkLst>
        </pc:picChg>
        <pc:picChg chg="mod">
          <ac:chgData name="Dörner, Verena Alexa" userId="ac29ee95-1216-4605-a7fa-e75025141482" providerId="ADAL" clId="{F1211AFF-4161-409E-ABB6-A7906A0B1BAE}" dt="2023-03-20T12:52:39.901" v="126" actId="1036"/>
          <ac:picMkLst>
            <pc:docMk/>
            <pc:sldMk cId="2413233485" sldId="2641"/>
            <ac:picMk id="119" creationId="{6F452BF1-4F78-4C2C-A32C-948A2C27E2CE}"/>
          </ac:picMkLst>
        </pc:picChg>
        <pc:picChg chg="mod">
          <ac:chgData name="Dörner, Verena Alexa" userId="ac29ee95-1216-4605-a7fa-e75025141482" providerId="ADAL" clId="{F1211AFF-4161-409E-ABB6-A7906A0B1BAE}" dt="2023-03-20T12:52:39.901" v="126" actId="1036"/>
          <ac:picMkLst>
            <pc:docMk/>
            <pc:sldMk cId="2413233485" sldId="2641"/>
            <ac:picMk id="133" creationId="{8A845296-3BD3-44D3-A61D-1B1F7F624AAB}"/>
          </ac:picMkLst>
        </pc:picChg>
        <pc:picChg chg="mod">
          <ac:chgData name="Dörner, Verena Alexa" userId="ac29ee95-1216-4605-a7fa-e75025141482" providerId="ADAL" clId="{F1211AFF-4161-409E-ABB6-A7906A0B1BAE}" dt="2023-03-20T12:52:39.901" v="126" actId="1036"/>
          <ac:picMkLst>
            <pc:docMk/>
            <pc:sldMk cId="2413233485" sldId="2641"/>
            <ac:picMk id="138" creationId="{9031AFFE-EA4D-4314-8D71-AC2B9406EC18}"/>
          </ac:picMkLst>
        </pc:picChg>
        <pc:picChg chg="mod">
          <ac:chgData name="Dörner, Verena Alexa" userId="ac29ee95-1216-4605-a7fa-e75025141482" providerId="ADAL" clId="{F1211AFF-4161-409E-ABB6-A7906A0B1BAE}" dt="2023-03-20T12:52:39.901" v="126" actId="1036"/>
          <ac:picMkLst>
            <pc:docMk/>
            <pc:sldMk cId="2413233485" sldId="2641"/>
            <ac:picMk id="150" creationId="{7884E731-6348-4097-BAFE-7A13C8BFB404}"/>
          </ac:picMkLst>
        </pc:picChg>
        <pc:picChg chg="mod">
          <ac:chgData name="Dörner, Verena Alexa" userId="ac29ee95-1216-4605-a7fa-e75025141482" providerId="ADAL" clId="{F1211AFF-4161-409E-ABB6-A7906A0B1BAE}" dt="2023-03-20T12:52:39.901" v="126" actId="1036"/>
          <ac:picMkLst>
            <pc:docMk/>
            <pc:sldMk cId="2413233485" sldId="2641"/>
            <ac:picMk id="166" creationId="{15023516-E42F-4489-9C9A-63339F3CC90C}"/>
          </ac:picMkLst>
        </pc:picChg>
        <pc:cxnChg chg="mod">
          <ac:chgData name="Dörner, Verena Alexa" userId="ac29ee95-1216-4605-a7fa-e75025141482" providerId="ADAL" clId="{F1211AFF-4161-409E-ABB6-A7906A0B1BAE}" dt="2023-03-20T12:52:58.821" v="131" actId="1035"/>
          <ac:cxnSpMkLst>
            <pc:docMk/>
            <pc:sldMk cId="2413233485" sldId="2641"/>
            <ac:cxnSpMk id="127" creationId="{95CC27A6-8A05-410F-A260-3FD9289F14E0}"/>
          </ac:cxnSpMkLst>
        </pc:cxnChg>
        <pc:cxnChg chg="mod">
          <ac:chgData name="Dörner, Verena Alexa" userId="ac29ee95-1216-4605-a7fa-e75025141482" providerId="ADAL" clId="{F1211AFF-4161-409E-ABB6-A7906A0B1BAE}" dt="2023-03-20T12:52:39.901" v="126" actId="1036"/>
          <ac:cxnSpMkLst>
            <pc:docMk/>
            <pc:sldMk cId="2413233485" sldId="2641"/>
            <ac:cxnSpMk id="129" creationId="{8EC7BEAD-E42E-4CC5-8881-1BA02AC876B9}"/>
          </ac:cxnSpMkLst>
        </pc:cxnChg>
        <pc:cxnChg chg="mod">
          <ac:chgData name="Dörner, Verena Alexa" userId="ac29ee95-1216-4605-a7fa-e75025141482" providerId="ADAL" clId="{F1211AFF-4161-409E-ABB6-A7906A0B1BAE}" dt="2023-03-20T12:52:39.901" v="126" actId="1036"/>
          <ac:cxnSpMkLst>
            <pc:docMk/>
            <pc:sldMk cId="2413233485" sldId="2641"/>
            <ac:cxnSpMk id="136" creationId="{23C6EC68-82FA-4E58-AAF0-EC776AAF949C}"/>
          </ac:cxnSpMkLst>
        </pc:cxnChg>
        <pc:cxnChg chg="mod">
          <ac:chgData name="Dörner, Verena Alexa" userId="ac29ee95-1216-4605-a7fa-e75025141482" providerId="ADAL" clId="{F1211AFF-4161-409E-ABB6-A7906A0B1BAE}" dt="2023-03-20T12:52:39.901" v="126" actId="1036"/>
          <ac:cxnSpMkLst>
            <pc:docMk/>
            <pc:sldMk cId="2413233485" sldId="2641"/>
            <ac:cxnSpMk id="145" creationId="{71DE0B34-728D-4E64-A161-577F295B0A0F}"/>
          </ac:cxnSpMkLst>
        </pc:cxnChg>
        <pc:cxnChg chg="del">
          <ac:chgData name="Dörner, Verena Alexa" userId="ac29ee95-1216-4605-a7fa-e75025141482" providerId="ADAL" clId="{F1211AFF-4161-409E-ABB6-A7906A0B1BAE}" dt="2023-03-20T12:52:26.830" v="92" actId="478"/>
          <ac:cxnSpMkLst>
            <pc:docMk/>
            <pc:sldMk cId="2413233485" sldId="2641"/>
            <ac:cxnSpMk id="177" creationId="{85114535-12A8-4633-8764-D167214901E1}"/>
          </ac:cxnSpMkLst>
        </pc:cxnChg>
      </pc:sldChg>
      <pc:sldChg chg="modSp mod">
        <pc:chgData name="Dörner, Verena Alexa" userId="ac29ee95-1216-4605-a7fa-e75025141482" providerId="ADAL" clId="{F1211AFF-4161-409E-ABB6-A7906A0B1BAE}" dt="2023-03-20T12:50:51.522" v="43" actId="20577"/>
        <pc:sldMkLst>
          <pc:docMk/>
          <pc:sldMk cId="1035731513" sldId="2643"/>
        </pc:sldMkLst>
        <pc:spChg chg="mod">
          <ac:chgData name="Dörner, Verena Alexa" userId="ac29ee95-1216-4605-a7fa-e75025141482" providerId="ADAL" clId="{F1211AFF-4161-409E-ABB6-A7906A0B1BAE}" dt="2023-03-20T12:50:51.522" v="43" actId="20577"/>
          <ac:spMkLst>
            <pc:docMk/>
            <pc:sldMk cId="1035731513" sldId="2643"/>
            <ac:spMk id="245" creationId="{25FB1602-F634-46CE-A676-8C4C83E8DCE3}"/>
          </ac:spMkLst>
        </pc:spChg>
      </pc:sldChg>
      <pc:sldChg chg="delSp modSp mod">
        <pc:chgData name="Dörner, Verena Alexa" userId="ac29ee95-1216-4605-a7fa-e75025141482" providerId="ADAL" clId="{F1211AFF-4161-409E-ABB6-A7906A0B1BAE}" dt="2023-03-30T11:55:39.507" v="247" actId="1037"/>
        <pc:sldMkLst>
          <pc:docMk/>
          <pc:sldMk cId="3810254709" sldId="2648"/>
        </pc:sldMkLst>
        <pc:spChg chg="mod">
          <ac:chgData name="Dörner, Verena Alexa" userId="ac29ee95-1216-4605-a7fa-e75025141482" providerId="ADAL" clId="{F1211AFF-4161-409E-ABB6-A7906A0B1BAE}" dt="2023-03-20T12:52:02.865" v="87" actId="1035"/>
          <ac:spMkLst>
            <pc:docMk/>
            <pc:sldMk cId="3810254709" sldId="2648"/>
            <ac:spMk id="143" creationId="{B3EF5669-89C7-4B41-87EB-67BC93B13D98}"/>
          </ac:spMkLst>
        </pc:spChg>
        <pc:spChg chg="mod">
          <ac:chgData name="Dörner, Verena Alexa" userId="ac29ee95-1216-4605-a7fa-e75025141482" providerId="ADAL" clId="{F1211AFF-4161-409E-ABB6-A7906A0B1BAE}" dt="2023-03-20T12:52:02.865" v="87" actId="1035"/>
          <ac:spMkLst>
            <pc:docMk/>
            <pc:sldMk cId="3810254709" sldId="2648"/>
            <ac:spMk id="145" creationId="{7F53D9B9-2C82-49E2-81D3-88202424E202}"/>
          </ac:spMkLst>
        </pc:spChg>
        <pc:spChg chg="mod">
          <ac:chgData name="Dörner, Verena Alexa" userId="ac29ee95-1216-4605-a7fa-e75025141482" providerId="ADAL" clId="{F1211AFF-4161-409E-ABB6-A7906A0B1BAE}" dt="2023-03-20T12:52:02.865" v="87" actId="1035"/>
          <ac:spMkLst>
            <pc:docMk/>
            <pc:sldMk cId="3810254709" sldId="2648"/>
            <ac:spMk id="146" creationId="{7B42ED7A-E283-4E5F-9DF1-684EEE609BC5}"/>
          </ac:spMkLst>
        </pc:spChg>
        <pc:spChg chg="mod">
          <ac:chgData name="Dörner, Verena Alexa" userId="ac29ee95-1216-4605-a7fa-e75025141482" providerId="ADAL" clId="{F1211AFF-4161-409E-ABB6-A7906A0B1BAE}" dt="2023-03-20T12:52:02.865" v="87" actId="1035"/>
          <ac:spMkLst>
            <pc:docMk/>
            <pc:sldMk cId="3810254709" sldId="2648"/>
            <ac:spMk id="147" creationId="{5F1816B8-A1B9-4BE6-A949-6186D9D08010}"/>
          </ac:spMkLst>
        </pc:spChg>
        <pc:spChg chg="del">
          <ac:chgData name="Dörner, Verena Alexa" userId="ac29ee95-1216-4605-a7fa-e75025141482" providerId="ADAL" clId="{F1211AFF-4161-409E-ABB6-A7906A0B1BAE}" dt="2023-03-20T12:51:39.171" v="50" actId="478"/>
          <ac:spMkLst>
            <pc:docMk/>
            <pc:sldMk cId="3810254709" sldId="2648"/>
            <ac:spMk id="157" creationId="{90CABADE-AAE0-4656-9091-65E0186A0D39}"/>
          </ac:spMkLst>
        </pc:spChg>
        <pc:spChg chg="mod">
          <ac:chgData name="Dörner, Verena Alexa" userId="ac29ee95-1216-4605-a7fa-e75025141482" providerId="ADAL" clId="{F1211AFF-4161-409E-ABB6-A7906A0B1BAE}" dt="2023-03-20T12:54:42.331" v="147" actId="20577"/>
          <ac:spMkLst>
            <pc:docMk/>
            <pc:sldMk cId="3810254709" sldId="2648"/>
            <ac:spMk id="211" creationId="{D7D47848-706D-49C5-958D-5888783DCDD8}"/>
          </ac:spMkLst>
        </pc:spChg>
        <pc:spChg chg="del">
          <ac:chgData name="Dörner, Verena Alexa" userId="ac29ee95-1216-4605-a7fa-e75025141482" providerId="ADAL" clId="{F1211AFF-4161-409E-ABB6-A7906A0B1BAE}" dt="2023-03-20T12:51:30.479" v="44" actId="478"/>
          <ac:spMkLst>
            <pc:docMk/>
            <pc:sldMk cId="3810254709" sldId="2648"/>
            <ac:spMk id="254" creationId="{200FE062-E07A-45BB-8EA5-F6FA929B77B1}"/>
          </ac:spMkLst>
        </pc:spChg>
        <pc:spChg chg="del">
          <ac:chgData name="Dörner, Verena Alexa" userId="ac29ee95-1216-4605-a7fa-e75025141482" providerId="ADAL" clId="{F1211AFF-4161-409E-ABB6-A7906A0B1BAE}" dt="2023-03-20T12:51:32.635" v="45" actId="478"/>
          <ac:spMkLst>
            <pc:docMk/>
            <pc:sldMk cId="3810254709" sldId="2648"/>
            <ac:spMk id="255" creationId="{D8861CFF-A817-444C-8826-B4C1223D721C}"/>
          </ac:spMkLst>
        </pc:spChg>
        <pc:spChg chg="mod">
          <ac:chgData name="Dörner, Verena Alexa" userId="ac29ee95-1216-4605-a7fa-e75025141482" providerId="ADAL" clId="{F1211AFF-4161-409E-ABB6-A7906A0B1BAE}" dt="2023-03-20T12:52:02.865" v="87" actId="1035"/>
          <ac:spMkLst>
            <pc:docMk/>
            <pc:sldMk cId="3810254709" sldId="2648"/>
            <ac:spMk id="274" creationId="{909288DF-7845-4639-AA40-C14D3FDA13ED}"/>
          </ac:spMkLst>
        </pc:spChg>
        <pc:spChg chg="mod">
          <ac:chgData name="Dörner, Verena Alexa" userId="ac29ee95-1216-4605-a7fa-e75025141482" providerId="ADAL" clId="{F1211AFF-4161-409E-ABB6-A7906A0B1BAE}" dt="2023-03-20T12:52:02.865" v="87" actId="1035"/>
          <ac:spMkLst>
            <pc:docMk/>
            <pc:sldMk cId="3810254709" sldId="2648"/>
            <ac:spMk id="275" creationId="{93945542-49D2-4C4F-B7A2-34B62C64F9FC}"/>
          </ac:spMkLst>
        </pc:spChg>
        <pc:spChg chg="mod">
          <ac:chgData name="Dörner, Verena Alexa" userId="ac29ee95-1216-4605-a7fa-e75025141482" providerId="ADAL" clId="{F1211AFF-4161-409E-ABB6-A7906A0B1BAE}" dt="2023-03-20T12:52:02.865" v="87" actId="1035"/>
          <ac:spMkLst>
            <pc:docMk/>
            <pc:sldMk cId="3810254709" sldId="2648"/>
            <ac:spMk id="283" creationId="{20B60765-B33A-42A2-98E5-3740351F4C36}"/>
          </ac:spMkLst>
        </pc:spChg>
        <pc:spChg chg="mod">
          <ac:chgData name="Dörner, Verena Alexa" userId="ac29ee95-1216-4605-a7fa-e75025141482" providerId="ADAL" clId="{F1211AFF-4161-409E-ABB6-A7906A0B1BAE}" dt="2023-03-20T12:52:02.865" v="87" actId="1035"/>
          <ac:spMkLst>
            <pc:docMk/>
            <pc:sldMk cId="3810254709" sldId="2648"/>
            <ac:spMk id="284" creationId="{72C81D95-5073-4455-AA42-778D99404EC1}"/>
          </ac:spMkLst>
        </pc:spChg>
        <pc:spChg chg="mod">
          <ac:chgData name="Dörner, Verena Alexa" userId="ac29ee95-1216-4605-a7fa-e75025141482" providerId="ADAL" clId="{F1211AFF-4161-409E-ABB6-A7906A0B1BAE}" dt="2023-03-20T12:52:02.865" v="87" actId="1035"/>
          <ac:spMkLst>
            <pc:docMk/>
            <pc:sldMk cId="3810254709" sldId="2648"/>
            <ac:spMk id="292" creationId="{C924305A-99BD-4427-823B-536F075D09EB}"/>
          </ac:spMkLst>
        </pc:spChg>
        <pc:spChg chg="mod">
          <ac:chgData name="Dörner, Verena Alexa" userId="ac29ee95-1216-4605-a7fa-e75025141482" providerId="ADAL" clId="{F1211AFF-4161-409E-ABB6-A7906A0B1BAE}" dt="2023-03-20T12:52:02.865" v="87" actId="1035"/>
          <ac:spMkLst>
            <pc:docMk/>
            <pc:sldMk cId="3810254709" sldId="2648"/>
            <ac:spMk id="293" creationId="{E4549B76-C5A5-47C5-92C5-90F0CE9AB5AB}"/>
          </ac:spMkLst>
        </pc:spChg>
        <pc:spChg chg="mod">
          <ac:chgData name="Dörner, Verena Alexa" userId="ac29ee95-1216-4605-a7fa-e75025141482" providerId="ADAL" clId="{F1211AFF-4161-409E-ABB6-A7906A0B1BAE}" dt="2023-03-20T12:52:02.865" v="87" actId="1035"/>
          <ac:spMkLst>
            <pc:docMk/>
            <pc:sldMk cId="3810254709" sldId="2648"/>
            <ac:spMk id="302" creationId="{FD57C964-0A30-485B-9F8C-F467A4346C82}"/>
          </ac:spMkLst>
        </pc:spChg>
        <pc:spChg chg="mod">
          <ac:chgData name="Dörner, Verena Alexa" userId="ac29ee95-1216-4605-a7fa-e75025141482" providerId="ADAL" clId="{F1211AFF-4161-409E-ABB6-A7906A0B1BAE}" dt="2023-03-20T12:52:02.865" v="87" actId="1035"/>
          <ac:spMkLst>
            <pc:docMk/>
            <pc:sldMk cId="3810254709" sldId="2648"/>
            <ac:spMk id="314" creationId="{B04E9FDB-CD2F-40F3-AB60-23E7B8456F83}"/>
          </ac:spMkLst>
        </pc:spChg>
        <pc:spChg chg="mod">
          <ac:chgData name="Dörner, Verena Alexa" userId="ac29ee95-1216-4605-a7fa-e75025141482" providerId="ADAL" clId="{F1211AFF-4161-409E-ABB6-A7906A0B1BAE}" dt="2023-03-20T12:52:02.865" v="87" actId="1035"/>
          <ac:spMkLst>
            <pc:docMk/>
            <pc:sldMk cId="3810254709" sldId="2648"/>
            <ac:spMk id="328" creationId="{508CBE62-506E-487D-B521-631C6A8E2496}"/>
          </ac:spMkLst>
        </pc:spChg>
        <pc:spChg chg="mod">
          <ac:chgData name="Dörner, Verena Alexa" userId="ac29ee95-1216-4605-a7fa-e75025141482" providerId="ADAL" clId="{F1211AFF-4161-409E-ABB6-A7906A0B1BAE}" dt="2023-03-20T12:52:02.865" v="87" actId="1035"/>
          <ac:spMkLst>
            <pc:docMk/>
            <pc:sldMk cId="3810254709" sldId="2648"/>
            <ac:spMk id="329" creationId="{454F0E3B-80A4-4DAA-999F-930D2C90F54B}"/>
          </ac:spMkLst>
        </pc:spChg>
        <pc:spChg chg="mod">
          <ac:chgData name="Dörner, Verena Alexa" userId="ac29ee95-1216-4605-a7fa-e75025141482" providerId="ADAL" clId="{F1211AFF-4161-409E-ABB6-A7906A0B1BAE}" dt="2023-03-20T12:52:02.865" v="87" actId="1035"/>
          <ac:spMkLst>
            <pc:docMk/>
            <pc:sldMk cId="3810254709" sldId="2648"/>
            <ac:spMk id="338" creationId="{2015E554-B878-4CC8-A829-AD40E35A6DE5}"/>
          </ac:spMkLst>
        </pc:spChg>
        <pc:spChg chg="mod">
          <ac:chgData name="Dörner, Verena Alexa" userId="ac29ee95-1216-4605-a7fa-e75025141482" providerId="ADAL" clId="{F1211AFF-4161-409E-ABB6-A7906A0B1BAE}" dt="2023-03-20T12:52:02.865" v="87" actId="1035"/>
          <ac:spMkLst>
            <pc:docMk/>
            <pc:sldMk cId="3810254709" sldId="2648"/>
            <ac:spMk id="339" creationId="{FCF96C01-BB15-4D92-A4A7-7B052EAA78BA}"/>
          </ac:spMkLst>
        </pc:spChg>
        <pc:spChg chg="mod">
          <ac:chgData name="Dörner, Verena Alexa" userId="ac29ee95-1216-4605-a7fa-e75025141482" providerId="ADAL" clId="{F1211AFF-4161-409E-ABB6-A7906A0B1BAE}" dt="2023-03-20T12:52:02.865" v="87" actId="1035"/>
          <ac:spMkLst>
            <pc:docMk/>
            <pc:sldMk cId="3810254709" sldId="2648"/>
            <ac:spMk id="340" creationId="{E9E0B63A-5FC5-4FC8-B3B4-79F3269C08B4}"/>
          </ac:spMkLst>
        </pc:spChg>
        <pc:spChg chg="mod">
          <ac:chgData name="Dörner, Verena Alexa" userId="ac29ee95-1216-4605-a7fa-e75025141482" providerId="ADAL" clId="{F1211AFF-4161-409E-ABB6-A7906A0B1BAE}" dt="2023-03-20T12:52:02.865" v="87" actId="1035"/>
          <ac:spMkLst>
            <pc:docMk/>
            <pc:sldMk cId="3810254709" sldId="2648"/>
            <ac:spMk id="355" creationId="{30D24019-E6D9-4C54-8E67-247EE89D4636}"/>
          </ac:spMkLst>
        </pc:spChg>
        <pc:spChg chg="mod">
          <ac:chgData name="Dörner, Verena Alexa" userId="ac29ee95-1216-4605-a7fa-e75025141482" providerId="ADAL" clId="{F1211AFF-4161-409E-ABB6-A7906A0B1BAE}" dt="2023-03-20T12:52:02.865" v="87" actId="1035"/>
          <ac:spMkLst>
            <pc:docMk/>
            <pc:sldMk cId="3810254709" sldId="2648"/>
            <ac:spMk id="357" creationId="{F5EE09C7-0F79-46D6-819A-30D4B6FE06EB}"/>
          </ac:spMkLst>
        </pc:spChg>
        <pc:spChg chg="mod">
          <ac:chgData name="Dörner, Verena Alexa" userId="ac29ee95-1216-4605-a7fa-e75025141482" providerId="ADAL" clId="{F1211AFF-4161-409E-ABB6-A7906A0B1BAE}" dt="2023-03-20T12:52:02.865" v="87" actId="1035"/>
          <ac:spMkLst>
            <pc:docMk/>
            <pc:sldMk cId="3810254709" sldId="2648"/>
            <ac:spMk id="358" creationId="{6BEEE24D-E283-404B-A684-0D1249482FF0}"/>
          </ac:spMkLst>
        </pc:spChg>
        <pc:spChg chg="mod">
          <ac:chgData name="Dörner, Verena Alexa" userId="ac29ee95-1216-4605-a7fa-e75025141482" providerId="ADAL" clId="{F1211AFF-4161-409E-ABB6-A7906A0B1BAE}" dt="2023-03-20T12:52:02.865" v="87" actId="1035"/>
          <ac:spMkLst>
            <pc:docMk/>
            <pc:sldMk cId="3810254709" sldId="2648"/>
            <ac:spMk id="368" creationId="{62E67D3B-51C3-412D-81E0-4B4D68A3F2C4}"/>
          </ac:spMkLst>
        </pc:spChg>
        <pc:grpChg chg="mod">
          <ac:chgData name="Dörner, Verena Alexa" userId="ac29ee95-1216-4605-a7fa-e75025141482" providerId="ADAL" clId="{F1211AFF-4161-409E-ABB6-A7906A0B1BAE}" dt="2023-03-20T12:52:02.865" v="87" actId="1035"/>
          <ac:grpSpMkLst>
            <pc:docMk/>
            <pc:sldMk cId="3810254709" sldId="2648"/>
            <ac:grpSpMk id="140" creationId="{F1B5A728-8F8D-4D6F-870A-B6B1B62F3F12}"/>
          </ac:grpSpMkLst>
        </pc:grpChg>
        <pc:grpChg chg="mod">
          <ac:chgData name="Dörner, Verena Alexa" userId="ac29ee95-1216-4605-a7fa-e75025141482" providerId="ADAL" clId="{F1211AFF-4161-409E-ABB6-A7906A0B1BAE}" dt="2023-03-20T12:52:02.865" v="87" actId="1035"/>
          <ac:grpSpMkLst>
            <pc:docMk/>
            <pc:sldMk cId="3810254709" sldId="2648"/>
            <ac:grpSpMk id="149" creationId="{9211D25A-BFB5-492D-B038-14DDFB05EF09}"/>
          </ac:grpSpMkLst>
        </pc:grpChg>
        <pc:grpChg chg="mod">
          <ac:chgData name="Dörner, Verena Alexa" userId="ac29ee95-1216-4605-a7fa-e75025141482" providerId="ADAL" clId="{F1211AFF-4161-409E-ABB6-A7906A0B1BAE}" dt="2023-03-20T12:52:02.865" v="87" actId="1035"/>
          <ac:grpSpMkLst>
            <pc:docMk/>
            <pc:sldMk cId="3810254709" sldId="2648"/>
            <ac:grpSpMk id="153" creationId="{FDEEAF15-D830-4BB4-8D76-4A8201CF8CD9}"/>
          </ac:grpSpMkLst>
        </pc:grpChg>
        <pc:grpChg chg="mod">
          <ac:chgData name="Dörner, Verena Alexa" userId="ac29ee95-1216-4605-a7fa-e75025141482" providerId="ADAL" clId="{F1211AFF-4161-409E-ABB6-A7906A0B1BAE}" dt="2023-03-20T12:52:02.865" v="87" actId="1035"/>
          <ac:grpSpMkLst>
            <pc:docMk/>
            <pc:sldMk cId="3810254709" sldId="2648"/>
            <ac:grpSpMk id="168" creationId="{548E5E6A-D190-4544-AE17-F798FD32BB2F}"/>
          </ac:grpSpMkLst>
        </pc:grpChg>
        <pc:grpChg chg="mod">
          <ac:chgData name="Dörner, Verena Alexa" userId="ac29ee95-1216-4605-a7fa-e75025141482" providerId="ADAL" clId="{F1211AFF-4161-409E-ABB6-A7906A0B1BAE}" dt="2023-03-20T12:52:02.865" v="87" actId="1035"/>
          <ac:grpSpMkLst>
            <pc:docMk/>
            <pc:sldMk cId="3810254709" sldId="2648"/>
            <ac:grpSpMk id="178" creationId="{D3B74D82-5A00-417A-A586-A62E5F142B25}"/>
          </ac:grpSpMkLst>
        </pc:grpChg>
        <pc:grpChg chg="mod">
          <ac:chgData name="Dörner, Verena Alexa" userId="ac29ee95-1216-4605-a7fa-e75025141482" providerId="ADAL" clId="{F1211AFF-4161-409E-ABB6-A7906A0B1BAE}" dt="2023-03-30T11:55:34.681" v="231" actId="1035"/>
          <ac:grpSpMkLst>
            <pc:docMk/>
            <pc:sldMk cId="3810254709" sldId="2648"/>
            <ac:grpSpMk id="185" creationId="{434CC4B0-8E7C-486B-93C1-F6118B6D9AE0}"/>
          </ac:grpSpMkLst>
        </pc:grpChg>
        <pc:grpChg chg="mod">
          <ac:chgData name="Dörner, Verena Alexa" userId="ac29ee95-1216-4605-a7fa-e75025141482" providerId="ADAL" clId="{F1211AFF-4161-409E-ABB6-A7906A0B1BAE}" dt="2023-03-30T11:55:39.507" v="247" actId="1037"/>
          <ac:grpSpMkLst>
            <pc:docMk/>
            <pc:sldMk cId="3810254709" sldId="2648"/>
            <ac:grpSpMk id="190" creationId="{0E7C9AD6-0069-4478-B52F-526886A9DB13}"/>
          </ac:grpSpMkLst>
        </pc:grpChg>
        <pc:grpChg chg="mod">
          <ac:chgData name="Dörner, Verena Alexa" userId="ac29ee95-1216-4605-a7fa-e75025141482" providerId="ADAL" clId="{F1211AFF-4161-409E-ABB6-A7906A0B1BAE}" dt="2023-03-20T12:52:02.865" v="87" actId="1035"/>
          <ac:grpSpMkLst>
            <pc:docMk/>
            <pc:sldMk cId="3810254709" sldId="2648"/>
            <ac:grpSpMk id="229" creationId="{200A766B-8CF8-4FFF-8E13-DBA938DBC510}"/>
          </ac:grpSpMkLst>
        </pc:grpChg>
        <pc:grpChg chg="mod">
          <ac:chgData name="Dörner, Verena Alexa" userId="ac29ee95-1216-4605-a7fa-e75025141482" providerId="ADAL" clId="{F1211AFF-4161-409E-ABB6-A7906A0B1BAE}" dt="2023-03-20T12:52:02.865" v="87" actId="1035"/>
          <ac:grpSpMkLst>
            <pc:docMk/>
            <pc:sldMk cId="3810254709" sldId="2648"/>
            <ac:grpSpMk id="232" creationId="{FD42FA25-7308-4989-A992-02B9D72DDAC4}"/>
          </ac:grpSpMkLst>
        </pc:grpChg>
        <pc:grpChg chg="mod">
          <ac:chgData name="Dörner, Verena Alexa" userId="ac29ee95-1216-4605-a7fa-e75025141482" providerId="ADAL" clId="{F1211AFF-4161-409E-ABB6-A7906A0B1BAE}" dt="2023-03-20T12:52:02.865" v="87" actId="1035"/>
          <ac:grpSpMkLst>
            <pc:docMk/>
            <pc:sldMk cId="3810254709" sldId="2648"/>
            <ac:grpSpMk id="243" creationId="{4B4BD55D-E50A-48BD-9B00-847FBD82052D}"/>
          </ac:grpSpMkLst>
        </pc:grpChg>
        <pc:grpChg chg="del">
          <ac:chgData name="Dörner, Verena Alexa" userId="ac29ee95-1216-4605-a7fa-e75025141482" providerId="ADAL" clId="{F1211AFF-4161-409E-ABB6-A7906A0B1BAE}" dt="2023-03-20T12:51:34.989" v="47" actId="478"/>
          <ac:grpSpMkLst>
            <pc:docMk/>
            <pc:sldMk cId="3810254709" sldId="2648"/>
            <ac:grpSpMk id="259" creationId="{29D422D6-0730-47EB-9738-95CEC4DE54E4}"/>
          </ac:grpSpMkLst>
        </pc:grpChg>
        <pc:grpChg chg="del">
          <ac:chgData name="Dörner, Verena Alexa" userId="ac29ee95-1216-4605-a7fa-e75025141482" providerId="ADAL" clId="{F1211AFF-4161-409E-ABB6-A7906A0B1BAE}" dt="2023-03-20T12:51:36.481" v="49" actId="478"/>
          <ac:grpSpMkLst>
            <pc:docMk/>
            <pc:sldMk cId="3810254709" sldId="2648"/>
            <ac:grpSpMk id="263" creationId="{9C903843-1373-4D5F-972F-E233C0FEEA64}"/>
          </ac:grpSpMkLst>
        </pc:grpChg>
        <pc:grpChg chg="mod">
          <ac:chgData name="Dörner, Verena Alexa" userId="ac29ee95-1216-4605-a7fa-e75025141482" providerId="ADAL" clId="{F1211AFF-4161-409E-ABB6-A7906A0B1BAE}" dt="2023-03-20T12:52:02.865" v="87" actId="1035"/>
          <ac:grpSpMkLst>
            <pc:docMk/>
            <pc:sldMk cId="3810254709" sldId="2648"/>
            <ac:grpSpMk id="296" creationId="{D933491C-F33C-47C4-94CF-745C2972DB75}"/>
          </ac:grpSpMkLst>
        </pc:grpChg>
        <pc:grpChg chg="mod">
          <ac:chgData name="Dörner, Verena Alexa" userId="ac29ee95-1216-4605-a7fa-e75025141482" providerId="ADAL" clId="{F1211AFF-4161-409E-ABB6-A7906A0B1BAE}" dt="2023-03-20T12:52:02.865" v="87" actId="1035"/>
          <ac:grpSpMkLst>
            <pc:docMk/>
            <pc:sldMk cId="3810254709" sldId="2648"/>
            <ac:grpSpMk id="299" creationId="{C1BCEBF2-EC85-48FA-8B5A-4D0ECBB85DC1}"/>
          </ac:grpSpMkLst>
        </pc:grpChg>
        <pc:grpChg chg="mod">
          <ac:chgData name="Dörner, Verena Alexa" userId="ac29ee95-1216-4605-a7fa-e75025141482" providerId="ADAL" clId="{F1211AFF-4161-409E-ABB6-A7906A0B1BAE}" dt="2023-03-20T12:52:02.865" v="87" actId="1035"/>
          <ac:grpSpMkLst>
            <pc:docMk/>
            <pc:sldMk cId="3810254709" sldId="2648"/>
            <ac:grpSpMk id="311" creationId="{7A1B02B4-29E0-473F-BAE1-1ED6A236EA84}"/>
          </ac:grpSpMkLst>
        </pc:grpChg>
        <pc:grpChg chg="mod">
          <ac:chgData name="Dörner, Verena Alexa" userId="ac29ee95-1216-4605-a7fa-e75025141482" providerId="ADAL" clId="{F1211AFF-4161-409E-ABB6-A7906A0B1BAE}" dt="2023-03-20T12:52:02.865" v="87" actId="1035"/>
          <ac:grpSpMkLst>
            <pc:docMk/>
            <pc:sldMk cId="3810254709" sldId="2648"/>
            <ac:grpSpMk id="330" creationId="{F5391E7D-D07E-4ED9-BC49-26FBCE8B14B4}"/>
          </ac:grpSpMkLst>
        </pc:grpChg>
        <pc:grpChg chg="mod">
          <ac:chgData name="Dörner, Verena Alexa" userId="ac29ee95-1216-4605-a7fa-e75025141482" providerId="ADAL" clId="{F1211AFF-4161-409E-ABB6-A7906A0B1BAE}" dt="2023-03-20T12:52:02.865" v="87" actId="1035"/>
          <ac:grpSpMkLst>
            <pc:docMk/>
            <pc:sldMk cId="3810254709" sldId="2648"/>
            <ac:grpSpMk id="334" creationId="{B3B1236F-09CF-478F-AAD3-1646FDCC9BEB}"/>
          </ac:grpSpMkLst>
        </pc:grpChg>
        <pc:grpChg chg="mod">
          <ac:chgData name="Dörner, Verena Alexa" userId="ac29ee95-1216-4605-a7fa-e75025141482" providerId="ADAL" clId="{F1211AFF-4161-409E-ABB6-A7906A0B1BAE}" dt="2023-03-20T12:52:02.865" v="87" actId="1035"/>
          <ac:grpSpMkLst>
            <pc:docMk/>
            <pc:sldMk cId="3810254709" sldId="2648"/>
            <ac:grpSpMk id="342" creationId="{BBF52411-4CCE-421D-8F0B-0180810688FC}"/>
          </ac:grpSpMkLst>
        </pc:grpChg>
        <pc:grpChg chg="mod">
          <ac:chgData name="Dörner, Verena Alexa" userId="ac29ee95-1216-4605-a7fa-e75025141482" providerId="ADAL" clId="{F1211AFF-4161-409E-ABB6-A7906A0B1BAE}" dt="2023-03-20T12:52:02.865" v="87" actId="1035"/>
          <ac:grpSpMkLst>
            <pc:docMk/>
            <pc:sldMk cId="3810254709" sldId="2648"/>
            <ac:grpSpMk id="346" creationId="{4823F284-2E9A-4131-A3EB-246D97E57CB2}"/>
          </ac:grpSpMkLst>
        </pc:grpChg>
        <pc:grpChg chg="mod">
          <ac:chgData name="Dörner, Verena Alexa" userId="ac29ee95-1216-4605-a7fa-e75025141482" providerId="ADAL" clId="{F1211AFF-4161-409E-ABB6-A7906A0B1BAE}" dt="2023-03-20T12:52:02.865" v="87" actId="1035"/>
          <ac:grpSpMkLst>
            <pc:docMk/>
            <pc:sldMk cId="3810254709" sldId="2648"/>
            <ac:grpSpMk id="352" creationId="{BFC7E4C7-5044-482A-A503-7CEE0526E230}"/>
          </ac:grpSpMkLst>
        </pc:grpChg>
        <pc:grpChg chg="mod">
          <ac:chgData name="Dörner, Verena Alexa" userId="ac29ee95-1216-4605-a7fa-e75025141482" providerId="ADAL" clId="{F1211AFF-4161-409E-ABB6-A7906A0B1BAE}" dt="2023-03-20T12:52:02.865" v="87" actId="1035"/>
          <ac:grpSpMkLst>
            <pc:docMk/>
            <pc:sldMk cId="3810254709" sldId="2648"/>
            <ac:grpSpMk id="360" creationId="{58A36D0E-E3EB-4585-8A3C-7FF0AD69C7DA}"/>
          </ac:grpSpMkLst>
        </pc:grpChg>
        <pc:grpChg chg="mod">
          <ac:chgData name="Dörner, Verena Alexa" userId="ac29ee95-1216-4605-a7fa-e75025141482" providerId="ADAL" clId="{F1211AFF-4161-409E-ABB6-A7906A0B1BAE}" dt="2023-03-20T12:52:02.865" v="87" actId="1035"/>
          <ac:grpSpMkLst>
            <pc:docMk/>
            <pc:sldMk cId="3810254709" sldId="2648"/>
            <ac:grpSpMk id="365" creationId="{BCB90D47-ABB1-42E5-A3BC-F9148D17594C}"/>
          </ac:grpSpMkLst>
        </pc:grpChg>
        <pc:picChg chg="mod">
          <ac:chgData name="Dörner, Verena Alexa" userId="ac29ee95-1216-4605-a7fa-e75025141482" providerId="ADAL" clId="{F1211AFF-4161-409E-ABB6-A7906A0B1BAE}" dt="2023-03-20T12:52:02.865" v="87" actId="1035"/>
          <ac:picMkLst>
            <pc:docMk/>
            <pc:sldMk cId="3810254709" sldId="2648"/>
            <ac:picMk id="139" creationId="{866CE559-17CD-4DF1-A078-54498E413AF6}"/>
          </ac:picMkLst>
        </pc:picChg>
        <pc:picChg chg="mod">
          <ac:chgData name="Dörner, Verena Alexa" userId="ac29ee95-1216-4605-a7fa-e75025141482" providerId="ADAL" clId="{F1211AFF-4161-409E-ABB6-A7906A0B1BAE}" dt="2023-03-20T12:52:02.865" v="87" actId="1035"/>
          <ac:picMkLst>
            <pc:docMk/>
            <pc:sldMk cId="3810254709" sldId="2648"/>
            <ac:picMk id="148" creationId="{B9D5BFBF-7589-4FBC-8716-93FDC884E71C}"/>
          </ac:picMkLst>
        </pc:picChg>
        <pc:picChg chg="mod">
          <ac:chgData name="Dörner, Verena Alexa" userId="ac29ee95-1216-4605-a7fa-e75025141482" providerId="ADAL" clId="{F1211AFF-4161-409E-ABB6-A7906A0B1BAE}" dt="2023-03-20T12:52:02.865" v="87" actId="1035"/>
          <ac:picMkLst>
            <pc:docMk/>
            <pc:sldMk cId="3810254709" sldId="2648"/>
            <ac:picMk id="152" creationId="{62AF1A1D-1A1B-4212-9619-79520730F2E9}"/>
          </ac:picMkLst>
        </pc:picChg>
        <pc:picChg chg="mod">
          <ac:chgData name="Dörner, Verena Alexa" userId="ac29ee95-1216-4605-a7fa-e75025141482" providerId="ADAL" clId="{F1211AFF-4161-409E-ABB6-A7906A0B1BAE}" dt="2023-03-20T12:52:02.865" v="87" actId="1035"/>
          <ac:picMkLst>
            <pc:docMk/>
            <pc:sldMk cId="3810254709" sldId="2648"/>
            <ac:picMk id="156" creationId="{AC985920-5C80-412E-BDEE-BCD210531784}"/>
          </ac:picMkLst>
        </pc:picChg>
        <pc:picChg chg="mod">
          <ac:chgData name="Dörner, Verena Alexa" userId="ac29ee95-1216-4605-a7fa-e75025141482" providerId="ADAL" clId="{F1211AFF-4161-409E-ABB6-A7906A0B1BAE}" dt="2023-03-20T12:52:02.865" v="87" actId="1035"/>
          <ac:picMkLst>
            <pc:docMk/>
            <pc:sldMk cId="3810254709" sldId="2648"/>
            <ac:picMk id="166" creationId="{91371710-AAA8-4E7F-9344-BAEAF1C76EDB}"/>
          </ac:picMkLst>
        </pc:picChg>
        <pc:picChg chg="mod">
          <ac:chgData name="Dörner, Verena Alexa" userId="ac29ee95-1216-4605-a7fa-e75025141482" providerId="ADAL" clId="{F1211AFF-4161-409E-ABB6-A7906A0B1BAE}" dt="2023-03-30T11:55:20.526" v="187" actId="1037"/>
          <ac:picMkLst>
            <pc:docMk/>
            <pc:sldMk cId="3810254709" sldId="2648"/>
            <ac:picMk id="188" creationId="{4D33ACA2-4D48-42A5-93EC-27BA9BB610FB}"/>
          </ac:picMkLst>
        </pc:picChg>
        <pc:picChg chg="mod">
          <ac:chgData name="Dörner, Verena Alexa" userId="ac29ee95-1216-4605-a7fa-e75025141482" providerId="ADAL" clId="{F1211AFF-4161-409E-ABB6-A7906A0B1BAE}" dt="2023-03-30T11:55:30.922" v="230" actId="1038"/>
          <ac:picMkLst>
            <pc:docMk/>
            <pc:sldMk cId="3810254709" sldId="2648"/>
            <ac:picMk id="189" creationId="{8E9C2FF2-8D58-4110-951A-6532210742CC}"/>
          </ac:picMkLst>
        </pc:picChg>
        <pc:picChg chg="mod">
          <ac:chgData name="Dörner, Verena Alexa" userId="ac29ee95-1216-4605-a7fa-e75025141482" providerId="ADAL" clId="{F1211AFF-4161-409E-ABB6-A7906A0B1BAE}" dt="2023-03-20T12:52:02.865" v="87" actId="1035"/>
          <ac:picMkLst>
            <pc:docMk/>
            <pc:sldMk cId="3810254709" sldId="2648"/>
            <ac:picMk id="201" creationId="{7F888EDC-F436-4711-9387-265A832A20B4}"/>
          </ac:picMkLst>
        </pc:picChg>
        <pc:picChg chg="mod">
          <ac:chgData name="Dörner, Verena Alexa" userId="ac29ee95-1216-4605-a7fa-e75025141482" providerId="ADAL" clId="{F1211AFF-4161-409E-ABB6-A7906A0B1BAE}" dt="2023-03-20T12:52:02.865" v="87" actId="1035"/>
          <ac:picMkLst>
            <pc:docMk/>
            <pc:sldMk cId="3810254709" sldId="2648"/>
            <ac:picMk id="224" creationId="{2041C40D-47EE-499D-BF03-E1AF8CC66131}"/>
          </ac:picMkLst>
        </pc:picChg>
        <pc:picChg chg="mod">
          <ac:chgData name="Dörner, Verena Alexa" userId="ac29ee95-1216-4605-a7fa-e75025141482" providerId="ADAL" clId="{F1211AFF-4161-409E-ABB6-A7906A0B1BAE}" dt="2023-03-20T12:52:02.865" v="87" actId="1035"/>
          <ac:picMkLst>
            <pc:docMk/>
            <pc:sldMk cId="3810254709" sldId="2648"/>
            <ac:picMk id="225" creationId="{FAF0D0C7-6D93-47BB-9760-91DE2D151528}"/>
          </ac:picMkLst>
        </pc:picChg>
        <pc:picChg chg="mod">
          <ac:chgData name="Dörner, Verena Alexa" userId="ac29ee95-1216-4605-a7fa-e75025141482" providerId="ADAL" clId="{F1211AFF-4161-409E-ABB6-A7906A0B1BAE}" dt="2023-03-20T12:52:02.865" v="87" actId="1035"/>
          <ac:picMkLst>
            <pc:docMk/>
            <pc:sldMk cId="3810254709" sldId="2648"/>
            <ac:picMk id="246" creationId="{00094A01-7BD7-4582-81CD-CB6EC4D94A84}"/>
          </ac:picMkLst>
        </pc:picChg>
        <pc:picChg chg="del">
          <ac:chgData name="Dörner, Verena Alexa" userId="ac29ee95-1216-4605-a7fa-e75025141482" providerId="ADAL" clId="{F1211AFF-4161-409E-ABB6-A7906A0B1BAE}" dt="2023-03-20T12:51:34.213" v="46" actId="478"/>
          <ac:picMkLst>
            <pc:docMk/>
            <pc:sldMk cId="3810254709" sldId="2648"/>
            <ac:picMk id="256" creationId="{A13102C4-0979-4B3A-90F5-BE6FDCBBF83C}"/>
          </ac:picMkLst>
        </pc:picChg>
        <pc:picChg chg="del">
          <ac:chgData name="Dörner, Verena Alexa" userId="ac29ee95-1216-4605-a7fa-e75025141482" providerId="ADAL" clId="{F1211AFF-4161-409E-ABB6-A7906A0B1BAE}" dt="2023-03-20T12:51:35.916" v="48" actId="478"/>
          <ac:picMkLst>
            <pc:docMk/>
            <pc:sldMk cId="3810254709" sldId="2648"/>
            <ac:picMk id="257" creationId="{F9FD285F-7501-47A1-8CDA-57268DFD71BF}"/>
          </ac:picMkLst>
        </pc:picChg>
        <pc:picChg chg="mod">
          <ac:chgData name="Dörner, Verena Alexa" userId="ac29ee95-1216-4605-a7fa-e75025141482" providerId="ADAL" clId="{F1211AFF-4161-409E-ABB6-A7906A0B1BAE}" dt="2023-03-20T12:52:02.865" v="87" actId="1035"/>
          <ac:picMkLst>
            <pc:docMk/>
            <pc:sldMk cId="3810254709" sldId="2648"/>
            <ac:picMk id="294" creationId="{CFF17DD7-CC62-4B1C-A438-284347AFCBC6}"/>
          </ac:picMkLst>
        </pc:picChg>
        <pc:picChg chg="mod">
          <ac:chgData name="Dörner, Verena Alexa" userId="ac29ee95-1216-4605-a7fa-e75025141482" providerId="ADAL" clId="{F1211AFF-4161-409E-ABB6-A7906A0B1BAE}" dt="2023-03-20T12:52:02.865" v="87" actId="1035"/>
          <ac:picMkLst>
            <pc:docMk/>
            <pc:sldMk cId="3810254709" sldId="2648"/>
            <ac:picMk id="295" creationId="{53E6AE99-5605-424D-B277-7D45067A933B}"/>
          </ac:picMkLst>
        </pc:picChg>
        <pc:picChg chg="mod">
          <ac:chgData name="Dörner, Verena Alexa" userId="ac29ee95-1216-4605-a7fa-e75025141482" providerId="ADAL" clId="{F1211AFF-4161-409E-ABB6-A7906A0B1BAE}" dt="2023-03-20T12:52:02.865" v="87" actId="1035"/>
          <ac:picMkLst>
            <pc:docMk/>
            <pc:sldMk cId="3810254709" sldId="2648"/>
            <ac:picMk id="310" creationId="{36A18A53-A2FD-4160-9F98-12FA11245730}"/>
          </ac:picMkLst>
        </pc:picChg>
        <pc:picChg chg="mod">
          <ac:chgData name="Dörner, Verena Alexa" userId="ac29ee95-1216-4605-a7fa-e75025141482" providerId="ADAL" clId="{F1211AFF-4161-409E-ABB6-A7906A0B1BAE}" dt="2023-03-20T12:52:02.865" v="87" actId="1035"/>
          <ac:picMkLst>
            <pc:docMk/>
            <pc:sldMk cId="3810254709" sldId="2648"/>
            <ac:picMk id="333" creationId="{F2771ED8-9339-4F7B-B013-9069306B0511}"/>
          </ac:picMkLst>
        </pc:picChg>
        <pc:picChg chg="mod">
          <ac:chgData name="Dörner, Verena Alexa" userId="ac29ee95-1216-4605-a7fa-e75025141482" providerId="ADAL" clId="{F1211AFF-4161-409E-ABB6-A7906A0B1BAE}" dt="2023-03-20T12:52:02.865" v="87" actId="1035"/>
          <ac:picMkLst>
            <pc:docMk/>
            <pc:sldMk cId="3810254709" sldId="2648"/>
            <ac:picMk id="337" creationId="{B9E15EB1-2522-4382-8D80-AA4DD4AFEFDF}"/>
          </ac:picMkLst>
        </pc:picChg>
        <pc:picChg chg="mod">
          <ac:chgData name="Dörner, Verena Alexa" userId="ac29ee95-1216-4605-a7fa-e75025141482" providerId="ADAL" clId="{F1211AFF-4161-409E-ABB6-A7906A0B1BAE}" dt="2023-03-20T12:52:02.865" v="87" actId="1035"/>
          <ac:picMkLst>
            <pc:docMk/>
            <pc:sldMk cId="3810254709" sldId="2648"/>
            <ac:picMk id="341" creationId="{C38F75C6-C83F-40A6-B0B4-4156419574AE}"/>
          </ac:picMkLst>
        </pc:picChg>
        <pc:picChg chg="mod">
          <ac:chgData name="Dörner, Verena Alexa" userId="ac29ee95-1216-4605-a7fa-e75025141482" providerId="ADAL" clId="{F1211AFF-4161-409E-ABB6-A7906A0B1BAE}" dt="2023-03-20T12:52:02.865" v="87" actId="1035"/>
          <ac:picMkLst>
            <pc:docMk/>
            <pc:sldMk cId="3810254709" sldId="2648"/>
            <ac:picMk id="345" creationId="{D6A30AF6-1DFD-41F6-93AF-621B6FE28F26}"/>
          </ac:picMkLst>
        </pc:picChg>
        <pc:picChg chg="mod">
          <ac:chgData name="Dörner, Verena Alexa" userId="ac29ee95-1216-4605-a7fa-e75025141482" providerId="ADAL" clId="{F1211AFF-4161-409E-ABB6-A7906A0B1BAE}" dt="2023-03-20T12:52:02.865" v="87" actId="1035"/>
          <ac:picMkLst>
            <pc:docMk/>
            <pc:sldMk cId="3810254709" sldId="2648"/>
            <ac:picMk id="351" creationId="{0E1FD05E-500B-4C51-ADAC-07E532162012}"/>
          </ac:picMkLst>
        </pc:picChg>
        <pc:picChg chg="mod">
          <ac:chgData name="Dörner, Verena Alexa" userId="ac29ee95-1216-4605-a7fa-e75025141482" providerId="ADAL" clId="{F1211AFF-4161-409E-ABB6-A7906A0B1BAE}" dt="2023-03-20T12:52:02.865" v="87" actId="1035"/>
          <ac:picMkLst>
            <pc:docMk/>
            <pc:sldMk cId="3810254709" sldId="2648"/>
            <ac:picMk id="363" creationId="{FFE72610-C2C1-4C6E-9C6A-F7D20663F691}"/>
          </ac:picMkLst>
        </pc:picChg>
        <pc:cxnChg chg="mod">
          <ac:chgData name="Dörner, Verena Alexa" userId="ac29ee95-1216-4605-a7fa-e75025141482" providerId="ADAL" clId="{F1211AFF-4161-409E-ABB6-A7906A0B1BAE}" dt="2023-03-20T12:52:02.865" v="87" actId="1035"/>
          <ac:cxnSpMkLst>
            <pc:docMk/>
            <pc:sldMk cId="3810254709" sldId="2648"/>
            <ac:cxnSpMk id="144" creationId="{E292863E-2685-456C-96F4-DAFE24FB86B7}"/>
          </ac:cxnSpMkLst>
        </pc:cxnChg>
        <pc:cxnChg chg="mod">
          <ac:chgData name="Dörner, Verena Alexa" userId="ac29ee95-1216-4605-a7fa-e75025141482" providerId="ADAL" clId="{F1211AFF-4161-409E-ABB6-A7906A0B1BAE}" dt="2023-03-20T12:52:02.865" v="87" actId="1035"/>
          <ac:cxnSpMkLst>
            <pc:docMk/>
            <pc:sldMk cId="3810254709" sldId="2648"/>
            <ac:cxnSpMk id="172" creationId="{599A7981-CEBF-44BE-9AAC-6B55B3712058}"/>
          </ac:cxnSpMkLst>
        </pc:cxnChg>
        <pc:cxnChg chg="mod">
          <ac:chgData name="Dörner, Verena Alexa" userId="ac29ee95-1216-4605-a7fa-e75025141482" providerId="ADAL" clId="{F1211AFF-4161-409E-ABB6-A7906A0B1BAE}" dt="2023-03-20T12:52:02.865" v="87" actId="1035"/>
          <ac:cxnSpMkLst>
            <pc:docMk/>
            <pc:sldMk cId="3810254709" sldId="2648"/>
            <ac:cxnSpMk id="173" creationId="{379BC072-910B-43F0-90E4-02F5E81A94A0}"/>
          </ac:cxnSpMkLst>
        </pc:cxnChg>
        <pc:cxnChg chg="del">
          <ac:chgData name="Dörner, Verena Alexa" userId="ac29ee95-1216-4605-a7fa-e75025141482" providerId="ADAL" clId="{F1211AFF-4161-409E-ABB6-A7906A0B1BAE}" dt="2023-03-20T12:51:40.548" v="51" actId="478"/>
          <ac:cxnSpMkLst>
            <pc:docMk/>
            <pc:sldMk cId="3810254709" sldId="2648"/>
            <ac:cxnSpMk id="175" creationId="{F88021C3-7850-4D3D-A63C-9EC65FB7864C}"/>
          </ac:cxnSpMkLst>
        </pc:cxnChg>
        <pc:cxnChg chg="mod">
          <ac:chgData name="Dörner, Verena Alexa" userId="ac29ee95-1216-4605-a7fa-e75025141482" providerId="ADAL" clId="{F1211AFF-4161-409E-ABB6-A7906A0B1BAE}" dt="2023-03-20T12:52:02.865" v="87" actId="1035"/>
          <ac:cxnSpMkLst>
            <pc:docMk/>
            <pc:sldMk cId="3810254709" sldId="2648"/>
            <ac:cxnSpMk id="176" creationId="{D6053047-BB1C-4946-A309-DFD9485BBCE5}"/>
          </ac:cxnSpMkLst>
        </pc:cxnChg>
        <pc:cxnChg chg="mod">
          <ac:chgData name="Dörner, Verena Alexa" userId="ac29ee95-1216-4605-a7fa-e75025141482" providerId="ADAL" clId="{F1211AFF-4161-409E-ABB6-A7906A0B1BAE}" dt="2023-03-20T12:52:02.865" v="87" actId="1035"/>
          <ac:cxnSpMkLst>
            <pc:docMk/>
            <pc:sldMk cId="3810254709" sldId="2648"/>
            <ac:cxnSpMk id="177" creationId="{85114535-12A8-4633-8764-D167214901E1}"/>
          </ac:cxnSpMkLst>
        </pc:cxnChg>
        <pc:cxnChg chg="mod">
          <ac:chgData name="Dörner, Verena Alexa" userId="ac29ee95-1216-4605-a7fa-e75025141482" providerId="ADAL" clId="{F1211AFF-4161-409E-ABB6-A7906A0B1BAE}" dt="2023-03-20T12:52:02.865" v="87" actId="1035"/>
          <ac:cxnSpMkLst>
            <pc:docMk/>
            <pc:sldMk cId="3810254709" sldId="2648"/>
            <ac:cxnSpMk id="179" creationId="{CFFB2C16-E809-465F-81DD-9B2F6901BA76}"/>
          </ac:cxnSpMkLst>
        </pc:cxnChg>
      </pc:sldChg>
    </pc:docChg>
  </pc:docChgLst>
  <pc:docChgLst>
    <pc:chgData name="Dörner, Verena Alexa" userId="ac29ee95-1216-4605-a7fa-e75025141482" providerId="ADAL" clId="{2C4D3A07-6ACA-4932-81A9-826C5D77A72A}"/>
    <pc:docChg chg="undo custSel modSld">
      <pc:chgData name="Dörner, Verena Alexa" userId="ac29ee95-1216-4605-a7fa-e75025141482" providerId="ADAL" clId="{2C4D3A07-6ACA-4932-81A9-826C5D77A72A}" dt="2023-10-11T10:11:20.374" v="198" actId="1076"/>
      <pc:docMkLst>
        <pc:docMk/>
      </pc:docMkLst>
      <pc:sldChg chg="addSp delSp modSp mod">
        <pc:chgData name="Dörner, Verena Alexa" userId="ac29ee95-1216-4605-a7fa-e75025141482" providerId="ADAL" clId="{2C4D3A07-6ACA-4932-81A9-826C5D77A72A}" dt="2023-10-11T10:11:20.374" v="198" actId="1076"/>
        <pc:sldMkLst>
          <pc:docMk/>
          <pc:sldMk cId="0" sldId="256"/>
        </pc:sldMkLst>
        <pc:spChg chg="mod">
          <ac:chgData name="Dörner, Verena Alexa" userId="ac29ee95-1216-4605-a7fa-e75025141482" providerId="ADAL" clId="{2C4D3A07-6ACA-4932-81A9-826C5D77A72A}" dt="2023-10-11T10:10:12.114" v="179" actId="20577"/>
          <ac:spMkLst>
            <pc:docMk/>
            <pc:sldMk cId="0" sldId="256"/>
            <ac:spMk id="529" creationId="{00000000-0000-0000-0000-000000000000}"/>
          </ac:spMkLst>
        </pc:spChg>
        <pc:spChg chg="del topLvl">
          <ac:chgData name="Dörner, Verena Alexa" userId="ac29ee95-1216-4605-a7fa-e75025141482" providerId="ADAL" clId="{2C4D3A07-6ACA-4932-81A9-826C5D77A72A}" dt="2023-10-11T10:10:26.579" v="190" actId="478"/>
          <ac:spMkLst>
            <pc:docMk/>
            <pc:sldMk cId="0" sldId="256"/>
            <ac:spMk id="531" creationId="{00000000-0000-0000-0000-000000000000}"/>
          </ac:spMkLst>
        </pc:spChg>
        <pc:spChg chg="mod">
          <ac:chgData name="Dörner, Verena Alexa" userId="ac29ee95-1216-4605-a7fa-e75025141482" providerId="ADAL" clId="{2C4D3A07-6ACA-4932-81A9-826C5D77A72A}" dt="2023-10-11T10:10:39.031" v="192" actId="6549"/>
          <ac:spMkLst>
            <pc:docMk/>
            <pc:sldMk cId="0" sldId="256"/>
            <ac:spMk id="535" creationId="{00000000-0000-0000-0000-000000000000}"/>
          </ac:spMkLst>
        </pc:spChg>
        <pc:grpChg chg="del">
          <ac:chgData name="Dörner, Verena Alexa" userId="ac29ee95-1216-4605-a7fa-e75025141482" providerId="ADAL" clId="{2C4D3A07-6ACA-4932-81A9-826C5D77A72A}" dt="2023-10-11T10:10:26.579" v="190" actId="478"/>
          <ac:grpSpMkLst>
            <pc:docMk/>
            <pc:sldMk cId="0" sldId="256"/>
            <ac:grpSpMk id="530" creationId="{00000000-0000-0000-0000-000000000000}"/>
          </ac:grpSpMkLst>
        </pc:grpChg>
        <pc:picChg chg="add mod">
          <ac:chgData name="Dörner, Verena Alexa" userId="ac29ee95-1216-4605-a7fa-e75025141482" providerId="ADAL" clId="{2C4D3A07-6ACA-4932-81A9-826C5D77A72A}" dt="2023-10-11T10:11:20.374" v="198" actId="1076"/>
          <ac:picMkLst>
            <pc:docMk/>
            <pc:sldMk cId="0" sldId="256"/>
            <ac:picMk id="3" creationId="{C3BD9217-1CF9-D1CD-4741-8F9A9DEAC587}"/>
          </ac:picMkLst>
        </pc:picChg>
        <pc:picChg chg="del">
          <ac:chgData name="Dörner, Verena Alexa" userId="ac29ee95-1216-4605-a7fa-e75025141482" providerId="ADAL" clId="{2C4D3A07-6ACA-4932-81A9-826C5D77A72A}" dt="2023-10-11T10:10:43.298" v="193" actId="478"/>
          <ac:picMkLst>
            <pc:docMk/>
            <pc:sldMk cId="0" sldId="256"/>
            <ac:picMk id="4" creationId="{8BEEEAFA-9E95-D19B-66AF-5BC19408CFF1}"/>
          </ac:picMkLst>
        </pc:picChg>
        <pc:picChg chg="del topLvl">
          <ac:chgData name="Dörner, Verena Alexa" userId="ac29ee95-1216-4605-a7fa-e75025141482" providerId="ADAL" clId="{2C4D3A07-6ACA-4932-81A9-826C5D77A72A}" dt="2023-10-11T10:10:27.738" v="191" actId="478"/>
          <ac:picMkLst>
            <pc:docMk/>
            <pc:sldMk cId="0" sldId="256"/>
            <ac:picMk id="532" creationId="{00000000-0000-0000-0000-000000000000}"/>
          </ac:picMkLst>
        </pc:picChg>
        <pc:picChg chg="del">
          <ac:chgData name="Dörner, Verena Alexa" userId="ac29ee95-1216-4605-a7fa-e75025141482" providerId="ADAL" clId="{2C4D3A07-6ACA-4932-81A9-826C5D77A72A}" dt="2023-10-11T10:10:23.580" v="189" actId="478"/>
          <ac:picMkLst>
            <pc:docMk/>
            <pc:sldMk cId="0" sldId="256"/>
            <ac:picMk id="536" creationId="{00000000-0000-0000-0000-000000000000}"/>
          </ac:picMkLst>
        </pc:picChg>
      </pc:sldChg>
      <pc:sldChg chg="modSp mod">
        <pc:chgData name="Dörner, Verena Alexa" userId="ac29ee95-1216-4605-a7fa-e75025141482" providerId="ADAL" clId="{2C4D3A07-6ACA-4932-81A9-826C5D77A72A}" dt="2023-10-11T10:03:34.087" v="16" actId="20577"/>
        <pc:sldMkLst>
          <pc:docMk/>
          <pc:sldMk cId="41271360" sldId="2636"/>
        </pc:sldMkLst>
        <pc:spChg chg="mod">
          <ac:chgData name="Dörner, Verena Alexa" userId="ac29ee95-1216-4605-a7fa-e75025141482" providerId="ADAL" clId="{2C4D3A07-6ACA-4932-81A9-826C5D77A72A}" dt="2023-10-11T10:03:34.087" v="16" actId="20577"/>
          <ac:spMkLst>
            <pc:docMk/>
            <pc:sldMk cId="41271360" sldId="2636"/>
            <ac:spMk id="21" creationId="{BBD14D05-BFF3-4A68-8280-479ECDB69B53}"/>
          </ac:spMkLst>
        </pc:spChg>
      </pc:sldChg>
      <pc:sldChg chg="modSp mod">
        <pc:chgData name="Dörner, Verena Alexa" userId="ac29ee95-1216-4605-a7fa-e75025141482" providerId="ADAL" clId="{2C4D3A07-6ACA-4932-81A9-826C5D77A72A}" dt="2023-10-11T10:03:42.538" v="37" actId="20577"/>
        <pc:sldMkLst>
          <pc:docMk/>
          <pc:sldMk cId="2275336813" sldId="2640"/>
        </pc:sldMkLst>
        <pc:spChg chg="mod">
          <ac:chgData name="Dörner, Verena Alexa" userId="ac29ee95-1216-4605-a7fa-e75025141482" providerId="ADAL" clId="{2C4D3A07-6ACA-4932-81A9-826C5D77A72A}" dt="2023-10-11T10:03:42.538" v="37" actId="20577"/>
          <ac:spMkLst>
            <pc:docMk/>
            <pc:sldMk cId="2275336813" sldId="2640"/>
            <ac:spMk id="425" creationId="{E0D36723-94C9-40D8-8416-55FEA3372711}"/>
          </ac:spMkLst>
        </pc:spChg>
      </pc:sldChg>
      <pc:sldChg chg="delSp modSp mod">
        <pc:chgData name="Dörner, Verena Alexa" userId="ac29ee95-1216-4605-a7fa-e75025141482" providerId="ADAL" clId="{2C4D3A07-6ACA-4932-81A9-826C5D77A72A}" dt="2023-10-11T10:07:55.014" v="158" actId="20577"/>
        <pc:sldMkLst>
          <pc:docMk/>
          <pc:sldMk cId="2413233485" sldId="2641"/>
        </pc:sldMkLst>
        <pc:spChg chg="del">
          <ac:chgData name="Dörner, Verena Alexa" userId="ac29ee95-1216-4605-a7fa-e75025141482" providerId="ADAL" clId="{2C4D3A07-6ACA-4932-81A9-826C5D77A72A}" dt="2023-10-11T10:05:33.087" v="71" actId="478"/>
          <ac:spMkLst>
            <pc:docMk/>
            <pc:sldMk cId="2413233485" sldId="2641"/>
            <ac:spMk id="83" creationId="{8EA6F421-E866-4194-B782-B7B8B7B44DE5}"/>
          </ac:spMkLst>
        </pc:spChg>
        <pc:spChg chg="del">
          <ac:chgData name="Dörner, Verena Alexa" userId="ac29ee95-1216-4605-a7fa-e75025141482" providerId="ADAL" clId="{2C4D3A07-6ACA-4932-81A9-826C5D77A72A}" dt="2023-10-11T10:05:33.087" v="71" actId="478"/>
          <ac:spMkLst>
            <pc:docMk/>
            <pc:sldMk cId="2413233485" sldId="2641"/>
            <ac:spMk id="84" creationId="{23546B71-9100-4138-80ED-CFB5A7E93431}"/>
          </ac:spMkLst>
        </pc:spChg>
        <pc:spChg chg="del">
          <ac:chgData name="Dörner, Verena Alexa" userId="ac29ee95-1216-4605-a7fa-e75025141482" providerId="ADAL" clId="{2C4D3A07-6ACA-4932-81A9-826C5D77A72A}" dt="2023-10-11T10:05:20.358" v="68" actId="478"/>
          <ac:spMkLst>
            <pc:docMk/>
            <pc:sldMk cId="2413233485" sldId="2641"/>
            <ac:spMk id="105" creationId="{1026857C-C6B4-45F9-A8CE-54849C1F435E}"/>
          </ac:spMkLst>
        </pc:spChg>
        <pc:spChg chg="del">
          <ac:chgData name="Dörner, Verena Alexa" userId="ac29ee95-1216-4605-a7fa-e75025141482" providerId="ADAL" clId="{2C4D3A07-6ACA-4932-81A9-826C5D77A72A}" dt="2023-10-11T10:05:22.445" v="69" actId="478"/>
          <ac:spMkLst>
            <pc:docMk/>
            <pc:sldMk cId="2413233485" sldId="2641"/>
            <ac:spMk id="106" creationId="{3B6F37C3-626E-4F0B-95B9-CA88EAAA26BB}"/>
          </ac:spMkLst>
        </pc:spChg>
        <pc:spChg chg="del">
          <ac:chgData name="Dörner, Verena Alexa" userId="ac29ee95-1216-4605-a7fa-e75025141482" providerId="ADAL" clId="{2C4D3A07-6ACA-4932-81A9-826C5D77A72A}" dt="2023-10-11T10:05:33.087" v="71" actId="478"/>
          <ac:spMkLst>
            <pc:docMk/>
            <pc:sldMk cId="2413233485" sldId="2641"/>
            <ac:spMk id="124" creationId="{2DA4D39C-4F40-417F-8669-5B89C332F779}"/>
          </ac:spMkLst>
        </pc:spChg>
        <pc:spChg chg="del">
          <ac:chgData name="Dörner, Verena Alexa" userId="ac29ee95-1216-4605-a7fa-e75025141482" providerId="ADAL" clId="{2C4D3A07-6ACA-4932-81A9-826C5D77A72A}" dt="2023-10-11T10:05:33.087" v="71" actId="478"/>
          <ac:spMkLst>
            <pc:docMk/>
            <pc:sldMk cId="2413233485" sldId="2641"/>
            <ac:spMk id="128" creationId="{9D2E5843-9478-4B97-AAB2-5BB950861358}"/>
          </ac:spMkLst>
        </pc:spChg>
        <pc:spChg chg="del">
          <ac:chgData name="Dörner, Verena Alexa" userId="ac29ee95-1216-4605-a7fa-e75025141482" providerId="ADAL" clId="{2C4D3A07-6ACA-4932-81A9-826C5D77A72A}" dt="2023-10-11T10:05:33.087" v="71" actId="478"/>
          <ac:spMkLst>
            <pc:docMk/>
            <pc:sldMk cId="2413233485" sldId="2641"/>
            <ac:spMk id="130" creationId="{F4CF108F-5CA7-4B32-96C9-C54D47DABB50}"/>
          </ac:spMkLst>
        </pc:spChg>
        <pc:spChg chg="del">
          <ac:chgData name="Dörner, Verena Alexa" userId="ac29ee95-1216-4605-a7fa-e75025141482" providerId="ADAL" clId="{2C4D3A07-6ACA-4932-81A9-826C5D77A72A}" dt="2023-10-11T10:05:33.087" v="71" actId="478"/>
          <ac:spMkLst>
            <pc:docMk/>
            <pc:sldMk cId="2413233485" sldId="2641"/>
            <ac:spMk id="137" creationId="{20524EF4-5AD5-4B2B-9C22-E00DF0D42CF5}"/>
          </ac:spMkLst>
        </pc:spChg>
        <pc:spChg chg="del">
          <ac:chgData name="Dörner, Verena Alexa" userId="ac29ee95-1216-4605-a7fa-e75025141482" providerId="ADAL" clId="{2C4D3A07-6ACA-4932-81A9-826C5D77A72A}" dt="2023-10-11T10:05:33.087" v="71" actId="478"/>
          <ac:spMkLst>
            <pc:docMk/>
            <pc:sldMk cId="2413233485" sldId="2641"/>
            <ac:spMk id="149" creationId="{054A0E5B-62D3-421A-A4C5-6FB0A5AFDBF9}"/>
          </ac:spMkLst>
        </pc:spChg>
        <pc:spChg chg="del">
          <ac:chgData name="Dörner, Verena Alexa" userId="ac29ee95-1216-4605-a7fa-e75025141482" providerId="ADAL" clId="{2C4D3A07-6ACA-4932-81A9-826C5D77A72A}" dt="2023-10-11T10:05:33.087" v="71" actId="478"/>
          <ac:spMkLst>
            <pc:docMk/>
            <pc:sldMk cId="2413233485" sldId="2641"/>
            <ac:spMk id="168" creationId="{677F8581-437E-443F-ABFF-91D84934C6FA}"/>
          </ac:spMkLst>
        </pc:spChg>
        <pc:spChg chg="mod">
          <ac:chgData name="Dörner, Verena Alexa" userId="ac29ee95-1216-4605-a7fa-e75025141482" providerId="ADAL" clId="{2C4D3A07-6ACA-4932-81A9-826C5D77A72A}" dt="2023-10-11T10:07:55.014" v="158" actId="20577"/>
          <ac:spMkLst>
            <pc:docMk/>
            <pc:sldMk cId="2413233485" sldId="2641"/>
            <ac:spMk id="211" creationId="{D7D47848-706D-49C5-958D-5888783DCDD8}"/>
          </ac:spMkLst>
        </pc:spChg>
        <pc:grpChg chg="del">
          <ac:chgData name="Dörner, Verena Alexa" userId="ac29ee95-1216-4605-a7fa-e75025141482" providerId="ADAL" clId="{2C4D3A07-6ACA-4932-81A9-826C5D77A72A}" dt="2023-10-11T10:05:33.087" v="71" actId="478"/>
          <ac:grpSpMkLst>
            <pc:docMk/>
            <pc:sldMk cId="2413233485" sldId="2641"/>
            <ac:grpSpMk id="86" creationId="{D90F53AA-4BC6-4C5C-ABE2-C37E269BB676}"/>
          </ac:grpSpMkLst>
        </pc:grpChg>
        <pc:grpChg chg="del">
          <ac:chgData name="Dörner, Verena Alexa" userId="ac29ee95-1216-4605-a7fa-e75025141482" providerId="ADAL" clId="{2C4D3A07-6ACA-4932-81A9-826C5D77A72A}" dt="2023-10-11T10:05:33.087" v="71" actId="478"/>
          <ac:grpSpMkLst>
            <pc:docMk/>
            <pc:sldMk cId="2413233485" sldId="2641"/>
            <ac:grpSpMk id="90" creationId="{07AEACBE-8F4C-4238-94D4-A737F29DF84D}"/>
          </ac:grpSpMkLst>
        </pc:grpChg>
        <pc:grpChg chg="del">
          <ac:chgData name="Dörner, Verena Alexa" userId="ac29ee95-1216-4605-a7fa-e75025141482" providerId="ADAL" clId="{2C4D3A07-6ACA-4932-81A9-826C5D77A72A}" dt="2023-10-11T10:05:33.087" v="71" actId="478"/>
          <ac:grpSpMkLst>
            <pc:docMk/>
            <pc:sldMk cId="2413233485" sldId="2641"/>
            <ac:grpSpMk id="108" creationId="{EFD0437D-C1BD-4058-9AC5-F29E3D410F95}"/>
          </ac:grpSpMkLst>
        </pc:grpChg>
        <pc:grpChg chg="del">
          <ac:chgData name="Dörner, Verena Alexa" userId="ac29ee95-1216-4605-a7fa-e75025141482" providerId="ADAL" clId="{2C4D3A07-6ACA-4932-81A9-826C5D77A72A}" dt="2023-10-11T10:05:33.087" v="71" actId="478"/>
          <ac:grpSpMkLst>
            <pc:docMk/>
            <pc:sldMk cId="2413233485" sldId="2641"/>
            <ac:grpSpMk id="118" creationId="{6349AF24-E89C-4A70-BD65-B8BD70A1012F}"/>
          </ac:grpSpMkLst>
        </pc:grpChg>
        <pc:grpChg chg="del">
          <ac:chgData name="Dörner, Verena Alexa" userId="ac29ee95-1216-4605-a7fa-e75025141482" providerId="ADAL" clId="{2C4D3A07-6ACA-4932-81A9-826C5D77A72A}" dt="2023-10-11T10:05:33.087" v="71" actId="478"/>
          <ac:grpSpMkLst>
            <pc:docMk/>
            <pc:sldMk cId="2413233485" sldId="2641"/>
            <ac:grpSpMk id="120" creationId="{75133A5B-831F-44A5-9060-4C35821B9349}"/>
          </ac:grpSpMkLst>
        </pc:grpChg>
        <pc:grpChg chg="del">
          <ac:chgData name="Dörner, Verena Alexa" userId="ac29ee95-1216-4605-a7fa-e75025141482" providerId="ADAL" clId="{2C4D3A07-6ACA-4932-81A9-826C5D77A72A}" dt="2023-10-11T10:05:33.087" v="71" actId="478"/>
          <ac:grpSpMkLst>
            <pc:docMk/>
            <pc:sldMk cId="2413233485" sldId="2641"/>
            <ac:grpSpMk id="134" creationId="{69B7190D-336F-4F50-B596-F9345CD01144}"/>
          </ac:grpSpMkLst>
        </pc:grpChg>
        <pc:grpChg chg="del">
          <ac:chgData name="Dörner, Verena Alexa" userId="ac29ee95-1216-4605-a7fa-e75025141482" providerId="ADAL" clId="{2C4D3A07-6ACA-4932-81A9-826C5D77A72A}" dt="2023-10-11T10:05:33.087" v="71" actId="478"/>
          <ac:grpSpMkLst>
            <pc:docMk/>
            <pc:sldMk cId="2413233485" sldId="2641"/>
            <ac:grpSpMk id="139" creationId="{EAD73A77-4D78-497A-B49B-5540DEEC0AE0}"/>
          </ac:grpSpMkLst>
        </pc:grpChg>
        <pc:grpChg chg="del">
          <ac:chgData name="Dörner, Verena Alexa" userId="ac29ee95-1216-4605-a7fa-e75025141482" providerId="ADAL" clId="{2C4D3A07-6ACA-4932-81A9-826C5D77A72A}" dt="2023-10-11T10:05:33.087" v="71" actId="478"/>
          <ac:grpSpMkLst>
            <pc:docMk/>
            <pc:sldMk cId="2413233485" sldId="2641"/>
            <ac:grpSpMk id="152" creationId="{71D047F6-4BEE-4034-8AD8-633DF726FFC5}"/>
          </ac:grpSpMkLst>
        </pc:grpChg>
        <pc:grpChg chg="del">
          <ac:chgData name="Dörner, Verena Alexa" userId="ac29ee95-1216-4605-a7fa-e75025141482" providerId="ADAL" clId="{2C4D3A07-6ACA-4932-81A9-826C5D77A72A}" dt="2023-10-11T10:05:33.087" v="71" actId="478"/>
          <ac:grpSpMkLst>
            <pc:docMk/>
            <pc:sldMk cId="2413233485" sldId="2641"/>
            <ac:grpSpMk id="155" creationId="{FE2D53EA-145C-4D81-A9A1-8924C6951D41}"/>
          </ac:grpSpMkLst>
        </pc:grpChg>
        <pc:picChg chg="del">
          <ac:chgData name="Dörner, Verena Alexa" userId="ac29ee95-1216-4605-a7fa-e75025141482" providerId="ADAL" clId="{2C4D3A07-6ACA-4932-81A9-826C5D77A72A}" dt="2023-10-11T10:05:33.087" v="71" actId="478"/>
          <ac:picMkLst>
            <pc:docMk/>
            <pc:sldMk cId="2413233485" sldId="2641"/>
            <ac:picMk id="85" creationId="{6B1C48EA-6CF3-4D96-8326-747A53C23DC8}"/>
          </ac:picMkLst>
        </pc:picChg>
        <pc:picChg chg="del">
          <ac:chgData name="Dörner, Verena Alexa" userId="ac29ee95-1216-4605-a7fa-e75025141482" providerId="ADAL" clId="{2C4D3A07-6ACA-4932-81A9-826C5D77A72A}" dt="2023-10-11T10:05:33.087" v="71" actId="478"/>
          <ac:picMkLst>
            <pc:docMk/>
            <pc:sldMk cId="2413233485" sldId="2641"/>
            <ac:picMk id="89" creationId="{6A459C63-1B97-4D0E-8019-F7CB4B3E9BB3}"/>
          </ac:picMkLst>
        </pc:picChg>
        <pc:picChg chg="del">
          <ac:chgData name="Dörner, Verena Alexa" userId="ac29ee95-1216-4605-a7fa-e75025141482" providerId="ADAL" clId="{2C4D3A07-6ACA-4932-81A9-826C5D77A72A}" dt="2023-10-11T10:05:23.443" v="70" actId="478"/>
          <ac:picMkLst>
            <pc:docMk/>
            <pc:sldMk cId="2413233485" sldId="2641"/>
            <ac:picMk id="107" creationId="{A9DF8335-40B9-4734-A400-C014054361CE}"/>
          </ac:picMkLst>
        </pc:picChg>
        <pc:picChg chg="del">
          <ac:chgData name="Dörner, Verena Alexa" userId="ac29ee95-1216-4605-a7fa-e75025141482" providerId="ADAL" clId="{2C4D3A07-6ACA-4932-81A9-826C5D77A72A}" dt="2023-10-11T10:05:33.087" v="71" actId="478"/>
          <ac:picMkLst>
            <pc:docMk/>
            <pc:sldMk cId="2413233485" sldId="2641"/>
            <ac:picMk id="113" creationId="{E1D718AB-674F-44B0-9064-084FD79A36C0}"/>
          </ac:picMkLst>
        </pc:picChg>
        <pc:picChg chg="del">
          <ac:chgData name="Dörner, Verena Alexa" userId="ac29ee95-1216-4605-a7fa-e75025141482" providerId="ADAL" clId="{2C4D3A07-6ACA-4932-81A9-826C5D77A72A}" dt="2023-10-11T10:05:33.087" v="71" actId="478"/>
          <ac:picMkLst>
            <pc:docMk/>
            <pc:sldMk cId="2413233485" sldId="2641"/>
            <ac:picMk id="119" creationId="{6F452BF1-4F78-4C2C-A32C-948A2C27E2CE}"/>
          </ac:picMkLst>
        </pc:picChg>
        <pc:picChg chg="del">
          <ac:chgData name="Dörner, Verena Alexa" userId="ac29ee95-1216-4605-a7fa-e75025141482" providerId="ADAL" clId="{2C4D3A07-6ACA-4932-81A9-826C5D77A72A}" dt="2023-10-11T10:05:33.087" v="71" actId="478"/>
          <ac:picMkLst>
            <pc:docMk/>
            <pc:sldMk cId="2413233485" sldId="2641"/>
            <ac:picMk id="133" creationId="{8A845296-3BD3-44D3-A61D-1B1F7F624AAB}"/>
          </ac:picMkLst>
        </pc:picChg>
        <pc:picChg chg="del">
          <ac:chgData name="Dörner, Verena Alexa" userId="ac29ee95-1216-4605-a7fa-e75025141482" providerId="ADAL" clId="{2C4D3A07-6ACA-4932-81A9-826C5D77A72A}" dt="2023-10-11T10:05:33.087" v="71" actId="478"/>
          <ac:picMkLst>
            <pc:docMk/>
            <pc:sldMk cId="2413233485" sldId="2641"/>
            <ac:picMk id="138" creationId="{9031AFFE-EA4D-4314-8D71-AC2B9406EC18}"/>
          </ac:picMkLst>
        </pc:picChg>
        <pc:picChg chg="del">
          <ac:chgData name="Dörner, Verena Alexa" userId="ac29ee95-1216-4605-a7fa-e75025141482" providerId="ADAL" clId="{2C4D3A07-6ACA-4932-81A9-826C5D77A72A}" dt="2023-10-11T10:05:33.087" v="71" actId="478"/>
          <ac:picMkLst>
            <pc:docMk/>
            <pc:sldMk cId="2413233485" sldId="2641"/>
            <ac:picMk id="150" creationId="{7884E731-6348-4097-BAFE-7A13C8BFB404}"/>
          </ac:picMkLst>
        </pc:picChg>
        <pc:picChg chg="del">
          <ac:chgData name="Dörner, Verena Alexa" userId="ac29ee95-1216-4605-a7fa-e75025141482" providerId="ADAL" clId="{2C4D3A07-6ACA-4932-81A9-826C5D77A72A}" dt="2023-10-11T10:05:33.087" v="71" actId="478"/>
          <ac:picMkLst>
            <pc:docMk/>
            <pc:sldMk cId="2413233485" sldId="2641"/>
            <ac:picMk id="166" creationId="{15023516-E42F-4489-9C9A-63339F3CC90C}"/>
          </ac:picMkLst>
        </pc:picChg>
        <pc:cxnChg chg="del">
          <ac:chgData name="Dörner, Verena Alexa" userId="ac29ee95-1216-4605-a7fa-e75025141482" providerId="ADAL" clId="{2C4D3A07-6ACA-4932-81A9-826C5D77A72A}" dt="2023-10-11T10:05:33.087" v="71" actId="478"/>
          <ac:cxnSpMkLst>
            <pc:docMk/>
            <pc:sldMk cId="2413233485" sldId="2641"/>
            <ac:cxnSpMk id="127" creationId="{95CC27A6-8A05-410F-A260-3FD9289F14E0}"/>
          </ac:cxnSpMkLst>
        </pc:cxnChg>
        <pc:cxnChg chg="del">
          <ac:chgData name="Dörner, Verena Alexa" userId="ac29ee95-1216-4605-a7fa-e75025141482" providerId="ADAL" clId="{2C4D3A07-6ACA-4932-81A9-826C5D77A72A}" dt="2023-10-11T10:05:33.087" v="71" actId="478"/>
          <ac:cxnSpMkLst>
            <pc:docMk/>
            <pc:sldMk cId="2413233485" sldId="2641"/>
            <ac:cxnSpMk id="129" creationId="{8EC7BEAD-E42E-4CC5-8881-1BA02AC876B9}"/>
          </ac:cxnSpMkLst>
        </pc:cxnChg>
        <pc:cxnChg chg="del">
          <ac:chgData name="Dörner, Verena Alexa" userId="ac29ee95-1216-4605-a7fa-e75025141482" providerId="ADAL" clId="{2C4D3A07-6ACA-4932-81A9-826C5D77A72A}" dt="2023-10-11T10:05:33.087" v="71" actId="478"/>
          <ac:cxnSpMkLst>
            <pc:docMk/>
            <pc:sldMk cId="2413233485" sldId="2641"/>
            <ac:cxnSpMk id="136" creationId="{23C6EC68-82FA-4E58-AAF0-EC776AAF949C}"/>
          </ac:cxnSpMkLst>
        </pc:cxnChg>
        <pc:cxnChg chg="del">
          <ac:chgData name="Dörner, Verena Alexa" userId="ac29ee95-1216-4605-a7fa-e75025141482" providerId="ADAL" clId="{2C4D3A07-6ACA-4932-81A9-826C5D77A72A}" dt="2023-10-11T10:05:33.087" v="71" actId="478"/>
          <ac:cxnSpMkLst>
            <pc:docMk/>
            <pc:sldMk cId="2413233485" sldId="2641"/>
            <ac:cxnSpMk id="145" creationId="{71DE0B34-728D-4E64-A161-577F295B0A0F}"/>
          </ac:cxnSpMkLst>
        </pc:cxnChg>
        <pc:cxnChg chg="del">
          <ac:chgData name="Dörner, Verena Alexa" userId="ac29ee95-1216-4605-a7fa-e75025141482" providerId="ADAL" clId="{2C4D3A07-6ACA-4932-81A9-826C5D77A72A}" dt="2023-10-11T10:05:33.087" v="71" actId="478"/>
          <ac:cxnSpMkLst>
            <pc:docMk/>
            <pc:sldMk cId="2413233485" sldId="2641"/>
            <ac:cxnSpMk id="174" creationId="{636E330E-4760-4F04-BF73-AEDCAB5838B5}"/>
          </ac:cxnSpMkLst>
        </pc:cxnChg>
      </pc:sldChg>
      <pc:sldChg chg="delSp modSp mod">
        <pc:chgData name="Dörner, Verena Alexa" userId="ac29ee95-1216-4605-a7fa-e75025141482" providerId="ADAL" clId="{2C4D3A07-6ACA-4932-81A9-826C5D77A72A}" dt="2023-10-11T10:07:00.436" v="122" actId="20577"/>
        <pc:sldMkLst>
          <pc:docMk/>
          <pc:sldMk cId="1035731513" sldId="2643"/>
        </pc:sldMkLst>
        <pc:spChg chg="mod">
          <ac:chgData name="Dörner, Verena Alexa" userId="ac29ee95-1216-4605-a7fa-e75025141482" providerId="ADAL" clId="{2C4D3A07-6ACA-4932-81A9-826C5D77A72A}" dt="2023-10-11T10:07:00.436" v="122" actId="20577"/>
          <ac:spMkLst>
            <pc:docMk/>
            <pc:sldMk cId="1035731513" sldId="2643"/>
            <ac:spMk id="205" creationId="{4D66E5B7-603D-4847-B651-7FB2B8E85491}"/>
          </ac:spMkLst>
        </pc:spChg>
        <pc:spChg chg="del">
          <ac:chgData name="Dörner, Verena Alexa" userId="ac29ee95-1216-4605-a7fa-e75025141482" providerId="ADAL" clId="{2C4D3A07-6ACA-4932-81A9-826C5D77A72A}" dt="2023-10-11T10:06:13.594" v="107" actId="478"/>
          <ac:spMkLst>
            <pc:docMk/>
            <pc:sldMk cId="1035731513" sldId="2643"/>
            <ac:spMk id="236" creationId="{AC722639-2091-4223-9B28-FF9DE45BE547}"/>
          </ac:spMkLst>
        </pc:spChg>
        <pc:spChg chg="del">
          <ac:chgData name="Dörner, Verena Alexa" userId="ac29ee95-1216-4605-a7fa-e75025141482" providerId="ADAL" clId="{2C4D3A07-6ACA-4932-81A9-826C5D77A72A}" dt="2023-10-11T10:06:17.069" v="109" actId="478"/>
          <ac:spMkLst>
            <pc:docMk/>
            <pc:sldMk cId="1035731513" sldId="2643"/>
            <ac:spMk id="237" creationId="{3921C02A-F031-4637-B85D-D9453807FF79}"/>
          </ac:spMkLst>
        </pc:spChg>
        <pc:spChg chg="del">
          <ac:chgData name="Dörner, Verena Alexa" userId="ac29ee95-1216-4605-a7fa-e75025141482" providerId="ADAL" clId="{2C4D3A07-6ACA-4932-81A9-826C5D77A72A}" dt="2023-10-11T10:06:19.520" v="111" actId="478"/>
          <ac:spMkLst>
            <pc:docMk/>
            <pc:sldMk cId="1035731513" sldId="2643"/>
            <ac:spMk id="238" creationId="{E33A12DF-A3F5-43AB-9587-0DD387FB2F5D}"/>
          </ac:spMkLst>
        </pc:spChg>
        <pc:spChg chg="mod">
          <ac:chgData name="Dörner, Verena Alexa" userId="ac29ee95-1216-4605-a7fa-e75025141482" providerId="ADAL" clId="{2C4D3A07-6ACA-4932-81A9-826C5D77A72A}" dt="2023-10-11T10:03:51.603" v="54" actId="20577"/>
          <ac:spMkLst>
            <pc:docMk/>
            <pc:sldMk cId="1035731513" sldId="2643"/>
            <ac:spMk id="245" creationId="{25FB1602-F634-46CE-A676-8C4C83E8DCE3}"/>
          </ac:spMkLst>
        </pc:spChg>
        <pc:spChg chg="del">
          <ac:chgData name="Dörner, Verena Alexa" userId="ac29ee95-1216-4605-a7fa-e75025141482" providerId="ADAL" clId="{2C4D3A07-6ACA-4932-81A9-826C5D77A72A}" dt="2023-10-11T10:06:18.829" v="110" actId="478"/>
          <ac:spMkLst>
            <pc:docMk/>
            <pc:sldMk cId="1035731513" sldId="2643"/>
            <ac:spMk id="254" creationId="{8767EAD0-FB06-4F79-B1F7-A9AA0D24AA64}"/>
          </ac:spMkLst>
        </pc:spChg>
        <pc:spChg chg="del">
          <ac:chgData name="Dörner, Verena Alexa" userId="ac29ee95-1216-4605-a7fa-e75025141482" providerId="ADAL" clId="{2C4D3A07-6ACA-4932-81A9-826C5D77A72A}" dt="2023-10-11T10:06:10.488" v="105" actId="478"/>
          <ac:spMkLst>
            <pc:docMk/>
            <pc:sldMk cId="1035731513" sldId="2643"/>
            <ac:spMk id="282" creationId="{EA162100-E2C6-41B2-8357-BC7BF46A91DC}"/>
          </ac:spMkLst>
        </pc:spChg>
        <pc:spChg chg="del">
          <ac:chgData name="Dörner, Verena Alexa" userId="ac29ee95-1216-4605-a7fa-e75025141482" providerId="ADAL" clId="{2C4D3A07-6ACA-4932-81A9-826C5D77A72A}" dt="2023-10-11T10:06:07.032" v="103" actId="478"/>
          <ac:spMkLst>
            <pc:docMk/>
            <pc:sldMk cId="1035731513" sldId="2643"/>
            <ac:spMk id="283" creationId="{F497F000-96AB-439D-9399-5DB645025949}"/>
          </ac:spMkLst>
        </pc:spChg>
        <pc:spChg chg="del">
          <ac:chgData name="Dörner, Verena Alexa" userId="ac29ee95-1216-4605-a7fa-e75025141482" providerId="ADAL" clId="{2C4D3A07-6ACA-4932-81A9-826C5D77A72A}" dt="2023-10-11T10:06:11.649" v="106" actId="478"/>
          <ac:spMkLst>
            <pc:docMk/>
            <pc:sldMk cId="1035731513" sldId="2643"/>
            <ac:spMk id="284" creationId="{F14C93CC-835D-4835-9A6C-7CC8B7CA34B0}"/>
          </ac:spMkLst>
        </pc:spChg>
        <pc:spChg chg="del">
          <ac:chgData name="Dörner, Verena Alexa" userId="ac29ee95-1216-4605-a7fa-e75025141482" providerId="ADAL" clId="{2C4D3A07-6ACA-4932-81A9-826C5D77A72A}" dt="2023-10-11T10:06:26.793" v="114" actId="478"/>
          <ac:spMkLst>
            <pc:docMk/>
            <pc:sldMk cId="1035731513" sldId="2643"/>
            <ac:spMk id="286" creationId="{47A111EE-3D85-4792-A11F-F9F708FA8D55}"/>
          </ac:spMkLst>
        </pc:spChg>
        <pc:spChg chg="del">
          <ac:chgData name="Dörner, Verena Alexa" userId="ac29ee95-1216-4605-a7fa-e75025141482" providerId="ADAL" clId="{2C4D3A07-6ACA-4932-81A9-826C5D77A72A}" dt="2023-10-11T10:06:21.106" v="112" actId="478"/>
          <ac:spMkLst>
            <pc:docMk/>
            <pc:sldMk cId="1035731513" sldId="2643"/>
            <ac:spMk id="287" creationId="{616D8382-46CE-4E78-A07A-537DB813F451}"/>
          </ac:spMkLst>
        </pc:spChg>
        <pc:spChg chg="del">
          <ac:chgData name="Dörner, Verena Alexa" userId="ac29ee95-1216-4605-a7fa-e75025141482" providerId="ADAL" clId="{2C4D3A07-6ACA-4932-81A9-826C5D77A72A}" dt="2023-10-11T10:06:23.055" v="113" actId="478"/>
          <ac:spMkLst>
            <pc:docMk/>
            <pc:sldMk cId="1035731513" sldId="2643"/>
            <ac:spMk id="288" creationId="{DC28C9FD-0DCB-4D33-BECD-74CCADD746C1}"/>
          </ac:spMkLst>
        </pc:spChg>
        <pc:spChg chg="del">
          <ac:chgData name="Dörner, Verena Alexa" userId="ac29ee95-1216-4605-a7fa-e75025141482" providerId="ADAL" clId="{2C4D3A07-6ACA-4932-81A9-826C5D77A72A}" dt="2023-10-11T10:06:29.088" v="116" actId="478"/>
          <ac:spMkLst>
            <pc:docMk/>
            <pc:sldMk cId="1035731513" sldId="2643"/>
            <ac:spMk id="289" creationId="{70BE82CF-C141-454B-B7E8-FEEA6AAA8723}"/>
          </ac:spMkLst>
        </pc:spChg>
        <pc:spChg chg="del">
          <ac:chgData name="Dörner, Verena Alexa" userId="ac29ee95-1216-4605-a7fa-e75025141482" providerId="ADAL" clId="{2C4D3A07-6ACA-4932-81A9-826C5D77A72A}" dt="2023-10-11T10:06:30.709" v="117" actId="478"/>
          <ac:spMkLst>
            <pc:docMk/>
            <pc:sldMk cId="1035731513" sldId="2643"/>
            <ac:spMk id="290" creationId="{2A30C746-214F-4AF7-BE5B-EE7B5A7A578F}"/>
          </ac:spMkLst>
        </pc:spChg>
        <pc:spChg chg="del">
          <ac:chgData name="Dörner, Verena Alexa" userId="ac29ee95-1216-4605-a7fa-e75025141482" providerId="ADAL" clId="{2C4D3A07-6ACA-4932-81A9-826C5D77A72A}" dt="2023-10-11T10:06:28.099" v="115" actId="478"/>
          <ac:spMkLst>
            <pc:docMk/>
            <pc:sldMk cId="1035731513" sldId="2643"/>
            <ac:spMk id="291" creationId="{583C773E-BFA6-45BC-ADDA-83A855B8253C}"/>
          </ac:spMkLst>
        </pc:spChg>
        <pc:spChg chg="del">
          <ac:chgData name="Dörner, Verena Alexa" userId="ac29ee95-1216-4605-a7fa-e75025141482" providerId="ADAL" clId="{2C4D3A07-6ACA-4932-81A9-826C5D77A72A}" dt="2023-10-11T10:06:08.289" v="104" actId="478"/>
          <ac:spMkLst>
            <pc:docMk/>
            <pc:sldMk cId="1035731513" sldId="2643"/>
            <ac:spMk id="292" creationId="{E99A060B-D0BB-427A-A5AE-7713493DC05A}"/>
          </ac:spMkLst>
        </pc:spChg>
        <pc:spChg chg="del">
          <ac:chgData name="Dörner, Verena Alexa" userId="ac29ee95-1216-4605-a7fa-e75025141482" providerId="ADAL" clId="{2C4D3A07-6ACA-4932-81A9-826C5D77A72A}" dt="2023-10-11T10:06:14.899" v="108" actId="478"/>
          <ac:spMkLst>
            <pc:docMk/>
            <pc:sldMk cId="1035731513" sldId="2643"/>
            <ac:spMk id="439" creationId="{8EA7110A-0BC6-4507-8BAD-4147AEEBD8E5}"/>
          </ac:spMkLst>
        </pc:spChg>
      </pc:sldChg>
      <pc:sldChg chg="addSp delSp modSp mod">
        <pc:chgData name="Dörner, Verena Alexa" userId="ac29ee95-1216-4605-a7fa-e75025141482" providerId="ADAL" clId="{2C4D3A07-6ACA-4932-81A9-826C5D77A72A}" dt="2023-10-11T10:07:46.501" v="139" actId="5793"/>
        <pc:sldMkLst>
          <pc:docMk/>
          <pc:sldMk cId="3810254709" sldId="2648"/>
        </pc:sldMkLst>
        <pc:spChg chg="mod">
          <ac:chgData name="Dörner, Verena Alexa" userId="ac29ee95-1216-4605-a7fa-e75025141482" providerId="ADAL" clId="{2C4D3A07-6ACA-4932-81A9-826C5D77A72A}" dt="2023-10-11T10:05:47.493" v="102" actId="1035"/>
          <ac:spMkLst>
            <pc:docMk/>
            <pc:sldMk cId="3810254709" sldId="2648"/>
            <ac:spMk id="143" creationId="{B3EF5669-89C7-4B41-87EB-67BC93B13D98}"/>
          </ac:spMkLst>
        </pc:spChg>
        <pc:spChg chg="mod">
          <ac:chgData name="Dörner, Verena Alexa" userId="ac29ee95-1216-4605-a7fa-e75025141482" providerId="ADAL" clId="{2C4D3A07-6ACA-4932-81A9-826C5D77A72A}" dt="2023-10-11T10:05:47.493" v="102" actId="1035"/>
          <ac:spMkLst>
            <pc:docMk/>
            <pc:sldMk cId="3810254709" sldId="2648"/>
            <ac:spMk id="145" creationId="{7F53D9B9-2C82-49E2-81D3-88202424E202}"/>
          </ac:spMkLst>
        </pc:spChg>
        <pc:spChg chg="mod">
          <ac:chgData name="Dörner, Verena Alexa" userId="ac29ee95-1216-4605-a7fa-e75025141482" providerId="ADAL" clId="{2C4D3A07-6ACA-4932-81A9-826C5D77A72A}" dt="2023-10-11T10:05:47.493" v="102" actId="1035"/>
          <ac:spMkLst>
            <pc:docMk/>
            <pc:sldMk cId="3810254709" sldId="2648"/>
            <ac:spMk id="146" creationId="{7B42ED7A-E283-4E5F-9DF1-684EEE609BC5}"/>
          </ac:spMkLst>
        </pc:spChg>
        <pc:spChg chg="mod">
          <ac:chgData name="Dörner, Verena Alexa" userId="ac29ee95-1216-4605-a7fa-e75025141482" providerId="ADAL" clId="{2C4D3A07-6ACA-4932-81A9-826C5D77A72A}" dt="2023-10-11T10:05:47.493" v="102" actId="1035"/>
          <ac:spMkLst>
            <pc:docMk/>
            <pc:sldMk cId="3810254709" sldId="2648"/>
            <ac:spMk id="147" creationId="{5F1816B8-A1B9-4BE6-A949-6186D9D08010}"/>
          </ac:spMkLst>
        </pc:spChg>
        <pc:spChg chg="add del">
          <ac:chgData name="Dörner, Verena Alexa" userId="ac29ee95-1216-4605-a7fa-e75025141482" providerId="ADAL" clId="{2C4D3A07-6ACA-4932-81A9-826C5D77A72A}" dt="2023-10-11T10:04:14.761" v="63" actId="478"/>
          <ac:spMkLst>
            <pc:docMk/>
            <pc:sldMk cId="3810254709" sldId="2648"/>
            <ac:spMk id="160" creationId="{973DD2A2-C940-4226-BB16-D42E79D795BB}"/>
          </ac:spMkLst>
        </pc:spChg>
        <pc:spChg chg="del">
          <ac:chgData name="Dörner, Verena Alexa" userId="ac29ee95-1216-4605-a7fa-e75025141482" providerId="ADAL" clId="{2C4D3A07-6ACA-4932-81A9-826C5D77A72A}" dt="2023-10-11T10:04:08.794" v="57" actId="478"/>
          <ac:spMkLst>
            <pc:docMk/>
            <pc:sldMk cId="3810254709" sldId="2648"/>
            <ac:spMk id="184" creationId="{F0A0F129-BABF-435A-A594-F4CF302B3748}"/>
          </ac:spMkLst>
        </pc:spChg>
        <pc:spChg chg="mod">
          <ac:chgData name="Dörner, Verena Alexa" userId="ac29ee95-1216-4605-a7fa-e75025141482" providerId="ADAL" clId="{2C4D3A07-6ACA-4932-81A9-826C5D77A72A}" dt="2023-10-11T10:07:46.501" v="139" actId="5793"/>
          <ac:spMkLst>
            <pc:docMk/>
            <pc:sldMk cId="3810254709" sldId="2648"/>
            <ac:spMk id="211" creationId="{D7D47848-706D-49C5-958D-5888783DCDD8}"/>
          </ac:spMkLst>
        </pc:spChg>
        <pc:spChg chg="del">
          <ac:chgData name="Dörner, Verena Alexa" userId="ac29ee95-1216-4605-a7fa-e75025141482" providerId="ADAL" clId="{2C4D3A07-6ACA-4932-81A9-826C5D77A72A}" dt="2023-10-11T10:04:05.062" v="55" actId="478"/>
          <ac:spMkLst>
            <pc:docMk/>
            <pc:sldMk cId="3810254709" sldId="2648"/>
            <ac:spMk id="223" creationId="{BDC888B7-AE08-4579-AB1D-E629980B5658}"/>
          </ac:spMkLst>
        </pc:spChg>
        <pc:spChg chg="mod">
          <ac:chgData name="Dörner, Verena Alexa" userId="ac29ee95-1216-4605-a7fa-e75025141482" providerId="ADAL" clId="{2C4D3A07-6ACA-4932-81A9-826C5D77A72A}" dt="2023-10-11T10:05:47.493" v="102" actId="1035"/>
          <ac:spMkLst>
            <pc:docMk/>
            <pc:sldMk cId="3810254709" sldId="2648"/>
            <ac:spMk id="237" creationId="{1309BAA6-B8D8-44F4-BE7B-C7AA7C17EA4B}"/>
          </ac:spMkLst>
        </pc:spChg>
        <pc:spChg chg="del mod">
          <ac:chgData name="Dörner, Verena Alexa" userId="ac29ee95-1216-4605-a7fa-e75025141482" providerId="ADAL" clId="{2C4D3A07-6ACA-4932-81A9-826C5D77A72A}" dt="2023-10-11T10:04:10.678" v="60" actId="478"/>
          <ac:spMkLst>
            <pc:docMk/>
            <pc:sldMk cId="3810254709" sldId="2648"/>
            <ac:spMk id="260" creationId="{79D251EE-EE8B-42FF-8C67-99D19C0C77C6}"/>
          </ac:spMkLst>
        </pc:spChg>
        <pc:spChg chg="mod">
          <ac:chgData name="Dörner, Verena Alexa" userId="ac29ee95-1216-4605-a7fa-e75025141482" providerId="ADAL" clId="{2C4D3A07-6ACA-4932-81A9-826C5D77A72A}" dt="2023-10-11T10:05:47.493" v="102" actId="1035"/>
          <ac:spMkLst>
            <pc:docMk/>
            <pc:sldMk cId="3810254709" sldId="2648"/>
            <ac:spMk id="268" creationId="{3F7A0C44-6677-4A18-8019-5B2C28E1140C}"/>
          </ac:spMkLst>
        </pc:spChg>
        <pc:spChg chg="mod">
          <ac:chgData name="Dörner, Verena Alexa" userId="ac29ee95-1216-4605-a7fa-e75025141482" providerId="ADAL" clId="{2C4D3A07-6ACA-4932-81A9-826C5D77A72A}" dt="2023-10-11T10:05:47.493" v="102" actId="1035"/>
          <ac:spMkLst>
            <pc:docMk/>
            <pc:sldMk cId="3810254709" sldId="2648"/>
            <ac:spMk id="274" creationId="{909288DF-7845-4639-AA40-C14D3FDA13ED}"/>
          </ac:spMkLst>
        </pc:spChg>
        <pc:spChg chg="mod">
          <ac:chgData name="Dörner, Verena Alexa" userId="ac29ee95-1216-4605-a7fa-e75025141482" providerId="ADAL" clId="{2C4D3A07-6ACA-4932-81A9-826C5D77A72A}" dt="2023-10-11T10:05:47.493" v="102" actId="1035"/>
          <ac:spMkLst>
            <pc:docMk/>
            <pc:sldMk cId="3810254709" sldId="2648"/>
            <ac:spMk id="275" creationId="{93945542-49D2-4C4F-B7A2-34B62C64F9FC}"/>
          </ac:spMkLst>
        </pc:spChg>
        <pc:spChg chg="mod">
          <ac:chgData name="Dörner, Verena Alexa" userId="ac29ee95-1216-4605-a7fa-e75025141482" providerId="ADAL" clId="{2C4D3A07-6ACA-4932-81A9-826C5D77A72A}" dt="2023-10-11T10:05:47.493" v="102" actId="1035"/>
          <ac:spMkLst>
            <pc:docMk/>
            <pc:sldMk cId="3810254709" sldId="2648"/>
            <ac:spMk id="277" creationId="{A81C6EEC-027F-42A5-8CA0-A1A2F2D35372}"/>
          </ac:spMkLst>
        </pc:spChg>
        <pc:spChg chg="mod">
          <ac:chgData name="Dörner, Verena Alexa" userId="ac29ee95-1216-4605-a7fa-e75025141482" providerId="ADAL" clId="{2C4D3A07-6ACA-4932-81A9-826C5D77A72A}" dt="2023-10-11T10:05:47.493" v="102" actId="1035"/>
          <ac:spMkLst>
            <pc:docMk/>
            <pc:sldMk cId="3810254709" sldId="2648"/>
            <ac:spMk id="283" creationId="{20B60765-B33A-42A2-98E5-3740351F4C36}"/>
          </ac:spMkLst>
        </pc:spChg>
        <pc:spChg chg="mod">
          <ac:chgData name="Dörner, Verena Alexa" userId="ac29ee95-1216-4605-a7fa-e75025141482" providerId="ADAL" clId="{2C4D3A07-6ACA-4932-81A9-826C5D77A72A}" dt="2023-10-11T10:05:47.493" v="102" actId="1035"/>
          <ac:spMkLst>
            <pc:docMk/>
            <pc:sldMk cId="3810254709" sldId="2648"/>
            <ac:spMk id="284" creationId="{72C81D95-5073-4455-AA42-778D99404EC1}"/>
          </ac:spMkLst>
        </pc:spChg>
        <pc:spChg chg="mod">
          <ac:chgData name="Dörner, Verena Alexa" userId="ac29ee95-1216-4605-a7fa-e75025141482" providerId="ADAL" clId="{2C4D3A07-6ACA-4932-81A9-826C5D77A72A}" dt="2023-10-11T10:05:47.493" v="102" actId="1035"/>
          <ac:spMkLst>
            <pc:docMk/>
            <pc:sldMk cId="3810254709" sldId="2648"/>
            <ac:spMk id="292" creationId="{C924305A-99BD-4427-823B-536F075D09EB}"/>
          </ac:spMkLst>
        </pc:spChg>
        <pc:spChg chg="mod">
          <ac:chgData name="Dörner, Verena Alexa" userId="ac29ee95-1216-4605-a7fa-e75025141482" providerId="ADAL" clId="{2C4D3A07-6ACA-4932-81A9-826C5D77A72A}" dt="2023-10-11T10:05:47.493" v="102" actId="1035"/>
          <ac:spMkLst>
            <pc:docMk/>
            <pc:sldMk cId="3810254709" sldId="2648"/>
            <ac:spMk id="293" creationId="{E4549B76-C5A5-47C5-92C5-90F0CE9AB5AB}"/>
          </ac:spMkLst>
        </pc:spChg>
        <pc:spChg chg="mod">
          <ac:chgData name="Dörner, Verena Alexa" userId="ac29ee95-1216-4605-a7fa-e75025141482" providerId="ADAL" clId="{2C4D3A07-6ACA-4932-81A9-826C5D77A72A}" dt="2023-10-11T10:05:47.493" v="102" actId="1035"/>
          <ac:spMkLst>
            <pc:docMk/>
            <pc:sldMk cId="3810254709" sldId="2648"/>
            <ac:spMk id="302" creationId="{FD57C964-0A30-485B-9F8C-F467A4346C82}"/>
          </ac:spMkLst>
        </pc:spChg>
        <pc:spChg chg="mod">
          <ac:chgData name="Dörner, Verena Alexa" userId="ac29ee95-1216-4605-a7fa-e75025141482" providerId="ADAL" clId="{2C4D3A07-6ACA-4932-81A9-826C5D77A72A}" dt="2023-10-11T10:05:47.493" v="102" actId="1035"/>
          <ac:spMkLst>
            <pc:docMk/>
            <pc:sldMk cId="3810254709" sldId="2648"/>
            <ac:spMk id="314" creationId="{B04E9FDB-CD2F-40F3-AB60-23E7B8456F83}"/>
          </ac:spMkLst>
        </pc:spChg>
        <pc:spChg chg="mod">
          <ac:chgData name="Dörner, Verena Alexa" userId="ac29ee95-1216-4605-a7fa-e75025141482" providerId="ADAL" clId="{2C4D3A07-6ACA-4932-81A9-826C5D77A72A}" dt="2023-10-11T10:05:47.493" v="102" actId="1035"/>
          <ac:spMkLst>
            <pc:docMk/>
            <pc:sldMk cId="3810254709" sldId="2648"/>
            <ac:spMk id="328" creationId="{508CBE62-506E-487D-B521-631C6A8E2496}"/>
          </ac:spMkLst>
        </pc:spChg>
        <pc:spChg chg="mod">
          <ac:chgData name="Dörner, Verena Alexa" userId="ac29ee95-1216-4605-a7fa-e75025141482" providerId="ADAL" clId="{2C4D3A07-6ACA-4932-81A9-826C5D77A72A}" dt="2023-10-11T10:05:47.493" v="102" actId="1035"/>
          <ac:spMkLst>
            <pc:docMk/>
            <pc:sldMk cId="3810254709" sldId="2648"/>
            <ac:spMk id="329" creationId="{454F0E3B-80A4-4DAA-999F-930D2C90F54B}"/>
          </ac:spMkLst>
        </pc:spChg>
        <pc:spChg chg="mod">
          <ac:chgData name="Dörner, Verena Alexa" userId="ac29ee95-1216-4605-a7fa-e75025141482" providerId="ADAL" clId="{2C4D3A07-6ACA-4932-81A9-826C5D77A72A}" dt="2023-10-11T10:05:47.493" v="102" actId="1035"/>
          <ac:spMkLst>
            <pc:docMk/>
            <pc:sldMk cId="3810254709" sldId="2648"/>
            <ac:spMk id="338" creationId="{2015E554-B878-4CC8-A829-AD40E35A6DE5}"/>
          </ac:spMkLst>
        </pc:spChg>
        <pc:spChg chg="mod">
          <ac:chgData name="Dörner, Verena Alexa" userId="ac29ee95-1216-4605-a7fa-e75025141482" providerId="ADAL" clId="{2C4D3A07-6ACA-4932-81A9-826C5D77A72A}" dt="2023-10-11T10:05:47.493" v="102" actId="1035"/>
          <ac:spMkLst>
            <pc:docMk/>
            <pc:sldMk cId="3810254709" sldId="2648"/>
            <ac:spMk id="339" creationId="{FCF96C01-BB15-4D92-A4A7-7B052EAA78BA}"/>
          </ac:spMkLst>
        </pc:spChg>
        <pc:spChg chg="mod">
          <ac:chgData name="Dörner, Verena Alexa" userId="ac29ee95-1216-4605-a7fa-e75025141482" providerId="ADAL" clId="{2C4D3A07-6ACA-4932-81A9-826C5D77A72A}" dt="2023-10-11T10:05:47.493" v="102" actId="1035"/>
          <ac:spMkLst>
            <pc:docMk/>
            <pc:sldMk cId="3810254709" sldId="2648"/>
            <ac:spMk id="340" creationId="{E9E0B63A-5FC5-4FC8-B3B4-79F3269C08B4}"/>
          </ac:spMkLst>
        </pc:spChg>
        <pc:spChg chg="mod">
          <ac:chgData name="Dörner, Verena Alexa" userId="ac29ee95-1216-4605-a7fa-e75025141482" providerId="ADAL" clId="{2C4D3A07-6ACA-4932-81A9-826C5D77A72A}" dt="2023-10-11T10:05:47.493" v="102" actId="1035"/>
          <ac:spMkLst>
            <pc:docMk/>
            <pc:sldMk cId="3810254709" sldId="2648"/>
            <ac:spMk id="355" creationId="{30D24019-E6D9-4C54-8E67-247EE89D4636}"/>
          </ac:spMkLst>
        </pc:spChg>
        <pc:spChg chg="mod">
          <ac:chgData name="Dörner, Verena Alexa" userId="ac29ee95-1216-4605-a7fa-e75025141482" providerId="ADAL" clId="{2C4D3A07-6ACA-4932-81A9-826C5D77A72A}" dt="2023-10-11T10:05:47.493" v="102" actId="1035"/>
          <ac:spMkLst>
            <pc:docMk/>
            <pc:sldMk cId="3810254709" sldId="2648"/>
            <ac:spMk id="357" creationId="{F5EE09C7-0F79-46D6-819A-30D4B6FE06EB}"/>
          </ac:spMkLst>
        </pc:spChg>
        <pc:spChg chg="mod">
          <ac:chgData name="Dörner, Verena Alexa" userId="ac29ee95-1216-4605-a7fa-e75025141482" providerId="ADAL" clId="{2C4D3A07-6ACA-4932-81A9-826C5D77A72A}" dt="2023-10-11T10:05:47.493" v="102" actId="1035"/>
          <ac:spMkLst>
            <pc:docMk/>
            <pc:sldMk cId="3810254709" sldId="2648"/>
            <ac:spMk id="358" creationId="{6BEEE24D-E283-404B-A684-0D1249482FF0}"/>
          </ac:spMkLst>
        </pc:spChg>
        <pc:spChg chg="mod">
          <ac:chgData name="Dörner, Verena Alexa" userId="ac29ee95-1216-4605-a7fa-e75025141482" providerId="ADAL" clId="{2C4D3A07-6ACA-4932-81A9-826C5D77A72A}" dt="2023-10-11T10:05:47.493" v="102" actId="1035"/>
          <ac:spMkLst>
            <pc:docMk/>
            <pc:sldMk cId="3810254709" sldId="2648"/>
            <ac:spMk id="368" creationId="{62E67D3B-51C3-412D-81E0-4B4D68A3F2C4}"/>
          </ac:spMkLst>
        </pc:spChg>
        <pc:grpChg chg="mod">
          <ac:chgData name="Dörner, Verena Alexa" userId="ac29ee95-1216-4605-a7fa-e75025141482" providerId="ADAL" clId="{2C4D3A07-6ACA-4932-81A9-826C5D77A72A}" dt="2023-10-11T10:05:47.493" v="102" actId="1035"/>
          <ac:grpSpMkLst>
            <pc:docMk/>
            <pc:sldMk cId="3810254709" sldId="2648"/>
            <ac:grpSpMk id="106" creationId="{432358C1-C9BA-4114-9A18-582C21570492}"/>
          </ac:grpSpMkLst>
        </pc:grpChg>
        <pc:grpChg chg="mod">
          <ac:chgData name="Dörner, Verena Alexa" userId="ac29ee95-1216-4605-a7fa-e75025141482" providerId="ADAL" clId="{2C4D3A07-6ACA-4932-81A9-826C5D77A72A}" dt="2023-10-11T10:05:47.493" v="102" actId="1035"/>
          <ac:grpSpMkLst>
            <pc:docMk/>
            <pc:sldMk cId="3810254709" sldId="2648"/>
            <ac:grpSpMk id="140" creationId="{F1B5A728-8F8D-4D6F-870A-B6B1B62F3F12}"/>
          </ac:grpSpMkLst>
        </pc:grpChg>
        <pc:grpChg chg="mod">
          <ac:chgData name="Dörner, Verena Alexa" userId="ac29ee95-1216-4605-a7fa-e75025141482" providerId="ADAL" clId="{2C4D3A07-6ACA-4932-81A9-826C5D77A72A}" dt="2023-10-11T10:05:47.493" v="102" actId="1035"/>
          <ac:grpSpMkLst>
            <pc:docMk/>
            <pc:sldMk cId="3810254709" sldId="2648"/>
            <ac:grpSpMk id="149" creationId="{9211D25A-BFB5-492D-B038-14DDFB05EF09}"/>
          </ac:grpSpMkLst>
        </pc:grpChg>
        <pc:grpChg chg="mod">
          <ac:chgData name="Dörner, Verena Alexa" userId="ac29ee95-1216-4605-a7fa-e75025141482" providerId="ADAL" clId="{2C4D3A07-6ACA-4932-81A9-826C5D77A72A}" dt="2023-10-11T10:05:47.493" v="102" actId="1035"/>
          <ac:grpSpMkLst>
            <pc:docMk/>
            <pc:sldMk cId="3810254709" sldId="2648"/>
            <ac:grpSpMk id="153" creationId="{FDEEAF15-D830-4BB4-8D76-4A8201CF8CD9}"/>
          </ac:grpSpMkLst>
        </pc:grpChg>
        <pc:grpChg chg="mod">
          <ac:chgData name="Dörner, Verena Alexa" userId="ac29ee95-1216-4605-a7fa-e75025141482" providerId="ADAL" clId="{2C4D3A07-6ACA-4932-81A9-826C5D77A72A}" dt="2023-10-11T10:05:47.493" v="102" actId="1035"/>
          <ac:grpSpMkLst>
            <pc:docMk/>
            <pc:sldMk cId="3810254709" sldId="2648"/>
            <ac:grpSpMk id="168" creationId="{548E5E6A-D190-4544-AE17-F798FD32BB2F}"/>
          </ac:grpSpMkLst>
        </pc:grpChg>
        <pc:grpChg chg="mod">
          <ac:chgData name="Dörner, Verena Alexa" userId="ac29ee95-1216-4605-a7fa-e75025141482" providerId="ADAL" clId="{2C4D3A07-6ACA-4932-81A9-826C5D77A72A}" dt="2023-10-11T10:05:47.493" v="102" actId="1035"/>
          <ac:grpSpMkLst>
            <pc:docMk/>
            <pc:sldMk cId="3810254709" sldId="2648"/>
            <ac:grpSpMk id="178" creationId="{D3B74D82-5A00-417A-A586-A62E5F142B25}"/>
          </ac:grpSpMkLst>
        </pc:grpChg>
        <pc:grpChg chg="del">
          <ac:chgData name="Dörner, Verena Alexa" userId="ac29ee95-1216-4605-a7fa-e75025141482" providerId="ADAL" clId="{2C4D3A07-6ACA-4932-81A9-826C5D77A72A}" dt="2023-10-11T10:04:16.899" v="64" actId="478"/>
          <ac:grpSpMkLst>
            <pc:docMk/>
            <pc:sldMk cId="3810254709" sldId="2648"/>
            <ac:grpSpMk id="185" creationId="{434CC4B0-8E7C-486B-93C1-F6118B6D9AE0}"/>
          </ac:grpSpMkLst>
        </pc:grpChg>
        <pc:grpChg chg="del">
          <ac:chgData name="Dörner, Verena Alexa" userId="ac29ee95-1216-4605-a7fa-e75025141482" providerId="ADAL" clId="{2C4D3A07-6ACA-4932-81A9-826C5D77A72A}" dt="2023-10-11T10:04:24.707" v="66" actId="478"/>
          <ac:grpSpMkLst>
            <pc:docMk/>
            <pc:sldMk cId="3810254709" sldId="2648"/>
            <ac:grpSpMk id="190" creationId="{0E7C9AD6-0069-4478-B52F-526886A9DB13}"/>
          </ac:grpSpMkLst>
        </pc:grpChg>
        <pc:grpChg chg="mod">
          <ac:chgData name="Dörner, Verena Alexa" userId="ac29ee95-1216-4605-a7fa-e75025141482" providerId="ADAL" clId="{2C4D3A07-6ACA-4932-81A9-826C5D77A72A}" dt="2023-10-11T10:05:47.493" v="102" actId="1035"/>
          <ac:grpSpMkLst>
            <pc:docMk/>
            <pc:sldMk cId="3810254709" sldId="2648"/>
            <ac:grpSpMk id="194" creationId="{72320B4A-AB1E-43D9-BD37-5C6E791B0F1C}"/>
          </ac:grpSpMkLst>
        </pc:grpChg>
        <pc:grpChg chg="mod">
          <ac:chgData name="Dörner, Verena Alexa" userId="ac29ee95-1216-4605-a7fa-e75025141482" providerId="ADAL" clId="{2C4D3A07-6ACA-4932-81A9-826C5D77A72A}" dt="2023-10-11T10:05:47.493" v="102" actId="1035"/>
          <ac:grpSpMkLst>
            <pc:docMk/>
            <pc:sldMk cId="3810254709" sldId="2648"/>
            <ac:grpSpMk id="198" creationId="{CA92A16F-9B30-4D5A-8229-1A760DDB09B7}"/>
          </ac:grpSpMkLst>
        </pc:grpChg>
        <pc:grpChg chg="mod">
          <ac:chgData name="Dörner, Verena Alexa" userId="ac29ee95-1216-4605-a7fa-e75025141482" providerId="ADAL" clId="{2C4D3A07-6ACA-4932-81A9-826C5D77A72A}" dt="2023-10-11T10:05:47.493" v="102" actId="1035"/>
          <ac:grpSpMkLst>
            <pc:docMk/>
            <pc:sldMk cId="3810254709" sldId="2648"/>
            <ac:grpSpMk id="229" creationId="{200A766B-8CF8-4FFF-8E13-DBA938DBC510}"/>
          </ac:grpSpMkLst>
        </pc:grpChg>
        <pc:grpChg chg="mod">
          <ac:chgData name="Dörner, Verena Alexa" userId="ac29ee95-1216-4605-a7fa-e75025141482" providerId="ADAL" clId="{2C4D3A07-6ACA-4932-81A9-826C5D77A72A}" dt="2023-10-11T10:05:47.493" v="102" actId="1035"/>
          <ac:grpSpMkLst>
            <pc:docMk/>
            <pc:sldMk cId="3810254709" sldId="2648"/>
            <ac:grpSpMk id="232" creationId="{FD42FA25-7308-4989-A992-02B9D72DDAC4}"/>
          </ac:grpSpMkLst>
        </pc:grpChg>
        <pc:grpChg chg="mod">
          <ac:chgData name="Dörner, Verena Alexa" userId="ac29ee95-1216-4605-a7fa-e75025141482" providerId="ADAL" clId="{2C4D3A07-6ACA-4932-81A9-826C5D77A72A}" dt="2023-10-11T10:05:47.493" v="102" actId="1035"/>
          <ac:grpSpMkLst>
            <pc:docMk/>
            <pc:sldMk cId="3810254709" sldId="2648"/>
            <ac:grpSpMk id="243" creationId="{4B4BD55D-E50A-48BD-9B00-847FBD82052D}"/>
          </ac:grpSpMkLst>
        </pc:grpChg>
        <pc:grpChg chg="mod">
          <ac:chgData name="Dörner, Verena Alexa" userId="ac29ee95-1216-4605-a7fa-e75025141482" providerId="ADAL" clId="{2C4D3A07-6ACA-4932-81A9-826C5D77A72A}" dt="2023-10-11T10:05:47.493" v="102" actId="1035"/>
          <ac:grpSpMkLst>
            <pc:docMk/>
            <pc:sldMk cId="3810254709" sldId="2648"/>
            <ac:grpSpMk id="296" creationId="{D933491C-F33C-47C4-94CF-745C2972DB75}"/>
          </ac:grpSpMkLst>
        </pc:grpChg>
        <pc:grpChg chg="mod">
          <ac:chgData name="Dörner, Verena Alexa" userId="ac29ee95-1216-4605-a7fa-e75025141482" providerId="ADAL" clId="{2C4D3A07-6ACA-4932-81A9-826C5D77A72A}" dt="2023-10-11T10:05:47.493" v="102" actId="1035"/>
          <ac:grpSpMkLst>
            <pc:docMk/>
            <pc:sldMk cId="3810254709" sldId="2648"/>
            <ac:grpSpMk id="299" creationId="{C1BCEBF2-EC85-48FA-8B5A-4D0ECBB85DC1}"/>
          </ac:grpSpMkLst>
        </pc:grpChg>
        <pc:grpChg chg="mod">
          <ac:chgData name="Dörner, Verena Alexa" userId="ac29ee95-1216-4605-a7fa-e75025141482" providerId="ADAL" clId="{2C4D3A07-6ACA-4932-81A9-826C5D77A72A}" dt="2023-10-11T10:05:47.493" v="102" actId="1035"/>
          <ac:grpSpMkLst>
            <pc:docMk/>
            <pc:sldMk cId="3810254709" sldId="2648"/>
            <ac:grpSpMk id="311" creationId="{7A1B02B4-29E0-473F-BAE1-1ED6A236EA84}"/>
          </ac:grpSpMkLst>
        </pc:grpChg>
        <pc:grpChg chg="mod">
          <ac:chgData name="Dörner, Verena Alexa" userId="ac29ee95-1216-4605-a7fa-e75025141482" providerId="ADAL" clId="{2C4D3A07-6ACA-4932-81A9-826C5D77A72A}" dt="2023-10-11T10:05:47.493" v="102" actId="1035"/>
          <ac:grpSpMkLst>
            <pc:docMk/>
            <pc:sldMk cId="3810254709" sldId="2648"/>
            <ac:grpSpMk id="330" creationId="{F5391E7D-D07E-4ED9-BC49-26FBCE8B14B4}"/>
          </ac:grpSpMkLst>
        </pc:grpChg>
        <pc:grpChg chg="mod">
          <ac:chgData name="Dörner, Verena Alexa" userId="ac29ee95-1216-4605-a7fa-e75025141482" providerId="ADAL" clId="{2C4D3A07-6ACA-4932-81A9-826C5D77A72A}" dt="2023-10-11T10:05:47.493" v="102" actId="1035"/>
          <ac:grpSpMkLst>
            <pc:docMk/>
            <pc:sldMk cId="3810254709" sldId="2648"/>
            <ac:grpSpMk id="334" creationId="{B3B1236F-09CF-478F-AAD3-1646FDCC9BEB}"/>
          </ac:grpSpMkLst>
        </pc:grpChg>
        <pc:grpChg chg="mod">
          <ac:chgData name="Dörner, Verena Alexa" userId="ac29ee95-1216-4605-a7fa-e75025141482" providerId="ADAL" clId="{2C4D3A07-6ACA-4932-81A9-826C5D77A72A}" dt="2023-10-11T10:05:47.493" v="102" actId="1035"/>
          <ac:grpSpMkLst>
            <pc:docMk/>
            <pc:sldMk cId="3810254709" sldId="2648"/>
            <ac:grpSpMk id="342" creationId="{BBF52411-4CCE-421D-8F0B-0180810688FC}"/>
          </ac:grpSpMkLst>
        </pc:grpChg>
        <pc:grpChg chg="mod">
          <ac:chgData name="Dörner, Verena Alexa" userId="ac29ee95-1216-4605-a7fa-e75025141482" providerId="ADAL" clId="{2C4D3A07-6ACA-4932-81A9-826C5D77A72A}" dt="2023-10-11T10:05:47.493" v="102" actId="1035"/>
          <ac:grpSpMkLst>
            <pc:docMk/>
            <pc:sldMk cId="3810254709" sldId="2648"/>
            <ac:grpSpMk id="346" creationId="{4823F284-2E9A-4131-A3EB-246D97E57CB2}"/>
          </ac:grpSpMkLst>
        </pc:grpChg>
        <pc:grpChg chg="mod">
          <ac:chgData name="Dörner, Verena Alexa" userId="ac29ee95-1216-4605-a7fa-e75025141482" providerId="ADAL" clId="{2C4D3A07-6ACA-4932-81A9-826C5D77A72A}" dt="2023-10-11T10:05:47.493" v="102" actId="1035"/>
          <ac:grpSpMkLst>
            <pc:docMk/>
            <pc:sldMk cId="3810254709" sldId="2648"/>
            <ac:grpSpMk id="352" creationId="{BFC7E4C7-5044-482A-A503-7CEE0526E230}"/>
          </ac:grpSpMkLst>
        </pc:grpChg>
        <pc:grpChg chg="mod">
          <ac:chgData name="Dörner, Verena Alexa" userId="ac29ee95-1216-4605-a7fa-e75025141482" providerId="ADAL" clId="{2C4D3A07-6ACA-4932-81A9-826C5D77A72A}" dt="2023-10-11T10:05:47.493" v="102" actId="1035"/>
          <ac:grpSpMkLst>
            <pc:docMk/>
            <pc:sldMk cId="3810254709" sldId="2648"/>
            <ac:grpSpMk id="360" creationId="{58A36D0E-E3EB-4585-8A3C-7FF0AD69C7DA}"/>
          </ac:grpSpMkLst>
        </pc:grpChg>
        <pc:grpChg chg="mod">
          <ac:chgData name="Dörner, Verena Alexa" userId="ac29ee95-1216-4605-a7fa-e75025141482" providerId="ADAL" clId="{2C4D3A07-6ACA-4932-81A9-826C5D77A72A}" dt="2023-10-11T10:05:47.493" v="102" actId="1035"/>
          <ac:grpSpMkLst>
            <pc:docMk/>
            <pc:sldMk cId="3810254709" sldId="2648"/>
            <ac:grpSpMk id="365" creationId="{BCB90D47-ABB1-42E5-A3BC-F9148D17594C}"/>
          </ac:grpSpMkLst>
        </pc:grpChg>
        <pc:picChg chg="del">
          <ac:chgData name="Dörner, Verena Alexa" userId="ac29ee95-1216-4605-a7fa-e75025141482" providerId="ADAL" clId="{2C4D3A07-6ACA-4932-81A9-826C5D77A72A}" dt="2023-10-11T10:04:09.403" v="58" actId="478"/>
          <ac:picMkLst>
            <pc:docMk/>
            <pc:sldMk cId="3810254709" sldId="2648"/>
            <ac:picMk id="4" creationId="{F436F4D9-B136-450C-8DA2-D15DFB9709E9}"/>
          </ac:picMkLst>
        </pc:picChg>
        <pc:picChg chg="mod">
          <ac:chgData name="Dörner, Verena Alexa" userId="ac29ee95-1216-4605-a7fa-e75025141482" providerId="ADAL" clId="{2C4D3A07-6ACA-4932-81A9-826C5D77A72A}" dt="2023-10-11T10:05:47.493" v="102" actId="1035"/>
          <ac:picMkLst>
            <pc:docMk/>
            <pc:sldMk cId="3810254709" sldId="2648"/>
            <ac:picMk id="104" creationId="{2C01270D-3459-4FC8-BD98-FBC1EF25E5AB}"/>
          </ac:picMkLst>
        </pc:picChg>
        <pc:picChg chg="mod">
          <ac:chgData name="Dörner, Verena Alexa" userId="ac29ee95-1216-4605-a7fa-e75025141482" providerId="ADAL" clId="{2C4D3A07-6ACA-4932-81A9-826C5D77A72A}" dt="2023-10-11T10:05:47.493" v="102" actId="1035"/>
          <ac:picMkLst>
            <pc:docMk/>
            <pc:sldMk cId="3810254709" sldId="2648"/>
            <ac:picMk id="139" creationId="{866CE559-17CD-4DF1-A078-54498E413AF6}"/>
          </ac:picMkLst>
        </pc:picChg>
        <pc:picChg chg="mod">
          <ac:chgData name="Dörner, Verena Alexa" userId="ac29ee95-1216-4605-a7fa-e75025141482" providerId="ADAL" clId="{2C4D3A07-6ACA-4932-81A9-826C5D77A72A}" dt="2023-10-11T10:05:47.493" v="102" actId="1035"/>
          <ac:picMkLst>
            <pc:docMk/>
            <pc:sldMk cId="3810254709" sldId="2648"/>
            <ac:picMk id="148" creationId="{B9D5BFBF-7589-4FBC-8716-93FDC884E71C}"/>
          </ac:picMkLst>
        </pc:picChg>
        <pc:picChg chg="mod">
          <ac:chgData name="Dörner, Verena Alexa" userId="ac29ee95-1216-4605-a7fa-e75025141482" providerId="ADAL" clId="{2C4D3A07-6ACA-4932-81A9-826C5D77A72A}" dt="2023-10-11T10:05:47.493" v="102" actId="1035"/>
          <ac:picMkLst>
            <pc:docMk/>
            <pc:sldMk cId="3810254709" sldId="2648"/>
            <ac:picMk id="152" creationId="{62AF1A1D-1A1B-4212-9619-79520730F2E9}"/>
          </ac:picMkLst>
        </pc:picChg>
        <pc:picChg chg="mod">
          <ac:chgData name="Dörner, Verena Alexa" userId="ac29ee95-1216-4605-a7fa-e75025141482" providerId="ADAL" clId="{2C4D3A07-6ACA-4932-81A9-826C5D77A72A}" dt="2023-10-11T10:05:47.493" v="102" actId="1035"/>
          <ac:picMkLst>
            <pc:docMk/>
            <pc:sldMk cId="3810254709" sldId="2648"/>
            <ac:picMk id="156" creationId="{AC985920-5C80-412E-BDEE-BCD210531784}"/>
          </ac:picMkLst>
        </pc:picChg>
        <pc:picChg chg="mod">
          <ac:chgData name="Dörner, Verena Alexa" userId="ac29ee95-1216-4605-a7fa-e75025141482" providerId="ADAL" clId="{2C4D3A07-6ACA-4932-81A9-826C5D77A72A}" dt="2023-10-11T10:05:47.493" v="102" actId="1035"/>
          <ac:picMkLst>
            <pc:docMk/>
            <pc:sldMk cId="3810254709" sldId="2648"/>
            <ac:picMk id="166" creationId="{91371710-AAA8-4E7F-9344-BAEAF1C76EDB}"/>
          </ac:picMkLst>
        </pc:picChg>
        <pc:picChg chg="del">
          <ac:chgData name="Dörner, Verena Alexa" userId="ac29ee95-1216-4605-a7fa-e75025141482" providerId="ADAL" clId="{2C4D3A07-6ACA-4932-81A9-826C5D77A72A}" dt="2023-10-11T10:04:12.059" v="61" actId="478"/>
          <ac:picMkLst>
            <pc:docMk/>
            <pc:sldMk cId="3810254709" sldId="2648"/>
            <ac:picMk id="188" creationId="{4D33ACA2-4D48-42A5-93EC-27BA9BB610FB}"/>
          </ac:picMkLst>
        </pc:picChg>
        <pc:picChg chg="del">
          <ac:chgData name="Dörner, Verena Alexa" userId="ac29ee95-1216-4605-a7fa-e75025141482" providerId="ADAL" clId="{2C4D3A07-6ACA-4932-81A9-826C5D77A72A}" dt="2023-10-11T10:04:18.156" v="65" actId="478"/>
          <ac:picMkLst>
            <pc:docMk/>
            <pc:sldMk cId="3810254709" sldId="2648"/>
            <ac:picMk id="189" creationId="{8E9C2FF2-8D58-4110-951A-6532210742CC}"/>
          </ac:picMkLst>
        </pc:picChg>
        <pc:picChg chg="mod">
          <ac:chgData name="Dörner, Verena Alexa" userId="ac29ee95-1216-4605-a7fa-e75025141482" providerId="ADAL" clId="{2C4D3A07-6ACA-4932-81A9-826C5D77A72A}" dt="2023-10-11T10:05:47.493" v="102" actId="1035"/>
          <ac:picMkLst>
            <pc:docMk/>
            <pc:sldMk cId="3810254709" sldId="2648"/>
            <ac:picMk id="197" creationId="{73215AFF-540A-404A-8E2D-F312792BC617}"/>
          </ac:picMkLst>
        </pc:picChg>
        <pc:picChg chg="mod">
          <ac:chgData name="Dörner, Verena Alexa" userId="ac29ee95-1216-4605-a7fa-e75025141482" providerId="ADAL" clId="{2C4D3A07-6ACA-4932-81A9-826C5D77A72A}" dt="2023-10-11T10:05:47.493" v="102" actId="1035"/>
          <ac:picMkLst>
            <pc:docMk/>
            <pc:sldMk cId="3810254709" sldId="2648"/>
            <ac:picMk id="201" creationId="{7F888EDC-F436-4711-9387-265A832A20B4}"/>
          </ac:picMkLst>
        </pc:picChg>
        <pc:picChg chg="del">
          <ac:chgData name="Dörner, Verena Alexa" userId="ac29ee95-1216-4605-a7fa-e75025141482" providerId="ADAL" clId="{2C4D3A07-6ACA-4932-81A9-826C5D77A72A}" dt="2023-10-11T10:04:05.911" v="56" actId="478"/>
          <ac:picMkLst>
            <pc:docMk/>
            <pc:sldMk cId="3810254709" sldId="2648"/>
            <ac:picMk id="212" creationId="{4CBA5F48-EFC5-47D5-9BC1-08F8BED1B03C}"/>
          </ac:picMkLst>
        </pc:picChg>
        <pc:picChg chg="mod">
          <ac:chgData name="Dörner, Verena Alexa" userId="ac29ee95-1216-4605-a7fa-e75025141482" providerId="ADAL" clId="{2C4D3A07-6ACA-4932-81A9-826C5D77A72A}" dt="2023-10-11T10:05:47.493" v="102" actId="1035"/>
          <ac:picMkLst>
            <pc:docMk/>
            <pc:sldMk cId="3810254709" sldId="2648"/>
            <ac:picMk id="224" creationId="{2041C40D-47EE-499D-BF03-E1AF8CC66131}"/>
          </ac:picMkLst>
        </pc:picChg>
        <pc:picChg chg="mod">
          <ac:chgData name="Dörner, Verena Alexa" userId="ac29ee95-1216-4605-a7fa-e75025141482" providerId="ADAL" clId="{2C4D3A07-6ACA-4932-81A9-826C5D77A72A}" dt="2023-10-11T10:05:47.493" v="102" actId="1035"/>
          <ac:picMkLst>
            <pc:docMk/>
            <pc:sldMk cId="3810254709" sldId="2648"/>
            <ac:picMk id="225" creationId="{FAF0D0C7-6D93-47BB-9760-91DE2D151528}"/>
          </ac:picMkLst>
        </pc:picChg>
        <pc:picChg chg="mod">
          <ac:chgData name="Dörner, Verena Alexa" userId="ac29ee95-1216-4605-a7fa-e75025141482" providerId="ADAL" clId="{2C4D3A07-6ACA-4932-81A9-826C5D77A72A}" dt="2023-10-11T10:05:47.493" v="102" actId="1035"/>
          <ac:picMkLst>
            <pc:docMk/>
            <pc:sldMk cId="3810254709" sldId="2648"/>
            <ac:picMk id="236" creationId="{F8705CE8-EAF3-4F51-BBA9-D68F3E5CA634}"/>
          </ac:picMkLst>
        </pc:picChg>
        <pc:picChg chg="mod">
          <ac:chgData name="Dörner, Verena Alexa" userId="ac29ee95-1216-4605-a7fa-e75025141482" providerId="ADAL" clId="{2C4D3A07-6ACA-4932-81A9-826C5D77A72A}" dt="2023-10-11T10:05:47.493" v="102" actId="1035"/>
          <ac:picMkLst>
            <pc:docMk/>
            <pc:sldMk cId="3810254709" sldId="2648"/>
            <ac:picMk id="246" creationId="{00094A01-7BD7-4582-81CD-CB6EC4D94A84}"/>
          </ac:picMkLst>
        </pc:picChg>
        <pc:picChg chg="mod">
          <ac:chgData name="Dörner, Verena Alexa" userId="ac29ee95-1216-4605-a7fa-e75025141482" providerId="ADAL" clId="{2C4D3A07-6ACA-4932-81A9-826C5D77A72A}" dt="2023-10-11T10:05:47.493" v="102" actId="1035"/>
          <ac:picMkLst>
            <pc:docMk/>
            <pc:sldMk cId="3810254709" sldId="2648"/>
            <ac:picMk id="294" creationId="{CFF17DD7-CC62-4B1C-A438-284347AFCBC6}"/>
          </ac:picMkLst>
        </pc:picChg>
        <pc:picChg chg="mod">
          <ac:chgData name="Dörner, Verena Alexa" userId="ac29ee95-1216-4605-a7fa-e75025141482" providerId="ADAL" clId="{2C4D3A07-6ACA-4932-81A9-826C5D77A72A}" dt="2023-10-11T10:05:47.493" v="102" actId="1035"/>
          <ac:picMkLst>
            <pc:docMk/>
            <pc:sldMk cId="3810254709" sldId="2648"/>
            <ac:picMk id="295" creationId="{53E6AE99-5605-424D-B277-7D45067A933B}"/>
          </ac:picMkLst>
        </pc:picChg>
        <pc:picChg chg="mod">
          <ac:chgData name="Dörner, Verena Alexa" userId="ac29ee95-1216-4605-a7fa-e75025141482" providerId="ADAL" clId="{2C4D3A07-6ACA-4932-81A9-826C5D77A72A}" dt="2023-10-11T10:05:47.493" v="102" actId="1035"/>
          <ac:picMkLst>
            <pc:docMk/>
            <pc:sldMk cId="3810254709" sldId="2648"/>
            <ac:picMk id="310" creationId="{36A18A53-A2FD-4160-9F98-12FA11245730}"/>
          </ac:picMkLst>
        </pc:picChg>
        <pc:picChg chg="mod">
          <ac:chgData name="Dörner, Verena Alexa" userId="ac29ee95-1216-4605-a7fa-e75025141482" providerId="ADAL" clId="{2C4D3A07-6ACA-4932-81A9-826C5D77A72A}" dt="2023-10-11T10:05:47.493" v="102" actId="1035"/>
          <ac:picMkLst>
            <pc:docMk/>
            <pc:sldMk cId="3810254709" sldId="2648"/>
            <ac:picMk id="333" creationId="{F2771ED8-9339-4F7B-B013-9069306B0511}"/>
          </ac:picMkLst>
        </pc:picChg>
        <pc:picChg chg="mod">
          <ac:chgData name="Dörner, Verena Alexa" userId="ac29ee95-1216-4605-a7fa-e75025141482" providerId="ADAL" clId="{2C4D3A07-6ACA-4932-81A9-826C5D77A72A}" dt="2023-10-11T10:05:47.493" v="102" actId="1035"/>
          <ac:picMkLst>
            <pc:docMk/>
            <pc:sldMk cId="3810254709" sldId="2648"/>
            <ac:picMk id="337" creationId="{B9E15EB1-2522-4382-8D80-AA4DD4AFEFDF}"/>
          </ac:picMkLst>
        </pc:picChg>
        <pc:picChg chg="mod">
          <ac:chgData name="Dörner, Verena Alexa" userId="ac29ee95-1216-4605-a7fa-e75025141482" providerId="ADAL" clId="{2C4D3A07-6ACA-4932-81A9-826C5D77A72A}" dt="2023-10-11T10:05:47.493" v="102" actId="1035"/>
          <ac:picMkLst>
            <pc:docMk/>
            <pc:sldMk cId="3810254709" sldId="2648"/>
            <ac:picMk id="341" creationId="{C38F75C6-C83F-40A6-B0B4-4156419574AE}"/>
          </ac:picMkLst>
        </pc:picChg>
        <pc:picChg chg="mod">
          <ac:chgData name="Dörner, Verena Alexa" userId="ac29ee95-1216-4605-a7fa-e75025141482" providerId="ADAL" clId="{2C4D3A07-6ACA-4932-81A9-826C5D77A72A}" dt="2023-10-11T10:05:47.493" v="102" actId="1035"/>
          <ac:picMkLst>
            <pc:docMk/>
            <pc:sldMk cId="3810254709" sldId="2648"/>
            <ac:picMk id="345" creationId="{D6A30AF6-1DFD-41F6-93AF-621B6FE28F26}"/>
          </ac:picMkLst>
        </pc:picChg>
        <pc:picChg chg="mod">
          <ac:chgData name="Dörner, Verena Alexa" userId="ac29ee95-1216-4605-a7fa-e75025141482" providerId="ADAL" clId="{2C4D3A07-6ACA-4932-81A9-826C5D77A72A}" dt="2023-10-11T10:05:47.493" v="102" actId="1035"/>
          <ac:picMkLst>
            <pc:docMk/>
            <pc:sldMk cId="3810254709" sldId="2648"/>
            <ac:picMk id="351" creationId="{0E1FD05E-500B-4C51-ADAC-07E532162012}"/>
          </ac:picMkLst>
        </pc:picChg>
        <pc:picChg chg="mod">
          <ac:chgData name="Dörner, Verena Alexa" userId="ac29ee95-1216-4605-a7fa-e75025141482" providerId="ADAL" clId="{2C4D3A07-6ACA-4932-81A9-826C5D77A72A}" dt="2023-10-11T10:05:47.493" v="102" actId="1035"/>
          <ac:picMkLst>
            <pc:docMk/>
            <pc:sldMk cId="3810254709" sldId="2648"/>
            <ac:picMk id="363" creationId="{FFE72610-C2C1-4C6E-9C6A-F7D20663F691}"/>
          </ac:picMkLst>
        </pc:picChg>
        <pc:cxnChg chg="mod">
          <ac:chgData name="Dörner, Verena Alexa" userId="ac29ee95-1216-4605-a7fa-e75025141482" providerId="ADAL" clId="{2C4D3A07-6ACA-4932-81A9-826C5D77A72A}" dt="2023-10-11T10:05:47.493" v="102" actId="1035"/>
          <ac:cxnSpMkLst>
            <pc:docMk/>
            <pc:sldMk cId="3810254709" sldId="2648"/>
            <ac:cxnSpMk id="144" creationId="{E292863E-2685-456C-96F4-DAFE24FB86B7}"/>
          </ac:cxnSpMkLst>
        </pc:cxnChg>
        <pc:cxnChg chg="del">
          <ac:chgData name="Dörner, Verena Alexa" userId="ac29ee95-1216-4605-a7fa-e75025141482" providerId="ADAL" clId="{2C4D3A07-6ACA-4932-81A9-826C5D77A72A}" dt="2023-10-11T10:04:28.088" v="67" actId="478"/>
          <ac:cxnSpMkLst>
            <pc:docMk/>
            <pc:sldMk cId="3810254709" sldId="2648"/>
            <ac:cxnSpMk id="167" creationId="{3844ACAC-E732-481F-9753-A1BE70D90B00}"/>
          </ac:cxnSpMkLst>
        </pc:cxnChg>
        <pc:cxnChg chg="mod">
          <ac:chgData name="Dörner, Verena Alexa" userId="ac29ee95-1216-4605-a7fa-e75025141482" providerId="ADAL" clId="{2C4D3A07-6ACA-4932-81A9-826C5D77A72A}" dt="2023-10-11T10:05:47.493" v="102" actId="1035"/>
          <ac:cxnSpMkLst>
            <pc:docMk/>
            <pc:sldMk cId="3810254709" sldId="2648"/>
            <ac:cxnSpMk id="172" creationId="{599A7981-CEBF-44BE-9AAC-6B55B3712058}"/>
          </ac:cxnSpMkLst>
        </pc:cxnChg>
        <pc:cxnChg chg="mod">
          <ac:chgData name="Dörner, Verena Alexa" userId="ac29ee95-1216-4605-a7fa-e75025141482" providerId="ADAL" clId="{2C4D3A07-6ACA-4932-81A9-826C5D77A72A}" dt="2023-10-11T10:05:47.493" v="102" actId="1035"/>
          <ac:cxnSpMkLst>
            <pc:docMk/>
            <pc:sldMk cId="3810254709" sldId="2648"/>
            <ac:cxnSpMk id="173" creationId="{379BC072-910B-43F0-90E4-02F5E81A94A0}"/>
          </ac:cxnSpMkLst>
        </pc:cxnChg>
        <pc:cxnChg chg="mod">
          <ac:chgData name="Dörner, Verena Alexa" userId="ac29ee95-1216-4605-a7fa-e75025141482" providerId="ADAL" clId="{2C4D3A07-6ACA-4932-81A9-826C5D77A72A}" dt="2023-10-11T10:05:47.493" v="102" actId="1035"/>
          <ac:cxnSpMkLst>
            <pc:docMk/>
            <pc:sldMk cId="3810254709" sldId="2648"/>
            <ac:cxnSpMk id="174" creationId="{636E330E-4760-4F04-BF73-AEDCAB5838B5}"/>
          </ac:cxnSpMkLst>
        </pc:cxnChg>
        <pc:cxnChg chg="mod">
          <ac:chgData name="Dörner, Verena Alexa" userId="ac29ee95-1216-4605-a7fa-e75025141482" providerId="ADAL" clId="{2C4D3A07-6ACA-4932-81A9-826C5D77A72A}" dt="2023-10-11T10:05:47.493" v="102" actId="1035"/>
          <ac:cxnSpMkLst>
            <pc:docMk/>
            <pc:sldMk cId="3810254709" sldId="2648"/>
            <ac:cxnSpMk id="176" creationId="{D6053047-BB1C-4946-A309-DFD9485BBCE5}"/>
          </ac:cxnSpMkLst>
        </pc:cxnChg>
        <pc:cxnChg chg="mod">
          <ac:chgData name="Dörner, Verena Alexa" userId="ac29ee95-1216-4605-a7fa-e75025141482" providerId="ADAL" clId="{2C4D3A07-6ACA-4932-81A9-826C5D77A72A}" dt="2023-10-11T10:05:47.493" v="102" actId="1035"/>
          <ac:cxnSpMkLst>
            <pc:docMk/>
            <pc:sldMk cId="3810254709" sldId="2648"/>
            <ac:cxnSpMk id="177" creationId="{85114535-12A8-4633-8764-D167214901E1}"/>
          </ac:cxnSpMkLst>
        </pc:cxnChg>
        <pc:cxnChg chg="mod">
          <ac:chgData name="Dörner, Verena Alexa" userId="ac29ee95-1216-4605-a7fa-e75025141482" providerId="ADAL" clId="{2C4D3A07-6ACA-4932-81A9-826C5D77A72A}" dt="2023-10-11T10:05:47.493" v="102" actId="1035"/>
          <ac:cxnSpMkLst>
            <pc:docMk/>
            <pc:sldMk cId="3810254709" sldId="2648"/>
            <ac:cxnSpMk id="179" creationId="{CFFB2C16-E809-465F-81DD-9B2F6901BA76}"/>
          </ac:cxnSpMkLst>
        </pc:cxnChg>
      </pc:sldChg>
    </pc:docChg>
  </pc:docChgLst>
  <pc:docChgLst>
    <pc:chgData name="Dörner, Verena Alexa" userId="ac29ee95-1216-4605-a7fa-e75025141482" providerId="ADAL" clId="{23903B1C-8832-43C3-9922-5F075F577AA7}"/>
    <pc:docChg chg="undo custSel modSld">
      <pc:chgData name="Dörner, Verena Alexa" userId="ac29ee95-1216-4605-a7fa-e75025141482" providerId="ADAL" clId="{23903B1C-8832-43C3-9922-5F075F577AA7}" dt="2024-07-05T08:02:31.186" v="594" actId="20577"/>
      <pc:docMkLst>
        <pc:docMk/>
      </pc:docMkLst>
      <pc:sldChg chg="addSp delSp modSp mod">
        <pc:chgData name="Dörner, Verena Alexa" userId="ac29ee95-1216-4605-a7fa-e75025141482" providerId="ADAL" clId="{23903B1C-8832-43C3-9922-5F075F577AA7}" dt="2024-07-05T08:02:31.186" v="594" actId="20577"/>
        <pc:sldMkLst>
          <pc:docMk/>
          <pc:sldMk cId="0" sldId="256"/>
        </pc:sldMkLst>
        <pc:spChg chg="mod">
          <ac:chgData name="Dörner, Verena Alexa" userId="ac29ee95-1216-4605-a7fa-e75025141482" providerId="ADAL" clId="{23903B1C-8832-43C3-9922-5F075F577AA7}" dt="2024-06-27T11:28:08.889" v="252" actId="20577"/>
          <ac:spMkLst>
            <pc:docMk/>
            <pc:sldMk cId="0" sldId="256"/>
            <ac:spMk id="529" creationId="{00000000-0000-0000-0000-000000000000}"/>
          </ac:spMkLst>
        </pc:spChg>
        <pc:spChg chg="mod">
          <ac:chgData name="Dörner, Verena Alexa" userId="ac29ee95-1216-4605-a7fa-e75025141482" providerId="ADAL" clId="{23903B1C-8832-43C3-9922-5F075F577AA7}" dt="2024-07-05T08:02:31.186" v="594" actId="20577"/>
          <ac:spMkLst>
            <pc:docMk/>
            <pc:sldMk cId="0" sldId="256"/>
            <ac:spMk id="535" creationId="{00000000-0000-0000-0000-000000000000}"/>
          </ac:spMkLst>
        </pc:spChg>
        <pc:picChg chg="del">
          <ac:chgData name="Dörner, Verena Alexa" userId="ac29ee95-1216-4605-a7fa-e75025141482" providerId="ADAL" clId="{23903B1C-8832-43C3-9922-5F075F577AA7}" dt="2024-06-27T11:31:13.489" v="310" actId="478"/>
          <ac:picMkLst>
            <pc:docMk/>
            <pc:sldMk cId="0" sldId="256"/>
            <ac:picMk id="3" creationId="{C0A532DE-C7B5-52F8-A0DC-526B1244646F}"/>
          </ac:picMkLst>
        </pc:picChg>
        <pc:picChg chg="add mod">
          <ac:chgData name="Dörner, Verena Alexa" userId="ac29ee95-1216-4605-a7fa-e75025141482" providerId="ADAL" clId="{23903B1C-8832-43C3-9922-5F075F577AA7}" dt="2024-07-05T08:02:13.455" v="575" actId="1036"/>
          <ac:picMkLst>
            <pc:docMk/>
            <pc:sldMk cId="0" sldId="256"/>
            <ac:picMk id="3" creationId="{DCE4C67B-DD48-7AD9-43F0-85EBCDF4E53A}"/>
          </ac:picMkLst>
        </pc:picChg>
        <pc:picChg chg="add del mod">
          <ac:chgData name="Dörner, Verena Alexa" userId="ac29ee95-1216-4605-a7fa-e75025141482" providerId="ADAL" clId="{23903B1C-8832-43C3-9922-5F075F577AA7}" dt="2024-07-05T08:02:02.287" v="536" actId="478"/>
          <ac:picMkLst>
            <pc:docMk/>
            <pc:sldMk cId="0" sldId="256"/>
            <ac:picMk id="4" creationId="{1D3BB235-2FE7-03DD-9FB9-84FFFD3B90DC}"/>
          </ac:picMkLst>
        </pc:picChg>
      </pc:sldChg>
      <pc:sldChg chg="modSp mod">
        <pc:chgData name="Dörner, Verena Alexa" userId="ac29ee95-1216-4605-a7fa-e75025141482" providerId="ADAL" clId="{23903B1C-8832-43C3-9922-5F075F577AA7}" dt="2024-06-27T11:25:09.258" v="4" actId="20577"/>
        <pc:sldMkLst>
          <pc:docMk/>
          <pc:sldMk cId="41271360" sldId="2636"/>
        </pc:sldMkLst>
        <pc:spChg chg="mod">
          <ac:chgData name="Dörner, Verena Alexa" userId="ac29ee95-1216-4605-a7fa-e75025141482" providerId="ADAL" clId="{23903B1C-8832-43C3-9922-5F075F577AA7}" dt="2024-06-27T11:25:09.258" v="4" actId="20577"/>
          <ac:spMkLst>
            <pc:docMk/>
            <pc:sldMk cId="41271360" sldId="2636"/>
            <ac:spMk id="21" creationId="{BBD14D05-BFF3-4A68-8280-479ECDB69B53}"/>
          </ac:spMkLst>
        </pc:spChg>
      </pc:sldChg>
      <pc:sldChg chg="modSp mod">
        <pc:chgData name="Dörner, Verena Alexa" userId="ac29ee95-1216-4605-a7fa-e75025141482" providerId="ADAL" clId="{23903B1C-8832-43C3-9922-5F075F577AA7}" dt="2024-06-27T11:25:16.679" v="13" actId="20577"/>
        <pc:sldMkLst>
          <pc:docMk/>
          <pc:sldMk cId="2275336813" sldId="2640"/>
        </pc:sldMkLst>
        <pc:spChg chg="mod">
          <ac:chgData name="Dörner, Verena Alexa" userId="ac29ee95-1216-4605-a7fa-e75025141482" providerId="ADAL" clId="{23903B1C-8832-43C3-9922-5F075F577AA7}" dt="2024-06-27T11:25:16.679" v="13" actId="20577"/>
          <ac:spMkLst>
            <pc:docMk/>
            <pc:sldMk cId="2275336813" sldId="2640"/>
            <ac:spMk id="425" creationId="{E0D36723-94C9-40D8-8416-55FEA3372711}"/>
          </ac:spMkLst>
        </pc:spChg>
      </pc:sldChg>
      <pc:sldChg chg="addSp modSp mod">
        <pc:chgData name="Dörner, Verena Alexa" userId="ac29ee95-1216-4605-a7fa-e75025141482" providerId="ADAL" clId="{23903B1C-8832-43C3-9922-5F075F577AA7}" dt="2024-07-05T08:00:07.826" v="535" actId="1076"/>
        <pc:sldMkLst>
          <pc:docMk/>
          <pc:sldMk cId="1035731513" sldId="2643"/>
        </pc:sldMkLst>
        <pc:spChg chg="add mod">
          <ac:chgData name="Dörner, Verena Alexa" userId="ac29ee95-1216-4605-a7fa-e75025141482" providerId="ADAL" clId="{23903B1C-8832-43C3-9922-5F075F577AA7}" dt="2024-06-27T11:30:40.318" v="307" actId="166"/>
          <ac:spMkLst>
            <pc:docMk/>
            <pc:sldMk cId="1035731513" sldId="2643"/>
            <ac:spMk id="2" creationId="{DD758914-2FE2-C991-07A0-3BB55182C31A}"/>
          </ac:spMkLst>
        </pc:spChg>
        <pc:spChg chg="add mod">
          <ac:chgData name="Dörner, Verena Alexa" userId="ac29ee95-1216-4605-a7fa-e75025141482" providerId="ADAL" clId="{23903B1C-8832-43C3-9922-5F075F577AA7}" dt="2024-07-05T07:59:33.419" v="513" actId="1038"/>
          <ac:spMkLst>
            <pc:docMk/>
            <pc:sldMk cId="1035731513" sldId="2643"/>
            <ac:spMk id="5" creationId="{781B08EE-C2AD-926A-733C-550F8A9D3AA4}"/>
          </ac:spMkLst>
        </pc:spChg>
        <pc:spChg chg="mod">
          <ac:chgData name="Dörner, Verena Alexa" userId="ac29ee95-1216-4605-a7fa-e75025141482" providerId="ADAL" clId="{23903B1C-8832-43C3-9922-5F075F577AA7}" dt="2024-07-05T08:00:07.826" v="535" actId="1076"/>
          <ac:spMkLst>
            <pc:docMk/>
            <pc:sldMk cId="1035731513" sldId="2643"/>
            <ac:spMk id="203" creationId="{3F0B7336-852B-42EA-90B0-E0E705FAE356}"/>
          </ac:spMkLst>
        </pc:spChg>
        <pc:spChg chg="mod">
          <ac:chgData name="Dörner, Verena Alexa" userId="ac29ee95-1216-4605-a7fa-e75025141482" providerId="ADAL" clId="{23903B1C-8832-43C3-9922-5F075F577AA7}" dt="2024-07-05T07:58:21.907" v="444" actId="20577"/>
          <ac:spMkLst>
            <pc:docMk/>
            <pc:sldMk cId="1035731513" sldId="2643"/>
            <ac:spMk id="205" creationId="{4D66E5B7-603D-4847-B651-7FB2B8E85491}"/>
          </ac:spMkLst>
        </pc:spChg>
        <pc:spChg chg="mod">
          <ac:chgData name="Dörner, Verena Alexa" userId="ac29ee95-1216-4605-a7fa-e75025141482" providerId="ADAL" clId="{23903B1C-8832-43C3-9922-5F075F577AA7}" dt="2024-07-05T08:00:02.023" v="534" actId="166"/>
          <ac:spMkLst>
            <pc:docMk/>
            <pc:sldMk cId="1035731513" sldId="2643"/>
            <ac:spMk id="223" creationId="{B07FDF03-F079-4A21-AF2E-EE33FD125EC6}"/>
          </ac:spMkLst>
        </pc:spChg>
        <pc:spChg chg="mod">
          <ac:chgData name="Dörner, Verena Alexa" userId="ac29ee95-1216-4605-a7fa-e75025141482" providerId="ADAL" clId="{23903B1C-8832-43C3-9922-5F075F577AA7}" dt="2024-06-27T11:30:48.332" v="309" actId="166"/>
          <ac:spMkLst>
            <pc:docMk/>
            <pc:sldMk cId="1035731513" sldId="2643"/>
            <ac:spMk id="241" creationId="{C643AEBB-24D4-41C3-8C49-167BACB16529}"/>
          </ac:spMkLst>
        </pc:spChg>
        <pc:spChg chg="mod">
          <ac:chgData name="Dörner, Verena Alexa" userId="ac29ee95-1216-4605-a7fa-e75025141482" providerId="ADAL" clId="{23903B1C-8832-43C3-9922-5F075F577AA7}" dt="2024-06-27T11:25:23.847" v="22" actId="20577"/>
          <ac:spMkLst>
            <pc:docMk/>
            <pc:sldMk cId="1035731513" sldId="2643"/>
            <ac:spMk id="245" creationId="{25FB1602-F634-46CE-A676-8C4C83E8DCE3}"/>
          </ac:spMkLst>
        </pc:spChg>
        <pc:spChg chg="add mod">
          <ac:chgData name="Dörner, Verena Alexa" userId="ac29ee95-1216-4605-a7fa-e75025141482" providerId="ADAL" clId="{23903B1C-8832-43C3-9922-5F075F577AA7}" dt="2024-07-05T07:59:18.736" v="453" actId="14100"/>
          <ac:spMkLst>
            <pc:docMk/>
            <pc:sldMk cId="1035731513" sldId="2643"/>
            <ac:spMk id="448" creationId="{E7A501B8-3073-D262-A648-F27B1D3FCD44}"/>
          </ac:spMkLst>
        </pc:spChg>
        <pc:spChg chg="add mod">
          <ac:chgData name="Dörner, Verena Alexa" userId="ac29ee95-1216-4605-a7fa-e75025141482" providerId="ADAL" clId="{23903B1C-8832-43C3-9922-5F075F577AA7}" dt="2024-07-05T07:59:55.619" v="533" actId="1038"/>
          <ac:spMkLst>
            <pc:docMk/>
            <pc:sldMk cId="1035731513" sldId="2643"/>
            <ac:spMk id="449" creationId="{4973C42C-FD6A-CF44-3B5F-AD7913A88336}"/>
          </ac:spMkLst>
        </pc:spChg>
        <pc:grpChg chg="mod">
          <ac:chgData name="Dörner, Verena Alexa" userId="ac29ee95-1216-4605-a7fa-e75025141482" providerId="ADAL" clId="{23903B1C-8832-43C3-9922-5F075F577AA7}" dt="2024-07-05T07:58:53.487" v="450" actId="1076"/>
          <ac:grpSpMkLst>
            <pc:docMk/>
            <pc:sldMk cId="1035731513" sldId="2643"/>
            <ac:grpSpMk id="6" creationId="{F7EC067C-0598-4A8D-9030-EC2467F424A9}"/>
          </ac:grpSpMkLst>
        </pc:grpChg>
      </pc:sldChg>
      <pc:sldChg chg="addSp modSp mod">
        <pc:chgData name="Dörner, Verena Alexa" userId="ac29ee95-1216-4605-a7fa-e75025141482" providerId="ADAL" clId="{23903B1C-8832-43C3-9922-5F075F577AA7}" dt="2024-07-05T07:58:01.502" v="443" actId="20577"/>
        <pc:sldMkLst>
          <pc:docMk/>
          <pc:sldMk cId="3810254709" sldId="2648"/>
        </pc:sldMkLst>
        <pc:spChg chg="mod">
          <ac:chgData name="Dörner, Verena Alexa" userId="ac29ee95-1216-4605-a7fa-e75025141482" providerId="ADAL" clId="{23903B1C-8832-43C3-9922-5F075F577AA7}" dt="2024-06-27T11:26:30.276" v="24" actId="1036"/>
          <ac:spMkLst>
            <pc:docMk/>
            <pc:sldMk cId="3810254709" sldId="2648"/>
            <ac:spMk id="10" creationId="{92D8D4BD-EF9B-9348-3D14-847C81340F50}"/>
          </ac:spMkLst>
        </pc:spChg>
        <pc:spChg chg="add mod">
          <ac:chgData name="Dörner, Verena Alexa" userId="ac29ee95-1216-4605-a7fa-e75025141482" providerId="ADAL" clId="{23903B1C-8832-43C3-9922-5F075F577AA7}" dt="2024-07-05T07:57:26.785" v="393" actId="20577"/>
          <ac:spMkLst>
            <pc:docMk/>
            <pc:sldMk cId="3810254709" sldId="2648"/>
            <ac:spMk id="12" creationId="{29757791-79E2-44B0-E3BD-5A9683E9EDFD}"/>
          </ac:spMkLst>
        </pc:spChg>
        <pc:spChg chg="mod">
          <ac:chgData name="Dörner, Verena Alexa" userId="ac29ee95-1216-4605-a7fa-e75025141482" providerId="ADAL" clId="{23903B1C-8832-43C3-9922-5F075F577AA7}" dt="2024-06-27T11:27:30.646" v="156"/>
          <ac:spMkLst>
            <pc:docMk/>
            <pc:sldMk cId="3810254709" sldId="2648"/>
            <ac:spMk id="15" creationId="{6382B40F-B835-FBEF-D514-94D6A2F35D8E}"/>
          </ac:spMkLst>
        </pc:spChg>
        <pc:spChg chg="mod">
          <ac:chgData name="Dörner, Verena Alexa" userId="ac29ee95-1216-4605-a7fa-e75025141482" providerId="ADAL" clId="{23903B1C-8832-43C3-9922-5F075F577AA7}" dt="2024-06-27T11:27:30.646" v="156"/>
          <ac:spMkLst>
            <pc:docMk/>
            <pc:sldMk cId="3810254709" sldId="2648"/>
            <ac:spMk id="16" creationId="{83E65E75-C060-FC3F-DE64-5E07188C2798}"/>
          </ac:spMkLst>
        </pc:spChg>
        <pc:spChg chg="add mod">
          <ac:chgData name="Dörner, Verena Alexa" userId="ac29ee95-1216-4605-a7fa-e75025141482" providerId="ADAL" clId="{23903B1C-8832-43C3-9922-5F075F577AA7}" dt="2024-07-05T07:58:01.502" v="443" actId="20577"/>
          <ac:spMkLst>
            <pc:docMk/>
            <pc:sldMk cId="3810254709" sldId="2648"/>
            <ac:spMk id="18" creationId="{675720EA-2FFB-5E3D-DFE1-CB16D617586F}"/>
          </ac:spMkLst>
        </pc:spChg>
        <pc:spChg chg="mod">
          <ac:chgData name="Dörner, Verena Alexa" userId="ac29ee95-1216-4605-a7fa-e75025141482" providerId="ADAL" clId="{23903B1C-8832-43C3-9922-5F075F577AA7}" dt="2024-06-27T11:32:01.797" v="387" actId="20577"/>
          <ac:spMkLst>
            <pc:docMk/>
            <pc:sldMk cId="3810254709" sldId="2648"/>
            <ac:spMk id="211" creationId="{D7D47848-706D-49C5-958D-5888783DCDD8}"/>
          </ac:spMkLst>
        </pc:spChg>
        <pc:grpChg chg="add mod">
          <ac:chgData name="Dörner, Verena Alexa" userId="ac29ee95-1216-4605-a7fa-e75025141482" providerId="ADAL" clId="{23903B1C-8832-43C3-9922-5F075F577AA7}" dt="2024-06-27T11:27:41.113" v="205" actId="1036"/>
          <ac:grpSpMkLst>
            <pc:docMk/>
            <pc:sldMk cId="3810254709" sldId="2648"/>
            <ac:grpSpMk id="14" creationId="{E637072F-77B7-9287-FE8B-A235C65DAE01}"/>
          </ac:grpSpMkLst>
        </pc:grpChg>
        <pc:picChg chg="add mod">
          <ac:chgData name="Dörner, Verena Alexa" userId="ac29ee95-1216-4605-a7fa-e75025141482" providerId="ADAL" clId="{23903B1C-8832-43C3-9922-5F075F577AA7}" dt="2024-06-27T11:27:23.629" v="155" actId="1036"/>
          <ac:picMkLst>
            <pc:docMk/>
            <pc:sldMk cId="3810254709" sldId="2648"/>
            <ac:picMk id="13" creationId="{6E5F1015-DAB3-6AA1-B973-4CF8B48995FB}"/>
          </ac:picMkLst>
        </pc:picChg>
        <pc:cxnChg chg="add mod">
          <ac:chgData name="Dörner, Verena Alexa" userId="ac29ee95-1216-4605-a7fa-e75025141482" providerId="ADAL" clId="{23903B1C-8832-43C3-9922-5F075F577AA7}" dt="2024-06-27T11:28:01.755" v="243" actId="1036"/>
          <ac:cxnSpMkLst>
            <pc:docMk/>
            <pc:sldMk cId="3810254709" sldId="2648"/>
            <ac:cxnSpMk id="17" creationId="{028A1172-9905-F44D-E815-AF231EBDC203}"/>
          </ac:cxnSpMkLst>
        </pc:cxnChg>
      </pc:sldChg>
    </pc:docChg>
  </pc:docChgLst>
  <pc:docChgLst>
    <pc:chgData name="Dörner, Verena Alexa" userId="ac29ee95-1216-4605-a7fa-e75025141482" providerId="ADAL" clId="{58E6F9AE-C243-48DC-AE67-ED10AFFE06B7}"/>
    <pc:docChg chg="undo custSel addSld delSld modSld">
      <pc:chgData name="Dörner, Verena Alexa" userId="ac29ee95-1216-4605-a7fa-e75025141482" providerId="ADAL" clId="{58E6F9AE-C243-48DC-AE67-ED10AFFE06B7}" dt="2022-11-16T08:46:06.570" v="5537" actId="1035"/>
      <pc:docMkLst>
        <pc:docMk/>
      </pc:docMkLst>
      <pc:sldChg chg="addSp delSp modSp mod">
        <pc:chgData name="Dörner, Verena Alexa" userId="ac29ee95-1216-4605-a7fa-e75025141482" providerId="ADAL" clId="{58E6F9AE-C243-48DC-AE67-ED10AFFE06B7}" dt="2022-11-16T08:37:05.088" v="5447" actId="255"/>
        <pc:sldMkLst>
          <pc:docMk/>
          <pc:sldMk cId="0" sldId="256"/>
        </pc:sldMkLst>
        <pc:spChg chg="del">
          <ac:chgData name="Dörner, Verena Alexa" userId="ac29ee95-1216-4605-a7fa-e75025141482" providerId="ADAL" clId="{58E6F9AE-C243-48DC-AE67-ED10AFFE06B7}" dt="2022-11-11T09:57:44.702" v="4809" actId="478"/>
          <ac:spMkLst>
            <pc:docMk/>
            <pc:sldMk cId="0" sldId="256"/>
            <ac:spMk id="2" creationId="{29669BAF-3B44-2843-B96D-CEDB87C0A0D1}"/>
          </ac:spMkLst>
        </pc:spChg>
        <pc:spChg chg="del">
          <ac:chgData name="Dörner, Verena Alexa" userId="ac29ee95-1216-4605-a7fa-e75025141482" providerId="ADAL" clId="{58E6F9AE-C243-48DC-AE67-ED10AFFE06B7}" dt="2022-11-07T12:21:14.317" v="30" actId="478"/>
          <ac:spMkLst>
            <pc:docMk/>
            <pc:sldMk cId="0" sldId="256"/>
            <ac:spMk id="527" creationId="{00000000-0000-0000-0000-000000000000}"/>
          </ac:spMkLst>
        </pc:spChg>
        <pc:spChg chg="mod">
          <ac:chgData name="Dörner, Verena Alexa" userId="ac29ee95-1216-4605-a7fa-e75025141482" providerId="ADAL" clId="{58E6F9AE-C243-48DC-AE67-ED10AFFE06B7}" dt="2022-11-11T09:41:39.670" v="4792" actId="2711"/>
          <ac:spMkLst>
            <pc:docMk/>
            <pc:sldMk cId="0" sldId="256"/>
            <ac:spMk id="528" creationId="{00000000-0000-0000-0000-000000000000}"/>
          </ac:spMkLst>
        </pc:spChg>
        <pc:spChg chg="mod">
          <ac:chgData name="Dörner, Verena Alexa" userId="ac29ee95-1216-4605-a7fa-e75025141482" providerId="ADAL" clId="{58E6F9AE-C243-48DC-AE67-ED10AFFE06B7}" dt="2022-11-16T08:30:20.109" v="5441" actId="20577"/>
          <ac:spMkLst>
            <pc:docMk/>
            <pc:sldMk cId="0" sldId="256"/>
            <ac:spMk id="529" creationId="{00000000-0000-0000-0000-000000000000}"/>
          </ac:spMkLst>
        </pc:spChg>
        <pc:spChg chg="mod">
          <ac:chgData name="Dörner, Verena Alexa" userId="ac29ee95-1216-4605-a7fa-e75025141482" providerId="ADAL" clId="{58E6F9AE-C243-48DC-AE67-ED10AFFE06B7}" dt="2022-11-16T08:37:05.088" v="5447" actId="255"/>
          <ac:spMkLst>
            <pc:docMk/>
            <pc:sldMk cId="0" sldId="256"/>
            <ac:spMk id="535" creationId="{00000000-0000-0000-0000-000000000000}"/>
          </ac:spMkLst>
        </pc:spChg>
        <pc:graphicFrameChg chg="add del mod">
          <ac:chgData name="Dörner, Verena Alexa" userId="ac29ee95-1216-4605-a7fa-e75025141482" providerId="ADAL" clId="{58E6F9AE-C243-48DC-AE67-ED10AFFE06B7}" dt="2022-11-07T12:17:27.967" v="1"/>
          <ac:graphicFrameMkLst>
            <pc:docMk/>
            <pc:sldMk cId="0" sldId="256"/>
            <ac:graphicFrameMk id="3" creationId="{335264B5-8BC5-4250-9183-1455FC5400FF}"/>
          </ac:graphicFrameMkLst>
        </pc:graphicFrameChg>
        <pc:picChg chg="del">
          <ac:chgData name="Dörner, Verena Alexa" userId="ac29ee95-1216-4605-a7fa-e75025141482" providerId="ADAL" clId="{58E6F9AE-C243-48DC-AE67-ED10AFFE06B7}" dt="2022-11-11T09:41:51.836" v="4794" actId="478"/>
          <ac:picMkLst>
            <pc:docMk/>
            <pc:sldMk cId="0" sldId="256"/>
            <ac:picMk id="4" creationId="{0F58CEC5-079C-4099-A15B-7D931CE65408}"/>
          </ac:picMkLst>
        </pc:picChg>
        <pc:picChg chg="add mod">
          <ac:chgData name="Dörner, Verena Alexa" userId="ac29ee95-1216-4605-a7fa-e75025141482" providerId="ADAL" clId="{58E6F9AE-C243-48DC-AE67-ED10AFFE06B7}" dt="2022-11-11T09:57:06.172" v="4806" actId="1076"/>
          <ac:picMkLst>
            <pc:docMk/>
            <pc:sldMk cId="0" sldId="256"/>
            <ac:picMk id="5" creationId="{7E0A2F0E-E457-4CF2-A13F-AB47B86194CD}"/>
          </ac:picMkLst>
        </pc:picChg>
        <pc:picChg chg="add del">
          <ac:chgData name="Dörner, Verena Alexa" userId="ac29ee95-1216-4605-a7fa-e75025141482" providerId="ADAL" clId="{58E6F9AE-C243-48DC-AE67-ED10AFFE06B7}" dt="2022-11-11T10:03:10.766" v="4921" actId="478"/>
          <ac:picMkLst>
            <pc:docMk/>
            <pc:sldMk cId="0" sldId="256"/>
            <ac:picMk id="7" creationId="{EBD5FAB1-8A07-4E0A-8296-53BBC283B3D9}"/>
          </ac:picMkLst>
        </pc:picChg>
        <pc:picChg chg="add del">
          <ac:chgData name="Dörner, Verena Alexa" userId="ac29ee95-1216-4605-a7fa-e75025141482" providerId="ADAL" clId="{58E6F9AE-C243-48DC-AE67-ED10AFFE06B7}" dt="2022-11-11T10:08:16.757" v="5082" actId="478"/>
          <ac:picMkLst>
            <pc:docMk/>
            <pc:sldMk cId="0" sldId="256"/>
            <ac:picMk id="9" creationId="{2153E1C2-5739-4286-9FF6-C84375E59836}"/>
          </ac:picMkLst>
        </pc:picChg>
        <pc:picChg chg="add del">
          <ac:chgData name="Dörner, Verena Alexa" userId="ac29ee95-1216-4605-a7fa-e75025141482" providerId="ADAL" clId="{58E6F9AE-C243-48DC-AE67-ED10AFFE06B7}" dt="2022-11-11T10:12:26.829" v="5296" actId="478"/>
          <ac:picMkLst>
            <pc:docMk/>
            <pc:sldMk cId="0" sldId="256"/>
            <ac:picMk id="11" creationId="{8528E3D7-58C4-425A-AF9B-A90B2515651D}"/>
          </ac:picMkLst>
        </pc:picChg>
        <pc:picChg chg="mod">
          <ac:chgData name="Dörner, Verena Alexa" userId="ac29ee95-1216-4605-a7fa-e75025141482" providerId="ADAL" clId="{58E6F9AE-C243-48DC-AE67-ED10AFFE06B7}" dt="2022-11-11T10:14:12.946" v="5325" actId="1038"/>
          <ac:picMkLst>
            <pc:docMk/>
            <pc:sldMk cId="0" sldId="256"/>
            <ac:picMk id="536" creationId="{00000000-0000-0000-0000-000000000000}"/>
          </ac:picMkLst>
        </pc:picChg>
      </pc:sldChg>
      <pc:sldChg chg="new del">
        <pc:chgData name="Dörner, Verena Alexa" userId="ac29ee95-1216-4605-a7fa-e75025141482" providerId="ADAL" clId="{58E6F9AE-C243-48DC-AE67-ED10AFFE06B7}" dt="2022-11-07T12:18:35.283" v="5" actId="47"/>
        <pc:sldMkLst>
          <pc:docMk/>
          <pc:sldMk cId="2399427306" sldId="257"/>
        </pc:sldMkLst>
      </pc:sldChg>
      <pc:sldChg chg="modSp mod">
        <pc:chgData name="Dörner, Verena Alexa" userId="ac29ee95-1216-4605-a7fa-e75025141482" providerId="ADAL" clId="{58E6F9AE-C243-48DC-AE67-ED10AFFE06B7}" dt="2022-11-16T08:29:48.637" v="5426" actId="20577"/>
        <pc:sldMkLst>
          <pc:docMk/>
          <pc:sldMk cId="41271360" sldId="2636"/>
        </pc:sldMkLst>
        <pc:spChg chg="mod">
          <ac:chgData name="Dörner, Verena Alexa" userId="ac29ee95-1216-4605-a7fa-e75025141482" providerId="ADAL" clId="{58E6F9AE-C243-48DC-AE67-ED10AFFE06B7}" dt="2022-11-16T08:29:48.637" v="5426" actId="20577"/>
          <ac:spMkLst>
            <pc:docMk/>
            <pc:sldMk cId="41271360" sldId="2636"/>
            <ac:spMk id="21" creationId="{BBD14D05-BFF3-4A68-8280-479ECDB69B53}"/>
          </ac:spMkLst>
        </pc:spChg>
      </pc:sldChg>
      <pc:sldChg chg="del">
        <pc:chgData name="Dörner, Verena Alexa" userId="ac29ee95-1216-4605-a7fa-e75025141482" providerId="ADAL" clId="{58E6F9AE-C243-48DC-AE67-ED10AFFE06B7}" dt="2022-11-07T12:18:32.533" v="4" actId="47"/>
        <pc:sldMkLst>
          <pc:docMk/>
          <pc:sldMk cId="4144240892" sldId="2639"/>
        </pc:sldMkLst>
      </pc:sldChg>
      <pc:sldChg chg="addSp delSp modSp add mod">
        <pc:chgData name="Dörner, Verena Alexa" userId="ac29ee95-1216-4605-a7fa-e75025141482" providerId="ADAL" clId="{58E6F9AE-C243-48DC-AE67-ED10AFFE06B7}" dt="2022-11-16T08:29:53.137" v="5428" actId="20577"/>
        <pc:sldMkLst>
          <pc:docMk/>
          <pc:sldMk cId="2275336813" sldId="2640"/>
        </pc:sldMkLst>
        <pc:spChg chg="mod">
          <ac:chgData name="Dörner, Verena Alexa" userId="ac29ee95-1216-4605-a7fa-e75025141482" providerId="ADAL" clId="{58E6F9AE-C243-48DC-AE67-ED10AFFE06B7}" dt="2022-11-11T09:40:18.374" v="4728" actId="2711"/>
          <ac:spMkLst>
            <pc:docMk/>
            <pc:sldMk cId="2275336813" sldId="2640"/>
            <ac:spMk id="424" creationId="{001CE1F5-613E-42AB-9E5C-5FA7D22FD908}"/>
          </ac:spMkLst>
        </pc:spChg>
        <pc:spChg chg="mod">
          <ac:chgData name="Dörner, Verena Alexa" userId="ac29ee95-1216-4605-a7fa-e75025141482" providerId="ADAL" clId="{58E6F9AE-C243-48DC-AE67-ED10AFFE06B7}" dt="2022-11-16T08:29:53.137" v="5428" actId="20577"/>
          <ac:spMkLst>
            <pc:docMk/>
            <pc:sldMk cId="2275336813" sldId="2640"/>
            <ac:spMk id="425" creationId="{E0D36723-94C9-40D8-8416-55FEA3372711}"/>
          </ac:spMkLst>
        </pc:spChg>
        <pc:spChg chg="add del">
          <ac:chgData name="Dörner, Verena Alexa" userId="ac29ee95-1216-4605-a7fa-e75025141482" providerId="ADAL" clId="{58E6F9AE-C243-48DC-AE67-ED10AFFE06B7}" dt="2022-11-07T12:22:17.421" v="48" actId="22"/>
          <ac:spMkLst>
            <pc:docMk/>
            <pc:sldMk cId="2275336813" sldId="2640"/>
            <ac:spMk id="426" creationId="{42F1C3B3-226B-4A29-84FE-DB04A25918C3}"/>
          </ac:spMkLst>
        </pc:spChg>
        <pc:spChg chg="mod">
          <ac:chgData name="Dörner, Verena Alexa" userId="ac29ee95-1216-4605-a7fa-e75025141482" providerId="ADAL" clId="{58E6F9AE-C243-48DC-AE67-ED10AFFE06B7}" dt="2022-11-11T09:40:18.374" v="4728" actId="2711"/>
          <ac:spMkLst>
            <pc:docMk/>
            <pc:sldMk cId="2275336813" sldId="2640"/>
            <ac:spMk id="931" creationId="{FCE6FA3E-AC87-4790-A3F0-94959BAE0BE9}"/>
          </ac:spMkLst>
        </pc:spChg>
        <pc:spChg chg="mod">
          <ac:chgData name="Dörner, Verena Alexa" userId="ac29ee95-1216-4605-a7fa-e75025141482" providerId="ADAL" clId="{58E6F9AE-C243-48DC-AE67-ED10AFFE06B7}" dt="2022-11-11T09:40:18.374" v="4728" actId="2711"/>
          <ac:spMkLst>
            <pc:docMk/>
            <pc:sldMk cId="2275336813" sldId="2640"/>
            <ac:spMk id="951" creationId="{297F4086-E419-43EB-936C-C705183B46C3}"/>
          </ac:spMkLst>
        </pc:spChg>
        <pc:spChg chg="mod">
          <ac:chgData name="Dörner, Verena Alexa" userId="ac29ee95-1216-4605-a7fa-e75025141482" providerId="ADAL" clId="{58E6F9AE-C243-48DC-AE67-ED10AFFE06B7}" dt="2022-11-11T09:40:18.374" v="4728" actId="2711"/>
          <ac:spMkLst>
            <pc:docMk/>
            <pc:sldMk cId="2275336813" sldId="2640"/>
            <ac:spMk id="952" creationId="{76A45C67-6AA9-406A-AF22-9717F4DCEAC2}"/>
          </ac:spMkLst>
        </pc:spChg>
        <pc:spChg chg="mod">
          <ac:chgData name="Dörner, Verena Alexa" userId="ac29ee95-1216-4605-a7fa-e75025141482" providerId="ADAL" clId="{58E6F9AE-C243-48DC-AE67-ED10AFFE06B7}" dt="2022-11-11T09:40:18.374" v="4728" actId="2711"/>
          <ac:spMkLst>
            <pc:docMk/>
            <pc:sldMk cId="2275336813" sldId="2640"/>
            <ac:spMk id="953" creationId="{CD281F38-7F2C-4E18-BE6D-D6A43E940F9C}"/>
          </ac:spMkLst>
        </pc:spChg>
        <pc:spChg chg="mod">
          <ac:chgData name="Dörner, Verena Alexa" userId="ac29ee95-1216-4605-a7fa-e75025141482" providerId="ADAL" clId="{58E6F9AE-C243-48DC-AE67-ED10AFFE06B7}" dt="2022-11-11T09:40:18.374" v="4728" actId="2711"/>
          <ac:spMkLst>
            <pc:docMk/>
            <pc:sldMk cId="2275336813" sldId="2640"/>
            <ac:spMk id="970" creationId="{D82B1119-1EAC-436C-870D-1BCF021DC6A3}"/>
          </ac:spMkLst>
        </pc:spChg>
        <pc:spChg chg="mod">
          <ac:chgData name="Dörner, Verena Alexa" userId="ac29ee95-1216-4605-a7fa-e75025141482" providerId="ADAL" clId="{58E6F9AE-C243-48DC-AE67-ED10AFFE06B7}" dt="2022-11-11T09:40:18.374" v="4728" actId="2711"/>
          <ac:spMkLst>
            <pc:docMk/>
            <pc:sldMk cId="2275336813" sldId="2640"/>
            <ac:spMk id="971" creationId="{87A386EF-F18D-4DDE-86B8-2D6B46C8C503}"/>
          </ac:spMkLst>
        </pc:spChg>
      </pc:sldChg>
      <pc:sldChg chg="addSp delSp modSp del mod">
        <pc:chgData name="Dörner, Verena Alexa" userId="ac29ee95-1216-4605-a7fa-e75025141482" providerId="ADAL" clId="{58E6F9AE-C243-48DC-AE67-ED10AFFE06B7}" dt="2022-11-16T08:30:05.272" v="5434" actId="20577"/>
        <pc:sldMkLst>
          <pc:docMk/>
          <pc:sldMk cId="2413233485" sldId="2641"/>
        </pc:sldMkLst>
        <pc:spChg chg="mod">
          <ac:chgData name="Dörner, Verena Alexa" userId="ac29ee95-1216-4605-a7fa-e75025141482" providerId="ADAL" clId="{58E6F9AE-C243-48DC-AE67-ED10AFFE06B7}" dt="2022-11-11T08:50:13.713" v="675" actId="20577"/>
          <ac:spMkLst>
            <pc:docMk/>
            <pc:sldMk cId="2413233485" sldId="2641"/>
            <ac:spMk id="2" creationId="{E82D10E9-4E21-4DAB-B145-67E2B8E3AAB0}"/>
          </ac:spMkLst>
        </pc:spChg>
        <pc:spChg chg="del">
          <ac:chgData name="Dörner, Verena Alexa" userId="ac29ee95-1216-4605-a7fa-e75025141482" providerId="ADAL" clId="{58E6F9AE-C243-48DC-AE67-ED10AFFE06B7}" dt="2022-11-11T09:00:42.384" v="1926" actId="478"/>
          <ac:spMkLst>
            <pc:docMk/>
            <pc:sldMk cId="2413233485" sldId="2641"/>
            <ac:spMk id="124" creationId="{A2D11378-368F-49A8-A229-D427ACADCB27}"/>
          </ac:spMkLst>
        </pc:spChg>
        <pc:spChg chg="del">
          <ac:chgData name="Dörner, Verena Alexa" userId="ac29ee95-1216-4605-a7fa-e75025141482" providerId="ADAL" clId="{58E6F9AE-C243-48DC-AE67-ED10AFFE06B7}" dt="2022-11-11T09:00:44.264" v="1927" actId="478"/>
          <ac:spMkLst>
            <pc:docMk/>
            <pc:sldMk cId="2413233485" sldId="2641"/>
            <ac:spMk id="127" creationId="{A58A7E51-E16D-4263-836C-A85E44E6710B}"/>
          </ac:spMkLst>
        </pc:spChg>
        <pc:spChg chg="del">
          <ac:chgData name="Dörner, Verena Alexa" userId="ac29ee95-1216-4605-a7fa-e75025141482" providerId="ADAL" clId="{58E6F9AE-C243-48DC-AE67-ED10AFFE06B7}" dt="2022-11-11T09:00:22.476" v="1925" actId="478"/>
          <ac:spMkLst>
            <pc:docMk/>
            <pc:sldMk cId="2413233485" sldId="2641"/>
            <ac:spMk id="135" creationId="{AFD6DA28-7117-4E16-A4F8-70D0CE8845CF}"/>
          </ac:spMkLst>
        </pc:spChg>
        <pc:spChg chg="mod">
          <ac:chgData name="Dörner, Verena Alexa" userId="ac29ee95-1216-4605-a7fa-e75025141482" providerId="ADAL" clId="{58E6F9AE-C243-48DC-AE67-ED10AFFE06B7}" dt="2022-11-11T08:54:24.745" v="891"/>
          <ac:spMkLst>
            <pc:docMk/>
            <pc:sldMk cId="2413233485" sldId="2641"/>
            <ac:spMk id="137" creationId="{6A8C3977-0801-48AF-9E97-52FD8CCCC684}"/>
          </ac:spMkLst>
        </pc:spChg>
        <pc:spChg chg="mod">
          <ac:chgData name="Dörner, Verena Alexa" userId="ac29ee95-1216-4605-a7fa-e75025141482" providerId="ADAL" clId="{58E6F9AE-C243-48DC-AE67-ED10AFFE06B7}" dt="2022-11-11T08:54:24.745" v="891"/>
          <ac:spMkLst>
            <pc:docMk/>
            <pc:sldMk cId="2413233485" sldId="2641"/>
            <ac:spMk id="138" creationId="{9C133EE4-8C4C-431C-BD1E-B7B143FD7C2C}"/>
          </ac:spMkLst>
        </pc:spChg>
        <pc:spChg chg="mod">
          <ac:chgData name="Dörner, Verena Alexa" userId="ac29ee95-1216-4605-a7fa-e75025141482" providerId="ADAL" clId="{58E6F9AE-C243-48DC-AE67-ED10AFFE06B7}" dt="2022-11-11T09:24:46.174" v="4605" actId="2711"/>
          <ac:spMkLst>
            <pc:docMk/>
            <pc:sldMk cId="2413233485" sldId="2641"/>
            <ac:spMk id="147" creationId="{A5C05B78-1108-478D-BE08-9C7A7CF7EED5}"/>
          </ac:spMkLst>
        </pc:spChg>
        <pc:spChg chg="mod">
          <ac:chgData name="Dörner, Verena Alexa" userId="ac29ee95-1216-4605-a7fa-e75025141482" providerId="ADAL" clId="{58E6F9AE-C243-48DC-AE67-ED10AFFE06B7}" dt="2022-11-11T09:25:10.304" v="4606" actId="2711"/>
          <ac:spMkLst>
            <pc:docMk/>
            <pc:sldMk cId="2413233485" sldId="2641"/>
            <ac:spMk id="148" creationId="{8CD085B3-9C14-478F-A412-BBDDAE6FB0C1}"/>
          </ac:spMkLst>
        </pc:spChg>
        <pc:spChg chg="mod">
          <ac:chgData name="Dörner, Verena Alexa" userId="ac29ee95-1216-4605-a7fa-e75025141482" providerId="ADAL" clId="{58E6F9AE-C243-48DC-AE67-ED10AFFE06B7}" dt="2022-11-11T09:24:46.174" v="4605" actId="2711"/>
          <ac:spMkLst>
            <pc:docMk/>
            <pc:sldMk cId="2413233485" sldId="2641"/>
            <ac:spMk id="152" creationId="{101F651F-F6AF-49AE-8CF3-FEF678DA7619}"/>
          </ac:spMkLst>
        </pc:spChg>
        <pc:spChg chg="mod">
          <ac:chgData name="Dörner, Verena Alexa" userId="ac29ee95-1216-4605-a7fa-e75025141482" providerId="ADAL" clId="{58E6F9AE-C243-48DC-AE67-ED10AFFE06B7}" dt="2022-11-11T09:25:10.304" v="4606" actId="2711"/>
          <ac:spMkLst>
            <pc:docMk/>
            <pc:sldMk cId="2413233485" sldId="2641"/>
            <ac:spMk id="153" creationId="{9C773140-B840-4A2E-94AF-FB4ECDA96F2C}"/>
          </ac:spMkLst>
        </pc:spChg>
        <pc:spChg chg="mod">
          <ac:chgData name="Dörner, Verena Alexa" userId="ac29ee95-1216-4605-a7fa-e75025141482" providerId="ADAL" clId="{58E6F9AE-C243-48DC-AE67-ED10AFFE06B7}" dt="2022-11-11T09:24:46.174" v="4605" actId="2711"/>
          <ac:spMkLst>
            <pc:docMk/>
            <pc:sldMk cId="2413233485" sldId="2641"/>
            <ac:spMk id="154" creationId="{ACE3D2FD-73BF-4941-8C8E-B9BF56E33C95}"/>
          </ac:spMkLst>
        </pc:spChg>
        <pc:spChg chg="mod">
          <ac:chgData name="Dörner, Verena Alexa" userId="ac29ee95-1216-4605-a7fa-e75025141482" providerId="ADAL" clId="{58E6F9AE-C243-48DC-AE67-ED10AFFE06B7}" dt="2022-11-11T09:25:10.304" v="4606" actId="2711"/>
          <ac:spMkLst>
            <pc:docMk/>
            <pc:sldMk cId="2413233485" sldId="2641"/>
            <ac:spMk id="155" creationId="{26CF3B32-6966-4F51-8904-738570F51425}"/>
          </ac:spMkLst>
        </pc:spChg>
        <pc:spChg chg="mod">
          <ac:chgData name="Dörner, Verena Alexa" userId="ac29ee95-1216-4605-a7fa-e75025141482" providerId="ADAL" clId="{58E6F9AE-C243-48DC-AE67-ED10AFFE06B7}" dt="2022-11-11T09:25:32.660" v="4613" actId="2711"/>
          <ac:spMkLst>
            <pc:docMk/>
            <pc:sldMk cId="2413233485" sldId="2641"/>
            <ac:spMk id="164" creationId="{6FE02C16-A229-4281-B0DA-9B07FB4F022E}"/>
          </ac:spMkLst>
        </pc:spChg>
        <pc:spChg chg="mod">
          <ac:chgData name="Dörner, Verena Alexa" userId="ac29ee95-1216-4605-a7fa-e75025141482" providerId="ADAL" clId="{58E6F9AE-C243-48DC-AE67-ED10AFFE06B7}" dt="2022-11-11T09:25:17.035" v="4607" actId="2711"/>
          <ac:spMkLst>
            <pc:docMk/>
            <pc:sldMk cId="2413233485" sldId="2641"/>
            <ac:spMk id="165" creationId="{04931500-3B9D-4006-BE4F-073E62CEB357}"/>
          </ac:spMkLst>
        </pc:spChg>
        <pc:spChg chg="mod">
          <ac:chgData name="Dörner, Verena Alexa" userId="ac29ee95-1216-4605-a7fa-e75025141482" providerId="ADAL" clId="{58E6F9AE-C243-48DC-AE67-ED10AFFE06B7}" dt="2022-11-11T09:24:46.174" v="4605" actId="2711"/>
          <ac:spMkLst>
            <pc:docMk/>
            <pc:sldMk cId="2413233485" sldId="2641"/>
            <ac:spMk id="166" creationId="{8D7E5FC3-B63D-4819-8200-9BF458543FC1}"/>
          </ac:spMkLst>
        </pc:spChg>
        <pc:spChg chg="mod">
          <ac:chgData name="Dörner, Verena Alexa" userId="ac29ee95-1216-4605-a7fa-e75025141482" providerId="ADAL" clId="{58E6F9AE-C243-48DC-AE67-ED10AFFE06B7}" dt="2022-11-11T09:25:10.304" v="4606" actId="2711"/>
          <ac:spMkLst>
            <pc:docMk/>
            <pc:sldMk cId="2413233485" sldId="2641"/>
            <ac:spMk id="182" creationId="{AE53B7C7-402A-47AD-9D49-FEEC58D40F2C}"/>
          </ac:spMkLst>
        </pc:spChg>
        <pc:spChg chg="mod">
          <ac:chgData name="Dörner, Verena Alexa" userId="ac29ee95-1216-4605-a7fa-e75025141482" providerId="ADAL" clId="{58E6F9AE-C243-48DC-AE67-ED10AFFE06B7}" dt="2022-11-11T09:24:46.174" v="4605" actId="2711"/>
          <ac:spMkLst>
            <pc:docMk/>
            <pc:sldMk cId="2413233485" sldId="2641"/>
            <ac:spMk id="183" creationId="{B6E0F490-B425-4849-89EB-07C2E0860448}"/>
          </ac:spMkLst>
        </pc:spChg>
        <pc:spChg chg="mod">
          <ac:chgData name="Dörner, Verena Alexa" userId="ac29ee95-1216-4605-a7fa-e75025141482" providerId="ADAL" clId="{58E6F9AE-C243-48DC-AE67-ED10AFFE06B7}" dt="2022-11-11T09:24:46.174" v="4605" actId="2711"/>
          <ac:spMkLst>
            <pc:docMk/>
            <pc:sldMk cId="2413233485" sldId="2641"/>
            <ac:spMk id="184" creationId="{F0A0F129-BABF-435A-A594-F4CF302B3748}"/>
          </ac:spMkLst>
        </pc:spChg>
        <pc:spChg chg="mod">
          <ac:chgData name="Dörner, Verena Alexa" userId="ac29ee95-1216-4605-a7fa-e75025141482" providerId="ADAL" clId="{58E6F9AE-C243-48DC-AE67-ED10AFFE06B7}" dt="2022-11-11T09:25:10.304" v="4606" actId="2711"/>
          <ac:spMkLst>
            <pc:docMk/>
            <pc:sldMk cId="2413233485" sldId="2641"/>
            <ac:spMk id="209" creationId="{2E8E3E13-2E79-4372-A8C8-CBE7CD47B13F}"/>
          </ac:spMkLst>
        </pc:spChg>
        <pc:spChg chg="mod">
          <ac:chgData name="Dörner, Verena Alexa" userId="ac29ee95-1216-4605-a7fa-e75025141482" providerId="ADAL" clId="{58E6F9AE-C243-48DC-AE67-ED10AFFE06B7}" dt="2022-11-16T08:30:05.272" v="5434" actId="20577"/>
          <ac:spMkLst>
            <pc:docMk/>
            <pc:sldMk cId="2413233485" sldId="2641"/>
            <ac:spMk id="211" creationId="{D7D47848-706D-49C5-958D-5888783DCDD8}"/>
          </ac:spMkLst>
        </pc:spChg>
        <pc:spChg chg="mod">
          <ac:chgData name="Dörner, Verena Alexa" userId="ac29ee95-1216-4605-a7fa-e75025141482" providerId="ADAL" clId="{58E6F9AE-C243-48DC-AE67-ED10AFFE06B7}" dt="2022-11-11T09:25:10.304" v="4606" actId="2711"/>
          <ac:spMkLst>
            <pc:docMk/>
            <pc:sldMk cId="2413233485" sldId="2641"/>
            <ac:spMk id="260" creationId="{79D251EE-EE8B-42FF-8C67-99D19C0C77C6}"/>
          </ac:spMkLst>
        </pc:spChg>
        <pc:spChg chg="mod">
          <ac:chgData name="Dörner, Verena Alexa" userId="ac29ee95-1216-4605-a7fa-e75025141482" providerId="ADAL" clId="{58E6F9AE-C243-48DC-AE67-ED10AFFE06B7}" dt="2022-11-11T09:25:10.304" v="4606" actId="2711"/>
          <ac:spMkLst>
            <pc:docMk/>
            <pc:sldMk cId="2413233485" sldId="2641"/>
            <ac:spMk id="268" creationId="{3F7A0C44-6677-4A18-8019-5B2C28E1140C}"/>
          </ac:spMkLst>
        </pc:spChg>
        <pc:spChg chg="mod">
          <ac:chgData name="Dörner, Verena Alexa" userId="ac29ee95-1216-4605-a7fa-e75025141482" providerId="ADAL" clId="{58E6F9AE-C243-48DC-AE67-ED10AFFE06B7}" dt="2022-11-11T09:25:10.304" v="4606" actId="2711"/>
          <ac:spMkLst>
            <pc:docMk/>
            <pc:sldMk cId="2413233485" sldId="2641"/>
            <ac:spMk id="269" creationId="{B92FE816-8F8B-496D-A268-66CEFBB1AF32}"/>
          </ac:spMkLst>
        </pc:spChg>
        <pc:spChg chg="mod">
          <ac:chgData name="Dörner, Verena Alexa" userId="ac29ee95-1216-4605-a7fa-e75025141482" providerId="ADAL" clId="{58E6F9AE-C243-48DC-AE67-ED10AFFE06B7}" dt="2022-11-11T09:25:10.304" v="4606" actId="2711"/>
          <ac:spMkLst>
            <pc:docMk/>
            <pc:sldMk cId="2413233485" sldId="2641"/>
            <ac:spMk id="271" creationId="{73DC4790-94B3-4EE4-99D1-B4CE31B6C4BB}"/>
          </ac:spMkLst>
        </pc:spChg>
        <pc:spChg chg="mod">
          <ac:chgData name="Dörner, Verena Alexa" userId="ac29ee95-1216-4605-a7fa-e75025141482" providerId="ADAL" clId="{58E6F9AE-C243-48DC-AE67-ED10AFFE06B7}" dt="2022-11-11T09:25:10.304" v="4606" actId="2711"/>
          <ac:spMkLst>
            <pc:docMk/>
            <pc:sldMk cId="2413233485" sldId="2641"/>
            <ac:spMk id="272" creationId="{6A8F1D1E-A12D-4AF3-96E2-B2D581946049}"/>
          </ac:spMkLst>
        </pc:spChg>
        <pc:spChg chg="mod">
          <ac:chgData name="Dörner, Verena Alexa" userId="ac29ee95-1216-4605-a7fa-e75025141482" providerId="ADAL" clId="{58E6F9AE-C243-48DC-AE67-ED10AFFE06B7}" dt="2022-11-11T09:24:46.174" v="4605" actId="2711"/>
          <ac:spMkLst>
            <pc:docMk/>
            <pc:sldMk cId="2413233485" sldId="2641"/>
            <ac:spMk id="277" creationId="{A81C6EEC-027F-42A5-8CA0-A1A2F2D35372}"/>
          </ac:spMkLst>
        </pc:spChg>
        <pc:spChg chg="mod">
          <ac:chgData name="Dörner, Verena Alexa" userId="ac29ee95-1216-4605-a7fa-e75025141482" providerId="ADAL" clId="{58E6F9AE-C243-48DC-AE67-ED10AFFE06B7}" dt="2022-11-11T09:24:46.174" v="4605" actId="2711"/>
          <ac:spMkLst>
            <pc:docMk/>
            <pc:sldMk cId="2413233485" sldId="2641"/>
            <ac:spMk id="278" creationId="{50DB66D6-DD4B-49C8-8E0B-9DE5EBC49762}"/>
          </ac:spMkLst>
        </pc:spChg>
        <pc:spChg chg="mod">
          <ac:chgData name="Dörner, Verena Alexa" userId="ac29ee95-1216-4605-a7fa-e75025141482" providerId="ADAL" clId="{58E6F9AE-C243-48DC-AE67-ED10AFFE06B7}" dt="2022-11-11T09:24:46.174" v="4605" actId="2711"/>
          <ac:spMkLst>
            <pc:docMk/>
            <pc:sldMk cId="2413233485" sldId="2641"/>
            <ac:spMk id="280" creationId="{7C7B3B0B-7467-49AA-8B2B-B483A9DAD6FF}"/>
          </ac:spMkLst>
        </pc:spChg>
        <pc:spChg chg="mod">
          <ac:chgData name="Dörner, Verena Alexa" userId="ac29ee95-1216-4605-a7fa-e75025141482" providerId="ADAL" clId="{58E6F9AE-C243-48DC-AE67-ED10AFFE06B7}" dt="2022-11-11T09:24:46.174" v="4605" actId="2711"/>
          <ac:spMkLst>
            <pc:docMk/>
            <pc:sldMk cId="2413233485" sldId="2641"/>
            <ac:spMk id="281" creationId="{3EDD2B94-326C-4ED2-A8AC-7D89AD27FECA}"/>
          </ac:spMkLst>
        </pc:spChg>
        <pc:grpChg chg="mod">
          <ac:chgData name="Dörner, Verena Alexa" userId="ac29ee95-1216-4605-a7fa-e75025141482" providerId="ADAL" clId="{58E6F9AE-C243-48DC-AE67-ED10AFFE06B7}" dt="2022-11-11T08:59:56.002" v="1893" actId="1038"/>
          <ac:grpSpMkLst>
            <pc:docMk/>
            <pc:sldMk cId="2413233485" sldId="2641"/>
            <ac:grpSpMk id="93" creationId="{7343138A-B239-48E3-908D-C864694704BA}"/>
          </ac:grpSpMkLst>
        </pc:grpChg>
        <pc:grpChg chg="mod">
          <ac:chgData name="Dörner, Verena Alexa" userId="ac29ee95-1216-4605-a7fa-e75025141482" providerId="ADAL" clId="{58E6F9AE-C243-48DC-AE67-ED10AFFE06B7}" dt="2022-11-11T08:59:19.061" v="1733" actId="1038"/>
          <ac:grpSpMkLst>
            <pc:docMk/>
            <pc:sldMk cId="2413233485" sldId="2641"/>
            <ac:grpSpMk id="97" creationId="{6B8F825F-52D9-437E-9294-8D44F22DE35F}"/>
          </ac:grpSpMkLst>
        </pc:grpChg>
        <pc:grpChg chg="mod">
          <ac:chgData name="Dörner, Verena Alexa" userId="ac29ee95-1216-4605-a7fa-e75025141482" providerId="ADAL" clId="{58E6F9AE-C243-48DC-AE67-ED10AFFE06B7}" dt="2022-11-11T08:51:37.667" v="767" actId="1037"/>
          <ac:grpSpMkLst>
            <pc:docMk/>
            <pc:sldMk cId="2413233485" sldId="2641"/>
            <ac:grpSpMk id="100" creationId="{FCC4A76C-79BE-46A2-BD30-DBC448240373}"/>
          </ac:grpSpMkLst>
        </pc:grpChg>
        <pc:grpChg chg="del">
          <ac:chgData name="Dörner, Verena Alexa" userId="ac29ee95-1216-4605-a7fa-e75025141482" providerId="ADAL" clId="{58E6F9AE-C243-48DC-AE67-ED10AFFE06B7}" dt="2022-11-11T08:53:28.719" v="776" actId="478"/>
          <ac:grpSpMkLst>
            <pc:docMk/>
            <pc:sldMk cId="2413233485" sldId="2641"/>
            <ac:grpSpMk id="106" creationId="{432358C1-C9BA-4114-9A18-582C21570492}"/>
          </ac:grpSpMkLst>
        </pc:grpChg>
        <pc:grpChg chg="mod">
          <ac:chgData name="Dörner, Verena Alexa" userId="ac29ee95-1216-4605-a7fa-e75025141482" providerId="ADAL" clId="{58E6F9AE-C243-48DC-AE67-ED10AFFE06B7}" dt="2022-11-11T08:55:42.785" v="1116" actId="1038"/>
          <ac:grpSpMkLst>
            <pc:docMk/>
            <pc:sldMk cId="2413233485" sldId="2641"/>
            <ac:grpSpMk id="114" creationId="{4986ED9E-738C-4F23-81AA-B240C94B145B}"/>
          </ac:grpSpMkLst>
        </pc:grpChg>
        <pc:grpChg chg="del">
          <ac:chgData name="Dörner, Verena Alexa" userId="ac29ee95-1216-4605-a7fa-e75025141482" providerId="ADAL" clId="{58E6F9AE-C243-48DC-AE67-ED10AFFE06B7}" dt="2022-11-11T08:56:57.974" v="1277" actId="478"/>
          <ac:grpSpMkLst>
            <pc:docMk/>
            <pc:sldMk cId="2413233485" sldId="2641"/>
            <ac:grpSpMk id="119" creationId="{DC0D2717-D164-482B-9F44-50B1BFC2CD31}"/>
          </ac:grpSpMkLst>
        </pc:grpChg>
        <pc:grpChg chg="mod">
          <ac:chgData name="Dörner, Verena Alexa" userId="ac29ee95-1216-4605-a7fa-e75025141482" providerId="ADAL" clId="{58E6F9AE-C243-48DC-AE67-ED10AFFE06B7}" dt="2022-11-11T08:58:29.033" v="1561" actId="1037"/>
          <ac:grpSpMkLst>
            <pc:docMk/>
            <pc:sldMk cId="2413233485" sldId="2641"/>
            <ac:grpSpMk id="128" creationId="{FAE28691-29BB-42C7-82FD-497206D216AC}"/>
          </ac:grpSpMkLst>
        </pc:grpChg>
        <pc:grpChg chg="del">
          <ac:chgData name="Dörner, Verena Alexa" userId="ac29ee95-1216-4605-a7fa-e75025141482" providerId="ADAL" clId="{58E6F9AE-C243-48DC-AE67-ED10AFFE06B7}" dt="2022-11-11T09:00:45.241" v="1928" actId="478"/>
          <ac:grpSpMkLst>
            <pc:docMk/>
            <pc:sldMk cId="2413233485" sldId="2641"/>
            <ac:grpSpMk id="132" creationId="{A13E5A2F-2ACF-4D9A-9393-59F4942F0F74}"/>
          </ac:grpSpMkLst>
        </pc:grpChg>
        <pc:grpChg chg="add mod">
          <ac:chgData name="Dörner, Verena Alexa" userId="ac29ee95-1216-4605-a7fa-e75025141482" providerId="ADAL" clId="{58E6F9AE-C243-48DC-AE67-ED10AFFE06B7}" dt="2022-11-11T08:54:34.448" v="945" actId="1038"/>
          <ac:grpSpMkLst>
            <pc:docMk/>
            <pc:sldMk cId="2413233485" sldId="2641"/>
            <ac:grpSpMk id="136" creationId="{BF8CF38E-C2A9-4EBF-9CD2-D9FD4B73D5A6}"/>
          </ac:grpSpMkLst>
        </pc:grpChg>
        <pc:grpChg chg="del">
          <ac:chgData name="Dörner, Verena Alexa" userId="ac29ee95-1216-4605-a7fa-e75025141482" providerId="ADAL" clId="{58E6F9AE-C243-48DC-AE67-ED10AFFE06B7}" dt="2022-11-11T08:51:01.851" v="684" actId="478"/>
          <ac:grpSpMkLst>
            <pc:docMk/>
            <pc:sldMk cId="2413233485" sldId="2641"/>
            <ac:grpSpMk id="185" creationId="{434CC4B0-8E7C-486B-93C1-F6118B6D9AE0}"/>
          </ac:grpSpMkLst>
        </pc:grpChg>
        <pc:grpChg chg="del">
          <ac:chgData name="Dörner, Verena Alexa" userId="ac29ee95-1216-4605-a7fa-e75025141482" providerId="ADAL" clId="{58E6F9AE-C243-48DC-AE67-ED10AFFE06B7}" dt="2022-11-11T08:53:31.270" v="778" actId="478"/>
          <ac:grpSpMkLst>
            <pc:docMk/>
            <pc:sldMk cId="2413233485" sldId="2641"/>
            <ac:grpSpMk id="198" creationId="{CA92A16F-9B30-4D5A-8229-1A760DDB09B7}"/>
          </ac:grpSpMkLst>
        </pc:grpChg>
        <pc:grpChg chg="mod">
          <ac:chgData name="Dörner, Verena Alexa" userId="ac29ee95-1216-4605-a7fa-e75025141482" providerId="ADAL" clId="{58E6F9AE-C243-48DC-AE67-ED10AFFE06B7}" dt="2022-11-11T08:54:22.779" v="890" actId="1038"/>
          <ac:grpSpMkLst>
            <pc:docMk/>
            <pc:sldMk cId="2413233485" sldId="2641"/>
            <ac:grpSpMk id="201" creationId="{D06BF040-CF24-445A-94DE-CC1E6DF4088A}"/>
          </ac:grpSpMkLst>
        </pc:grpChg>
        <pc:grpChg chg="mod">
          <ac:chgData name="Dörner, Verena Alexa" userId="ac29ee95-1216-4605-a7fa-e75025141482" providerId="ADAL" clId="{58E6F9AE-C243-48DC-AE67-ED10AFFE06B7}" dt="2022-11-11T08:55:50.867" v="1128" actId="1038"/>
          <ac:grpSpMkLst>
            <pc:docMk/>
            <pc:sldMk cId="2413233485" sldId="2641"/>
            <ac:grpSpMk id="206" creationId="{4FE4E301-EFF4-4CB5-9941-B7F0890AD286}"/>
          </ac:grpSpMkLst>
        </pc:grpChg>
        <pc:grpChg chg="mod">
          <ac:chgData name="Dörner, Verena Alexa" userId="ac29ee95-1216-4605-a7fa-e75025141482" providerId="ADAL" clId="{58E6F9AE-C243-48DC-AE67-ED10AFFE06B7}" dt="2022-11-11T08:58:34.107" v="1571" actId="1038"/>
          <ac:grpSpMkLst>
            <pc:docMk/>
            <pc:sldMk cId="2413233485" sldId="2641"/>
            <ac:grpSpMk id="215" creationId="{B70F5675-E09D-40DD-80F6-1949570C5236}"/>
          </ac:grpSpMkLst>
        </pc:grpChg>
        <pc:grpChg chg="mod">
          <ac:chgData name="Dörner, Verena Alexa" userId="ac29ee95-1216-4605-a7fa-e75025141482" providerId="ADAL" clId="{58E6F9AE-C243-48DC-AE67-ED10AFFE06B7}" dt="2022-11-11T08:57:54.261" v="1493" actId="1037"/>
          <ac:grpSpMkLst>
            <pc:docMk/>
            <pc:sldMk cId="2413233485" sldId="2641"/>
            <ac:grpSpMk id="219" creationId="{C987CA5D-72B0-4883-BA95-4346DFF43E88}"/>
          </ac:grpSpMkLst>
        </pc:grpChg>
        <pc:picChg chg="mod">
          <ac:chgData name="Dörner, Verena Alexa" userId="ac29ee95-1216-4605-a7fa-e75025141482" providerId="ADAL" clId="{58E6F9AE-C243-48DC-AE67-ED10AFFE06B7}" dt="2022-11-11T08:59:14.210" v="1664" actId="1038"/>
          <ac:picMkLst>
            <pc:docMk/>
            <pc:sldMk cId="2413233485" sldId="2641"/>
            <ac:picMk id="92" creationId="{3E99AD64-6F06-4D22-97E8-9CEEB1C983E5}"/>
          </ac:picMkLst>
        </pc:picChg>
        <pc:picChg chg="mod">
          <ac:chgData name="Dörner, Verena Alexa" userId="ac29ee95-1216-4605-a7fa-e75025141482" providerId="ADAL" clId="{58E6F9AE-C243-48DC-AE67-ED10AFFE06B7}" dt="2022-11-11T08:59:48.088" v="1800" actId="1037"/>
          <ac:picMkLst>
            <pc:docMk/>
            <pc:sldMk cId="2413233485" sldId="2641"/>
            <ac:picMk id="96" creationId="{1DB5D16C-6AEA-4B13-841B-CA670CDF2C00}"/>
          </ac:picMkLst>
        </pc:picChg>
        <pc:picChg chg="mod">
          <ac:chgData name="Dörner, Verena Alexa" userId="ac29ee95-1216-4605-a7fa-e75025141482" providerId="ADAL" clId="{58E6F9AE-C243-48DC-AE67-ED10AFFE06B7}" dt="2022-11-11T08:51:29.223" v="747" actId="1038"/>
          <ac:picMkLst>
            <pc:docMk/>
            <pc:sldMk cId="2413233485" sldId="2641"/>
            <ac:picMk id="103" creationId="{E57A5FE4-D4BE-4759-8B87-049F5AEFFC75}"/>
          </ac:picMkLst>
        </pc:picChg>
        <pc:picChg chg="del">
          <ac:chgData name="Dörner, Verena Alexa" userId="ac29ee95-1216-4605-a7fa-e75025141482" providerId="ADAL" clId="{58E6F9AE-C243-48DC-AE67-ED10AFFE06B7}" dt="2022-11-11T08:53:22.452" v="775" actId="478"/>
          <ac:picMkLst>
            <pc:docMk/>
            <pc:sldMk cId="2413233485" sldId="2641"/>
            <ac:picMk id="104" creationId="{2C01270D-3459-4FC8-BD98-FBC1EF25E5AB}"/>
          </ac:picMkLst>
        </pc:picChg>
        <pc:picChg chg="del">
          <ac:chgData name="Dörner, Verena Alexa" userId="ac29ee95-1216-4605-a7fa-e75025141482" providerId="ADAL" clId="{58E6F9AE-C243-48DC-AE67-ED10AFFE06B7}" dt="2022-11-11T08:53:29.638" v="777" actId="478"/>
          <ac:picMkLst>
            <pc:docMk/>
            <pc:sldMk cId="2413233485" sldId="2641"/>
            <ac:picMk id="109" creationId="{72A2B1CC-2E38-4A7C-AAAC-73A8AAC32FD2}"/>
          </ac:picMkLst>
        </pc:picChg>
        <pc:picChg chg="mod">
          <ac:chgData name="Dörner, Verena Alexa" userId="ac29ee95-1216-4605-a7fa-e75025141482" providerId="ADAL" clId="{58E6F9AE-C243-48DC-AE67-ED10AFFE06B7}" dt="2022-11-11T08:56:02.382" v="1206" actId="1037"/>
          <ac:picMkLst>
            <pc:docMk/>
            <pc:sldMk cId="2413233485" sldId="2641"/>
            <ac:picMk id="110" creationId="{ED708539-877F-4260-8969-988F463E9807}"/>
          </ac:picMkLst>
        </pc:picChg>
        <pc:picChg chg="del">
          <ac:chgData name="Dörner, Verena Alexa" userId="ac29ee95-1216-4605-a7fa-e75025141482" providerId="ADAL" clId="{58E6F9AE-C243-48DC-AE67-ED10AFFE06B7}" dt="2022-11-11T08:56:55.242" v="1276" actId="478"/>
          <ac:picMkLst>
            <pc:docMk/>
            <pc:sldMk cId="2413233485" sldId="2641"/>
            <ac:picMk id="117" creationId="{01B53A72-0528-4CCE-8A08-C956F682276A}"/>
          </ac:picMkLst>
        </pc:picChg>
        <pc:picChg chg="mod">
          <ac:chgData name="Dörner, Verena Alexa" userId="ac29ee95-1216-4605-a7fa-e75025141482" providerId="ADAL" clId="{58E6F9AE-C243-48DC-AE67-ED10AFFE06B7}" dt="2022-11-11T08:58:23.679" v="1529" actId="1037"/>
          <ac:picMkLst>
            <pc:docMk/>
            <pc:sldMk cId="2413233485" sldId="2641"/>
            <ac:picMk id="125" creationId="{B1475AB2-273E-4F73-929C-3F923597A964}"/>
          </ac:picMkLst>
        </pc:picChg>
        <pc:picChg chg="del">
          <ac:chgData name="Dörner, Verena Alexa" userId="ac29ee95-1216-4605-a7fa-e75025141482" providerId="ADAL" clId="{58E6F9AE-C243-48DC-AE67-ED10AFFE06B7}" dt="2022-11-11T09:00:46.210" v="1929" actId="478"/>
          <ac:picMkLst>
            <pc:docMk/>
            <pc:sldMk cId="2413233485" sldId="2641"/>
            <ac:picMk id="131" creationId="{99230465-DA60-46DC-85FC-7BAE1CA84F62}"/>
          </ac:picMkLst>
        </pc:picChg>
        <pc:picChg chg="add mod">
          <ac:chgData name="Dörner, Verena Alexa" userId="ac29ee95-1216-4605-a7fa-e75025141482" providerId="ADAL" clId="{58E6F9AE-C243-48DC-AE67-ED10AFFE06B7}" dt="2022-11-11T08:54:44.781" v="980" actId="1038"/>
          <ac:picMkLst>
            <pc:docMk/>
            <pc:sldMk cId="2413233485" sldId="2641"/>
            <ac:picMk id="139" creationId="{492E0A58-6E3E-4AC5-8C22-27431323FD54}"/>
          </ac:picMkLst>
        </pc:picChg>
        <pc:picChg chg="del">
          <ac:chgData name="Dörner, Verena Alexa" userId="ac29ee95-1216-4605-a7fa-e75025141482" providerId="ADAL" clId="{58E6F9AE-C243-48DC-AE67-ED10AFFE06B7}" dt="2022-11-11T08:50:59.997" v="683" actId="478"/>
          <ac:picMkLst>
            <pc:docMk/>
            <pc:sldMk cId="2413233485" sldId="2641"/>
            <ac:picMk id="188" creationId="{4D33ACA2-4D48-42A5-93EC-27BA9BB610FB}"/>
          </ac:picMkLst>
        </pc:picChg>
        <pc:picChg chg="mod">
          <ac:chgData name="Dörner, Verena Alexa" userId="ac29ee95-1216-4605-a7fa-e75025141482" providerId="ADAL" clId="{58E6F9AE-C243-48DC-AE67-ED10AFFE06B7}" dt="2022-11-11T08:51:06.904" v="706" actId="1037"/>
          <ac:picMkLst>
            <pc:docMk/>
            <pc:sldMk cId="2413233485" sldId="2641"/>
            <ac:picMk id="189" creationId="{8E9C2FF2-8D58-4110-951A-6532210742CC}"/>
          </ac:picMkLst>
        </pc:picChg>
        <pc:picChg chg="mod">
          <ac:chgData name="Dörner, Verena Alexa" userId="ac29ee95-1216-4605-a7fa-e75025141482" providerId="ADAL" clId="{58E6F9AE-C243-48DC-AE67-ED10AFFE06B7}" dt="2022-11-11T08:54:11.930" v="823" actId="1038"/>
          <ac:picMkLst>
            <pc:docMk/>
            <pc:sldMk cId="2413233485" sldId="2641"/>
            <ac:picMk id="204" creationId="{BDA66CDC-A3AD-4B6B-8763-08988B9A3B2D}"/>
          </ac:picMkLst>
        </pc:picChg>
        <pc:picChg chg="mod">
          <ac:chgData name="Dörner, Verena Alexa" userId="ac29ee95-1216-4605-a7fa-e75025141482" providerId="ADAL" clId="{58E6F9AE-C243-48DC-AE67-ED10AFFE06B7}" dt="2022-11-11T08:55:23.256" v="1017" actId="1037"/>
          <ac:picMkLst>
            <pc:docMk/>
            <pc:sldMk cId="2413233485" sldId="2641"/>
            <ac:picMk id="205" creationId="{CB19BFDA-B50C-46E0-AA8B-F673DB436A9D}"/>
          </ac:picMkLst>
        </pc:picChg>
        <pc:picChg chg="mod">
          <ac:chgData name="Dörner, Verena Alexa" userId="ac29ee95-1216-4605-a7fa-e75025141482" providerId="ADAL" clId="{58E6F9AE-C243-48DC-AE67-ED10AFFE06B7}" dt="2022-11-11T08:56:48.020" v="1275" actId="1038"/>
          <ac:picMkLst>
            <pc:docMk/>
            <pc:sldMk cId="2413233485" sldId="2641"/>
            <ac:picMk id="214" creationId="{8A21736C-E3BF-439B-B45E-A0E371D3D76B}"/>
          </ac:picMkLst>
        </pc:picChg>
        <pc:picChg chg="mod">
          <ac:chgData name="Dörner, Verena Alexa" userId="ac29ee95-1216-4605-a7fa-e75025141482" providerId="ADAL" clId="{58E6F9AE-C243-48DC-AE67-ED10AFFE06B7}" dt="2022-11-11T08:57:45.257" v="1430" actId="1038"/>
          <ac:picMkLst>
            <pc:docMk/>
            <pc:sldMk cId="2413233485" sldId="2641"/>
            <ac:picMk id="218" creationId="{9A1A2CC7-E936-4EFE-A92F-9150B3744B0B}"/>
          </ac:picMkLst>
        </pc:picChg>
        <pc:cxnChg chg="del">
          <ac:chgData name="Dörner, Verena Alexa" userId="ac29ee95-1216-4605-a7fa-e75025141482" providerId="ADAL" clId="{58E6F9AE-C243-48DC-AE67-ED10AFFE06B7}" dt="2022-11-11T09:00:47.138" v="1930" actId="478"/>
          <ac:cxnSpMkLst>
            <pc:docMk/>
            <pc:sldMk cId="2413233485" sldId="2641"/>
            <ac:cxnSpMk id="123" creationId="{F2A1EC24-5AE6-48CA-8CFB-DE145E188459}"/>
          </ac:cxnSpMkLst>
        </pc:cxnChg>
      </pc:sldChg>
      <pc:sldChg chg="addSp delSp modSp mod">
        <pc:chgData name="Dörner, Verena Alexa" userId="ac29ee95-1216-4605-a7fa-e75025141482" providerId="ADAL" clId="{58E6F9AE-C243-48DC-AE67-ED10AFFE06B7}" dt="2022-11-16T08:29:58.047" v="5430" actId="20577"/>
        <pc:sldMkLst>
          <pc:docMk/>
          <pc:sldMk cId="1035731513" sldId="2643"/>
        </pc:sldMkLst>
        <pc:spChg chg="mod">
          <ac:chgData name="Dörner, Verena Alexa" userId="ac29ee95-1216-4605-a7fa-e75025141482" providerId="ADAL" clId="{58E6F9AE-C243-48DC-AE67-ED10AFFE06B7}" dt="2022-11-11T09:42:16.680" v="4804" actId="1036"/>
          <ac:spMkLst>
            <pc:docMk/>
            <pc:sldMk cId="1035731513" sldId="2643"/>
            <ac:spMk id="235" creationId="{812EC3AF-B280-4E7B-995A-23AE684D400A}"/>
          </ac:spMkLst>
        </pc:spChg>
        <pc:spChg chg="mod">
          <ac:chgData name="Dörner, Verena Alexa" userId="ac29ee95-1216-4605-a7fa-e75025141482" providerId="ADAL" clId="{58E6F9AE-C243-48DC-AE67-ED10AFFE06B7}" dt="2022-11-16T08:29:58.047" v="5430" actId="20577"/>
          <ac:spMkLst>
            <pc:docMk/>
            <pc:sldMk cId="1035731513" sldId="2643"/>
            <ac:spMk id="245" creationId="{25FB1602-F634-46CE-A676-8C4C83E8DCE3}"/>
          </ac:spMkLst>
        </pc:spChg>
        <pc:spChg chg="add mod">
          <ac:chgData name="Dörner, Verena Alexa" userId="ac29ee95-1216-4605-a7fa-e75025141482" providerId="ADAL" clId="{58E6F9AE-C243-48DC-AE67-ED10AFFE06B7}" dt="2022-11-11T09:37:05.371" v="4644" actId="1076"/>
          <ac:spMkLst>
            <pc:docMk/>
            <pc:sldMk cId="1035731513" sldId="2643"/>
            <ac:spMk id="255" creationId="{6423CCA0-1F96-4C9C-9D22-0F77D7E10A7A}"/>
          </ac:spMkLst>
        </pc:spChg>
        <pc:spChg chg="add mod">
          <ac:chgData name="Dörner, Verena Alexa" userId="ac29ee95-1216-4605-a7fa-e75025141482" providerId="ADAL" clId="{58E6F9AE-C243-48DC-AE67-ED10AFFE06B7}" dt="2022-11-11T09:37:17.702" v="4649" actId="20577"/>
          <ac:spMkLst>
            <pc:docMk/>
            <pc:sldMk cId="1035731513" sldId="2643"/>
            <ac:spMk id="256" creationId="{9624C88A-EE47-443F-ACB6-349CB07B0403}"/>
          </ac:spMkLst>
        </pc:spChg>
        <pc:spChg chg="add mod">
          <ac:chgData name="Dörner, Verena Alexa" userId="ac29ee95-1216-4605-a7fa-e75025141482" providerId="ADAL" clId="{58E6F9AE-C243-48DC-AE67-ED10AFFE06B7}" dt="2022-11-11T09:37:56.914" v="4656" actId="14100"/>
          <ac:spMkLst>
            <pc:docMk/>
            <pc:sldMk cId="1035731513" sldId="2643"/>
            <ac:spMk id="257" creationId="{D7DFA365-810B-421A-AC5C-68758A9D8E25}"/>
          </ac:spMkLst>
        </pc:spChg>
        <pc:spChg chg="add mod">
          <ac:chgData name="Dörner, Verena Alexa" userId="ac29ee95-1216-4605-a7fa-e75025141482" providerId="ADAL" clId="{58E6F9AE-C243-48DC-AE67-ED10AFFE06B7}" dt="2022-11-11T09:38:18.108" v="4659" actId="14100"/>
          <ac:spMkLst>
            <pc:docMk/>
            <pc:sldMk cId="1035731513" sldId="2643"/>
            <ac:spMk id="258" creationId="{A745274C-9B23-48AE-98DE-6826C5DFE611}"/>
          </ac:spMkLst>
        </pc:spChg>
        <pc:spChg chg="del">
          <ac:chgData name="Dörner, Verena Alexa" userId="ac29ee95-1216-4605-a7fa-e75025141482" providerId="ADAL" clId="{58E6F9AE-C243-48DC-AE67-ED10AFFE06B7}" dt="2022-11-11T09:27:50.698" v="4618" actId="478"/>
          <ac:spMkLst>
            <pc:docMk/>
            <pc:sldMk cId="1035731513" sldId="2643"/>
            <ac:spMk id="274" creationId="{2F8A0E70-B07D-494E-B21C-10CFB201067D}"/>
          </ac:spMkLst>
        </pc:spChg>
        <pc:spChg chg="mod">
          <ac:chgData name="Dörner, Verena Alexa" userId="ac29ee95-1216-4605-a7fa-e75025141482" providerId="ADAL" clId="{58E6F9AE-C243-48DC-AE67-ED10AFFE06B7}" dt="2022-11-11T09:37:42.726" v="4654" actId="14100"/>
          <ac:spMkLst>
            <pc:docMk/>
            <pc:sldMk cId="1035731513" sldId="2643"/>
            <ac:spMk id="279" creationId="{92FDE6BC-AE9F-425D-B1A0-F803BC975771}"/>
          </ac:spMkLst>
        </pc:spChg>
        <pc:spChg chg="del">
          <ac:chgData name="Dörner, Verena Alexa" userId="ac29ee95-1216-4605-a7fa-e75025141482" providerId="ADAL" clId="{58E6F9AE-C243-48DC-AE67-ED10AFFE06B7}" dt="2022-11-11T09:27:52.695" v="4619" actId="478"/>
          <ac:spMkLst>
            <pc:docMk/>
            <pc:sldMk cId="1035731513" sldId="2643"/>
            <ac:spMk id="280" creationId="{2C4B0404-C434-4E8B-9B7D-5C72821BAC3A}"/>
          </ac:spMkLst>
        </pc:spChg>
        <pc:spChg chg="del">
          <ac:chgData name="Dörner, Verena Alexa" userId="ac29ee95-1216-4605-a7fa-e75025141482" providerId="ADAL" clId="{58E6F9AE-C243-48DC-AE67-ED10AFFE06B7}" dt="2022-11-11T09:27:49.041" v="4617" actId="478"/>
          <ac:spMkLst>
            <pc:docMk/>
            <pc:sldMk cId="1035731513" sldId="2643"/>
            <ac:spMk id="296" creationId="{695EE2FF-0557-4425-B6F0-4D3D31D3528D}"/>
          </ac:spMkLst>
        </pc:spChg>
      </pc:sldChg>
      <pc:sldChg chg="addSp delSp modSp mod">
        <pc:chgData name="Dörner, Verena Alexa" userId="ac29ee95-1216-4605-a7fa-e75025141482" providerId="ADAL" clId="{58E6F9AE-C243-48DC-AE67-ED10AFFE06B7}" dt="2022-11-16T08:30:02.001" v="5432" actId="20577"/>
        <pc:sldMkLst>
          <pc:docMk/>
          <pc:sldMk cId="3810254709" sldId="2648"/>
        </pc:sldMkLst>
        <pc:spChg chg="mod">
          <ac:chgData name="Dörner, Verena Alexa" userId="ac29ee95-1216-4605-a7fa-e75025141482" providerId="ADAL" clId="{58E6F9AE-C243-48DC-AE67-ED10AFFE06B7}" dt="2022-11-11T08:50:07.997" v="658" actId="20577"/>
          <ac:spMkLst>
            <pc:docMk/>
            <pc:sldMk cId="3810254709" sldId="2648"/>
            <ac:spMk id="2" creationId="{E82D10E9-4E21-4DAB-B145-67E2B8E3AAB0}"/>
          </ac:spMkLst>
        </pc:spChg>
        <pc:spChg chg="mod">
          <ac:chgData name="Dörner, Verena Alexa" userId="ac29ee95-1216-4605-a7fa-e75025141482" providerId="ADAL" clId="{58E6F9AE-C243-48DC-AE67-ED10AFFE06B7}" dt="2022-11-11T08:43:39.041" v="569" actId="20577"/>
          <ac:spMkLst>
            <pc:docMk/>
            <pc:sldMk cId="3810254709" sldId="2648"/>
            <ac:spMk id="143" creationId="{B3EF5669-89C7-4B41-87EB-67BC93B13D98}"/>
          </ac:spMkLst>
        </pc:spChg>
        <pc:spChg chg="del mod">
          <ac:chgData name="Dörner, Verena Alexa" userId="ac29ee95-1216-4605-a7fa-e75025141482" providerId="ADAL" clId="{58E6F9AE-C243-48DC-AE67-ED10AFFE06B7}" dt="2022-11-11T08:49:21.687" v="629" actId="478"/>
          <ac:spMkLst>
            <pc:docMk/>
            <pc:sldMk cId="3810254709" sldId="2648"/>
            <ac:spMk id="145" creationId="{B6ACA605-4653-4078-8948-9A70D324F994}"/>
          </ac:spMkLst>
        </pc:spChg>
        <pc:spChg chg="del">
          <ac:chgData name="Dörner, Verena Alexa" userId="ac29ee95-1216-4605-a7fa-e75025141482" providerId="ADAL" clId="{58E6F9AE-C243-48DC-AE67-ED10AFFE06B7}" dt="2022-11-11T08:49:25.268" v="630" actId="478"/>
          <ac:spMkLst>
            <pc:docMk/>
            <pc:sldMk cId="3810254709" sldId="2648"/>
            <ac:spMk id="146" creationId="{6D1F1468-4A4F-4E72-B1D6-D9FBFB5A4BA2}"/>
          </ac:spMkLst>
        </pc:spChg>
        <pc:spChg chg="mod">
          <ac:chgData name="Dörner, Verena Alexa" userId="ac29ee95-1216-4605-a7fa-e75025141482" providerId="ADAL" clId="{58E6F9AE-C243-48DC-AE67-ED10AFFE06B7}" dt="2022-11-11T08:41:24.047" v="170" actId="20577"/>
          <ac:spMkLst>
            <pc:docMk/>
            <pc:sldMk cId="3810254709" sldId="2648"/>
            <ac:spMk id="157" creationId="{90CABADE-AAE0-4656-9091-65E0186A0D39}"/>
          </ac:spMkLst>
        </pc:spChg>
        <pc:spChg chg="add del">
          <ac:chgData name="Dörner, Verena Alexa" userId="ac29ee95-1216-4605-a7fa-e75025141482" providerId="ADAL" clId="{58E6F9AE-C243-48DC-AE67-ED10AFFE06B7}" dt="2022-11-11T08:49:28.574" v="633" actId="478"/>
          <ac:spMkLst>
            <pc:docMk/>
            <pc:sldMk cId="3810254709" sldId="2648"/>
            <ac:spMk id="163" creationId="{E0C0E140-222B-4A41-979F-272D57892016}"/>
          </ac:spMkLst>
        </pc:spChg>
        <pc:spChg chg="del mod">
          <ac:chgData name="Dörner, Verena Alexa" userId="ac29ee95-1216-4605-a7fa-e75025141482" providerId="ADAL" clId="{58E6F9AE-C243-48DC-AE67-ED10AFFE06B7}" dt="2022-11-11T08:46:27.309" v="584" actId="478"/>
          <ac:spMkLst>
            <pc:docMk/>
            <pc:sldMk cId="3810254709" sldId="2648"/>
            <ac:spMk id="181" creationId="{F83DED95-14A9-4ADD-A632-B6E4FE1DB77A}"/>
          </ac:spMkLst>
        </pc:spChg>
        <pc:spChg chg="mod">
          <ac:chgData name="Dörner, Verena Alexa" userId="ac29ee95-1216-4605-a7fa-e75025141482" providerId="ADAL" clId="{58E6F9AE-C243-48DC-AE67-ED10AFFE06B7}" dt="2022-11-16T08:30:02.001" v="5432" actId="20577"/>
          <ac:spMkLst>
            <pc:docMk/>
            <pc:sldMk cId="3810254709" sldId="2648"/>
            <ac:spMk id="211" creationId="{D7D47848-706D-49C5-958D-5888783DCDD8}"/>
          </ac:spMkLst>
        </pc:spChg>
        <pc:spChg chg="mod">
          <ac:chgData name="Dörner, Verena Alexa" userId="ac29ee95-1216-4605-a7fa-e75025141482" providerId="ADAL" clId="{58E6F9AE-C243-48DC-AE67-ED10AFFE06B7}" dt="2022-11-11T08:41:29.764" v="173" actId="20577"/>
          <ac:spMkLst>
            <pc:docMk/>
            <pc:sldMk cId="3810254709" sldId="2648"/>
            <ac:spMk id="237" creationId="{1309BAA6-B8D8-44F4-BE7B-C7AA7C17EA4B}"/>
          </ac:spMkLst>
        </pc:spChg>
        <pc:spChg chg="mod">
          <ac:chgData name="Dörner, Verena Alexa" userId="ac29ee95-1216-4605-a7fa-e75025141482" providerId="ADAL" clId="{58E6F9AE-C243-48DC-AE67-ED10AFFE06B7}" dt="2022-11-11T08:40:54.036" v="158" actId="20577"/>
          <ac:spMkLst>
            <pc:docMk/>
            <pc:sldMk cId="3810254709" sldId="2648"/>
            <ac:spMk id="254" creationId="{200FE062-E07A-45BB-8EA5-F6FA929B77B1}"/>
          </ac:spMkLst>
        </pc:spChg>
        <pc:spChg chg="mod">
          <ac:chgData name="Dörner, Verena Alexa" userId="ac29ee95-1216-4605-a7fa-e75025141482" providerId="ADAL" clId="{58E6F9AE-C243-48DC-AE67-ED10AFFE06B7}" dt="2022-11-11T08:39:10.938" v="149" actId="20577"/>
          <ac:spMkLst>
            <pc:docMk/>
            <pc:sldMk cId="3810254709" sldId="2648"/>
            <ac:spMk id="277" creationId="{A81C6EEC-027F-42A5-8CA0-A1A2F2D35372}"/>
          </ac:spMkLst>
        </pc:spChg>
        <pc:spChg chg="mod">
          <ac:chgData name="Dörner, Verena Alexa" userId="ac29ee95-1216-4605-a7fa-e75025141482" providerId="ADAL" clId="{58E6F9AE-C243-48DC-AE67-ED10AFFE06B7}" dt="2022-11-11T08:41:17.415" v="167" actId="20577"/>
          <ac:spMkLst>
            <pc:docMk/>
            <pc:sldMk cId="3810254709" sldId="2648"/>
            <ac:spMk id="292" creationId="{C924305A-99BD-4427-823B-536F075D09EB}"/>
          </ac:spMkLst>
        </pc:spChg>
        <pc:spChg chg="mod">
          <ac:chgData name="Dörner, Verena Alexa" userId="ac29ee95-1216-4605-a7fa-e75025141482" providerId="ADAL" clId="{58E6F9AE-C243-48DC-AE67-ED10AFFE06B7}" dt="2022-11-11T08:41:33.614" v="176" actId="20577"/>
          <ac:spMkLst>
            <pc:docMk/>
            <pc:sldMk cId="3810254709" sldId="2648"/>
            <ac:spMk id="302" creationId="{FD57C964-0A30-485B-9F8C-F467A4346C82}"/>
          </ac:spMkLst>
        </pc:spChg>
        <pc:spChg chg="mod">
          <ac:chgData name="Dörner, Verena Alexa" userId="ac29ee95-1216-4605-a7fa-e75025141482" providerId="ADAL" clId="{58E6F9AE-C243-48DC-AE67-ED10AFFE06B7}" dt="2022-11-11T08:46:43.206" v="601" actId="20577"/>
          <ac:spMkLst>
            <pc:docMk/>
            <pc:sldMk cId="3810254709" sldId="2648"/>
            <ac:spMk id="357" creationId="{F5EE09C7-0F79-46D6-819A-30D4B6FE06EB}"/>
          </ac:spMkLst>
        </pc:spChg>
        <pc:spChg chg="mod">
          <ac:chgData name="Dörner, Verena Alexa" userId="ac29ee95-1216-4605-a7fa-e75025141482" providerId="ADAL" clId="{58E6F9AE-C243-48DC-AE67-ED10AFFE06B7}" dt="2022-11-11T08:46:16.160" v="582" actId="20577"/>
          <ac:spMkLst>
            <pc:docMk/>
            <pc:sldMk cId="3810254709" sldId="2648"/>
            <ac:spMk id="368" creationId="{62E67D3B-51C3-412D-81E0-4B4D68A3F2C4}"/>
          </ac:spMkLst>
        </pc:spChg>
        <pc:grpChg chg="mod">
          <ac:chgData name="Dörner, Verena Alexa" userId="ac29ee95-1216-4605-a7fa-e75025141482" providerId="ADAL" clId="{58E6F9AE-C243-48DC-AE67-ED10AFFE06B7}" dt="2022-11-11T08:42:44.293" v="297" actId="1038"/>
          <ac:grpSpMkLst>
            <pc:docMk/>
            <pc:sldMk cId="3810254709" sldId="2648"/>
            <ac:grpSpMk id="140" creationId="{F1B5A728-8F8D-4D6F-870A-B6B1B62F3F12}"/>
          </ac:grpSpMkLst>
        </pc:grpChg>
        <pc:grpChg chg="del">
          <ac:chgData name="Dörner, Verena Alexa" userId="ac29ee95-1216-4605-a7fa-e75025141482" providerId="ADAL" clId="{58E6F9AE-C243-48DC-AE67-ED10AFFE06B7}" dt="2022-11-11T08:49:41.115" v="640" actId="478"/>
          <ac:grpSpMkLst>
            <pc:docMk/>
            <pc:sldMk cId="3810254709" sldId="2648"/>
            <ac:grpSpMk id="148" creationId="{53A910B6-60BD-412A-AB2A-47E4B0C33E8F}"/>
          </ac:grpSpMkLst>
        </pc:grpChg>
        <pc:grpChg chg="del">
          <ac:chgData name="Dörner, Verena Alexa" userId="ac29ee95-1216-4605-a7fa-e75025141482" providerId="ADAL" clId="{58E6F9AE-C243-48DC-AE67-ED10AFFE06B7}" dt="2022-11-11T08:49:38.566" v="638" actId="478"/>
          <ac:grpSpMkLst>
            <pc:docMk/>
            <pc:sldMk cId="3810254709" sldId="2648"/>
            <ac:grpSpMk id="152" creationId="{BFBEEB9B-8A8F-454C-9150-D1F06089681F}"/>
          </ac:grpSpMkLst>
        </pc:grpChg>
        <pc:grpChg chg="del">
          <ac:chgData name="Dörner, Verena Alexa" userId="ac29ee95-1216-4605-a7fa-e75025141482" providerId="ADAL" clId="{58E6F9AE-C243-48DC-AE67-ED10AFFE06B7}" dt="2022-11-11T08:49:37.433" v="637" actId="478"/>
          <ac:grpSpMkLst>
            <pc:docMk/>
            <pc:sldMk cId="3810254709" sldId="2648"/>
            <ac:grpSpMk id="155" creationId="{F68FD4EE-5DEF-4A0D-9284-BCE3A4708C16}"/>
          </ac:grpSpMkLst>
        </pc:grpChg>
        <pc:grpChg chg="del">
          <ac:chgData name="Dörner, Verena Alexa" userId="ac29ee95-1216-4605-a7fa-e75025141482" providerId="ADAL" clId="{58E6F9AE-C243-48DC-AE67-ED10AFFE06B7}" dt="2022-11-11T08:49:34.108" v="635" actId="478"/>
          <ac:grpSpMkLst>
            <pc:docMk/>
            <pc:sldMk cId="3810254709" sldId="2648"/>
            <ac:grpSpMk id="168" creationId="{D56B018E-32D3-436C-81B5-3DBC25128FED}"/>
          </ac:grpSpMkLst>
        </pc:grpChg>
        <pc:grpChg chg="mod">
          <ac:chgData name="Dörner, Verena Alexa" userId="ac29ee95-1216-4605-a7fa-e75025141482" providerId="ADAL" clId="{58E6F9AE-C243-48DC-AE67-ED10AFFE06B7}" dt="2022-11-11T08:38:15.906" v="125" actId="1038"/>
          <ac:grpSpMkLst>
            <pc:docMk/>
            <pc:sldMk cId="3810254709" sldId="2648"/>
            <ac:grpSpMk id="185" creationId="{434CC4B0-8E7C-486B-93C1-F6118B6D9AE0}"/>
          </ac:grpSpMkLst>
        </pc:grpChg>
        <pc:grpChg chg="mod">
          <ac:chgData name="Dörner, Verena Alexa" userId="ac29ee95-1216-4605-a7fa-e75025141482" providerId="ADAL" clId="{58E6F9AE-C243-48DC-AE67-ED10AFFE06B7}" dt="2022-11-11T08:37:46.843" v="73" actId="1038"/>
          <ac:grpSpMkLst>
            <pc:docMk/>
            <pc:sldMk cId="3810254709" sldId="2648"/>
            <ac:grpSpMk id="190" creationId="{0E7C9AD6-0069-4478-B52F-526886A9DB13}"/>
          </ac:grpSpMkLst>
        </pc:grpChg>
        <pc:grpChg chg="mod">
          <ac:chgData name="Dörner, Verena Alexa" userId="ac29ee95-1216-4605-a7fa-e75025141482" providerId="ADAL" clId="{58E6F9AE-C243-48DC-AE67-ED10AFFE06B7}" dt="2022-11-11T08:43:31.998" v="568" actId="1037"/>
          <ac:grpSpMkLst>
            <pc:docMk/>
            <pc:sldMk cId="3810254709" sldId="2648"/>
            <ac:grpSpMk id="229" creationId="{200A766B-8CF8-4FFF-8E13-DBA938DBC510}"/>
          </ac:grpSpMkLst>
        </pc:grpChg>
        <pc:picChg chg="mod">
          <ac:chgData name="Dörner, Verena Alexa" userId="ac29ee95-1216-4605-a7fa-e75025141482" providerId="ADAL" clId="{58E6F9AE-C243-48DC-AE67-ED10AFFE06B7}" dt="2022-11-11T08:43:18.598" v="456" actId="1036"/>
          <ac:picMkLst>
            <pc:docMk/>
            <pc:sldMk cId="3810254709" sldId="2648"/>
            <ac:picMk id="139" creationId="{866CE559-17CD-4DF1-A078-54498E413AF6}"/>
          </ac:picMkLst>
        </pc:picChg>
        <pc:picChg chg="del">
          <ac:chgData name="Dörner, Verena Alexa" userId="ac29ee95-1216-4605-a7fa-e75025141482" providerId="ADAL" clId="{58E6F9AE-C243-48DC-AE67-ED10AFFE06B7}" dt="2022-11-11T08:49:26.135" v="631" actId="478"/>
          <ac:picMkLst>
            <pc:docMk/>
            <pc:sldMk cId="3810254709" sldId="2648"/>
            <ac:picMk id="147" creationId="{F850A87B-4E33-468A-9EFC-47D27F4C30CC}"/>
          </ac:picMkLst>
        </pc:picChg>
        <pc:picChg chg="del">
          <ac:chgData name="Dörner, Verena Alexa" userId="ac29ee95-1216-4605-a7fa-e75025141482" providerId="ADAL" clId="{58E6F9AE-C243-48DC-AE67-ED10AFFE06B7}" dt="2022-11-11T08:49:39.445" v="639" actId="478"/>
          <ac:picMkLst>
            <pc:docMk/>
            <pc:sldMk cId="3810254709" sldId="2648"/>
            <ac:picMk id="151" creationId="{895EADAD-3A2F-4351-A51B-93A370368641}"/>
          </ac:picMkLst>
        </pc:picChg>
        <pc:picChg chg="del">
          <ac:chgData name="Dörner, Verena Alexa" userId="ac29ee95-1216-4605-a7fa-e75025141482" providerId="ADAL" clId="{58E6F9AE-C243-48DC-AE67-ED10AFFE06B7}" dt="2022-11-11T08:49:34.956" v="636" actId="478"/>
          <ac:picMkLst>
            <pc:docMk/>
            <pc:sldMk cId="3810254709" sldId="2648"/>
            <ac:picMk id="178" creationId="{F0BE87CE-C9CB-476A-92D7-DDFF8CBFDE12}"/>
          </ac:picMkLst>
        </pc:picChg>
        <pc:picChg chg="del">
          <ac:chgData name="Dörner, Verena Alexa" userId="ac29ee95-1216-4605-a7fa-e75025141482" providerId="ADAL" clId="{58E6F9AE-C243-48DC-AE67-ED10AFFE06B7}" dt="2022-11-11T08:49:32.962" v="634" actId="478"/>
          <ac:picMkLst>
            <pc:docMk/>
            <pc:sldMk cId="3810254709" sldId="2648"/>
            <ac:picMk id="180" creationId="{15572784-A589-4732-9C38-B80CF159E46C}"/>
          </ac:picMkLst>
        </pc:picChg>
        <pc:picChg chg="mod">
          <ac:chgData name="Dörner, Verena Alexa" userId="ac29ee95-1216-4605-a7fa-e75025141482" providerId="ADAL" clId="{58E6F9AE-C243-48DC-AE67-ED10AFFE06B7}" dt="2022-11-11T08:38:19.815" v="137" actId="1038"/>
          <ac:picMkLst>
            <pc:docMk/>
            <pc:sldMk cId="3810254709" sldId="2648"/>
            <ac:picMk id="188" creationId="{4D33ACA2-4D48-42A5-93EC-27BA9BB610FB}"/>
          </ac:picMkLst>
        </pc:picChg>
        <pc:picChg chg="mod">
          <ac:chgData name="Dörner, Verena Alexa" userId="ac29ee95-1216-4605-a7fa-e75025141482" providerId="ADAL" clId="{58E6F9AE-C243-48DC-AE67-ED10AFFE06B7}" dt="2022-11-11T08:37:54.642" v="107" actId="1037"/>
          <ac:picMkLst>
            <pc:docMk/>
            <pc:sldMk cId="3810254709" sldId="2648"/>
            <ac:picMk id="189" creationId="{8E9C2FF2-8D58-4110-951A-6532210742CC}"/>
          </ac:picMkLst>
        </pc:picChg>
        <pc:picChg chg="mod">
          <ac:chgData name="Dörner, Verena Alexa" userId="ac29ee95-1216-4605-a7fa-e75025141482" providerId="ADAL" clId="{58E6F9AE-C243-48DC-AE67-ED10AFFE06B7}" dt="2022-11-11T08:42:56.452" v="350" actId="1037"/>
          <ac:picMkLst>
            <pc:docMk/>
            <pc:sldMk cId="3810254709" sldId="2648"/>
            <ac:picMk id="224" creationId="{2041C40D-47EE-499D-BF03-E1AF8CC66131}"/>
          </ac:picMkLst>
        </pc:picChg>
        <pc:cxnChg chg="del mod">
          <ac:chgData name="Dörner, Verena Alexa" userId="ac29ee95-1216-4605-a7fa-e75025141482" providerId="ADAL" clId="{58E6F9AE-C243-48DC-AE67-ED10AFFE06B7}" dt="2022-11-11T08:49:46.066" v="641" actId="478"/>
          <ac:cxnSpMkLst>
            <pc:docMk/>
            <pc:sldMk cId="3810254709" sldId="2648"/>
            <ac:cxnSpMk id="144" creationId="{9A98D83D-A46A-4DDD-B882-0B4276B7C165}"/>
          </ac:cxnSpMkLst>
        </pc:cxnChg>
        <pc:cxnChg chg="mod">
          <ac:chgData name="Dörner, Verena Alexa" userId="ac29ee95-1216-4605-a7fa-e75025141482" providerId="ADAL" clId="{58E6F9AE-C243-48DC-AE67-ED10AFFE06B7}" dt="2022-11-11T08:42:47.804" v="299" actId="1076"/>
          <ac:cxnSpMkLst>
            <pc:docMk/>
            <pc:sldMk cId="3810254709" sldId="2648"/>
            <ac:cxnSpMk id="176" creationId="{D6053047-BB1C-4946-A309-DFD9485BBCE5}"/>
          </ac:cxnSpMkLst>
        </pc:cxnChg>
      </pc:sldChg>
      <pc:sldChg chg="addSp delSp modSp mod">
        <pc:chgData name="Dörner, Verena Alexa" userId="ac29ee95-1216-4605-a7fa-e75025141482" providerId="ADAL" clId="{58E6F9AE-C243-48DC-AE67-ED10AFFE06B7}" dt="2022-11-16T08:46:06.570" v="5537" actId="1035"/>
        <pc:sldMkLst>
          <pc:docMk/>
          <pc:sldMk cId="193147812" sldId="2649"/>
        </pc:sldMkLst>
        <pc:spChg chg="mod">
          <ac:chgData name="Dörner, Verena Alexa" userId="ac29ee95-1216-4605-a7fa-e75025141482" providerId="ADAL" clId="{58E6F9AE-C243-48DC-AE67-ED10AFFE06B7}" dt="2022-11-11T09:01:14.175" v="1950" actId="20577"/>
          <ac:spMkLst>
            <pc:docMk/>
            <pc:sldMk cId="193147812" sldId="2649"/>
            <ac:spMk id="2" creationId="{E82D10E9-4E21-4DAB-B145-67E2B8E3AAB0}"/>
          </ac:spMkLst>
        </pc:spChg>
        <pc:spChg chg="mod">
          <ac:chgData name="Dörner, Verena Alexa" userId="ac29ee95-1216-4605-a7fa-e75025141482" providerId="ADAL" clId="{58E6F9AE-C243-48DC-AE67-ED10AFFE06B7}" dt="2022-11-11T09:26:24.065" v="4615" actId="2711"/>
          <ac:spMkLst>
            <pc:docMk/>
            <pc:sldMk cId="193147812" sldId="2649"/>
            <ac:spMk id="43" creationId="{399B3BFB-E19A-4236-8AFF-D5B3D0A6633B}"/>
          </ac:spMkLst>
        </pc:spChg>
        <pc:spChg chg="mod">
          <ac:chgData name="Dörner, Verena Alexa" userId="ac29ee95-1216-4605-a7fa-e75025141482" providerId="ADAL" clId="{58E6F9AE-C243-48DC-AE67-ED10AFFE06B7}" dt="2022-11-11T09:26:30.491" v="4616" actId="2711"/>
          <ac:spMkLst>
            <pc:docMk/>
            <pc:sldMk cId="193147812" sldId="2649"/>
            <ac:spMk id="44" creationId="{A8F3C2BD-902E-4950-8B7D-0FE5FF0B7A4E}"/>
          </ac:spMkLst>
        </pc:spChg>
        <pc:spChg chg="mod">
          <ac:chgData name="Dörner, Verena Alexa" userId="ac29ee95-1216-4605-a7fa-e75025141482" providerId="ADAL" clId="{58E6F9AE-C243-48DC-AE67-ED10AFFE06B7}" dt="2022-11-11T09:26:24.065" v="4615" actId="2711"/>
          <ac:spMkLst>
            <pc:docMk/>
            <pc:sldMk cId="193147812" sldId="2649"/>
            <ac:spMk id="50" creationId="{A92074A5-5D97-4B28-A98A-F730FAA00A4C}"/>
          </ac:spMkLst>
        </pc:spChg>
        <pc:spChg chg="mod">
          <ac:chgData name="Dörner, Verena Alexa" userId="ac29ee95-1216-4605-a7fa-e75025141482" providerId="ADAL" clId="{58E6F9AE-C243-48DC-AE67-ED10AFFE06B7}" dt="2022-11-11T09:26:30.491" v="4616" actId="2711"/>
          <ac:spMkLst>
            <pc:docMk/>
            <pc:sldMk cId="193147812" sldId="2649"/>
            <ac:spMk id="51" creationId="{4F4E2A78-0A49-4645-8346-67CCBE774C17}"/>
          </ac:spMkLst>
        </pc:spChg>
        <pc:spChg chg="del">
          <ac:chgData name="Dörner, Verena Alexa" userId="ac29ee95-1216-4605-a7fa-e75025141482" providerId="ADAL" clId="{58E6F9AE-C243-48DC-AE67-ED10AFFE06B7}" dt="2022-11-11T09:05:53.375" v="2563" actId="478"/>
          <ac:spMkLst>
            <pc:docMk/>
            <pc:sldMk cId="193147812" sldId="2649"/>
            <ac:spMk id="61" creationId="{92F17A35-0B9E-44FF-9C75-7A65B90BE296}"/>
          </ac:spMkLst>
        </pc:spChg>
        <pc:spChg chg="del">
          <ac:chgData name="Dörner, Verena Alexa" userId="ac29ee95-1216-4605-a7fa-e75025141482" providerId="ADAL" clId="{58E6F9AE-C243-48DC-AE67-ED10AFFE06B7}" dt="2022-11-11T09:06:01.370" v="2569" actId="478"/>
          <ac:spMkLst>
            <pc:docMk/>
            <pc:sldMk cId="193147812" sldId="2649"/>
            <ac:spMk id="62" creationId="{A58C4575-E30B-4536-BF03-C547E9AB5CC9}"/>
          </ac:spMkLst>
        </pc:spChg>
        <pc:spChg chg="del">
          <ac:chgData name="Dörner, Verena Alexa" userId="ac29ee95-1216-4605-a7fa-e75025141482" providerId="ADAL" clId="{58E6F9AE-C243-48DC-AE67-ED10AFFE06B7}" dt="2022-11-11T09:05:54.814" v="2564" actId="478"/>
          <ac:spMkLst>
            <pc:docMk/>
            <pc:sldMk cId="193147812" sldId="2649"/>
            <ac:spMk id="68" creationId="{109B8640-77B3-4570-8C83-C6B975B3D244}"/>
          </ac:spMkLst>
        </pc:spChg>
        <pc:spChg chg="del">
          <ac:chgData name="Dörner, Verena Alexa" userId="ac29ee95-1216-4605-a7fa-e75025141482" providerId="ADAL" clId="{58E6F9AE-C243-48DC-AE67-ED10AFFE06B7}" dt="2022-11-11T09:06:00.193" v="2568" actId="478"/>
          <ac:spMkLst>
            <pc:docMk/>
            <pc:sldMk cId="193147812" sldId="2649"/>
            <ac:spMk id="69" creationId="{CCC11F10-4022-42F2-8A30-80F48300ABCC}"/>
          </ac:spMkLst>
        </pc:spChg>
        <pc:spChg chg="del mod">
          <ac:chgData name="Dörner, Verena Alexa" userId="ac29ee95-1216-4605-a7fa-e75025141482" providerId="ADAL" clId="{58E6F9AE-C243-48DC-AE67-ED10AFFE06B7}" dt="2022-11-11T09:05:57.483" v="2566" actId="478"/>
          <ac:spMkLst>
            <pc:docMk/>
            <pc:sldMk cId="193147812" sldId="2649"/>
            <ac:spMk id="75" creationId="{CD198DD4-438D-4081-89DF-0D4670AB019E}"/>
          </ac:spMkLst>
        </pc:spChg>
        <pc:spChg chg="del">
          <ac:chgData name="Dörner, Verena Alexa" userId="ac29ee95-1216-4605-a7fa-e75025141482" providerId="ADAL" clId="{58E6F9AE-C243-48DC-AE67-ED10AFFE06B7}" dt="2022-11-11T09:05:59.053" v="2567" actId="478"/>
          <ac:spMkLst>
            <pc:docMk/>
            <pc:sldMk cId="193147812" sldId="2649"/>
            <ac:spMk id="76" creationId="{B59086FD-D8B3-4F8C-A1C6-5C0D18BBFDD3}"/>
          </ac:spMkLst>
        </pc:spChg>
        <pc:spChg chg="del">
          <ac:chgData name="Dörner, Verena Alexa" userId="ac29ee95-1216-4605-a7fa-e75025141482" providerId="ADAL" clId="{58E6F9AE-C243-48DC-AE67-ED10AFFE06B7}" dt="2022-11-11T09:06:03.095" v="2570" actId="478"/>
          <ac:spMkLst>
            <pc:docMk/>
            <pc:sldMk cId="193147812" sldId="2649"/>
            <ac:spMk id="82" creationId="{E7C7FCEE-886F-476C-90CA-3CB8D8B994D6}"/>
          </ac:spMkLst>
        </pc:spChg>
        <pc:spChg chg="del">
          <ac:chgData name="Dörner, Verena Alexa" userId="ac29ee95-1216-4605-a7fa-e75025141482" providerId="ADAL" clId="{58E6F9AE-C243-48DC-AE67-ED10AFFE06B7}" dt="2022-11-11T09:06:04.768" v="2571" actId="478"/>
          <ac:spMkLst>
            <pc:docMk/>
            <pc:sldMk cId="193147812" sldId="2649"/>
            <ac:spMk id="83" creationId="{06F3596E-5C13-4D18-AB30-BD8F3FF27D38}"/>
          </ac:spMkLst>
        </pc:spChg>
        <pc:spChg chg="del">
          <ac:chgData name="Dörner, Verena Alexa" userId="ac29ee95-1216-4605-a7fa-e75025141482" providerId="ADAL" clId="{58E6F9AE-C243-48DC-AE67-ED10AFFE06B7}" dt="2022-11-11T09:06:10.169" v="2575" actId="478"/>
          <ac:spMkLst>
            <pc:docMk/>
            <pc:sldMk cId="193147812" sldId="2649"/>
            <ac:spMk id="89" creationId="{0125D52D-775C-4865-892F-48424D36AC4B}"/>
          </ac:spMkLst>
        </pc:spChg>
        <pc:spChg chg="del">
          <ac:chgData name="Dörner, Verena Alexa" userId="ac29ee95-1216-4605-a7fa-e75025141482" providerId="ADAL" clId="{58E6F9AE-C243-48DC-AE67-ED10AFFE06B7}" dt="2022-11-11T09:06:06.116" v="2572" actId="478"/>
          <ac:spMkLst>
            <pc:docMk/>
            <pc:sldMk cId="193147812" sldId="2649"/>
            <ac:spMk id="91" creationId="{27397AA4-EAAD-431E-A584-088E9925C52A}"/>
          </ac:spMkLst>
        </pc:spChg>
        <pc:spChg chg="del">
          <ac:chgData name="Dörner, Verena Alexa" userId="ac29ee95-1216-4605-a7fa-e75025141482" providerId="ADAL" clId="{58E6F9AE-C243-48DC-AE67-ED10AFFE06B7}" dt="2022-11-11T09:06:08.585" v="2574" actId="478"/>
          <ac:spMkLst>
            <pc:docMk/>
            <pc:sldMk cId="193147812" sldId="2649"/>
            <ac:spMk id="97" creationId="{FF9A85BA-4211-4FE2-B0C7-04CA9B30B0C1}"/>
          </ac:spMkLst>
        </pc:spChg>
        <pc:spChg chg="del">
          <ac:chgData name="Dörner, Verena Alexa" userId="ac29ee95-1216-4605-a7fa-e75025141482" providerId="ADAL" clId="{58E6F9AE-C243-48DC-AE67-ED10AFFE06B7}" dt="2022-11-11T09:06:07.452" v="2573" actId="478"/>
          <ac:spMkLst>
            <pc:docMk/>
            <pc:sldMk cId="193147812" sldId="2649"/>
            <ac:spMk id="98" creationId="{F5FA2399-C0A3-43A6-8B4E-6259DC156E6C}"/>
          </ac:spMkLst>
        </pc:spChg>
        <pc:spChg chg="mod">
          <ac:chgData name="Dörner, Verena Alexa" userId="ac29ee95-1216-4605-a7fa-e75025141482" providerId="ADAL" clId="{58E6F9AE-C243-48DC-AE67-ED10AFFE06B7}" dt="2022-11-16T08:45:55.430" v="5524" actId="1035"/>
          <ac:spMkLst>
            <pc:docMk/>
            <pc:sldMk cId="193147812" sldId="2649"/>
            <ac:spMk id="107" creationId="{8595D951-241B-4F48-ABCF-680CF4551238}"/>
          </ac:spMkLst>
        </pc:spChg>
        <pc:spChg chg="mod">
          <ac:chgData name="Dörner, Verena Alexa" userId="ac29ee95-1216-4605-a7fa-e75025141482" providerId="ADAL" clId="{58E6F9AE-C243-48DC-AE67-ED10AFFE06B7}" dt="2022-11-11T09:03:10.276" v="2268"/>
          <ac:spMkLst>
            <pc:docMk/>
            <pc:sldMk cId="193147812" sldId="2649"/>
            <ac:spMk id="115" creationId="{54628145-8761-41C1-94AC-518BBF074DCA}"/>
          </ac:spMkLst>
        </pc:spChg>
        <pc:spChg chg="mod">
          <ac:chgData name="Dörner, Verena Alexa" userId="ac29ee95-1216-4605-a7fa-e75025141482" providerId="ADAL" clId="{58E6F9AE-C243-48DC-AE67-ED10AFFE06B7}" dt="2022-11-11T09:03:10.276" v="2268"/>
          <ac:spMkLst>
            <pc:docMk/>
            <pc:sldMk cId="193147812" sldId="2649"/>
            <ac:spMk id="116" creationId="{2B8F6112-41A3-4D83-8F84-C312D7878C04}"/>
          </ac:spMkLst>
        </pc:spChg>
        <pc:spChg chg="mod">
          <ac:chgData name="Dörner, Verena Alexa" userId="ac29ee95-1216-4605-a7fa-e75025141482" providerId="ADAL" clId="{58E6F9AE-C243-48DC-AE67-ED10AFFE06B7}" dt="2022-11-11T09:04:50.320" v="2496"/>
          <ac:spMkLst>
            <pc:docMk/>
            <pc:sldMk cId="193147812" sldId="2649"/>
            <ac:spMk id="118" creationId="{610B2A05-6350-4BE9-8DC3-E73A4DB869CB}"/>
          </ac:spMkLst>
        </pc:spChg>
        <pc:spChg chg="mod">
          <ac:chgData name="Dörner, Verena Alexa" userId="ac29ee95-1216-4605-a7fa-e75025141482" providerId="ADAL" clId="{58E6F9AE-C243-48DC-AE67-ED10AFFE06B7}" dt="2022-11-11T09:04:50.320" v="2496"/>
          <ac:spMkLst>
            <pc:docMk/>
            <pc:sldMk cId="193147812" sldId="2649"/>
            <ac:spMk id="119" creationId="{B49230F7-0C77-420E-9806-7C71236E1527}"/>
          </ac:spMkLst>
        </pc:spChg>
        <pc:spChg chg="add mod">
          <ac:chgData name="Dörner, Verena Alexa" userId="ac29ee95-1216-4605-a7fa-e75025141482" providerId="ADAL" clId="{58E6F9AE-C243-48DC-AE67-ED10AFFE06B7}" dt="2022-11-16T08:46:06.570" v="5537" actId="1035"/>
          <ac:spMkLst>
            <pc:docMk/>
            <pc:sldMk cId="193147812" sldId="2649"/>
            <ac:spMk id="120" creationId="{0AF7E150-1386-4191-B4AD-53DFE41F3D0E}"/>
          </ac:spMkLst>
        </pc:spChg>
        <pc:spChg chg="add mod">
          <ac:chgData name="Dörner, Verena Alexa" userId="ac29ee95-1216-4605-a7fa-e75025141482" providerId="ADAL" clId="{58E6F9AE-C243-48DC-AE67-ED10AFFE06B7}" dt="2022-11-11T09:26:24.065" v="4615" actId="2711"/>
          <ac:spMkLst>
            <pc:docMk/>
            <pc:sldMk cId="193147812" sldId="2649"/>
            <ac:spMk id="121" creationId="{ABE9F35C-B18E-4404-9FAE-119D1CC39545}"/>
          </ac:spMkLst>
        </pc:spChg>
        <pc:spChg chg="add mod">
          <ac:chgData name="Dörner, Verena Alexa" userId="ac29ee95-1216-4605-a7fa-e75025141482" providerId="ADAL" clId="{58E6F9AE-C243-48DC-AE67-ED10AFFE06B7}" dt="2022-11-11T09:26:24.065" v="4615" actId="2711"/>
          <ac:spMkLst>
            <pc:docMk/>
            <pc:sldMk cId="193147812" sldId="2649"/>
            <ac:spMk id="123" creationId="{2276F608-0012-4654-896D-E443072BA91D}"/>
          </ac:spMkLst>
        </pc:spChg>
        <pc:spChg chg="add mod">
          <ac:chgData name="Dörner, Verena Alexa" userId="ac29ee95-1216-4605-a7fa-e75025141482" providerId="ADAL" clId="{58E6F9AE-C243-48DC-AE67-ED10AFFE06B7}" dt="2022-11-11T09:26:24.065" v="4615" actId="2711"/>
          <ac:spMkLst>
            <pc:docMk/>
            <pc:sldMk cId="193147812" sldId="2649"/>
            <ac:spMk id="125" creationId="{928C659E-73AD-41A6-B32A-9FEEBEBFC8C9}"/>
          </ac:spMkLst>
        </pc:spChg>
        <pc:spChg chg="mod">
          <ac:chgData name="Dörner, Verena Alexa" userId="ac29ee95-1216-4605-a7fa-e75025141482" providerId="ADAL" clId="{58E6F9AE-C243-48DC-AE67-ED10AFFE06B7}" dt="2022-11-11T09:17:59.230" v="4200"/>
          <ac:spMkLst>
            <pc:docMk/>
            <pc:sldMk cId="193147812" sldId="2649"/>
            <ac:spMk id="129" creationId="{BC02C176-B508-41C0-9B23-4C2320D117FD}"/>
          </ac:spMkLst>
        </pc:spChg>
        <pc:spChg chg="mod">
          <ac:chgData name="Dörner, Verena Alexa" userId="ac29ee95-1216-4605-a7fa-e75025141482" providerId="ADAL" clId="{58E6F9AE-C243-48DC-AE67-ED10AFFE06B7}" dt="2022-11-11T09:17:59.230" v="4200"/>
          <ac:spMkLst>
            <pc:docMk/>
            <pc:sldMk cId="193147812" sldId="2649"/>
            <ac:spMk id="130" creationId="{FF72E6E8-3189-4C82-8CB1-1AF7AB2F80DA}"/>
          </ac:spMkLst>
        </pc:spChg>
        <pc:spChg chg="add mod">
          <ac:chgData name="Dörner, Verena Alexa" userId="ac29ee95-1216-4605-a7fa-e75025141482" providerId="ADAL" clId="{58E6F9AE-C243-48DC-AE67-ED10AFFE06B7}" dt="2022-11-11T09:26:24.065" v="4615" actId="2711"/>
          <ac:spMkLst>
            <pc:docMk/>
            <pc:sldMk cId="193147812" sldId="2649"/>
            <ac:spMk id="132" creationId="{0EC99A37-714B-4AFF-A5D4-4BE718914174}"/>
          </ac:spMkLst>
        </pc:spChg>
        <pc:spChg chg="mod">
          <ac:chgData name="Dörner, Verena Alexa" userId="ac29ee95-1216-4605-a7fa-e75025141482" providerId="ADAL" clId="{58E6F9AE-C243-48DC-AE67-ED10AFFE06B7}" dt="2022-11-11T09:20:01.484" v="4438"/>
          <ac:spMkLst>
            <pc:docMk/>
            <pc:sldMk cId="193147812" sldId="2649"/>
            <ac:spMk id="135" creationId="{E8E60DFD-7C5F-461D-A97C-6E8CC2CC8061}"/>
          </ac:spMkLst>
        </pc:spChg>
        <pc:spChg chg="mod">
          <ac:chgData name="Dörner, Verena Alexa" userId="ac29ee95-1216-4605-a7fa-e75025141482" providerId="ADAL" clId="{58E6F9AE-C243-48DC-AE67-ED10AFFE06B7}" dt="2022-11-11T09:20:01.484" v="4438"/>
          <ac:spMkLst>
            <pc:docMk/>
            <pc:sldMk cId="193147812" sldId="2649"/>
            <ac:spMk id="136" creationId="{0477EFAB-4498-468D-ABBE-1191F383C2E4}"/>
          </ac:spMkLst>
        </pc:spChg>
        <pc:spChg chg="mod">
          <ac:chgData name="Dörner, Verena Alexa" userId="ac29ee95-1216-4605-a7fa-e75025141482" providerId="ADAL" clId="{58E6F9AE-C243-48DC-AE67-ED10AFFE06B7}" dt="2022-11-11T09:20:06.810" v="4456"/>
          <ac:spMkLst>
            <pc:docMk/>
            <pc:sldMk cId="193147812" sldId="2649"/>
            <ac:spMk id="138" creationId="{85FCADC4-3B2E-437C-B0A3-C7E197A78E06}"/>
          </ac:spMkLst>
        </pc:spChg>
        <pc:spChg chg="mod">
          <ac:chgData name="Dörner, Verena Alexa" userId="ac29ee95-1216-4605-a7fa-e75025141482" providerId="ADAL" clId="{58E6F9AE-C243-48DC-AE67-ED10AFFE06B7}" dt="2022-11-11T09:20:06.810" v="4456"/>
          <ac:spMkLst>
            <pc:docMk/>
            <pc:sldMk cId="193147812" sldId="2649"/>
            <ac:spMk id="139" creationId="{37D42D3A-CABF-40D7-8291-9C6990E1E620}"/>
          </ac:spMkLst>
        </pc:spChg>
        <pc:spChg chg="add del mod">
          <ac:chgData name="Dörner, Verena Alexa" userId="ac29ee95-1216-4605-a7fa-e75025141482" providerId="ADAL" clId="{58E6F9AE-C243-48DC-AE67-ED10AFFE06B7}" dt="2022-11-11T09:21:52.010" v="4537" actId="478"/>
          <ac:spMkLst>
            <pc:docMk/>
            <pc:sldMk cId="193147812" sldId="2649"/>
            <ac:spMk id="141" creationId="{27D327F6-CF4E-4E9C-857A-842300FC0C13}"/>
          </ac:spMkLst>
        </pc:spChg>
        <pc:spChg chg="add mod">
          <ac:chgData name="Dörner, Verena Alexa" userId="ac29ee95-1216-4605-a7fa-e75025141482" providerId="ADAL" clId="{58E6F9AE-C243-48DC-AE67-ED10AFFE06B7}" dt="2022-11-11T09:24:17.727" v="4604" actId="108"/>
          <ac:spMkLst>
            <pc:docMk/>
            <pc:sldMk cId="193147812" sldId="2649"/>
            <ac:spMk id="142" creationId="{3B398983-52CD-447B-8F1E-9E48E88F3C16}"/>
          </ac:spMkLst>
        </pc:spChg>
        <pc:spChg chg="add del">
          <ac:chgData name="Dörner, Verena Alexa" userId="ac29ee95-1216-4605-a7fa-e75025141482" providerId="ADAL" clId="{58E6F9AE-C243-48DC-AE67-ED10AFFE06B7}" dt="2022-11-11T09:06:19.447" v="2584" actId="478"/>
          <ac:spMkLst>
            <pc:docMk/>
            <pc:sldMk cId="193147812" sldId="2649"/>
            <ac:spMk id="162" creationId="{026387AA-96B2-4ABA-A4A7-5AD7DA36A84C}"/>
          </ac:spMkLst>
        </pc:spChg>
        <pc:spChg chg="mod">
          <ac:chgData name="Dörner, Verena Alexa" userId="ac29ee95-1216-4605-a7fa-e75025141482" providerId="ADAL" clId="{58E6F9AE-C243-48DC-AE67-ED10AFFE06B7}" dt="2022-11-11T09:26:10.593" v="4614" actId="2711"/>
          <ac:spMkLst>
            <pc:docMk/>
            <pc:sldMk cId="193147812" sldId="2649"/>
            <ac:spMk id="164" creationId="{6FE02C16-A229-4281-B0DA-9B07FB4F022E}"/>
          </ac:spMkLst>
        </pc:spChg>
        <pc:spChg chg="mod">
          <ac:chgData name="Dörner, Verena Alexa" userId="ac29ee95-1216-4605-a7fa-e75025141482" providerId="ADAL" clId="{58E6F9AE-C243-48DC-AE67-ED10AFFE06B7}" dt="2022-11-11T09:23:13.243" v="4540" actId="2711"/>
          <ac:spMkLst>
            <pc:docMk/>
            <pc:sldMk cId="193147812" sldId="2649"/>
            <ac:spMk id="165" creationId="{04931500-3B9D-4006-BE4F-073E62CEB357}"/>
          </ac:spMkLst>
        </pc:spChg>
        <pc:spChg chg="mod">
          <ac:chgData name="Dörner, Verena Alexa" userId="ac29ee95-1216-4605-a7fa-e75025141482" providerId="ADAL" clId="{58E6F9AE-C243-48DC-AE67-ED10AFFE06B7}" dt="2022-11-11T09:26:24.065" v="4615" actId="2711"/>
          <ac:spMkLst>
            <pc:docMk/>
            <pc:sldMk cId="193147812" sldId="2649"/>
            <ac:spMk id="184" creationId="{F0A0F129-BABF-435A-A594-F4CF302B3748}"/>
          </ac:spMkLst>
        </pc:spChg>
        <pc:spChg chg="mod">
          <ac:chgData name="Dörner, Verena Alexa" userId="ac29ee95-1216-4605-a7fa-e75025141482" providerId="ADAL" clId="{58E6F9AE-C243-48DC-AE67-ED10AFFE06B7}" dt="2022-11-16T08:30:09.064" v="5436" actId="20577"/>
          <ac:spMkLst>
            <pc:docMk/>
            <pc:sldMk cId="193147812" sldId="2649"/>
            <ac:spMk id="211" creationId="{D7D47848-706D-49C5-958D-5888783DCDD8}"/>
          </ac:spMkLst>
        </pc:spChg>
        <pc:spChg chg="mod">
          <ac:chgData name="Dörner, Verena Alexa" userId="ac29ee95-1216-4605-a7fa-e75025141482" providerId="ADAL" clId="{58E6F9AE-C243-48DC-AE67-ED10AFFE06B7}" dt="2022-11-11T09:26:30.491" v="4616" actId="2711"/>
          <ac:spMkLst>
            <pc:docMk/>
            <pc:sldMk cId="193147812" sldId="2649"/>
            <ac:spMk id="260" creationId="{79D251EE-EE8B-42FF-8C67-99D19C0C77C6}"/>
          </ac:spMkLst>
        </pc:spChg>
        <pc:grpChg chg="del">
          <ac:chgData name="Dörner, Verena Alexa" userId="ac29ee95-1216-4605-a7fa-e75025141482" providerId="ADAL" clId="{58E6F9AE-C243-48DC-AE67-ED10AFFE06B7}" dt="2022-11-11T09:04:47.476" v="2495" actId="478"/>
          <ac:grpSpMkLst>
            <pc:docMk/>
            <pc:sldMk cId="193147812" sldId="2649"/>
            <ac:grpSpMk id="46" creationId="{F6ABDDF0-1CF7-4E53-80CF-48BAC77ED1F3}"/>
          </ac:grpSpMkLst>
        </pc:grpChg>
        <pc:grpChg chg="mod">
          <ac:chgData name="Dörner, Verena Alexa" userId="ac29ee95-1216-4605-a7fa-e75025141482" providerId="ADAL" clId="{58E6F9AE-C243-48DC-AE67-ED10AFFE06B7}" dt="2022-11-11T09:16:35.242" v="3990" actId="1038"/>
          <ac:grpSpMkLst>
            <pc:docMk/>
            <pc:sldMk cId="193147812" sldId="2649"/>
            <ac:grpSpMk id="53" creationId="{67ECB3F3-89CF-4997-AE6A-C6E80FA876D0}"/>
          </ac:grpSpMkLst>
        </pc:grpChg>
        <pc:grpChg chg="mod">
          <ac:chgData name="Dörner, Verena Alexa" userId="ac29ee95-1216-4605-a7fa-e75025141482" providerId="ADAL" clId="{58E6F9AE-C243-48DC-AE67-ED10AFFE06B7}" dt="2022-11-11T09:17:08.356" v="4075" actId="1038"/>
          <ac:grpSpMkLst>
            <pc:docMk/>
            <pc:sldMk cId="193147812" sldId="2649"/>
            <ac:grpSpMk id="57" creationId="{554C19C7-25A1-43B2-A3E4-BD586E90FEB8}"/>
          </ac:grpSpMkLst>
        </pc:grpChg>
        <pc:grpChg chg="del">
          <ac:chgData name="Dörner, Verena Alexa" userId="ac29ee95-1216-4605-a7fa-e75025141482" providerId="ADAL" clId="{58E6F9AE-C243-48DC-AE67-ED10AFFE06B7}" dt="2022-11-11T09:11:19.465" v="3289" actId="478"/>
          <ac:grpSpMkLst>
            <pc:docMk/>
            <pc:sldMk cId="193147812" sldId="2649"/>
            <ac:grpSpMk id="64" creationId="{14CF4698-F523-4CDB-9DCF-7353EACEC91D}"/>
          </ac:grpSpMkLst>
        </pc:grpChg>
        <pc:grpChg chg="mod">
          <ac:chgData name="Dörner, Verena Alexa" userId="ac29ee95-1216-4605-a7fa-e75025141482" providerId="ADAL" clId="{58E6F9AE-C243-48DC-AE67-ED10AFFE06B7}" dt="2022-11-11T09:15:05.595" v="3626" actId="1037"/>
          <ac:grpSpMkLst>
            <pc:docMk/>
            <pc:sldMk cId="193147812" sldId="2649"/>
            <ac:grpSpMk id="71" creationId="{77E954FC-9BA5-4A3A-ABD6-C024D211514F}"/>
          </ac:grpSpMkLst>
        </pc:grpChg>
        <pc:grpChg chg="del">
          <ac:chgData name="Dörner, Verena Alexa" userId="ac29ee95-1216-4605-a7fa-e75025141482" providerId="ADAL" clId="{58E6F9AE-C243-48DC-AE67-ED10AFFE06B7}" dt="2022-11-11T09:06:30.966" v="2587" actId="478"/>
          <ac:grpSpMkLst>
            <pc:docMk/>
            <pc:sldMk cId="193147812" sldId="2649"/>
            <ac:grpSpMk id="78" creationId="{9A2237A5-D918-46E5-91E4-C75788EC6237}"/>
          </ac:grpSpMkLst>
        </pc:grpChg>
        <pc:grpChg chg="del">
          <ac:chgData name="Dörner, Verena Alexa" userId="ac29ee95-1216-4605-a7fa-e75025141482" providerId="ADAL" clId="{58E6F9AE-C243-48DC-AE67-ED10AFFE06B7}" dt="2022-11-11T09:06:33.259" v="2589" actId="478"/>
          <ac:grpSpMkLst>
            <pc:docMk/>
            <pc:sldMk cId="193147812" sldId="2649"/>
            <ac:grpSpMk id="85" creationId="{957453AB-1E56-40D3-A1B5-2C034EA5ED29}"/>
          </ac:grpSpMkLst>
        </pc:grpChg>
        <pc:grpChg chg="del">
          <ac:chgData name="Dörner, Verena Alexa" userId="ac29ee95-1216-4605-a7fa-e75025141482" providerId="ADAL" clId="{58E6F9AE-C243-48DC-AE67-ED10AFFE06B7}" dt="2022-11-11T09:06:37.299" v="2591" actId="478"/>
          <ac:grpSpMkLst>
            <pc:docMk/>
            <pc:sldMk cId="193147812" sldId="2649"/>
            <ac:grpSpMk id="93" creationId="{07EE79F7-8BB1-4ADB-843B-06FAC0386544}"/>
          </ac:grpSpMkLst>
        </pc:grpChg>
        <pc:grpChg chg="mod">
          <ac:chgData name="Dörner, Verena Alexa" userId="ac29ee95-1216-4605-a7fa-e75025141482" providerId="ADAL" clId="{58E6F9AE-C243-48DC-AE67-ED10AFFE06B7}" dt="2022-11-11T09:02:51.118" v="2182" actId="1038"/>
          <ac:grpSpMkLst>
            <pc:docMk/>
            <pc:sldMk cId="193147812" sldId="2649"/>
            <ac:grpSpMk id="100" creationId="{FCC4A76C-79BE-46A2-BD30-DBC448240373}"/>
          </ac:grpSpMkLst>
        </pc:grpChg>
        <pc:grpChg chg="del">
          <ac:chgData name="Dörner, Verena Alexa" userId="ac29ee95-1216-4605-a7fa-e75025141482" providerId="ADAL" clId="{58E6F9AE-C243-48DC-AE67-ED10AFFE06B7}" dt="2022-11-11T09:06:22.689" v="2585" actId="478"/>
          <ac:grpSpMkLst>
            <pc:docMk/>
            <pc:sldMk cId="193147812" sldId="2649"/>
            <ac:grpSpMk id="104" creationId="{097D58DD-ABC5-4323-9616-600C25A4C729}"/>
          </ac:grpSpMkLst>
        </pc:grpChg>
        <pc:grpChg chg="mod">
          <ac:chgData name="Dörner, Verena Alexa" userId="ac29ee95-1216-4605-a7fa-e75025141482" providerId="ADAL" clId="{58E6F9AE-C243-48DC-AE67-ED10AFFE06B7}" dt="2022-11-11T09:04:39.051" v="2491" actId="1038"/>
          <ac:grpSpMkLst>
            <pc:docMk/>
            <pc:sldMk cId="193147812" sldId="2649"/>
            <ac:grpSpMk id="109" creationId="{FCEE6CAD-993D-4BC1-9CE0-070E545976D6}"/>
          </ac:grpSpMkLst>
        </pc:grpChg>
        <pc:grpChg chg="add mod">
          <ac:chgData name="Dörner, Verena Alexa" userId="ac29ee95-1216-4605-a7fa-e75025141482" providerId="ADAL" clId="{58E6F9AE-C243-48DC-AE67-ED10AFFE06B7}" dt="2022-11-11T09:03:16.959" v="2333" actId="1037"/>
          <ac:grpSpMkLst>
            <pc:docMk/>
            <pc:sldMk cId="193147812" sldId="2649"/>
            <ac:grpSpMk id="114" creationId="{9AA0D317-BE3B-4875-917D-8B7CDF8A858F}"/>
          </ac:grpSpMkLst>
        </pc:grpChg>
        <pc:grpChg chg="add del mod">
          <ac:chgData name="Dörner, Verena Alexa" userId="ac29ee95-1216-4605-a7fa-e75025141482" providerId="ADAL" clId="{58E6F9AE-C243-48DC-AE67-ED10AFFE06B7}" dt="2022-11-11T09:05:10.843" v="2545" actId="478"/>
          <ac:grpSpMkLst>
            <pc:docMk/>
            <pc:sldMk cId="193147812" sldId="2649"/>
            <ac:grpSpMk id="117" creationId="{7FB612A9-5EF7-413D-AC3A-9B8D06DBCBE8}"/>
          </ac:grpSpMkLst>
        </pc:grpChg>
        <pc:grpChg chg="add mod">
          <ac:chgData name="Dörner, Verena Alexa" userId="ac29ee95-1216-4605-a7fa-e75025141482" providerId="ADAL" clId="{58E6F9AE-C243-48DC-AE67-ED10AFFE06B7}" dt="2022-11-11T09:20:00.922" v="4437" actId="1035"/>
          <ac:grpSpMkLst>
            <pc:docMk/>
            <pc:sldMk cId="193147812" sldId="2649"/>
            <ac:grpSpMk id="128" creationId="{30B3C3F2-886E-4B7C-B647-10EFE8A195BD}"/>
          </ac:grpSpMkLst>
        </pc:grpChg>
        <pc:grpChg chg="add mod">
          <ac:chgData name="Dörner, Verena Alexa" userId="ac29ee95-1216-4605-a7fa-e75025141482" providerId="ADAL" clId="{58E6F9AE-C243-48DC-AE67-ED10AFFE06B7}" dt="2022-11-11T09:20:04.958" v="4455" actId="1035"/>
          <ac:grpSpMkLst>
            <pc:docMk/>
            <pc:sldMk cId="193147812" sldId="2649"/>
            <ac:grpSpMk id="134" creationId="{288E1897-9FCD-4BF9-A4DC-58856BD00FC8}"/>
          </ac:grpSpMkLst>
        </pc:grpChg>
        <pc:grpChg chg="add mod">
          <ac:chgData name="Dörner, Verena Alexa" userId="ac29ee95-1216-4605-a7fa-e75025141482" providerId="ADAL" clId="{58E6F9AE-C243-48DC-AE67-ED10AFFE06B7}" dt="2022-11-11T09:20:16.031" v="4490" actId="1035"/>
          <ac:grpSpMkLst>
            <pc:docMk/>
            <pc:sldMk cId="193147812" sldId="2649"/>
            <ac:grpSpMk id="137" creationId="{FD64F438-28DD-4422-8929-15FC569C537C}"/>
          </ac:grpSpMkLst>
        </pc:grpChg>
        <pc:grpChg chg="mod">
          <ac:chgData name="Dörner, Verena Alexa" userId="ac29ee95-1216-4605-a7fa-e75025141482" providerId="ADAL" clId="{58E6F9AE-C243-48DC-AE67-ED10AFFE06B7}" dt="2022-11-11T09:02:35.826" v="2096" actId="1037"/>
          <ac:grpSpMkLst>
            <pc:docMk/>
            <pc:sldMk cId="193147812" sldId="2649"/>
            <ac:grpSpMk id="185" creationId="{434CC4B0-8E7C-486B-93C1-F6118B6D9AE0}"/>
          </ac:grpSpMkLst>
        </pc:grpChg>
        <pc:picChg chg="del">
          <ac:chgData name="Dörner, Verena Alexa" userId="ac29ee95-1216-4605-a7fa-e75025141482" providerId="ADAL" clId="{58E6F9AE-C243-48DC-AE67-ED10AFFE06B7}" dt="2022-11-11T09:04:41.609" v="2492" actId="478"/>
          <ac:picMkLst>
            <pc:docMk/>
            <pc:sldMk cId="193147812" sldId="2649"/>
            <ac:picMk id="45" creationId="{495A11B5-6721-4A5B-8DBA-2565277D7B8B}"/>
          </ac:picMkLst>
        </pc:picChg>
        <pc:picChg chg="mod">
          <ac:chgData name="Dörner, Verena Alexa" userId="ac29ee95-1216-4605-a7fa-e75025141482" providerId="ADAL" clId="{58E6F9AE-C243-48DC-AE67-ED10AFFE06B7}" dt="2022-11-11T09:15:19.095" v="3795" actId="1037"/>
          <ac:picMkLst>
            <pc:docMk/>
            <pc:sldMk cId="193147812" sldId="2649"/>
            <ac:picMk id="52" creationId="{F3C7157F-3A9A-4BBA-ABFA-1DDD7A105EFE}"/>
          </ac:picMkLst>
        </pc:picChg>
        <pc:picChg chg="mod">
          <ac:chgData name="Dörner, Verena Alexa" userId="ac29ee95-1216-4605-a7fa-e75025141482" providerId="ADAL" clId="{58E6F9AE-C243-48DC-AE67-ED10AFFE06B7}" dt="2022-11-11T09:17:47.455" v="4160" actId="1035"/>
          <ac:picMkLst>
            <pc:docMk/>
            <pc:sldMk cId="193147812" sldId="2649"/>
            <ac:picMk id="56" creationId="{59A5AC69-4922-46BF-B4B1-CD65FD28DB16}"/>
          </ac:picMkLst>
        </pc:picChg>
        <pc:picChg chg="del">
          <ac:chgData name="Dörner, Verena Alexa" userId="ac29ee95-1216-4605-a7fa-e75025141482" providerId="ADAL" clId="{58E6F9AE-C243-48DC-AE67-ED10AFFE06B7}" dt="2022-11-11T09:11:14.419" v="3288" actId="478"/>
          <ac:picMkLst>
            <pc:docMk/>
            <pc:sldMk cId="193147812" sldId="2649"/>
            <ac:picMk id="63" creationId="{88E5F54D-DD40-43A4-A162-9E1FB04A48D4}"/>
          </ac:picMkLst>
        </pc:picChg>
        <pc:picChg chg="mod">
          <ac:chgData name="Dörner, Verena Alexa" userId="ac29ee95-1216-4605-a7fa-e75025141482" providerId="ADAL" clId="{58E6F9AE-C243-48DC-AE67-ED10AFFE06B7}" dt="2022-11-11T09:14:38.575" v="3448" actId="1037"/>
          <ac:picMkLst>
            <pc:docMk/>
            <pc:sldMk cId="193147812" sldId="2649"/>
            <ac:picMk id="70" creationId="{2E2EF806-6296-4161-9A89-502FE73338EB}"/>
          </ac:picMkLst>
        </pc:picChg>
        <pc:picChg chg="del">
          <ac:chgData name="Dörner, Verena Alexa" userId="ac29ee95-1216-4605-a7fa-e75025141482" providerId="ADAL" clId="{58E6F9AE-C243-48DC-AE67-ED10AFFE06B7}" dt="2022-11-11T09:06:28.136" v="2586" actId="478"/>
          <ac:picMkLst>
            <pc:docMk/>
            <pc:sldMk cId="193147812" sldId="2649"/>
            <ac:picMk id="77" creationId="{54508A0F-5313-408B-BF45-75E20CAD83AE}"/>
          </ac:picMkLst>
        </pc:picChg>
        <pc:picChg chg="del">
          <ac:chgData name="Dörner, Verena Alexa" userId="ac29ee95-1216-4605-a7fa-e75025141482" providerId="ADAL" clId="{58E6F9AE-C243-48DC-AE67-ED10AFFE06B7}" dt="2022-11-11T09:06:32.399" v="2588" actId="478"/>
          <ac:picMkLst>
            <pc:docMk/>
            <pc:sldMk cId="193147812" sldId="2649"/>
            <ac:picMk id="84" creationId="{D4339A07-66A1-4DFD-A4BF-9E5622202586}"/>
          </ac:picMkLst>
        </pc:picChg>
        <pc:picChg chg="del">
          <ac:chgData name="Dörner, Verena Alexa" userId="ac29ee95-1216-4605-a7fa-e75025141482" providerId="ADAL" clId="{58E6F9AE-C243-48DC-AE67-ED10AFFE06B7}" dt="2022-11-11T09:06:34.070" v="2590" actId="478"/>
          <ac:picMkLst>
            <pc:docMk/>
            <pc:sldMk cId="193147812" sldId="2649"/>
            <ac:picMk id="92" creationId="{358D1169-BAA7-4DD4-9B77-7A8BF15202B6}"/>
          </ac:picMkLst>
        </pc:picChg>
        <pc:picChg chg="del">
          <ac:chgData name="Dörner, Verena Alexa" userId="ac29ee95-1216-4605-a7fa-e75025141482" providerId="ADAL" clId="{58E6F9AE-C243-48DC-AE67-ED10AFFE06B7}" dt="2022-11-11T09:06:17.351" v="2582" actId="478"/>
          <ac:picMkLst>
            <pc:docMk/>
            <pc:sldMk cId="193147812" sldId="2649"/>
            <ac:picMk id="99" creationId="{BE87E921-CCCB-46A3-90AD-A37073980698}"/>
          </ac:picMkLst>
        </pc:picChg>
        <pc:picChg chg="mod">
          <ac:chgData name="Dörner, Verena Alexa" userId="ac29ee95-1216-4605-a7fa-e75025141482" providerId="ADAL" clId="{58E6F9AE-C243-48DC-AE67-ED10AFFE06B7}" dt="2022-11-11T09:02:43.296" v="2140" actId="1038"/>
          <ac:picMkLst>
            <pc:docMk/>
            <pc:sldMk cId="193147812" sldId="2649"/>
            <ac:picMk id="103" creationId="{E57A5FE4-D4BE-4759-8B87-049F5AEFFC75}"/>
          </ac:picMkLst>
        </pc:picChg>
        <pc:picChg chg="mod">
          <ac:chgData name="Dörner, Verena Alexa" userId="ac29ee95-1216-4605-a7fa-e75025141482" providerId="ADAL" clId="{58E6F9AE-C243-48DC-AE67-ED10AFFE06B7}" dt="2022-11-11T09:04:33.119" v="2446" actId="1037"/>
          <ac:picMkLst>
            <pc:docMk/>
            <pc:sldMk cId="193147812" sldId="2649"/>
            <ac:picMk id="108" creationId="{6DE32D44-EDD0-46B8-B620-DBB3A6FF3847}"/>
          </ac:picMkLst>
        </pc:picChg>
        <pc:picChg chg="add mod">
          <ac:chgData name="Dörner, Verena Alexa" userId="ac29ee95-1216-4605-a7fa-e75025141482" providerId="ADAL" clId="{58E6F9AE-C243-48DC-AE67-ED10AFFE06B7}" dt="2022-11-11T09:03:05.761" v="2267" actId="1037"/>
          <ac:picMkLst>
            <pc:docMk/>
            <pc:sldMk cId="193147812" sldId="2649"/>
            <ac:picMk id="113" creationId="{00116267-7BB6-427F-88BE-4D9043FA7691}"/>
          </ac:picMkLst>
        </pc:picChg>
        <pc:picChg chg="add mod">
          <ac:chgData name="Dörner, Verena Alexa" userId="ac29ee95-1216-4605-a7fa-e75025141482" providerId="ADAL" clId="{58E6F9AE-C243-48DC-AE67-ED10AFFE06B7}" dt="2022-11-11T09:17:55.109" v="4199" actId="1035"/>
          <ac:picMkLst>
            <pc:docMk/>
            <pc:sldMk cId="193147812" sldId="2649"/>
            <ac:picMk id="127" creationId="{B0CACE5C-2568-450C-8BA0-EAB30CC0FB9E}"/>
          </ac:picMkLst>
        </pc:picChg>
        <pc:picChg chg="add mod">
          <ac:chgData name="Dörner, Verena Alexa" userId="ac29ee95-1216-4605-a7fa-e75025141482" providerId="ADAL" clId="{58E6F9AE-C243-48DC-AE67-ED10AFFE06B7}" dt="2022-11-11T09:19:29.167" v="4419" actId="1038"/>
          <ac:picMkLst>
            <pc:docMk/>
            <pc:sldMk cId="193147812" sldId="2649"/>
            <ac:picMk id="133" creationId="{0204B683-A256-430F-AD65-DF889E349ED9}"/>
          </ac:picMkLst>
        </pc:picChg>
        <pc:picChg chg="add mod">
          <ac:chgData name="Dörner, Verena Alexa" userId="ac29ee95-1216-4605-a7fa-e75025141482" providerId="ADAL" clId="{58E6F9AE-C243-48DC-AE67-ED10AFFE06B7}" dt="2022-11-11T09:20:27.272" v="4524" actId="1038"/>
          <ac:picMkLst>
            <pc:docMk/>
            <pc:sldMk cId="193147812" sldId="2649"/>
            <ac:picMk id="140" creationId="{F5937BF7-8539-4BC7-9031-32F9A0EE5AB3}"/>
          </ac:picMkLst>
        </pc:picChg>
        <pc:picChg chg="mod">
          <ac:chgData name="Dörner, Verena Alexa" userId="ac29ee95-1216-4605-a7fa-e75025141482" providerId="ADAL" clId="{58E6F9AE-C243-48DC-AE67-ED10AFFE06B7}" dt="2022-11-11T09:02:28.315" v="2023" actId="1037"/>
          <ac:picMkLst>
            <pc:docMk/>
            <pc:sldMk cId="193147812" sldId="2649"/>
            <ac:picMk id="188" creationId="{4D33ACA2-4D48-42A5-93EC-27BA9BB610FB}"/>
          </ac:picMkLst>
        </pc:picChg>
        <pc:cxnChg chg="del">
          <ac:chgData name="Dörner, Verena Alexa" userId="ac29ee95-1216-4605-a7fa-e75025141482" providerId="ADAL" clId="{58E6F9AE-C243-48DC-AE67-ED10AFFE06B7}" dt="2022-11-11T09:06:12.006" v="2576" actId="478"/>
          <ac:cxnSpMkLst>
            <pc:docMk/>
            <pc:sldMk cId="193147812" sldId="2649"/>
            <ac:cxnSpMk id="60" creationId="{A9D4679B-E6BD-4773-82F7-416185DB2880}"/>
          </ac:cxnSpMkLst>
        </pc:cxnChg>
        <pc:cxnChg chg="del">
          <ac:chgData name="Dörner, Verena Alexa" userId="ac29ee95-1216-4605-a7fa-e75025141482" providerId="ADAL" clId="{58E6F9AE-C243-48DC-AE67-ED10AFFE06B7}" dt="2022-11-11T09:06:13.318" v="2577" actId="478"/>
          <ac:cxnSpMkLst>
            <pc:docMk/>
            <pc:sldMk cId="193147812" sldId="2649"/>
            <ac:cxnSpMk id="67" creationId="{D9B64CEE-2F7B-4B5C-A93D-FBECE7C3E31E}"/>
          </ac:cxnSpMkLst>
        </pc:cxnChg>
        <pc:cxnChg chg="del">
          <ac:chgData name="Dörner, Verena Alexa" userId="ac29ee95-1216-4605-a7fa-e75025141482" providerId="ADAL" clId="{58E6F9AE-C243-48DC-AE67-ED10AFFE06B7}" dt="2022-11-11T09:06:14.064" v="2578" actId="478"/>
          <ac:cxnSpMkLst>
            <pc:docMk/>
            <pc:sldMk cId="193147812" sldId="2649"/>
            <ac:cxnSpMk id="74" creationId="{C7B763E3-58F8-449B-B46B-EFBA53D7B0AB}"/>
          </ac:cxnSpMkLst>
        </pc:cxnChg>
        <pc:cxnChg chg="del">
          <ac:chgData name="Dörner, Verena Alexa" userId="ac29ee95-1216-4605-a7fa-e75025141482" providerId="ADAL" clId="{58E6F9AE-C243-48DC-AE67-ED10AFFE06B7}" dt="2022-11-11T09:06:14.933" v="2579" actId="478"/>
          <ac:cxnSpMkLst>
            <pc:docMk/>
            <pc:sldMk cId="193147812" sldId="2649"/>
            <ac:cxnSpMk id="81" creationId="{AB22AB04-2D3C-406C-A9A7-9E151367BB46}"/>
          </ac:cxnSpMkLst>
        </pc:cxnChg>
        <pc:cxnChg chg="del">
          <ac:chgData name="Dörner, Verena Alexa" userId="ac29ee95-1216-4605-a7fa-e75025141482" providerId="ADAL" clId="{58E6F9AE-C243-48DC-AE67-ED10AFFE06B7}" dt="2022-11-11T09:06:15.649" v="2580" actId="478"/>
          <ac:cxnSpMkLst>
            <pc:docMk/>
            <pc:sldMk cId="193147812" sldId="2649"/>
            <ac:cxnSpMk id="88" creationId="{21837936-8D7C-43D0-8BED-BB35F3995A46}"/>
          </ac:cxnSpMkLst>
        </pc:cxnChg>
        <pc:cxnChg chg="del">
          <ac:chgData name="Dörner, Verena Alexa" userId="ac29ee95-1216-4605-a7fa-e75025141482" providerId="ADAL" clId="{58E6F9AE-C243-48DC-AE67-ED10AFFE06B7}" dt="2022-11-11T09:06:16.401" v="2581" actId="478"/>
          <ac:cxnSpMkLst>
            <pc:docMk/>
            <pc:sldMk cId="193147812" sldId="2649"/>
            <ac:cxnSpMk id="96" creationId="{5223E4B0-EFC3-4798-BD78-D87C6EC6D741}"/>
          </ac:cxnSpMkLst>
        </pc:cxnChg>
        <pc:cxnChg chg="add mod">
          <ac:chgData name="Dörner, Verena Alexa" userId="ac29ee95-1216-4605-a7fa-e75025141482" providerId="ADAL" clId="{58E6F9AE-C243-48DC-AE67-ED10AFFE06B7}" dt="2022-11-11T09:15:50.759" v="3848" actId="692"/>
          <ac:cxnSpMkLst>
            <pc:docMk/>
            <pc:sldMk cId="193147812" sldId="2649"/>
            <ac:cxnSpMk id="122" creationId="{985CDFC5-E314-4C71-907D-B1A0AE0AEB43}"/>
          </ac:cxnSpMkLst>
        </pc:cxnChg>
        <pc:cxnChg chg="add mod">
          <ac:chgData name="Dörner, Verena Alexa" userId="ac29ee95-1216-4605-a7fa-e75025141482" providerId="ADAL" clId="{58E6F9AE-C243-48DC-AE67-ED10AFFE06B7}" dt="2022-11-11T09:17:24.700" v="4114" actId="1036"/>
          <ac:cxnSpMkLst>
            <pc:docMk/>
            <pc:sldMk cId="193147812" sldId="2649"/>
            <ac:cxnSpMk id="124" creationId="{B67C0E83-B44A-4F1E-A6CC-987D1318BA6A}"/>
          </ac:cxnSpMkLst>
        </pc:cxnChg>
        <pc:cxnChg chg="add mod">
          <ac:chgData name="Dörner, Verena Alexa" userId="ac29ee95-1216-4605-a7fa-e75025141482" providerId="ADAL" clId="{58E6F9AE-C243-48DC-AE67-ED10AFFE06B7}" dt="2022-11-11T09:18:27.487" v="4293" actId="1036"/>
          <ac:cxnSpMkLst>
            <pc:docMk/>
            <pc:sldMk cId="193147812" sldId="2649"/>
            <ac:cxnSpMk id="131" creationId="{7BF2F5E3-C1C2-42CB-95A9-1D845C75C46B}"/>
          </ac:cxnSpMkLst>
        </pc:cxnChg>
      </pc:sldChg>
      <pc:sldChg chg="addSp delSp modSp new mod">
        <pc:chgData name="Dörner, Verena Alexa" userId="ac29ee95-1216-4605-a7fa-e75025141482" providerId="ADAL" clId="{58E6F9AE-C243-48DC-AE67-ED10AFFE06B7}" dt="2022-11-16T08:30:16.535" v="5439" actId="478"/>
        <pc:sldMkLst>
          <pc:docMk/>
          <pc:sldMk cId="1152017136" sldId="2650"/>
        </pc:sldMkLst>
        <pc:spChg chg="del mod">
          <ac:chgData name="Dörner, Verena Alexa" userId="ac29ee95-1216-4605-a7fa-e75025141482" providerId="ADAL" clId="{58E6F9AE-C243-48DC-AE67-ED10AFFE06B7}" dt="2022-11-16T08:30:16.535" v="5439" actId="478"/>
          <ac:spMkLst>
            <pc:docMk/>
            <pc:sldMk cId="1152017136" sldId="2650"/>
            <ac:spMk id="4" creationId="{AE6B3C7D-1DD7-4102-B71B-4A544FF6BC4B}"/>
          </ac:spMkLst>
        </pc:spChg>
        <pc:spChg chg="add mod">
          <ac:chgData name="Dörner, Verena Alexa" userId="ac29ee95-1216-4605-a7fa-e75025141482" providerId="ADAL" clId="{58E6F9AE-C243-48DC-AE67-ED10AFFE06B7}" dt="2022-11-11T10:15:43.897" v="5414" actId="1076"/>
          <ac:spMkLst>
            <pc:docMk/>
            <pc:sldMk cId="1152017136" sldId="2650"/>
            <ac:spMk id="5" creationId="{0B760C68-9ECD-4707-B766-E377CB4AE21E}"/>
          </ac:spMkLst>
        </pc:spChg>
      </pc:sldChg>
      <pc:sldChg chg="modSp new del mod">
        <pc:chgData name="Dörner, Verena Alexa" userId="ac29ee95-1216-4605-a7fa-e75025141482" providerId="ADAL" clId="{58E6F9AE-C243-48DC-AE67-ED10AFFE06B7}" dt="2022-11-11T10:14:57.950" v="5341" actId="2696"/>
        <pc:sldMkLst>
          <pc:docMk/>
          <pc:sldMk cId="1781855688" sldId="2650"/>
        </pc:sldMkLst>
        <pc:spChg chg="mod">
          <ac:chgData name="Dörner, Verena Alexa" userId="ac29ee95-1216-4605-a7fa-e75025141482" providerId="ADAL" clId="{58E6F9AE-C243-48DC-AE67-ED10AFFE06B7}" dt="2022-11-11T10:14:51.124" v="5340" actId="20577"/>
          <ac:spMkLst>
            <pc:docMk/>
            <pc:sldMk cId="1781855688" sldId="2650"/>
            <ac:spMk id="2" creationId="{253C2F5A-AA4D-44B5-B260-6609D8E4891F}"/>
          </ac:spMkLst>
        </pc:spChg>
      </pc:sldChg>
      <pc:sldMasterChg chg="delSldLayout">
        <pc:chgData name="Dörner, Verena Alexa" userId="ac29ee95-1216-4605-a7fa-e75025141482" providerId="ADAL" clId="{58E6F9AE-C243-48DC-AE67-ED10AFFE06B7}" dt="2022-11-07T12:18:32.533" v="4" actId="47"/>
        <pc:sldMasterMkLst>
          <pc:docMk/>
          <pc:sldMasterMk cId="0" sldId="2147483648"/>
        </pc:sldMasterMkLst>
        <pc:sldLayoutChg chg="del">
          <pc:chgData name="Dörner, Verena Alexa" userId="ac29ee95-1216-4605-a7fa-e75025141482" providerId="ADAL" clId="{58E6F9AE-C243-48DC-AE67-ED10AFFE06B7}" dt="2022-11-07T12:18:32.533" v="4" actId="47"/>
          <pc:sldLayoutMkLst>
            <pc:docMk/>
            <pc:sldMasterMk cId="0" sldId="2147483648"/>
            <pc:sldLayoutMk cId="386757267" sldId="2147483682"/>
          </pc:sldLayoutMkLst>
        </pc:sldLayoutChg>
      </pc:sldMasterChg>
    </pc:docChg>
  </pc:docChgLst>
  <pc:docChgLst>
    <pc:chgData name="Dörner, Verena Alexa" userId="ac29ee95-1216-4605-a7fa-e75025141482" providerId="ADAL" clId="{FA935E5F-44B8-46AE-AA9B-537E402D0E7D}"/>
    <pc:docChg chg="undo custSel delSld modSld">
      <pc:chgData name="Dörner, Verena Alexa" userId="ac29ee95-1216-4605-a7fa-e75025141482" providerId="ADAL" clId="{FA935E5F-44B8-46AE-AA9B-537E402D0E7D}" dt="2023-01-04T17:26:58.531" v="3692" actId="1035"/>
      <pc:docMkLst>
        <pc:docMk/>
      </pc:docMkLst>
      <pc:sldChg chg="addSp delSp modSp mod">
        <pc:chgData name="Dörner, Verena Alexa" userId="ac29ee95-1216-4605-a7fa-e75025141482" providerId="ADAL" clId="{FA935E5F-44B8-46AE-AA9B-537E402D0E7D}" dt="2023-01-04T17:26:06.061" v="3690" actId="20577"/>
        <pc:sldMkLst>
          <pc:docMk/>
          <pc:sldMk cId="0" sldId="256"/>
        </pc:sldMkLst>
        <pc:spChg chg="mod">
          <ac:chgData name="Dörner, Verena Alexa" userId="ac29ee95-1216-4605-a7fa-e75025141482" providerId="ADAL" clId="{FA935E5F-44B8-46AE-AA9B-537E402D0E7D}" dt="2023-01-02T09:03:35.039" v="147" actId="20577"/>
          <ac:spMkLst>
            <pc:docMk/>
            <pc:sldMk cId="0" sldId="256"/>
            <ac:spMk id="528" creationId="{00000000-0000-0000-0000-000000000000}"/>
          </ac:spMkLst>
        </pc:spChg>
        <pc:spChg chg="mod">
          <ac:chgData name="Dörner, Verena Alexa" userId="ac29ee95-1216-4605-a7fa-e75025141482" providerId="ADAL" clId="{FA935E5F-44B8-46AE-AA9B-537E402D0E7D}" dt="2023-01-04T17:25:13.800" v="3616" actId="20577"/>
          <ac:spMkLst>
            <pc:docMk/>
            <pc:sldMk cId="0" sldId="256"/>
            <ac:spMk id="529" creationId="{00000000-0000-0000-0000-000000000000}"/>
          </ac:spMkLst>
        </pc:spChg>
        <pc:spChg chg="mod">
          <ac:chgData name="Dörner, Verena Alexa" userId="ac29ee95-1216-4605-a7fa-e75025141482" providerId="ADAL" clId="{FA935E5F-44B8-46AE-AA9B-537E402D0E7D}" dt="2023-01-04T17:26:06.061" v="3690" actId="20577"/>
          <ac:spMkLst>
            <pc:docMk/>
            <pc:sldMk cId="0" sldId="256"/>
            <ac:spMk id="535" creationId="{00000000-0000-0000-0000-000000000000}"/>
          </ac:spMkLst>
        </pc:spChg>
        <pc:picChg chg="add del mod">
          <ac:chgData name="Dörner, Verena Alexa" userId="ac29ee95-1216-4605-a7fa-e75025141482" providerId="ADAL" clId="{FA935E5F-44B8-46AE-AA9B-537E402D0E7D}" dt="2023-01-04T17:15:32.418" v="3464" actId="478"/>
          <ac:picMkLst>
            <pc:docMk/>
            <pc:sldMk cId="0" sldId="256"/>
            <ac:picMk id="3" creationId="{2A313CB2-FCC2-4FE6-8E99-5682A726C64F}"/>
          </ac:picMkLst>
        </pc:picChg>
        <pc:picChg chg="add del mod">
          <ac:chgData name="Dörner, Verena Alexa" userId="ac29ee95-1216-4605-a7fa-e75025141482" providerId="ADAL" clId="{FA935E5F-44B8-46AE-AA9B-537E402D0E7D}" dt="2023-01-04T17:23:49.683" v="3572" actId="478"/>
          <ac:picMkLst>
            <pc:docMk/>
            <pc:sldMk cId="0" sldId="256"/>
            <ac:picMk id="4" creationId="{A6A2A731-F36D-477A-9939-3D0F5AD71D18}"/>
          </ac:picMkLst>
        </pc:picChg>
        <pc:picChg chg="add del">
          <ac:chgData name="Dörner, Verena Alexa" userId="ac29ee95-1216-4605-a7fa-e75025141482" providerId="ADAL" clId="{FA935E5F-44B8-46AE-AA9B-537E402D0E7D}" dt="2023-01-03T18:34:41.511" v="3311" actId="478"/>
          <ac:picMkLst>
            <pc:docMk/>
            <pc:sldMk cId="0" sldId="256"/>
            <ac:picMk id="5" creationId="{78D4D268-5B15-4B59-BF9A-C2645A9BA428}"/>
          </ac:picMkLst>
        </pc:picChg>
        <pc:picChg chg="del">
          <ac:chgData name="Dörner, Verena Alexa" userId="ac29ee95-1216-4605-a7fa-e75025141482" providerId="ADAL" clId="{FA935E5F-44B8-46AE-AA9B-537E402D0E7D}" dt="2023-01-02T10:50:28.580" v="2521" actId="478"/>
          <ac:picMkLst>
            <pc:docMk/>
            <pc:sldMk cId="0" sldId="256"/>
            <ac:picMk id="5" creationId="{7E0A2F0E-E457-4CF2-A13F-AB47B86194CD}"/>
          </ac:picMkLst>
        </pc:picChg>
        <pc:picChg chg="add mod">
          <ac:chgData name="Dörner, Verena Alexa" userId="ac29ee95-1216-4605-a7fa-e75025141482" providerId="ADAL" clId="{FA935E5F-44B8-46AE-AA9B-537E402D0E7D}" dt="2023-01-04T17:24:00.787" v="3576" actId="1076"/>
          <ac:picMkLst>
            <pc:docMk/>
            <pc:sldMk cId="0" sldId="256"/>
            <ac:picMk id="6" creationId="{742BA271-1D02-4150-85AC-8350DC61FF9B}"/>
          </ac:picMkLst>
        </pc:picChg>
        <pc:picChg chg="add del">
          <ac:chgData name="Dörner, Verena Alexa" userId="ac29ee95-1216-4605-a7fa-e75025141482" providerId="ADAL" clId="{FA935E5F-44B8-46AE-AA9B-537E402D0E7D}" dt="2023-01-03T18:36:45.467" v="3343" actId="478"/>
          <ac:picMkLst>
            <pc:docMk/>
            <pc:sldMk cId="0" sldId="256"/>
            <ac:picMk id="7" creationId="{5123A0A6-6860-44B3-93FE-B4F568AFF27F}"/>
          </ac:picMkLst>
        </pc:picChg>
        <pc:picChg chg="mod">
          <ac:chgData name="Dörner, Verena Alexa" userId="ac29ee95-1216-4605-a7fa-e75025141482" providerId="ADAL" clId="{FA935E5F-44B8-46AE-AA9B-537E402D0E7D}" dt="2023-01-03T18:36:38.692" v="3342" actId="1036"/>
          <ac:picMkLst>
            <pc:docMk/>
            <pc:sldMk cId="0" sldId="256"/>
            <ac:picMk id="536" creationId="{00000000-0000-0000-0000-000000000000}"/>
          </ac:picMkLst>
        </pc:picChg>
      </pc:sldChg>
      <pc:sldChg chg="modSp mod">
        <pc:chgData name="Dörner, Verena Alexa" userId="ac29ee95-1216-4605-a7fa-e75025141482" providerId="ADAL" clId="{FA935E5F-44B8-46AE-AA9B-537E402D0E7D}" dt="2023-01-04T17:24:36.005" v="3586" actId="20577"/>
        <pc:sldMkLst>
          <pc:docMk/>
          <pc:sldMk cId="41271360" sldId="2636"/>
        </pc:sldMkLst>
        <pc:spChg chg="mod">
          <ac:chgData name="Dörner, Verena Alexa" userId="ac29ee95-1216-4605-a7fa-e75025141482" providerId="ADAL" clId="{FA935E5F-44B8-46AE-AA9B-537E402D0E7D}" dt="2023-01-04T17:24:36.005" v="3586" actId="20577"/>
          <ac:spMkLst>
            <pc:docMk/>
            <pc:sldMk cId="41271360" sldId="2636"/>
            <ac:spMk id="21" creationId="{BBD14D05-BFF3-4A68-8280-479ECDB69B53}"/>
          </ac:spMkLst>
        </pc:spChg>
      </pc:sldChg>
      <pc:sldChg chg="modSp mod">
        <pc:chgData name="Dörner, Verena Alexa" userId="ac29ee95-1216-4605-a7fa-e75025141482" providerId="ADAL" clId="{FA935E5F-44B8-46AE-AA9B-537E402D0E7D}" dt="2023-01-04T17:24:45.090" v="3592" actId="20577"/>
        <pc:sldMkLst>
          <pc:docMk/>
          <pc:sldMk cId="2275336813" sldId="2640"/>
        </pc:sldMkLst>
        <pc:spChg chg="mod">
          <ac:chgData name="Dörner, Verena Alexa" userId="ac29ee95-1216-4605-a7fa-e75025141482" providerId="ADAL" clId="{FA935E5F-44B8-46AE-AA9B-537E402D0E7D}" dt="2023-01-04T17:24:45.090" v="3592" actId="20577"/>
          <ac:spMkLst>
            <pc:docMk/>
            <pc:sldMk cId="2275336813" sldId="2640"/>
            <ac:spMk id="425" creationId="{E0D36723-94C9-40D8-8416-55FEA3372711}"/>
          </ac:spMkLst>
        </pc:spChg>
      </pc:sldChg>
      <pc:sldChg chg="addSp delSp modSp mod">
        <pc:chgData name="Dörner, Verena Alexa" userId="ac29ee95-1216-4605-a7fa-e75025141482" providerId="ADAL" clId="{FA935E5F-44B8-46AE-AA9B-537E402D0E7D}" dt="2023-01-04T17:26:25.969" v="3691" actId="6549"/>
        <pc:sldMkLst>
          <pc:docMk/>
          <pc:sldMk cId="2413233485" sldId="2641"/>
        </pc:sldMkLst>
        <pc:spChg chg="mod">
          <ac:chgData name="Dörner, Verena Alexa" userId="ac29ee95-1216-4605-a7fa-e75025141482" providerId="ADAL" clId="{FA935E5F-44B8-46AE-AA9B-537E402D0E7D}" dt="2023-01-03T18:26:56.107" v="2969" actId="20577"/>
          <ac:spMkLst>
            <pc:docMk/>
            <pc:sldMk cId="2413233485" sldId="2641"/>
            <ac:spMk id="2" creationId="{E82D10E9-4E21-4DAB-B145-67E2B8E3AAB0}"/>
          </ac:spMkLst>
        </pc:spChg>
        <pc:spChg chg="add mod">
          <ac:chgData name="Dörner, Verena Alexa" userId="ac29ee95-1216-4605-a7fa-e75025141482" providerId="ADAL" clId="{FA935E5F-44B8-46AE-AA9B-537E402D0E7D}" dt="2023-01-04T17:13:29.464" v="3444" actId="1036"/>
          <ac:spMkLst>
            <pc:docMk/>
            <pc:sldMk cId="2413233485" sldId="2641"/>
            <ac:spMk id="83" creationId="{8EA6F421-E866-4194-B782-B7B8B7B44DE5}"/>
          </ac:spMkLst>
        </pc:spChg>
        <pc:spChg chg="add mod">
          <ac:chgData name="Dörner, Verena Alexa" userId="ac29ee95-1216-4605-a7fa-e75025141482" providerId="ADAL" clId="{FA935E5F-44B8-46AE-AA9B-537E402D0E7D}" dt="2023-01-04T17:13:29.464" v="3444" actId="1036"/>
          <ac:spMkLst>
            <pc:docMk/>
            <pc:sldMk cId="2413233485" sldId="2641"/>
            <ac:spMk id="84" creationId="{23546B71-9100-4138-80ED-CFB5A7E93431}"/>
          </ac:spMkLst>
        </pc:spChg>
        <pc:spChg chg="mod">
          <ac:chgData name="Dörner, Verena Alexa" userId="ac29ee95-1216-4605-a7fa-e75025141482" providerId="ADAL" clId="{FA935E5F-44B8-46AE-AA9B-537E402D0E7D}" dt="2023-01-03T18:24:28.299" v="2851"/>
          <ac:spMkLst>
            <pc:docMk/>
            <pc:sldMk cId="2413233485" sldId="2641"/>
            <ac:spMk id="87" creationId="{A17D9CB8-C695-4676-B971-9307ECC4FE90}"/>
          </ac:spMkLst>
        </pc:spChg>
        <pc:spChg chg="mod">
          <ac:chgData name="Dörner, Verena Alexa" userId="ac29ee95-1216-4605-a7fa-e75025141482" providerId="ADAL" clId="{FA935E5F-44B8-46AE-AA9B-537E402D0E7D}" dt="2023-01-03T18:24:28.299" v="2851"/>
          <ac:spMkLst>
            <pc:docMk/>
            <pc:sldMk cId="2413233485" sldId="2641"/>
            <ac:spMk id="88" creationId="{C51A5242-5D35-448D-9543-A6AFEA9E6C3E}"/>
          </ac:spMkLst>
        </pc:spChg>
        <pc:spChg chg="mod">
          <ac:chgData name="Dörner, Verena Alexa" userId="ac29ee95-1216-4605-a7fa-e75025141482" providerId="ADAL" clId="{FA935E5F-44B8-46AE-AA9B-537E402D0E7D}" dt="2023-01-03T18:24:28.299" v="2851"/>
          <ac:spMkLst>
            <pc:docMk/>
            <pc:sldMk cId="2413233485" sldId="2641"/>
            <ac:spMk id="91" creationId="{5F9B5B60-A3B7-4787-A5AE-A8675EFDEBA1}"/>
          </ac:spMkLst>
        </pc:spChg>
        <pc:spChg chg="add mod">
          <ac:chgData name="Dörner, Verena Alexa" userId="ac29ee95-1216-4605-a7fa-e75025141482" providerId="ADAL" clId="{FA935E5F-44B8-46AE-AA9B-537E402D0E7D}" dt="2023-01-03T18:22:26.018" v="2543" actId="1076"/>
          <ac:spMkLst>
            <pc:docMk/>
            <pc:sldMk cId="2413233485" sldId="2641"/>
            <ac:spMk id="105" creationId="{1026857C-C6B4-45F9-A8CE-54849C1F435E}"/>
          </ac:spMkLst>
        </pc:spChg>
        <pc:spChg chg="add mod">
          <ac:chgData name="Dörner, Verena Alexa" userId="ac29ee95-1216-4605-a7fa-e75025141482" providerId="ADAL" clId="{FA935E5F-44B8-46AE-AA9B-537E402D0E7D}" dt="2023-01-03T18:22:31.783" v="2544" actId="1076"/>
          <ac:spMkLst>
            <pc:docMk/>
            <pc:sldMk cId="2413233485" sldId="2641"/>
            <ac:spMk id="106" creationId="{3B6F37C3-626E-4F0B-95B9-CA88EAAA26BB}"/>
          </ac:spMkLst>
        </pc:spChg>
        <pc:spChg chg="mod">
          <ac:chgData name="Dörner, Verena Alexa" userId="ac29ee95-1216-4605-a7fa-e75025141482" providerId="ADAL" clId="{FA935E5F-44B8-46AE-AA9B-537E402D0E7D}" dt="2023-01-02T10:04:32.016" v="1955"/>
          <ac:spMkLst>
            <pc:docMk/>
            <pc:sldMk cId="2413233485" sldId="2641"/>
            <ac:spMk id="109" creationId="{53ABC67A-29BD-4D2A-AE36-A7FBD1567D53}"/>
          </ac:spMkLst>
        </pc:spChg>
        <pc:spChg chg="mod">
          <ac:chgData name="Dörner, Verena Alexa" userId="ac29ee95-1216-4605-a7fa-e75025141482" providerId="ADAL" clId="{FA935E5F-44B8-46AE-AA9B-537E402D0E7D}" dt="2023-01-03T18:24:28.299" v="2851"/>
          <ac:spMkLst>
            <pc:docMk/>
            <pc:sldMk cId="2413233485" sldId="2641"/>
            <ac:spMk id="112" creationId="{2D7C5958-949A-4B9E-9519-7400FC3A0D60}"/>
          </ac:spMkLst>
        </pc:spChg>
        <pc:spChg chg="mod">
          <ac:chgData name="Dörner, Verena Alexa" userId="ac29ee95-1216-4605-a7fa-e75025141482" providerId="ADAL" clId="{FA935E5F-44B8-46AE-AA9B-537E402D0E7D}" dt="2023-01-02T10:04:32.016" v="1955"/>
          <ac:spMkLst>
            <pc:docMk/>
            <pc:sldMk cId="2413233485" sldId="2641"/>
            <ac:spMk id="117" creationId="{635D6437-8FDE-4F04-8719-C451FEF749E1}"/>
          </ac:spMkLst>
        </pc:spChg>
        <pc:spChg chg="mod">
          <ac:chgData name="Dörner, Verena Alexa" userId="ac29ee95-1216-4605-a7fa-e75025141482" providerId="ADAL" clId="{FA935E5F-44B8-46AE-AA9B-537E402D0E7D}" dt="2023-01-02T10:05:08.300" v="2041"/>
          <ac:spMkLst>
            <pc:docMk/>
            <pc:sldMk cId="2413233485" sldId="2641"/>
            <ac:spMk id="121" creationId="{59CE29A2-2AEE-4005-8070-DAE20072BF02}"/>
          </ac:spMkLst>
        </pc:spChg>
        <pc:spChg chg="mod">
          <ac:chgData name="Dörner, Verena Alexa" userId="ac29ee95-1216-4605-a7fa-e75025141482" providerId="ADAL" clId="{FA935E5F-44B8-46AE-AA9B-537E402D0E7D}" dt="2023-01-03T18:24:28.299" v="2851"/>
          <ac:spMkLst>
            <pc:docMk/>
            <pc:sldMk cId="2413233485" sldId="2641"/>
            <ac:spMk id="122" creationId="{F2561B6B-ABBB-44D9-B93B-B84D3BEB1B18}"/>
          </ac:spMkLst>
        </pc:spChg>
        <pc:spChg chg="mod">
          <ac:chgData name="Dörner, Verena Alexa" userId="ac29ee95-1216-4605-a7fa-e75025141482" providerId="ADAL" clId="{FA935E5F-44B8-46AE-AA9B-537E402D0E7D}" dt="2023-01-02T10:05:08.300" v="2041"/>
          <ac:spMkLst>
            <pc:docMk/>
            <pc:sldMk cId="2413233485" sldId="2641"/>
            <ac:spMk id="123" creationId="{FE580B14-170F-4403-B4B7-70B0FD23042E}"/>
          </ac:spMkLst>
        </pc:spChg>
        <pc:spChg chg="add mod">
          <ac:chgData name="Dörner, Verena Alexa" userId="ac29ee95-1216-4605-a7fa-e75025141482" providerId="ADAL" clId="{FA935E5F-44B8-46AE-AA9B-537E402D0E7D}" dt="2023-01-04T17:26:25.969" v="3691" actId="6549"/>
          <ac:spMkLst>
            <pc:docMk/>
            <pc:sldMk cId="2413233485" sldId="2641"/>
            <ac:spMk id="124" creationId="{2DA4D39C-4F40-417F-8669-5B89C332F779}"/>
          </ac:spMkLst>
        </pc:spChg>
        <pc:spChg chg="mod">
          <ac:chgData name="Dörner, Verena Alexa" userId="ac29ee95-1216-4605-a7fa-e75025141482" providerId="ADAL" clId="{FA935E5F-44B8-46AE-AA9B-537E402D0E7D}" dt="2023-01-03T18:24:28.299" v="2851"/>
          <ac:spMkLst>
            <pc:docMk/>
            <pc:sldMk cId="2413233485" sldId="2641"/>
            <ac:spMk id="125" creationId="{81FAA1FC-A6EB-4DB5-B2C1-F65368461C81}"/>
          </ac:spMkLst>
        </pc:spChg>
        <pc:spChg chg="add mod">
          <ac:chgData name="Dörner, Verena Alexa" userId="ac29ee95-1216-4605-a7fa-e75025141482" providerId="ADAL" clId="{FA935E5F-44B8-46AE-AA9B-537E402D0E7D}" dt="2023-01-04T17:13:29.464" v="3444" actId="1036"/>
          <ac:spMkLst>
            <pc:docMk/>
            <pc:sldMk cId="2413233485" sldId="2641"/>
            <ac:spMk id="128" creationId="{9D2E5843-9478-4B97-AAB2-5BB950861358}"/>
          </ac:spMkLst>
        </pc:spChg>
        <pc:spChg chg="add mod">
          <ac:chgData name="Dörner, Verena Alexa" userId="ac29ee95-1216-4605-a7fa-e75025141482" providerId="ADAL" clId="{FA935E5F-44B8-46AE-AA9B-537E402D0E7D}" dt="2023-01-04T17:13:29.464" v="3444" actId="1036"/>
          <ac:spMkLst>
            <pc:docMk/>
            <pc:sldMk cId="2413233485" sldId="2641"/>
            <ac:spMk id="130" creationId="{F4CF108F-5CA7-4B32-96C9-C54D47DABB50}"/>
          </ac:spMkLst>
        </pc:spChg>
        <pc:spChg chg="add del mod">
          <ac:chgData name="Dörner, Verena Alexa" userId="ac29ee95-1216-4605-a7fa-e75025141482" providerId="ADAL" clId="{FA935E5F-44B8-46AE-AA9B-537E402D0E7D}" dt="2023-01-04T17:13:08.403" v="3415" actId="478"/>
          <ac:spMkLst>
            <pc:docMk/>
            <pc:sldMk cId="2413233485" sldId="2641"/>
            <ac:spMk id="131" creationId="{D27B02F2-A229-46D9-889B-65D741EB073C}"/>
          </ac:spMkLst>
        </pc:spChg>
        <pc:spChg chg="add del mod">
          <ac:chgData name="Dörner, Verena Alexa" userId="ac29ee95-1216-4605-a7fa-e75025141482" providerId="ADAL" clId="{FA935E5F-44B8-46AE-AA9B-537E402D0E7D}" dt="2023-01-04T17:13:10.971" v="3416" actId="478"/>
          <ac:spMkLst>
            <pc:docMk/>
            <pc:sldMk cId="2413233485" sldId="2641"/>
            <ac:spMk id="132" creationId="{0C13818C-0893-469E-A281-177908CCE77D}"/>
          </ac:spMkLst>
        </pc:spChg>
        <pc:spChg chg="mod">
          <ac:chgData name="Dörner, Verena Alexa" userId="ac29ee95-1216-4605-a7fa-e75025141482" providerId="ADAL" clId="{FA935E5F-44B8-46AE-AA9B-537E402D0E7D}" dt="2023-01-02T10:08:31.537" v="2283"/>
          <ac:spMkLst>
            <pc:docMk/>
            <pc:sldMk cId="2413233485" sldId="2641"/>
            <ac:spMk id="135" creationId="{A1BB5541-5DB2-4281-8831-CF87BB7FD99E}"/>
          </ac:spMkLst>
        </pc:spChg>
        <pc:spChg chg="add mod">
          <ac:chgData name="Dörner, Verena Alexa" userId="ac29ee95-1216-4605-a7fa-e75025141482" providerId="ADAL" clId="{FA935E5F-44B8-46AE-AA9B-537E402D0E7D}" dt="2023-01-04T17:13:29.464" v="3444" actId="1036"/>
          <ac:spMkLst>
            <pc:docMk/>
            <pc:sldMk cId="2413233485" sldId="2641"/>
            <ac:spMk id="137" creationId="{20524EF4-5AD5-4B2B-9C22-E00DF0D42CF5}"/>
          </ac:spMkLst>
        </pc:spChg>
        <pc:spChg chg="mod">
          <ac:chgData name="Dörner, Verena Alexa" userId="ac29ee95-1216-4605-a7fa-e75025141482" providerId="ADAL" clId="{FA935E5F-44B8-46AE-AA9B-537E402D0E7D}" dt="2023-01-02T10:08:31.537" v="2283"/>
          <ac:spMkLst>
            <pc:docMk/>
            <pc:sldMk cId="2413233485" sldId="2641"/>
            <ac:spMk id="140" creationId="{5F143458-4E5A-4FAC-A411-BA6FFA578234}"/>
          </ac:spMkLst>
        </pc:spChg>
        <pc:spChg chg="add del mod">
          <ac:chgData name="Dörner, Verena Alexa" userId="ac29ee95-1216-4605-a7fa-e75025141482" providerId="ADAL" clId="{FA935E5F-44B8-46AE-AA9B-537E402D0E7D}" dt="2023-01-04T17:13:13.085" v="3417" actId="478"/>
          <ac:spMkLst>
            <pc:docMk/>
            <pc:sldMk cId="2413233485" sldId="2641"/>
            <ac:spMk id="141" creationId="{8E3109C5-6FD6-4281-AE2A-E6B67AD9FFA3}"/>
          </ac:spMkLst>
        </pc:spChg>
        <pc:spChg chg="mod">
          <ac:chgData name="Dörner, Verena Alexa" userId="ac29ee95-1216-4605-a7fa-e75025141482" providerId="ADAL" clId="{FA935E5F-44B8-46AE-AA9B-537E402D0E7D}" dt="2023-01-03T18:24:28.299" v="2851"/>
          <ac:spMkLst>
            <pc:docMk/>
            <pc:sldMk cId="2413233485" sldId="2641"/>
            <ac:spMk id="143" creationId="{02F09DB0-4984-4F1E-8D5E-05AC13740C12}"/>
          </ac:spMkLst>
        </pc:spChg>
        <pc:spChg chg="mod">
          <ac:chgData name="Dörner, Verena Alexa" userId="ac29ee95-1216-4605-a7fa-e75025141482" providerId="ADAL" clId="{FA935E5F-44B8-46AE-AA9B-537E402D0E7D}" dt="2023-01-03T18:24:28.299" v="2851"/>
          <ac:spMkLst>
            <pc:docMk/>
            <pc:sldMk cId="2413233485" sldId="2641"/>
            <ac:spMk id="144" creationId="{F75CB765-04CD-458D-8778-3F2902CADC7A}"/>
          </ac:spMkLst>
        </pc:spChg>
        <pc:spChg chg="add mod">
          <ac:chgData name="Dörner, Verena Alexa" userId="ac29ee95-1216-4605-a7fa-e75025141482" providerId="ADAL" clId="{FA935E5F-44B8-46AE-AA9B-537E402D0E7D}" dt="2023-01-04T17:13:29.464" v="3444" actId="1036"/>
          <ac:spMkLst>
            <pc:docMk/>
            <pc:sldMk cId="2413233485" sldId="2641"/>
            <ac:spMk id="149" creationId="{054A0E5B-62D3-421A-A4C5-6FB0A5AFDBF9}"/>
          </ac:spMkLst>
        </pc:spChg>
        <pc:spChg chg="del">
          <ac:chgData name="Dörner, Verena Alexa" userId="ac29ee95-1216-4605-a7fa-e75025141482" providerId="ADAL" clId="{FA935E5F-44B8-46AE-AA9B-537E402D0E7D}" dt="2023-01-02T09:51:53.781" v="1285" actId="478"/>
          <ac:spMkLst>
            <pc:docMk/>
            <pc:sldMk cId="2413233485" sldId="2641"/>
            <ac:spMk id="152" creationId="{101F651F-F6AF-49AE-8CF3-FEF678DA7619}"/>
          </ac:spMkLst>
        </pc:spChg>
        <pc:spChg chg="mod">
          <ac:chgData name="Dörner, Verena Alexa" userId="ac29ee95-1216-4605-a7fa-e75025141482" providerId="ADAL" clId="{FA935E5F-44B8-46AE-AA9B-537E402D0E7D}" dt="2023-01-03T18:24:28.299" v="2851"/>
          <ac:spMkLst>
            <pc:docMk/>
            <pc:sldMk cId="2413233485" sldId="2641"/>
            <ac:spMk id="153" creationId="{4916C8EE-DC08-495C-A1E2-F8DC9D4290BD}"/>
          </ac:spMkLst>
        </pc:spChg>
        <pc:spChg chg="del">
          <ac:chgData name="Dörner, Verena Alexa" userId="ac29ee95-1216-4605-a7fa-e75025141482" providerId="ADAL" clId="{FA935E5F-44B8-46AE-AA9B-537E402D0E7D}" dt="2023-01-02T09:51:55.925" v="1286" actId="478"/>
          <ac:spMkLst>
            <pc:docMk/>
            <pc:sldMk cId="2413233485" sldId="2641"/>
            <ac:spMk id="153" creationId="{9C773140-B840-4A2E-94AF-FB4ECDA96F2C}"/>
          </ac:spMkLst>
        </pc:spChg>
        <pc:spChg chg="mod">
          <ac:chgData name="Dörner, Verena Alexa" userId="ac29ee95-1216-4605-a7fa-e75025141482" providerId="ADAL" clId="{FA935E5F-44B8-46AE-AA9B-537E402D0E7D}" dt="2023-01-03T18:24:28.299" v="2851"/>
          <ac:spMkLst>
            <pc:docMk/>
            <pc:sldMk cId="2413233485" sldId="2641"/>
            <ac:spMk id="154" creationId="{39692642-669B-47A2-9811-685FB197DFF9}"/>
          </ac:spMkLst>
        </pc:spChg>
        <pc:spChg chg="del">
          <ac:chgData name="Dörner, Verena Alexa" userId="ac29ee95-1216-4605-a7fa-e75025141482" providerId="ADAL" clId="{FA935E5F-44B8-46AE-AA9B-537E402D0E7D}" dt="2023-01-02T09:53:47.295" v="1432" actId="478"/>
          <ac:spMkLst>
            <pc:docMk/>
            <pc:sldMk cId="2413233485" sldId="2641"/>
            <ac:spMk id="154" creationId="{ACE3D2FD-73BF-4941-8C8E-B9BF56E33C95}"/>
          </ac:spMkLst>
        </pc:spChg>
        <pc:spChg chg="del">
          <ac:chgData name="Dörner, Verena Alexa" userId="ac29ee95-1216-4605-a7fa-e75025141482" providerId="ADAL" clId="{FA935E5F-44B8-46AE-AA9B-537E402D0E7D}" dt="2023-01-02T09:53:58.953" v="1435" actId="478"/>
          <ac:spMkLst>
            <pc:docMk/>
            <pc:sldMk cId="2413233485" sldId="2641"/>
            <ac:spMk id="155" creationId="{26CF3B32-6966-4F51-8904-738570F51425}"/>
          </ac:spMkLst>
        </pc:spChg>
        <pc:spChg chg="mod">
          <ac:chgData name="Dörner, Verena Alexa" userId="ac29ee95-1216-4605-a7fa-e75025141482" providerId="ADAL" clId="{FA935E5F-44B8-46AE-AA9B-537E402D0E7D}" dt="2023-01-03T18:24:28.299" v="2851"/>
          <ac:spMkLst>
            <pc:docMk/>
            <pc:sldMk cId="2413233485" sldId="2641"/>
            <ac:spMk id="156" creationId="{A7A89977-A973-430E-97F4-B4007D6C4CD6}"/>
          </ac:spMkLst>
        </pc:spChg>
        <pc:spChg chg="mod">
          <ac:chgData name="Dörner, Verena Alexa" userId="ac29ee95-1216-4605-a7fa-e75025141482" providerId="ADAL" clId="{FA935E5F-44B8-46AE-AA9B-537E402D0E7D}" dt="2023-01-03T18:24:28.299" v="2851"/>
          <ac:spMkLst>
            <pc:docMk/>
            <pc:sldMk cId="2413233485" sldId="2641"/>
            <ac:spMk id="157" creationId="{C6CAEA1F-AC7B-457D-924A-20C5E9CD84D5}"/>
          </ac:spMkLst>
        </pc:spChg>
        <pc:spChg chg="mod">
          <ac:chgData name="Dörner, Verena Alexa" userId="ac29ee95-1216-4605-a7fa-e75025141482" providerId="ADAL" clId="{FA935E5F-44B8-46AE-AA9B-537E402D0E7D}" dt="2023-01-04T17:14:19.082" v="3457" actId="14100"/>
          <ac:spMkLst>
            <pc:docMk/>
            <pc:sldMk cId="2413233485" sldId="2641"/>
            <ac:spMk id="158" creationId="{89AF821E-416C-4F77-94C7-487C9C1E3CB3}"/>
          </ac:spMkLst>
        </pc:spChg>
        <pc:spChg chg="mod">
          <ac:chgData name="Dörner, Verena Alexa" userId="ac29ee95-1216-4605-a7fa-e75025141482" providerId="ADAL" clId="{FA935E5F-44B8-46AE-AA9B-537E402D0E7D}" dt="2023-01-04T17:14:17.225" v="3456" actId="14100"/>
          <ac:spMkLst>
            <pc:docMk/>
            <pc:sldMk cId="2413233485" sldId="2641"/>
            <ac:spMk id="159" creationId="{DB1B2DAB-7C6B-4D8B-AABD-CD6F744BC186}"/>
          </ac:spMkLst>
        </pc:spChg>
        <pc:spChg chg="mod">
          <ac:chgData name="Dörner, Verena Alexa" userId="ac29ee95-1216-4605-a7fa-e75025141482" providerId="ADAL" clId="{FA935E5F-44B8-46AE-AA9B-537E402D0E7D}" dt="2023-01-04T17:14:14.048" v="3455" actId="14100"/>
          <ac:spMkLst>
            <pc:docMk/>
            <pc:sldMk cId="2413233485" sldId="2641"/>
            <ac:spMk id="160" creationId="{973DD2A2-C940-4226-BB16-D42E79D795BB}"/>
          </ac:spMkLst>
        </pc:spChg>
        <pc:spChg chg="mod">
          <ac:chgData name="Dörner, Verena Alexa" userId="ac29ee95-1216-4605-a7fa-e75025141482" providerId="ADAL" clId="{FA935E5F-44B8-46AE-AA9B-537E402D0E7D}" dt="2023-01-04T17:14:12.190" v="3454" actId="14100"/>
          <ac:spMkLst>
            <pc:docMk/>
            <pc:sldMk cId="2413233485" sldId="2641"/>
            <ac:spMk id="161" creationId="{FEE6865F-244A-4B87-99C7-554436339110}"/>
          </ac:spMkLst>
        </pc:spChg>
        <pc:spChg chg="mod">
          <ac:chgData name="Dörner, Verena Alexa" userId="ac29ee95-1216-4605-a7fa-e75025141482" providerId="ADAL" clId="{FA935E5F-44B8-46AE-AA9B-537E402D0E7D}" dt="2023-01-04T17:14:10.361" v="3453" actId="14100"/>
          <ac:spMkLst>
            <pc:docMk/>
            <pc:sldMk cId="2413233485" sldId="2641"/>
            <ac:spMk id="162" creationId="{026387AA-96B2-4ABA-A4A7-5AD7DA36A84C}"/>
          </ac:spMkLst>
        </pc:spChg>
        <pc:spChg chg="add del mod">
          <ac:chgData name="Dörner, Verena Alexa" userId="ac29ee95-1216-4605-a7fa-e75025141482" providerId="ADAL" clId="{FA935E5F-44B8-46AE-AA9B-537E402D0E7D}" dt="2023-01-04T17:14:08.501" v="3452" actId="14100"/>
          <ac:spMkLst>
            <pc:docMk/>
            <pc:sldMk cId="2413233485" sldId="2641"/>
            <ac:spMk id="163" creationId="{E0C0E140-222B-4A41-979F-272D57892016}"/>
          </ac:spMkLst>
        </pc:spChg>
        <pc:spChg chg="del">
          <ac:chgData name="Dörner, Verena Alexa" userId="ac29ee95-1216-4605-a7fa-e75025141482" providerId="ADAL" clId="{FA935E5F-44B8-46AE-AA9B-537E402D0E7D}" dt="2023-01-02T09:53:54.761" v="1434" actId="478"/>
          <ac:spMkLst>
            <pc:docMk/>
            <pc:sldMk cId="2413233485" sldId="2641"/>
            <ac:spMk id="166" creationId="{8D7E5FC3-B63D-4819-8200-9BF458543FC1}"/>
          </ac:spMkLst>
        </pc:spChg>
        <pc:spChg chg="add mod">
          <ac:chgData name="Dörner, Verena Alexa" userId="ac29ee95-1216-4605-a7fa-e75025141482" providerId="ADAL" clId="{FA935E5F-44B8-46AE-AA9B-537E402D0E7D}" dt="2023-01-04T17:13:29.464" v="3444" actId="1036"/>
          <ac:spMkLst>
            <pc:docMk/>
            <pc:sldMk cId="2413233485" sldId="2641"/>
            <ac:spMk id="168" creationId="{677F8581-437E-443F-ABFF-91D84934C6FA}"/>
          </ac:spMkLst>
        </pc:spChg>
        <pc:spChg chg="del mod">
          <ac:chgData name="Dörner, Verena Alexa" userId="ac29ee95-1216-4605-a7fa-e75025141482" providerId="ADAL" clId="{FA935E5F-44B8-46AE-AA9B-537E402D0E7D}" dt="2023-01-02T09:54:45.689" v="1461" actId="478"/>
          <ac:spMkLst>
            <pc:docMk/>
            <pc:sldMk cId="2413233485" sldId="2641"/>
            <ac:spMk id="182" creationId="{AE53B7C7-402A-47AD-9D49-FEEC58D40F2C}"/>
          </ac:spMkLst>
        </pc:spChg>
        <pc:spChg chg="del mod">
          <ac:chgData name="Dörner, Verena Alexa" userId="ac29ee95-1216-4605-a7fa-e75025141482" providerId="ADAL" clId="{FA935E5F-44B8-46AE-AA9B-537E402D0E7D}" dt="2023-01-03T18:22:02.246" v="2536" actId="478"/>
          <ac:spMkLst>
            <pc:docMk/>
            <pc:sldMk cId="2413233485" sldId="2641"/>
            <ac:spMk id="183" creationId="{B6E0F490-B425-4849-89EB-07C2E0860448}"/>
          </ac:spMkLst>
        </pc:spChg>
        <pc:spChg chg="del mod">
          <ac:chgData name="Dörner, Verena Alexa" userId="ac29ee95-1216-4605-a7fa-e75025141482" providerId="ADAL" clId="{FA935E5F-44B8-46AE-AA9B-537E402D0E7D}" dt="2023-01-03T18:22:03.786" v="2537" actId="478"/>
          <ac:spMkLst>
            <pc:docMk/>
            <pc:sldMk cId="2413233485" sldId="2641"/>
            <ac:spMk id="209" creationId="{2E8E3E13-2E79-4372-A8C8-CBE7CD47B13F}"/>
          </ac:spMkLst>
        </pc:spChg>
        <pc:spChg chg="mod">
          <ac:chgData name="Dörner, Verena Alexa" userId="ac29ee95-1216-4605-a7fa-e75025141482" providerId="ADAL" clId="{FA935E5F-44B8-46AE-AA9B-537E402D0E7D}" dt="2023-01-04T17:25:04.428" v="3610" actId="20577"/>
          <ac:spMkLst>
            <pc:docMk/>
            <pc:sldMk cId="2413233485" sldId="2641"/>
            <ac:spMk id="211" creationId="{D7D47848-706D-49C5-958D-5888783DCDD8}"/>
          </ac:spMkLst>
        </pc:spChg>
        <pc:spChg chg="mod">
          <ac:chgData name="Dörner, Verena Alexa" userId="ac29ee95-1216-4605-a7fa-e75025141482" providerId="ADAL" clId="{FA935E5F-44B8-46AE-AA9B-537E402D0E7D}" dt="2023-01-04T17:14:21.204" v="3458" actId="14100"/>
          <ac:spMkLst>
            <pc:docMk/>
            <pc:sldMk cId="2413233485" sldId="2641"/>
            <ac:spMk id="213" creationId="{B7633555-9C3B-44ED-A02B-E81D23BC5D0D}"/>
          </ac:spMkLst>
        </pc:spChg>
        <pc:spChg chg="mod">
          <ac:chgData name="Dörner, Verena Alexa" userId="ac29ee95-1216-4605-a7fa-e75025141482" providerId="ADAL" clId="{FA935E5F-44B8-46AE-AA9B-537E402D0E7D}" dt="2023-01-02T09:52:27.080" v="1323" actId="1036"/>
          <ac:spMkLst>
            <pc:docMk/>
            <pc:sldMk cId="2413233485" sldId="2641"/>
            <ac:spMk id="269" creationId="{B92FE816-8F8B-496D-A268-66CEFBB1AF32}"/>
          </ac:spMkLst>
        </pc:spChg>
        <pc:spChg chg="del">
          <ac:chgData name="Dörner, Verena Alexa" userId="ac29ee95-1216-4605-a7fa-e75025141482" providerId="ADAL" clId="{FA935E5F-44B8-46AE-AA9B-537E402D0E7D}" dt="2023-01-02T09:54:32.208" v="1455" actId="478"/>
          <ac:spMkLst>
            <pc:docMk/>
            <pc:sldMk cId="2413233485" sldId="2641"/>
            <ac:spMk id="271" creationId="{73DC4790-94B3-4EE4-99D1-B4CE31B6C4BB}"/>
          </ac:spMkLst>
        </pc:spChg>
        <pc:spChg chg="mod">
          <ac:chgData name="Dörner, Verena Alexa" userId="ac29ee95-1216-4605-a7fa-e75025141482" providerId="ADAL" clId="{FA935E5F-44B8-46AE-AA9B-537E402D0E7D}" dt="2023-01-02T09:55:16.491" v="1532" actId="1036"/>
          <ac:spMkLst>
            <pc:docMk/>
            <pc:sldMk cId="2413233485" sldId="2641"/>
            <ac:spMk id="272" creationId="{6A8F1D1E-A12D-4AF3-96E2-B2D581946049}"/>
          </ac:spMkLst>
        </pc:spChg>
        <pc:spChg chg="mod">
          <ac:chgData name="Dörner, Verena Alexa" userId="ac29ee95-1216-4605-a7fa-e75025141482" providerId="ADAL" clId="{FA935E5F-44B8-46AE-AA9B-537E402D0E7D}" dt="2023-01-02T09:52:13.736" v="1305" actId="1036"/>
          <ac:spMkLst>
            <pc:docMk/>
            <pc:sldMk cId="2413233485" sldId="2641"/>
            <ac:spMk id="278" creationId="{50DB66D6-DD4B-49C8-8E0B-9DE5EBC49762}"/>
          </ac:spMkLst>
        </pc:spChg>
        <pc:spChg chg="del">
          <ac:chgData name="Dörner, Verena Alexa" userId="ac29ee95-1216-4605-a7fa-e75025141482" providerId="ADAL" clId="{FA935E5F-44B8-46AE-AA9B-537E402D0E7D}" dt="2023-01-02T09:53:52.349" v="1433" actId="478"/>
          <ac:spMkLst>
            <pc:docMk/>
            <pc:sldMk cId="2413233485" sldId="2641"/>
            <ac:spMk id="280" creationId="{7C7B3B0B-7467-49AA-8B2B-B483A9DAD6FF}"/>
          </ac:spMkLst>
        </pc:spChg>
        <pc:spChg chg="mod">
          <ac:chgData name="Dörner, Verena Alexa" userId="ac29ee95-1216-4605-a7fa-e75025141482" providerId="ADAL" clId="{FA935E5F-44B8-46AE-AA9B-537E402D0E7D}" dt="2023-01-02T09:55:04.088" v="1496" actId="1036"/>
          <ac:spMkLst>
            <pc:docMk/>
            <pc:sldMk cId="2413233485" sldId="2641"/>
            <ac:spMk id="281" creationId="{3EDD2B94-326C-4ED2-A8AC-7D89AD27FECA}"/>
          </ac:spMkLst>
        </pc:spChg>
        <pc:grpChg chg="add mod">
          <ac:chgData name="Dörner, Verena Alexa" userId="ac29ee95-1216-4605-a7fa-e75025141482" providerId="ADAL" clId="{FA935E5F-44B8-46AE-AA9B-537E402D0E7D}" dt="2023-01-04T17:13:29.464" v="3444" actId="1036"/>
          <ac:grpSpMkLst>
            <pc:docMk/>
            <pc:sldMk cId="2413233485" sldId="2641"/>
            <ac:grpSpMk id="86" creationId="{D90F53AA-4BC6-4C5C-ABE2-C37E269BB676}"/>
          </ac:grpSpMkLst>
        </pc:grpChg>
        <pc:grpChg chg="add mod">
          <ac:chgData name="Dörner, Verena Alexa" userId="ac29ee95-1216-4605-a7fa-e75025141482" providerId="ADAL" clId="{FA935E5F-44B8-46AE-AA9B-537E402D0E7D}" dt="2023-01-04T17:13:29.464" v="3444" actId="1036"/>
          <ac:grpSpMkLst>
            <pc:docMk/>
            <pc:sldMk cId="2413233485" sldId="2641"/>
            <ac:grpSpMk id="90" creationId="{07AEACBE-8F4C-4238-94D4-A737F29DF84D}"/>
          </ac:grpSpMkLst>
        </pc:grpChg>
        <pc:grpChg chg="del mod">
          <ac:chgData name="Dörner, Verena Alexa" userId="ac29ee95-1216-4605-a7fa-e75025141482" providerId="ADAL" clId="{FA935E5F-44B8-46AE-AA9B-537E402D0E7D}" dt="2023-01-03T18:22:08.202" v="2540" actId="478"/>
          <ac:grpSpMkLst>
            <pc:docMk/>
            <pc:sldMk cId="2413233485" sldId="2641"/>
            <ac:grpSpMk id="93" creationId="{7343138A-B239-48E3-908D-C864694704BA}"/>
          </ac:grpSpMkLst>
        </pc:grpChg>
        <pc:grpChg chg="mod">
          <ac:chgData name="Dörner, Verena Alexa" userId="ac29ee95-1216-4605-a7fa-e75025141482" providerId="ADAL" clId="{FA935E5F-44B8-46AE-AA9B-537E402D0E7D}" dt="2023-01-02T09:55:34.698" v="1601" actId="1035"/>
          <ac:grpSpMkLst>
            <pc:docMk/>
            <pc:sldMk cId="2413233485" sldId="2641"/>
            <ac:grpSpMk id="97" creationId="{6B8F825F-52D9-437E-9294-8D44F22DE35F}"/>
          </ac:grpSpMkLst>
        </pc:grpChg>
        <pc:grpChg chg="mod">
          <ac:chgData name="Dörner, Verena Alexa" userId="ac29ee95-1216-4605-a7fa-e75025141482" providerId="ADAL" clId="{FA935E5F-44B8-46AE-AA9B-537E402D0E7D}" dt="2023-01-02T09:51:13.204" v="1284" actId="1038"/>
          <ac:grpSpMkLst>
            <pc:docMk/>
            <pc:sldMk cId="2413233485" sldId="2641"/>
            <ac:grpSpMk id="100" creationId="{FCC4A76C-79BE-46A2-BD30-DBC448240373}"/>
          </ac:grpSpMkLst>
        </pc:grpChg>
        <pc:grpChg chg="add mod">
          <ac:chgData name="Dörner, Verena Alexa" userId="ac29ee95-1216-4605-a7fa-e75025141482" providerId="ADAL" clId="{FA935E5F-44B8-46AE-AA9B-537E402D0E7D}" dt="2023-01-03T18:22:48.171" v="2590" actId="1035"/>
          <ac:grpSpMkLst>
            <pc:docMk/>
            <pc:sldMk cId="2413233485" sldId="2641"/>
            <ac:grpSpMk id="108" creationId="{EFD0437D-C1BD-4058-9AC5-F29E3D410F95}"/>
          </ac:grpSpMkLst>
        </pc:grpChg>
        <pc:grpChg chg="del">
          <ac:chgData name="Dörner, Verena Alexa" userId="ac29ee95-1216-4605-a7fa-e75025141482" providerId="ADAL" clId="{FA935E5F-44B8-46AE-AA9B-537E402D0E7D}" dt="2023-01-02T09:54:10.176" v="1439" actId="478"/>
          <ac:grpSpMkLst>
            <pc:docMk/>
            <pc:sldMk cId="2413233485" sldId="2641"/>
            <ac:grpSpMk id="113" creationId="{1F0792D4-BF03-40DB-BF5C-213FAB94889B}"/>
          </ac:grpSpMkLst>
        </pc:grpChg>
        <pc:grpChg chg="mod">
          <ac:chgData name="Dörner, Verena Alexa" userId="ac29ee95-1216-4605-a7fa-e75025141482" providerId="ADAL" clId="{FA935E5F-44B8-46AE-AA9B-537E402D0E7D}" dt="2023-01-02T09:52:51.909" v="1373" actId="1035"/>
          <ac:grpSpMkLst>
            <pc:docMk/>
            <pc:sldMk cId="2413233485" sldId="2641"/>
            <ac:grpSpMk id="114" creationId="{4986ED9E-738C-4F23-81AA-B240C94B145B}"/>
          </ac:grpSpMkLst>
        </pc:grpChg>
        <pc:grpChg chg="add mod">
          <ac:chgData name="Dörner, Verena Alexa" userId="ac29ee95-1216-4605-a7fa-e75025141482" providerId="ADAL" clId="{FA935E5F-44B8-46AE-AA9B-537E402D0E7D}" dt="2023-01-04T17:13:29.464" v="3444" actId="1036"/>
          <ac:grpSpMkLst>
            <pc:docMk/>
            <pc:sldMk cId="2413233485" sldId="2641"/>
            <ac:grpSpMk id="118" creationId="{6349AF24-E89C-4A70-BD65-B8BD70A1012F}"/>
          </ac:grpSpMkLst>
        </pc:grpChg>
        <pc:grpChg chg="add mod">
          <ac:chgData name="Dörner, Verena Alexa" userId="ac29ee95-1216-4605-a7fa-e75025141482" providerId="ADAL" clId="{FA935E5F-44B8-46AE-AA9B-537E402D0E7D}" dt="2023-01-03T18:23:03.013" v="2642" actId="1035"/>
          <ac:grpSpMkLst>
            <pc:docMk/>
            <pc:sldMk cId="2413233485" sldId="2641"/>
            <ac:grpSpMk id="120" creationId="{75133A5B-831F-44A5-9060-4C35821B9349}"/>
          </ac:grpSpMkLst>
        </pc:grpChg>
        <pc:grpChg chg="del">
          <ac:chgData name="Dörner, Verena Alexa" userId="ac29ee95-1216-4605-a7fa-e75025141482" providerId="ADAL" clId="{FA935E5F-44B8-46AE-AA9B-537E402D0E7D}" dt="2023-01-02T09:54:41.880" v="1458" actId="478"/>
          <ac:grpSpMkLst>
            <pc:docMk/>
            <pc:sldMk cId="2413233485" sldId="2641"/>
            <ac:grpSpMk id="128" creationId="{FAE28691-29BB-42C7-82FD-497206D216AC}"/>
          </ac:grpSpMkLst>
        </pc:grpChg>
        <pc:grpChg chg="add mod">
          <ac:chgData name="Dörner, Verena Alexa" userId="ac29ee95-1216-4605-a7fa-e75025141482" providerId="ADAL" clId="{FA935E5F-44B8-46AE-AA9B-537E402D0E7D}" dt="2023-01-04T17:12:34.854" v="3413" actId="1076"/>
          <ac:grpSpMkLst>
            <pc:docMk/>
            <pc:sldMk cId="2413233485" sldId="2641"/>
            <ac:grpSpMk id="134" creationId="{69B7190D-336F-4F50-B596-F9345CD01144}"/>
          </ac:grpSpMkLst>
        </pc:grpChg>
        <pc:grpChg chg="del">
          <ac:chgData name="Dörner, Verena Alexa" userId="ac29ee95-1216-4605-a7fa-e75025141482" providerId="ADAL" clId="{FA935E5F-44B8-46AE-AA9B-537E402D0E7D}" dt="2023-01-02T09:52:01.093" v="1288" actId="478"/>
          <ac:grpSpMkLst>
            <pc:docMk/>
            <pc:sldMk cId="2413233485" sldId="2641"/>
            <ac:grpSpMk id="136" creationId="{BF8CF38E-C2A9-4EBF-9CD2-D9FD4B73D5A6}"/>
          </ac:grpSpMkLst>
        </pc:grpChg>
        <pc:grpChg chg="add mod">
          <ac:chgData name="Dörner, Verena Alexa" userId="ac29ee95-1216-4605-a7fa-e75025141482" providerId="ADAL" clId="{FA935E5F-44B8-46AE-AA9B-537E402D0E7D}" dt="2023-01-04T17:13:29.464" v="3444" actId="1036"/>
          <ac:grpSpMkLst>
            <pc:docMk/>
            <pc:sldMk cId="2413233485" sldId="2641"/>
            <ac:grpSpMk id="139" creationId="{EAD73A77-4D78-497A-B49B-5540DEEC0AE0}"/>
          </ac:grpSpMkLst>
        </pc:grpChg>
        <pc:grpChg chg="add mod">
          <ac:chgData name="Dörner, Verena Alexa" userId="ac29ee95-1216-4605-a7fa-e75025141482" providerId="ADAL" clId="{FA935E5F-44B8-46AE-AA9B-537E402D0E7D}" dt="2023-01-04T17:13:29.464" v="3444" actId="1036"/>
          <ac:grpSpMkLst>
            <pc:docMk/>
            <pc:sldMk cId="2413233485" sldId="2641"/>
            <ac:grpSpMk id="152" creationId="{71D047F6-4BEE-4034-8AD8-633DF726FFC5}"/>
          </ac:grpSpMkLst>
        </pc:grpChg>
        <pc:grpChg chg="add mod">
          <ac:chgData name="Dörner, Verena Alexa" userId="ac29ee95-1216-4605-a7fa-e75025141482" providerId="ADAL" clId="{FA935E5F-44B8-46AE-AA9B-537E402D0E7D}" dt="2023-01-04T17:13:29.464" v="3444" actId="1036"/>
          <ac:grpSpMkLst>
            <pc:docMk/>
            <pc:sldMk cId="2413233485" sldId="2641"/>
            <ac:grpSpMk id="155" creationId="{FE2D53EA-145C-4D81-A9A1-8924C6951D41}"/>
          </ac:grpSpMkLst>
        </pc:grpChg>
        <pc:grpChg chg="mod">
          <ac:chgData name="Dörner, Verena Alexa" userId="ac29ee95-1216-4605-a7fa-e75025141482" providerId="ADAL" clId="{FA935E5F-44B8-46AE-AA9B-537E402D0E7D}" dt="2023-01-02T09:50:33.640" v="1191" actId="1038"/>
          <ac:grpSpMkLst>
            <pc:docMk/>
            <pc:sldMk cId="2413233485" sldId="2641"/>
            <ac:grpSpMk id="190" creationId="{0E7C9AD6-0069-4478-B52F-526886A9DB13}"/>
          </ac:grpSpMkLst>
        </pc:grpChg>
        <pc:grpChg chg="del">
          <ac:chgData name="Dörner, Verena Alexa" userId="ac29ee95-1216-4605-a7fa-e75025141482" providerId="ADAL" clId="{FA935E5F-44B8-46AE-AA9B-537E402D0E7D}" dt="2023-01-02T09:52:03.364" v="1290" actId="478"/>
          <ac:grpSpMkLst>
            <pc:docMk/>
            <pc:sldMk cId="2413233485" sldId="2641"/>
            <ac:grpSpMk id="201" creationId="{D06BF040-CF24-445A-94DE-CC1E6DF4088A}"/>
          </ac:grpSpMkLst>
        </pc:grpChg>
        <pc:grpChg chg="mod">
          <ac:chgData name="Dörner, Verena Alexa" userId="ac29ee95-1216-4605-a7fa-e75025141482" providerId="ADAL" clId="{FA935E5F-44B8-46AE-AA9B-537E402D0E7D}" dt="2023-01-02T09:53:14.382" v="1407" actId="1035"/>
          <ac:grpSpMkLst>
            <pc:docMk/>
            <pc:sldMk cId="2413233485" sldId="2641"/>
            <ac:grpSpMk id="206" creationId="{4FE4E301-EFF4-4CB5-9941-B7F0890AD286}"/>
          </ac:grpSpMkLst>
        </pc:grpChg>
        <pc:grpChg chg="del">
          <ac:chgData name="Dörner, Verena Alexa" userId="ac29ee95-1216-4605-a7fa-e75025141482" providerId="ADAL" clId="{FA935E5F-44B8-46AE-AA9B-537E402D0E7D}" dt="2023-01-02T09:54:05.222" v="1437" actId="478"/>
          <ac:grpSpMkLst>
            <pc:docMk/>
            <pc:sldMk cId="2413233485" sldId="2641"/>
            <ac:grpSpMk id="215" creationId="{B70F5675-E09D-40DD-80F6-1949570C5236}"/>
          </ac:grpSpMkLst>
        </pc:grpChg>
        <pc:grpChg chg="del">
          <ac:chgData name="Dörner, Verena Alexa" userId="ac29ee95-1216-4605-a7fa-e75025141482" providerId="ADAL" clId="{FA935E5F-44B8-46AE-AA9B-537E402D0E7D}" dt="2023-01-02T09:54:37.627" v="1456" actId="478"/>
          <ac:grpSpMkLst>
            <pc:docMk/>
            <pc:sldMk cId="2413233485" sldId="2641"/>
            <ac:grpSpMk id="219" creationId="{C987CA5D-72B0-4883-BA95-4346DFF43E88}"/>
          </ac:grpSpMkLst>
        </pc:grpChg>
        <pc:picChg chg="add mod">
          <ac:chgData name="Dörner, Verena Alexa" userId="ac29ee95-1216-4605-a7fa-e75025141482" providerId="ADAL" clId="{FA935E5F-44B8-46AE-AA9B-537E402D0E7D}" dt="2023-01-04T17:13:29.464" v="3444" actId="1036"/>
          <ac:picMkLst>
            <pc:docMk/>
            <pc:sldMk cId="2413233485" sldId="2641"/>
            <ac:picMk id="85" creationId="{6B1C48EA-6CF3-4D96-8326-747A53C23DC8}"/>
          </ac:picMkLst>
        </pc:picChg>
        <pc:picChg chg="add mod">
          <ac:chgData name="Dörner, Verena Alexa" userId="ac29ee95-1216-4605-a7fa-e75025141482" providerId="ADAL" clId="{FA935E5F-44B8-46AE-AA9B-537E402D0E7D}" dt="2023-01-04T17:13:29.464" v="3444" actId="1036"/>
          <ac:picMkLst>
            <pc:docMk/>
            <pc:sldMk cId="2413233485" sldId="2641"/>
            <ac:picMk id="89" creationId="{6A459C63-1B97-4D0E-8019-F7CB4B3E9BB3}"/>
          </ac:picMkLst>
        </pc:picChg>
        <pc:picChg chg="mod">
          <ac:chgData name="Dörner, Verena Alexa" userId="ac29ee95-1216-4605-a7fa-e75025141482" providerId="ADAL" clId="{FA935E5F-44B8-46AE-AA9B-537E402D0E7D}" dt="2023-01-02T09:55:26.984" v="1561" actId="1035"/>
          <ac:picMkLst>
            <pc:docMk/>
            <pc:sldMk cId="2413233485" sldId="2641"/>
            <ac:picMk id="92" creationId="{3E99AD64-6F06-4D22-97E8-9CEEB1C983E5}"/>
          </ac:picMkLst>
        </pc:picChg>
        <pc:picChg chg="del mod">
          <ac:chgData name="Dörner, Verena Alexa" userId="ac29ee95-1216-4605-a7fa-e75025141482" providerId="ADAL" clId="{FA935E5F-44B8-46AE-AA9B-537E402D0E7D}" dt="2023-01-03T18:22:09.584" v="2541" actId="478"/>
          <ac:picMkLst>
            <pc:docMk/>
            <pc:sldMk cId="2413233485" sldId="2641"/>
            <ac:picMk id="96" creationId="{1DB5D16C-6AEA-4B13-841B-CA670CDF2C00}"/>
          </ac:picMkLst>
        </pc:picChg>
        <pc:picChg chg="mod">
          <ac:chgData name="Dörner, Verena Alexa" userId="ac29ee95-1216-4605-a7fa-e75025141482" providerId="ADAL" clId="{FA935E5F-44B8-46AE-AA9B-537E402D0E7D}" dt="2023-01-02T09:51:04.680" v="1236" actId="1037"/>
          <ac:picMkLst>
            <pc:docMk/>
            <pc:sldMk cId="2413233485" sldId="2641"/>
            <ac:picMk id="103" creationId="{E57A5FE4-D4BE-4759-8B87-049F5AEFFC75}"/>
          </ac:picMkLst>
        </pc:picChg>
        <pc:picChg chg="add mod">
          <ac:chgData name="Dörner, Verena Alexa" userId="ac29ee95-1216-4605-a7fa-e75025141482" providerId="ADAL" clId="{FA935E5F-44B8-46AE-AA9B-537E402D0E7D}" dt="2023-01-03T18:22:36.592" v="2571" actId="1035"/>
          <ac:picMkLst>
            <pc:docMk/>
            <pc:sldMk cId="2413233485" sldId="2641"/>
            <ac:picMk id="107" creationId="{A9DF8335-40B9-4734-A400-C014054361CE}"/>
          </ac:picMkLst>
        </pc:picChg>
        <pc:picChg chg="mod">
          <ac:chgData name="Dörner, Verena Alexa" userId="ac29ee95-1216-4605-a7fa-e75025141482" providerId="ADAL" clId="{FA935E5F-44B8-46AE-AA9B-537E402D0E7D}" dt="2023-01-02T09:52:57.104" v="1389" actId="1035"/>
          <ac:picMkLst>
            <pc:docMk/>
            <pc:sldMk cId="2413233485" sldId="2641"/>
            <ac:picMk id="110" creationId="{ED708539-877F-4260-8969-988F463E9807}"/>
          </ac:picMkLst>
        </pc:picChg>
        <pc:picChg chg="del">
          <ac:chgData name="Dörner, Verena Alexa" userId="ac29ee95-1216-4605-a7fa-e75025141482" providerId="ADAL" clId="{FA935E5F-44B8-46AE-AA9B-537E402D0E7D}" dt="2023-01-02T09:54:06.197" v="1438" actId="478"/>
          <ac:picMkLst>
            <pc:docMk/>
            <pc:sldMk cId="2413233485" sldId="2641"/>
            <ac:picMk id="112" creationId="{5F4326D9-9843-4C13-82D0-190EBFEF8857}"/>
          </ac:picMkLst>
        </pc:picChg>
        <pc:picChg chg="add mod">
          <ac:chgData name="Dörner, Verena Alexa" userId="ac29ee95-1216-4605-a7fa-e75025141482" providerId="ADAL" clId="{FA935E5F-44B8-46AE-AA9B-537E402D0E7D}" dt="2023-01-04T17:13:29.464" v="3444" actId="1036"/>
          <ac:picMkLst>
            <pc:docMk/>
            <pc:sldMk cId="2413233485" sldId="2641"/>
            <ac:picMk id="113" creationId="{E1D718AB-674F-44B0-9064-084FD79A36C0}"/>
          </ac:picMkLst>
        </pc:picChg>
        <pc:picChg chg="add mod">
          <ac:chgData name="Dörner, Verena Alexa" userId="ac29ee95-1216-4605-a7fa-e75025141482" providerId="ADAL" clId="{FA935E5F-44B8-46AE-AA9B-537E402D0E7D}" dt="2023-01-03T18:22:55.083" v="2622" actId="1036"/>
          <ac:picMkLst>
            <pc:docMk/>
            <pc:sldMk cId="2413233485" sldId="2641"/>
            <ac:picMk id="119" creationId="{6F452BF1-4F78-4C2C-A32C-948A2C27E2CE}"/>
          </ac:picMkLst>
        </pc:picChg>
        <pc:picChg chg="del">
          <ac:chgData name="Dörner, Verena Alexa" userId="ac29ee95-1216-4605-a7fa-e75025141482" providerId="ADAL" clId="{FA935E5F-44B8-46AE-AA9B-537E402D0E7D}" dt="2023-01-02T09:54:39.347" v="1457" actId="478"/>
          <ac:picMkLst>
            <pc:docMk/>
            <pc:sldMk cId="2413233485" sldId="2641"/>
            <ac:picMk id="125" creationId="{B1475AB2-273E-4F73-929C-3F923597A964}"/>
          </ac:picMkLst>
        </pc:picChg>
        <pc:picChg chg="add mod">
          <ac:chgData name="Dörner, Verena Alexa" userId="ac29ee95-1216-4605-a7fa-e75025141482" providerId="ADAL" clId="{FA935E5F-44B8-46AE-AA9B-537E402D0E7D}" dt="2023-01-04T17:12:45.924" v="3414" actId="1076"/>
          <ac:picMkLst>
            <pc:docMk/>
            <pc:sldMk cId="2413233485" sldId="2641"/>
            <ac:picMk id="133" creationId="{8A845296-3BD3-44D3-A61D-1B1F7F624AAB}"/>
          </ac:picMkLst>
        </pc:picChg>
        <pc:picChg chg="add mod">
          <ac:chgData name="Dörner, Verena Alexa" userId="ac29ee95-1216-4605-a7fa-e75025141482" providerId="ADAL" clId="{FA935E5F-44B8-46AE-AA9B-537E402D0E7D}" dt="2023-01-04T17:13:29.464" v="3444" actId="1036"/>
          <ac:picMkLst>
            <pc:docMk/>
            <pc:sldMk cId="2413233485" sldId="2641"/>
            <ac:picMk id="138" creationId="{9031AFFE-EA4D-4314-8D71-AC2B9406EC18}"/>
          </ac:picMkLst>
        </pc:picChg>
        <pc:picChg chg="del">
          <ac:chgData name="Dörner, Verena Alexa" userId="ac29ee95-1216-4605-a7fa-e75025141482" providerId="ADAL" clId="{FA935E5F-44B8-46AE-AA9B-537E402D0E7D}" dt="2023-01-02T09:52:02.476" v="1289" actId="478"/>
          <ac:picMkLst>
            <pc:docMk/>
            <pc:sldMk cId="2413233485" sldId="2641"/>
            <ac:picMk id="139" creationId="{492E0A58-6E3E-4AC5-8C22-27431323FD54}"/>
          </ac:picMkLst>
        </pc:picChg>
        <pc:picChg chg="add mod">
          <ac:chgData name="Dörner, Verena Alexa" userId="ac29ee95-1216-4605-a7fa-e75025141482" providerId="ADAL" clId="{FA935E5F-44B8-46AE-AA9B-537E402D0E7D}" dt="2023-01-04T17:13:29.464" v="3444" actId="1036"/>
          <ac:picMkLst>
            <pc:docMk/>
            <pc:sldMk cId="2413233485" sldId="2641"/>
            <ac:picMk id="150" creationId="{7884E731-6348-4097-BAFE-7A13C8BFB404}"/>
          </ac:picMkLst>
        </pc:picChg>
        <pc:picChg chg="add mod">
          <ac:chgData name="Dörner, Verena Alexa" userId="ac29ee95-1216-4605-a7fa-e75025141482" providerId="ADAL" clId="{FA935E5F-44B8-46AE-AA9B-537E402D0E7D}" dt="2023-01-04T17:13:29.464" v="3444" actId="1036"/>
          <ac:picMkLst>
            <pc:docMk/>
            <pc:sldMk cId="2413233485" sldId="2641"/>
            <ac:picMk id="166" creationId="{15023516-E42F-4489-9C9A-63339F3CC90C}"/>
          </ac:picMkLst>
        </pc:picChg>
        <pc:picChg chg="mod">
          <ac:chgData name="Dörner, Verena Alexa" userId="ac29ee95-1216-4605-a7fa-e75025141482" providerId="ADAL" clId="{FA935E5F-44B8-46AE-AA9B-537E402D0E7D}" dt="2023-01-02T09:50:28.313" v="1163" actId="1037"/>
          <ac:picMkLst>
            <pc:docMk/>
            <pc:sldMk cId="2413233485" sldId="2641"/>
            <ac:picMk id="189" creationId="{8E9C2FF2-8D58-4110-951A-6532210742CC}"/>
          </ac:picMkLst>
        </pc:picChg>
        <pc:picChg chg="del">
          <ac:chgData name="Dörner, Verena Alexa" userId="ac29ee95-1216-4605-a7fa-e75025141482" providerId="ADAL" clId="{FA935E5F-44B8-46AE-AA9B-537E402D0E7D}" dt="2023-01-02T09:51:57.189" v="1287" actId="478"/>
          <ac:picMkLst>
            <pc:docMk/>
            <pc:sldMk cId="2413233485" sldId="2641"/>
            <ac:picMk id="204" creationId="{BDA66CDC-A3AD-4B6B-8763-08988B9A3B2D}"/>
          </ac:picMkLst>
        </pc:picChg>
        <pc:picChg chg="mod">
          <ac:chgData name="Dörner, Verena Alexa" userId="ac29ee95-1216-4605-a7fa-e75025141482" providerId="ADAL" clId="{FA935E5F-44B8-46AE-AA9B-537E402D0E7D}" dt="2023-01-02T09:52:44.473" v="1359" actId="1036"/>
          <ac:picMkLst>
            <pc:docMk/>
            <pc:sldMk cId="2413233485" sldId="2641"/>
            <ac:picMk id="205" creationId="{CB19BFDA-B50C-46E0-AA8B-F673DB436A9D}"/>
          </ac:picMkLst>
        </pc:picChg>
        <pc:picChg chg="del">
          <ac:chgData name="Dörner, Verena Alexa" userId="ac29ee95-1216-4605-a7fa-e75025141482" providerId="ADAL" clId="{FA935E5F-44B8-46AE-AA9B-537E402D0E7D}" dt="2023-01-02T09:54:00.162" v="1436" actId="478"/>
          <ac:picMkLst>
            <pc:docMk/>
            <pc:sldMk cId="2413233485" sldId="2641"/>
            <ac:picMk id="214" creationId="{8A21736C-E3BF-439B-B45E-A0E371D3D76B}"/>
          </ac:picMkLst>
        </pc:picChg>
        <pc:picChg chg="del">
          <ac:chgData name="Dörner, Verena Alexa" userId="ac29ee95-1216-4605-a7fa-e75025141482" providerId="ADAL" clId="{FA935E5F-44B8-46AE-AA9B-537E402D0E7D}" dt="2023-01-02T09:54:52.645" v="1463" actId="478"/>
          <ac:picMkLst>
            <pc:docMk/>
            <pc:sldMk cId="2413233485" sldId="2641"/>
            <ac:picMk id="218" creationId="{9A1A2CC7-E936-4EFE-A92F-9150B3744B0B}"/>
          </ac:picMkLst>
        </pc:picChg>
        <pc:cxnChg chg="add del mod">
          <ac:chgData name="Dörner, Verena Alexa" userId="ac29ee95-1216-4605-a7fa-e75025141482" providerId="ADAL" clId="{FA935E5F-44B8-46AE-AA9B-537E402D0E7D}" dt="2023-01-03T18:22:11.265" v="2542" actId="478"/>
          <ac:cxnSpMkLst>
            <pc:docMk/>
            <pc:sldMk cId="2413233485" sldId="2641"/>
            <ac:cxnSpMk id="104" creationId="{C62C33C5-2199-4B80-98CC-21F3BDE783B3}"/>
          </ac:cxnSpMkLst>
        </pc:cxnChg>
        <pc:cxnChg chg="add mod">
          <ac:chgData name="Dörner, Verena Alexa" userId="ac29ee95-1216-4605-a7fa-e75025141482" providerId="ADAL" clId="{FA935E5F-44B8-46AE-AA9B-537E402D0E7D}" dt="2023-01-03T18:23:19.391" v="2706" actId="1035"/>
          <ac:cxnSpMkLst>
            <pc:docMk/>
            <pc:sldMk cId="2413233485" sldId="2641"/>
            <ac:cxnSpMk id="127" creationId="{95CC27A6-8A05-410F-A260-3FD9289F14E0}"/>
          </ac:cxnSpMkLst>
        </pc:cxnChg>
        <pc:cxnChg chg="add mod">
          <ac:chgData name="Dörner, Verena Alexa" userId="ac29ee95-1216-4605-a7fa-e75025141482" providerId="ADAL" clId="{FA935E5F-44B8-46AE-AA9B-537E402D0E7D}" dt="2023-01-04T17:13:29.464" v="3444" actId="1036"/>
          <ac:cxnSpMkLst>
            <pc:docMk/>
            <pc:sldMk cId="2413233485" sldId="2641"/>
            <ac:cxnSpMk id="129" creationId="{8EC7BEAD-E42E-4CC5-8881-1BA02AC876B9}"/>
          </ac:cxnSpMkLst>
        </pc:cxnChg>
        <pc:cxnChg chg="add mod">
          <ac:chgData name="Dörner, Verena Alexa" userId="ac29ee95-1216-4605-a7fa-e75025141482" providerId="ADAL" clId="{FA935E5F-44B8-46AE-AA9B-537E402D0E7D}" dt="2023-01-04T17:13:29.464" v="3444" actId="1036"/>
          <ac:cxnSpMkLst>
            <pc:docMk/>
            <pc:sldMk cId="2413233485" sldId="2641"/>
            <ac:cxnSpMk id="136" creationId="{23C6EC68-82FA-4E58-AAF0-EC776AAF949C}"/>
          </ac:cxnSpMkLst>
        </pc:cxnChg>
        <pc:cxnChg chg="add del mod">
          <ac:chgData name="Dörner, Verena Alexa" userId="ac29ee95-1216-4605-a7fa-e75025141482" providerId="ADAL" clId="{FA935E5F-44B8-46AE-AA9B-537E402D0E7D}" dt="2023-01-04T17:13:15.118" v="3418" actId="478"/>
          <ac:cxnSpMkLst>
            <pc:docMk/>
            <pc:sldMk cId="2413233485" sldId="2641"/>
            <ac:cxnSpMk id="142" creationId="{0D4AB318-FBC9-41B5-BB1A-9692EC7E961E}"/>
          </ac:cxnSpMkLst>
        </pc:cxnChg>
        <pc:cxnChg chg="add mod">
          <ac:chgData name="Dörner, Verena Alexa" userId="ac29ee95-1216-4605-a7fa-e75025141482" providerId="ADAL" clId="{FA935E5F-44B8-46AE-AA9B-537E402D0E7D}" dt="2023-01-04T17:13:29.464" v="3444" actId="1036"/>
          <ac:cxnSpMkLst>
            <pc:docMk/>
            <pc:sldMk cId="2413233485" sldId="2641"/>
            <ac:cxnSpMk id="145" creationId="{71DE0B34-728D-4E64-A161-577F295B0A0F}"/>
          </ac:cxnSpMkLst>
        </pc:cxnChg>
        <pc:cxnChg chg="mod">
          <ac:chgData name="Dörner, Verena Alexa" userId="ac29ee95-1216-4605-a7fa-e75025141482" providerId="ADAL" clId="{FA935E5F-44B8-46AE-AA9B-537E402D0E7D}" dt="2023-01-02T10:05:56.315" v="2090" actId="1036"/>
          <ac:cxnSpMkLst>
            <pc:docMk/>
            <pc:sldMk cId="2413233485" sldId="2641"/>
            <ac:cxnSpMk id="151" creationId="{B551D8DC-2231-4518-80D3-F14A0F8BDE4F}"/>
          </ac:cxnSpMkLst>
        </pc:cxnChg>
        <pc:cxnChg chg="del mod">
          <ac:chgData name="Dörner, Verena Alexa" userId="ac29ee95-1216-4605-a7fa-e75025141482" providerId="ADAL" clId="{FA935E5F-44B8-46AE-AA9B-537E402D0E7D}" dt="2023-01-02T09:54:29.830" v="1454" actId="478"/>
          <ac:cxnSpMkLst>
            <pc:docMk/>
            <pc:sldMk cId="2413233485" sldId="2641"/>
            <ac:cxnSpMk id="156" creationId="{10D667AD-B94D-43FB-AE3F-137E8B36065A}"/>
          </ac:cxnSpMkLst>
        </pc:cxnChg>
        <pc:cxnChg chg="del">
          <ac:chgData name="Dörner, Verena Alexa" userId="ac29ee95-1216-4605-a7fa-e75025141482" providerId="ADAL" clId="{FA935E5F-44B8-46AE-AA9B-537E402D0E7D}" dt="2023-01-02T09:54:43.325" v="1459" actId="478"/>
          <ac:cxnSpMkLst>
            <pc:docMk/>
            <pc:sldMk cId="2413233485" sldId="2641"/>
            <ac:cxnSpMk id="157" creationId="{9ED7C0CA-C1FC-4C89-A7D4-F6FBCE06F15E}"/>
          </ac:cxnSpMkLst>
        </pc:cxnChg>
        <pc:cxnChg chg="del">
          <ac:chgData name="Dörner, Verena Alexa" userId="ac29ee95-1216-4605-a7fa-e75025141482" providerId="ADAL" clId="{FA935E5F-44B8-46AE-AA9B-537E402D0E7D}" dt="2023-01-02T09:52:05.624" v="1291" actId="478"/>
          <ac:cxnSpMkLst>
            <pc:docMk/>
            <pc:sldMk cId="2413233485" sldId="2641"/>
            <ac:cxnSpMk id="173" creationId="{379BC072-910B-43F0-90E4-02F5E81A94A0}"/>
          </ac:cxnSpMkLst>
        </pc:cxnChg>
        <pc:cxnChg chg="mod">
          <ac:chgData name="Dörner, Verena Alexa" userId="ac29ee95-1216-4605-a7fa-e75025141482" providerId="ADAL" clId="{FA935E5F-44B8-46AE-AA9B-537E402D0E7D}" dt="2023-01-02T09:53:33.407" v="1431" actId="1036"/>
          <ac:cxnSpMkLst>
            <pc:docMk/>
            <pc:sldMk cId="2413233485" sldId="2641"/>
            <ac:cxnSpMk id="174" creationId="{636E330E-4760-4F04-BF73-AEDCAB5838B5}"/>
          </ac:cxnSpMkLst>
        </pc:cxnChg>
        <pc:cxnChg chg="del">
          <ac:chgData name="Dörner, Verena Alexa" userId="ac29ee95-1216-4605-a7fa-e75025141482" providerId="ADAL" clId="{FA935E5F-44B8-46AE-AA9B-537E402D0E7D}" dt="2023-01-02T09:54:47.020" v="1462" actId="478"/>
          <ac:cxnSpMkLst>
            <pc:docMk/>
            <pc:sldMk cId="2413233485" sldId="2641"/>
            <ac:cxnSpMk id="176" creationId="{D6053047-BB1C-4946-A309-DFD9485BBCE5}"/>
          </ac:cxnSpMkLst>
        </pc:cxnChg>
        <pc:cxnChg chg="mod">
          <ac:chgData name="Dörner, Verena Alexa" userId="ac29ee95-1216-4605-a7fa-e75025141482" providerId="ADAL" clId="{FA935E5F-44B8-46AE-AA9B-537E402D0E7D}" dt="2023-01-02T09:56:03.924" v="1656" actId="1035"/>
          <ac:cxnSpMkLst>
            <pc:docMk/>
            <pc:sldMk cId="2413233485" sldId="2641"/>
            <ac:cxnSpMk id="177" creationId="{85114535-12A8-4633-8764-D167214901E1}"/>
          </ac:cxnSpMkLst>
        </pc:cxnChg>
      </pc:sldChg>
      <pc:sldChg chg="addSp delSp modSp mod">
        <pc:chgData name="Dörner, Verena Alexa" userId="ac29ee95-1216-4605-a7fa-e75025141482" providerId="ADAL" clId="{FA935E5F-44B8-46AE-AA9B-537E402D0E7D}" dt="2023-01-04T17:24:51.494" v="3598" actId="20577"/>
        <pc:sldMkLst>
          <pc:docMk/>
          <pc:sldMk cId="1035731513" sldId="2643"/>
        </pc:sldMkLst>
        <pc:spChg chg="mod">
          <ac:chgData name="Dörner, Verena Alexa" userId="ac29ee95-1216-4605-a7fa-e75025141482" providerId="ADAL" clId="{FA935E5F-44B8-46AE-AA9B-537E402D0E7D}" dt="2023-01-02T09:02:47.605" v="66" actId="20577"/>
          <ac:spMkLst>
            <pc:docMk/>
            <pc:sldMk cId="1035731513" sldId="2643"/>
            <ac:spMk id="4" creationId="{00000000-0000-0000-0000-000000000000}"/>
          </ac:spMkLst>
        </pc:spChg>
        <pc:spChg chg="mod">
          <ac:chgData name="Dörner, Verena Alexa" userId="ac29ee95-1216-4605-a7fa-e75025141482" providerId="ADAL" clId="{FA935E5F-44B8-46AE-AA9B-537E402D0E7D}" dt="2023-01-04T17:16:58.628" v="3493" actId="1076"/>
          <ac:spMkLst>
            <pc:docMk/>
            <pc:sldMk cId="1035731513" sldId="2643"/>
            <ac:spMk id="185" creationId="{590B8324-6EFC-4DB9-AB93-9C4C27D3C20B}"/>
          </ac:spMkLst>
        </pc:spChg>
        <pc:spChg chg="mod">
          <ac:chgData name="Dörner, Verena Alexa" userId="ac29ee95-1216-4605-a7fa-e75025141482" providerId="ADAL" clId="{FA935E5F-44B8-46AE-AA9B-537E402D0E7D}" dt="2023-01-02T10:49:22.797" v="2497" actId="1036"/>
          <ac:spMkLst>
            <pc:docMk/>
            <pc:sldMk cId="1035731513" sldId="2643"/>
            <ac:spMk id="190" creationId="{6F7C64E8-52BB-4834-AEF4-8B72576FC771}"/>
          </ac:spMkLst>
        </pc:spChg>
        <pc:spChg chg="mod">
          <ac:chgData name="Dörner, Verena Alexa" userId="ac29ee95-1216-4605-a7fa-e75025141482" providerId="ADAL" clId="{FA935E5F-44B8-46AE-AA9B-537E402D0E7D}" dt="2023-01-02T10:50:18.483" v="2520" actId="1036"/>
          <ac:spMkLst>
            <pc:docMk/>
            <pc:sldMk cId="1035731513" sldId="2643"/>
            <ac:spMk id="205" creationId="{4D66E5B7-603D-4847-B651-7FB2B8E85491}"/>
          </ac:spMkLst>
        </pc:spChg>
        <pc:spChg chg="mod">
          <ac:chgData name="Dörner, Verena Alexa" userId="ac29ee95-1216-4605-a7fa-e75025141482" providerId="ADAL" clId="{FA935E5F-44B8-46AE-AA9B-537E402D0E7D}" dt="2023-01-02T10:49:35.419" v="2500" actId="1036"/>
          <ac:spMkLst>
            <pc:docMk/>
            <pc:sldMk cId="1035731513" sldId="2643"/>
            <ac:spMk id="216" creationId="{70025E29-0421-4EB2-81D5-DB715F9DBAF8}"/>
          </ac:spMkLst>
        </pc:spChg>
        <pc:spChg chg="del">
          <ac:chgData name="Dörner, Verena Alexa" userId="ac29ee95-1216-4605-a7fa-e75025141482" providerId="ADAL" clId="{FA935E5F-44B8-46AE-AA9B-537E402D0E7D}" dt="2023-01-02T10:42:46.442" v="2434" actId="478"/>
          <ac:spMkLst>
            <pc:docMk/>
            <pc:sldMk cId="1035731513" sldId="2643"/>
            <ac:spMk id="225" creationId="{5CB60679-A7B4-4074-BB0D-BC2F72F88760}"/>
          </ac:spMkLst>
        </pc:spChg>
        <pc:spChg chg="del">
          <ac:chgData name="Dörner, Verena Alexa" userId="ac29ee95-1216-4605-a7fa-e75025141482" providerId="ADAL" clId="{FA935E5F-44B8-46AE-AA9B-537E402D0E7D}" dt="2023-01-02T10:49:03.724" v="2495" actId="478"/>
          <ac:spMkLst>
            <pc:docMk/>
            <pc:sldMk cId="1035731513" sldId="2643"/>
            <ac:spMk id="226" creationId="{471D77CD-3788-43FD-9F38-C02A0A957393}"/>
          </ac:spMkLst>
        </pc:spChg>
        <pc:spChg chg="del">
          <ac:chgData name="Dörner, Verena Alexa" userId="ac29ee95-1216-4605-a7fa-e75025141482" providerId="ADAL" clId="{FA935E5F-44B8-46AE-AA9B-537E402D0E7D}" dt="2023-01-02T10:47:24.770" v="2484" actId="478"/>
          <ac:spMkLst>
            <pc:docMk/>
            <pc:sldMk cId="1035731513" sldId="2643"/>
            <ac:spMk id="239" creationId="{D354BCA1-E4DE-40EA-8119-1600DBF77F47}"/>
          </ac:spMkLst>
        </pc:spChg>
        <pc:spChg chg="mod">
          <ac:chgData name="Dörner, Verena Alexa" userId="ac29ee95-1216-4605-a7fa-e75025141482" providerId="ADAL" clId="{FA935E5F-44B8-46AE-AA9B-537E402D0E7D}" dt="2023-01-04T17:24:51.494" v="3598" actId="20577"/>
          <ac:spMkLst>
            <pc:docMk/>
            <pc:sldMk cId="1035731513" sldId="2643"/>
            <ac:spMk id="245" creationId="{25FB1602-F634-46CE-A676-8C4C83E8DCE3}"/>
          </ac:spMkLst>
        </pc:spChg>
        <pc:spChg chg="mod">
          <ac:chgData name="Dörner, Verena Alexa" userId="ac29ee95-1216-4605-a7fa-e75025141482" providerId="ADAL" clId="{FA935E5F-44B8-46AE-AA9B-537E402D0E7D}" dt="2023-01-02T10:49:55.932" v="2510" actId="14100"/>
          <ac:spMkLst>
            <pc:docMk/>
            <pc:sldMk cId="1035731513" sldId="2643"/>
            <ac:spMk id="251" creationId="{08FAFE15-834E-4CF2-BC27-28CC71D4164C}"/>
          </ac:spMkLst>
        </pc:spChg>
        <pc:spChg chg="mod">
          <ac:chgData name="Dörner, Verena Alexa" userId="ac29ee95-1216-4605-a7fa-e75025141482" providerId="ADAL" clId="{FA935E5F-44B8-46AE-AA9B-537E402D0E7D}" dt="2023-01-03T18:27:25.464" v="2987" actId="1037"/>
          <ac:spMkLst>
            <pc:docMk/>
            <pc:sldMk cId="1035731513" sldId="2643"/>
            <ac:spMk id="254" creationId="{8767EAD0-FB06-4F79-B1F7-A9AA0D24AA64}"/>
          </ac:spMkLst>
        </pc:spChg>
        <pc:spChg chg="del">
          <ac:chgData name="Dörner, Verena Alexa" userId="ac29ee95-1216-4605-a7fa-e75025141482" providerId="ADAL" clId="{FA935E5F-44B8-46AE-AA9B-537E402D0E7D}" dt="2023-01-02T10:43:58.484" v="2444" actId="478"/>
          <ac:spMkLst>
            <pc:docMk/>
            <pc:sldMk cId="1035731513" sldId="2643"/>
            <ac:spMk id="255" creationId="{6423CCA0-1F96-4C9C-9D22-0F77D7E10A7A}"/>
          </ac:spMkLst>
        </pc:spChg>
        <pc:spChg chg="del">
          <ac:chgData name="Dörner, Verena Alexa" userId="ac29ee95-1216-4605-a7fa-e75025141482" providerId="ADAL" clId="{FA935E5F-44B8-46AE-AA9B-537E402D0E7D}" dt="2023-01-02T10:43:57.029" v="2443" actId="478"/>
          <ac:spMkLst>
            <pc:docMk/>
            <pc:sldMk cId="1035731513" sldId="2643"/>
            <ac:spMk id="256" creationId="{9624C88A-EE47-443F-ACB6-349CB07B0403}"/>
          </ac:spMkLst>
        </pc:spChg>
        <pc:spChg chg="del">
          <ac:chgData name="Dörner, Verena Alexa" userId="ac29ee95-1216-4605-a7fa-e75025141482" providerId="ADAL" clId="{FA935E5F-44B8-46AE-AA9B-537E402D0E7D}" dt="2023-01-02T10:43:59.622" v="2445" actId="478"/>
          <ac:spMkLst>
            <pc:docMk/>
            <pc:sldMk cId="1035731513" sldId="2643"/>
            <ac:spMk id="257" creationId="{D7DFA365-810B-421A-AC5C-68758A9D8E25}"/>
          </ac:spMkLst>
        </pc:spChg>
        <pc:spChg chg="del">
          <ac:chgData name="Dörner, Verena Alexa" userId="ac29ee95-1216-4605-a7fa-e75025141482" providerId="ADAL" clId="{FA935E5F-44B8-46AE-AA9B-537E402D0E7D}" dt="2023-01-02T10:44:03.476" v="2446" actId="478"/>
          <ac:spMkLst>
            <pc:docMk/>
            <pc:sldMk cId="1035731513" sldId="2643"/>
            <ac:spMk id="258" creationId="{A745274C-9B23-48AE-98DE-6826C5DFE611}"/>
          </ac:spMkLst>
        </pc:spChg>
        <pc:spChg chg="add mod">
          <ac:chgData name="Dörner, Verena Alexa" userId="ac29ee95-1216-4605-a7fa-e75025141482" providerId="ADAL" clId="{FA935E5F-44B8-46AE-AA9B-537E402D0E7D}" dt="2023-01-02T10:48:26.201" v="2487" actId="14100"/>
          <ac:spMkLst>
            <pc:docMk/>
            <pc:sldMk cId="1035731513" sldId="2643"/>
            <ac:spMk id="259" creationId="{9C6FB2F0-DB23-40EA-AC81-719E8B5263F5}"/>
          </ac:spMkLst>
        </pc:spChg>
        <pc:spChg chg="del">
          <ac:chgData name="Dörner, Verena Alexa" userId="ac29ee95-1216-4605-a7fa-e75025141482" providerId="ADAL" clId="{FA935E5F-44B8-46AE-AA9B-537E402D0E7D}" dt="2023-01-02T10:47:11.412" v="2481" actId="478"/>
          <ac:spMkLst>
            <pc:docMk/>
            <pc:sldMk cId="1035731513" sldId="2643"/>
            <ac:spMk id="264" creationId="{B0588D1E-4DE7-4B15-AB52-47C2491E5773}"/>
          </ac:spMkLst>
        </pc:spChg>
        <pc:spChg chg="del">
          <ac:chgData name="Dörner, Verena Alexa" userId="ac29ee95-1216-4605-a7fa-e75025141482" providerId="ADAL" clId="{FA935E5F-44B8-46AE-AA9B-537E402D0E7D}" dt="2023-01-02T10:47:13.893" v="2482" actId="478"/>
          <ac:spMkLst>
            <pc:docMk/>
            <pc:sldMk cId="1035731513" sldId="2643"/>
            <ac:spMk id="267" creationId="{C4079737-284A-4836-9C45-E92B883C0C01}"/>
          </ac:spMkLst>
        </pc:spChg>
        <pc:spChg chg="del">
          <ac:chgData name="Dörner, Verena Alexa" userId="ac29ee95-1216-4605-a7fa-e75025141482" providerId="ADAL" clId="{FA935E5F-44B8-46AE-AA9B-537E402D0E7D}" dt="2023-01-02T10:47:15.171" v="2483" actId="478"/>
          <ac:spMkLst>
            <pc:docMk/>
            <pc:sldMk cId="1035731513" sldId="2643"/>
            <ac:spMk id="268" creationId="{0AA07D11-F252-444C-89E9-0893BFD36EF7}"/>
          </ac:spMkLst>
        </pc:spChg>
        <pc:spChg chg="mod">
          <ac:chgData name="Dörner, Verena Alexa" userId="ac29ee95-1216-4605-a7fa-e75025141482" providerId="ADAL" clId="{FA935E5F-44B8-46AE-AA9B-537E402D0E7D}" dt="2023-01-04T17:19:40.702" v="3569" actId="1076"/>
          <ac:spMkLst>
            <pc:docMk/>
            <pc:sldMk cId="1035731513" sldId="2643"/>
            <ac:spMk id="272" creationId="{35DE0450-D6D5-432F-A93B-1E3844836D1F}"/>
          </ac:spMkLst>
        </pc:spChg>
        <pc:spChg chg="mod">
          <ac:chgData name="Dörner, Verena Alexa" userId="ac29ee95-1216-4605-a7fa-e75025141482" providerId="ADAL" clId="{FA935E5F-44B8-46AE-AA9B-537E402D0E7D}" dt="2023-01-04T17:17:50.842" v="3495" actId="1076"/>
          <ac:spMkLst>
            <pc:docMk/>
            <pc:sldMk cId="1035731513" sldId="2643"/>
            <ac:spMk id="276" creationId="{409BD3FE-3027-488F-A102-02F32D8346A6}"/>
          </ac:spMkLst>
        </pc:spChg>
        <pc:spChg chg="mod">
          <ac:chgData name="Dörner, Verena Alexa" userId="ac29ee95-1216-4605-a7fa-e75025141482" providerId="ADAL" clId="{FA935E5F-44B8-46AE-AA9B-537E402D0E7D}" dt="2023-01-02T10:48:21.151" v="2486" actId="166"/>
          <ac:spMkLst>
            <pc:docMk/>
            <pc:sldMk cId="1035731513" sldId="2643"/>
            <ac:spMk id="277" creationId="{CB567CE2-123E-40F2-B671-B00EF55B57A6}"/>
          </ac:spMkLst>
        </pc:spChg>
        <pc:spChg chg="del">
          <ac:chgData name="Dörner, Verena Alexa" userId="ac29ee95-1216-4605-a7fa-e75025141482" providerId="ADAL" clId="{FA935E5F-44B8-46AE-AA9B-537E402D0E7D}" dt="2023-01-04T17:14:31.041" v="3460" actId="478"/>
          <ac:spMkLst>
            <pc:docMk/>
            <pc:sldMk cId="1035731513" sldId="2643"/>
            <ac:spMk id="285" creationId="{261F9602-B8B1-47A0-84EC-B1F65A193E52}"/>
          </ac:spMkLst>
        </pc:spChg>
        <pc:spChg chg="del">
          <ac:chgData name="Dörner, Verena Alexa" userId="ac29ee95-1216-4605-a7fa-e75025141482" providerId="ADAL" clId="{FA935E5F-44B8-46AE-AA9B-537E402D0E7D}" dt="2023-01-02T10:42:43.218" v="2433" actId="478"/>
          <ac:spMkLst>
            <pc:docMk/>
            <pc:sldMk cId="1035731513" sldId="2643"/>
            <ac:spMk id="293" creationId="{B5786023-3A22-476E-8BEB-F6C16BE53759}"/>
          </ac:spMkLst>
        </pc:spChg>
        <pc:spChg chg="del">
          <ac:chgData name="Dörner, Verena Alexa" userId="ac29ee95-1216-4605-a7fa-e75025141482" providerId="ADAL" clId="{FA935E5F-44B8-46AE-AA9B-537E402D0E7D}" dt="2023-01-04T17:14:26.266" v="3459" actId="478"/>
          <ac:spMkLst>
            <pc:docMk/>
            <pc:sldMk cId="1035731513" sldId="2643"/>
            <ac:spMk id="294" creationId="{67AAC12C-452B-41CD-BB1A-360055A5434E}"/>
          </ac:spMkLst>
        </pc:spChg>
        <pc:spChg chg="del">
          <ac:chgData name="Dörner, Verena Alexa" userId="ac29ee95-1216-4605-a7fa-e75025141482" providerId="ADAL" clId="{FA935E5F-44B8-46AE-AA9B-537E402D0E7D}" dt="2023-01-04T17:14:37.347" v="3461" actId="478"/>
          <ac:spMkLst>
            <pc:docMk/>
            <pc:sldMk cId="1035731513" sldId="2643"/>
            <ac:spMk id="295" creationId="{38A3CFFB-98B7-4BDF-9DAB-A9586E7B6A71}"/>
          </ac:spMkLst>
        </pc:spChg>
        <pc:spChg chg="del">
          <ac:chgData name="Dörner, Verena Alexa" userId="ac29ee95-1216-4605-a7fa-e75025141482" providerId="ADAL" clId="{FA935E5F-44B8-46AE-AA9B-537E402D0E7D}" dt="2023-01-03T18:27:14.589" v="2970" actId="478"/>
          <ac:spMkLst>
            <pc:docMk/>
            <pc:sldMk cId="1035731513" sldId="2643"/>
            <ac:spMk id="438" creationId="{4EA6CD56-24BC-43B9-8268-0264372FCE34}"/>
          </ac:spMkLst>
        </pc:spChg>
        <pc:spChg chg="mod">
          <ac:chgData name="Dörner, Verena Alexa" userId="ac29ee95-1216-4605-a7fa-e75025141482" providerId="ADAL" clId="{FA935E5F-44B8-46AE-AA9B-537E402D0E7D}" dt="2023-01-02T10:48:50.516" v="2494" actId="1036"/>
          <ac:spMkLst>
            <pc:docMk/>
            <pc:sldMk cId="1035731513" sldId="2643"/>
            <ac:spMk id="448" creationId="{2B9B666A-1238-4B45-8C30-441E6CC8A41D}"/>
          </ac:spMkLst>
        </pc:spChg>
        <pc:spChg chg="mod">
          <ac:chgData name="Dörner, Verena Alexa" userId="ac29ee95-1216-4605-a7fa-e75025141482" providerId="ADAL" clId="{FA935E5F-44B8-46AE-AA9B-537E402D0E7D}" dt="2023-01-04T17:19:44.060" v="3570" actId="1076"/>
          <ac:spMkLst>
            <pc:docMk/>
            <pc:sldMk cId="1035731513" sldId="2643"/>
            <ac:spMk id="452" creationId="{010FDDF5-A157-4ECD-9F84-C6E3FBB924DE}"/>
          </ac:spMkLst>
        </pc:spChg>
        <pc:spChg chg="mod">
          <ac:chgData name="Dörner, Verena Alexa" userId="ac29ee95-1216-4605-a7fa-e75025141482" providerId="ADAL" clId="{FA935E5F-44B8-46AE-AA9B-537E402D0E7D}" dt="2023-01-04T17:23:20.728" v="3571" actId="1076"/>
          <ac:spMkLst>
            <pc:docMk/>
            <pc:sldMk cId="1035731513" sldId="2643"/>
            <ac:spMk id="458" creationId="{FB1DDF1A-A8DC-4AB4-91E6-88EB97DA5C3D}"/>
          </ac:spMkLst>
        </pc:spChg>
        <pc:spChg chg="mod">
          <ac:chgData name="Dörner, Verena Alexa" userId="ac29ee95-1216-4605-a7fa-e75025141482" providerId="ADAL" clId="{FA935E5F-44B8-46AE-AA9B-537E402D0E7D}" dt="2023-01-02T10:49:50.190" v="2509" actId="1036"/>
          <ac:spMkLst>
            <pc:docMk/>
            <pc:sldMk cId="1035731513" sldId="2643"/>
            <ac:spMk id="459" creationId="{0E4EA707-04B3-4745-9AEB-4DD37FC039F2}"/>
          </ac:spMkLst>
        </pc:spChg>
      </pc:sldChg>
      <pc:sldChg chg="addSp delSp modSp mod">
        <pc:chgData name="Dörner, Verena Alexa" userId="ac29ee95-1216-4605-a7fa-e75025141482" providerId="ADAL" clId="{FA935E5F-44B8-46AE-AA9B-537E402D0E7D}" dt="2023-01-04T17:26:58.531" v="3692" actId="1035"/>
        <pc:sldMkLst>
          <pc:docMk/>
          <pc:sldMk cId="3810254709" sldId="2648"/>
        </pc:sldMkLst>
        <pc:spChg chg="mod">
          <ac:chgData name="Dörner, Verena Alexa" userId="ac29ee95-1216-4605-a7fa-e75025141482" providerId="ADAL" clId="{FA935E5F-44B8-46AE-AA9B-537E402D0E7D}" dt="2023-01-02T09:28:31.814" v="279" actId="20577"/>
          <ac:spMkLst>
            <pc:docMk/>
            <pc:sldMk cId="3810254709" sldId="2648"/>
            <ac:spMk id="143" creationId="{B3EF5669-89C7-4B41-87EB-67BC93B13D98}"/>
          </ac:spMkLst>
        </pc:spChg>
        <pc:spChg chg="add mod">
          <ac:chgData name="Dörner, Verena Alexa" userId="ac29ee95-1216-4605-a7fa-e75025141482" providerId="ADAL" clId="{FA935E5F-44B8-46AE-AA9B-537E402D0E7D}" dt="2023-01-02T09:45:50.048" v="642" actId="20577"/>
          <ac:spMkLst>
            <pc:docMk/>
            <pc:sldMk cId="3810254709" sldId="2648"/>
            <ac:spMk id="145" creationId="{7F53D9B9-2C82-49E2-81D3-88202424E202}"/>
          </ac:spMkLst>
        </pc:spChg>
        <pc:spChg chg="add mod">
          <ac:chgData name="Dörner, Verena Alexa" userId="ac29ee95-1216-4605-a7fa-e75025141482" providerId="ADAL" clId="{FA935E5F-44B8-46AE-AA9B-537E402D0E7D}" dt="2023-01-02T09:44:36.833" v="621" actId="1076"/>
          <ac:spMkLst>
            <pc:docMk/>
            <pc:sldMk cId="3810254709" sldId="2648"/>
            <ac:spMk id="146" creationId="{7B42ED7A-E283-4E5F-9DF1-684EEE609BC5}"/>
          </ac:spMkLst>
        </pc:spChg>
        <pc:spChg chg="add mod">
          <ac:chgData name="Dörner, Verena Alexa" userId="ac29ee95-1216-4605-a7fa-e75025141482" providerId="ADAL" clId="{FA935E5F-44B8-46AE-AA9B-537E402D0E7D}" dt="2023-01-02T09:46:10.427" v="646" actId="20577"/>
          <ac:spMkLst>
            <pc:docMk/>
            <pc:sldMk cId="3810254709" sldId="2648"/>
            <ac:spMk id="147" creationId="{5F1816B8-A1B9-4BE6-A949-6186D9D08010}"/>
          </ac:spMkLst>
        </pc:spChg>
        <pc:spChg chg="mod">
          <ac:chgData name="Dörner, Verena Alexa" userId="ac29ee95-1216-4605-a7fa-e75025141482" providerId="ADAL" clId="{FA935E5F-44B8-46AE-AA9B-537E402D0E7D}" dt="2023-01-02T09:47:04.056" v="710"/>
          <ac:spMkLst>
            <pc:docMk/>
            <pc:sldMk cId="3810254709" sldId="2648"/>
            <ac:spMk id="150" creationId="{F48E383C-23E6-48EB-8EBB-B5F679BA5ED2}"/>
          </ac:spMkLst>
        </pc:spChg>
        <pc:spChg chg="mod">
          <ac:chgData name="Dörner, Verena Alexa" userId="ac29ee95-1216-4605-a7fa-e75025141482" providerId="ADAL" clId="{FA935E5F-44B8-46AE-AA9B-537E402D0E7D}" dt="2023-01-02T09:47:04.056" v="710"/>
          <ac:spMkLst>
            <pc:docMk/>
            <pc:sldMk cId="3810254709" sldId="2648"/>
            <ac:spMk id="151" creationId="{5A657F96-40ED-4A04-AB74-7D64A8C9943F}"/>
          </ac:spMkLst>
        </pc:spChg>
        <pc:spChg chg="mod">
          <ac:chgData name="Dörner, Verena Alexa" userId="ac29ee95-1216-4605-a7fa-e75025141482" providerId="ADAL" clId="{FA935E5F-44B8-46AE-AA9B-537E402D0E7D}" dt="2023-01-02T09:48:19.576" v="879"/>
          <ac:spMkLst>
            <pc:docMk/>
            <pc:sldMk cId="3810254709" sldId="2648"/>
            <ac:spMk id="154" creationId="{47622BF9-1BDB-4D77-BA1C-29EDDC6E8E41}"/>
          </ac:spMkLst>
        </pc:spChg>
        <pc:spChg chg="mod">
          <ac:chgData name="Dörner, Verena Alexa" userId="ac29ee95-1216-4605-a7fa-e75025141482" providerId="ADAL" clId="{FA935E5F-44B8-46AE-AA9B-537E402D0E7D}" dt="2023-01-02T09:48:19.576" v="879"/>
          <ac:spMkLst>
            <pc:docMk/>
            <pc:sldMk cId="3810254709" sldId="2648"/>
            <ac:spMk id="155" creationId="{8B4A06E0-8CF0-4971-904D-6CDF6F4C62B2}"/>
          </ac:spMkLst>
        </pc:spChg>
        <pc:spChg chg="mod">
          <ac:chgData name="Dörner, Verena Alexa" userId="ac29ee95-1216-4605-a7fa-e75025141482" providerId="ADAL" clId="{FA935E5F-44B8-46AE-AA9B-537E402D0E7D}" dt="2023-01-04T17:13:59.212" v="3450" actId="14100"/>
          <ac:spMkLst>
            <pc:docMk/>
            <pc:sldMk cId="3810254709" sldId="2648"/>
            <ac:spMk id="158" creationId="{89AF821E-416C-4F77-94C7-487C9C1E3CB3}"/>
          </ac:spMkLst>
        </pc:spChg>
        <pc:spChg chg="mod">
          <ac:chgData name="Dörner, Verena Alexa" userId="ac29ee95-1216-4605-a7fa-e75025141482" providerId="ADAL" clId="{FA935E5F-44B8-46AE-AA9B-537E402D0E7D}" dt="2023-01-04T17:13:56.834" v="3449" actId="14100"/>
          <ac:spMkLst>
            <pc:docMk/>
            <pc:sldMk cId="3810254709" sldId="2648"/>
            <ac:spMk id="159" creationId="{DB1B2DAB-7C6B-4D8B-AABD-CD6F744BC186}"/>
          </ac:spMkLst>
        </pc:spChg>
        <pc:spChg chg="mod">
          <ac:chgData name="Dörner, Verena Alexa" userId="ac29ee95-1216-4605-a7fa-e75025141482" providerId="ADAL" clId="{FA935E5F-44B8-46AE-AA9B-537E402D0E7D}" dt="2023-01-04T17:13:54.831" v="3448" actId="14100"/>
          <ac:spMkLst>
            <pc:docMk/>
            <pc:sldMk cId="3810254709" sldId="2648"/>
            <ac:spMk id="160" creationId="{973DD2A2-C940-4226-BB16-D42E79D795BB}"/>
          </ac:spMkLst>
        </pc:spChg>
        <pc:spChg chg="mod">
          <ac:chgData name="Dörner, Verena Alexa" userId="ac29ee95-1216-4605-a7fa-e75025141482" providerId="ADAL" clId="{FA935E5F-44B8-46AE-AA9B-537E402D0E7D}" dt="2023-01-04T17:13:52.965" v="3447" actId="14100"/>
          <ac:spMkLst>
            <pc:docMk/>
            <pc:sldMk cId="3810254709" sldId="2648"/>
            <ac:spMk id="161" creationId="{FEE6865F-244A-4B87-99C7-554436339110}"/>
          </ac:spMkLst>
        </pc:spChg>
        <pc:spChg chg="mod">
          <ac:chgData name="Dörner, Verena Alexa" userId="ac29ee95-1216-4605-a7fa-e75025141482" providerId="ADAL" clId="{FA935E5F-44B8-46AE-AA9B-537E402D0E7D}" dt="2023-01-04T17:13:49.591" v="3446" actId="14100"/>
          <ac:spMkLst>
            <pc:docMk/>
            <pc:sldMk cId="3810254709" sldId="2648"/>
            <ac:spMk id="162" creationId="{026387AA-96B2-4ABA-A4A7-5AD7DA36A84C}"/>
          </ac:spMkLst>
        </pc:spChg>
        <pc:spChg chg="mod">
          <ac:chgData name="Dörner, Verena Alexa" userId="ac29ee95-1216-4605-a7fa-e75025141482" providerId="ADAL" clId="{FA935E5F-44B8-46AE-AA9B-537E402D0E7D}" dt="2023-01-04T17:13:46.708" v="3445" actId="14100"/>
          <ac:spMkLst>
            <pc:docMk/>
            <pc:sldMk cId="3810254709" sldId="2648"/>
            <ac:spMk id="163" creationId="{E0C0E140-222B-4A41-979F-272D57892016}"/>
          </ac:spMkLst>
        </pc:spChg>
        <pc:spChg chg="mod">
          <ac:chgData name="Dörner, Verena Alexa" userId="ac29ee95-1216-4605-a7fa-e75025141482" providerId="ADAL" clId="{FA935E5F-44B8-46AE-AA9B-537E402D0E7D}" dt="2023-01-02T09:49:17.978" v="1045"/>
          <ac:spMkLst>
            <pc:docMk/>
            <pc:sldMk cId="3810254709" sldId="2648"/>
            <ac:spMk id="169" creationId="{1E2C0DCA-D5EA-4DBE-9350-A6BD6A7595E4}"/>
          </ac:spMkLst>
        </pc:spChg>
        <pc:spChg chg="mod">
          <ac:chgData name="Dörner, Verena Alexa" userId="ac29ee95-1216-4605-a7fa-e75025141482" providerId="ADAL" clId="{FA935E5F-44B8-46AE-AA9B-537E402D0E7D}" dt="2023-01-02T09:49:17.978" v="1045"/>
          <ac:spMkLst>
            <pc:docMk/>
            <pc:sldMk cId="3810254709" sldId="2648"/>
            <ac:spMk id="170" creationId="{C422B5C7-5B88-45E0-A1AE-D13BD0CA63C0}"/>
          </ac:spMkLst>
        </pc:spChg>
        <pc:spChg chg="mod">
          <ac:chgData name="Dörner, Verena Alexa" userId="ac29ee95-1216-4605-a7fa-e75025141482" providerId="ADAL" clId="{FA935E5F-44B8-46AE-AA9B-537E402D0E7D}" dt="2023-01-02T09:49:34.872" v="1082"/>
          <ac:spMkLst>
            <pc:docMk/>
            <pc:sldMk cId="3810254709" sldId="2648"/>
            <ac:spMk id="180" creationId="{2743A463-9D08-47AA-8632-D1FFAE4138EA}"/>
          </ac:spMkLst>
        </pc:spChg>
        <pc:spChg chg="mod">
          <ac:chgData name="Dörner, Verena Alexa" userId="ac29ee95-1216-4605-a7fa-e75025141482" providerId="ADAL" clId="{FA935E5F-44B8-46AE-AA9B-537E402D0E7D}" dt="2023-01-02T09:49:34.872" v="1082"/>
          <ac:spMkLst>
            <pc:docMk/>
            <pc:sldMk cId="3810254709" sldId="2648"/>
            <ac:spMk id="181" creationId="{8AA0BB1A-A372-400D-A9FA-D012A75905A2}"/>
          </ac:spMkLst>
        </pc:spChg>
        <pc:spChg chg="mod">
          <ac:chgData name="Dörner, Verena Alexa" userId="ac29ee95-1216-4605-a7fa-e75025141482" providerId="ADAL" clId="{FA935E5F-44B8-46AE-AA9B-537E402D0E7D}" dt="2023-01-04T17:24:57.803" v="3604" actId="20577"/>
          <ac:spMkLst>
            <pc:docMk/>
            <pc:sldMk cId="3810254709" sldId="2648"/>
            <ac:spMk id="211" creationId="{D7D47848-706D-49C5-958D-5888783DCDD8}"/>
          </ac:spMkLst>
        </pc:spChg>
        <pc:spChg chg="add del mod">
          <ac:chgData name="Dörner, Verena Alexa" userId="ac29ee95-1216-4605-a7fa-e75025141482" providerId="ADAL" clId="{FA935E5F-44B8-46AE-AA9B-537E402D0E7D}" dt="2023-01-04T17:14:01.562" v="3451" actId="14100"/>
          <ac:spMkLst>
            <pc:docMk/>
            <pc:sldMk cId="3810254709" sldId="2648"/>
            <ac:spMk id="213" creationId="{B7633555-9C3B-44ED-A02B-E81D23BC5D0D}"/>
          </ac:spMkLst>
        </pc:spChg>
        <pc:spChg chg="mod">
          <ac:chgData name="Dörner, Verena Alexa" userId="ac29ee95-1216-4605-a7fa-e75025141482" providerId="ADAL" clId="{FA935E5F-44B8-46AE-AA9B-537E402D0E7D}" dt="2023-01-02T09:24:48.998" v="202" actId="20577"/>
          <ac:spMkLst>
            <pc:docMk/>
            <pc:sldMk cId="3810254709" sldId="2648"/>
            <ac:spMk id="237" creationId="{1309BAA6-B8D8-44F4-BE7B-C7AA7C17EA4B}"/>
          </ac:spMkLst>
        </pc:spChg>
        <pc:spChg chg="mod">
          <ac:chgData name="Dörner, Verena Alexa" userId="ac29ee95-1216-4605-a7fa-e75025141482" providerId="ADAL" clId="{FA935E5F-44B8-46AE-AA9B-537E402D0E7D}" dt="2023-01-02T09:23:56.631" v="171" actId="20577"/>
          <ac:spMkLst>
            <pc:docMk/>
            <pc:sldMk cId="3810254709" sldId="2648"/>
            <ac:spMk id="268" creationId="{3F7A0C44-6677-4A18-8019-5B2C28E1140C}"/>
          </ac:spMkLst>
        </pc:spChg>
        <pc:spChg chg="add del">
          <ac:chgData name="Dörner, Verena Alexa" userId="ac29ee95-1216-4605-a7fa-e75025141482" providerId="ADAL" clId="{FA935E5F-44B8-46AE-AA9B-537E402D0E7D}" dt="2023-01-02T09:37:33.695" v="293" actId="478"/>
          <ac:spMkLst>
            <pc:docMk/>
            <pc:sldMk cId="3810254709" sldId="2648"/>
            <ac:spMk id="275" creationId="{93945542-49D2-4C4F-B7A2-34B62C64F9FC}"/>
          </ac:spMkLst>
        </pc:spChg>
        <pc:spChg chg="mod">
          <ac:chgData name="Dörner, Verena Alexa" userId="ac29ee95-1216-4605-a7fa-e75025141482" providerId="ADAL" clId="{FA935E5F-44B8-46AE-AA9B-537E402D0E7D}" dt="2023-01-02T09:41:16.279" v="475" actId="14100"/>
          <ac:spMkLst>
            <pc:docMk/>
            <pc:sldMk cId="3810254709" sldId="2648"/>
            <ac:spMk id="277" creationId="{A81C6EEC-027F-42A5-8CA0-A1A2F2D35372}"/>
          </ac:spMkLst>
        </pc:spChg>
        <pc:spChg chg="add del mod">
          <ac:chgData name="Dörner, Verena Alexa" userId="ac29ee95-1216-4605-a7fa-e75025141482" providerId="ADAL" clId="{FA935E5F-44B8-46AE-AA9B-537E402D0E7D}" dt="2023-01-02T09:37:45.145" v="306" actId="20577"/>
          <ac:spMkLst>
            <pc:docMk/>
            <pc:sldMk cId="3810254709" sldId="2648"/>
            <ac:spMk id="284" creationId="{72C81D95-5073-4455-AA42-778D99404EC1}"/>
          </ac:spMkLst>
        </pc:spChg>
        <pc:spChg chg="mod">
          <ac:chgData name="Dörner, Verena Alexa" userId="ac29ee95-1216-4605-a7fa-e75025141482" providerId="ADAL" clId="{FA935E5F-44B8-46AE-AA9B-537E402D0E7D}" dt="2023-01-02T09:26:17.187" v="211" actId="20577"/>
          <ac:spMkLst>
            <pc:docMk/>
            <pc:sldMk cId="3810254709" sldId="2648"/>
            <ac:spMk id="292" creationId="{C924305A-99BD-4427-823B-536F075D09EB}"/>
          </ac:spMkLst>
        </pc:spChg>
        <pc:spChg chg="mod">
          <ac:chgData name="Dörner, Verena Alexa" userId="ac29ee95-1216-4605-a7fa-e75025141482" providerId="ADAL" clId="{FA935E5F-44B8-46AE-AA9B-537E402D0E7D}" dt="2023-01-04T17:26:58.531" v="3692" actId="1035"/>
          <ac:spMkLst>
            <pc:docMk/>
            <pc:sldMk cId="3810254709" sldId="2648"/>
            <ac:spMk id="302" creationId="{FD57C964-0A30-485B-9F8C-F467A4346C82}"/>
          </ac:spMkLst>
        </pc:spChg>
        <pc:spChg chg="add del mod">
          <ac:chgData name="Dörner, Verena Alexa" userId="ac29ee95-1216-4605-a7fa-e75025141482" providerId="ADAL" clId="{FA935E5F-44B8-46AE-AA9B-537E402D0E7D}" dt="2023-01-02T09:39:04.497" v="474" actId="20577"/>
          <ac:spMkLst>
            <pc:docMk/>
            <pc:sldMk cId="3810254709" sldId="2648"/>
            <ac:spMk id="314" creationId="{B04E9FDB-CD2F-40F3-AB60-23E7B8456F83}"/>
          </ac:spMkLst>
        </pc:spChg>
        <pc:spChg chg="mod">
          <ac:chgData name="Dörner, Verena Alexa" userId="ac29ee95-1216-4605-a7fa-e75025141482" providerId="ADAL" clId="{FA935E5F-44B8-46AE-AA9B-537E402D0E7D}" dt="2023-01-02T12:03:13.328" v="2535" actId="207"/>
          <ac:spMkLst>
            <pc:docMk/>
            <pc:sldMk cId="3810254709" sldId="2648"/>
            <ac:spMk id="357" creationId="{F5EE09C7-0F79-46D6-819A-30D4B6FE06EB}"/>
          </ac:spMkLst>
        </pc:spChg>
        <pc:spChg chg="mod">
          <ac:chgData name="Dörner, Verena Alexa" userId="ac29ee95-1216-4605-a7fa-e75025141482" providerId="ADAL" clId="{FA935E5F-44B8-46AE-AA9B-537E402D0E7D}" dt="2023-01-02T09:42:54.469" v="579" actId="6549"/>
          <ac:spMkLst>
            <pc:docMk/>
            <pc:sldMk cId="3810254709" sldId="2648"/>
            <ac:spMk id="368" creationId="{62E67D3B-51C3-412D-81E0-4B4D68A3F2C4}"/>
          </ac:spMkLst>
        </pc:spChg>
        <pc:grpChg chg="del">
          <ac:chgData name="Dörner, Verena Alexa" userId="ac29ee95-1216-4605-a7fa-e75025141482" providerId="ADAL" clId="{FA935E5F-44B8-46AE-AA9B-537E402D0E7D}" dt="2023-01-02T09:24:28.001" v="175" actId="478"/>
          <ac:grpSpMkLst>
            <pc:docMk/>
            <pc:sldMk cId="3810254709" sldId="2648"/>
            <ac:grpSpMk id="114" creationId="{4986ED9E-738C-4F23-81AA-B240C94B145B}"/>
          </ac:grpSpMkLst>
        </pc:grpChg>
        <pc:grpChg chg="mod">
          <ac:chgData name="Dörner, Verena Alexa" userId="ac29ee95-1216-4605-a7fa-e75025141482" providerId="ADAL" clId="{FA935E5F-44B8-46AE-AA9B-537E402D0E7D}" dt="2023-01-02T09:28:13.271" v="277" actId="1037"/>
          <ac:grpSpMkLst>
            <pc:docMk/>
            <pc:sldMk cId="3810254709" sldId="2648"/>
            <ac:grpSpMk id="140" creationId="{F1B5A728-8F8D-4D6F-870A-B6B1B62F3F12}"/>
          </ac:grpSpMkLst>
        </pc:grpChg>
        <pc:grpChg chg="add mod">
          <ac:chgData name="Dörner, Verena Alexa" userId="ac29ee95-1216-4605-a7fa-e75025141482" providerId="ADAL" clId="{FA935E5F-44B8-46AE-AA9B-537E402D0E7D}" dt="2023-01-02T09:48:03.810" v="878" actId="1038"/>
          <ac:grpSpMkLst>
            <pc:docMk/>
            <pc:sldMk cId="3810254709" sldId="2648"/>
            <ac:grpSpMk id="149" creationId="{9211D25A-BFB5-492D-B038-14DDFB05EF09}"/>
          </ac:grpSpMkLst>
        </pc:grpChg>
        <pc:grpChg chg="add mod">
          <ac:chgData name="Dörner, Verena Alexa" userId="ac29ee95-1216-4605-a7fa-e75025141482" providerId="ADAL" clId="{FA935E5F-44B8-46AE-AA9B-537E402D0E7D}" dt="2023-01-02T09:48:27.717" v="929" actId="1037"/>
          <ac:grpSpMkLst>
            <pc:docMk/>
            <pc:sldMk cId="3810254709" sldId="2648"/>
            <ac:grpSpMk id="153" creationId="{FDEEAF15-D830-4BB4-8D76-4A8201CF8CD9}"/>
          </ac:grpSpMkLst>
        </pc:grpChg>
        <pc:grpChg chg="add mod">
          <ac:chgData name="Dörner, Verena Alexa" userId="ac29ee95-1216-4605-a7fa-e75025141482" providerId="ADAL" clId="{FA935E5F-44B8-46AE-AA9B-537E402D0E7D}" dt="2023-01-02T09:49:25.513" v="1081" actId="1037"/>
          <ac:grpSpMkLst>
            <pc:docMk/>
            <pc:sldMk cId="3810254709" sldId="2648"/>
            <ac:grpSpMk id="168" creationId="{548E5E6A-D190-4544-AE17-F798FD32BB2F}"/>
          </ac:grpSpMkLst>
        </pc:grpChg>
        <pc:grpChg chg="add mod">
          <ac:chgData name="Dörner, Verena Alexa" userId="ac29ee95-1216-4605-a7fa-e75025141482" providerId="ADAL" clId="{FA935E5F-44B8-46AE-AA9B-537E402D0E7D}" dt="2023-01-02T09:49:44.255" v="1135" actId="1037"/>
          <ac:grpSpMkLst>
            <pc:docMk/>
            <pc:sldMk cId="3810254709" sldId="2648"/>
            <ac:grpSpMk id="178" creationId="{D3B74D82-5A00-417A-A586-A62E5F142B25}"/>
          </ac:grpSpMkLst>
        </pc:grpChg>
        <pc:grpChg chg="mod">
          <ac:chgData name="Dörner, Verena Alexa" userId="ac29ee95-1216-4605-a7fa-e75025141482" providerId="ADAL" clId="{FA935E5F-44B8-46AE-AA9B-537E402D0E7D}" dt="2023-01-02T09:24:36.097" v="196" actId="1038"/>
          <ac:grpSpMkLst>
            <pc:docMk/>
            <pc:sldMk cId="3810254709" sldId="2648"/>
            <ac:grpSpMk id="194" creationId="{72320B4A-AB1E-43D9-BD37-5C6E791B0F1C}"/>
          </ac:grpSpMkLst>
        </pc:grpChg>
        <pc:grpChg chg="mod">
          <ac:chgData name="Dörner, Verena Alexa" userId="ac29ee95-1216-4605-a7fa-e75025141482" providerId="ADAL" clId="{FA935E5F-44B8-46AE-AA9B-537E402D0E7D}" dt="2023-01-02T09:27:48.568" v="219" actId="1076"/>
          <ac:grpSpMkLst>
            <pc:docMk/>
            <pc:sldMk cId="3810254709" sldId="2648"/>
            <ac:grpSpMk id="229" creationId="{200A766B-8CF8-4FFF-8E13-DBA938DBC510}"/>
          </ac:grpSpMkLst>
        </pc:grpChg>
        <pc:grpChg chg="add del mod">
          <ac:chgData name="Dörner, Verena Alexa" userId="ac29ee95-1216-4605-a7fa-e75025141482" providerId="ADAL" clId="{FA935E5F-44B8-46AE-AA9B-537E402D0E7D}" dt="2023-01-02T09:38:37.899" v="421" actId="1037"/>
          <ac:grpSpMkLst>
            <pc:docMk/>
            <pc:sldMk cId="3810254709" sldId="2648"/>
            <ac:grpSpMk id="232" creationId="{FD42FA25-7308-4989-A992-02B9D72DDAC4}"/>
          </ac:grpSpMkLst>
        </pc:grpChg>
        <pc:grpChg chg="add del mod">
          <ac:chgData name="Dörner, Verena Alexa" userId="ac29ee95-1216-4605-a7fa-e75025141482" providerId="ADAL" clId="{FA935E5F-44B8-46AE-AA9B-537E402D0E7D}" dt="2023-01-02T09:38:20.322" v="336" actId="1037"/>
          <ac:grpSpMkLst>
            <pc:docMk/>
            <pc:sldMk cId="3810254709" sldId="2648"/>
            <ac:grpSpMk id="311" creationId="{7A1B02B4-29E0-473F-BAE1-1ED6A236EA84}"/>
          </ac:grpSpMkLst>
        </pc:grpChg>
        <pc:grpChg chg="mod">
          <ac:chgData name="Dörner, Verena Alexa" userId="ac29ee95-1216-4605-a7fa-e75025141482" providerId="ADAL" clId="{FA935E5F-44B8-46AE-AA9B-537E402D0E7D}" dt="2023-01-02T09:42:12.740" v="554" actId="1037"/>
          <ac:grpSpMkLst>
            <pc:docMk/>
            <pc:sldMk cId="3810254709" sldId="2648"/>
            <ac:grpSpMk id="360" creationId="{58A36D0E-E3EB-4585-8A3C-7FF0AD69C7DA}"/>
          </ac:grpSpMkLst>
        </pc:grpChg>
        <pc:picChg chg="mod">
          <ac:chgData name="Dörner, Verena Alexa" userId="ac29ee95-1216-4605-a7fa-e75025141482" providerId="ADAL" clId="{FA935E5F-44B8-46AE-AA9B-537E402D0E7D}" dt="2023-01-02T09:28:02.381" v="228" actId="1038"/>
          <ac:picMkLst>
            <pc:docMk/>
            <pc:sldMk cId="3810254709" sldId="2648"/>
            <ac:picMk id="139" creationId="{866CE559-17CD-4DF1-A078-54498E413AF6}"/>
          </ac:picMkLst>
        </pc:picChg>
        <pc:picChg chg="add mod">
          <ac:chgData name="Dörner, Verena Alexa" userId="ac29ee95-1216-4605-a7fa-e75025141482" providerId="ADAL" clId="{FA935E5F-44B8-46AE-AA9B-537E402D0E7D}" dt="2023-01-02T09:46:37.702" v="709" actId="1036"/>
          <ac:picMkLst>
            <pc:docMk/>
            <pc:sldMk cId="3810254709" sldId="2648"/>
            <ac:picMk id="148" creationId="{B9D5BFBF-7589-4FBC-8716-93FDC884E71C}"/>
          </ac:picMkLst>
        </pc:picChg>
        <pc:picChg chg="add mod">
          <ac:chgData name="Dörner, Verena Alexa" userId="ac29ee95-1216-4605-a7fa-e75025141482" providerId="ADAL" clId="{FA935E5F-44B8-46AE-AA9B-537E402D0E7D}" dt="2023-01-02T09:47:41.009" v="859" actId="1037"/>
          <ac:picMkLst>
            <pc:docMk/>
            <pc:sldMk cId="3810254709" sldId="2648"/>
            <ac:picMk id="152" creationId="{62AF1A1D-1A1B-4212-9619-79520730F2E9}"/>
          </ac:picMkLst>
        </pc:picChg>
        <pc:picChg chg="add mod">
          <ac:chgData name="Dörner, Verena Alexa" userId="ac29ee95-1216-4605-a7fa-e75025141482" providerId="ADAL" clId="{FA935E5F-44B8-46AE-AA9B-537E402D0E7D}" dt="2023-01-02T09:48:39.224" v="972" actId="1037"/>
          <ac:picMkLst>
            <pc:docMk/>
            <pc:sldMk cId="3810254709" sldId="2648"/>
            <ac:picMk id="156" creationId="{AC985920-5C80-412E-BDEE-BCD210531784}"/>
          </ac:picMkLst>
        </pc:picChg>
        <pc:picChg chg="add mod">
          <ac:chgData name="Dörner, Verena Alexa" userId="ac29ee95-1216-4605-a7fa-e75025141482" providerId="ADAL" clId="{FA935E5F-44B8-46AE-AA9B-537E402D0E7D}" dt="2023-01-02T09:49:08.190" v="1044" actId="1038"/>
          <ac:picMkLst>
            <pc:docMk/>
            <pc:sldMk cId="3810254709" sldId="2648"/>
            <ac:picMk id="166" creationId="{91371710-AAA8-4E7F-9344-BAEAF1C76EDB}"/>
          </ac:picMkLst>
        </pc:picChg>
        <pc:picChg chg="del">
          <ac:chgData name="Dörner, Verena Alexa" userId="ac29ee95-1216-4605-a7fa-e75025141482" providerId="ADAL" clId="{FA935E5F-44B8-46AE-AA9B-537E402D0E7D}" dt="2023-01-02T09:24:22.101" v="172" actId="478"/>
          <ac:picMkLst>
            <pc:docMk/>
            <pc:sldMk cId="3810254709" sldId="2648"/>
            <ac:picMk id="193" creationId="{6A4FD6EF-40D7-4B59-897C-CD98A6047BA7}"/>
          </ac:picMkLst>
        </pc:picChg>
        <pc:picChg chg="mod">
          <ac:chgData name="Dörner, Verena Alexa" userId="ac29ee95-1216-4605-a7fa-e75025141482" providerId="ADAL" clId="{FA935E5F-44B8-46AE-AA9B-537E402D0E7D}" dt="2023-01-02T09:42:20.870" v="574" actId="1037"/>
          <ac:picMkLst>
            <pc:docMk/>
            <pc:sldMk cId="3810254709" sldId="2648"/>
            <ac:picMk id="201" creationId="{7F888EDC-F436-4711-9387-265A832A20B4}"/>
          </ac:picMkLst>
        </pc:picChg>
        <pc:picChg chg="mod">
          <ac:chgData name="Dörner, Verena Alexa" userId="ac29ee95-1216-4605-a7fa-e75025141482" providerId="ADAL" clId="{FA935E5F-44B8-46AE-AA9B-537E402D0E7D}" dt="2023-01-02T09:38:50.169" v="466" actId="1037"/>
          <ac:picMkLst>
            <pc:docMk/>
            <pc:sldMk cId="3810254709" sldId="2648"/>
            <ac:picMk id="224" creationId="{2041C40D-47EE-499D-BF03-E1AF8CC66131}"/>
          </ac:picMkLst>
        </pc:picChg>
        <pc:picChg chg="add del mod">
          <ac:chgData name="Dörner, Verena Alexa" userId="ac29ee95-1216-4605-a7fa-e75025141482" providerId="ADAL" clId="{FA935E5F-44B8-46AE-AA9B-537E402D0E7D}" dt="2023-01-02T09:38:44.153" v="460" actId="1038"/>
          <ac:picMkLst>
            <pc:docMk/>
            <pc:sldMk cId="3810254709" sldId="2648"/>
            <ac:picMk id="225" creationId="{FAF0D0C7-6D93-47BB-9760-91DE2D151528}"/>
          </ac:picMkLst>
        </pc:picChg>
        <pc:picChg chg="add del mod">
          <ac:chgData name="Dörner, Verena Alexa" userId="ac29ee95-1216-4605-a7fa-e75025141482" providerId="ADAL" clId="{FA935E5F-44B8-46AE-AA9B-537E402D0E7D}" dt="2023-01-02T09:38:28.181" v="382" actId="1038"/>
          <ac:picMkLst>
            <pc:docMk/>
            <pc:sldMk cId="3810254709" sldId="2648"/>
            <ac:picMk id="310" creationId="{36A18A53-A2FD-4160-9F98-12FA11245730}"/>
          </ac:picMkLst>
        </pc:picChg>
        <pc:picChg chg="mod">
          <ac:chgData name="Dörner, Verena Alexa" userId="ac29ee95-1216-4605-a7fa-e75025141482" providerId="ADAL" clId="{FA935E5F-44B8-46AE-AA9B-537E402D0E7D}" dt="2023-01-02T09:42:05.905" v="523" actId="1037"/>
          <ac:picMkLst>
            <pc:docMk/>
            <pc:sldMk cId="3810254709" sldId="2648"/>
            <ac:picMk id="363" creationId="{FFE72610-C2C1-4C6E-9C6A-F7D20663F691}"/>
          </ac:picMkLst>
        </pc:picChg>
        <pc:cxnChg chg="add mod">
          <ac:chgData name="Dörner, Verena Alexa" userId="ac29ee95-1216-4605-a7fa-e75025141482" providerId="ADAL" clId="{FA935E5F-44B8-46AE-AA9B-537E402D0E7D}" dt="2023-01-02T09:43:58.209" v="614" actId="1038"/>
          <ac:cxnSpMkLst>
            <pc:docMk/>
            <pc:sldMk cId="3810254709" sldId="2648"/>
            <ac:cxnSpMk id="144" creationId="{E292863E-2685-456C-96F4-DAFE24FB86B7}"/>
          </ac:cxnSpMkLst>
        </pc:cxnChg>
      </pc:sldChg>
      <pc:sldChg chg="addSp delSp modSp del mod">
        <pc:chgData name="Dörner, Verena Alexa" userId="ac29ee95-1216-4605-a7fa-e75025141482" providerId="ADAL" clId="{FA935E5F-44B8-46AE-AA9B-537E402D0E7D}" dt="2023-01-03T18:26:46.317" v="2963" actId="47"/>
        <pc:sldMkLst>
          <pc:docMk/>
          <pc:sldMk cId="193147812" sldId="2649"/>
        </pc:sldMkLst>
        <pc:spChg chg="del">
          <ac:chgData name="Dörner, Verena Alexa" userId="ac29ee95-1216-4605-a7fa-e75025141482" providerId="ADAL" clId="{FA935E5F-44B8-46AE-AA9B-537E402D0E7D}" dt="2023-01-02T10:09:41.790" v="2402" actId="478"/>
          <ac:spMkLst>
            <pc:docMk/>
            <pc:sldMk cId="193147812" sldId="2649"/>
            <ac:spMk id="43" creationId="{399B3BFB-E19A-4236-8AFF-D5B3D0A6633B}"/>
          </ac:spMkLst>
        </pc:spChg>
        <pc:spChg chg="del mod">
          <ac:chgData name="Dörner, Verena Alexa" userId="ac29ee95-1216-4605-a7fa-e75025141482" providerId="ADAL" clId="{FA935E5F-44B8-46AE-AA9B-537E402D0E7D}" dt="2023-01-02T10:09:39.986" v="2401" actId="478"/>
          <ac:spMkLst>
            <pc:docMk/>
            <pc:sldMk cId="193147812" sldId="2649"/>
            <ac:spMk id="44" creationId="{A8F3C2BD-902E-4950-8B7D-0FE5FF0B7A4E}"/>
          </ac:spMkLst>
        </pc:spChg>
        <pc:spChg chg="add del mod">
          <ac:chgData name="Dörner, Verena Alexa" userId="ac29ee95-1216-4605-a7fa-e75025141482" providerId="ADAL" clId="{FA935E5F-44B8-46AE-AA9B-537E402D0E7D}" dt="2023-01-02T10:10:30.680" v="2432" actId="1035"/>
          <ac:spMkLst>
            <pc:docMk/>
            <pc:sldMk cId="193147812" sldId="2649"/>
            <ac:spMk id="50" creationId="{A92074A5-5D97-4B28-A98A-F730FAA00A4C}"/>
          </ac:spMkLst>
        </pc:spChg>
        <pc:spChg chg="mod">
          <ac:chgData name="Dörner, Verena Alexa" userId="ac29ee95-1216-4605-a7fa-e75025141482" providerId="ADAL" clId="{FA935E5F-44B8-46AE-AA9B-537E402D0E7D}" dt="2023-01-02T10:10:30.680" v="2432" actId="1035"/>
          <ac:spMkLst>
            <pc:docMk/>
            <pc:sldMk cId="193147812" sldId="2649"/>
            <ac:spMk id="51" creationId="{4F4E2A78-0A49-4645-8346-67CCBE774C17}"/>
          </ac:spMkLst>
        </pc:spChg>
        <pc:spChg chg="del">
          <ac:chgData name="Dörner, Verena Alexa" userId="ac29ee95-1216-4605-a7fa-e75025141482" providerId="ADAL" clId="{FA935E5F-44B8-46AE-AA9B-537E402D0E7D}" dt="2023-01-02T10:10:05.220" v="2413" actId="478"/>
          <ac:spMkLst>
            <pc:docMk/>
            <pc:sldMk cId="193147812" sldId="2649"/>
            <ac:spMk id="107" creationId="{8595D951-241B-4F48-ABCF-680CF4551238}"/>
          </ac:spMkLst>
        </pc:spChg>
        <pc:spChg chg="del">
          <ac:chgData name="Dörner, Verena Alexa" userId="ac29ee95-1216-4605-a7fa-e75025141482" providerId="ADAL" clId="{FA935E5F-44B8-46AE-AA9B-537E402D0E7D}" dt="2023-01-02T10:10:06.587" v="2414" actId="478"/>
          <ac:spMkLst>
            <pc:docMk/>
            <pc:sldMk cId="193147812" sldId="2649"/>
            <ac:spMk id="120" creationId="{0AF7E150-1386-4191-B4AD-53DFE41F3D0E}"/>
          </ac:spMkLst>
        </pc:spChg>
        <pc:spChg chg="mod">
          <ac:chgData name="Dörner, Verena Alexa" userId="ac29ee95-1216-4605-a7fa-e75025141482" providerId="ADAL" clId="{FA935E5F-44B8-46AE-AA9B-537E402D0E7D}" dt="2023-01-02T10:10:30.680" v="2432" actId="1035"/>
          <ac:spMkLst>
            <pc:docMk/>
            <pc:sldMk cId="193147812" sldId="2649"/>
            <ac:spMk id="121" creationId="{ABE9F35C-B18E-4404-9FAE-119D1CC39545}"/>
          </ac:spMkLst>
        </pc:spChg>
        <pc:spChg chg="mod">
          <ac:chgData name="Dörner, Verena Alexa" userId="ac29ee95-1216-4605-a7fa-e75025141482" providerId="ADAL" clId="{FA935E5F-44B8-46AE-AA9B-537E402D0E7D}" dt="2023-01-02T10:10:30.680" v="2432" actId="1035"/>
          <ac:spMkLst>
            <pc:docMk/>
            <pc:sldMk cId="193147812" sldId="2649"/>
            <ac:spMk id="123" creationId="{2276F608-0012-4654-896D-E443072BA91D}"/>
          </ac:spMkLst>
        </pc:spChg>
        <pc:spChg chg="mod">
          <ac:chgData name="Dörner, Verena Alexa" userId="ac29ee95-1216-4605-a7fa-e75025141482" providerId="ADAL" clId="{FA935E5F-44B8-46AE-AA9B-537E402D0E7D}" dt="2023-01-02T10:10:30.680" v="2432" actId="1035"/>
          <ac:spMkLst>
            <pc:docMk/>
            <pc:sldMk cId="193147812" sldId="2649"/>
            <ac:spMk id="125" creationId="{928C659E-73AD-41A6-B32A-9FEEBEBFC8C9}"/>
          </ac:spMkLst>
        </pc:spChg>
        <pc:spChg chg="mod">
          <ac:chgData name="Dörner, Verena Alexa" userId="ac29ee95-1216-4605-a7fa-e75025141482" providerId="ADAL" clId="{FA935E5F-44B8-46AE-AA9B-537E402D0E7D}" dt="2023-01-02T10:10:30.680" v="2432" actId="1035"/>
          <ac:spMkLst>
            <pc:docMk/>
            <pc:sldMk cId="193147812" sldId="2649"/>
            <ac:spMk id="132" creationId="{0EC99A37-714B-4AFF-A5D4-4BE718914174}"/>
          </ac:spMkLst>
        </pc:spChg>
        <pc:spChg chg="mod">
          <ac:chgData name="Dörner, Verena Alexa" userId="ac29ee95-1216-4605-a7fa-e75025141482" providerId="ADAL" clId="{FA935E5F-44B8-46AE-AA9B-537E402D0E7D}" dt="2023-01-02T10:10:30.680" v="2432" actId="1035"/>
          <ac:spMkLst>
            <pc:docMk/>
            <pc:sldMk cId="193147812" sldId="2649"/>
            <ac:spMk id="142" creationId="{3B398983-52CD-447B-8F1E-9E48E88F3C16}"/>
          </ac:spMkLst>
        </pc:spChg>
        <pc:spChg chg="del">
          <ac:chgData name="Dörner, Verena Alexa" userId="ac29ee95-1216-4605-a7fa-e75025141482" providerId="ADAL" clId="{FA935E5F-44B8-46AE-AA9B-537E402D0E7D}" dt="2023-01-02T10:09:36.148" v="2399" actId="478"/>
          <ac:spMkLst>
            <pc:docMk/>
            <pc:sldMk cId="193147812" sldId="2649"/>
            <ac:spMk id="184" creationId="{F0A0F129-BABF-435A-A594-F4CF302B3748}"/>
          </ac:spMkLst>
        </pc:spChg>
        <pc:spChg chg="mod">
          <ac:chgData name="Dörner, Verena Alexa" userId="ac29ee95-1216-4605-a7fa-e75025141482" providerId="ADAL" clId="{FA935E5F-44B8-46AE-AA9B-537E402D0E7D}" dt="2023-01-02T09:03:17.051" v="126" actId="20577"/>
          <ac:spMkLst>
            <pc:docMk/>
            <pc:sldMk cId="193147812" sldId="2649"/>
            <ac:spMk id="211" creationId="{D7D47848-706D-49C5-958D-5888783DCDD8}"/>
          </ac:spMkLst>
        </pc:spChg>
        <pc:spChg chg="del mod">
          <ac:chgData name="Dörner, Verena Alexa" userId="ac29ee95-1216-4605-a7fa-e75025141482" providerId="ADAL" clId="{FA935E5F-44B8-46AE-AA9B-537E402D0E7D}" dt="2023-01-02T10:09:38.489" v="2400" actId="478"/>
          <ac:spMkLst>
            <pc:docMk/>
            <pc:sldMk cId="193147812" sldId="2649"/>
            <ac:spMk id="260" creationId="{79D251EE-EE8B-42FF-8C67-99D19C0C77C6}"/>
          </ac:spMkLst>
        </pc:spChg>
        <pc:grpChg chg="mod">
          <ac:chgData name="Dörner, Verena Alexa" userId="ac29ee95-1216-4605-a7fa-e75025141482" providerId="ADAL" clId="{FA935E5F-44B8-46AE-AA9B-537E402D0E7D}" dt="2023-01-02T10:10:30.680" v="2432" actId="1035"/>
          <ac:grpSpMkLst>
            <pc:docMk/>
            <pc:sldMk cId="193147812" sldId="2649"/>
            <ac:grpSpMk id="53" creationId="{67ECB3F3-89CF-4997-AE6A-C6E80FA876D0}"/>
          </ac:grpSpMkLst>
        </pc:grpChg>
        <pc:grpChg chg="mod">
          <ac:chgData name="Dörner, Verena Alexa" userId="ac29ee95-1216-4605-a7fa-e75025141482" providerId="ADAL" clId="{FA935E5F-44B8-46AE-AA9B-537E402D0E7D}" dt="2023-01-02T10:10:30.680" v="2432" actId="1035"/>
          <ac:grpSpMkLst>
            <pc:docMk/>
            <pc:sldMk cId="193147812" sldId="2649"/>
            <ac:grpSpMk id="57" creationId="{554C19C7-25A1-43B2-A3E4-BD586E90FEB8}"/>
          </ac:grpSpMkLst>
        </pc:grpChg>
        <pc:grpChg chg="mod">
          <ac:chgData name="Dörner, Verena Alexa" userId="ac29ee95-1216-4605-a7fa-e75025141482" providerId="ADAL" clId="{FA935E5F-44B8-46AE-AA9B-537E402D0E7D}" dt="2023-01-02T10:10:30.680" v="2432" actId="1035"/>
          <ac:grpSpMkLst>
            <pc:docMk/>
            <pc:sldMk cId="193147812" sldId="2649"/>
            <ac:grpSpMk id="71" creationId="{77E954FC-9BA5-4A3A-ABD6-C024D211514F}"/>
          </ac:grpSpMkLst>
        </pc:grpChg>
        <pc:grpChg chg="del">
          <ac:chgData name="Dörner, Verena Alexa" userId="ac29ee95-1216-4605-a7fa-e75025141482" providerId="ADAL" clId="{FA935E5F-44B8-46AE-AA9B-537E402D0E7D}" dt="2023-01-02T10:10:02.254" v="2412" actId="478"/>
          <ac:grpSpMkLst>
            <pc:docMk/>
            <pc:sldMk cId="193147812" sldId="2649"/>
            <ac:grpSpMk id="100" creationId="{FCC4A76C-79BE-46A2-BD30-DBC448240373}"/>
          </ac:grpSpMkLst>
        </pc:grpChg>
        <pc:grpChg chg="del">
          <ac:chgData name="Dörner, Verena Alexa" userId="ac29ee95-1216-4605-a7fa-e75025141482" providerId="ADAL" clId="{FA935E5F-44B8-46AE-AA9B-537E402D0E7D}" dt="2023-01-02T10:09:55.640" v="2410" actId="478"/>
          <ac:grpSpMkLst>
            <pc:docMk/>
            <pc:sldMk cId="193147812" sldId="2649"/>
            <ac:grpSpMk id="109" creationId="{FCEE6CAD-993D-4BC1-9CE0-070E545976D6}"/>
          </ac:grpSpMkLst>
        </pc:grpChg>
        <pc:grpChg chg="del">
          <ac:chgData name="Dörner, Verena Alexa" userId="ac29ee95-1216-4605-a7fa-e75025141482" providerId="ADAL" clId="{FA935E5F-44B8-46AE-AA9B-537E402D0E7D}" dt="2023-01-02T09:12:43.407" v="155" actId="478"/>
          <ac:grpSpMkLst>
            <pc:docMk/>
            <pc:sldMk cId="193147812" sldId="2649"/>
            <ac:grpSpMk id="114" creationId="{9AA0D317-BE3B-4875-917D-8B7CDF8A858F}"/>
          </ac:grpSpMkLst>
        </pc:grpChg>
        <pc:grpChg chg="mod">
          <ac:chgData name="Dörner, Verena Alexa" userId="ac29ee95-1216-4605-a7fa-e75025141482" providerId="ADAL" clId="{FA935E5F-44B8-46AE-AA9B-537E402D0E7D}" dt="2023-01-02T10:10:30.680" v="2432" actId="1035"/>
          <ac:grpSpMkLst>
            <pc:docMk/>
            <pc:sldMk cId="193147812" sldId="2649"/>
            <ac:grpSpMk id="128" creationId="{30B3C3F2-886E-4B7C-B647-10EFE8A195BD}"/>
          </ac:grpSpMkLst>
        </pc:grpChg>
        <pc:grpChg chg="mod">
          <ac:chgData name="Dörner, Verena Alexa" userId="ac29ee95-1216-4605-a7fa-e75025141482" providerId="ADAL" clId="{FA935E5F-44B8-46AE-AA9B-537E402D0E7D}" dt="2023-01-02T10:10:30.680" v="2432" actId="1035"/>
          <ac:grpSpMkLst>
            <pc:docMk/>
            <pc:sldMk cId="193147812" sldId="2649"/>
            <ac:grpSpMk id="134" creationId="{288E1897-9FCD-4BF9-A4DC-58856BD00FC8}"/>
          </ac:grpSpMkLst>
        </pc:grpChg>
        <pc:grpChg chg="mod">
          <ac:chgData name="Dörner, Verena Alexa" userId="ac29ee95-1216-4605-a7fa-e75025141482" providerId="ADAL" clId="{FA935E5F-44B8-46AE-AA9B-537E402D0E7D}" dt="2023-01-02T10:10:30.680" v="2432" actId="1035"/>
          <ac:grpSpMkLst>
            <pc:docMk/>
            <pc:sldMk cId="193147812" sldId="2649"/>
            <ac:grpSpMk id="137" creationId="{FD64F438-28DD-4422-8929-15FC569C537C}"/>
          </ac:grpSpMkLst>
        </pc:grpChg>
        <pc:grpChg chg="del">
          <ac:chgData name="Dörner, Verena Alexa" userId="ac29ee95-1216-4605-a7fa-e75025141482" providerId="ADAL" clId="{FA935E5F-44B8-46AE-AA9B-537E402D0E7D}" dt="2023-01-02T10:09:51.913" v="2408" actId="478"/>
          <ac:grpSpMkLst>
            <pc:docMk/>
            <pc:sldMk cId="193147812" sldId="2649"/>
            <ac:grpSpMk id="185" creationId="{434CC4B0-8E7C-486B-93C1-F6118B6D9AE0}"/>
          </ac:grpSpMkLst>
        </pc:grpChg>
        <pc:picChg chg="mod">
          <ac:chgData name="Dörner, Verena Alexa" userId="ac29ee95-1216-4605-a7fa-e75025141482" providerId="ADAL" clId="{FA935E5F-44B8-46AE-AA9B-537E402D0E7D}" dt="2023-01-02T10:10:30.680" v="2432" actId="1035"/>
          <ac:picMkLst>
            <pc:docMk/>
            <pc:sldMk cId="193147812" sldId="2649"/>
            <ac:picMk id="52" creationId="{F3C7157F-3A9A-4BBA-ABFA-1DDD7A105EFE}"/>
          </ac:picMkLst>
        </pc:picChg>
        <pc:picChg chg="mod">
          <ac:chgData name="Dörner, Verena Alexa" userId="ac29ee95-1216-4605-a7fa-e75025141482" providerId="ADAL" clId="{FA935E5F-44B8-46AE-AA9B-537E402D0E7D}" dt="2023-01-02T10:10:30.680" v="2432" actId="1035"/>
          <ac:picMkLst>
            <pc:docMk/>
            <pc:sldMk cId="193147812" sldId="2649"/>
            <ac:picMk id="56" creationId="{59A5AC69-4922-46BF-B4B1-CD65FD28DB16}"/>
          </ac:picMkLst>
        </pc:picChg>
        <pc:picChg chg="mod">
          <ac:chgData name="Dörner, Verena Alexa" userId="ac29ee95-1216-4605-a7fa-e75025141482" providerId="ADAL" clId="{FA935E5F-44B8-46AE-AA9B-537E402D0E7D}" dt="2023-01-02T10:10:30.680" v="2432" actId="1035"/>
          <ac:picMkLst>
            <pc:docMk/>
            <pc:sldMk cId="193147812" sldId="2649"/>
            <ac:picMk id="70" creationId="{2E2EF806-6296-4161-9A89-502FE73338EB}"/>
          </ac:picMkLst>
        </pc:picChg>
        <pc:picChg chg="del">
          <ac:chgData name="Dörner, Verena Alexa" userId="ac29ee95-1216-4605-a7fa-e75025141482" providerId="ADAL" clId="{FA935E5F-44B8-46AE-AA9B-537E402D0E7D}" dt="2023-01-02T10:09:59.534" v="2411" actId="478"/>
          <ac:picMkLst>
            <pc:docMk/>
            <pc:sldMk cId="193147812" sldId="2649"/>
            <ac:picMk id="103" creationId="{E57A5FE4-D4BE-4759-8B87-049F5AEFFC75}"/>
          </ac:picMkLst>
        </pc:picChg>
        <pc:picChg chg="del">
          <ac:chgData name="Dörner, Verena Alexa" userId="ac29ee95-1216-4605-a7fa-e75025141482" providerId="ADAL" clId="{FA935E5F-44B8-46AE-AA9B-537E402D0E7D}" dt="2023-01-02T10:09:54.663" v="2409" actId="478"/>
          <ac:picMkLst>
            <pc:docMk/>
            <pc:sldMk cId="193147812" sldId="2649"/>
            <ac:picMk id="108" creationId="{6DE32D44-EDD0-46B8-B620-DBB3A6FF3847}"/>
          </ac:picMkLst>
        </pc:picChg>
        <pc:picChg chg="del">
          <ac:chgData name="Dörner, Verena Alexa" userId="ac29ee95-1216-4605-a7fa-e75025141482" providerId="ADAL" clId="{FA935E5F-44B8-46AE-AA9B-537E402D0E7D}" dt="2023-01-02T09:12:41.956" v="154" actId="478"/>
          <ac:picMkLst>
            <pc:docMk/>
            <pc:sldMk cId="193147812" sldId="2649"/>
            <ac:picMk id="113" creationId="{00116267-7BB6-427F-88BE-4D9043FA7691}"/>
          </ac:picMkLst>
        </pc:picChg>
        <pc:picChg chg="mod">
          <ac:chgData name="Dörner, Verena Alexa" userId="ac29ee95-1216-4605-a7fa-e75025141482" providerId="ADAL" clId="{FA935E5F-44B8-46AE-AA9B-537E402D0E7D}" dt="2023-01-02T10:10:30.680" v="2432" actId="1035"/>
          <ac:picMkLst>
            <pc:docMk/>
            <pc:sldMk cId="193147812" sldId="2649"/>
            <ac:picMk id="127" creationId="{B0CACE5C-2568-450C-8BA0-EAB30CC0FB9E}"/>
          </ac:picMkLst>
        </pc:picChg>
        <pc:picChg chg="mod">
          <ac:chgData name="Dörner, Verena Alexa" userId="ac29ee95-1216-4605-a7fa-e75025141482" providerId="ADAL" clId="{FA935E5F-44B8-46AE-AA9B-537E402D0E7D}" dt="2023-01-02T10:10:30.680" v="2432" actId="1035"/>
          <ac:picMkLst>
            <pc:docMk/>
            <pc:sldMk cId="193147812" sldId="2649"/>
            <ac:picMk id="133" creationId="{0204B683-A256-430F-AD65-DF889E349ED9}"/>
          </ac:picMkLst>
        </pc:picChg>
        <pc:picChg chg="mod">
          <ac:chgData name="Dörner, Verena Alexa" userId="ac29ee95-1216-4605-a7fa-e75025141482" providerId="ADAL" clId="{FA935E5F-44B8-46AE-AA9B-537E402D0E7D}" dt="2023-01-02T10:10:30.680" v="2432" actId="1035"/>
          <ac:picMkLst>
            <pc:docMk/>
            <pc:sldMk cId="193147812" sldId="2649"/>
            <ac:picMk id="140" creationId="{F5937BF7-8539-4BC7-9031-32F9A0EE5AB3}"/>
          </ac:picMkLst>
        </pc:picChg>
        <pc:picChg chg="del">
          <ac:chgData name="Dörner, Verena Alexa" userId="ac29ee95-1216-4605-a7fa-e75025141482" providerId="ADAL" clId="{FA935E5F-44B8-46AE-AA9B-537E402D0E7D}" dt="2023-01-02T10:09:50.959" v="2407" actId="478"/>
          <ac:picMkLst>
            <pc:docMk/>
            <pc:sldMk cId="193147812" sldId="2649"/>
            <ac:picMk id="188" creationId="{4D33ACA2-4D48-42A5-93EC-27BA9BB610FB}"/>
          </ac:picMkLst>
        </pc:picChg>
        <pc:cxnChg chg="del">
          <ac:chgData name="Dörner, Verena Alexa" userId="ac29ee95-1216-4605-a7fa-e75025141482" providerId="ADAL" clId="{FA935E5F-44B8-46AE-AA9B-537E402D0E7D}" dt="2023-01-02T10:09:47.765" v="2405" actId="478"/>
          <ac:cxnSpMkLst>
            <pc:docMk/>
            <pc:sldMk cId="193147812" sldId="2649"/>
            <ac:cxnSpMk id="49" creationId="{AE9E86FB-88C6-42F9-8A85-3A3E6EF96C75}"/>
          </ac:cxnSpMkLst>
        </pc:cxnChg>
        <pc:cxnChg chg="mod">
          <ac:chgData name="Dörner, Verena Alexa" userId="ac29ee95-1216-4605-a7fa-e75025141482" providerId="ADAL" clId="{FA935E5F-44B8-46AE-AA9B-537E402D0E7D}" dt="2023-01-02T10:10:30.680" v="2432" actId="1035"/>
          <ac:cxnSpMkLst>
            <pc:docMk/>
            <pc:sldMk cId="193147812" sldId="2649"/>
            <ac:cxnSpMk id="122" creationId="{985CDFC5-E314-4C71-907D-B1A0AE0AEB43}"/>
          </ac:cxnSpMkLst>
        </pc:cxnChg>
        <pc:cxnChg chg="mod">
          <ac:chgData name="Dörner, Verena Alexa" userId="ac29ee95-1216-4605-a7fa-e75025141482" providerId="ADAL" clId="{FA935E5F-44B8-46AE-AA9B-537E402D0E7D}" dt="2023-01-02T10:10:30.680" v="2432" actId="1035"/>
          <ac:cxnSpMkLst>
            <pc:docMk/>
            <pc:sldMk cId="193147812" sldId="2649"/>
            <ac:cxnSpMk id="124" creationId="{B67C0E83-B44A-4F1E-A6CC-987D1318BA6A}"/>
          </ac:cxnSpMkLst>
        </pc:cxnChg>
        <pc:cxnChg chg="mod">
          <ac:chgData name="Dörner, Verena Alexa" userId="ac29ee95-1216-4605-a7fa-e75025141482" providerId="ADAL" clId="{FA935E5F-44B8-46AE-AA9B-537E402D0E7D}" dt="2023-01-02T10:10:30.680" v="2432" actId="1035"/>
          <ac:cxnSpMkLst>
            <pc:docMk/>
            <pc:sldMk cId="193147812" sldId="2649"/>
            <ac:cxnSpMk id="131" creationId="{7BF2F5E3-C1C2-42CB-95A9-1D845C75C46B}"/>
          </ac:cxnSpMkLst>
        </pc:cxnChg>
        <pc:cxnChg chg="del">
          <ac:chgData name="Dörner, Verena Alexa" userId="ac29ee95-1216-4605-a7fa-e75025141482" providerId="ADAL" clId="{FA935E5F-44B8-46AE-AA9B-537E402D0E7D}" dt="2023-01-02T10:09:49.718" v="2406" actId="478"/>
          <ac:cxnSpMkLst>
            <pc:docMk/>
            <pc:sldMk cId="193147812" sldId="2649"/>
            <ac:cxnSpMk id="167" creationId="{3844ACAC-E732-481F-9753-A1BE70D90B00}"/>
          </ac:cxnSpMkLst>
        </pc:cxnChg>
      </pc:sldChg>
    </pc:docChg>
  </pc:docChgLst>
  <pc:docChgLst>
    <pc:chgData name="Dörner, Verena Alexa" userId="ac29ee95-1216-4605-a7fa-e75025141482" providerId="ADAL" clId="{BBA5597D-A5F2-433A-903C-E9322F266719}"/>
    <pc:docChg chg="custSel modSld">
      <pc:chgData name="Dörner, Verena Alexa" userId="ac29ee95-1216-4605-a7fa-e75025141482" providerId="ADAL" clId="{BBA5597D-A5F2-433A-903C-E9322F266719}" dt="2023-05-17T18:09:27.085" v="122" actId="20577"/>
      <pc:docMkLst>
        <pc:docMk/>
      </pc:docMkLst>
      <pc:sldChg chg="addSp delSp modSp mod">
        <pc:chgData name="Dörner, Verena Alexa" userId="ac29ee95-1216-4605-a7fa-e75025141482" providerId="ADAL" clId="{BBA5597D-A5F2-433A-903C-E9322F266719}" dt="2023-05-17T18:09:27.085" v="122" actId="20577"/>
        <pc:sldMkLst>
          <pc:docMk/>
          <pc:sldMk cId="0" sldId="256"/>
        </pc:sldMkLst>
        <pc:spChg chg="mod">
          <ac:chgData name="Dörner, Verena Alexa" userId="ac29ee95-1216-4605-a7fa-e75025141482" providerId="ADAL" clId="{BBA5597D-A5F2-433A-903C-E9322F266719}" dt="2023-05-15T08:46:54.025" v="71" actId="20577"/>
          <ac:spMkLst>
            <pc:docMk/>
            <pc:sldMk cId="0" sldId="256"/>
            <ac:spMk id="529" creationId="{00000000-0000-0000-0000-000000000000}"/>
          </ac:spMkLst>
        </pc:spChg>
        <pc:spChg chg="mod">
          <ac:chgData name="Dörner, Verena Alexa" userId="ac29ee95-1216-4605-a7fa-e75025141482" providerId="ADAL" clId="{BBA5597D-A5F2-433A-903C-E9322F266719}" dt="2023-05-17T18:09:27.085" v="122" actId="20577"/>
          <ac:spMkLst>
            <pc:docMk/>
            <pc:sldMk cId="0" sldId="256"/>
            <ac:spMk id="535" creationId="{00000000-0000-0000-0000-000000000000}"/>
          </ac:spMkLst>
        </pc:spChg>
        <pc:picChg chg="add mod">
          <ac:chgData name="Dörner, Verena Alexa" userId="ac29ee95-1216-4605-a7fa-e75025141482" providerId="ADAL" clId="{BBA5597D-A5F2-433A-903C-E9322F266719}" dt="2023-05-15T08:48:46.015" v="103" actId="14100"/>
          <ac:picMkLst>
            <pc:docMk/>
            <pc:sldMk cId="0" sldId="256"/>
            <ac:picMk id="3" creationId="{A196BCA3-ECE8-8092-2254-B88969292C2F}"/>
          </ac:picMkLst>
        </pc:picChg>
        <pc:picChg chg="del">
          <ac:chgData name="Dörner, Verena Alexa" userId="ac29ee95-1216-4605-a7fa-e75025141482" providerId="ADAL" clId="{BBA5597D-A5F2-433A-903C-E9322F266719}" dt="2023-05-15T08:48:28.985" v="98" actId="478"/>
          <ac:picMkLst>
            <pc:docMk/>
            <pc:sldMk cId="0" sldId="256"/>
            <ac:picMk id="4" creationId="{996D88F1-E7FB-396F-FA61-DD90FE0A28B1}"/>
          </ac:picMkLst>
        </pc:picChg>
      </pc:sldChg>
      <pc:sldChg chg="modSp mod">
        <pc:chgData name="Dörner, Verena Alexa" userId="ac29ee95-1216-4605-a7fa-e75025141482" providerId="ADAL" clId="{BBA5597D-A5F2-433A-903C-E9322F266719}" dt="2023-05-15T08:46:17.310" v="51" actId="20577"/>
        <pc:sldMkLst>
          <pc:docMk/>
          <pc:sldMk cId="41271360" sldId="2636"/>
        </pc:sldMkLst>
        <pc:spChg chg="mod">
          <ac:chgData name="Dörner, Verena Alexa" userId="ac29ee95-1216-4605-a7fa-e75025141482" providerId="ADAL" clId="{BBA5597D-A5F2-433A-903C-E9322F266719}" dt="2023-05-15T08:46:17.310" v="51" actId="20577"/>
          <ac:spMkLst>
            <pc:docMk/>
            <pc:sldMk cId="41271360" sldId="2636"/>
            <ac:spMk id="21" creationId="{BBD14D05-BFF3-4A68-8280-479ECDB69B53}"/>
          </ac:spMkLst>
        </pc:spChg>
      </pc:sldChg>
      <pc:sldChg chg="modSp mod">
        <pc:chgData name="Dörner, Verena Alexa" userId="ac29ee95-1216-4605-a7fa-e75025141482" providerId="ADAL" clId="{BBA5597D-A5F2-433A-903C-E9322F266719}" dt="2023-05-15T08:46:22.659" v="54" actId="20577"/>
        <pc:sldMkLst>
          <pc:docMk/>
          <pc:sldMk cId="2275336813" sldId="2640"/>
        </pc:sldMkLst>
        <pc:spChg chg="mod">
          <ac:chgData name="Dörner, Verena Alexa" userId="ac29ee95-1216-4605-a7fa-e75025141482" providerId="ADAL" clId="{BBA5597D-A5F2-433A-903C-E9322F266719}" dt="2023-05-15T08:46:22.659" v="54" actId="20577"/>
          <ac:spMkLst>
            <pc:docMk/>
            <pc:sldMk cId="2275336813" sldId="2640"/>
            <ac:spMk id="425" creationId="{E0D36723-94C9-40D8-8416-55FEA3372711}"/>
          </ac:spMkLst>
        </pc:spChg>
      </pc:sldChg>
      <pc:sldChg chg="modSp mod">
        <pc:chgData name="Dörner, Verena Alexa" userId="ac29ee95-1216-4605-a7fa-e75025141482" providerId="ADAL" clId="{BBA5597D-A5F2-433A-903C-E9322F266719}" dt="2023-05-15T08:46:43.032" v="65" actId="20577"/>
        <pc:sldMkLst>
          <pc:docMk/>
          <pc:sldMk cId="2413233485" sldId="2641"/>
        </pc:sldMkLst>
        <pc:spChg chg="mod">
          <ac:chgData name="Dörner, Verena Alexa" userId="ac29ee95-1216-4605-a7fa-e75025141482" providerId="ADAL" clId="{BBA5597D-A5F2-433A-903C-E9322F266719}" dt="2023-05-15T08:46:43.032" v="65" actId="20577"/>
          <ac:spMkLst>
            <pc:docMk/>
            <pc:sldMk cId="2413233485" sldId="2641"/>
            <ac:spMk id="211" creationId="{D7D47848-706D-49C5-958D-5888783DCDD8}"/>
          </ac:spMkLst>
        </pc:spChg>
      </pc:sldChg>
      <pc:sldChg chg="delSp modSp mod">
        <pc:chgData name="Dörner, Verena Alexa" userId="ac29ee95-1216-4605-a7fa-e75025141482" providerId="ADAL" clId="{BBA5597D-A5F2-433A-903C-E9322F266719}" dt="2023-05-15T08:48:07.905" v="97" actId="478"/>
        <pc:sldMkLst>
          <pc:docMk/>
          <pc:sldMk cId="1035731513" sldId="2643"/>
        </pc:sldMkLst>
        <pc:spChg chg="del">
          <ac:chgData name="Dörner, Verena Alexa" userId="ac29ee95-1216-4605-a7fa-e75025141482" providerId="ADAL" clId="{BBA5597D-A5F2-433A-903C-E9322F266719}" dt="2023-05-15T08:47:58.959" v="95" actId="478"/>
          <ac:spMkLst>
            <pc:docMk/>
            <pc:sldMk cId="1035731513" sldId="2643"/>
            <ac:spMk id="2" creationId="{D46E6A14-1D80-BC44-E00B-3112BB122632}"/>
          </ac:spMkLst>
        </pc:spChg>
        <pc:spChg chg="del">
          <ac:chgData name="Dörner, Verena Alexa" userId="ac29ee95-1216-4605-a7fa-e75025141482" providerId="ADAL" clId="{BBA5597D-A5F2-433A-903C-E9322F266719}" dt="2023-05-15T08:47:57.484" v="94" actId="478"/>
          <ac:spMkLst>
            <pc:docMk/>
            <pc:sldMk cId="1035731513" sldId="2643"/>
            <ac:spMk id="5" creationId="{F36B16D3-8002-0475-959F-F8D67FC04FD0}"/>
          </ac:spMkLst>
        </pc:spChg>
        <pc:spChg chg="mod">
          <ac:chgData name="Dörner, Verena Alexa" userId="ac29ee95-1216-4605-a7fa-e75025141482" providerId="ADAL" clId="{BBA5597D-A5F2-433A-903C-E9322F266719}" dt="2023-05-15T08:46:27.058" v="57" actId="20577"/>
          <ac:spMkLst>
            <pc:docMk/>
            <pc:sldMk cId="1035731513" sldId="2643"/>
            <ac:spMk id="245" creationId="{25FB1602-F634-46CE-A676-8C4C83E8DCE3}"/>
          </ac:spMkLst>
        </pc:spChg>
        <pc:spChg chg="del">
          <ac:chgData name="Dörner, Verena Alexa" userId="ac29ee95-1216-4605-a7fa-e75025141482" providerId="ADAL" clId="{BBA5597D-A5F2-433A-903C-E9322F266719}" dt="2023-05-15T08:48:05.721" v="96" actId="478"/>
          <ac:spMkLst>
            <pc:docMk/>
            <pc:sldMk cId="1035731513" sldId="2643"/>
            <ac:spMk id="450" creationId="{031FB201-80AB-70A1-43FA-AF02F9E72F98}"/>
          </ac:spMkLst>
        </pc:spChg>
        <pc:spChg chg="del">
          <ac:chgData name="Dörner, Verena Alexa" userId="ac29ee95-1216-4605-a7fa-e75025141482" providerId="ADAL" clId="{BBA5597D-A5F2-433A-903C-E9322F266719}" dt="2023-05-15T08:48:07.905" v="97" actId="478"/>
          <ac:spMkLst>
            <pc:docMk/>
            <pc:sldMk cId="1035731513" sldId="2643"/>
            <ac:spMk id="454" creationId="{D337FE9B-8826-3FFC-91FD-C39B304573B5}"/>
          </ac:spMkLst>
        </pc:spChg>
      </pc:sldChg>
      <pc:sldChg chg="modSp mod">
        <pc:chgData name="Dörner, Verena Alexa" userId="ac29ee95-1216-4605-a7fa-e75025141482" providerId="ADAL" clId="{BBA5597D-A5F2-433A-903C-E9322F266719}" dt="2023-05-15T08:46:32.944" v="60" actId="20577"/>
        <pc:sldMkLst>
          <pc:docMk/>
          <pc:sldMk cId="3810254709" sldId="2648"/>
        </pc:sldMkLst>
        <pc:spChg chg="mod">
          <ac:chgData name="Dörner, Verena Alexa" userId="ac29ee95-1216-4605-a7fa-e75025141482" providerId="ADAL" clId="{BBA5597D-A5F2-433A-903C-E9322F266719}" dt="2023-05-15T08:45:01.090" v="40" actId="1036"/>
          <ac:spMkLst>
            <pc:docMk/>
            <pc:sldMk cId="3810254709" sldId="2648"/>
            <ac:spMk id="145" creationId="{7F53D9B9-2C82-49E2-81D3-88202424E202}"/>
          </ac:spMkLst>
        </pc:spChg>
        <pc:spChg chg="mod">
          <ac:chgData name="Dörner, Verena Alexa" userId="ac29ee95-1216-4605-a7fa-e75025141482" providerId="ADAL" clId="{BBA5597D-A5F2-433A-903C-E9322F266719}" dt="2023-05-15T08:45:01.090" v="40" actId="1036"/>
          <ac:spMkLst>
            <pc:docMk/>
            <pc:sldMk cId="3810254709" sldId="2648"/>
            <ac:spMk id="146" creationId="{7B42ED7A-E283-4E5F-9DF1-684EEE609BC5}"/>
          </ac:spMkLst>
        </pc:spChg>
        <pc:spChg chg="mod">
          <ac:chgData name="Dörner, Verena Alexa" userId="ac29ee95-1216-4605-a7fa-e75025141482" providerId="ADAL" clId="{BBA5597D-A5F2-433A-903C-E9322F266719}" dt="2023-05-15T08:45:01.090" v="40" actId="1036"/>
          <ac:spMkLst>
            <pc:docMk/>
            <pc:sldMk cId="3810254709" sldId="2648"/>
            <ac:spMk id="147" creationId="{5F1816B8-A1B9-4BE6-A949-6186D9D08010}"/>
          </ac:spMkLst>
        </pc:spChg>
        <pc:spChg chg="mod">
          <ac:chgData name="Dörner, Verena Alexa" userId="ac29ee95-1216-4605-a7fa-e75025141482" providerId="ADAL" clId="{BBA5597D-A5F2-433A-903C-E9322F266719}" dt="2023-05-15T08:46:32.944" v="60" actId="20577"/>
          <ac:spMkLst>
            <pc:docMk/>
            <pc:sldMk cId="3810254709" sldId="2648"/>
            <ac:spMk id="211" creationId="{D7D47848-706D-49C5-958D-5888783DCDD8}"/>
          </ac:spMkLst>
        </pc:spChg>
        <pc:spChg chg="mod">
          <ac:chgData name="Dörner, Verena Alexa" userId="ac29ee95-1216-4605-a7fa-e75025141482" providerId="ADAL" clId="{BBA5597D-A5F2-433A-903C-E9322F266719}" dt="2023-05-15T08:45:08.469" v="41" actId="1036"/>
          <ac:spMkLst>
            <pc:docMk/>
            <pc:sldMk cId="3810254709" sldId="2648"/>
            <ac:spMk id="357" creationId="{F5EE09C7-0F79-46D6-819A-30D4B6FE06EB}"/>
          </ac:spMkLst>
        </pc:spChg>
        <pc:spChg chg="mod">
          <ac:chgData name="Dörner, Verena Alexa" userId="ac29ee95-1216-4605-a7fa-e75025141482" providerId="ADAL" clId="{BBA5597D-A5F2-433A-903C-E9322F266719}" dt="2023-05-15T08:44:39.670" v="14" actId="1036"/>
          <ac:spMkLst>
            <pc:docMk/>
            <pc:sldMk cId="3810254709" sldId="2648"/>
            <ac:spMk id="368" creationId="{62E67D3B-51C3-412D-81E0-4B4D68A3F2C4}"/>
          </ac:spMkLst>
        </pc:spChg>
        <pc:grpChg chg="mod">
          <ac:chgData name="Dörner, Verena Alexa" userId="ac29ee95-1216-4605-a7fa-e75025141482" providerId="ADAL" clId="{BBA5597D-A5F2-433A-903C-E9322F266719}" dt="2023-05-15T08:45:01.090" v="40" actId="1036"/>
          <ac:grpSpMkLst>
            <pc:docMk/>
            <pc:sldMk cId="3810254709" sldId="2648"/>
            <ac:grpSpMk id="149" creationId="{9211D25A-BFB5-492D-B038-14DDFB05EF09}"/>
          </ac:grpSpMkLst>
        </pc:grpChg>
        <pc:grpChg chg="mod">
          <ac:chgData name="Dörner, Verena Alexa" userId="ac29ee95-1216-4605-a7fa-e75025141482" providerId="ADAL" clId="{BBA5597D-A5F2-433A-903C-E9322F266719}" dt="2023-05-15T08:45:01.090" v="40" actId="1036"/>
          <ac:grpSpMkLst>
            <pc:docMk/>
            <pc:sldMk cId="3810254709" sldId="2648"/>
            <ac:grpSpMk id="153" creationId="{FDEEAF15-D830-4BB4-8D76-4A8201CF8CD9}"/>
          </ac:grpSpMkLst>
        </pc:grpChg>
        <pc:grpChg chg="mod">
          <ac:chgData name="Dörner, Verena Alexa" userId="ac29ee95-1216-4605-a7fa-e75025141482" providerId="ADAL" clId="{BBA5597D-A5F2-433A-903C-E9322F266719}" dt="2023-05-15T08:45:01.090" v="40" actId="1036"/>
          <ac:grpSpMkLst>
            <pc:docMk/>
            <pc:sldMk cId="3810254709" sldId="2648"/>
            <ac:grpSpMk id="168" creationId="{548E5E6A-D190-4544-AE17-F798FD32BB2F}"/>
          </ac:grpSpMkLst>
        </pc:grpChg>
        <pc:grpChg chg="mod">
          <ac:chgData name="Dörner, Verena Alexa" userId="ac29ee95-1216-4605-a7fa-e75025141482" providerId="ADAL" clId="{BBA5597D-A5F2-433A-903C-E9322F266719}" dt="2023-05-15T08:45:01.090" v="40" actId="1036"/>
          <ac:grpSpMkLst>
            <pc:docMk/>
            <pc:sldMk cId="3810254709" sldId="2648"/>
            <ac:grpSpMk id="178" creationId="{D3B74D82-5A00-417A-A586-A62E5F142B25}"/>
          </ac:grpSpMkLst>
        </pc:grpChg>
        <pc:picChg chg="mod">
          <ac:chgData name="Dörner, Verena Alexa" userId="ac29ee95-1216-4605-a7fa-e75025141482" providerId="ADAL" clId="{BBA5597D-A5F2-433A-903C-E9322F266719}" dt="2023-05-15T08:45:01.090" v="40" actId="1036"/>
          <ac:picMkLst>
            <pc:docMk/>
            <pc:sldMk cId="3810254709" sldId="2648"/>
            <ac:picMk id="148" creationId="{B9D5BFBF-7589-4FBC-8716-93FDC884E71C}"/>
          </ac:picMkLst>
        </pc:picChg>
        <pc:picChg chg="mod">
          <ac:chgData name="Dörner, Verena Alexa" userId="ac29ee95-1216-4605-a7fa-e75025141482" providerId="ADAL" clId="{BBA5597D-A5F2-433A-903C-E9322F266719}" dt="2023-05-15T08:45:01.090" v="40" actId="1036"/>
          <ac:picMkLst>
            <pc:docMk/>
            <pc:sldMk cId="3810254709" sldId="2648"/>
            <ac:picMk id="152" creationId="{62AF1A1D-1A1B-4212-9619-79520730F2E9}"/>
          </ac:picMkLst>
        </pc:picChg>
        <pc:picChg chg="mod">
          <ac:chgData name="Dörner, Verena Alexa" userId="ac29ee95-1216-4605-a7fa-e75025141482" providerId="ADAL" clId="{BBA5597D-A5F2-433A-903C-E9322F266719}" dt="2023-05-15T08:45:01.090" v="40" actId="1036"/>
          <ac:picMkLst>
            <pc:docMk/>
            <pc:sldMk cId="3810254709" sldId="2648"/>
            <ac:picMk id="156" creationId="{AC985920-5C80-412E-BDEE-BCD210531784}"/>
          </ac:picMkLst>
        </pc:picChg>
        <pc:picChg chg="mod">
          <ac:chgData name="Dörner, Verena Alexa" userId="ac29ee95-1216-4605-a7fa-e75025141482" providerId="ADAL" clId="{BBA5597D-A5F2-433A-903C-E9322F266719}" dt="2023-05-15T08:45:01.090" v="40" actId="1036"/>
          <ac:picMkLst>
            <pc:docMk/>
            <pc:sldMk cId="3810254709" sldId="2648"/>
            <ac:picMk id="166" creationId="{91371710-AAA8-4E7F-9344-BAEAF1C76EDB}"/>
          </ac:picMkLst>
        </pc:picChg>
        <pc:cxnChg chg="mod">
          <ac:chgData name="Dörner, Verena Alexa" userId="ac29ee95-1216-4605-a7fa-e75025141482" providerId="ADAL" clId="{BBA5597D-A5F2-433A-903C-E9322F266719}" dt="2023-05-15T08:44:51.623" v="25" actId="1036"/>
          <ac:cxnSpMkLst>
            <pc:docMk/>
            <pc:sldMk cId="3810254709" sldId="2648"/>
            <ac:cxnSpMk id="144" creationId="{E292863E-2685-456C-96F4-DAFE24FB86B7}"/>
          </ac:cxnSpMkLst>
        </pc:cxnChg>
      </pc:sldChg>
    </pc:docChg>
  </pc:docChgLst>
  <pc:docChgLst>
    <pc:chgData name="Dörner, Verena Alexa" userId="ac29ee95-1216-4605-a7fa-e75025141482" providerId="ADAL" clId="{6D17EF2B-286F-44EA-A1DC-5905DE296AA9}"/>
    <pc:docChg chg="undo custSel modSld">
      <pc:chgData name="Dörner, Verena Alexa" userId="ac29ee95-1216-4605-a7fa-e75025141482" providerId="ADAL" clId="{6D17EF2B-286F-44EA-A1DC-5905DE296AA9}" dt="2024-03-06T08:46:12.637" v="135" actId="20577"/>
      <pc:docMkLst>
        <pc:docMk/>
      </pc:docMkLst>
      <pc:sldChg chg="addSp delSp modSp mod">
        <pc:chgData name="Dörner, Verena Alexa" userId="ac29ee95-1216-4605-a7fa-e75025141482" providerId="ADAL" clId="{6D17EF2B-286F-44EA-A1DC-5905DE296AA9}" dt="2024-03-06T08:46:12.637" v="135" actId="20577"/>
        <pc:sldMkLst>
          <pc:docMk/>
          <pc:sldMk cId="0" sldId="256"/>
        </pc:sldMkLst>
        <pc:spChg chg="mod">
          <ac:chgData name="Dörner, Verena Alexa" userId="ac29ee95-1216-4605-a7fa-e75025141482" providerId="ADAL" clId="{6D17EF2B-286F-44EA-A1DC-5905DE296AA9}" dt="2024-03-06T08:46:12.637" v="135" actId="20577"/>
          <ac:spMkLst>
            <pc:docMk/>
            <pc:sldMk cId="0" sldId="256"/>
            <ac:spMk id="529" creationId="{00000000-0000-0000-0000-000000000000}"/>
          </ac:spMkLst>
        </pc:spChg>
        <pc:spChg chg="mod">
          <ac:chgData name="Dörner, Verena Alexa" userId="ac29ee95-1216-4605-a7fa-e75025141482" providerId="ADAL" clId="{6D17EF2B-286F-44EA-A1DC-5905DE296AA9}" dt="2024-03-06T08:45:58.808" v="128" actId="6549"/>
          <ac:spMkLst>
            <pc:docMk/>
            <pc:sldMk cId="0" sldId="256"/>
            <ac:spMk id="535" creationId="{00000000-0000-0000-0000-000000000000}"/>
          </ac:spMkLst>
        </pc:spChg>
        <pc:picChg chg="add mod">
          <ac:chgData name="Dörner, Verena Alexa" userId="ac29ee95-1216-4605-a7fa-e75025141482" providerId="ADAL" clId="{6D17EF2B-286F-44EA-A1DC-5905DE296AA9}" dt="2024-03-06T08:45:22.345" v="114" actId="1036"/>
          <ac:picMkLst>
            <pc:docMk/>
            <pc:sldMk cId="0" sldId="256"/>
            <ac:picMk id="3" creationId="{C0A532DE-C7B5-52F8-A0DC-526B1244646F}"/>
          </ac:picMkLst>
        </pc:picChg>
        <pc:picChg chg="del">
          <ac:chgData name="Dörner, Verena Alexa" userId="ac29ee95-1216-4605-a7fa-e75025141482" providerId="ADAL" clId="{6D17EF2B-286F-44EA-A1DC-5905DE296AA9}" dt="2024-03-06T08:44:56.897" v="110" actId="478"/>
          <ac:picMkLst>
            <pc:docMk/>
            <pc:sldMk cId="0" sldId="256"/>
            <ac:picMk id="4" creationId="{CF905B0C-D622-128A-C2AE-14BFC1317B07}"/>
          </ac:picMkLst>
        </pc:picChg>
      </pc:sldChg>
      <pc:sldChg chg="modSp mod">
        <pc:chgData name="Dörner, Verena Alexa" userId="ac29ee95-1216-4605-a7fa-e75025141482" providerId="ADAL" clId="{6D17EF2B-286F-44EA-A1DC-5905DE296AA9}" dt="2024-03-06T08:41:25.145" v="7" actId="20577"/>
        <pc:sldMkLst>
          <pc:docMk/>
          <pc:sldMk cId="41271360" sldId="2636"/>
        </pc:sldMkLst>
        <pc:spChg chg="mod">
          <ac:chgData name="Dörner, Verena Alexa" userId="ac29ee95-1216-4605-a7fa-e75025141482" providerId="ADAL" clId="{6D17EF2B-286F-44EA-A1DC-5905DE296AA9}" dt="2024-03-06T08:41:25.145" v="7" actId="20577"/>
          <ac:spMkLst>
            <pc:docMk/>
            <pc:sldMk cId="41271360" sldId="2636"/>
            <ac:spMk id="21" creationId="{BBD14D05-BFF3-4A68-8280-479ECDB69B53}"/>
          </ac:spMkLst>
        </pc:spChg>
      </pc:sldChg>
      <pc:sldChg chg="modSp mod">
        <pc:chgData name="Dörner, Verena Alexa" userId="ac29ee95-1216-4605-a7fa-e75025141482" providerId="ADAL" clId="{6D17EF2B-286F-44EA-A1DC-5905DE296AA9}" dt="2024-03-06T08:43:39.968" v="101" actId="20577"/>
        <pc:sldMkLst>
          <pc:docMk/>
          <pc:sldMk cId="2275336813" sldId="2640"/>
        </pc:sldMkLst>
        <pc:spChg chg="mod">
          <ac:chgData name="Dörner, Verena Alexa" userId="ac29ee95-1216-4605-a7fa-e75025141482" providerId="ADAL" clId="{6D17EF2B-286F-44EA-A1DC-5905DE296AA9}" dt="2024-03-06T08:43:39.968" v="101" actId="20577"/>
          <ac:spMkLst>
            <pc:docMk/>
            <pc:sldMk cId="2275336813" sldId="2640"/>
            <ac:spMk id="425" creationId="{E0D36723-94C9-40D8-8416-55FEA3372711}"/>
          </ac:spMkLst>
        </pc:spChg>
      </pc:sldChg>
      <pc:sldChg chg="delSp modSp mod">
        <pc:chgData name="Dörner, Verena Alexa" userId="ac29ee95-1216-4605-a7fa-e75025141482" providerId="ADAL" clId="{6D17EF2B-286F-44EA-A1DC-5905DE296AA9}" dt="2024-03-06T08:44:28.489" v="109" actId="20577"/>
        <pc:sldMkLst>
          <pc:docMk/>
          <pc:sldMk cId="1035731513" sldId="2643"/>
        </pc:sldMkLst>
        <pc:spChg chg="del">
          <ac:chgData name="Dörner, Verena Alexa" userId="ac29ee95-1216-4605-a7fa-e75025141482" providerId="ADAL" clId="{6D17EF2B-286F-44EA-A1DC-5905DE296AA9}" dt="2024-03-06T08:43:43.911" v="102" actId="478"/>
          <ac:spMkLst>
            <pc:docMk/>
            <pc:sldMk cId="1035731513" sldId="2643"/>
            <ac:spMk id="196" creationId="{54750F89-E966-4796-A928-4F0EDEA4B7A9}"/>
          </ac:spMkLst>
        </pc:spChg>
        <pc:spChg chg="del">
          <ac:chgData name="Dörner, Verena Alexa" userId="ac29ee95-1216-4605-a7fa-e75025141482" providerId="ADAL" clId="{6D17EF2B-286F-44EA-A1DC-5905DE296AA9}" dt="2024-03-06T08:43:50.480" v="105" actId="478"/>
          <ac:spMkLst>
            <pc:docMk/>
            <pc:sldMk cId="1035731513" sldId="2643"/>
            <ac:spMk id="202" creationId="{76DAF2B5-9EF2-4364-8E81-43E90F82F08C}"/>
          </ac:spMkLst>
        </pc:spChg>
        <pc:spChg chg="mod">
          <ac:chgData name="Dörner, Verena Alexa" userId="ac29ee95-1216-4605-a7fa-e75025141482" providerId="ADAL" clId="{6D17EF2B-286F-44EA-A1DC-5905DE296AA9}" dt="2024-03-06T08:43:46.078" v="103" actId="6549"/>
          <ac:spMkLst>
            <pc:docMk/>
            <pc:sldMk cId="1035731513" sldId="2643"/>
            <ac:spMk id="203" creationId="{3F0B7336-852B-42EA-90B0-E0E705FAE356}"/>
          </ac:spMkLst>
        </pc:spChg>
        <pc:spChg chg="mod">
          <ac:chgData name="Dörner, Verena Alexa" userId="ac29ee95-1216-4605-a7fa-e75025141482" providerId="ADAL" clId="{6D17EF2B-286F-44EA-A1DC-5905DE296AA9}" dt="2024-03-06T08:44:28.489" v="109" actId="20577"/>
          <ac:spMkLst>
            <pc:docMk/>
            <pc:sldMk cId="1035731513" sldId="2643"/>
            <ac:spMk id="205" creationId="{4D66E5B7-603D-4847-B651-7FB2B8E85491}"/>
          </ac:spMkLst>
        </pc:spChg>
        <pc:spChg chg="mod">
          <ac:chgData name="Dörner, Verena Alexa" userId="ac29ee95-1216-4605-a7fa-e75025141482" providerId="ADAL" clId="{6D17EF2B-286F-44EA-A1DC-5905DE296AA9}" dt="2024-03-06T08:43:33.439" v="94" actId="20577"/>
          <ac:spMkLst>
            <pc:docMk/>
            <pc:sldMk cId="1035731513" sldId="2643"/>
            <ac:spMk id="245" creationId="{25FB1602-F634-46CE-A676-8C4C83E8DCE3}"/>
          </ac:spMkLst>
        </pc:spChg>
        <pc:spChg chg="del">
          <ac:chgData name="Dörner, Verena Alexa" userId="ac29ee95-1216-4605-a7fa-e75025141482" providerId="ADAL" clId="{6D17EF2B-286F-44EA-A1DC-5905DE296AA9}" dt="2024-03-06T08:43:48.245" v="104" actId="478"/>
          <ac:spMkLst>
            <pc:docMk/>
            <pc:sldMk cId="1035731513" sldId="2643"/>
            <ac:spMk id="449" creationId="{485296AF-4271-4505-A8FD-624C437BF0C0}"/>
          </ac:spMkLst>
        </pc:spChg>
        <pc:spChg chg="del">
          <ac:chgData name="Dörner, Verena Alexa" userId="ac29ee95-1216-4605-a7fa-e75025141482" providerId="ADAL" clId="{6D17EF2B-286F-44EA-A1DC-5905DE296AA9}" dt="2024-03-06T08:44:09.431" v="106" actId="478"/>
          <ac:spMkLst>
            <pc:docMk/>
            <pc:sldMk cId="1035731513" sldId="2643"/>
            <ac:spMk id="451" creationId="{75029BD3-855C-4252-86F9-79DEF65745B9}"/>
          </ac:spMkLst>
        </pc:spChg>
      </pc:sldChg>
      <pc:sldChg chg="addSp delSp modSp mod">
        <pc:chgData name="Dörner, Verena Alexa" userId="ac29ee95-1216-4605-a7fa-e75025141482" providerId="ADAL" clId="{6D17EF2B-286F-44EA-A1DC-5905DE296AA9}" dt="2024-03-06T08:43:26.938" v="89" actId="20577"/>
        <pc:sldMkLst>
          <pc:docMk/>
          <pc:sldMk cId="3810254709" sldId="2648"/>
        </pc:sldMkLst>
        <pc:spChg chg="mod">
          <ac:chgData name="Dörner, Verena Alexa" userId="ac29ee95-1216-4605-a7fa-e75025141482" providerId="ADAL" clId="{6D17EF2B-286F-44EA-A1DC-5905DE296AA9}" dt="2024-03-06T08:43:00.898" v="76" actId="1036"/>
          <ac:spMkLst>
            <pc:docMk/>
            <pc:sldMk cId="3810254709" sldId="2648"/>
            <ac:spMk id="9" creationId="{507AF95A-A724-9D31-3BAC-67A3825A7E55}"/>
          </ac:spMkLst>
        </pc:spChg>
        <pc:spChg chg="mod">
          <ac:chgData name="Dörner, Verena Alexa" userId="ac29ee95-1216-4605-a7fa-e75025141482" providerId="ADAL" clId="{6D17EF2B-286F-44EA-A1DC-5905DE296AA9}" dt="2024-03-06T08:43:00.898" v="76" actId="1036"/>
          <ac:spMkLst>
            <pc:docMk/>
            <pc:sldMk cId="3810254709" sldId="2648"/>
            <ac:spMk id="10" creationId="{92D8D4BD-EF9B-9348-3D14-847C81340F50}"/>
          </ac:spMkLst>
        </pc:spChg>
        <pc:spChg chg="mod">
          <ac:chgData name="Dörner, Verena Alexa" userId="ac29ee95-1216-4605-a7fa-e75025141482" providerId="ADAL" clId="{6D17EF2B-286F-44EA-A1DC-5905DE296AA9}" dt="2024-03-06T08:43:00.898" v="76" actId="1036"/>
          <ac:spMkLst>
            <pc:docMk/>
            <pc:sldMk cId="3810254709" sldId="2648"/>
            <ac:spMk id="145" creationId="{7F53D9B9-2C82-49E2-81D3-88202424E202}"/>
          </ac:spMkLst>
        </pc:spChg>
        <pc:spChg chg="mod">
          <ac:chgData name="Dörner, Verena Alexa" userId="ac29ee95-1216-4605-a7fa-e75025141482" providerId="ADAL" clId="{6D17EF2B-286F-44EA-A1DC-5905DE296AA9}" dt="2024-03-06T08:43:00.898" v="76" actId="1036"/>
          <ac:spMkLst>
            <pc:docMk/>
            <pc:sldMk cId="3810254709" sldId="2648"/>
            <ac:spMk id="146" creationId="{7B42ED7A-E283-4E5F-9DF1-684EEE609BC5}"/>
          </ac:spMkLst>
        </pc:spChg>
        <pc:spChg chg="mod">
          <ac:chgData name="Dörner, Verena Alexa" userId="ac29ee95-1216-4605-a7fa-e75025141482" providerId="ADAL" clId="{6D17EF2B-286F-44EA-A1DC-5905DE296AA9}" dt="2024-03-06T08:43:00.898" v="76" actId="1036"/>
          <ac:spMkLst>
            <pc:docMk/>
            <pc:sldMk cId="3810254709" sldId="2648"/>
            <ac:spMk id="147" creationId="{5F1816B8-A1B9-4BE6-A949-6186D9D08010}"/>
          </ac:spMkLst>
        </pc:spChg>
        <pc:spChg chg="add del">
          <ac:chgData name="Dörner, Verena Alexa" userId="ac29ee95-1216-4605-a7fa-e75025141482" providerId="ADAL" clId="{6D17EF2B-286F-44EA-A1DC-5905DE296AA9}" dt="2024-03-06T08:42:36.468" v="42" actId="478"/>
          <ac:spMkLst>
            <pc:docMk/>
            <pc:sldMk cId="3810254709" sldId="2648"/>
            <ac:spMk id="163" creationId="{E0C0E140-222B-4A41-979F-272D57892016}"/>
          </ac:spMkLst>
        </pc:spChg>
        <pc:spChg chg="mod">
          <ac:chgData name="Dörner, Verena Alexa" userId="ac29ee95-1216-4605-a7fa-e75025141482" providerId="ADAL" clId="{6D17EF2B-286F-44EA-A1DC-5905DE296AA9}" dt="2024-03-06T08:43:26.938" v="89" actId="20577"/>
          <ac:spMkLst>
            <pc:docMk/>
            <pc:sldMk cId="3810254709" sldId="2648"/>
            <ac:spMk id="211" creationId="{D7D47848-706D-49C5-958D-5888783DCDD8}"/>
          </ac:spMkLst>
        </pc:spChg>
        <pc:spChg chg="del">
          <ac:chgData name="Dörner, Verena Alexa" userId="ac29ee95-1216-4605-a7fa-e75025141482" providerId="ADAL" clId="{6D17EF2B-286F-44EA-A1DC-5905DE296AA9}" dt="2024-03-06T08:42:20.945" v="32" actId="478"/>
          <ac:spMkLst>
            <pc:docMk/>
            <pc:sldMk cId="3810254709" sldId="2648"/>
            <ac:spMk id="275" creationId="{93945542-49D2-4C4F-B7A2-34B62C64F9FC}"/>
          </ac:spMkLst>
        </pc:spChg>
        <pc:spChg chg="del">
          <ac:chgData name="Dörner, Verena Alexa" userId="ac29ee95-1216-4605-a7fa-e75025141482" providerId="ADAL" clId="{6D17EF2B-286F-44EA-A1DC-5905DE296AA9}" dt="2024-03-06T08:42:18.139" v="30" actId="478"/>
          <ac:spMkLst>
            <pc:docMk/>
            <pc:sldMk cId="3810254709" sldId="2648"/>
            <ac:spMk id="284" creationId="{72C81D95-5073-4455-AA42-778D99404EC1}"/>
          </ac:spMkLst>
        </pc:spChg>
        <pc:spChg chg="del">
          <ac:chgData name="Dörner, Verena Alexa" userId="ac29ee95-1216-4605-a7fa-e75025141482" providerId="ADAL" clId="{6D17EF2B-286F-44EA-A1DC-5905DE296AA9}" dt="2024-03-06T08:42:16.722" v="29" actId="478"/>
          <ac:spMkLst>
            <pc:docMk/>
            <pc:sldMk cId="3810254709" sldId="2648"/>
            <ac:spMk id="292" creationId="{C924305A-99BD-4427-823B-536F075D09EB}"/>
          </ac:spMkLst>
        </pc:spChg>
        <pc:spChg chg="del">
          <ac:chgData name="Dörner, Verena Alexa" userId="ac29ee95-1216-4605-a7fa-e75025141482" providerId="ADAL" clId="{6D17EF2B-286F-44EA-A1DC-5905DE296AA9}" dt="2024-03-06T08:42:19.575" v="31" actId="478"/>
          <ac:spMkLst>
            <pc:docMk/>
            <pc:sldMk cId="3810254709" sldId="2648"/>
            <ac:spMk id="293" creationId="{E4549B76-C5A5-47C5-92C5-90F0CE9AB5AB}"/>
          </ac:spMkLst>
        </pc:spChg>
        <pc:spChg chg="del">
          <ac:chgData name="Dörner, Verena Alexa" userId="ac29ee95-1216-4605-a7fa-e75025141482" providerId="ADAL" clId="{6D17EF2B-286F-44EA-A1DC-5905DE296AA9}" dt="2024-03-06T08:42:11.631" v="27" actId="478"/>
          <ac:spMkLst>
            <pc:docMk/>
            <pc:sldMk cId="3810254709" sldId="2648"/>
            <ac:spMk id="302" creationId="{FD57C964-0A30-485B-9F8C-F467A4346C82}"/>
          </ac:spMkLst>
        </pc:spChg>
        <pc:spChg chg="del">
          <ac:chgData name="Dörner, Verena Alexa" userId="ac29ee95-1216-4605-a7fa-e75025141482" providerId="ADAL" clId="{6D17EF2B-286F-44EA-A1DC-5905DE296AA9}" dt="2024-03-06T08:42:13.048" v="28" actId="478"/>
          <ac:spMkLst>
            <pc:docMk/>
            <pc:sldMk cId="3810254709" sldId="2648"/>
            <ac:spMk id="314" creationId="{B04E9FDB-CD2F-40F3-AB60-23E7B8456F83}"/>
          </ac:spMkLst>
        </pc:spChg>
        <pc:spChg chg="mod">
          <ac:chgData name="Dörner, Verena Alexa" userId="ac29ee95-1216-4605-a7fa-e75025141482" providerId="ADAL" clId="{6D17EF2B-286F-44EA-A1DC-5905DE296AA9}" dt="2024-03-06T08:43:00.898" v="76" actId="1036"/>
          <ac:spMkLst>
            <pc:docMk/>
            <pc:sldMk cId="3810254709" sldId="2648"/>
            <ac:spMk id="328" creationId="{508CBE62-506E-487D-B521-631C6A8E2496}"/>
          </ac:spMkLst>
        </pc:spChg>
        <pc:spChg chg="mod">
          <ac:chgData name="Dörner, Verena Alexa" userId="ac29ee95-1216-4605-a7fa-e75025141482" providerId="ADAL" clId="{6D17EF2B-286F-44EA-A1DC-5905DE296AA9}" dt="2024-03-06T08:43:00.898" v="76" actId="1036"/>
          <ac:spMkLst>
            <pc:docMk/>
            <pc:sldMk cId="3810254709" sldId="2648"/>
            <ac:spMk id="329" creationId="{454F0E3B-80A4-4DAA-999F-930D2C90F54B}"/>
          </ac:spMkLst>
        </pc:spChg>
        <pc:spChg chg="mod">
          <ac:chgData name="Dörner, Verena Alexa" userId="ac29ee95-1216-4605-a7fa-e75025141482" providerId="ADAL" clId="{6D17EF2B-286F-44EA-A1DC-5905DE296AA9}" dt="2024-03-06T08:43:11.150" v="82" actId="20577"/>
          <ac:spMkLst>
            <pc:docMk/>
            <pc:sldMk cId="3810254709" sldId="2648"/>
            <ac:spMk id="338" creationId="{2015E554-B878-4CC8-A829-AD40E35A6DE5}"/>
          </ac:spMkLst>
        </pc:spChg>
        <pc:spChg chg="mod">
          <ac:chgData name="Dörner, Verena Alexa" userId="ac29ee95-1216-4605-a7fa-e75025141482" providerId="ADAL" clId="{6D17EF2B-286F-44EA-A1DC-5905DE296AA9}" dt="2024-03-06T08:43:00.898" v="76" actId="1036"/>
          <ac:spMkLst>
            <pc:docMk/>
            <pc:sldMk cId="3810254709" sldId="2648"/>
            <ac:spMk id="339" creationId="{FCF96C01-BB15-4D92-A4A7-7B052EAA78BA}"/>
          </ac:spMkLst>
        </pc:spChg>
        <pc:spChg chg="mod">
          <ac:chgData name="Dörner, Verena Alexa" userId="ac29ee95-1216-4605-a7fa-e75025141482" providerId="ADAL" clId="{6D17EF2B-286F-44EA-A1DC-5905DE296AA9}" dt="2024-03-06T08:43:00.898" v="76" actId="1036"/>
          <ac:spMkLst>
            <pc:docMk/>
            <pc:sldMk cId="3810254709" sldId="2648"/>
            <ac:spMk id="340" creationId="{E9E0B63A-5FC5-4FC8-B3B4-79F3269C08B4}"/>
          </ac:spMkLst>
        </pc:spChg>
        <pc:spChg chg="mod">
          <ac:chgData name="Dörner, Verena Alexa" userId="ac29ee95-1216-4605-a7fa-e75025141482" providerId="ADAL" clId="{6D17EF2B-286F-44EA-A1DC-5905DE296AA9}" dt="2024-03-06T08:43:00.898" v="76" actId="1036"/>
          <ac:spMkLst>
            <pc:docMk/>
            <pc:sldMk cId="3810254709" sldId="2648"/>
            <ac:spMk id="355" creationId="{30D24019-E6D9-4C54-8E67-247EE89D4636}"/>
          </ac:spMkLst>
        </pc:spChg>
        <pc:spChg chg="mod">
          <ac:chgData name="Dörner, Verena Alexa" userId="ac29ee95-1216-4605-a7fa-e75025141482" providerId="ADAL" clId="{6D17EF2B-286F-44EA-A1DC-5905DE296AA9}" dt="2024-03-06T08:43:00.898" v="76" actId="1036"/>
          <ac:spMkLst>
            <pc:docMk/>
            <pc:sldMk cId="3810254709" sldId="2648"/>
            <ac:spMk id="357" creationId="{F5EE09C7-0F79-46D6-819A-30D4B6FE06EB}"/>
          </ac:spMkLst>
        </pc:spChg>
        <pc:spChg chg="mod">
          <ac:chgData name="Dörner, Verena Alexa" userId="ac29ee95-1216-4605-a7fa-e75025141482" providerId="ADAL" clId="{6D17EF2B-286F-44EA-A1DC-5905DE296AA9}" dt="2024-03-06T08:43:00.898" v="76" actId="1036"/>
          <ac:spMkLst>
            <pc:docMk/>
            <pc:sldMk cId="3810254709" sldId="2648"/>
            <ac:spMk id="358" creationId="{6BEEE24D-E283-404B-A684-0D1249482FF0}"/>
          </ac:spMkLst>
        </pc:spChg>
        <pc:spChg chg="mod">
          <ac:chgData name="Dörner, Verena Alexa" userId="ac29ee95-1216-4605-a7fa-e75025141482" providerId="ADAL" clId="{6D17EF2B-286F-44EA-A1DC-5905DE296AA9}" dt="2024-03-06T08:43:00.898" v="76" actId="1036"/>
          <ac:spMkLst>
            <pc:docMk/>
            <pc:sldMk cId="3810254709" sldId="2648"/>
            <ac:spMk id="368" creationId="{62E67D3B-51C3-412D-81E0-4B4D68A3F2C4}"/>
          </ac:spMkLst>
        </pc:spChg>
        <pc:grpChg chg="mod">
          <ac:chgData name="Dörner, Verena Alexa" userId="ac29ee95-1216-4605-a7fa-e75025141482" providerId="ADAL" clId="{6D17EF2B-286F-44EA-A1DC-5905DE296AA9}" dt="2024-03-06T08:43:00.898" v="76" actId="1036"/>
          <ac:grpSpMkLst>
            <pc:docMk/>
            <pc:sldMk cId="3810254709" sldId="2648"/>
            <ac:grpSpMk id="6" creationId="{52698B02-8E95-BF13-351A-C0A0984F4563}"/>
          </ac:grpSpMkLst>
        </pc:grpChg>
        <pc:grpChg chg="mod">
          <ac:chgData name="Dörner, Verena Alexa" userId="ac29ee95-1216-4605-a7fa-e75025141482" providerId="ADAL" clId="{6D17EF2B-286F-44EA-A1DC-5905DE296AA9}" dt="2024-03-06T08:43:00.898" v="76" actId="1036"/>
          <ac:grpSpMkLst>
            <pc:docMk/>
            <pc:sldMk cId="3810254709" sldId="2648"/>
            <ac:grpSpMk id="149" creationId="{9211D25A-BFB5-492D-B038-14DDFB05EF09}"/>
          </ac:grpSpMkLst>
        </pc:grpChg>
        <pc:grpChg chg="mod">
          <ac:chgData name="Dörner, Verena Alexa" userId="ac29ee95-1216-4605-a7fa-e75025141482" providerId="ADAL" clId="{6D17EF2B-286F-44EA-A1DC-5905DE296AA9}" dt="2024-03-06T08:43:00.898" v="76" actId="1036"/>
          <ac:grpSpMkLst>
            <pc:docMk/>
            <pc:sldMk cId="3810254709" sldId="2648"/>
            <ac:grpSpMk id="178" creationId="{D3B74D82-5A00-417A-A586-A62E5F142B25}"/>
          </ac:grpSpMkLst>
        </pc:grpChg>
        <pc:grpChg chg="del">
          <ac:chgData name="Dörner, Verena Alexa" userId="ac29ee95-1216-4605-a7fa-e75025141482" providerId="ADAL" clId="{6D17EF2B-286F-44EA-A1DC-5905DE296AA9}" dt="2024-03-06T08:42:39.240" v="43" actId="478"/>
          <ac:grpSpMkLst>
            <pc:docMk/>
            <pc:sldMk cId="3810254709" sldId="2648"/>
            <ac:grpSpMk id="232" creationId="{FD42FA25-7308-4989-A992-02B9D72DDAC4}"/>
          </ac:grpSpMkLst>
        </pc:grpChg>
        <pc:grpChg chg="mod">
          <ac:chgData name="Dörner, Verena Alexa" userId="ac29ee95-1216-4605-a7fa-e75025141482" providerId="ADAL" clId="{6D17EF2B-286F-44EA-A1DC-5905DE296AA9}" dt="2024-03-06T08:43:00.898" v="76" actId="1036"/>
          <ac:grpSpMkLst>
            <pc:docMk/>
            <pc:sldMk cId="3810254709" sldId="2648"/>
            <ac:grpSpMk id="243" creationId="{4B4BD55D-E50A-48BD-9B00-847FBD82052D}"/>
          </ac:grpSpMkLst>
        </pc:grpChg>
        <pc:grpChg chg="del">
          <ac:chgData name="Dörner, Verena Alexa" userId="ac29ee95-1216-4605-a7fa-e75025141482" providerId="ADAL" clId="{6D17EF2B-286F-44EA-A1DC-5905DE296AA9}" dt="2024-03-06T08:42:28.125" v="36" actId="478"/>
          <ac:grpSpMkLst>
            <pc:docMk/>
            <pc:sldMk cId="3810254709" sldId="2648"/>
            <ac:grpSpMk id="296" creationId="{D933491C-F33C-47C4-94CF-745C2972DB75}"/>
          </ac:grpSpMkLst>
        </pc:grpChg>
        <pc:grpChg chg="del">
          <ac:chgData name="Dörner, Verena Alexa" userId="ac29ee95-1216-4605-a7fa-e75025141482" providerId="ADAL" clId="{6D17EF2B-286F-44EA-A1DC-5905DE296AA9}" dt="2024-03-06T08:42:26.472" v="35" actId="478"/>
          <ac:grpSpMkLst>
            <pc:docMk/>
            <pc:sldMk cId="3810254709" sldId="2648"/>
            <ac:grpSpMk id="299" creationId="{C1BCEBF2-EC85-48FA-8B5A-4D0ECBB85DC1}"/>
          </ac:grpSpMkLst>
        </pc:grpChg>
        <pc:grpChg chg="del">
          <ac:chgData name="Dörner, Verena Alexa" userId="ac29ee95-1216-4605-a7fa-e75025141482" providerId="ADAL" clId="{6D17EF2B-286F-44EA-A1DC-5905DE296AA9}" dt="2024-03-06T08:42:32.413" v="39" actId="478"/>
          <ac:grpSpMkLst>
            <pc:docMk/>
            <pc:sldMk cId="3810254709" sldId="2648"/>
            <ac:grpSpMk id="311" creationId="{7A1B02B4-29E0-473F-BAE1-1ED6A236EA84}"/>
          </ac:grpSpMkLst>
        </pc:grpChg>
        <pc:grpChg chg="mod">
          <ac:chgData name="Dörner, Verena Alexa" userId="ac29ee95-1216-4605-a7fa-e75025141482" providerId="ADAL" clId="{6D17EF2B-286F-44EA-A1DC-5905DE296AA9}" dt="2024-03-06T08:43:00.898" v="76" actId="1036"/>
          <ac:grpSpMkLst>
            <pc:docMk/>
            <pc:sldMk cId="3810254709" sldId="2648"/>
            <ac:grpSpMk id="330" creationId="{F5391E7D-D07E-4ED9-BC49-26FBCE8B14B4}"/>
          </ac:grpSpMkLst>
        </pc:grpChg>
        <pc:grpChg chg="mod">
          <ac:chgData name="Dörner, Verena Alexa" userId="ac29ee95-1216-4605-a7fa-e75025141482" providerId="ADAL" clId="{6D17EF2B-286F-44EA-A1DC-5905DE296AA9}" dt="2024-03-06T08:43:00.898" v="76" actId="1036"/>
          <ac:grpSpMkLst>
            <pc:docMk/>
            <pc:sldMk cId="3810254709" sldId="2648"/>
            <ac:grpSpMk id="334" creationId="{B3B1236F-09CF-478F-AAD3-1646FDCC9BEB}"/>
          </ac:grpSpMkLst>
        </pc:grpChg>
        <pc:grpChg chg="mod">
          <ac:chgData name="Dörner, Verena Alexa" userId="ac29ee95-1216-4605-a7fa-e75025141482" providerId="ADAL" clId="{6D17EF2B-286F-44EA-A1DC-5905DE296AA9}" dt="2024-03-06T08:43:00.898" v="76" actId="1036"/>
          <ac:grpSpMkLst>
            <pc:docMk/>
            <pc:sldMk cId="3810254709" sldId="2648"/>
            <ac:grpSpMk id="342" creationId="{BBF52411-4CCE-421D-8F0B-0180810688FC}"/>
          </ac:grpSpMkLst>
        </pc:grpChg>
        <pc:grpChg chg="mod">
          <ac:chgData name="Dörner, Verena Alexa" userId="ac29ee95-1216-4605-a7fa-e75025141482" providerId="ADAL" clId="{6D17EF2B-286F-44EA-A1DC-5905DE296AA9}" dt="2024-03-06T08:43:00.898" v="76" actId="1036"/>
          <ac:grpSpMkLst>
            <pc:docMk/>
            <pc:sldMk cId="3810254709" sldId="2648"/>
            <ac:grpSpMk id="346" creationId="{4823F284-2E9A-4131-A3EB-246D97E57CB2}"/>
          </ac:grpSpMkLst>
        </pc:grpChg>
        <pc:grpChg chg="mod">
          <ac:chgData name="Dörner, Verena Alexa" userId="ac29ee95-1216-4605-a7fa-e75025141482" providerId="ADAL" clId="{6D17EF2B-286F-44EA-A1DC-5905DE296AA9}" dt="2024-03-06T08:43:00.898" v="76" actId="1036"/>
          <ac:grpSpMkLst>
            <pc:docMk/>
            <pc:sldMk cId="3810254709" sldId="2648"/>
            <ac:grpSpMk id="352" creationId="{BFC7E4C7-5044-482A-A503-7CEE0526E230}"/>
          </ac:grpSpMkLst>
        </pc:grpChg>
        <pc:grpChg chg="mod">
          <ac:chgData name="Dörner, Verena Alexa" userId="ac29ee95-1216-4605-a7fa-e75025141482" providerId="ADAL" clId="{6D17EF2B-286F-44EA-A1DC-5905DE296AA9}" dt="2024-03-06T08:43:00.898" v="76" actId="1036"/>
          <ac:grpSpMkLst>
            <pc:docMk/>
            <pc:sldMk cId="3810254709" sldId="2648"/>
            <ac:grpSpMk id="360" creationId="{58A36D0E-E3EB-4585-8A3C-7FF0AD69C7DA}"/>
          </ac:grpSpMkLst>
        </pc:grpChg>
        <pc:grpChg chg="mod">
          <ac:chgData name="Dörner, Verena Alexa" userId="ac29ee95-1216-4605-a7fa-e75025141482" providerId="ADAL" clId="{6D17EF2B-286F-44EA-A1DC-5905DE296AA9}" dt="2024-03-06T08:43:00.898" v="76" actId="1036"/>
          <ac:grpSpMkLst>
            <pc:docMk/>
            <pc:sldMk cId="3810254709" sldId="2648"/>
            <ac:grpSpMk id="365" creationId="{BCB90D47-ABB1-42E5-A3BC-F9148D17594C}"/>
          </ac:grpSpMkLst>
        </pc:grpChg>
        <pc:picChg chg="mod">
          <ac:chgData name="Dörner, Verena Alexa" userId="ac29ee95-1216-4605-a7fa-e75025141482" providerId="ADAL" clId="{6D17EF2B-286F-44EA-A1DC-5905DE296AA9}" dt="2024-03-06T08:43:00.898" v="76" actId="1036"/>
          <ac:picMkLst>
            <pc:docMk/>
            <pc:sldMk cId="3810254709" sldId="2648"/>
            <ac:picMk id="5" creationId="{F62509C7-322A-EC84-2EAF-DA1592DA14E0}"/>
          </ac:picMkLst>
        </pc:picChg>
        <pc:picChg chg="mod">
          <ac:chgData name="Dörner, Verena Alexa" userId="ac29ee95-1216-4605-a7fa-e75025141482" providerId="ADAL" clId="{6D17EF2B-286F-44EA-A1DC-5905DE296AA9}" dt="2024-03-06T08:43:00.898" v="76" actId="1036"/>
          <ac:picMkLst>
            <pc:docMk/>
            <pc:sldMk cId="3810254709" sldId="2648"/>
            <ac:picMk id="148" creationId="{B9D5BFBF-7589-4FBC-8716-93FDC884E71C}"/>
          </ac:picMkLst>
        </pc:picChg>
        <pc:picChg chg="mod">
          <ac:chgData name="Dörner, Verena Alexa" userId="ac29ee95-1216-4605-a7fa-e75025141482" providerId="ADAL" clId="{6D17EF2B-286F-44EA-A1DC-5905DE296AA9}" dt="2024-03-06T08:43:00.898" v="76" actId="1036"/>
          <ac:picMkLst>
            <pc:docMk/>
            <pc:sldMk cId="3810254709" sldId="2648"/>
            <ac:picMk id="166" creationId="{91371710-AAA8-4E7F-9344-BAEAF1C76EDB}"/>
          </ac:picMkLst>
        </pc:picChg>
        <pc:picChg chg="mod">
          <ac:chgData name="Dörner, Verena Alexa" userId="ac29ee95-1216-4605-a7fa-e75025141482" providerId="ADAL" clId="{6D17EF2B-286F-44EA-A1DC-5905DE296AA9}" dt="2024-03-06T08:43:00.898" v="76" actId="1036"/>
          <ac:picMkLst>
            <pc:docMk/>
            <pc:sldMk cId="3810254709" sldId="2648"/>
            <ac:picMk id="201" creationId="{7F888EDC-F436-4711-9387-265A832A20B4}"/>
          </ac:picMkLst>
        </pc:picChg>
        <pc:picChg chg="del">
          <ac:chgData name="Dörner, Verena Alexa" userId="ac29ee95-1216-4605-a7fa-e75025141482" providerId="ADAL" clId="{6D17EF2B-286F-44EA-A1DC-5905DE296AA9}" dt="2024-03-06T08:42:29.741" v="37" actId="478"/>
          <ac:picMkLst>
            <pc:docMk/>
            <pc:sldMk cId="3810254709" sldId="2648"/>
            <ac:picMk id="225" creationId="{FAF0D0C7-6D93-47BB-9760-91DE2D151528}"/>
          </ac:picMkLst>
        </pc:picChg>
        <pc:picChg chg="mod">
          <ac:chgData name="Dörner, Verena Alexa" userId="ac29ee95-1216-4605-a7fa-e75025141482" providerId="ADAL" clId="{6D17EF2B-286F-44EA-A1DC-5905DE296AA9}" dt="2024-03-06T08:43:00.898" v="76" actId="1036"/>
          <ac:picMkLst>
            <pc:docMk/>
            <pc:sldMk cId="3810254709" sldId="2648"/>
            <ac:picMk id="246" creationId="{00094A01-7BD7-4582-81CD-CB6EC4D94A84}"/>
          </ac:picMkLst>
        </pc:picChg>
        <pc:picChg chg="del">
          <ac:chgData name="Dörner, Verena Alexa" userId="ac29ee95-1216-4605-a7fa-e75025141482" providerId="ADAL" clId="{6D17EF2B-286F-44EA-A1DC-5905DE296AA9}" dt="2024-03-06T08:42:22.755" v="33" actId="478"/>
          <ac:picMkLst>
            <pc:docMk/>
            <pc:sldMk cId="3810254709" sldId="2648"/>
            <ac:picMk id="294" creationId="{CFF17DD7-CC62-4B1C-A438-284347AFCBC6}"/>
          </ac:picMkLst>
        </pc:picChg>
        <pc:picChg chg="del">
          <ac:chgData name="Dörner, Verena Alexa" userId="ac29ee95-1216-4605-a7fa-e75025141482" providerId="ADAL" clId="{6D17EF2B-286F-44EA-A1DC-5905DE296AA9}" dt="2024-03-06T08:42:25.469" v="34" actId="478"/>
          <ac:picMkLst>
            <pc:docMk/>
            <pc:sldMk cId="3810254709" sldId="2648"/>
            <ac:picMk id="295" creationId="{53E6AE99-5605-424D-B277-7D45067A933B}"/>
          </ac:picMkLst>
        </pc:picChg>
        <pc:picChg chg="del">
          <ac:chgData name="Dörner, Verena Alexa" userId="ac29ee95-1216-4605-a7fa-e75025141482" providerId="ADAL" clId="{6D17EF2B-286F-44EA-A1DC-5905DE296AA9}" dt="2024-03-06T08:42:33.152" v="40" actId="478"/>
          <ac:picMkLst>
            <pc:docMk/>
            <pc:sldMk cId="3810254709" sldId="2648"/>
            <ac:picMk id="310" creationId="{36A18A53-A2FD-4160-9F98-12FA11245730}"/>
          </ac:picMkLst>
        </pc:picChg>
        <pc:picChg chg="mod">
          <ac:chgData name="Dörner, Verena Alexa" userId="ac29ee95-1216-4605-a7fa-e75025141482" providerId="ADAL" clId="{6D17EF2B-286F-44EA-A1DC-5905DE296AA9}" dt="2024-03-06T08:43:00.898" v="76" actId="1036"/>
          <ac:picMkLst>
            <pc:docMk/>
            <pc:sldMk cId="3810254709" sldId="2648"/>
            <ac:picMk id="333" creationId="{F2771ED8-9339-4F7B-B013-9069306B0511}"/>
          </ac:picMkLst>
        </pc:picChg>
        <pc:picChg chg="mod">
          <ac:chgData name="Dörner, Verena Alexa" userId="ac29ee95-1216-4605-a7fa-e75025141482" providerId="ADAL" clId="{6D17EF2B-286F-44EA-A1DC-5905DE296AA9}" dt="2024-03-06T08:43:00.898" v="76" actId="1036"/>
          <ac:picMkLst>
            <pc:docMk/>
            <pc:sldMk cId="3810254709" sldId="2648"/>
            <ac:picMk id="337" creationId="{B9E15EB1-2522-4382-8D80-AA4DD4AFEFDF}"/>
          </ac:picMkLst>
        </pc:picChg>
        <pc:picChg chg="mod">
          <ac:chgData name="Dörner, Verena Alexa" userId="ac29ee95-1216-4605-a7fa-e75025141482" providerId="ADAL" clId="{6D17EF2B-286F-44EA-A1DC-5905DE296AA9}" dt="2024-03-06T08:43:00.898" v="76" actId="1036"/>
          <ac:picMkLst>
            <pc:docMk/>
            <pc:sldMk cId="3810254709" sldId="2648"/>
            <ac:picMk id="341" creationId="{C38F75C6-C83F-40A6-B0B4-4156419574AE}"/>
          </ac:picMkLst>
        </pc:picChg>
        <pc:picChg chg="mod">
          <ac:chgData name="Dörner, Verena Alexa" userId="ac29ee95-1216-4605-a7fa-e75025141482" providerId="ADAL" clId="{6D17EF2B-286F-44EA-A1DC-5905DE296AA9}" dt="2024-03-06T08:43:00.898" v="76" actId="1036"/>
          <ac:picMkLst>
            <pc:docMk/>
            <pc:sldMk cId="3810254709" sldId="2648"/>
            <ac:picMk id="345" creationId="{D6A30AF6-1DFD-41F6-93AF-621B6FE28F26}"/>
          </ac:picMkLst>
        </pc:picChg>
        <pc:picChg chg="mod">
          <ac:chgData name="Dörner, Verena Alexa" userId="ac29ee95-1216-4605-a7fa-e75025141482" providerId="ADAL" clId="{6D17EF2B-286F-44EA-A1DC-5905DE296AA9}" dt="2024-03-06T08:43:00.898" v="76" actId="1036"/>
          <ac:picMkLst>
            <pc:docMk/>
            <pc:sldMk cId="3810254709" sldId="2648"/>
            <ac:picMk id="351" creationId="{0E1FD05E-500B-4C51-ADAC-07E532162012}"/>
          </ac:picMkLst>
        </pc:picChg>
        <pc:picChg chg="mod">
          <ac:chgData name="Dörner, Verena Alexa" userId="ac29ee95-1216-4605-a7fa-e75025141482" providerId="ADAL" clId="{6D17EF2B-286F-44EA-A1DC-5905DE296AA9}" dt="2024-03-06T08:43:00.898" v="76" actId="1036"/>
          <ac:picMkLst>
            <pc:docMk/>
            <pc:sldMk cId="3810254709" sldId="2648"/>
            <ac:picMk id="363" creationId="{FFE72610-C2C1-4C6E-9C6A-F7D20663F691}"/>
          </ac:picMkLst>
        </pc:picChg>
        <pc:cxnChg chg="mod">
          <ac:chgData name="Dörner, Verena Alexa" userId="ac29ee95-1216-4605-a7fa-e75025141482" providerId="ADAL" clId="{6D17EF2B-286F-44EA-A1DC-5905DE296AA9}" dt="2024-03-06T08:43:00.898" v="76" actId="1036"/>
          <ac:cxnSpMkLst>
            <pc:docMk/>
            <pc:sldMk cId="3810254709" sldId="2648"/>
            <ac:cxnSpMk id="4" creationId="{70E6934E-4266-00AB-D379-2F893F5E9D3A}"/>
          </ac:cxnSpMkLst>
        </pc:cxnChg>
        <pc:cxnChg chg="mod">
          <ac:chgData name="Dörner, Verena Alexa" userId="ac29ee95-1216-4605-a7fa-e75025141482" providerId="ADAL" clId="{6D17EF2B-286F-44EA-A1DC-5905DE296AA9}" dt="2024-03-06T08:43:00.898" v="76" actId="1036"/>
          <ac:cxnSpMkLst>
            <pc:docMk/>
            <pc:sldMk cId="3810254709" sldId="2648"/>
            <ac:cxnSpMk id="11" creationId="{C74974C5-0F79-262C-966F-EF97CD149DA9}"/>
          </ac:cxnSpMkLst>
        </pc:cxnChg>
        <pc:cxnChg chg="mod">
          <ac:chgData name="Dörner, Verena Alexa" userId="ac29ee95-1216-4605-a7fa-e75025141482" providerId="ADAL" clId="{6D17EF2B-286F-44EA-A1DC-5905DE296AA9}" dt="2024-03-06T08:43:00.898" v="76" actId="1036"/>
          <ac:cxnSpMkLst>
            <pc:docMk/>
            <pc:sldMk cId="3810254709" sldId="2648"/>
            <ac:cxnSpMk id="144" creationId="{E292863E-2685-456C-96F4-DAFE24FB86B7}"/>
          </ac:cxnSpMkLst>
        </pc:cxnChg>
        <pc:cxnChg chg="mod">
          <ac:chgData name="Dörner, Verena Alexa" userId="ac29ee95-1216-4605-a7fa-e75025141482" providerId="ADAL" clId="{6D17EF2B-286F-44EA-A1DC-5905DE296AA9}" dt="2024-03-06T08:43:00.898" v="76" actId="1036"/>
          <ac:cxnSpMkLst>
            <pc:docMk/>
            <pc:sldMk cId="3810254709" sldId="2648"/>
            <ac:cxnSpMk id="172" creationId="{599A7981-CEBF-44BE-9AAC-6B55B3712058}"/>
          </ac:cxnSpMkLst>
        </pc:cxnChg>
        <pc:cxnChg chg="mod">
          <ac:chgData name="Dörner, Verena Alexa" userId="ac29ee95-1216-4605-a7fa-e75025141482" providerId="ADAL" clId="{6D17EF2B-286F-44EA-A1DC-5905DE296AA9}" dt="2024-03-06T08:43:00.898" v="76" actId="1036"/>
          <ac:cxnSpMkLst>
            <pc:docMk/>
            <pc:sldMk cId="3810254709" sldId="2648"/>
            <ac:cxnSpMk id="173" creationId="{379BC072-910B-43F0-90E4-02F5E81A94A0}"/>
          </ac:cxnSpMkLst>
        </pc:cxnChg>
        <pc:cxnChg chg="del">
          <ac:chgData name="Dörner, Verena Alexa" userId="ac29ee95-1216-4605-a7fa-e75025141482" providerId="ADAL" clId="{6D17EF2B-286F-44EA-A1DC-5905DE296AA9}" dt="2024-03-06T08:42:30.966" v="38" actId="478"/>
          <ac:cxnSpMkLst>
            <pc:docMk/>
            <pc:sldMk cId="3810254709" sldId="2648"/>
            <ac:cxnSpMk id="177" creationId="{85114535-12A8-4633-8764-D167214901E1}"/>
          </ac:cxnSpMkLst>
        </pc:cxnChg>
        <pc:cxnChg chg="add del">
          <ac:chgData name="Dörner, Verena Alexa" userId="ac29ee95-1216-4605-a7fa-e75025141482" providerId="ADAL" clId="{6D17EF2B-286F-44EA-A1DC-5905DE296AA9}" dt="2024-03-06T08:42:51.550" v="49" actId="478"/>
          <ac:cxnSpMkLst>
            <pc:docMk/>
            <pc:sldMk cId="3810254709" sldId="2648"/>
            <ac:cxnSpMk id="179" creationId="{CFFB2C16-E809-465F-81DD-9B2F6901BA76}"/>
          </ac:cxnSpMkLst>
        </pc:cxnChg>
      </pc:sldChg>
    </pc:docChg>
  </pc:docChgLst>
  <pc:docChgLst>
    <pc:chgData name="Dörner, Verena Alexa" userId="ac29ee95-1216-4605-a7fa-e75025141482" providerId="ADAL" clId="{7CCB84B7-1F6A-459C-91C5-512B2FC3598A}"/>
    <pc:docChg chg="undo custSel delSld modSld">
      <pc:chgData name="Dörner, Verena Alexa" userId="ac29ee95-1216-4605-a7fa-e75025141482" providerId="ADAL" clId="{7CCB84B7-1F6A-459C-91C5-512B2FC3598A}" dt="2023-12-22T08:22:11.619" v="1227" actId="1036"/>
      <pc:docMkLst>
        <pc:docMk/>
      </pc:docMkLst>
      <pc:sldChg chg="addSp delSp modSp mod">
        <pc:chgData name="Dörner, Verena Alexa" userId="ac29ee95-1216-4605-a7fa-e75025141482" providerId="ADAL" clId="{7CCB84B7-1F6A-459C-91C5-512B2FC3598A}" dt="2023-12-12T08:24:56.326" v="1021" actId="20577"/>
        <pc:sldMkLst>
          <pc:docMk/>
          <pc:sldMk cId="0" sldId="256"/>
        </pc:sldMkLst>
        <pc:spChg chg="mod">
          <ac:chgData name="Dörner, Verena Alexa" userId="ac29ee95-1216-4605-a7fa-e75025141482" providerId="ADAL" clId="{7CCB84B7-1F6A-459C-91C5-512B2FC3598A}" dt="2023-12-12T07:56:58.120" v="84" actId="20577"/>
          <ac:spMkLst>
            <pc:docMk/>
            <pc:sldMk cId="0" sldId="256"/>
            <ac:spMk id="528" creationId="{00000000-0000-0000-0000-000000000000}"/>
          </ac:spMkLst>
        </pc:spChg>
        <pc:spChg chg="mod">
          <ac:chgData name="Dörner, Verena Alexa" userId="ac29ee95-1216-4605-a7fa-e75025141482" providerId="ADAL" clId="{7CCB84B7-1F6A-459C-91C5-512B2FC3598A}" dt="2023-12-12T07:56:42.968" v="80" actId="20577"/>
          <ac:spMkLst>
            <pc:docMk/>
            <pc:sldMk cId="0" sldId="256"/>
            <ac:spMk id="529" creationId="{00000000-0000-0000-0000-000000000000}"/>
          </ac:spMkLst>
        </pc:spChg>
        <pc:spChg chg="mod">
          <ac:chgData name="Dörner, Verena Alexa" userId="ac29ee95-1216-4605-a7fa-e75025141482" providerId="ADAL" clId="{7CCB84B7-1F6A-459C-91C5-512B2FC3598A}" dt="2023-12-12T08:24:56.326" v="1021" actId="20577"/>
          <ac:spMkLst>
            <pc:docMk/>
            <pc:sldMk cId="0" sldId="256"/>
            <ac:spMk id="535" creationId="{00000000-0000-0000-0000-000000000000}"/>
          </ac:spMkLst>
        </pc:spChg>
        <pc:picChg chg="del">
          <ac:chgData name="Dörner, Verena Alexa" userId="ac29ee95-1216-4605-a7fa-e75025141482" providerId="ADAL" clId="{7CCB84B7-1F6A-459C-91C5-512B2FC3598A}" dt="2023-12-12T08:23:31.371" v="947" actId="478"/>
          <ac:picMkLst>
            <pc:docMk/>
            <pc:sldMk cId="0" sldId="256"/>
            <ac:picMk id="3" creationId="{C3BD9217-1CF9-D1CD-4741-8F9A9DEAC587}"/>
          </ac:picMkLst>
        </pc:picChg>
        <pc:picChg chg="add mod">
          <ac:chgData name="Dörner, Verena Alexa" userId="ac29ee95-1216-4605-a7fa-e75025141482" providerId="ADAL" clId="{7CCB84B7-1F6A-459C-91C5-512B2FC3598A}" dt="2023-12-12T08:24:05.641" v="975" actId="1036"/>
          <ac:picMkLst>
            <pc:docMk/>
            <pc:sldMk cId="0" sldId="256"/>
            <ac:picMk id="4" creationId="{CF905B0C-D622-128A-C2AE-14BFC1317B07}"/>
          </ac:picMkLst>
        </pc:picChg>
      </pc:sldChg>
      <pc:sldChg chg="modSp mod">
        <pc:chgData name="Dörner, Verena Alexa" userId="ac29ee95-1216-4605-a7fa-e75025141482" providerId="ADAL" clId="{7CCB84B7-1F6A-459C-91C5-512B2FC3598A}" dt="2023-12-12T07:56:08.218" v="20" actId="20577"/>
        <pc:sldMkLst>
          <pc:docMk/>
          <pc:sldMk cId="41271360" sldId="2636"/>
        </pc:sldMkLst>
        <pc:spChg chg="mod">
          <ac:chgData name="Dörner, Verena Alexa" userId="ac29ee95-1216-4605-a7fa-e75025141482" providerId="ADAL" clId="{7CCB84B7-1F6A-459C-91C5-512B2FC3598A}" dt="2023-12-12T07:56:08.218" v="20" actId="20577"/>
          <ac:spMkLst>
            <pc:docMk/>
            <pc:sldMk cId="41271360" sldId="2636"/>
            <ac:spMk id="21" creationId="{BBD14D05-BFF3-4A68-8280-479ECDB69B53}"/>
          </ac:spMkLst>
        </pc:spChg>
      </pc:sldChg>
      <pc:sldChg chg="modSp mod">
        <pc:chgData name="Dörner, Verena Alexa" userId="ac29ee95-1216-4605-a7fa-e75025141482" providerId="ADAL" clId="{7CCB84B7-1F6A-459C-91C5-512B2FC3598A}" dt="2023-12-12T07:56:15.527" v="32" actId="20577"/>
        <pc:sldMkLst>
          <pc:docMk/>
          <pc:sldMk cId="2275336813" sldId="2640"/>
        </pc:sldMkLst>
        <pc:spChg chg="mod">
          <ac:chgData name="Dörner, Verena Alexa" userId="ac29ee95-1216-4605-a7fa-e75025141482" providerId="ADAL" clId="{7CCB84B7-1F6A-459C-91C5-512B2FC3598A}" dt="2023-12-12T07:56:15.527" v="32" actId="20577"/>
          <ac:spMkLst>
            <pc:docMk/>
            <pc:sldMk cId="2275336813" sldId="2640"/>
            <ac:spMk id="425" creationId="{E0D36723-94C9-40D8-8416-55FEA3372711}"/>
          </ac:spMkLst>
        </pc:spChg>
      </pc:sldChg>
      <pc:sldChg chg="delSp modSp del mod">
        <pc:chgData name="Dörner, Verena Alexa" userId="ac29ee95-1216-4605-a7fa-e75025141482" providerId="ADAL" clId="{7CCB84B7-1F6A-459C-91C5-512B2FC3598A}" dt="2023-12-12T08:17:24.749" v="792" actId="47"/>
        <pc:sldMkLst>
          <pc:docMk/>
          <pc:sldMk cId="2413233485" sldId="2641"/>
        </pc:sldMkLst>
        <pc:spChg chg="del">
          <ac:chgData name="Dörner, Verena Alexa" userId="ac29ee95-1216-4605-a7fa-e75025141482" providerId="ADAL" clId="{7CCB84B7-1F6A-459C-91C5-512B2FC3598A}" dt="2023-12-12T07:59:42.893" v="110" actId="478"/>
          <ac:spMkLst>
            <pc:docMk/>
            <pc:sldMk cId="2413233485" sldId="2641"/>
            <ac:spMk id="147" creationId="{A5C05B78-1108-478D-BE08-9C7A7CF7EED5}"/>
          </ac:spMkLst>
        </pc:spChg>
        <pc:spChg chg="del">
          <ac:chgData name="Dörner, Verena Alexa" userId="ac29ee95-1216-4605-a7fa-e75025141482" providerId="ADAL" clId="{7CCB84B7-1F6A-459C-91C5-512B2FC3598A}" dt="2023-12-12T07:59:45.910" v="112" actId="478"/>
          <ac:spMkLst>
            <pc:docMk/>
            <pc:sldMk cId="2413233485" sldId="2641"/>
            <ac:spMk id="148" creationId="{8CD085B3-9C14-478F-A412-BBDDAE6FB0C1}"/>
          </ac:spMkLst>
        </pc:spChg>
        <pc:spChg chg="del">
          <ac:chgData name="Dörner, Verena Alexa" userId="ac29ee95-1216-4605-a7fa-e75025141482" providerId="ADAL" clId="{7CCB84B7-1F6A-459C-91C5-512B2FC3598A}" dt="2023-12-12T07:59:41.290" v="109" actId="478"/>
          <ac:spMkLst>
            <pc:docMk/>
            <pc:sldMk cId="2413233485" sldId="2641"/>
            <ac:spMk id="184" creationId="{F0A0F129-BABF-435A-A594-F4CF302B3748}"/>
          </ac:spMkLst>
        </pc:spChg>
        <pc:spChg chg="mod">
          <ac:chgData name="Dörner, Verena Alexa" userId="ac29ee95-1216-4605-a7fa-e75025141482" providerId="ADAL" clId="{7CCB84B7-1F6A-459C-91C5-512B2FC3598A}" dt="2023-12-12T07:56:35.837" v="68" actId="20577"/>
          <ac:spMkLst>
            <pc:docMk/>
            <pc:sldMk cId="2413233485" sldId="2641"/>
            <ac:spMk id="211" creationId="{D7D47848-706D-49C5-958D-5888783DCDD8}"/>
          </ac:spMkLst>
        </pc:spChg>
        <pc:spChg chg="del">
          <ac:chgData name="Dörner, Verena Alexa" userId="ac29ee95-1216-4605-a7fa-e75025141482" providerId="ADAL" clId="{7CCB84B7-1F6A-459C-91C5-512B2FC3598A}" dt="2023-12-12T07:59:44.276" v="111" actId="478"/>
          <ac:spMkLst>
            <pc:docMk/>
            <pc:sldMk cId="2413233485" sldId="2641"/>
            <ac:spMk id="260" creationId="{79D251EE-EE8B-42FF-8C67-99D19C0C77C6}"/>
          </ac:spMkLst>
        </pc:spChg>
        <pc:grpChg chg="del">
          <ac:chgData name="Dörner, Verena Alexa" userId="ac29ee95-1216-4605-a7fa-e75025141482" providerId="ADAL" clId="{7CCB84B7-1F6A-459C-91C5-512B2FC3598A}" dt="2023-12-12T07:59:49.226" v="114" actId="478"/>
          <ac:grpSpMkLst>
            <pc:docMk/>
            <pc:sldMk cId="2413233485" sldId="2641"/>
            <ac:grpSpMk id="100" creationId="{FCC4A76C-79BE-46A2-BD30-DBC448240373}"/>
          </ac:grpSpMkLst>
        </pc:grpChg>
        <pc:grpChg chg="del">
          <ac:chgData name="Dörner, Verena Alexa" userId="ac29ee95-1216-4605-a7fa-e75025141482" providerId="ADAL" clId="{7CCB84B7-1F6A-459C-91C5-512B2FC3598A}" dt="2023-12-12T07:59:50.028" v="115" actId="478"/>
          <ac:grpSpMkLst>
            <pc:docMk/>
            <pc:sldMk cId="2413233485" sldId="2641"/>
            <ac:grpSpMk id="190" creationId="{0E7C9AD6-0069-4478-B52F-526886A9DB13}"/>
          </ac:grpSpMkLst>
        </pc:grpChg>
        <pc:picChg chg="del">
          <ac:chgData name="Dörner, Verena Alexa" userId="ac29ee95-1216-4605-a7fa-e75025141482" providerId="ADAL" clId="{7CCB84B7-1F6A-459C-91C5-512B2FC3598A}" dt="2023-12-12T07:59:47.244" v="113" actId="478"/>
          <ac:picMkLst>
            <pc:docMk/>
            <pc:sldMk cId="2413233485" sldId="2641"/>
            <ac:picMk id="103" creationId="{E57A5FE4-D4BE-4759-8B87-049F5AEFFC75}"/>
          </ac:picMkLst>
        </pc:picChg>
        <pc:picChg chg="del">
          <ac:chgData name="Dörner, Verena Alexa" userId="ac29ee95-1216-4605-a7fa-e75025141482" providerId="ADAL" clId="{7CCB84B7-1F6A-459C-91C5-512B2FC3598A}" dt="2023-12-12T07:59:50.967" v="116" actId="478"/>
          <ac:picMkLst>
            <pc:docMk/>
            <pc:sldMk cId="2413233485" sldId="2641"/>
            <ac:picMk id="189" creationId="{8E9C2FF2-8D58-4110-951A-6532210742CC}"/>
          </ac:picMkLst>
        </pc:picChg>
      </pc:sldChg>
      <pc:sldChg chg="delSp modSp mod">
        <pc:chgData name="Dörner, Verena Alexa" userId="ac29ee95-1216-4605-a7fa-e75025141482" providerId="ADAL" clId="{7CCB84B7-1F6A-459C-91C5-512B2FC3598A}" dt="2023-12-12T08:25:09.500" v="1031" actId="20577"/>
        <pc:sldMkLst>
          <pc:docMk/>
          <pc:sldMk cId="1035731513" sldId="2643"/>
        </pc:sldMkLst>
        <pc:spChg chg="mod">
          <ac:chgData name="Dörner, Verena Alexa" userId="ac29ee95-1216-4605-a7fa-e75025141482" providerId="ADAL" clId="{7CCB84B7-1F6A-459C-91C5-512B2FC3598A}" dt="2023-12-12T07:56:51.498" v="82" actId="20577"/>
          <ac:spMkLst>
            <pc:docMk/>
            <pc:sldMk cId="1035731513" sldId="2643"/>
            <ac:spMk id="4" creationId="{00000000-0000-0000-0000-000000000000}"/>
          </ac:spMkLst>
        </pc:spChg>
        <pc:spChg chg="del">
          <ac:chgData name="Dörner, Verena Alexa" userId="ac29ee95-1216-4605-a7fa-e75025141482" providerId="ADAL" clId="{7CCB84B7-1F6A-459C-91C5-512B2FC3598A}" dt="2023-12-12T08:20:37.872" v="805" actId="478"/>
          <ac:spMkLst>
            <pc:docMk/>
            <pc:sldMk cId="1035731513" sldId="2643"/>
            <ac:spMk id="185" creationId="{590B8324-6EFC-4DB9-AB93-9C4C27D3C20B}"/>
          </ac:spMkLst>
        </pc:spChg>
        <pc:spChg chg="del">
          <ac:chgData name="Dörner, Verena Alexa" userId="ac29ee95-1216-4605-a7fa-e75025141482" providerId="ADAL" clId="{7CCB84B7-1F6A-459C-91C5-512B2FC3598A}" dt="2023-12-12T08:19:41.617" v="802" actId="478"/>
          <ac:spMkLst>
            <pc:docMk/>
            <pc:sldMk cId="1035731513" sldId="2643"/>
            <ac:spMk id="190" creationId="{6F7C64E8-52BB-4834-AEF4-8B72576FC771}"/>
          </ac:spMkLst>
        </pc:spChg>
        <pc:spChg chg="mod">
          <ac:chgData name="Dörner, Verena Alexa" userId="ac29ee95-1216-4605-a7fa-e75025141482" providerId="ADAL" clId="{7CCB84B7-1F6A-459C-91C5-512B2FC3598A}" dt="2023-12-12T08:19:06.528" v="800" actId="20577"/>
          <ac:spMkLst>
            <pc:docMk/>
            <pc:sldMk cId="1035731513" sldId="2643"/>
            <ac:spMk id="205" creationId="{4D66E5B7-603D-4847-B651-7FB2B8E85491}"/>
          </ac:spMkLst>
        </pc:spChg>
        <pc:spChg chg="del">
          <ac:chgData name="Dörner, Verena Alexa" userId="ac29ee95-1216-4605-a7fa-e75025141482" providerId="ADAL" clId="{7CCB84B7-1F6A-459C-91C5-512B2FC3598A}" dt="2023-12-12T08:18:06.612" v="796" actId="478"/>
          <ac:spMkLst>
            <pc:docMk/>
            <pc:sldMk cId="1035731513" sldId="2643"/>
            <ac:spMk id="222" creationId="{71FF942C-872E-4D63-98AD-8415FF968681}"/>
          </ac:spMkLst>
        </pc:spChg>
        <pc:spChg chg="mod">
          <ac:chgData name="Dörner, Verena Alexa" userId="ac29ee95-1216-4605-a7fa-e75025141482" providerId="ADAL" clId="{7CCB84B7-1F6A-459C-91C5-512B2FC3598A}" dt="2023-12-12T08:25:09.500" v="1031" actId="20577"/>
          <ac:spMkLst>
            <pc:docMk/>
            <pc:sldMk cId="1035731513" sldId="2643"/>
            <ac:spMk id="235" creationId="{812EC3AF-B280-4E7B-995A-23AE684D400A}"/>
          </ac:spMkLst>
        </pc:spChg>
        <pc:spChg chg="del">
          <ac:chgData name="Dörner, Verena Alexa" userId="ac29ee95-1216-4605-a7fa-e75025141482" providerId="ADAL" clId="{7CCB84B7-1F6A-459C-91C5-512B2FC3598A}" dt="2023-12-12T08:19:46.496" v="803" actId="478"/>
          <ac:spMkLst>
            <pc:docMk/>
            <pc:sldMk cId="1035731513" sldId="2643"/>
            <ac:spMk id="240" creationId="{BFD9CB9A-E7B5-4938-A0F2-88EAABD365A3}"/>
          </ac:spMkLst>
        </pc:spChg>
        <pc:spChg chg="mod">
          <ac:chgData name="Dörner, Verena Alexa" userId="ac29ee95-1216-4605-a7fa-e75025141482" providerId="ADAL" clId="{7CCB84B7-1F6A-459C-91C5-512B2FC3598A}" dt="2023-12-12T07:56:22.442" v="44" actId="20577"/>
          <ac:spMkLst>
            <pc:docMk/>
            <pc:sldMk cId="1035731513" sldId="2643"/>
            <ac:spMk id="245" creationId="{25FB1602-F634-46CE-A676-8C4C83E8DCE3}"/>
          </ac:spMkLst>
        </pc:spChg>
        <pc:spChg chg="del">
          <ac:chgData name="Dörner, Verena Alexa" userId="ac29ee95-1216-4605-a7fa-e75025141482" providerId="ADAL" clId="{7CCB84B7-1F6A-459C-91C5-512B2FC3598A}" dt="2023-12-12T08:18:04.806" v="795" actId="478"/>
          <ac:spMkLst>
            <pc:docMk/>
            <pc:sldMk cId="1035731513" sldId="2643"/>
            <ac:spMk id="259" creationId="{9C6FB2F0-DB23-40EA-AC81-719E8B5263F5}"/>
          </ac:spMkLst>
        </pc:spChg>
        <pc:spChg chg="del">
          <ac:chgData name="Dörner, Verena Alexa" userId="ac29ee95-1216-4605-a7fa-e75025141482" providerId="ADAL" clId="{7CCB84B7-1F6A-459C-91C5-512B2FC3598A}" dt="2023-12-12T08:18:02.794" v="794" actId="478"/>
          <ac:spMkLst>
            <pc:docMk/>
            <pc:sldMk cId="1035731513" sldId="2643"/>
            <ac:spMk id="277" creationId="{CB567CE2-123E-40F2-B671-B00EF55B57A6}"/>
          </ac:spMkLst>
        </pc:spChg>
        <pc:spChg chg="del">
          <ac:chgData name="Dörner, Verena Alexa" userId="ac29ee95-1216-4605-a7fa-e75025141482" providerId="ADAL" clId="{7CCB84B7-1F6A-459C-91C5-512B2FC3598A}" dt="2023-12-12T08:19:52.392" v="804" actId="478"/>
          <ac:spMkLst>
            <pc:docMk/>
            <pc:sldMk cId="1035731513" sldId="2643"/>
            <ac:spMk id="279" creationId="{92FDE6BC-AE9F-425D-B1A0-F803BC975771}"/>
          </ac:spMkLst>
        </pc:spChg>
        <pc:spChg chg="del">
          <ac:chgData name="Dörner, Verena Alexa" userId="ac29ee95-1216-4605-a7fa-e75025141482" providerId="ADAL" clId="{7CCB84B7-1F6A-459C-91C5-512B2FC3598A}" dt="2023-12-12T08:19:38.474" v="801" actId="478"/>
          <ac:spMkLst>
            <pc:docMk/>
            <pc:sldMk cId="1035731513" sldId="2643"/>
            <ac:spMk id="448" creationId="{2B9B666A-1238-4B45-8C30-441E6CC8A41D}"/>
          </ac:spMkLst>
        </pc:spChg>
        <pc:spChg chg="del">
          <ac:chgData name="Dörner, Verena Alexa" userId="ac29ee95-1216-4605-a7fa-e75025141482" providerId="ADAL" clId="{7CCB84B7-1F6A-459C-91C5-512B2FC3598A}" dt="2023-12-12T08:18:09.045" v="797" actId="478"/>
          <ac:spMkLst>
            <pc:docMk/>
            <pc:sldMk cId="1035731513" sldId="2643"/>
            <ac:spMk id="459" creationId="{0E4EA707-04B3-4745-9AEB-4DD37FC039F2}"/>
          </ac:spMkLst>
        </pc:spChg>
      </pc:sldChg>
      <pc:sldChg chg="addSp delSp modSp mod">
        <pc:chgData name="Dörner, Verena Alexa" userId="ac29ee95-1216-4605-a7fa-e75025141482" providerId="ADAL" clId="{7CCB84B7-1F6A-459C-91C5-512B2FC3598A}" dt="2023-12-22T08:22:11.619" v="1227" actId="1036"/>
        <pc:sldMkLst>
          <pc:docMk/>
          <pc:sldMk cId="3810254709" sldId="2648"/>
        </pc:sldMkLst>
        <pc:spChg chg="mod">
          <ac:chgData name="Dörner, Verena Alexa" userId="ac29ee95-1216-4605-a7fa-e75025141482" providerId="ADAL" clId="{7CCB84B7-1F6A-459C-91C5-512B2FC3598A}" dt="2023-12-12T08:16:08.515" v="651" actId="6549"/>
          <ac:spMkLst>
            <pc:docMk/>
            <pc:sldMk cId="3810254709" sldId="2648"/>
            <ac:spMk id="2" creationId="{E82D10E9-4E21-4DAB-B145-67E2B8E3AAB0}"/>
          </ac:spMkLst>
        </pc:spChg>
        <pc:spChg chg="mod">
          <ac:chgData name="Dörner, Verena Alexa" userId="ac29ee95-1216-4605-a7fa-e75025141482" providerId="ADAL" clId="{7CCB84B7-1F6A-459C-91C5-512B2FC3598A}" dt="2023-12-12T08:16:39.067" v="689"/>
          <ac:spMkLst>
            <pc:docMk/>
            <pc:sldMk cId="3810254709" sldId="2648"/>
            <ac:spMk id="7" creationId="{999E0851-AC79-6FAD-9EA0-D1C13D2D5B4C}"/>
          </ac:spMkLst>
        </pc:spChg>
        <pc:spChg chg="mod">
          <ac:chgData name="Dörner, Verena Alexa" userId="ac29ee95-1216-4605-a7fa-e75025141482" providerId="ADAL" clId="{7CCB84B7-1F6A-459C-91C5-512B2FC3598A}" dt="2023-12-12T08:16:39.067" v="689"/>
          <ac:spMkLst>
            <pc:docMk/>
            <pc:sldMk cId="3810254709" sldId="2648"/>
            <ac:spMk id="8" creationId="{48739181-D704-B136-A1D6-0D7AEBF7AD1E}"/>
          </ac:spMkLst>
        </pc:spChg>
        <pc:spChg chg="add mod">
          <ac:chgData name="Dörner, Verena Alexa" userId="ac29ee95-1216-4605-a7fa-e75025141482" providerId="ADAL" clId="{7CCB84B7-1F6A-459C-91C5-512B2FC3598A}" dt="2023-12-12T08:16:45.900" v="741" actId="1035"/>
          <ac:spMkLst>
            <pc:docMk/>
            <pc:sldMk cId="3810254709" sldId="2648"/>
            <ac:spMk id="9" creationId="{507AF95A-A724-9D31-3BAC-67A3825A7E55}"/>
          </ac:spMkLst>
        </pc:spChg>
        <pc:spChg chg="add mod">
          <ac:chgData name="Dörner, Verena Alexa" userId="ac29ee95-1216-4605-a7fa-e75025141482" providerId="ADAL" clId="{7CCB84B7-1F6A-459C-91C5-512B2FC3598A}" dt="2023-12-12T08:16:59.048" v="787" actId="1036"/>
          <ac:spMkLst>
            <pc:docMk/>
            <pc:sldMk cId="3810254709" sldId="2648"/>
            <ac:spMk id="10" creationId="{92D8D4BD-EF9B-9348-3D14-847C81340F50}"/>
          </ac:spMkLst>
        </pc:spChg>
        <pc:spChg chg="del">
          <ac:chgData name="Dörner, Verena Alexa" userId="ac29ee95-1216-4605-a7fa-e75025141482" providerId="ADAL" clId="{7CCB84B7-1F6A-459C-91C5-512B2FC3598A}" dt="2023-12-12T08:00:34.535" v="122" actId="478"/>
          <ac:spMkLst>
            <pc:docMk/>
            <pc:sldMk cId="3810254709" sldId="2648"/>
            <ac:spMk id="143" creationId="{B3EF5669-89C7-4B41-87EB-67BC93B13D98}"/>
          </ac:spMkLst>
        </pc:spChg>
        <pc:spChg chg="mod">
          <ac:chgData name="Dörner, Verena Alexa" userId="ac29ee95-1216-4605-a7fa-e75025141482" providerId="ADAL" clId="{7CCB84B7-1F6A-459C-91C5-512B2FC3598A}" dt="2023-12-12T08:17:13.886" v="789" actId="1036"/>
          <ac:spMkLst>
            <pc:docMk/>
            <pc:sldMk cId="3810254709" sldId="2648"/>
            <ac:spMk id="145" creationId="{7F53D9B9-2C82-49E2-81D3-88202424E202}"/>
          </ac:spMkLst>
        </pc:spChg>
        <pc:spChg chg="mod">
          <ac:chgData name="Dörner, Verena Alexa" userId="ac29ee95-1216-4605-a7fa-e75025141482" providerId="ADAL" clId="{7CCB84B7-1F6A-459C-91C5-512B2FC3598A}" dt="2023-12-12T08:17:18.315" v="791" actId="1036"/>
          <ac:spMkLst>
            <pc:docMk/>
            <pc:sldMk cId="3810254709" sldId="2648"/>
            <ac:spMk id="146" creationId="{7B42ED7A-E283-4E5F-9DF1-684EEE609BC5}"/>
          </ac:spMkLst>
        </pc:spChg>
        <pc:spChg chg="mod">
          <ac:chgData name="Dörner, Verena Alexa" userId="ac29ee95-1216-4605-a7fa-e75025141482" providerId="ADAL" clId="{7CCB84B7-1F6A-459C-91C5-512B2FC3598A}" dt="2023-12-22T08:21:35.752" v="1188" actId="13926"/>
          <ac:spMkLst>
            <pc:docMk/>
            <pc:sldMk cId="3810254709" sldId="2648"/>
            <ac:spMk id="147" creationId="{5F1816B8-A1B9-4BE6-A949-6186D9D08010}"/>
          </ac:spMkLst>
        </pc:spChg>
        <pc:spChg chg="add del">
          <ac:chgData name="Dörner, Verena Alexa" userId="ac29ee95-1216-4605-a7fa-e75025141482" providerId="ADAL" clId="{7CCB84B7-1F6A-459C-91C5-512B2FC3598A}" dt="2023-12-12T07:58:42.766" v="101" actId="478"/>
          <ac:spMkLst>
            <pc:docMk/>
            <pc:sldMk cId="3810254709" sldId="2648"/>
            <ac:spMk id="158" creationId="{89AF821E-416C-4F77-94C7-487C9C1E3CB3}"/>
          </ac:spMkLst>
        </pc:spChg>
        <pc:spChg chg="mod">
          <ac:chgData name="Dörner, Verena Alexa" userId="ac29ee95-1216-4605-a7fa-e75025141482" providerId="ADAL" clId="{7CCB84B7-1F6A-459C-91C5-512B2FC3598A}" dt="2023-12-12T08:12:22.780" v="144" actId="1076"/>
          <ac:spMkLst>
            <pc:docMk/>
            <pc:sldMk cId="3810254709" sldId="2648"/>
            <ac:spMk id="159" creationId="{DB1B2DAB-7C6B-4D8B-AABD-CD6F744BC186}"/>
          </ac:spMkLst>
        </pc:spChg>
        <pc:spChg chg="mod">
          <ac:chgData name="Dörner, Verena Alexa" userId="ac29ee95-1216-4605-a7fa-e75025141482" providerId="ADAL" clId="{7CCB84B7-1F6A-459C-91C5-512B2FC3598A}" dt="2023-12-12T07:56:28.363" v="56" actId="20577"/>
          <ac:spMkLst>
            <pc:docMk/>
            <pc:sldMk cId="3810254709" sldId="2648"/>
            <ac:spMk id="211" creationId="{D7D47848-706D-49C5-958D-5888783DCDD8}"/>
          </ac:spMkLst>
        </pc:spChg>
        <pc:spChg chg="mod">
          <ac:chgData name="Dörner, Verena Alexa" userId="ac29ee95-1216-4605-a7fa-e75025141482" providerId="ADAL" clId="{7CCB84B7-1F6A-459C-91C5-512B2FC3598A}" dt="2023-12-22T08:21:02.459" v="1149" actId="1076"/>
          <ac:spMkLst>
            <pc:docMk/>
            <pc:sldMk cId="3810254709" sldId="2648"/>
            <ac:spMk id="213" creationId="{B7633555-9C3B-44ED-A02B-E81D23BC5D0D}"/>
          </ac:spMkLst>
        </pc:spChg>
        <pc:spChg chg="del">
          <ac:chgData name="Dörner, Verena Alexa" userId="ac29ee95-1216-4605-a7fa-e75025141482" providerId="ADAL" clId="{7CCB84B7-1F6A-459C-91C5-512B2FC3598A}" dt="2023-12-12T07:59:06.089" v="108" actId="478"/>
          <ac:spMkLst>
            <pc:docMk/>
            <pc:sldMk cId="3810254709" sldId="2648"/>
            <ac:spMk id="237" creationId="{1309BAA6-B8D8-44F4-BE7B-C7AA7C17EA4B}"/>
          </ac:spMkLst>
        </pc:spChg>
        <pc:spChg chg="del">
          <ac:chgData name="Dörner, Verena Alexa" userId="ac29ee95-1216-4605-a7fa-e75025141482" providerId="ADAL" clId="{7CCB84B7-1F6A-459C-91C5-512B2FC3598A}" dt="2023-12-12T07:58:36.342" v="98" actId="478"/>
          <ac:spMkLst>
            <pc:docMk/>
            <pc:sldMk cId="3810254709" sldId="2648"/>
            <ac:spMk id="268" creationId="{3F7A0C44-6677-4A18-8019-5B2C28E1140C}"/>
          </ac:spMkLst>
        </pc:spChg>
        <pc:spChg chg="del">
          <ac:chgData name="Dörner, Verena Alexa" userId="ac29ee95-1216-4605-a7fa-e75025141482" providerId="ADAL" clId="{7CCB84B7-1F6A-459C-91C5-512B2FC3598A}" dt="2023-12-12T08:00:25.926" v="119" actId="478"/>
          <ac:spMkLst>
            <pc:docMk/>
            <pc:sldMk cId="3810254709" sldId="2648"/>
            <ac:spMk id="274" creationId="{909288DF-7845-4639-AA40-C14D3FDA13ED}"/>
          </ac:spMkLst>
        </pc:spChg>
        <pc:spChg chg="mod">
          <ac:chgData name="Dörner, Verena Alexa" userId="ac29ee95-1216-4605-a7fa-e75025141482" providerId="ADAL" clId="{7CCB84B7-1F6A-459C-91C5-512B2FC3598A}" dt="2023-12-12T08:16:01.730" v="650" actId="1036"/>
          <ac:spMkLst>
            <pc:docMk/>
            <pc:sldMk cId="3810254709" sldId="2648"/>
            <ac:spMk id="275" creationId="{93945542-49D2-4C4F-B7A2-34B62C64F9FC}"/>
          </ac:spMkLst>
        </pc:spChg>
        <pc:spChg chg="del">
          <ac:chgData name="Dörner, Verena Alexa" userId="ac29ee95-1216-4605-a7fa-e75025141482" providerId="ADAL" clId="{7CCB84B7-1F6A-459C-91C5-512B2FC3598A}" dt="2023-12-12T07:58:34.880" v="97" actId="478"/>
          <ac:spMkLst>
            <pc:docMk/>
            <pc:sldMk cId="3810254709" sldId="2648"/>
            <ac:spMk id="277" creationId="{A81C6EEC-027F-42A5-8CA0-A1A2F2D35372}"/>
          </ac:spMkLst>
        </pc:spChg>
        <pc:spChg chg="del mod">
          <ac:chgData name="Dörner, Verena Alexa" userId="ac29ee95-1216-4605-a7fa-e75025141482" providerId="ADAL" clId="{7CCB84B7-1F6A-459C-91C5-512B2FC3598A}" dt="2023-12-12T08:00:24.461" v="118" actId="478"/>
          <ac:spMkLst>
            <pc:docMk/>
            <pc:sldMk cId="3810254709" sldId="2648"/>
            <ac:spMk id="283" creationId="{20B60765-B33A-42A2-98E5-3740351F4C36}"/>
          </ac:spMkLst>
        </pc:spChg>
        <pc:spChg chg="mod">
          <ac:chgData name="Dörner, Verena Alexa" userId="ac29ee95-1216-4605-a7fa-e75025141482" providerId="ADAL" clId="{7CCB84B7-1F6A-459C-91C5-512B2FC3598A}" dt="2023-12-12T08:16:01.730" v="650" actId="1036"/>
          <ac:spMkLst>
            <pc:docMk/>
            <pc:sldMk cId="3810254709" sldId="2648"/>
            <ac:spMk id="284" creationId="{72C81D95-5073-4455-AA42-778D99404EC1}"/>
          </ac:spMkLst>
        </pc:spChg>
        <pc:spChg chg="mod">
          <ac:chgData name="Dörner, Verena Alexa" userId="ac29ee95-1216-4605-a7fa-e75025141482" providerId="ADAL" clId="{7CCB84B7-1F6A-459C-91C5-512B2FC3598A}" dt="2023-12-12T08:16:01.730" v="650" actId="1036"/>
          <ac:spMkLst>
            <pc:docMk/>
            <pc:sldMk cId="3810254709" sldId="2648"/>
            <ac:spMk id="292" creationId="{C924305A-99BD-4427-823B-536F075D09EB}"/>
          </ac:spMkLst>
        </pc:spChg>
        <pc:spChg chg="mod">
          <ac:chgData name="Dörner, Verena Alexa" userId="ac29ee95-1216-4605-a7fa-e75025141482" providerId="ADAL" clId="{7CCB84B7-1F6A-459C-91C5-512B2FC3598A}" dt="2023-12-12T08:16:01.730" v="650" actId="1036"/>
          <ac:spMkLst>
            <pc:docMk/>
            <pc:sldMk cId="3810254709" sldId="2648"/>
            <ac:spMk id="293" creationId="{E4549B76-C5A5-47C5-92C5-90F0CE9AB5AB}"/>
          </ac:spMkLst>
        </pc:spChg>
        <pc:spChg chg="mod">
          <ac:chgData name="Dörner, Verena Alexa" userId="ac29ee95-1216-4605-a7fa-e75025141482" providerId="ADAL" clId="{7CCB84B7-1F6A-459C-91C5-512B2FC3598A}" dt="2023-12-12T08:16:01.730" v="650" actId="1036"/>
          <ac:spMkLst>
            <pc:docMk/>
            <pc:sldMk cId="3810254709" sldId="2648"/>
            <ac:spMk id="302" creationId="{FD57C964-0A30-485B-9F8C-F467A4346C82}"/>
          </ac:spMkLst>
        </pc:spChg>
        <pc:spChg chg="mod">
          <ac:chgData name="Dörner, Verena Alexa" userId="ac29ee95-1216-4605-a7fa-e75025141482" providerId="ADAL" clId="{7CCB84B7-1F6A-459C-91C5-512B2FC3598A}" dt="2023-12-12T08:16:01.730" v="650" actId="1036"/>
          <ac:spMkLst>
            <pc:docMk/>
            <pc:sldMk cId="3810254709" sldId="2648"/>
            <ac:spMk id="314" creationId="{B04E9FDB-CD2F-40F3-AB60-23E7B8456F83}"/>
          </ac:spMkLst>
        </pc:spChg>
        <pc:spChg chg="mod">
          <ac:chgData name="Dörner, Verena Alexa" userId="ac29ee95-1216-4605-a7fa-e75025141482" providerId="ADAL" clId="{7CCB84B7-1F6A-459C-91C5-512B2FC3598A}" dt="2023-12-12T08:16:01.730" v="650" actId="1036"/>
          <ac:spMkLst>
            <pc:docMk/>
            <pc:sldMk cId="3810254709" sldId="2648"/>
            <ac:spMk id="328" creationId="{508CBE62-506E-487D-B521-631C6A8E2496}"/>
          </ac:spMkLst>
        </pc:spChg>
        <pc:spChg chg="mod">
          <ac:chgData name="Dörner, Verena Alexa" userId="ac29ee95-1216-4605-a7fa-e75025141482" providerId="ADAL" clId="{7CCB84B7-1F6A-459C-91C5-512B2FC3598A}" dt="2023-12-12T08:16:01.730" v="650" actId="1036"/>
          <ac:spMkLst>
            <pc:docMk/>
            <pc:sldMk cId="3810254709" sldId="2648"/>
            <ac:spMk id="329" creationId="{454F0E3B-80A4-4DAA-999F-930D2C90F54B}"/>
          </ac:spMkLst>
        </pc:spChg>
        <pc:spChg chg="mod">
          <ac:chgData name="Dörner, Verena Alexa" userId="ac29ee95-1216-4605-a7fa-e75025141482" providerId="ADAL" clId="{7CCB84B7-1F6A-459C-91C5-512B2FC3598A}" dt="2023-12-12T08:16:01.730" v="650" actId="1036"/>
          <ac:spMkLst>
            <pc:docMk/>
            <pc:sldMk cId="3810254709" sldId="2648"/>
            <ac:spMk id="338" creationId="{2015E554-B878-4CC8-A829-AD40E35A6DE5}"/>
          </ac:spMkLst>
        </pc:spChg>
        <pc:spChg chg="mod">
          <ac:chgData name="Dörner, Verena Alexa" userId="ac29ee95-1216-4605-a7fa-e75025141482" providerId="ADAL" clId="{7CCB84B7-1F6A-459C-91C5-512B2FC3598A}" dt="2023-12-12T08:16:01.730" v="650" actId="1036"/>
          <ac:spMkLst>
            <pc:docMk/>
            <pc:sldMk cId="3810254709" sldId="2648"/>
            <ac:spMk id="339" creationId="{FCF96C01-BB15-4D92-A4A7-7B052EAA78BA}"/>
          </ac:spMkLst>
        </pc:spChg>
        <pc:spChg chg="mod">
          <ac:chgData name="Dörner, Verena Alexa" userId="ac29ee95-1216-4605-a7fa-e75025141482" providerId="ADAL" clId="{7CCB84B7-1F6A-459C-91C5-512B2FC3598A}" dt="2023-12-12T08:16:01.730" v="650" actId="1036"/>
          <ac:spMkLst>
            <pc:docMk/>
            <pc:sldMk cId="3810254709" sldId="2648"/>
            <ac:spMk id="340" creationId="{E9E0B63A-5FC5-4FC8-B3B4-79F3269C08B4}"/>
          </ac:spMkLst>
        </pc:spChg>
        <pc:spChg chg="mod">
          <ac:chgData name="Dörner, Verena Alexa" userId="ac29ee95-1216-4605-a7fa-e75025141482" providerId="ADAL" clId="{7CCB84B7-1F6A-459C-91C5-512B2FC3598A}" dt="2023-12-12T08:16:01.730" v="650" actId="1036"/>
          <ac:spMkLst>
            <pc:docMk/>
            <pc:sldMk cId="3810254709" sldId="2648"/>
            <ac:spMk id="355" creationId="{30D24019-E6D9-4C54-8E67-247EE89D4636}"/>
          </ac:spMkLst>
        </pc:spChg>
        <pc:spChg chg="mod">
          <ac:chgData name="Dörner, Verena Alexa" userId="ac29ee95-1216-4605-a7fa-e75025141482" providerId="ADAL" clId="{7CCB84B7-1F6A-459C-91C5-512B2FC3598A}" dt="2023-12-12T08:16:01.730" v="650" actId="1036"/>
          <ac:spMkLst>
            <pc:docMk/>
            <pc:sldMk cId="3810254709" sldId="2648"/>
            <ac:spMk id="357" creationId="{F5EE09C7-0F79-46D6-819A-30D4B6FE06EB}"/>
          </ac:spMkLst>
        </pc:spChg>
        <pc:spChg chg="mod">
          <ac:chgData name="Dörner, Verena Alexa" userId="ac29ee95-1216-4605-a7fa-e75025141482" providerId="ADAL" clId="{7CCB84B7-1F6A-459C-91C5-512B2FC3598A}" dt="2023-12-12T08:16:01.730" v="650" actId="1036"/>
          <ac:spMkLst>
            <pc:docMk/>
            <pc:sldMk cId="3810254709" sldId="2648"/>
            <ac:spMk id="358" creationId="{6BEEE24D-E283-404B-A684-0D1249482FF0}"/>
          </ac:spMkLst>
        </pc:spChg>
        <pc:spChg chg="mod">
          <ac:chgData name="Dörner, Verena Alexa" userId="ac29ee95-1216-4605-a7fa-e75025141482" providerId="ADAL" clId="{7CCB84B7-1F6A-459C-91C5-512B2FC3598A}" dt="2023-12-22T08:21:32.088" v="1187" actId="13926"/>
          <ac:spMkLst>
            <pc:docMk/>
            <pc:sldMk cId="3810254709" sldId="2648"/>
            <ac:spMk id="368" creationId="{62E67D3B-51C3-412D-81E0-4B4D68A3F2C4}"/>
          </ac:spMkLst>
        </pc:spChg>
        <pc:grpChg chg="add mod">
          <ac:chgData name="Dörner, Verena Alexa" userId="ac29ee95-1216-4605-a7fa-e75025141482" providerId="ADAL" clId="{7CCB84B7-1F6A-459C-91C5-512B2FC3598A}" dt="2023-12-12T08:16:45.900" v="741" actId="1035"/>
          <ac:grpSpMkLst>
            <pc:docMk/>
            <pc:sldMk cId="3810254709" sldId="2648"/>
            <ac:grpSpMk id="6" creationId="{52698B02-8E95-BF13-351A-C0A0984F4563}"/>
          </ac:grpSpMkLst>
        </pc:grpChg>
        <pc:grpChg chg="del">
          <ac:chgData name="Dörner, Verena Alexa" userId="ac29ee95-1216-4605-a7fa-e75025141482" providerId="ADAL" clId="{7CCB84B7-1F6A-459C-91C5-512B2FC3598A}" dt="2023-12-12T07:58:57.746" v="106" actId="478"/>
          <ac:grpSpMkLst>
            <pc:docMk/>
            <pc:sldMk cId="3810254709" sldId="2648"/>
            <ac:grpSpMk id="106" creationId="{432358C1-C9BA-4114-9A18-582C21570492}"/>
          </ac:grpSpMkLst>
        </pc:grpChg>
        <pc:grpChg chg="del">
          <ac:chgData name="Dörner, Verena Alexa" userId="ac29ee95-1216-4605-a7fa-e75025141482" providerId="ADAL" clId="{7CCB84B7-1F6A-459C-91C5-512B2FC3598A}" dt="2023-12-12T08:00:27.652" v="120" actId="478"/>
          <ac:grpSpMkLst>
            <pc:docMk/>
            <pc:sldMk cId="3810254709" sldId="2648"/>
            <ac:grpSpMk id="140" creationId="{F1B5A728-8F8D-4D6F-870A-B6B1B62F3F12}"/>
          </ac:grpSpMkLst>
        </pc:grpChg>
        <pc:grpChg chg="mod">
          <ac:chgData name="Dörner, Verena Alexa" userId="ac29ee95-1216-4605-a7fa-e75025141482" providerId="ADAL" clId="{7CCB84B7-1F6A-459C-91C5-512B2FC3598A}" dt="2023-12-22T08:21:16.432" v="1186" actId="1037"/>
          <ac:grpSpMkLst>
            <pc:docMk/>
            <pc:sldMk cId="3810254709" sldId="2648"/>
            <ac:grpSpMk id="149" creationId="{9211D25A-BFB5-492D-B038-14DDFB05EF09}"/>
          </ac:grpSpMkLst>
        </pc:grpChg>
        <pc:grpChg chg="del">
          <ac:chgData name="Dörner, Verena Alexa" userId="ac29ee95-1216-4605-a7fa-e75025141482" providerId="ADAL" clId="{7CCB84B7-1F6A-459C-91C5-512B2FC3598A}" dt="2023-12-12T08:15:13.094" v="580" actId="478"/>
          <ac:grpSpMkLst>
            <pc:docMk/>
            <pc:sldMk cId="3810254709" sldId="2648"/>
            <ac:grpSpMk id="153" creationId="{FDEEAF15-D830-4BB4-8D76-4A8201CF8CD9}"/>
          </ac:grpSpMkLst>
        </pc:grpChg>
        <pc:grpChg chg="del">
          <ac:chgData name="Dörner, Verena Alexa" userId="ac29ee95-1216-4605-a7fa-e75025141482" providerId="ADAL" clId="{7CCB84B7-1F6A-459C-91C5-512B2FC3598A}" dt="2023-12-12T08:15:09.907" v="578" actId="478"/>
          <ac:grpSpMkLst>
            <pc:docMk/>
            <pc:sldMk cId="3810254709" sldId="2648"/>
            <ac:grpSpMk id="168" creationId="{548E5E6A-D190-4544-AE17-F798FD32BB2F}"/>
          </ac:grpSpMkLst>
        </pc:grpChg>
        <pc:grpChg chg="mod">
          <ac:chgData name="Dörner, Verena Alexa" userId="ac29ee95-1216-4605-a7fa-e75025141482" providerId="ADAL" clId="{7CCB84B7-1F6A-459C-91C5-512B2FC3598A}" dt="2023-12-22T08:21:09.017" v="1171" actId="1037"/>
          <ac:grpSpMkLst>
            <pc:docMk/>
            <pc:sldMk cId="3810254709" sldId="2648"/>
            <ac:grpSpMk id="178" creationId="{D3B74D82-5A00-417A-A586-A62E5F142B25}"/>
          </ac:grpSpMkLst>
        </pc:grpChg>
        <pc:grpChg chg="del">
          <ac:chgData name="Dörner, Verena Alexa" userId="ac29ee95-1216-4605-a7fa-e75025141482" providerId="ADAL" clId="{7CCB84B7-1F6A-459C-91C5-512B2FC3598A}" dt="2023-12-12T07:58:48.346" v="104" actId="478"/>
          <ac:grpSpMkLst>
            <pc:docMk/>
            <pc:sldMk cId="3810254709" sldId="2648"/>
            <ac:grpSpMk id="194" creationId="{72320B4A-AB1E-43D9-BD37-5C6E791B0F1C}"/>
          </ac:grpSpMkLst>
        </pc:grpChg>
        <pc:grpChg chg="del">
          <ac:chgData name="Dörner, Verena Alexa" userId="ac29ee95-1216-4605-a7fa-e75025141482" providerId="ADAL" clId="{7CCB84B7-1F6A-459C-91C5-512B2FC3598A}" dt="2023-12-12T07:58:45.077" v="102" actId="478"/>
          <ac:grpSpMkLst>
            <pc:docMk/>
            <pc:sldMk cId="3810254709" sldId="2648"/>
            <ac:grpSpMk id="198" creationId="{CA92A16F-9B30-4D5A-8229-1A760DDB09B7}"/>
          </ac:grpSpMkLst>
        </pc:grpChg>
        <pc:grpChg chg="del">
          <ac:chgData name="Dörner, Verena Alexa" userId="ac29ee95-1216-4605-a7fa-e75025141482" providerId="ADAL" clId="{7CCB84B7-1F6A-459C-91C5-512B2FC3598A}" dt="2023-12-12T08:00:36.955" v="124" actId="478"/>
          <ac:grpSpMkLst>
            <pc:docMk/>
            <pc:sldMk cId="3810254709" sldId="2648"/>
            <ac:grpSpMk id="229" creationId="{200A766B-8CF8-4FFF-8E13-DBA938DBC510}"/>
          </ac:grpSpMkLst>
        </pc:grpChg>
        <pc:grpChg chg="mod">
          <ac:chgData name="Dörner, Verena Alexa" userId="ac29ee95-1216-4605-a7fa-e75025141482" providerId="ADAL" clId="{7CCB84B7-1F6A-459C-91C5-512B2FC3598A}" dt="2023-12-12T08:16:01.730" v="650" actId="1036"/>
          <ac:grpSpMkLst>
            <pc:docMk/>
            <pc:sldMk cId="3810254709" sldId="2648"/>
            <ac:grpSpMk id="232" creationId="{FD42FA25-7308-4989-A992-02B9D72DDAC4}"/>
          </ac:grpSpMkLst>
        </pc:grpChg>
        <pc:grpChg chg="mod">
          <ac:chgData name="Dörner, Verena Alexa" userId="ac29ee95-1216-4605-a7fa-e75025141482" providerId="ADAL" clId="{7CCB84B7-1F6A-459C-91C5-512B2FC3598A}" dt="2023-12-12T08:16:01.730" v="650" actId="1036"/>
          <ac:grpSpMkLst>
            <pc:docMk/>
            <pc:sldMk cId="3810254709" sldId="2648"/>
            <ac:grpSpMk id="243" creationId="{4B4BD55D-E50A-48BD-9B00-847FBD82052D}"/>
          </ac:grpSpMkLst>
        </pc:grpChg>
        <pc:grpChg chg="mod">
          <ac:chgData name="Dörner, Verena Alexa" userId="ac29ee95-1216-4605-a7fa-e75025141482" providerId="ADAL" clId="{7CCB84B7-1F6A-459C-91C5-512B2FC3598A}" dt="2023-12-12T08:16:01.730" v="650" actId="1036"/>
          <ac:grpSpMkLst>
            <pc:docMk/>
            <pc:sldMk cId="3810254709" sldId="2648"/>
            <ac:grpSpMk id="296" creationId="{D933491C-F33C-47C4-94CF-745C2972DB75}"/>
          </ac:grpSpMkLst>
        </pc:grpChg>
        <pc:grpChg chg="mod">
          <ac:chgData name="Dörner, Verena Alexa" userId="ac29ee95-1216-4605-a7fa-e75025141482" providerId="ADAL" clId="{7CCB84B7-1F6A-459C-91C5-512B2FC3598A}" dt="2023-12-12T08:16:01.730" v="650" actId="1036"/>
          <ac:grpSpMkLst>
            <pc:docMk/>
            <pc:sldMk cId="3810254709" sldId="2648"/>
            <ac:grpSpMk id="299" creationId="{C1BCEBF2-EC85-48FA-8B5A-4D0ECBB85DC1}"/>
          </ac:grpSpMkLst>
        </pc:grpChg>
        <pc:grpChg chg="mod">
          <ac:chgData name="Dörner, Verena Alexa" userId="ac29ee95-1216-4605-a7fa-e75025141482" providerId="ADAL" clId="{7CCB84B7-1F6A-459C-91C5-512B2FC3598A}" dt="2023-12-12T08:16:01.730" v="650" actId="1036"/>
          <ac:grpSpMkLst>
            <pc:docMk/>
            <pc:sldMk cId="3810254709" sldId="2648"/>
            <ac:grpSpMk id="311" creationId="{7A1B02B4-29E0-473F-BAE1-1ED6A236EA84}"/>
          </ac:grpSpMkLst>
        </pc:grpChg>
        <pc:grpChg chg="mod">
          <ac:chgData name="Dörner, Verena Alexa" userId="ac29ee95-1216-4605-a7fa-e75025141482" providerId="ADAL" clId="{7CCB84B7-1F6A-459C-91C5-512B2FC3598A}" dt="2023-12-12T08:16:01.730" v="650" actId="1036"/>
          <ac:grpSpMkLst>
            <pc:docMk/>
            <pc:sldMk cId="3810254709" sldId="2648"/>
            <ac:grpSpMk id="330" creationId="{F5391E7D-D07E-4ED9-BC49-26FBCE8B14B4}"/>
          </ac:grpSpMkLst>
        </pc:grpChg>
        <pc:grpChg chg="mod">
          <ac:chgData name="Dörner, Verena Alexa" userId="ac29ee95-1216-4605-a7fa-e75025141482" providerId="ADAL" clId="{7CCB84B7-1F6A-459C-91C5-512B2FC3598A}" dt="2023-12-12T08:16:01.730" v="650" actId="1036"/>
          <ac:grpSpMkLst>
            <pc:docMk/>
            <pc:sldMk cId="3810254709" sldId="2648"/>
            <ac:grpSpMk id="334" creationId="{B3B1236F-09CF-478F-AAD3-1646FDCC9BEB}"/>
          </ac:grpSpMkLst>
        </pc:grpChg>
        <pc:grpChg chg="mod">
          <ac:chgData name="Dörner, Verena Alexa" userId="ac29ee95-1216-4605-a7fa-e75025141482" providerId="ADAL" clId="{7CCB84B7-1F6A-459C-91C5-512B2FC3598A}" dt="2023-12-12T08:16:01.730" v="650" actId="1036"/>
          <ac:grpSpMkLst>
            <pc:docMk/>
            <pc:sldMk cId="3810254709" sldId="2648"/>
            <ac:grpSpMk id="342" creationId="{BBF52411-4CCE-421D-8F0B-0180810688FC}"/>
          </ac:grpSpMkLst>
        </pc:grpChg>
        <pc:grpChg chg="mod">
          <ac:chgData name="Dörner, Verena Alexa" userId="ac29ee95-1216-4605-a7fa-e75025141482" providerId="ADAL" clId="{7CCB84B7-1F6A-459C-91C5-512B2FC3598A}" dt="2023-12-12T08:16:01.730" v="650" actId="1036"/>
          <ac:grpSpMkLst>
            <pc:docMk/>
            <pc:sldMk cId="3810254709" sldId="2648"/>
            <ac:grpSpMk id="346" creationId="{4823F284-2E9A-4131-A3EB-246D97E57CB2}"/>
          </ac:grpSpMkLst>
        </pc:grpChg>
        <pc:grpChg chg="mod">
          <ac:chgData name="Dörner, Verena Alexa" userId="ac29ee95-1216-4605-a7fa-e75025141482" providerId="ADAL" clId="{7CCB84B7-1F6A-459C-91C5-512B2FC3598A}" dt="2023-12-12T08:16:01.730" v="650" actId="1036"/>
          <ac:grpSpMkLst>
            <pc:docMk/>
            <pc:sldMk cId="3810254709" sldId="2648"/>
            <ac:grpSpMk id="352" creationId="{BFC7E4C7-5044-482A-A503-7CEE0526E230}"/>
          </ac:grpSpMkLst>
        </pc:grpChg>
        <pc:grpChg chg="mod">
          <ac:chgData name="Dörner, Verena Alexa" userId="ac29ee95-1216-4605-a7fa-e75025141482" providerId="ADAL" clId="{7CCB84B7-1F6A-459C-91C5-512B2FC3598A}" dt="2023-12-22T08:19:53.598" v="1127" actId="1037"/>
          <ac:grpSpMkLst>
            <pc:docMk/>
            <pc:sldMk cId="3810254709" sldId="2648"/>
            <ac:grpSpMk id="360" creationId="{58A36D0E-E3EB-4585-8A3C-7FF0AD69C7DA}"/>
          </ac:grpSpMkLst>
        </pc:grpChg>
        <pc:grpChg chg="mod">
          <ac:chgData name="Dörner, Verena Alexa" userId="ac29ee95-1216-4605-a7fa-e75025141482" providerId="ADAL" clId="{7CCB84B7-1F6A-459C-91C5-512B2FC3598A}" dt="2023-12-22T08:19:53.598" v="1127" actId="1037"/>
          <ac:grpSpMkLst>
            <pc:docMk/>
            <pc:sldMk cId="3810254709" sldId="2648"/>
            <ac:grpSpMk id="365" creationId="{BCB90D47-ABB1-42E5-A3BC-F9148D17594C}"/>
          </ac:grpSpMkLst>
        </pc:grpChg>
        <pc:picChg chg="add mod">
          <ac:chgData name="Dörner, Verena Alexa" userId="ac29ee95-1216-4605-a7fa-e75025141482" providerId="ADAL" clId="{7CCB84B7-1F6A-459C-91C5-512B2FC3598A}" dt="2023-12-12T08:16:45.900" v="741" actId="1035"/>
          <ac:picMkLst>
            <pc:docMk/>
            <pc:sldMk cId="3810254709" sldId="2648"/>
            <ac:picMk id="5" creationId="{F62509C7-322A-EC84-2EAF-DA1592DA14E0}"/>
          </ac:picMkLst>
        </pc:picChg>
        <pc:picChg chg="del">
          <ac:chgData name="Dörner, Verena Alexa" userId="ac29ee95-1216-4605-a7fa-e75025141482" providerId="ADAL" clId="{7CCB84B7-1F6A-459C-91C5-512B2FC3598A}" dt="2023-12-12T07:58:46.068" v="103" actId="478"/>
          <ac:picMkLst>
            <pc:docMk/>
            <pc:sldMk cId="3810254709" sldId="2648"/>
            <ac:picMk id="104" creationId="{2C01270D-3459-4FC8-BD98-FBC1EF25E5AB}"/>
          </ac:picMkLst>
        </pc:picChg>
        <pc:picChg chg="del">
          <ac:chgData name="Dörner, Verena Alexa" userId="ac29ee95-1216-4605-a7fa-e75025141482" providerId="ADAL" clId="{7CCB84B7-1F6A-459C-91C5-512B2FC3598A}" dt="2023-12-12T08:00:35.779" v="123" actId="478"/>
          <ac:picMkLst>
            <pc:docMk/>
            <pc:sldMk cId="3810254709" sldId="2648"/>
            <ac:picMk id="139" creationId="{866CE559-17CD-4DF1-A078-54498E413AF6}"/>
          </ac:picMkLst>
        </pc:picChg>
        <pc:picChg chg="mod">
          <ac:chgData name="Dörner, Verena Alexa" userId="ac29ee95-1216-4605-a7fa-e75025141482" providerId="ADAL" clId="{7CCB84B7-1F6A-459C-91C5-512B2FC3598A}" dt="2023-12-22T08:20:57.200" v="1147" actId="1037"/>
          <ac:picMkLst>
            <pc:docMk/>
            <pc:sldMk cId="3810254709" sldId="2648"/>
            <ac:picMk id="148" creationId="{B9D5BFBF-7589-4FBC-8716-93FDC884E71C}"/>
          </ac:picMkLst>
        </pc:picChg>
        <pc:picChg chg="del">
          <ac:chgData name="Dörner, Verena Alexa" userId="ac29ee95-1216-4605-a7fa-e75025141482" providerId="ADAL" clId="{7CCB84B7-1F6A-459C-91C5-512B2FC3598A}" dt="2023-12-12T08:15:14.134" v="581" actId="478"/>
          <ac:picMkLst>
            <pc:docMk/>
            <pc:sldMk cId="3810254709" sldId="2648"/>
            <ac:picMk id="152" creationId="{62AF1A1D-1A1B-4212-9619-79520730F2E9}"/>
          </ac:picMkLst>
        </pc:picChg>
        <pc:picChg chg="del">
          <ac:chgData name="Dörner, Verena Alexa" userId="ac29ee95-1216-4605-a7fa-e75025141482" providerId="ADAL" clId="{7CCB84B7-1F6A-459C-91C5-512B2FC3598A}" dt="2023-12-12T08:15:11.249" v="579" actId="478"/>
          <ac:picMkLst>
            <pc:docMk/>
            <pc:sldMk cId="3810254709" sldId="2648"/>
            <ac:picMk id="156" creationId="{AC985920-5C80-412E-BDEE-BCD210531784}"/>
          </ac:picMkLst>
        </pc:picChg>
        <pc:picChg chg="mod">
          <ac:chgData name="Dörner, Verena Alexa" userId="ac29ee95-1216-4605-a7fa-e75025141482" providerId="ADAL" clId="{7CCB84B7-1F6A-459C-91C5-512B2FC3598A}" dt="2023-12-12T08:16:01.730" v="650" actId="1036"/>
          <ac:picMkLst>
            <pc:docMk/>
            <pc:sldMk cId="3810254709" sldId="2648"/>
            <ac:picMk id="166" creationId="{91371710-AAA8-4E7F-9344-BAEAF1C76EDB}"/>
          </ac:picMkLst>
        </pc:picChg>
        <pc:picChg chg="del">
          <ac:chgData name="Dörner, Verena Alexa" userId="ac29ee95-1216-4605-a7fa-e75025141482" providerId="ADAL" clId="{7CCB84B7-1F6A-459C-91C5-512B2FC3598A}" dt="2023-12-12T07:58:40.305" v="99" actId="478"/>
          <ac:picMkLst>
            <pc:docMk/>
            <pc:sldMk cId="3810254709" sldId="2648"/>
            <ac:picMk id="197" creationId="{73215AFF-540A-404A-8E2D-F312792BC617}"/>
          </ac:picMkLst>
        </pc:picChg>
        <pc:picChg chg="mod">
          <ac:chgData name="Dörner, Verena Alexa" userId="ac29ee95-1216-4605-a7fa-e75025141482" providerId="ADAL" clId="{7CCB84B7-1F6A-459C-91C5-512B2FC3598A}" dt="2023-12-22T08:19:53.598" v="1127" actId="1037"/>
          <ac:picMkLst>
            <pc:docMk/>
            <pc:sldMk cId="3810254709" sldId="2648"/>
            <ac:picMk id="201" creationId="{7F888EDC-F436-4711-9387-265A832A20B4}"/>
          </ac:picMkLst>
        </pc:picChg>
        <pc:picChg chg="del">
          <ac:chgData name="Dörner, Verena Alexa" userId="ac29ee95-1216-4605-a7fa-e75025141482" providerId="ADAL" clId="{7CCB84B7-1F6A-459C-91C5-512B2FC3598A}" dt="2023-12-12T08:00:31.376" v="121" actId="478"/>
          <ac:picMkLst>
            <pc:docMk/>
            <pc:sldMk cId="3810254709" sldId="2648"/>
            <ac:picMk id="224" creationId="{2041C40D-47EE-499D-BF03-E1AF8CC66131}"/>
          </ac:picMkLst>
        </pc:picChg>
        <pc:picChg chg="mod">
          <ac:chgData name="Dörner, Verena Alexa" userId="ac29ee95-1216-4605-a7fa-e75025141482" providerId="ADAL" clId="{7CCB84B7-1F6A-459C-91C5-512B2FC3598A}" dt="2023-12-12T08:16:01.730" v="650" actId="1036"/>
          <ac:picMkLst>
            <pc:docMk/>
            <pc:sldMk cId="3810254709" sldId="2648"/>
            <ac:picMk id="225" creationId="{FAF0D0C7-6D93-47BB-9760-91DE2D151528}"/>
          </ac:picMkLst>
        </pc:picChg>
        <pc:picChg chg="del">
          <ac:chgData name="Dörner, Verena Alexa" userId="ac29ee95-1216-4605-a7fa-e75025141482" providerId="ADAL" clId="{7CCB84B7-1F6A-459C-91C5-512B2FC3598A}" dt="2023-12-12T07:58:49.369" v="105" actId="478"/>
          <ac:picMkLst>
            <pc:docMk/>
            <pc:sldMk cId="3810254709" sldId="2648"/>
            <ac:picMk id="236" creationId="{F8705CE8-EAF3-4F51-BBA9-D68F3E5CA634}"/>
          </ac:picMkLst>
        </pc:picChg>
        <pc:picChg chg="mod">
          <ac:chgData name="Dörner, Verena Alexa" userId="ac29ee95-1216-4605-a7fa-e75025141482" providerId="ADAL" clId="{7CCB84B7-1F6A-459C-91C5-512B2FC3598A}" dt="2023-12-12T08:16:01.730" v="650" actId="1036"/>
          <ac:picMkLst>
            <pc:docMk/>
            <pc:sldMk cId="3810254709" sldId="2648"/>
            <ac:picMk id="246" creationId="{00094A01-7BD7-4582-81CD-CB6EC4D94A84}"/>
          </ac:picMkLst>
        </pc:picChg>
        <pc:picChg chg="mod">
          <ac:chgData name="Dörner, Verena Alexa" userId="ac29ee95-1216-4605-a7fa-e75025141482" providerId="ADAL" clId="{7CCB84B7-1F6A-459C-91C5-512B2FC3598A}" dt="2023-12-12T08:16:01.730" v="650" actId="1036"/>
          <ac:picMkLst>
            <pc:docMk/>
            <pc:sldMk cId="3810254709" sldId="2648"/>
            <ac:picMk id="294" creationId="{CFF17DD7-CC62-4B1C-A438-284347AFCBC6}"/>
          </ac:picMkLst>
        </pc:picChg>
        <pc:picChg chg="mod">
          <ac:chgData name="Dörner, Verena Alexa" userId="ac29ee95-1216-4605-a7fa-e75025141482" providerId="ADAL" clId="{7CCB84B7-1F6A-459C-91C5-512B2FC3598A}" dt="2023-12-12T08:16:01.730" v="650" actId="1036"/>
          <ac:picMkLst>
            <pc:docMk/>
            <pc:sldMk cId="3810254709" sldId="2648"/>
            <ac:picMk id="295" creationId="{53E6AE99-5605-424D-B277-7D45067A933B}"/>
          </ac:picMkLst>
        </pc:picChg>
        <pc:picChg chg="mod">
          <ac:chgData name="Dörner, Verena Alexa" userId="ac29ee95-1216-4605-a7fa-e75025141482" providerId="ADAL" clId="{7CCB84B7-1F6A-459C-91C5-512B2FC3598A}" dt="2023-12-12T08:16:01.730" v="650" actId="1036"/>
          <ac:picMkLst>
            <pc:docMk/>
            <pc:sldMk cId="3810254709" sldId="2648"/>
            <ac:picMk id="310" creationId="{36A18A53-A2FD-4160-9F98-12FA11245730}"/>
          </ac:picMkLst>
        </pc:picChg>
        <pc:picChg chg="mod">
          <ac:chgData name="Dörner, Verena Alexa" userId="ac29ee95-1216-4605-a7fa-e75025141482" providerId="ADAL" clId="{7CCB84B7-1F6A-459C-91C5-512B2FC3598A}" dt="2023-12-12T08:16:01.730" v="650" actId="1036"/>
          <ac:picMkLst>
            <pc:docMk/>
            <pc:sldMk cId="3810254709" sldId="2648"/>
            <ac:picMk id="333" creationId="{F2771ED8-9339-4F7B-B013-9069306B0511}"/>
          </ac:picMkLst>
        </pc:picChg>
        <pc:picChg chg="mod">
          <ac:chgData name="Dörner, Verena Alexa" userId="ac29ee95-1216-4605-a7fa-e75025141482" providerId="ADAL" clId="{7CCB84B7-1F6A-459C-91C5-512B2FC3598A}" dt="2023-12-12T08:16:01.730" v="650" actId="1036"/>
          <ac:picMkLst>
            <pc:docMk/>
            <pc:sldMk cId="3810254709" sldId="2648"/>
            <ac:picMk id="337" creationId="{B9E15EB1-2522-4382-8D80-AA4DD4AFEFDF}"/>
          </ac:picMkLst>
        </pc:picChg>
        <pc:picChg chg="mod">
          <ac:chgData name="Dörner, Verena Alexa" userId="ac29ee95-1216-4605-a7fa-e75025141482" providerId="ADAL" clId="{7CCB84B7-1F6A-459C-91C5-512B2FC3598A}" dt="2023-12-12T08:16:01.730" v="650" actId="1036"/>
          <ac:picMkLst>
            <pc:docMk/>
            <pc:sldMk cId="3810254709" sldId="2648"/>
            <ac:picMk id="341" creationId="{C38F75C6-C83F-40A6-B0B4-4156419574AE}"/>
          </ac:picMkLst>
        </pc:picChg>
        <pc:picChg chg="mod">
          <ac:chgData name="Dörner, Verena Alexa" userId="ac29ee95-1216-4605-a7fa-e75025141482" providerId="ADAL" clId="{7CCB84B7-1F6A-459C-91C5-512B2FC3598A}" dt="2023-12-12T08:16:01.730" v="650" actId="1036"/>
          <ac:picMkLst>
            <pc:docMk/>
            <pc:sldMk cId="3810254709" sldId="2648"/>
            <ac:picMk id="345" creationId="{D6A30AF6-1DFD-41F6-93AF-621B6FE28F26}"/>
          </ac:picMkLst>
        </pc:picChg>
        <pc:picChg chg="mod">
          <ac:chgData name="Dörner, Verena Alexa" userId="ac29ee95-1216-4605-a7fa-e75025141482" providerId="ADAL" clId="{7CCB84B7-1F6A-459C-91C5-512B2FC3598A}" dt="2023-12-12T08:16:01.730" v="650" actId="1036"/>
          <ac:picMkLst>
            <pc:docMk/>
            <pc:sldMk cId="3810254709" sldId="2648"/>
            <ac:picMk id="351" creationId="{0E1FD05E-500B-4C51-ADAC-07E532162012}"/>
          </ac:picMkLst>
        </pc:picChg>
        <pc:picChg chg="mod">
          <ac:chgData name="Dörner, Verena Alexa" userId="ac29ee95-1216-4605-a7fa-e75025141482" providerId="ADAL" clId="{7CCB84B7-1F6A-459C-91C5-512B2FC3598A}" dt="2023-12-12T08:16:01.730" v="650" actId="1036"/>
          <ac:picMkLst>
            <pc:docMk/>
            <pc:sldMk cId="3810254709" sldId="2648"/>
            <ac:picMk id="363" creationId="{FFE72610-C2C1-4C6E-9C6A-F7D20663F691}"/>
          </ac:picMkLst>
        </pc:picChg>
        <pc:cxnChg chg="add mod">
          <ac:chgData name="Dörner, Verena Alexa" userId="ac29ee95-1216-4605-a7fa-e75025141482" providerId="ADAL" clId="{7CCB84B7-1F6A-459C-91C5-512B2FC3598A}" dt="2023-12-12T08:16:28.457" v="688" actId="1036"/>
          <ac:cxnSpMkLst>
            <pc:docMk/>
            <pc:sldMk cId="3810254709" sldId="2648"/>
            <ac:cxnSpMk id="4" creationId="{70E6934E-4266-00AB-D379-2F893F5E9D3A}"/>
          </ac:cxnSpMkLst>
        </pc:cxnChg>
        <pc:cxnChg chg="add mod">
          <ac:chgData name="Dörner, Verena Alexa" userId="ac29ee95-1216-4605-a7fa-e75025141482" providerId="ADAL" clId="{7CCB84B7-1F6A-459C-91C5-512B2FC3598A}" dt="2023-12-22T08:22:11.619" v="1227" actId="1036"/>
          <ac:cxnSpMkLst>
            <pc:docMk/>
            <pc:sldMk cId="3810254709" sldId="2648"/>
            <ac:cxnSpMk id="11" creationId="{C74974C5-0F79-262C-966F-EF97CD149DA9}"/>
          </ac:cxnSpMkLst>
        </pc:cxnChg>
        <pc:cxnChg chg="mod">
          <ac:chgData name="Dörner, Verena Alexa" userId="ac29ee95-1216-4605-a7fa-e75025141482" providerId="ADAL" clId="{7CCB84B7-1F6A-459C-91C5-512B2FC3598A}" dt="2023-12-12T08:17:33.309" v="793" actId="1035"/>
          <ac:cxnSpMkLst>
            <pc:docMk/>
            <pc:sldMk cId="3810254709" sldId="2648"/>
            <ac:cxnSpMk id="144" creationId="{E292863E-2685-456C-96F4-DAFE24FB86B7}"/>
          </ac:cxnSpMkLst>
        </pc:cxnChg>
        <pc:cxnChg chg="mod">
          <ac:chgData name="Dörner, Verena Alexa" userId="ac29ee95-1216-4605-a7fa-e75025141482" providerId="ADAL" clId="{7CCB84B7-1F6A-459C-91C5-512B2FC3598A}" dt="2023-12-12T08:16:01.730" v="650" actId="1036"/>
          <ac:cxnSpMkLst>
            <pc:docMk/>
            <pc:sldMk cId="3810254709" sldId="2648"/>
            <ac:cxnSpMk id="172" creationId="{599A7981-CEBF-44BE-9AAC-6B55B3712058}"/>
          </ac:cxnSpMkLst>
        </pc:cxnChg>
        <pc:cxnChg chg="mod">
          <ac:chgData name="Dörner, Verena Alexa" userId="ac29ee95-1216-4605-a7fa-e75025141482" providerId="ADAL" clId="{7CCB84B7-1F6A-459C-91C5-512B2FC3598A}" dt="2023-12-12T08:16:01.730" v="650" actId="1036"/>
          <ac:cxnSpMkLst>
            <pc:docMk/>
            <pc:sldMk cId="3810254709" sldId="2648"/>
            <ac:cxnSpMk id="173" creationId="{379BC072-910B-43F0-90E4-02F5E81A94A0}"/>
          </ac:cxnSpMkLst>
        </pc:cxnChg>
        <pc:cxnChg chg="del">
          <ac:chgData name="Dörner, Verena Alexa" userId="ac29ee95-1216-4605-a7fa-e75025141482" providerId="ADAL" clId="{7CCB84B7-1F6A-459C-91C5-512B2FC3598A}" dt="2023-12-12T07:59:02.758" v="107" actId="478"/>
          <ac:cxnSpMkLst>
            <pc:docMk/>
            <pc:sldMk cId="3810254709" sldId="2648"/>
            <ac:cxnSpMk id="174" creationId="{636E330E-4760-4F04-BF73-AEDCAB5838B5}"/>
          </ac:cxnSpMkLst>
        </pc:cxnChg>
        <pc:cxnChg chg="del">
          <ac:chgData name="Dörner, Verena Alexa" userId="ac29ee95-1216-4605-a7fa-e75025141482" providerId="ADAL" clId="{7CCB84B7-1F6A-459C-91C5-512B2FC3598A}" dt="2023-12-12T08:15:34.850" v="588" actId="478"/>
          <ac:cxnSpMkLst>
            <pc:docMk/>
            <pc:sldMk cId="3810254709" sldId="2648"/>
            <ac:cxnSpMk id="176" creationId="{D6053047-BB1C-4946-A309-DFD9485BBCE5}"/>
          </ac:cxnSpMkLst>
        </pc:cxnChg>
        <pc:cxnChg chg="mod">
          <ac:chgData name="Dörner, Verena Alexa" userId="ac29ee95-1216-4605-a7fa-e75025141482" providerId="ADAL" clId="{7CCB84B7-1F6A-459C-91C5-512B2FC3598A}" dt="2023-12-12T08:16:01.730" v="650" actId="1036"/>
          <ac:cxnSpMkLst>
            <pc:docMk/>
            <pc:sldMk cId="3810254709" sldId="2648"/>
            <ac:cxnSpMk id="177" creationId="{85114535-12A8-4633-8764-D167214901E1}"/>
          </ac:cxnSpMkLst>
        </pc:cxnChg>
        <pc:cxnChg chg="mod">
          <ac:chgData name="Dörner, Verena Alexa" userId="ac29ee95-1216-4605-a7fa-e75025141482" providerId="ADAL" clId="{7CCB84B7-1F6A-459C-91C5-512B2FC3598A}" dt="2023-12-12T08:16:01.730" v="650" actId="1036"/>
          <ac:cxnSpMkLst>
            <pc:docMk/>
            <pc:sldMk cId="3810254709" sldId="2648"/>
            <ac:cxnSpMk id="179" creationId="{CFFB2C16-E809-465F-81DD-9B2F6901BA76}"/>
          </ac:cxnSpMkLst>
        </pc:cxnChg>
      </pc:sldChg>
    </pc:docChg>
  </pc:docChgLst>
  <pc:docChgLst>
    <pc:chgData name="Dörner, Verena Alexa" userId="ac29ee95-1216-4605-a7fa-e75025141482" providerId="ADAL" clId="{9FC7897C-B245-4534-BA47-323577A56F61}"/>
    <pc:docChg chg="undo custSel addSld delSld modSld">
      <pc:chgData name="Dörner, Verena Alexa" userId="ac29ee95-1216-4605-a7fa-e75025141482" providerId="ADAL" clId="{9FC7897C-B245-4534-BA47-323577A56F61}" dt="2023-04-14T06:13:34.542" v="813" actId="1037"/>
      <pc:docMkLst>
        <pc:docMk/>
      </pc:docMkLst>
      <pc:sldChg chg="addSp delSp modSp mod">
        <pc:chgData name="Dörner, Verena Alexa" userId="ac29ee95-1216-4605-a7fa-e75025141482" providerId="ADAL" clId="{9FC7897C-B245-4534-BA47-323577A56F61}" dt="2023-04-14T06:13:34.542" v="813" actId="1037"/>
        <pc:sldMkLst>
          <pc:docMk/>
          <pc:sldMk cId="0" sldId="256"/>
        </pc:sldMkLst>
        <pc:spChg chg="mod">
          <ac:chgData name="Dörner, Verena Alexa" userId="ac29ee95-1216-4605-a7fa-e75025141482" providerId="ADAL" clId="{9FC7897C-B245-4534-BA47-323577A56F61}" dt="2023-04-13T09:08:33.985" v="67" actId="20577"/>
          <ac:spMkLst>
            <pc:docMk/>
            <pc:sldMk cId="0" sldId="256"/>
            <ac:spMk id="529" creationId="{00000000-0000-0000-0000-000000000000}"/>
          </ac:spMkLst>
        </pc:spChg>
        <pc:spChg chg="mod">
          <ac:chgData name="Dörner, Verena Alexa" userId="ac29ee95-1216-4605-a7fa-e75025141482" providerId="ADAL" clId="{9FC7897C-B245-4534-BA47-323577A56F61}" dt="2023-04-13T09:22:48.060" v="744" actId="20577"/>
          <ac:spMkLst>
            <pc:docMk/>
            <pc:sldMk cId="0" sldId="256"/>
            <ac:spMk id="535" creationId="{00000000-0000-0000-0000-000000000000}"/>
          </ac:spMkLst>
        </pc:spChg>
        <pc:picChg chg="add del mod">
          <ac:chgData name="Dörner, Verena Alexa" userId="ac29ee95-1216-4605-a7fa-e75025141482" providerId="ADAL" clId="{9FC7897C-B245-4534-BA47-323577A56F61}" dt="2023-04-14T06:11:34.176" v="796" actId="478"/>
          <ac:picMkLst>
            <pc:docMk/>
            <pc:sldMk cId="0" sldId="256"/>
            <ac:picMk id="3" creationId="{B6B24CAE-8888-9818-122E-BEFD94F4EC7D}"/>
          </ac:picMkLst>
        </pc:picChg>
        <pc:picChg chg="add mod">
          <ac:chgData name="Dörner, Verena Alexa" userId="ac29ee95-1216-4605-a7fa-e75025141482" providerId="ADAL" clId="{9FC7897C-B245-4534-BA47-323577A56F61}" dt="2023-04-14T06:13:34.542" v="813" actId="1037"/>
          <ac:picMkLst>
            <pc:docMk/>
            <pc:sldMk cId="0" sldId="256"/>
            <ac:picMk id="4" creationId="{996D88F1-E7FB-396F-FA61-DD90FE0A28B1}"/>
          </ac:picMkLst>
        </pc:picChg>
        <pc:picChg chg="del">
          <ac:chgData name="Dörner, Verena Alexa" userId="ac29ee95-1216-4605-a7fa-e75025141482" providerId="ADAL" clId="{9FC7897C-B245-4534-BA47-323577A56F61}" dt="2023-04-13T09:22:58.394" v="745" actId="478"/>
          <ac:picMkLst>
            <pc:docMk/>
            <pc:sldMk cId="0" sldId="256"/>
            <ac:picMk id="6" creationId="{742BA271-1D02-4150-85AC-8350DC61FF9B}"/>
          </ac:picMkLst>
        </pc:picChg>
      </pc:sldChg>
      <pc:sldChg chg="modSp mod">
        <pc:chgData name="Dörner, Verena Alexa" userId="ac29ee95-1216-4605-a7fa-e75025141482" providerId="ADAL" clId="{9FC7897C-B245-4534-BA47-323577A56F61}" dt="2023-04-13T09:07:33.787" v="6" actId="20577"/>
        <pc:sldMkLst>
          <pc:docMk/>
          <pc:sldMk cId="41271360" sldId="2636"/>
        </pc:sldMkLst>
        <pc:spChg chg="mod">
          <ac:chgData name="Dörner, Verena Alexa" userId="ac29ee95-1216-4605-a7fa-e75025141482" providerId="ADAL" clId="{9FC7897C-B245-4534-BA47-323577A56F61}" dt="2023-04-13T09:07:33.787" v="6" actId="20577"/>
          <ac:spMkLst>
            <pc:docMk/>
            <pc:sldMk cId="41271360" sldId="2636"/>
            <ac:spMk id="21" creationId="{BBD14D05-BFF3-4A68-8280-479ECDB69B53}"/>
          </ac:spMkLst>
        </pc:spChg>
      </pc:sldChg>
      <pc:sldChg chg="modSp mod">
        <pc:chgData name="Dörner, Verena Alexa" userId="ac29ee95-1216-4605-a7fa-e75025141482" providerId="ADAL" clId="{9FC7897C-B245-4534-BA47-323577A56F61}" dt="2023-04-13T09:08:10.524" v="46" actId="5793"/>
        <pc:sldMkLst>
          <pc:docMk/>
          <pc:sldMk cId="2275336813" sldId="2640"/>
        </pc:sldMkLst>
        <pc:spChg chg="mod">
          <ac:chgData name="Dörner, Verena Alexa" userId="ac29ee95-1216-4605-a7fa-e75025141482" providerId="ADAL" clId="{9FC7897C-B245-4534-BA47-323577A56F61}" dt="2023-04-13T09:08:10.524" v="46" actId="5793"/>
          <ac:spMkLst>
            <pc:docMk/>
            <pc:sldMk cId="2275336813" sldId="2640"/>
            <ac:spMk id="425" creationId="{E0D36723-94C9-40D8-8416-55FEA3372711}"/>
          </ac:spMkLst>
        </pc:spChg>
      </pc:sldChg>
      <pc:sldChg chg="modSp mod">
        <pc:chgData name="Dörner, Verena Alexa" userId="ac29ee95-1216-4605-a7fa-e75025141482" providerId="ADAL" clId="{9FC7897C-B245-4534-BA47-323577A56F61}" dt="2023-04-13T09:21:14.154" v="664" actId="20577"/>
        <pc:sldMkLst>
          <pc:docMk/>
          <pc:sldMk cId="2413233485" sldId="2641"/>
        </pc:sldMkLst>
        <pc:spChg chg="mod">
          <ac:chgData name="Dörner, Verena Alexa" userId="ac29ee95-1216-4605-a7fa-e75025141482" providerId="ADAL" clId="{9FC7897C-B245-4534-BA47-323577A56F61}" dt="2023-04-13T09:21:14.154" v="664" actId="20577"/>
          <ac:spMkLst>
            <pc:docMk/>
            <pc:sldMk cId="2413233485" sldId="2641"/>
            <ac:spMk id="83" creationId="{8EA6F421-E866-4194-B782-B7B8B7B44DE5}"/>
          </ac:spMkLst>
        </pc:spChg>
        <pc:spChg chg="mod">
          <ac:chgData name="Dörner, Verena Alexa" userId="ac29ee95-1216-4605-a7fa-e75025141482" providerId="ADAL" clId="{9FC7897C-B245-4534-BA47-323577A56F61}" dt="2023-04-13T09:21:03.791" v="655" actId="20577"/>
          <ac:spMkLst>
            <pc:docMk/>
            <pc:sldMk cId="2413233485" sldId="2641"/>
            <ac:spMk id="128" creationId="{9D2E5843-9478-4B97-AAB2-5BB950861358}"/>
          </ac:spMkLst>
        </pc:spChg>
        <pc:spChg chg="mod">
          <ac:chgData name="Dörner, Verena Alexa" userId="ac29ee95-1216-4605-a7fa-e75025141482" providerId="ADAL" clId="{9FC7897C-B245-4534-BA47-323577A56F61}" dt="2023-04-13T09:21:08.446" v="661" actId="20577"/>
          <ac:spMkLst>
            <pc:docMk/>
            <pc:sldMk cId="2413233485" sldId="2641"/>
            <ac:spMk id="130" creationId="{F4CF108F-5CA7-4B32-96C9-C54D47DABB50}"/>
          </ac:spMkLst>
        </pc:spChg>
        <pc:spChg chg="mod">
          <ac:chgData name="Dörner, Verena Alexa" userId="ac29ee95-1216-4605-a7fa-e75025141482" providerId="ADAL" clId="{9FC7897C-B245-4534-BA47-323577A56F61}" dt="2023-04-13T09:08:26.055" v="60" actId="20577"/>
          <ac:spMkLst>
            <pc:docMk/>
            <pc:sldMk cId="2413233485" sldId="2641"/>
            <ac:spMk id="211" creationId="{D7D47848-706D-49C5-958D-5888783DCDD8}"/>
          </ac:spMkLst>
        </pc:spChg>
      </pc:sldChg>
      <pc:sldChg chg="addSp modSp mod">
        <pc:chgData name="Dörner, Verena Alexa" userId="ac29ee95-1216-4605-a7fa-e75025141482" providerId="ADAL" clId="{9FC7897C-B245-4534-BA47-323577A56F61}" dt="2023-04-14T06:11:15.188" v="795" actId="14100"/>
        <pc:sldMkLst>
          <pc:docMk/>
          <pc:sldMk cId="1035731513" sldId="2643"/>
        </pc:sldMkLst>
        <pc:spChg chg="add mod">
          <ac:chgData name="Dörner, Verena Alexa" userId="ac29ee95-1216-4605-a7fa-e75025141482" providerId="ADAL" clId="{9FC7897C-B245-4534-BA47-323577A56F61}" dt="2023-04-13T09:13:32.407" v="69" actId="1076"/>
          <ac:spMkLst>
            <pc:docMk/>
            <pc:sldMk cId="1035731513" sldId="2643"/>
            <ac:spMk id="2" creationId="{D46E6A14-1D80-BC44-E00B-3112BB122632}"/>
          </ac:spMkLst>
        </pc:spChg>
        <pc:spChg chg="add mod">
          <ac:chgData name="Dörner, Verena Alexa" userId="ac29ee95-1216-4605-a7fa-e75025141482" providerId="ADAL" clId="{9FC7897C-B245-4534-BA47-323577A56F61}" dt="2023-04-13T09:14:05.464" v="76" actId="20577"/>
          <ac:spMkLst>
            <pc:docMk/>
            <pc:sldMk cId="1035731513" sldId="2643"/>
            <ac:spMk id="5" creationId="{F36B16D3-8002-0475-959F-F8D67FC04FD0}"/>
          </ac:spMkLst>
        </pc:spChg>
        <pc:spChg chg="mod">
          <ac:chgData name="Dörner, Verena Alexa" userId="ac29ee95-1216-4605-a7fa-e75025141482" providerId="ADAL" clId="{9FC7897C-B245-4534-BA47-323577A56F61}" dt="2023-04-14T06:11:15.188" v="795" actId="14100"/>
          <ac:spMkLst>
            <pc:docMk/>
            <pc:sldMk cId="1035731513" sldId="2643"/>
            <ac:spMk id="205" creationId="{4D66E5B7-603D-4847-B651-7FB2B8E85491}"/>
          </ac:spMkLst>
        </pc:spChg>
        <pc:spChg chg="mod">
          <ac:chgData name="Dörner, Verena Alexa" userId="ac29ee95-1216-4605-a7fa-e75025141482" providerId="ADAL" clId="{9FC7897C-B245-4534-BA47-323577A56F61}" dt="2023-04-13T09:08:03.670" v="35" actId="20577"/>
          <ac:spMkLst>
            <pc:docMk/>
            <pc:sldMk cId="1035731513" sldId="2643"/>
            <ac:spMk id="245" creationId="{25FB1602-F634-46CE-A676-8C4C83E8DCE3}"/>
          </ac:spMkLst>
        </pc:spChg>
        <pc:spChg chg="mod">
          <ac:chgData name="Dörner, Verena Alexa" userId="ac29ee95-1216-4605-a7fa-e75025141482" providerId="ADAL" clId="{9FC7897C-B245-4534-BA47-323577A56F61}" dt="2023-04-13T09:15:31.096" v="375" actId="166"/>
          <ac:spMkLst>
            <pc:docMk/>
            <pc:sldMk cId="1035731513" sldId="2643"/>
            <ac:spMk id="272" creationId="{35DE0450-D6D5-432F-A93B-1E3844836D1F}"/>
          </ac:spMkLst>
        </pc:spChg>
        <pc:spChg chg="mod">
          <ac:chgData name="Dörner, Verena Alexa" userId="ac29ee95-1216-4605-a7fa-e75025141482" providerId="ADAL" clId="{9FC7897C-B245-4534-BA47-323577A56F61}" dt="2023-04-13T09:16:29.016" v="395" actId="166"/>
          <ac:spMkLst>
            <pc:docMk/>
            <pc:sldMk cId="1035731513" sldId="2643"/>
            <ac:spMk id="276" creationId="{409BD3FE-3027-488F-A102-02F32D8346A6}"/>
          </ac:spMkLst>
        </pc:spChg>
        <pc:spChg chg="add mod">
          <ac:chgData name="Dörner, Verena Alexa" userId="ac29ee95-1216-4605-a7fa-e75025141482" providerId="ADAL" clId="{9FC7897C-B245-4534-BA47-323577A56F61}" dt="2023-04-13T09:15:22.347" v="374" actId="14100"/>
          <ac:spMkLst>
            <pc:docMk/>
            <pc:sldMk cId="1035731513" sldId="2643"/>
            <ac:spMk id="450" creationId="{031FB201-80AB-70A1-43FA-AF02F9E72F98}"/>
          </ac:spMkLst>
        </pc:spChg>
        <pc:spChg chg="add mod">
          <ac:chgData name="Dörner, Verena Alexa" userId="ac29ee95-1216-4605-a7fa-e75025141482" providerId="ADAL" clId="{9FC7897C-B245-4534-BA47-323577A56F61}" dt="2023-04-13T09:16:23.376" v="394" actId="14100"/>
          <ac:spMkLst>
            <pc:docMk/>
            <pc:sldMk cId="1035731513" sldId="2643"/>
            <ac:spMk id="454" creationId="{D337FE9B-8826-3FFC-91FD-C39B304573B5}"/>
          </ac:spMkLst>
        </pc:spChg>
        <pc:spChg chg="mod">
          <ac:chgData name="Dörner, Verena Alexa" userId="ac29ee95-1216-4605-a7fa-e75025141482" providerId="ADAL" clId="{9FC7897C-B245-4534-BA47-323577A56F61}" dt="2023-04-13T09:16:02.636" v="382" actId="1076"/>
          <ac:spMkLst>
            <pc:docMk/>
            <pc:sldMk cId="1035731513" sldId="2643"/>
            <ac:spMk id="458" creationId="{FB1DDF1A-A8DC-4AB4-91E6-88EB97DA5C3D}"/>
          </ac:spMkLst>
        </pc:spChg>
        <pc:grpChg chg="mod">
          <ac:chgData name="Dörner, Verena Alexa" userId="ac29ee95-1216-4605-a7fa-e75025141482" providerId="ADAL" clId="{9FC7897C-B245-4534-BA47-323577A56F61}" dt="2023-04-13T09:14:54.162" v="338" actId="1076"/>
          <ac:grpSpMkLst>
            <pc:docMk/>
            <pc:sldMk cId="1035731513" sldId="2643"/>
            <ac:grpSpMk id="6" creationId="{F7EC067C-0598-4A8D-9030-EC2467F424A9}"/>
          </ac:grpSpMkLst>
        </pc:grpChg>
      </pc:sldChg>
      <pc:sldChg chg="modSp mod">
        <pc:chgData name="Dörner, Verena Alexa" userId="ac29ee95-1216-4605-a7fa-e75025141482" providerId="ADAL" clId="{9FC7897C-B245-4534-BA47-323577A56F61}" dt="2023-04-13T09:20:55.086" v="649" actId="20577"/>
        <pc:sldMkLst>
          <pc:docMk/>
          <pc:sldMk cId="3810254709" sldId="2648"/>
        </pc:sldMkLst>
        <pc:spChg chg="mod">
          <ac:chgData name="Dörner, Verena Alexa" userId="ac29ee95-1216-4605-a7fa-e75025141482" providerId="ADAL" clId="{9FC7897C-B245-4534-BA47-323577A56F61}" dt="2023-04-13T09:19:41.189" v="519" actId="1036"/>
          <ac:spMkLst>
            <pc:docMk/>
            <pc:sldMk cId="3810254709" sldId="2648"/>
            <ac:spMk id="145" creationId="{7F53D9B9-2C82-49E2-81D3-88202424E202}"/>
          </ac:spMkLst>
        </pc:spChg>
        <pc:spChg chg="mod">
          <ac:chgData name="Dörner, Verena Alexa" userId="ac29ee95-1216-4605-a7fa-e75025141482" providerId="ADAL" clId="{9FC7897C-B245-4534-BA47-323577A56F61}" dt="2023-04-13T09:19:45.886" v="525" actId="1035"/>
          <ac:spMkLst>
            <pc:docMk/>
            <pc:sldMk cId="3810254709" sldId="2648"/>
            <ac:spMk id="146" creationId="{7B42ED7A-E283-4E5F-9DF1-684EEE609BC5}"/>
          </ac:spMkLst>
        </pc:spChg>
        <pc:spChg chg="mod">
          <ac:chgData name="Dörner, Verena Alexa" userId="ac29ee95-1216-4605-a7fa-e75025141482" providerId="ADAL" clId="{9FC7897C-B245-4534-BA47-323577A56F61}" dt="2023-04-13T09:19:35.481" v="515" actId="1036"/>
          <ac:spMkLst>
            <pc:docMk/>
            <pc:sldMk cId="3810254709" sldId="2648"/>
            <ac:spMk id="147" creationId="{5F1816B8-A1B9-4BE6-A949-6186D9D08010}"/>
          </ac:spMkLst>
        </pc:spChg>
        <pc:spChg chg="mod">
          <ac:chgData name="Dörner, Verena Alexa" userId="ac29ee95-1216-4605-a7fa-e75025141482" providerId="ADAL" clId="{9FC7897C-B245-4534-BA47-323577A56F61}" dt="2023-04-13T09:08:19.060" v="53" actId="20577"/>
          <ac:spMkLst>
            <pc:docMk/>
            <pc:sldMk cId="3810254709" sldId="2648"/>
            <ac:spMk id="211" creationId="{D7D47848-706D-49C5-958D-5888783DCDD8}"/>
          </ac:spMkLst>
        </pc:spChg>
        <pc:spChg chg="mod">
          <ac:chgData name="Dörner, Verena Alexa" userId="ac29ee95-1216-4605-a7fa-e75025141482" providerId="ADAL" clId="{9FC7897C-B245-4534-BA47-323577A56F61}" dt="2023-04-13T09:20:55.086" v="649" actId="20577"/>
          <ac:spMkLst>
            <pc:docMk/>
            <pc:sldMk cId="3810254709" sldId="2648"/>
            <ac:spMk id="314" creationId="{B04E9FDB-CD2F-40F3-AB60-23E7B8456F83}"/>
          </ac:spMkLst>
        </pc:spChg>
        <pc:spChg chg="mod">
          <ac:chgData name="Dörner, Verena Alexa" userId="ac29ee95-1216-4605-a7fa-e75025141482" providerId="ADAL" clId="{9FC7897C-B245-4534-BA47-323577A56F61}" dt="2023-04-13T09:17:32.277" v="403" actId="14100"/>
          <ac:spMkLst>
            <pc:docMk/>
            <pc:sldMk cId="3810254709" sldId="2648"/>
            <ac:spMk id="357" creationId="{F5EE09C7-0F79-46D6-819A-30D4B6FE06EB}"/>
          </ac:spMkLst>
        </pc:spChg>
        <pc:spChg chg="mod">
          <ac:chgData name="Dörner, Verena Alexa" userId="ac29ee95-1216-4605-a7fa-e75025141482" providerId="ADAL" clId="{9FC7897C-B245-4534-BA47-323577A56F61}" dt="2023-04-13T09:18:37.478" v="469" actId="255"/>
          <ac:spMkLst>
            <pc:docMk/>
            <pc:sldMk cId="3810254709" sldId="2648"/>
            <ac:spMk id="368" creationId="{62E67D3B-51C3-412D-81E0-4B4D68A3F2C4}"/>
          </ac:spMkLst>
        </pc:spChg>
        <pc:grpChg chg="mod">
          <ac:chgData name="Dörner, Verena Alexa" userId="ac29ee95-1216-4605-a7fa-e75025141482" providerId="ADAL" clId="{9FC7897C-B245-4534-BA47-323577A56F61}" dt="2023-04-13T09:19:30.572" v="510" actId="1036"/>
          <ac:grpSpMkLst>
            <pc:docMk/>
            <pc:sldMk cId="3810254709" sldId="2648"/>
            <ac:grpSpMk id="149" creationId="{9211D25A-BFB5-492D-B038-14DDFB05EF09}"/>
          </ac:grpSpMkLst>
        </pc:grpChg>
        <pc:grpChg chg="mod">
          <ac:chgData name="Dörner, Verena Alexa" userId="ac29ee95-1216-4605-a7fa-e75025141482" providerId="ADAL" clId="{9FC7897C-B245-4534-BA47-323577A56F61}" dt="2023-04-13T09:19:30.572" v="510" actId="1036"/>
          <ac:grpSpMkLst>
            <pc:docMk/>
            <pc:sldMk cId="3810254709" sldId="2648"/>
            <ac:grpSpMk id="153" creationId="{FDEEAF15-D830-4BB4-8D76-4A8201CF8CD9}"/>
          </ac:grpSpMkLst>
        </pc:grpChg>
        <pc:grpChg chg="mod">
          <ac:chgData name="Dörner, Verena Alexa" userId="ac29ee95-1216-4605-a7fa-e75025141482" providerId="ADAL" clId="{9FC7897C-B245-4534-BA47-323577A56F61}" dt="2023-04-13T09:19:30.572" v="510" actId="1036"/>
          <ac:grpSpMkLst>
            <pc:docMk/>
            <pc:sldMk cId="3810254709" sldId="2648"/>
            <ac:grpSpMk id="168" creationId="{548E5E6A-D190-4544-AE17-F798FD32BB2F}"/>
          </ac:grpSpMkLst>
        </pc:grpChg>
        <pc:grpChg chg="mod">
          <ac:chgData name="Dörner, Verena Alexa" userId="ac29ee95-1216-4605-a7fa-e75025141482" providerId="ADAL" clId="{9FC7897C-B245-4534-BA47-323577A56F61}" dt="2023-04-13T09:19:30.572" v="510" actId="1036"/>
          <ac:grpSpMkLst>
            <pc:docMk/>
            <pc:sldMk cId="3810254709" sldId="2648"/>
            <ac:grpSpMk id="178" creationId="{D3B74D82-5A00-417A-A586-A62E5F142B25}"/>
          </ac:grpSpMkLst>
        </pc:grpChg>
        <pc:grpChg chg="mod">
          <ac:chgData name="Dörner, Verena Alexa" userId="ac29ee95-1216-4605-a7fa-e75025141482" providerId="ADAL" clId="{9FC7897C-B245-4534-BA47-323577A56F61}" dt="2023-04-13T09:20:44.590" v="612" actId="1037"/>
          <ac:grpSpMkLst>
            <pc:docMk/>
            <pc:sldMk cId="3810254709" sldId="2648"/>
            <ac:grpSpMk id="232" creationId="{FD42FA25-7308-4989-A992-02B9D72DDAC4}"/>
          </ac:grpSpMkLst>
        </pc:grpChg>
        <pc:grpChg chg="mod">
          <ac:chgData name="Dörner, Verena Alexa" userId="ac29ee95-1216-4605-a7fa-e75025141482" providerId="ADAL" clId="{9FC7897C-B245-4534-BA47-323577A56F61}" dt="2023-04-13T09:20:44.590" v="612" actId="1037"/>
          <ac:grpSpMkLst>
            <pc:docMk/>
            <pc:sldMk cId="3810254709" sldId="2648"/>
            <ac:grpSpMk id="311" creationId="{7A1B02B4-29E0-473F-BAE1-1ED6A236EA84}"/>
          </ac:grpSpMkLst>
        </pc:grpChg>
        <pc:picChg chg="mod">
          <ac:chgData name="Dörner, Verena Alexa" userId="ac29ee95-1216-4605-a7fa-e75025141482" providerId="ADAL" clId="{9FC7897C-B245-4534-BA47-323577A56F61}" dt="2023-04-13T09:19:30.572" v="510" actId="1036"/>
          <ac:picMkLst>
            <pc:docMk/>
            <pc:sldMk cId="3810254709" sldId="2648"/>
            <ac:picMk id="148" creationId="{B9D5BFBF-7589-4FBC-8716-93FDC884E71C}"/>
          </ac:picMkLst>
        </pc:picChg>
        <pc:picChg chg="mod">
          <ac:chgData name="Dörner, Verena Alexa" userId="ac29ee95-1216-4605-a7fa-e75025141482" providerId="ADAL" clId="{9FC7897C-B245-4534-BA47-323577A56F61}" dt="2023-04-13T09:19:30.572" v="510" actId="1036"/>
          <ac:picMkLst>
            <pc:docMk/>
            <pc:sldMk cId="3810254709" sldId="2648"/>
            <ac:picMk id="152" creationId="{62AF1A1D-1A1B-4212-9619-79520730F2E9}"/>
          </ac:picMkLst>
        </pc:picChg>
        <pc:picChg chg="mod">
          <ac:chgData name="Dörner, Verena Alexa" userId="ac29ee95-1216-4605-a7fa-e75025141482" providerId="ADAL" clId="{9FC7897C-B245-4534-BA47-323577A56F61}" dt="2023-04-13T09:19:30.572" v="510" actId="1036"/>
          <ac:picMkLst>
            <pc:docMk/>
            <pc:sldMk cId="3810254709" sldId="2648"/>
            <ac:picMk id="156" creationId="{AC985920-5C80-412E-BDEE-BCD210531784}"/>
          </ac:picMkLst>
        </pc:picChg>
        <pc:picChg chg="mod">
          <ac:chgData name="Dörner, Verena Alexa" userId="ac29ee95-1216-4605-a7fa-e75025141482" providerId="ADAL" clId="{9FC7897C-B245-4534-BA47-323577A56F61}" dt="2023-04-13T09:19:30.572" v="510" actId="1036"/>
          <ac:picMkLst>
            <pc:docMk/>
            <pc:sldMk cId="3810254709" sldId="2648"/>
            <ac:picMk id="166" creationId="{91371710-AAA8-4E7F-9344-BAEAF1C76EDB}"/>
          </ac:picMkLst>
        </pc:picChg>
        <pc:picChg chg="mod">
          <ac:chgData name="Dörner, Verena Alexa" userId="ac29ee95-1216-4605-a7fa-e75025141482" providerId="ADAL" clId="{9FC7897C-B245-4534-BA47-323577A56F61}" dt="2023-04-13T09:20:51.800" v="648" actId="1038"/>
          <ac:picMkLst>
            <pc:docMk/>
            <pc:sldMk cId="3810254709" sldId="2648"/>
            <ac:picMk id="225" creationId="{FAF0D0C7-6D93-47BB-9760-91DE2D151528}"/>
          </ac:picMkLst>
        </pc:picChg>
        <pc:picChg chg="mod">
          <ac:chgData name="Dörner, Verena Alexa" userId="ac29ee95-1216-4605-a7fa-e75025141482" providerId="ADAL" clId="{9FC7897C-B245-4534-BA47-323577A56F61}" dt="2023-04-13T09:20:44.590" v="612" actId="1037"/>
          <ac:picMkLst>
            <pc:docMk/>
            <pc:sldMk cId="3810254709" sldId="2648"/>
            <ac:picMk id="310" creationId="{36A18A53-A2FD-4160-9F98-12FA11245730}"/>
          </ac:picMkLst>
        </pc:picChg>
        <pc:cxnChg chg="mod">
          <ac:chgData name="Dörner, Verena Alexa" userId="ac29ee95-1216-4605-a7fa-e75025141482" providerId="ADAL" clId="{9FC7897C-B245-4534-BA47-323577A56F61}" dt="2023-04-13T09:19:11.392" v="505" actId="1036"/>
          <ac:cxnSpMkLst>
            <pc:docMk/>
            <pc:sldMk cId="3810254709" sldId="2648"/>
            <ac:cxnSpMk id="144" creationId="{E292863E-2685-456C-96F4-DAFE24FB86B7}"/>
          </ac:cxnSpMkLst>
        </pc:cxnChg>
      </pc:sldChg>
      <pc:sldChg chg="modSp add del">
        <pc:chgData name="Dörner, Verena Alexa" userId="ac29ee95-1216-4605-a7fa-e75025141482" providerId="ADAL" clId="{9FC7897C-B245-4534-BA47-323577A56F61}" dt="2023-04-14T06:12:14.887" v="798"/>
        <pc:sldMkLst>
          <pc:docMk/>
          <pc:sldMk cId="1934652161" sldId="2651"/>
        </pc:sldMkLst>
        <pc:spChg chg="mod">
          <ac:chgData name="Dörner, Verena Alexa" userId="ac29ee95-1216-4605-a7fa-e75025141482" providerId="ADAL" clId="{9FC7897C-B245-4534-BA47-323577A56F61}" dt="2023-04-14T06:12:12.875" v="797"/>
          <ac:spMkLst>
            <pc:docMk/>
            <pc:sldMk cId="1934652161" sldId="2651"/>
            <ac:spMk id="245" creationId="{25FB1602-F634-46CE-A676-8C4C83E8DCE3}"/>
          </ac:spMkLst>
        </pc:spChg>
      </pc:sldChg>
    </pc:docChg>
  </pc:docChgLst>
  <pc:docChgLst>
    <pc:chgData name="Dörner, Verena Alexa" userId="ac29ee95-1216-4605-a7fa-e75025141482" providerId="ADAL" clId="{FC869715-717B-459F-B749-A483F789E5BB}"/>
    <pc:docChg chg="custSel modSld">
      <pc:chgData name="Dörner, Verena Alexa" userId="ac29ee95-1216-4605-a7fa-e75025141482" providerId="ADAL" clId="{FC869715-717B-459F-B749-A483F789E5BB}" dt="2023-06-15T07:21:29.322" v="103" actId="1036"/>
      <pc:docMkLst>
        <pc:docMk/>
      </pc:docMkLst>
      <pc:sldChg chg="addSp delSp modSp mod">
        <pc:chgData name="Dörner, Verena Alexa" userId="ac29ee95-1216-4605-a7fa-e75025141482" providerId="ADAL" clId="{FC869715-717B-459F-B749-A483F789E5BB}" dt="2023-06-15T07:21:29.322" v="103" actId="1036"/>
        <pc:sldMkLst>
          <pc:docMk/>
          <pc:sldMk cId="0" sldId="256"/>
        </pc:sldMkLst>
        <pc:spChg chg="mod">
          <ac:chgData name="Dörner, Verena Alexa" userId="ac29ee95-1216-4605-a7fa-e75025141482" providerId="ADAL" clId="{FC869715-717B-459F-B749-A483F789E5BB}" dt="2023-06-15T07:20:45.889" v="65" actId="20577"/>
          <ac:spMkLst>
            <pc:docMk/>
            <pc:sldMk cId="0" sldId="256"/>
            <ac:spMk id="529" creationId="{00000000-0000-0000-0000-000000000000}"/>
          </ac:spMkLst>
        </pc:spChg>
        <pc:spChg chg="mod">
          <ac:chgData name="Dörner, Verena Alexa" userId="ac29ee95-1216-4605-a7fa-e75025141482" providerId="ADAL" clId="{FC869715-717B-459F-B749-A483F789E5BB}" dt="2023-06-15T07:20:55.460" v="71" actId="6549"/>
          <ac:spMkLst>
            <pc:docMk/>
            <pc:sldMk cId="0" sldId="256"/>
            <ac:spMk id="535" creationId="{00000000-0000-0000-0000-000000000000}"/>
          </ac:spMkLst>
        </pc:spChg>
        <pc:picChg chg="del">
          <ac:chgData name="Dörner, Verena Alexa" userId="ac29ee95-1216-4605-a7fa-e75025141482" providerId="ADAL" clId="{FC869715-717B-459F-B749-A483F789E5BB}" dt="2023-06-15T07:20:59.488" v="72" actId="478"/>
          <ac:picMkLst>
            <pc:docMk/>
            <pc:sldMk cId="0" sldId="256"/>
            <ac:picMk id="3" creationId="{A196BCA3-ECE8-8092-2254-B88969292C2F}"/>
          </ac:picMkLst>
        </pc:picChg>
        <pc:picChg chg="add mod">
          <ac:chgData name="Dörner, Verena Alexa" userId="ac29ee95-1216-4605-a7fa-e75025141482" providerId="ADAL" clId="{FC869715-717B-459F-B749-A483F789E5BB}" dt="2023-06-15T07:21:29.322" v="103" actId="1036"/>
          <ac:picMkLst>
            <pc:docMk/>
            <pc:sldMk cId="0" sldId="256"/>
            <ac:picMk id="4" creationId="{8BEEEAFA-9E95-D19B-66AF-5BC19408CFF1}"/>
          </ac:picMkLst>
        </pc:picChg>
      </pc:sldChg>
      <pc:sldChg chg="modSp mod">
        <pc:chgData name="Dörner, Verena Alexa" userId="ac29ee95-1216-4605-a7fa-e75025141482" providerId="ADAL" clId="{FC869715-717B-459F-B749-A483F789E5BB}" dt="2023-06-15T07:19:06.082" v="4" actId="20577"/>
        <pc:sldMkLst>
          <pc:docMk/>
          <pc:sldMk cId="41271360" sldId="2636"/>
        </pc:sldMkLst>
        <pc:spChg chg="mod">
          <ac:chgData name="Dörner, Verena Alexa" userId="ac29ee95-1216-4605-a7fa-e75025141482" providerId="ADAL" clId="{FC869715-717B-459F-B749-A483F789E5BB}" dt="2023-06-15T07:19:06.082" v="4" actId="20577"/>
          <ac:spMkLst>
            <pc:docMk/>
            <pc:sldMk cId="41271360" sldId="2636"/>
            <ac:spMk id="21" creationId="{BBD14D05-BFF3-4A68-8280-479ECDB69B53}"/>
          </ac:spMkLst>
        </pc:spChg>
      </pc:sldChg>
      <pc:sldChg chg="modSp mod">
        <pc:chgData name="Dörner, Verena Alexa" userId="ac29ee95-1216-4605-a7fa-e75025141482" providerId="ADAL" clId="{FC869715-717B-459F-B749-A483F789E5BB}" dt="2023-06-15T07:19:15.120" v="13" actId="20577"/>
        <pc:sldMkLst>
          <pc:docMk/>
          <pc:sldMk cId="2275336813" sldId="2640"/>
        </pc:sldMkLst>
        <pc:spChg chg="mod">
          <ac:chgData name="Dörner, Verena Alexa" userId="ac29ee95-1216-4605-a7fa-e75025141482" providerId="ADAL" clId="{FC869715-717B-459F-B749-A483F789E5BB}" dt="2023-06-15T07:19:15.120" v="13" actId="20577"/>
          <ac:spMkLst>
            <pc:docMk/>
            <pc:sldMk cId="2275336813" sldId="2640"/>
            <ac:spMk id="425" creationId="{E0D36723-94C9-40D8-8416-55FEA3372711}"/>
          </ac:spMkLst>
        </pc:spChg>
      </pc:sldChg>
      <pc:sldChg chg="delSp modSp mod">
        <pc:chgData name="Dörner, Verena Alexa" userId="ac29ee95-1216-4605-a7fa-e75025141482" providerId="ADAL" clId="{FC869715-717B-459F-B749-A483F789E5BB}" dt="2023-06-15T07:20:26.325" v="60" actId="1036"/>
        <pc:sldMkLst>
          <pc:docMk/>
          <pc:sldMk cId="2413233485" sldId="2641"/>
        </pc:sldMkLst>
        <pc:spChg chg="mod">
          <ac:chgData name="Dörner, Verena Alexa" userId="ac29ee95-1216-4605-a7fa-e75025141482" providerId="ADAL" clId="{FC869715-717B-459F-B749-A483F789E5BB}" dt="2023-06-15T07:20:26.325" v="60" actId="1036"/>
          <ac:spMkLst>
            <pc:docMk/>
            <pc:sldMk cId="2413233485" sldId="2641"/>
            <ac:spMk id="83" creationId="{8EA6F421-E866-4194-B782-B7B8B7B44DE5}"/>
          </ac:spMkLst>
        </pc:spChg>
        <pc:spChg chg="mod">
          <ac:chgData name="Dörner, Verena Alexa" userId="ac29ee95-1216-4605-a7fa-e75025141482" providerId="ADAL" clId="{FC869715-717B-459F-B749-A483F789E5BB}" dt="2023-06-15T07:20:26.325" v="60" actId="1036"/>
          <ac:spMkLst>
            <pc:docMk/>
            <pc:sldMk cId="2413233485" sldId="2641"/>
            <ac:spMk id="84" creationId="{23546B71-9100-4138-80ED-CFB5A7E93431}"/>
          </ac:spMkLst>
        </pc:spChg>
        <pc:spChg chg="mod">
          <ac:chgData name="Dörner, Verena Alexa" userId="ac29ee95-1216-4605-a7fa-e75025141482" providerId="ADAL" clId="{FC869715-717B-459F-B749-A483F789E5BB}" dt="2023-06-15T07:20:26.325" v="60" actId="1036"/>
          <ac:spMkLst>
            <pc:docMk/>
            <pc:sldMk cId="2413233485" sldId="2641"/>
            <ac:spMk id="105" creationId="{1026857C-C6B4-45F9-A8CE-54849C1F435E}"/>
          </ac:spMkLst>
        </pc:spChg>
        <pc:spChg chg="mod">
          <ac:chgData name="Dörner, Verena Alexa" userId="ac29ee95-1216-4605-a7fa-e75025141482" providerId="ADAL" clId="{FC869715-717B-459F-B749-A483F789E5BB}" dt="2023-06-15T07:20:26.325" v="60" actId="1036"/>
          <ac:spMkLst>
            <pc:docMk/>
            <pc:sldMk cId="2413233485" sldId="2641"/>
            <ac:spMk id="106" creationId="{3B6F37C3-626E-4F0B-95B9-CA88EAAA26BB}"/>
          </ac:spMkLst>
        </pc:spChg>
        <pc:spChg chg="mod">
          <ac:chgData name="Dörner, Verena Alexa" userId="ac29ee95-1216-4605-a7fa-e75025141482" providerId="ADAL" clId="{FC869715-717B-459F-B749-A483F789E5BB}" dt="2023-06-15T07:20:26.325" v="60" actId="1036"/>
          <ac:spMkLst>
            <pc:docMk/>
            <pc:sldMk cId="2413233485" sldId="2641"/>
            <ac:spMk id="124" creationId="{2DA4D39C-4F40-417F-8669-5B89C332F779}"/>
          </ac:spMkLst>
        </pc:spChg>
        <pc:spChg chg="mod">
          <ac:chgData name="Dörner, Verena Alexa" userId="ac29ee95-1216-4605-a7fa-e75025141482" providerId="ADAL" clId="{FC869715-717B-459F-B749-A483F789E5BB}" dt="2023-06-15T07:20:26.325" v="60" actId="1036"/>
          <ac:spMkLst>
            <pc:docMk/>
            <pc:sldMk cId="2413233485" sldId="2641"/>
            <ac:spMk id="128" creationId="{9D2E5843-9478-4B97-AAB2-5BB950861358}"/>
          </ac:spMkLst>
        </pc:spChg>
        <pc:spChg chg="mod">
          <ac:chgData name="Dörner, Verena Alexa" userId="ac29ee95-1216-4605-a7fa-e75025141482" providerId="ADAL" clId="{FC869715-717B-459F-B749-A483F789E5BB}" dt="2023-06-15T07:20:26.325" v="60" actId="1036"/>
          <ac:spMkLst>
            <pc:docMk/>
            <pc:sldMk cId="2413233485" sldId="2641"/>
            <ac:spMk id="130" creationId="{F4CF108F-5CA7-4B32-96C9-C54D47DABB50}"/>
          </ac:spMkLst>
        </pc:spChg>
        <pc:spChg chg="mod">
          <ac:chgData name="Dörner, Verena Alexa" userId="ac29ee95-1216-4605-a7fa-e75025141482" providerId="ADAL" clId="{FC869715-717B-459F-B749-A483F789E5BB}" dt="2023-06-15T07:20:26.325" v="60" actId="1036"/>
          <ac:spMkLst>
            <pc:docMk/>
            <pc:sldMk cId="2413233485" sldId="2641"/>
            <ac:spMk id="137" creationId="{20524EF4-5AD5-4B2B-9C22-E00DF0D42CF5}"/>
          </ac:spMkLst>
        </pc:spChg>
        <pc:spChg chg="mod">
          <ac:chgData name="Dörner, Verena Alexa" userId="ac29ee95-1216-4605-a7fa-e75025141482" providerId="ADAL" clId="{FC869715-717B-459F-B749-A483F789E5BB}" dt="2023-06-15T07:20:26.325" v="60" actId="1036"/>
          <ac:spMkLst>
            <pc:docMk/>
            <pc:sldMk cId="2413233485" sldId="2641"/>
            <ac:spMk id="149" creationId="{054A0E5B-62D3-421A-A4C5-6FB0A5AFDBF9}"/>
          </ac:spMkLst>
        </pc:spChg>
        <pc:spChg chg="mod">
          <ac:chgData name="Dörner, Verena Alexa" userId="ac29ee95-1216-4605-a7fa-e75025141482" providerId="ADAL" clId="{FC869715-717B-459F-B749-A483F789E5BB}" dt="2023-06-15T07:20:26.325" v="60" actId="1036"/>
          <ac:spMkLst>
            <pc:docMk/>
            <pc:sldMk cId="2413233485" sldId="2641"/>
            <ac:spMk id="168" creationId="{677F8581-437E-443F-ABFF-91D84934C6FA}"/>
          </ac:spMkLst>
        </pc:spChg>
        <pc:spChg chg="mod">
          <ac:chgData name="Dörner, Verena Alexa" userId="ac29ee95-1216-4605-a7fa-e75025141482" providerId="ADAL" clId="{FC869715-717B-459F-B749-A483F789E5BB}" dt="2023-06-15T07:19:59.016" v="34" actId="20577"/>
          <ac:spMkLst>
            <pc:docMk/>
            <pc:sldMk cId="2413233485" sldId="2641"/>
            <ac:spMk id="211" creationId="{D7D47848-706D-49C5-958D-5888783DCDD8}"/>
          </ac:spMkLst>
        </pc:spChg>
        <pc:spChg chg="del">
          <ac:chgData name="Dörner, Verena Alexa" userId="ac29ee95-1216-4605-a7fa-e75025141482" providerId="ADAL" clId="{FC869715-717B-459F-B749-A483F789E5BB}" dt="2023-06-15T07:20:04.489" v="36" actId="478"/>
          <ac:spMkLst>
            <pc:docMk/>
            <pc:sldMk cId="2413233485" sldId="2641"/>
            <ac:spMk id="269" creationId="{B92FE816-8F8B-496D-A268-66CEFBB1AF32}"/>
          </ac:spMkLst>
        </pc:spChg>
        <pc:spChg chg="del">
          <ac:chgData name="Dörner, Verena Alexa" userId="ac29ee95-1216-4605-a7fa-e75025141482" providerId="ADAL" clId="{FC869715-717B-459F-B749-A483F789E5BB}" dt="2023-06-15T07:20:02.923" v="35" actId="478"/>
          <ac:spMkLst>
            <pc:docMk/>
            <pc:sldMk cId="2413233485" sldId="2641"/>
            <ac:spMk id="278" creationId="{50DB66D6-DD4B-49C8-8E0B-9DE5EBC49762}"/>
          </ac:spMkLst>
        </pc:spChg>
        <pc:grpChg chg="mod">
          <ac:chgData name="Dörner, Verena Alexa" userId="ac29ee95-1216-4605-a7fa-e75025141482" providerId="ADAL" clId="{FC869715-717B-459F-B749-A483F789E5BB}" dt="2023-06-15T07:20:26.325" v="60" actId="1036"/>
          <ac:grpSpMkLst>
            <pc:docMk/>
            <pc:sldMk cId="2413233485" sldId="2641"/>
            <ac:grpSpMk id="86" creationId="{D90F53AA-4BC6-4C5C-ABE2-C37E269BB676}"/>
          </ac:grpSpMkLst>
        </pc:grpChg>
        <pc:grpChg chg="mod">
          <ac:chgData name="Dörner, Verena Alexa" userId="ac29ee95-1216-4605-a7fa-e75025141482" providerId="ADAL" clId="{FC869715-717B-459F-B749-A483F789E5BB}" dt="2023-06-15T07:20:26.325" v="60" actId="1036"/>
          <ac:grpSpMkLst>
            <pc:docMk/>
            <pc:sldMk cId="2413233485" sldId="2641"/>
            <ac:grpSpMk id="90" creationId="{07AEACBE-8F4C-4238-94D4-A737F29DF84D}"/>
          </ac:grpSpMkLst>
        </pc:grpChg>
        <pc:grpChg chg="mod">
          <ac:chgData name="Dörner, Verena Alexa" userId="ac29ee95-1216-4605-a7fa-e75025141482" providerId="ADAL" clId="{FC869715-717B-459F-B749-A483F789E5BB}" dt="2023-06-15T07:20:26.325" v="60" actId="1036"/>
          <ac:grpSpMkLst>
            <pc:docMk/>
            <pc:sldMk cId="2413233485" sldId="2641"/>
            <ac:grpSpMk id="108" creationId="{EFD0437D-C1BD-4058-9AC5-F29E3D410F95}"/>
          </ac:grpSpMkLst>
        </pc:grpChg>
        <pc:grpChg chg="del">
          <ac:chgData name="Dörner, Verena Alexa" userId="ac29ee95-1216-4605-a7fa-e75025141482" providerId="ADAL" clId="{FC869715-717B-459F-B749-A483F789E5BB}" dt="2023-06-15T07:20:07.816" v="39" actId="478"/>
          <ac:grpSpMkLst>
            <pc:docMk/>
            <pc:sldMk cId="2413233485" sldId="2641"/>
            <ac:grpSpMk id="114" creationId="{4986ED9E-738C-4F23-81AA-B240C94B145B}"/>
          </ac:grpSpMkLst>
        </pc:grpChg>
        <pc:grpChg chg="mod">
          <ac:chgData name="Dörner, Verena Alexa" userId="ac29ee95-1216-4605-a7fa-e75025141482" providerId="ADAL" clId="{FC869715-717B-459F-B749-A483F789E5BB}" dt="2023-06-15T07:20:26.325" v="60" actId="1036"/>
          <ac:grpSpMkLst>
            <pc:docMk/>
            <pc:sldMk cId="2413233485" sldId="2641"/>
            <ac:grpSpMk id="118" creationId="{6349AF24-E89C-4A70-BD65-B8BD70A1012F}"/>
          </ac:grpSpMkLst>
        </pc:grpChg>
        <pc:grpChg chg="mod">
          <ac:chgData name="Dörner, Verena Alexa" userId="ac29ee95-1216-4605-a7fa-e75025141482" providerId="ADAL" clId="{FC869715-717B-459F-B749-A483F789E5BB}" dt="2023-06-15T07:20:26.325" v="60" actId="1036"/>
          <ac:grpSpMkLst>
            <pc:docMk/>
            <pc:sldMk cId="2413233485" sldId="2641"/>
            <ac:grpSpMk id="120" creationId="{75133A5B-831F-44A5-9060-4C35821B9349}"/>
          </ac:grpSpMkLst>
        </pc:grpChg>
        <pc:grpChg chg="mod">
          <ac:chgData name="Dörner, Verena Alexa" userId="ac29ee95-1216-4605-a7fa-e75025141482" providerId="ADAL" clId="{FC869715-717B-459F-B749-A483F789E5BB}" dt="2023-06-15T07:20:26.325" v="60" actId="1036"/>
          <ac:grpSpMkLst>
            <pc:docMk/>
            <pc:sldMk cId="2413233485" sldId="2641"/>
            <ac:grpSpMk id="134" creationId="{69B7190D-336F-4F50-B596-F9345CD01144}"/>
          </ac:grpSpMkLst>
        </pc:grpChg>
        <pc:grpChg chg="mod">
          <ac:chgData name="Dörner, Verena Alexa" userId="ac29ee95-1216-4605-a7fa-e75025141482" providerId="ADAL" clId="{FC869715-717B-459F-B749-A483F789E5BB}" dt="2023-06-15T07:20:26.325" v="60" actId="1036"/>
          <ac:grpSpMkLst>
            <pc:docMk/>
            <pc:sldMk cId="2413233485" sldId="2641"/>
            <ac:grpSpMk id="139" creationId="{EAD73A77-4D78-497A-B49B-5540DEEC0AE0}"/>
          </ac:grpSpMkLst>
        </pc:grpChg>
        <pc:grpChg chg="mod">
          <ac:chgData name="Dörner, Verena Alexa" userId="ac29ee95-1216-4605-a7fa-e75025141482" providerId="ADAL" clId="{FC869715-717B-459F-B749-A483F789E5BB}" dt="2023-06-15T07:20:26.325" v="60" actId="1036"/>
          <ac:grpSpMkLst>
            <pc:docMk/>
            <pc:sldMk cId="2413233485" sldId="2641"/>
            <ac:grpSpMk id="152" creationId="{71D047F6-4BEE-4034-8AD8-633DF726FFC5}"/>
          </ac:grpSpMkLst>
        </pc:grpChg>
        <pc:grpChg chg="mod">
          <ac:chgData name="Dörner, Verena Alexa" userId="ac29ee95-1216-4605-a7fa-e75025141482" providerId="ADAL" clId="{FC869715-717B-459F-B749-A483F789E5BB}" dt="2023-06-15T07:20:26.325" v="60" actId="1036"/>
          <ac:grpSpMkLst>
            <pc:docMk/>
            <pc:sldMk cId="2413233485" sldId="2641"/>
            <ac:grpSpMk id="155" creationId="{FE2D53EA-145C-4D81-A9A1-8924C6951D41}"/>
          </ac:grpSpMkLst>
        </pc:grpChg>
        <pc:grpChg chg="del">
          <ac:chgData name="Dörner, Verena Alexa" userId="ac29ee95-1216-4605-a7fa-e75025141482" providerId="ADAL" clId="{FC869715-717B-459F-B749-A483F789E5BB}" dt="2023-06-15T07:20:06.279" v="37" actId="478"/>
          <ac:grpSpMkLst>
            <pc:docMk/>
            <pc:sldMk cId="2413233485" sldId="2641"/>
            <ac:grpSpMk id="206" creationId="{4FE4E301-EFF4-4CB5-9941-B7F0890AD286}"/>
          </ac:grpSpMkLst>
        </pc:grpChg>
        <pc:picChg chg="mod">
          <ac:chgData name="Dörner, Verena Alexa" userId="ac29ee95-1216-4605-a7fa-e75025141482" providerId="ADAL" clId="{FC869715-717B-459F-B749-A483F789E5BB}" dt="2023-06-15T07:20:26.325" v="60" actId="1036"/>
          <ac:picMkLst>
            <pc:docMk/>
            <pc:sldMk cId="2413233485" sldId="2641"/>
            <ac:picMk id="85" creationId="{6B1C48EA-6CF3-4D96-8326-747A53C23DC8}"/>
          </ac:picMkLst>
        </pc:picChg>
        <pc:picChg chg="mod">
          <ac:chgData name="Dörner, Verena Alexa" userId="ac29ee95-1216-4605-a7fa-e75025141482" providerId="ADAL" clId="{FC869715-717B-459F-B749-A483F789E5BB}" dt="2023-06-15T07:20:26.325" v="60" actId="1036"/>
          <ac:picMkLst>
            <pc:docMk/>
            <pc:sldMk cId="2413233485" sldId="2641"/>
            <ac:picMk id="89" creationId="{6A459C63-1B97-4D0E-8019-F7CB4B3E9BB3}"/>
          </ac:picMkLst>
        </pc:picChg>
        <pc:picChg chg="mod">
          <ac:chgData name="Dörner, Verena Alexa" userId="ac29ee95-1216-4605-a7fa-e75025141482" providerId="ADAL" clId="{FC869715-717B-459F-B749-A483F789E5BB}" dt="2023-06-15T07:20:26.325" v="60" actId="1036"/>
          <ac:picMkLst>
            <pc:docMk/>
            <pc:sldMk cId="2413233485" sldId="2641"/>
            <ac:picMk id="107" creationId="{A9DF8335-40B9-4734-A400-C014054361CE}"/>
          </ac:picMkLst>
        </pc:picChg>
        <pc:picChg chg="del">
          <ac:chgData name="Dörner, Verena Alexa" userId="ac29ee95-1216-4605-a7fa-e75025141482" providerId="ADAL" clId="{FC869715-717B-459F-B749-A483F789E5BB}" dt="2023-06-15T07:20:09.076" v="40" actId="478"/>
          <ac:picMkLst>
            <pc:docMk/>
            <pc:sldMk cId="2413233485" sldId="2641"/>
            <ac:picMk id="110" creationId="{ED708539-877F-4260-8969-988F463E9807}"/>
          </ac:picMkLst>
        </pc:picChg>
        <pc:picChg chg="mod">
          <ac:chgData name="Dörner, Verena Alexa" userId="ac29ee95-1216-4605-a7fa-e75025141482" providerId="ADAL" clId="{FC869715-717B-459F-B749-A483F789E5BB}" dt="2023-06-15T07:20:26.325" v="60" actId="1036"/>
          <ac:picMkLst>
            <pc:docMk/>
            <pc:sldMk cId="2413233485" sldId="2641"/>
            <ac:picMk id="113" creationId="{E1D718AB-674F-44B0-9064-084FD79A36C0}"/>
          </ac:picMkLst>
        </pc:picChg>
        <pc:picChg chg="mod">
          <ac:chgData name="Dörner, Verena Alexa" userId="ac29ee95-1216-4605-a7fa-e75025141482" providerId="ADAL" clId="{FC869715-717B-459F-B749-A483F789E5BB}" dt="2023-06-15T07:20:26.325" v="60" actId="1036"/>
          <ac:picMkLst>
            <pc:docMk/>
            <pc:sldMk cId="2413233485" sldId="2641"/>
            <ac:picMk id="119" creationId="{6F452BF1-4F78-4C2C-A32C-948A2C27E2CE}"/>
          </ac:picMkLst>
        </pc:picChg>
        <pc:picChg chg="mod">
          <ac:chgData name="Dörner, Verena Alexa" userId="ac29ee95-1216-4605-a7fa-e75025141482" providerId="ADAL" clId="{FC869715-717B-459F-B749-A483F789E5BB}" dt="2023-06-15T07:20:26.325" v="60" actId="1036"/>
          <ac:picMkLst>
            <pc:docMk/>
            <pc:sldMk cId="2413233485" sldId="2641"/>
            <ac:picMk id="133" creationId="{8A845296-3BD3-44D3-A61D-1B1F7F624AAB}"/>
          </ac:picMkLst>
        </pc:picChg>
        <pc:picChg chg="mod">
          <ac:chgData name="Dörner, Verena Alexa" userId="ac29ee95-1216-4605-a7fa-e75025141482" providerId="ADAL" clId="{FC869715-717B-459F-B749-A483F789E5BB}" dt="2023-06-15T07:20:26.325" v="60" actId="1036"/>
          <ac:picMkLst>
            <pc:docMk/>
            <pc:sldMk cId="2413233485" sldId="2641"/>
            <ac:picMk id="138" creationId="{9031AFFE-EA4D-4314-8D71-AC2B9406EC18}"/>
          </ac:picMkLst>
        </pc:picChg>
        <pc:picChg chg="mod">
          <ac:chgData name="Dörner, Verena Alexa" userId="ac29ee95-1216-4605-a7fa-e75025141482" providerId="ADAL" clId="{FC869715-717B-459F-B749-A483F789E5BB}" dt="2023-06-15T07:20:26.325" v="60" actId="1036"/>
          <ac:picMkLst>
            <pc:docMk/>
            <pc:sldMk cId="2413233485" sldId="2641"/>
            <ac:picMk id="150" creationId="{7884E731-6348-4097-BAFE-7A13C8BFB404}"/>
          </ac:picMkLst>
        </pc:picChg>
        <pc:picChg chg="mod">
          <ac:chgData name="Dörner, Verena Alexa" userId="ac29ee95-1216-4605-a7fa-e75025141482" providerId="ADAL" clId="{FC869715-717B-459F-B749-A483F789E5BB}" dt="2023-06-15T07:20:26.325" v="60" actId="1036"/>
          <ac:picMkLst>
            <pc:docMk/>
            <pc:sldMk cId="2413233485" sldId="2641"/>
            <ac:picMk id="166" creationId="{15023516-E42F-4489-9C9A-63339F3CC90C}"/>
          </ac:picMkLst>
        </pc:picChg>
        <pc:picChg chg="del">
          <ac:chgData name="Dörner, Verena Alexa" userId="ac29ee95-1216-4605-a7fa-e75025141482" providerId="ADAL" clId="{FC869715-717B-459F-B749-A483F789E5BB}" dt="2023-06-15T07:20:07.209" v="38" actId="478"/>
          <ac:picMkLst>
            <pc:docMk/>
            <pc:sldMk cId="2413233485" sldId="2641"/>
            <ac:picMk id="205" creationId="{CB19BFDA-B50C-46E0-AA8B-F673DB436A9D}"/>
          </ac:picMkLst>
        </pc:picChg>
        <pc:cxnChg chg="mod">
          <ac:chgData name="Dörner, Verena Alexa" userId="ac29ee95-1216-4605-a7fa-e75025141482" providerId="ADAL" clId="{FC869715-717B-459F-B749-A483F789E5BB}" dt="2023-06-15T07:20:26.325" v="60" actId="1036"/>
          <ac:cxnSpMkLst>
            <pc:docMk/>
            <pc:sldMk cId="2413233485" sldId="2641"/>
            <ac:cxnSpMk id="127" creationId="{95CC27A6-8A05-410F-A260-3FD9289F14E0}"/>
          </ac:cxnSpMkLst>
        </pc:cxnChg>
        <pc:cxnChg chg="mod">
          <ac:chgData name="Dörner, Verena Alexa" userId="ac29ee95-1216-4605-a7fa-e75025141482" providerId="ADAL" clId="{FC869715-717B-459F-B749-A483F789E5BB}" dt="2023-06-15T07:20:26.325" v="60" actId="1036"/>
          <ac:cxnSpMkLst>
            <pc:docMk/>
            <pc:sldMk cId="2413233485" sldId="2641"/>
            <ac:cxnSpMk id="129" creationId="{8EC7BEAD-E42E-4CC5-8881-1BA02AC876B9}"/>
          </ac:cxnSpMkLst>
        </pc:cxnChg>
        <pc:cxnChg chg="mod">
          <ac:chgData name="Dörner, Verena Alexa" userId="ac29ee95-1216-4605-a7fa-e75025141482" providerId="ADAL" clId="{FC869715-717B-459F-B749-A483F789E5BB}" dt="2023-06-15T07:20:26.325" v="60" actId="1036"/>
          <ac:cxnSpMkLst>
            <pc:docMk/>
            <pc:sldMk cId="2413233485" sldId="2641"/>
            <ac:cxnSpMk id="136" creationId="{23C6EC68-82FA-4E58-AAF0-EC776AAF949C}"/>
          </ac:cxnSpMkLst>
        </pc:cxnChg>
        <pc:cxnChg chg="mod">
          <ac:chgData name="Dörner, Verena Alexa" userId="ac29ee95-1216-4605-a7fa-e75025141482" providerId="ADAL" clId="{FC869715-717B-459F-B749-A483F789E5BB}" dt="2023-06-15T07:20:26.325" v="60" actId="1036"/>
          <ac:cxnSpMkLst>
            <pc:docMk/>
            <pc:sldMk cId="2413233485" sldId="2641"/>
            <ac:cxnSpMk id="145" creationId="{71DE0B34-728D-4E64-A161-577F295B0A0F}"/>
          </ac:cxnSpMkLst>
        </pc:cxnChg>
        <pc:cxnChg chg="del">
          <ac:chgData name="Dörner, Verena Alexa" userId="ac29ee95-1216-4605-a7fa-e75025141482" providerId="ADAL" clId="{FC869715-717B-459F-B749-A483F789E5BB}" dt="2023-06-15T07:20:13.094" v="41" actId="478"/>
          <ac:cxnSpMkLst>
            <pc:docMk/>
            <pc:sldMk cId="2413233485" sldId="2641"/>
            <ac:cxnSpMk id="151" creationId="{B551D8DC-2231-4518-80D3-F14A0F8BDE4F}"/>
          </ac:cxnSpMkLst>
        </pc:cxnChg>
        <pc:cxnChg chg="mod">
          <ac:chgData name="Dörner, Verena Alexa" userId="ac29ee95-1216-4605-a7fa-e75025141482" providerId="ADAL" clId="{FC869715-717B-459F-B749-A483F789E5BB}" dt="2023-06-15T07:20:26.325" v="60" actId="1036"/>
          <ac:cxnSpMkLst>
            <pc:docMk/>
            <pc:sldMk cId="2413233485" sldId="2641"/>
            <ac:cxnSpMk id="174" creationId="{636E330E-4760-4F04-BF73-AEDCAB5838B5}"/>
          </ac:cxnSpMkLst>
        </pc:cxnChg>
      </pc:sldChg>
      <pc:sldChg chg="delSp modSp mod">
        <pc:chgData name="Dörner, Verena Alexa" userId="ac29ee95-1216-4605-a7fa-e75025141482" providerId="ADAL" clId="{FC869715-717B-459F-B749-A483F789E5BB}" dt="2023-06-15T07:19:37.874" v="24" actId="20577"/>
        <pc:sldMkLst>
          <pc:docMk/>
          <pc:sldMk cId="1035731513" sldId="2643"/>
        </pc:sldMkLst>
        <pc:spChg chg="del">
          <ac:chgData name="Dörner, Verena Alexa" userId="ac29ee95-1216-4605-a7fa-e75025141482" providerId="ADAL" clId="{FC869715-717B-459F-B749-A483F789E5BB}" dt="2023-06-15T07:19:23.959" v="16" actId="478"/>
          <ac:spMkLst>
            <pc:docMk/>
            <pc:sldMk cId="1035731513" sldId="2643"/>
            <ac:spMk id="242" creationId="{A6D8123E-8C61-4E0C-9E38-49D4D10162FC}"/>
          </ac:spMkLst>
        </pc:spChg>
        <pc:spChg chg="del">
          <ac:chgData name="Dörner, Verena Alexa" userId="ac29ee95-1216-4605-a7fa-e75025141482" providerId="ADAL" clId="{FC869715-717B-459F-B749-A483F789E5BB}" dt="2023-06-15T07:19:29.060" v="19" actId="478"/>
          <ac:spMkLst>
            <pc:docMk/>
            <pc:sldMk cId="1035731513" sldId="2643"/>
            <ac:spMk id="243" creationId="{A5C50854-A40B-4B02-9538-155AD4DE2BB7}"/>
          </ac:spMkLst>
        </pc:spChg>
        <pc:spChg chg="del">
          <ac:chgData name="Dörner, Verena Alexa" userId="ac29ee95-1216-4605-a7fa-e75025141482" providerId="ADAL" clId="{FC869715-717B-459F-B749-A483F789E5BB}" dt="2023-06-15T07:19:27.785" v="18" actId="478"/>
          <ac:spMkLst>
            <pc:docMk/>
            <pc:sldMk cId="1035731513" sldId="2643"/>
            <ac:spMk id="244" creationId="{0B143F29-D23D-4198-B8B7-99846CE00FD7}"/>
          </ac:spMkLst>
        </pc:spChg>
        <pc:spChg chg="mod">
          <ac:chgData name="Dörner, Verena Alexa" userId="ac29ee95-1216-4605-a7fa-e75025141482" providerId="ADAL" clId="{FC869715-717B-459F-B749-A483F789E5BB}" dt="2023-06-15T07:19:37.874" v="24" actId="20577"/>
          <ac:spMkLst>
            <pc:docMk/>
            <pc:sldMk cId="1035731513" sldId="2643"/>
            <ac:spMk id="245" creationId="{25FB1602-F634-46CE-A676-8C4C83E8DCE3}"/>
          </ac:spMkLst>
        </pc:spChg>
        <pc:spChg chg="del">
          <ac:chgData name="Dörner, Verena Alexa" userId="ac29ee95-1216-4605-a7fa-e75025141482" providerId="ADAL" clId="{FC869715-717B-459F-B749-A483F789E5BB}" dt="2023-06-15T07:19:21.125" v="14" actId="478"/>
          <ac:spMkLst>
            <pc:docMk/>
            <pc:sldMk cId="1035731513" sldId="2643"/>
            <ac:spMk id="251" creationId="{08FAFE15-834E-4CF2-BC27-28CC71D4164C}"/>
          </ac:spMkLst>
        </pc:spChg>
        <pc:spChg chg="del">
          <ac:chgData name="Dörner, Verena Alexa" userId="ac29ee95-1216-4605-a7fa-e75025141482" providerId="ADAL" clId="{FC869715-717B-459F-B749-A483F789E5BB}" dt="2023-06-15T07:19:24.995" v="17" actId="478"/>
          <ac:spMkLst>
            <pc:docMk/>
            <pc:sldMk cId="1035731513" sldId="2643"/>
            <ac:spMk id="252" creationId="{8A0C278A-7FCE-4DD8-AEC2-9990EE848659}"/>
          </ac:spMkLst>
        </pc:spChg>
        <pc:spChg chg="del">
          <ac:chgData name="Dörner, Verena Alexa" userId="ac29ee95-1216-4605-a7fa-e75025141482" providerId="ADAL" clId="{FC869715-717B-459F-B749-A483F789E5BB}" dt="2023-06-15T07:19:22.416" v="15" actId="478"/>
          <ac:spMkLst>
            <pc:docMk/>
            <pc:sldMk cId="1035731513" sldId="2643"/>
            <ac:spMk id="253" creationId="{50930C5C-CB8B-4237-A9EE-EFE25C9EB103}"/>
          </ac:spMkLst>
        </pc:spChg>
      </pc:sldChg>
      <pc:sldChg chg="modSp mod">
        <pc:chgData name="Dörner, Verena Alexa" userId="ac29ee95-1216-4605-a7fa-e75025141482" providerId="ADAL" clId="{FC869715-717B-459F-B749-A483F789E5BB}" dt="2023-06-15T07:19:46.041" v="29" actId="20577"/>
        <pc:sldMkLst>
          <pc:docMk/>
          <pc:sldMk cId="3810254709" sldId="2648"/>
        </pc:sldMkLst>
        <pc:spChg chg="mod">
          <ac:chgData name="Dörner, Verena Alexa" userId="ac29ee95-1216-4605-a7fa-e75025141482" providerId="ADAL" clId="{FC869715-717B-459F-B749-A483F789E5BB}" dt="2023-06-15T07:19:46.041" v="29" actId="20577"/>
          <ac:spMkLst>
            <pc:docMk/>
            <pc:sldMk cId="3810254709" sldId="2648"/>
            <ac:spMk id="211" creationId="{D7D47848-706D-49C5-958D-5888783DCDD8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479425" y="611560"/>
            <a:ext cx="5903913" cy="332950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479426" y="4139952"/>
            <a:ext cx="5903912" cy="38610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‒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‒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‒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‒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‒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‒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‒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‒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 txBox="1">
            <a:spLocks noGrp="1"/>
          </p:cNvSpPr>
          <p:nvPr>
            <p:ph type="sldNum" idx="12"/>
          </p:nvPr>
        </p:nvSpPr>
        <p:spPr>
          <a:xfrm>
            <a:off x="5848101" y="8685213"/>
            <a:ext cx="540000" cy="2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de-DE"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‹Nr.›</a:t>
            </a:fld>
            <a:endParaRPr sz="10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6;n"/>
          <p:cNvSpPr txBox="1">
            <a:spLocks noGrp="1"/>
          </p:cNvSpPr>
          <p:nvPr>
            <p:ph type="ftr" idx="11"/>
          </p:nvPr>
        </p:nvSpPr>
        <p:spPr>
          <a:xfrm>
            <a:off x="479423" y="8685213"/>
            <a:ext cx="5292000" cy="2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7" name="Google Shape;7;n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848101" y="8633026"/>
            <a:ext cx="540000" cy="53428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  <p:extLst>
    <p:ext uri="{620B2872-D7B9-4A21-9093-7833F8D536E1}">
      <p15:sldGuideLst xmlns:p15="http://schemas.microsoft.com/office/powerpoint/2012/main">
        <p15:guide id="1" pos="302">
          <p15:clr>
            <a:srgbClr val="F26B43"/>
          </p15:clr>
        </p15:guide>
        <p15:guide id="2" pos="402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463550" y="611188"/>
            <a:ext cx="5919788" cy="33305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7BE68D-AF28-43C4-991C-34CCD47E177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797096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471488" y="611188"/>
            <a:ext cx="5919787" cy="33305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de-DE" sz="1000" b="1" i="0" u="none" strike="noStrike" cap="none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</a:t>
            </a:fld>
            <a:endParaRPr lang="de-DE" sz="10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009564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37:notes"/>
          <p:cNvSpPr txBox="1">
            <a:spLocks noGrp="1"/>
          </p:cNvSpPr>
          <p:nvPr>
            <p:ph type="body" idx="1"/>
          </p:nvPr>
        </p:nvSpPr>
        <p:spPr>
          <a:xfrm>
            <a:off x="479426" y="4139952"/>
            <a:ext cx="5903912" cy="38610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71" name="Google Shape;271;p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71488" y="611188"/>
            <a:ext cx="5919787" cy="3330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Relationship Id="rId5" Type="http://schemas.openxmlformats.org/officeDocument/2006/relationships/image" Target="../media/image7.svg"/><Relationship Id="rId4" Type="http://schemas.openxmlformats.org/officeDocument/2006/relationships/image" Target="../media/image3.png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ly Title">
  <p:cSld name="Only Title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3"/>
          <p:cNvSpPr txBox="1">
            <a:spLocks noGrp="1"/>
          </p:cNvSpPr>
          <p:nvPr>
            <p:ph type="title"/>
          </p:nvPr>
        </p:nvSpPr>
        <p:spPr>
          <a:xfrm>
            <a:off x="407368" y="296744"/>
            <a:ext cx="8784000" cy="8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3"/>
          <p:cNvSpPr txBox="1">
            <a:spLocks noGrp="1"/>
          </p:cNvSpPr>
          <p:nvPr>
            <p:ph type="sldNum" idx="12"/>
          </p:nvPr>
        </p:nvSpPr>
        <p:spPr>
          <a:xfrm>
            <a:off x="11244632" y="6525344"/>
            <a:ext cx="540000" cy="2160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  <p:sp>
        <p:nvSpPr>
          <p:cNvPr id="30" name="Google Shape;30;p3"/>
          <p:cNvSpPr txBox="1">
            <a:spLocks noGrp="1"/>
          </p:cNvSpPr>
          <p:nvPr>
            <p:ph type="ftr" idx="11"/>
          </p:nvPr>
        </p:nvSpPr>
        <p:spPr>
          <a:xfrm>
            <a:off x="407368" y="6525344"/>
            <a:ext cx="10584000" cy="2160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 (teal)">
  <p:cSld name="Agenda (teal)">
    <p:bg>
      <p:bgPr>
        <a:solidFill>
          <a:schemeClr val="lt2"/>
        </a:solidFill>
        <a:effectLst/>
      </p:bgPr>
    </p:bg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4"/>
          <p:cNvSpPr txBox="1">
            <a:spLocks noGrp="1"/>
          </p:cNvSpPr>
          <p:nvPr>
            <p:ph type="sldNum" idx="12"/>
          </p:nvPr>
        </p:nvSpPr>
        <p:spPr>
          <a:xfrm>
            <a:off x="11244632" y="6525344"/>
            <a:ext cx="540000" cy="2160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  <p:sp>
        <p:nvSpPr>
          <p:cNvPr id="105" name="Google Shape;105;p14"/>
          <p:cNvSpPr txBox="1">
            <a:spLocks noGrp="1"/>
          </p:cNvSpPr>
          <p:nvPr>
            <p:ph type="body" idx="1"/>
          </p:nvPr>
        </p:nvSpPr>
        <p:spPr>
          <a:xfrm>
            <a:off x="407987" y="1845304"/>
            <a:ext cx="8783637" cy="432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683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200"/>
              <a:buFont typeface="Arial"/>
              <a:buAutoNum type="arabicPeriod"/>
              <a:defRPr sz="2200" b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683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AutoNum type="arabicPeriod"/>
              <a:defRPr sz="2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3683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AutoNum type="arabicPeriod" startAt="2"/>
              <a:defRPr sz="2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3683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AutoNum type="arabicPeriod" startAt="3"/>
              <a:defRPr sz="2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3683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AutoNum type="arabicPeriod" startAt="4"/>
              <a:defRPr sz="2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683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AutoNum type="arabicPeriod" startAt="5"/>
              <a:defRPr sz="2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lvl="6" indent="-3683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AutoNum type="arabicPeriod" startAt="6"/>
              <a:defRPr sz="2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lvl="7" indent="-3683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AutoNum type="arabicPeriod" startAt="7"/>
              <a:defRPr sz="2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lvl="8" indent="-3683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AutoNum type="arabicPeriod" startAt="8"/>
              <a:defRPr sz="2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6" name="Google Shape;106;p14"/>
          <p:cNvSpPr txBox="1">
            <a:spLocks noGrp="1"/>
          </p:cNvSpPr>
          <p:nvPr>
            <p:ph type="title"/>
          </p:nvPr>
        </p:nvSpPr>
        <p:spPr>
          <a:xfrm>
            <a:off x="407368" y="296744"/>
            <a:ext cx="8784000" cy="8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p14"/>
          <p:cNvSpPr/>
          <p:nvPr/>
        </p:nvSpPr>
        <p:spPr>
          <a:xfrm>
            <a:off x="9408368" y="260648"/>
            <a:ext cx="2592288" cy="864096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180975" marR="0" lvl="0" indent="-7937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8" name="Google Shape;108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552384" y="392704"/>
            <a:ext cx="2232000" cy="37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14"/>
          <p:cNvSpPr txBox="1">
            <a:spLocks noGrp="1"/>
          </p:cNvSpPr>
          <p:nvPr>
            <p:ph type="ftr" idx="11"/>
          </p:nvPr>
        </p:nvSpPr>
        <p:spPr>
          <a:xfrm>
            <a:off x="407368" y="6525344"/>
            <a:ext cx="10584000" cy="2160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110" name="Google Shape;110;p14"/>
          <p:cNvGrpSpPr/>
          <p:nvPr/>
        </p:nvGrpSpPr>
        <p:grpSpPr>
          <a:xfrm>
            <a:off x="-2822909" y="1628800"/>
            <a:ext cx="2798230" cy="2016224"/>
            <a:chOff x="-2822909" y="1628800"/>
            <a:chExt cx="2798230" cy="2016224"/>
          </a:xfrm>
        </p:grpSpPr>
        <p:grpSp>
          <p:nvGrpSpPr>
            <p:cNvPr id="111" name="Google Shape;111;p14"/>
            <p:cNvGrpSpPr/>
            <p:nvPr/>
          </p:nvGrpSpPr>
          <p:grpSpPr>
            <a:xfrm>
              <a:off x="-2822909" y="1628800"/>
              <a:ext cx="2798230" cy="2016224"/>
              <a:chOff x="-2977008" y="1700808"/>
              <a:chExt cx="2798230" cy="2016224"/>
            </a:xfrm>
          </p:grpSpPr>
          <p:grpSp>
            <p:nvGrpSpPr>
              <p:cNvPr id="112" name="Google Shape;112;p14"/>
              <p:cNvGrpSpPr/>
              <p:nvPr/>
            </p:nvGrpSpPr>
            <p:grpSpPr>
              <a:xfrm>
                <a:off x="-2977008" y="1700808"/>
                <a:ext cx="2798230" cy="2016224"/>
                <a:chOff x="-2977008" y="1700808"/>
                <a:chExt cx="2798230" cy="2016224"/>
              </a:xfrm>
            </p:grpSpPr>
            <p:sp>
              <p:nvSpPr>
                <p:cNvPr id="113" name="Google Shape;113;p14"/>
                <p:cNvSpPr/>
                <p:nvPr/>
              </p:nvSpPr>
              <p:spPr>
                <a:xfrm>
                  <a:off x="-2977008" y="1700808"/>
                  <a:ext cx="2592000" cy="2016224"/>
                </a:xfrm>
                <a:prstGeom prst="rect">
                  <a:avLst/>
                </a:pr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8640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000"/>
                    <a:buFont typeface="Arial"/>
                    <a:buNone/>
                  </a:pP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In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order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to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differentiate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between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topics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that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have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already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been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dealt with and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those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that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are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still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outstanding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,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you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can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click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in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the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relevant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line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and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use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the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</a:t>
                  </a:r>
                  <a:r>
                    <a:rPr lang="de-DE" sz="1000" b="0" i="0" u="none" strike="noStrike" cap="none" dirty="0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“</a:t>
                  </a:r>
                  <a:r>
                    <a:rPr lang="de-DE" sz="1000" b="0" i="0" u="none" strike="noStrike" cap="none" dirty="0" err="1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Increase</a:t>
                  </a:r>
                  <a:r>
                    <a:rPr lang="de-DE" sz="1000" b="0" i="0" u="none" strike="noStrike" cap="none" dirty="0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List Level”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or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</a:t>
                  </a:r>
                  <a:r>
                    <a:rPr lang="de-DE" sz="1000" b="0" i="0" u="none" strike="noStrike" cap="none" dirty="0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“</a:t>
                  </a:r>
                  <a:r>
                    <a:rPr lang="de-DE" sz="1000" b="0" i="0" u="none" strike="noStrike" cap="none" dirty="0" err="1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Decrease</a:t>
                  </a:r>
                  <a:r>
                    <a:rPr lang="de-DE" sz="1000" b="0" i="0" u="none" strike="noStrike" cap="none" dirty="0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List Level”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buttons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to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adjust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the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formatting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and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numbering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.</a:t>
                  </a:r>
                  <a:endParaRPr sz="1400" b="0" i="0" u="none" strike="noStrike" cap="none" dirty="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4" name="Google Shape;114;p14"/>
                <p:cNvSpPr/>
                <p:nvPr/>
              </p:nvSpPr>
              <p:spPr>
                <a:xfrm rot="5400000">
                  <a:off x="-540060" y="2059607"/>
                  <a:ext cx="504056" cy="218507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600"/>
                    <a:buFont typeface="Arial"/>
                    <a:buNone/>
                  </a:pPr>
                  <a:endParaRPr sz="16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pic>
            <p:nvPicPr>
              <p:cNvPr id="115" name="Google Shape;115;p14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-2905000" y="1772816"/>
                <a:ext cx="2465917" cy="72102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16" name="Google Shape;116;p14"/>
            <p:cNvSpPr/>
            <p:nvPr/>
          </p:nvSpPr>
          <p:spPr>
            <a:xfrm>
              <a:off x="-2102644" y="1779736"/>
              <a:ext cx="388144" cy="216024"/>
            </a:xfrm>
            <a:prstGeom prst="rect">
              <a:avLst/>
            </a:prstGeom>
            <a:noFill/>
            <a:ln w="12700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endPara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62">
          <p15:clr>
            <a:srgbClr val="FBAE40"/>
          </p15:clr>
        </p15:guide>
        <p15:guide id="2" pos="579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 (picture, bright)">
  <p:cSld name="Agenda (picture, bright)">
    <p:bg>
      <p:bgPr>
        <a:solidFill>
          <a:srgbClr val="BFBFBF"/>
        </a:solidFill>
        <a:effectLst/>
      </p:bgPr>
    </p:bg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5"/>
          <p:cNvSpPr>
            <a:spLocks noGrp="1"/>
          </p:cNvSpPr>
          <p:nvPr>
            <p:ph type="pic" idx="2"/>
          </p:nvPr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sp>
      <p:sp>
        <p:nvSpPr>
          <p:cNvPr id="119" name="Google Shape;119;p15"/>
          <p:cNvSpPr txBox="1">
            <a:spLocks noGrp="1"/>
          </p:cNvSpPr>
          <p:nvPr>
            <p:ph type="sldNum" idx="12"/>
          </p:nvPr>
        </p:nvSpPr>
        <p:spPr>
          <a:xfrm>
            <a:off x="11244632" y="6525344"/>
            <a:ext cx="540000" cy="2160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  <p:sp>
        <p:nvSpPr>
          <p:cNvPr id="120" name="Google Shape;120;p15"/>
          <p:cNvSpPr txBox="1">
            <a:spLocks noGrp="1"/>
          </p:cNvSpPr>
          <p:nvPr>
            <p:ph type="body" idx="1"/>
          </p:nvPr>
        </p:nvSpPr>
        <p:spPr>
          <a:xfrm>
            <a:off x="407987" y="1845304"/>
            <a:ext cx="8783637" cy="432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683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200"/>
              <a:buFont typeface="Arial"/>
              <a:buAutoNum type="arabicPeriod"/>
              <a:defRPr sz="2200" b="1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683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AutoNum type="arabicPeriod"/>
              <a:defRPr sz="22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3683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AutoNum type="arabicPeriod" startAt="2"/>
              <a:defRPr sz="22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3683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AutoNum type="arabicPeriod" startAt="3"/>
              <a:defRPr sz="22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3683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AutoNum type="arabicPeriod" startAt="4"/>
              <a:defRPr sz="22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683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AutoNum type="arabicPeriod" startAt="5"/>
              <a:defRPr sz="22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lvl="6" indent="-3683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AutoNum type="arabicPeriod" startAt="6"/>
              <a:defRPr sz="22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lvl="7" indent="-3683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AutoNum type="arabicPeriod" startAt="7"/>
              <a:defRPr sz="22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lvl="8" indent="-3683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AutoNum type="arabicPeriod" startAt="8"/>
              <a:defRPr sz="22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1" name="Google Shape;121;p15"/>
          <p:cNvSpPr txBox="1">
            <a:spLocks noGrp="1"/>
          </p:cNvSpPr>
          <p:nvPr>
            <p:ph type="ftr" idx="11"/>
          </p:nvPr>
        </p:nvSpPr>
        <p:spPr>
          <a:xfrm>
            <a:off x="407368" y="6525344"/>
            <a:ext cx="10584000" cy="2160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122" name="Google Shape;122;p15"/>
          <p:cNvGrpSpPr/>
          <p:nvPr/>
        </p:nvGrpSpPr>
        <p:grpSpPr>
          <a:xfrm>
            <a:off x="-2822909" y="1628800"/>
            <a:ext cx="2798230" cy="2016224"/>
            <a:chOff x="-2822909" y="1628800"/>
            <a:chExt cx="2798230" cy="2016224"/>
          </a:xfrm>
        </p:grpSpPr>
        <p:grpSp>
          <p:nvGrpSpPr>
            <p:cNvPr id="123" name="Google Shape;123;p15"/>
            <p:cNvGrpSpPr/>
            <p:nvPr/>
          </p:nvGrpSpPr>
          <p:grpSpPr>
            <a:xfrm>
              <a:off x="-2822909" y="1628800"/>
              <a:ext cx="2798230" cy="2016224"/>
              <a:chOff x="-2977008" y="1700808"/>
              <a:chExt cx="2798230" cy="2016224"/>
            </a:xfrm>
          </p:grpSpPr>
          <p:grpSp>
            <p:nvGrpSpPr>
              <p:cNvPr id="124" name="Google Shape;124;p15"/>
              <p:cNvGrpSpPr/>
              <p:nvPr/>
            </p:nvGrpSpPr>
            <p:grpSpPr>
              <a:xfrm>
                <a:off x="-2977008" y="1700808"/>
                <a:ext cx="2798230" cy="2016224"/>
                <a:chOff x="-2977008" y="1700808"/>
                <a:chExt cx="2798230" cy="2016224"/>
              </a:xfrm>
            </p:grpSpPr>
            <p:sp>
              <p:nvSpPr>
                <p:cNvPr id="125" name="Google Shape;125;p15"/>
                <p:cNvSpPr/>
                <p:nvPr/>
              </p:nvSpPr>
              <p:spPr>
                <a:xfrm>
                  <a:off x="-2977008" y="1700808"/>
                  <a:ext cx="2592000" cy="2016224"/>
                </a:xfrm>
                <a:prstGeom prst="rect">
                  <a:avLst/>
                </a:pr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8640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000"/>
                    <a:buFont typeface="Arial"/>
                    <a:buNone/>
                  </a:pP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In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order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to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differentiate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between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topics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that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have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already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been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dealt with and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those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that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are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still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outstanding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,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you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can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click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in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the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relevant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line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and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use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the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</a:t>
                  </a:r>
                  <a:r>
                    <a:rPr lang="de-DE" sz="1000" b="0" i="0" u="none" strike="noStrike" cap="none" dirty="0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“</a:t>
                  </a:r>
                  <a:r>
                    <a:rPr lang="de-DE" sz="1000" b="0" i="0" u="none" strike="noStrike" cap="none" dirty="0" err="1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Increase</a:t>
                  </a:r>
                  <a:r>
                    <a:rPr lang="de-DE" sz="1000" b="0" i="0" u="none" strike="noStrike" cap="none" dirty="0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List Level”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or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</a:t>
                  </a:r>
                  <a:r>
                    <a:rPr lang="de-DE" sz="1000" b="0" i="0" u="none" strike="noStrike" cap="none" dirty="0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“</a:t>
                  </a:r>
                  <a:r>
                    <a:rPr lang="de-DE" sz="1000" b="0" i="0" u="none" strike="noStrike" cap="none" dirty="0" err="1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Decrease</a:t>
                  </a:r>
                  <a:r>
                    <a:rPr lang="de-DE" sz="1000" b="0" i="0" u="none" strike="noStrike" cap="none" dirty="0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List Level”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buttons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to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adjust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the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formatting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and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numbering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.</a:t>
                  </a:r>
                  <a:endParaRPr sz="1400" b="0" i="0" u="none" strike="noStrike" cap="none" dirty="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6" name="Google Shape;126;p15"/>
                <p:cNvSpPr/>
                <p:nvPr/>
              </p:nvSpPr>
              <p:spPr>
                <a:xfrm rot="5400000">
                  <a:off x="-540060" y="2059607"/>
                  <a:ext cx="504056" cy="218507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600"/>
                    <a:buFont typeface="Arial"/>
                    <a:buNone/>
                  </a:pPr>
                  <a:endParaRPr sz="16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pic>
            <p:nvPicPr>
              <p:cNvPr id="127" name="Google Shape;127;p15"/>
              <p:cNvPicPr preferRelativeResize="0"/>
              <p:nvPr/>
            </p:nvPicPr>
            <p:blipFill rotWithShape="1">
              <a:blip r:embed="rId2">
                <a:alphaModFix/>
              </a:blip>
              <a:srcRect/>
              <a:stretch/>
            </p:blipFill>
            <p:spPr>
              <a:xfrm>
                <a:off x="-2905000" y="1772816"/>
                <a:ext cx="2465917" cy="72102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28" name="Google Shape;128;p15"/>
            <p:cNvSpPr/>
            <p:nvPr/>
          </p:nvSpPr>
          <p:spPr>
            <a:xfrm>
              <a:off x="-2102644" y="1779736"/>
              <a:ext cx="388144" cy="216024"/>
            </a:xfrm>
            <a:prstGeom prst="rect">
              <a:avLst/>
            </a:prstGeom>
            <a:noFill/>
            <a:ln w="12700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endPara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29" name="Google Shape;129;p15"/>
          <p:cNvSpPr txBox="1">
            <a:spLocks noGrp="1"/>
          </p:cNvSpPr>
          <p:nvPr>
            <p:ph type="title"/>
          </p:nvPr>
        </p:nvSpPr>
        <p:spPr>
          <a:xfrm>
            <a:off x="407368" y="296744"/>
            <a:ext cx="8784000" cy="8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0" name="Google Shape;130;p15"/>
          <p:cNvSpPr>
            <a:spLocks noGrp="1"/>
          </p:cNvSpPr>
          <p:nvPr>
            <p:ph type="body" idx="3"/>
          </p:nvPr>
        </p:nvSpPr>
        <p:spPr>
          <a:xfrm>
            <a:off x="11244632" y="6471916"/>
            <a:ext cx="540000" cy="54000"/>
          </a:xfrm>
          <a:prstGeom prst="roundRect">
            <a:avLst>
              <a:gd name="adj" fmla="val 500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62">
          <p15:clr>
            <a:srgbClr val="FBAE40"/>
          </p15:clr>
        </p15:guide>
        <p15:guide id="2" pos="579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 (picture, dark)">
  <p:cSld name="Agenda (picture, dark)">
    <p:bg>
      <p:bgPr>
        <a:solidFill>
          <a:schemeClr val="dk1">
            <a:alpha val="83529"/>
          </a:schemeClr>
        </a:solidFill>
        <a:effectLst/>
      </p:bgPr>
    </p:bg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6"/>
          <p:cNvSpPr>
            <a:spLocks noGrp="1"/>
          </p:cNvSpPr>
          <p:nvPr>
            <p:ph type="pic" idx="2"/>
          </p:nvPr>
        </p:nvSpPr>
        <p:spPr>
          <a:xfrm>
            <a:off x="-19744" y="0"/>
            <a:ext cx="12192000" cy="6858000"/>
          </a:xfrm>
          <a:prstGeom prst="rect">
            <a:avLst/>
          </a:prstGeom>
          <a:noFill/>
          <a:ln>
            <a:noFill/>
          </a:ln>
        </p:spPr>
      </p:sp>
      <p:sp>
        <p:nvSpPr>
          <p:cNvPr id="133" name="Google Shape;133;p16"/>
          <p:cNvSpPr txBox="1">
            <a:spLocks noGrp="1"/>
          </p:cNvSpPr>
          <p:nvPr>
            <p:ph type="sldNum" idx="12"/>
          </p:nvPr>
        </p:nvSpPr>
        <p:spPr>
          <a:xfrm>
            <a:off x="11244632" y="6525344"/>
            <a:ext cx="540000" cy="2160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  <p:sp>
        <p:nvSpPr>
          <p:cNvPr id="134" name="Google Shape;134;p16"/>
          <p:cNvSpPr txBox="1">
            <a:spLocks noGrp="1"/>
          </p:cNvSpPr>
          <p:nvPr>
            <p:ph type="body" idx="1"/>
          </p:nvPr>
        </p:nvSpPr>
        <p:spPr>
          <a:xfrm>
            <a:off x="407987" y="1845304"/>
            <a:ext cx="8783637" cy="432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683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200"/>
              <a:buFont typeface="Arial"/>
              <a:buAutoNum type="arabicPeriod"/>
              <a:defRPr sz="2200" b="1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683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AutoNum type="arabicPeriod"/>
              <a:defRPr sz="2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3683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AutoNum type="arabicPeriod" startAt="2"/>
              <a:defRPr sz="2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3683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AutoNum type="arabicPeriod" startAt="3"/>
              <a:defRPr sz="2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3683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AutoNum type="arabicPeriod" startAt="4"/>
              <a:defRPr sz="2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683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AutoNum type="arabicPeriod" startAt="5"/>
              <a:defRPr sz="2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lvl="6" indent="-3683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AutoNum type="arabicPeriod" startAt="6"/>
              <a:defRPr sz="2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lvl="7" indent="-3683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AutoNum type="arabicPeriod" startAt="7"/>
              <a:defRPr sz="2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lvl="8" indent="-3683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AutoNum type="arabicPeriod" startAt="8"/>
              <a:defRPr sz="2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5" name="Google Shape;135;p16"/>
          <p:cNvSpPr txBox="1">
            <a:spLocks noGrp="1"/>
          </p:cNvSpPr>
          <p:nvPr>
            <p:ph type="ftr" idx="11"/>
          </p:nvPr>
        </p:nvSpPr>
        <p:spPr>
          <a:xfrm>
            <a:off x="407368" y="6525344"/>
            <a:ext cx="10584000" cy="2160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136" name="Google Shape;136;p16"/>
          <p:cNvGrpSpPr/>
          <p:nvPr/>
        </p:nvGrpSpPr>
        <p:grpSpPr>
          <a:xfrm>
            <a:off x="-2822909" y="1628800"/>
            <a:ext cx="2798230" cy="2016224"/>
            <a:chOff x="-2822909" y="1628800"/>
            <a:chExt cx="2798230" cy="2016224"/>
          </a:xfrm>
        </p:grpSpPr>
        <p:grpSp>
          <p:nvGrpSpPr>
            <p:cNvPr id="137" name="Google Shape;137;p16"/>
            <p:cNvGrpSpPr/>
            <p:nvPr/>
          </p:nvGrpSpPr>
          <p:grpSpPr>
            <a:xfrm>
              <a:off x="-2822909" y="1628800"/>
              <a:ext cx="2798230" cy="2016224"/>
              <a:chOff x="-2977008" y="1700808"/>
              <a:chExt cx="2798230" cy="2016224"/>
            </a:xfrm>
          </p:grpSpPr>
          <p:grpSp>
            <p:nvGrpSpPr>
              <p:cNvPr id="138" name="Google Shape;138;p16"/>
              <p:cNvGrpSpPr/>
              <p:nvPr/>
            </p:nvGrpSpPr>
            <p:grpSpPr>
              <a:xfrm>
                <a:off x="-2977008" y="1700808"/>
                <a:ext cx="2798230" cy="2016224"/>
                <a:chOff x="-2977008" y="1700808"/>
                <a:chExt cx="2798230" cy="2016224"/>
              </a:xfrm>
            </p:grpSpPr>
            <p:sp>
              <p:nvSpPr>
                <p:cNvPr id="139" name="Google Shape;139;p16"/>
                <p:cNvSpPr/>
                <p:nvPr/>
              </p:nvSpPr>
              <p:spPr>
                <a:xfrm>
                  <a:off x="-2977008" y="1700808"/>
                  <a:ext cx="2592000" cy="2016224"/>
                </a:xfrm>
                <a:prstGeom prst="rect">
                  <a:avLst/>
                </a:pr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8640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000"/>
                    <a:buFont typeface="Arial"/>
                    <a:buNone/>
                  </a:pP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In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order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to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differentiate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between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topics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that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have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already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been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dealt with and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those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that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are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still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outstanding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,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you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can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click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in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the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relevant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line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and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use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the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</a:t>
                  </a:r>
                  <a:r>
                    <a:rPr lang="de-DE" sz="1000" b="0" i="0" u="none" strike="noStrike" cap="none" dirty="0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“</a:t>
                  </a:r>
                  <a:r>
                    <a:rPr lang="de-DE" sz="1000" b="0" i="0" u="none" strike="noStrike" cap="none" dirty="0" err="1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Increase</a:t>
                  </a:r>
                  <a:r>
                    <a:rPr lang="de-DE" sz="1000" b="0" i="0" u="none" strike="noStrike" cap="none" dirty="0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List Level”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or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</a:t>
                  </a:r>
                  <a:r>
                    <a:rPr lang="de-DE" sz="1000" b="0" i="0" u="none" strike="noStrike" cap="none" dirty="0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“</a:t>
                  </a:r>
                  <a:r>
                    <a:rPr lang="de-DE" sz="1000" b="0" i="0" u="none" strike="noStrike" cap="none" dirty="0" err="1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Decrease</a:t>
                  </a:r>
                  <a:r>
                    <a:rPr lang="de-DE" sz="1000" b="0" i="0" u="none" strike="noStrike" cap="none" dirty="0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List Level”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buttons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to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adjust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the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formatting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and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numbering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.</a:t>
                  </a:r>
                  <a:endParaRPr sz="1400" b="0" i="0" u="none" strike="noStrike" cap="none" dirty="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0" name="Google Shape;140;p16"/>
                <p:cNvSpPr/>
                <p:nvPr/>
              </p:nvSpPr>
              <p:spPr>
                <a:xfrm rot="5400000">
                  <a:off x="-540060" y="2059607"/>
                  <a:ext cx="504056" cy="218507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600"/>
                    <a:buFont typeface="Arial"/>
                    <a:buNone/>
                  </a:pPr>
                  <a:endParaRPr sz="16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pic>
            <p:nvPicPr>
              <p:cNvPr id="141" name="Google Shape;141;p16"/>
              <p:cNvPicPr preferRelativeResize="0"/>
              <p:nvPr/>
            </p:nvPicPr>
            <p:blipFill rotWithShape="1">
              <a:blip r:embed="rId2">
                <a:alphaModFix/>
              </a:blip>
              <a:srcRect/>
              <a:stretch/>
            </p:blipFill>
            <p:spPr>
              <a:xfrm>
                <a:off x="-2905000" y="1772816"/>
                <a:ext cx="2465917" cy="72102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42" name="Google Shape;142;p16"/>
            <p:cNvSpPr/>
            <p:nvPr/>
          </p:nvSpPr>
          <p:spPr>
            <a:xfrm>
              <a:off x="-2102644" y="1779736"/>
              <a:ext cx="388144" cy="216024"/>
            </a:xfrm>
            <a:prstGeom prst="rect">
              <a:avLst/>
            </a:prstGeom>
            <a:noFill/>
            <a:ln w="12700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endPara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43" name="Google Shape;143;p16"/>
          <p:cNvSpPr txBox="1">
            <a:spLocks noGrp="1"/>
          </p:cNvSpPr>
          <p:nvPr>
            <p:ph type="title"/>
          </p:nvPr>
        </p:nvSpPr>
        <p:spPr>
          <a:xfrm>
            <a:off x="407368" y="296744"/>
            <a:ext cx="8784000" cy="8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4" name="Google Shape;144;p16"/>
          <p:cNvSpPr txBox="1">
            <a:spLocks noGrp="1"/>
          </p:cNvSpPr>
          <p:nvPr>
            <p:ph type="body" idx="3"/>
          </p:nvPr>
        </p:nvSpPr>
        <p:spPr>
          <a:xfrm>
            <a:off x="9552384" y="392704"/>
            <a:ext cx="2232000" cy="3708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"/>
              <a:buFont typeface="Arial"/>
              <a:buNone/>
              <a:defRPr sz="100"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"/>
              <a:buFont typeface="Arial"/>
              <a:buNone/>
              <a:defRPr sz="10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"/>
              <a:buFont typeface="Arial"/>
              <a:buNone/>
              <a:defRPr sz="100"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"/>
              <a:buFont typeface="Arial"/>
              <a:buNone/>
              <a:defRPr sz="100"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"/>
              <a:buFont typeface="Arial"/>
              <a:buNone/>
              <a:defRPr sz="100"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"/>
              <a:buFont typeface="Arial"/>
              <a:buNone/>
              <a:defRPr sz="100"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"/>
              <a:buFont typeface="Arial"/>
              <a:buNone/>
              <a:defRPr sz="100"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"/>
              <a:buFont typeface="Arial"/>
              <a:buNone/>
              <a:defRPr sz="100"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"/>
              <a:buFont typeface="Arial"/>
              <a:buNone/>
              <a:defRPr sz="100"/>
            </a:lvl9pPr>
          </a:lstStyle>
          <a:p>
            <a:endParaRPr/>
          </a:p>
        </p:txBody>
      </p:sp>
      <p:sp>
        <p:nvSpPr>
          <p:cNvPr id="145" name="Google Shape;145;p16"/>
          <p:cNvSpPr>
            <a:spLocks noGrp="1"/>
          </p:cNvSpPr>
          <p:nvPr>
            <p:ph type="body" idx="4"/>
          </p:nvPr>
        </p:nvSpPr>
        <p:spPr>
          <a:xfrm>
            <a:off x="11244632" y="6471916"/>
            <a:ext cx="540000" cy="54000"/>
          </a:xfrm>
          <a:prstGeom prst="roundRect">
            <a:avLst>
              <a:gd name="adj" fmla="val 500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62">
          <p15:clr>
            <a:srgbClr val="FBAE40"/>
          </p15:clr>
        </p15:guide>
        <p15:guide id="2" pos="579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vider slide (white)">
  <p:cSld name="Divider slide (white)"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7"/>
          <p:cNvSpPr txBox="1">
            <a:spLocks noGrp="1"/>
          </p:cNvSpPr>
          <p:nvPr>
            <p:ph type="title"/>
          </p:nvPr>
        </p:nvSpPr>
        <p:spPr>
          <a:xfrm>
            <a:off x="407988" y="1412776"/>
            <a:ext cx="11376025" cy="21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Arial"/>
              <a:buNone/>
              <a:defRPr sz="5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8" name="Google Shape;148;p17"/>
          <p:cNvSpPr txBox="1">
            <a:spLocks noGrp="1"/>
          </p:cNvSpPr>
          <p:nvPr>
            <p:ph type="sldNum" idx="12"/>
          </p:nvPr>
        </p:nvSpPr>
        <p:spPr>
          <a:xfrm>
            <a:off x="11244632" y="6525344"/>
            <a:ext cx="540000" cy="2160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  <p:sp>
        <p:nvSpPr>
          <p:cNvPr id="149" name="Google Shape;149;p17"/>
          <p:cNvSpPr txBox="1">
            <a:spLocks noGrp="1"/>
          </p:cNvSpPr>
          <p:nvPr>
            <p:ph type="body" idx="1"/>
          </p:nvPr>
        </p:nvSpPr>
        <p:spPr>
          <a:xfrm>
            <a:off x="407988" y="3717032"/>
            <a:ext cx="5543550" cy="24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50" name="Google Shape;150;p17"/>
          <p:cNvSpPr txBox="1">
            <a:spLocks noGrp="1"/>
          </p:cNvSpPr>
          <p:nvPr>
            <p:ph type="ftr" idx="11"/>
          </p:nvPr>
        </p:nvSpPr>
        <p:spPr>
          <a:xfrm>
            <a:off x="407368" y="6525344"/>
            <a:ext cx="10584000" cy="2160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slide (picture, bright)">
  <p:cSld name="Divider slide (picture, bright)">
    <p:bg>
      <p:bgPr>
        <a:solidFill>
          <a:srgbClr val="BFBFBF"/>
        </a:solidFill>
        <a:effectLst/>
      </p:bgPr>
    </p:bg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8"/>
          <p:cNvSpPr>
            <a:spLocks noGrp="1"/>
          </p:cNvSpPr>
          <p:nvPr>
            <p:ph type="pic" idx="2"/>
          </p:nvPr>
        </p:nvSpPr>
        <p:spPr>
          <a:xfrm>
            <a:off x="-1" y="0"/>
            <a:ext cx="12192000" cy="6858000"/>
          </a:xfrm>
          <a:prstGeom prst="rect">
            <a:avLst/>
          </a:prstGeom>
          <a:noFill/>
          <a:ln>
            <a:noFill/>
          </a:ln>
        </p:spPr>
      </p:sp>
      <p:sp>
        <p:nvSpPr>
          <p:cNvPr id="153" name="Google Shape;153;p18"/>
          <p:cNvSpPr txBox="1">
            <a:spLocks noGrp="1"/>
          </p:cNvSpPr>
          <p:nvPr>
            <p:ph type="title"/>
          </p:nvPr>
        </p:nvSpPr>
        <p:spPr>
          <a:xfrm>
            <a:off x="406800" y="1412776"/>
            <a:ext cx="11376000" cy="21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Arial"/>
              <a:buNone/>
              <a:defRPr sz="54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4" name="Google Shape;154;p18"/>
          <p:cNvSpPr txBox="1">
            <a:spLocks noGrp="1"/>
          </p:cNvSpPr>
          <p:nvPr>
            <p:ph type="sldNum" idx="12"/>
          </p:nvPr>
        </p:nvSpPr>
        <p:spPr>
          <a:xfrm>
            <a:off x="11244632" y="6525344"/>
            <a:ext cx="540000" cy="2160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  <p:sp>
        <p:nvSpPr>
          <p:cNvPr id="155" name="Google Shape;155;p18"/>
          <p:cNvSpPr txBox="1">
            <a:spLocks noGrp="1"/>
          </p:cNvSpPr>
          <p:nvPr>
            <p:ph type="body" idx="1"/>
          </p:nvPr>
        </p:nvSpPr>
        <p:spPr>
          <a:xfrm>
            <a:off x="407368" y="3717032"/>
            <a:ext cx="5545137" cy="24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>
                <a:solidFill>
                  <a:schemeClr val="dk1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>
                <a:solidFill>
                  <a:schemeClr val="dk1"/>
                </a:solidFill>
              </a:defRPr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>
                <a:solidFill>
                  <a:schemeClr val="dk1"/>
                </a:solidFill>
              </a:defRPr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>
                <a:solidFill>
                  <a:schemeClr val="dk1"/>
                </a:solidFill>
              </a:defRPr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>
                <a:solidFill>
                  <a:schemeClr val="dk1"/>
                </a:solidFill>
              </a:defRPr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>
                <a:solidFill>
                  <a:schemeClr val="dk1"/>
                </a:solidFill>
              </a:defRPr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>
                <a:solidFill>
                  <a:schemeClr val="dk1"/>
                </a:solidFill>
              </a:defRPr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56" name="Google Shape;156;p18"/>
          <p:cNvSpPr>
            <a:spLocks noGrp="1"/>
          </p:cNvSpPr>
          <p:nvPr>
            <p:ph type="body" idx="3"/>
          </p:nvPr>
        </p:nvSpPr>
        <p:spPr>
          <a:xfrm>
            <a:off x="11244632" y="6471916"/>
            <a:ext cx="540000" cy="54000"/>
          </a:xfrm>
          <a:prstGeom prst="roundRect">
            <a:avLst>
              <a:gd name="adj" fmla="val 500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9pPr>
          </a:lstStyle>
          <a:p>
            <a:endParaRPr/>
          </a:p>
        </p:txBody>
      </p:sp>
      <p:sp>
        <p:nvSpPr>
          <p:cNvPr id="157" name="Google Shape;157;p18"/>
          <p:cNvSpPr txBox="1">
            <a:spLocks noGrp="1"/>
          </p:cNvSpPr>
          <p:nvPr>
            <p:ph type="body" idx="4"/>
          </p:nvPr>
        </p:nvSpPr>
        <p:spPr>
          <a:xfrm>
            <a:off x="9552384" y="392704"/>
            <a:ext cx="2232000" cy="3708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9pPr>
          </a:lstStyle>
          <a:p>
            <a:endParaRPr/>
          </a:p>
        </p:txBody>
      </p:sp>
      <p:sp>
        <p:nvSpPr>
          <p:cNvPr id="158" name="Google Shape;158;p18"/>
          <p:cNvSpPr txBox="1">
            <a:spLocks noGrp="1"/>
          </p:cNvSpPr>
          <p:nvPr>
            <p:ph type="ftr" idx="11"/>
          </p:nvPr>
        </p:nvSpPr>
        <p:spPr>
          <a:xfrm>
            <a:off x="407368" y="6525344"/>
            <a:ext cx="10584000" cy="2160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slide (picture, dark)">
  <p:cSld name="Divider slide (picture, dark)">
    <p:bg>
      <p:bgPr>
        <a:solidFill>
          <a:schemeClr val="dk1">
            <a:alpha val="83529"/>
          </a:schemeClr>
        </a:solidFill>
        <a:effectLst/>
      </p:bgPr>
    </p:bg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19"/>
          <p:cNvSpPr>
            <a:spLocks noGrp="1"/>
          </p:cNvSpPr>
          <p:nvPr>
            <p:ph type="pic" idx="2"/>
          </p:nvPr>
        </p:nvSpPr>
        <p:spPr>
          <a:xfrm>
            <a:off x="-1" y="0"/>
            <a:ext cx="12192000" cy="6858000"/>
          </a:xfrm>
          <a:prstGeom prst="rect">
            <a:avLst/>
          </a:prstGeom>
          <a:noFill/>
          <a:ln>
            <a:noFill/>
          </a:ln>
        </p:spPr>
      </p:sp>
      <p:sp>
        <p:nvSpPr>
          <p:cNvPr id="161" name="Google Shape;161;p19"/>
          <p:cNvSpPr txBox="1">
            <a:spLocks noGrp="1"/>
          </p:cNvSpPr>
          <p:nvPr>
            <p:ph type="title"/>
          </p:nvPr>
        </p:nvSpPr>
        <p:spPr>
          <a:xfrm>
            <a:off x="406800" y="1412776"/>
            <a:ext cx="11376000" cy="21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Arial"/>
              <a:buNone/>
              <a:defRPr sz="54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2" name="Google Shape;162;p19"/>
          <p:cNvSpPr txBox="1">
            <a:spLocks noGrp="1"/>
          </p:cNvSpPr>
          <p:nvPr>
            <p:ph type="sldNum" idx="12"/>
          </p:nvPr>
        </p:nvSpPr>
        <p:spPr>
          <a:xfrm>
            <a:off x="11244632" y="6525344"/>
            <a:ext cx="540000" cy="2160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  <p:sp>
        <p:nvSpPr>
          <p:cNvPr id="163" name="Google Shape;163;p19"/>
          <p:cNvSpPr txBox="1">
            <a:spLocks noGrp="1"/>
          </p:cNvSpPr>
          <p:nvPr>
            <p:ph type="body" idx="1"/>
          </p:nvPr>
        </p:nvSpPr>
        <p:spPr>
          <a:xfrm>
            <a:off x="407368" y="3717032"/>
            <a:ext cx="5545137" cy="24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>
                <a:solidFill>
                  <a:schemeClr val="lt1"/>
                </a:solidFill>
              </a:defRPr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>
                <a:solidFill>
                  <a:schemeClr val="lt1"/>
                </a:solidFill>
              </a:defRPr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>
                <a:solidFill>
                  <a:schemeClr val="lt1"/>
                </a:solidFill>
              </a:defRPr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>
                <a:solidFill>
                  <a:schemeClr val="lt1"/>
                </a:solidFill>
              </a:defRPr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64" name="Google Shape;164;p19"/>
          <p:cNvSpPr>
            <a:spLocks noGrp="1"/>
          </p:cNvSpPr>
          <p:nvPr>
            <p:ph type="body" idx="3"/>
          </p:nvPr>
        </p:nvSpPr>
        <p:spPr>
          <a:xfrm>
            <a:off x="11244632" y="6471916"/>
            <a:ext cx="540000" cy="54000"/>
          </a:xfrm>
          <a:prstGeom prst="roundRect">
            <a:avLst>
              <a:gd name="adj" fmla="val 500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9pPr>
          </a:lstStyle>
          <a:p>
            <a:endParaRPr/>
          </a:p>
        </p:txBody>
      </p:sp>
      <p:sp>
        <p:nvSpPr>
          <p:cNvPr id="165" name="Google Shape;165;p19"/>
          <p:cNvSpPr txBox="1">
            <a:spLocks noGrp="1"/>
          </p:cNvSpPr>
          <p:nvPr>
            <p:ph type="body" idx="4"/>
          </p:nvPr>
        </p:nvSpPr>
        <p:spPr>
          <a:xfrm>
            <a:off x="9552384" y="392704"/>
            <a:ext cx="2232000" cy="3708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9pPr>
          </a:lstStyle>
          <a:p>
            <a:endParaRPr/>
          </a:p>
        </p:txBody>
      </p:sp>
      <p:sp>
        <p:nvSpPr>
          <p:cNvPr id="166" name="Google Shape;166;p19"/>
          <p:cNvSpPr txBox="1">
            <a:spLocks noGrp="1"/>
          </p:cNvSpPr>
          <p:nvPr>
            <p:ph type="ftr" idx="11"/>
          </p:nvPr>
        </p:nvSpPr>
        <p:spPr>
          <a:xfrm>
            <a:off x="407368" y="6525344"/>
            <a:ext cx="10584000" cy="2160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0"/>
          <p:cNvSpPr txBox="1">
            <a:spLocks noGrp="1"/>
          </p:cNvSpPr>
          <p:nvPr>
            <p:ph type="title"/>
          </p:nvPr>
        </p:nvSpPr>
        <p:spPr>
          <a:xfrm>
            <a:off x="407368" y="296744"/>
            <a:ext cx="8784000" cy="8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9" name="Google Shape;169;p20"/>
          <p:cNvSpPr txBox="1">
            <a:spLocks noGrp="1"/>
          </p:cNvSpPr>
          <p:nvPr>
            <p:ph type="sldNum" idx="12"/>
          </p:nvPr>
        </p:nvSpPr>
        <p:spPr>
          <a:xfrm>
            <a:off x="11244632" y="6525344"/>
            <a:ext cx="540000" cy="2160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  <p:sp>
        <p:nvSpPr>
          <p:cNvPr id="170" name="Google Shape;170;p20"/>
          <p:cNvSpPr txBox="1">
            <a:spLocks noGrp="1"/>
          </p:cNvSpPr>
          <p:nvPr>
            <p:ph type="body" idx="1"/>
          </p:nvPr>
        </p:nvSpPr>
        <p:spPr>
          <a:xfrm>
            <a:off x="407988" y="1412875"/>
            <a:ext cx="11376025" cy="4752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marL="914400" lvl="1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‒"/>
              <a:defRPr/>
            </a:lvl2pPr>
            <a:lvl3pPr marL="1371600" lvl="2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‒"/>
              <a:defRPr/>
            </a:lvl3pPr>
            <a:lvl4pPr marL="1828800" lvl="3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‒"/>
              <a:defRPr/>
            </a:lvl4pPr>
            <a:lvl5pPr marL="2286000" lvl="4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‒"/>
              <a:defRPr/>
            </a:lvl5pPr>
            <a:lvl6pPr marL="2743200" lvl="5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‒"/>
              <a:defRPr/>
            </a:lvl6pPr>
            <a:lvl7pPr marL="3200400" lvl="6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‒"/>
              <a:defRPr/>
            </a:lvl7pPr>
            <a:lvl8pPr marL="3657600" lvl="7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‒"/>
              <a:defRPr/>
            </a:lvl8pPr>
            <a:lvl9pPr marL="4114800" lvl="8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‒"/>
              <a:defRPr/>
            </a:lvl9pPr>
          </a:lstStyle>
          <a:p>
            <a:endParaRPr/>
          </a:p>
        </p:txBody>
      </p:sp>
      <p:sp>
        <p:nvSpPr>
          <p:cNvPr id="171" name="Google Shape;171;p20"/>
          <p:cNvSpPr txBox="1">
            <a:spLocks noGrp="1"/>
          </p:cNvSpPr>
          <p:nvPr>
            <p:ph type="ftr" idx="11"/>
          </p:nvPr>
        </p:nvSpPr>
        <p:spPr>
          <a:xfrm>
            <a:off x="407368" y="6525344"/>
            <a:ext cx="10584000" cy="2160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s">
  <p:cSld name="Two contents"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1"/>
          <p:cNvSpPr txBox="1">
            <a:spLocks noGrp="1"/>
          </p:cNvSpPr>
          <p:nvPr>
            <p:ph type="title"/>
          </p:nvPr>
        </p:nvSpPr>
        <p:spPr>
          <a:xfrm>
            <a:off x="407368" y="296744"/>
            <a:ext cx="8784000" cy="8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4" name="Google Shape;174;p21"/>
          <p:cNvSpPr txBox="1">
            <a:spLocks noGrp="1"/>
          </p:cNvSpPr>
          <p:nvPr>
            <p:ph type="body" idx="1"/>
          </p:nvPr>
        </p:nvSpPr>
        <p:spPr>
          <a:xfrm>
            <a:off x="407988" y="1412875"/>
            <a:ext cx="5543550" cy="4752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marL="914400" lvl="1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‒"/>
              <a:defRPr/>
            </a:lvl2pPr>
            <a:lvl3pPr marL="1371600" lvl="2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‒"/>
              <a:defRPr/>
            </a:lvl3pPr>
            <a:lvl4pPr marL="1828800" lvl="3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‒"/>
              <a:defRPr/>
            </a:lvl4pPr>
            <a:lvl5pPr marL="2286000" lvl="4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‒"/>
              <a:defRPr/>
            </a:lvl5pPr>
            <a:lvl6pPr marL="2743200" lvl="5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‒"/>
              <a:defRPr/>
            </a:lvl6pPr>
            <a:lvl7pPr marL="3200400" lvl="6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‒"/>
              <a:defRPr/>
            </a:lvl7pPr>
            <a:lvl8pPr marL="3657600" lvl="7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‒"/>
              <a:defRPr/>
            </a:lvl8pPr>
            <a:lvl9pPr marL="4114800" lvl="8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‒"/>
              <a:defRPr/>
            </a:lvl9pPr>
          </a:lstStyle>
          <a:p>
            <a:endParaRPr/>
          </a:p>
        </p:txBody>
      </p:sp>
      <p:sp>
        <p:nvSpPr>
          <p:cNvPr id="175" name="Google Shape;175;p21"/>
          <p:cNvSpPr txBox="1">
            <a:spLocks noGrp="1"/>
          </p:cNvSpPr>
          <p:nvPr>
            <p:ph type="body" idx="2"/>
          </p:nvPr>
        </p:nvSpPr>
        <p:spPr>
          <a:xfrm>
            <a:off x="6240463" y="1412875"/>
            <a:ext cx="5543550" cy="4752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marL="914400" lvl="1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‒"/>
              <a:defRPr/>
            </a:lvl2pPr>
            <a:lvl3pPr marL="1371600" lvl="2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‒"/>
              <a:defRPr/>
            </a:lvl3pPr>
            <a:lvl4pPr marL="1828800" lvl="3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‒"/>
              <a:defRPr/>
            </a:lvl4pPr>
            <a:lvl5pPr marL="2286000" lvl="4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‒"/>
              <a:defRPr/>
            </a:lvl5pPr>
            <a:lvl6pPr marL="2743200" lvl="5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‒"/>
              <a:defRPr/>
            </a:lvl6pPr>
            <a:lvl7pPr marL="3200400" lvl="6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‒"/>
              <a:defRPr/>
            </a:lvl7pPr>
            <a:lvl8pPr marL="3657600" lvl="7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‒"/>
              <a:defRPr/>
            </a:lvl8pPr>
            <a:lvl9pPr marL="4114800" lvl="8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‒"/>
              <a:defRPr/>
            </a:lvl9pPr>
          </a:lstStyle>
          <a:p>
            <a:endParaRPr/>
          </a:p>
        </p:txBody>
      </p:sp>
      <p:sp>
        <p:nvSpPr>
          <p:cNvPr id="176" name="Google Shape;176;p21"/>
          <p:cNvSpPr txBox="1">
            <a:spLocks noGrp="1"/>
          </p:cNvSpPr>
          <p:nvPr>
            <p:ph type="ftr" idx="11"/>
          </p:nvPr>
        </p:nvSpPr>
        <p:spPr>
          <a:xfrm>
            <a:off x="407368" y="6525344"/>
            <a:ext cx="10584000" cy="2160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7" name="Google Shape;177;p21"/>
          <p:cNvSpPr txBox="1">
            <a:spLocks noGrp="1"/>
          </p:cNvSpPr>
          <p:nvPr>
            <p:ph type="sldNum" idx="12"/>
          </p:nvPr>
        </p:nvSpPr>
        <p:spPr>
          <a:xfrm>
            <a:off x="11244632" y="6525344"/>
            <a:ext cx="540000" cy="2160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picture (left side)">
  <p:cSld name="Content with picture (left side)"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2"/>
          <p:cNvSpPr txBox="1">
            <a:spLocks noGrp="1"/>
          </p:cNvSpPr>
          <p:nvPr>
            <p:ph type="title"/>
          </p:nvPr>
        </p:nvSpPr>
        <p:spPr>
          <a:xfrm>
            <a:off x="407368" y="296744"/>
            <a:ext cx="8784000" cy="8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0" name="Google Shape;180;p22"/>
          <p:cNvSpPr txBox="1">
            <a:spLocks noGrp="1"/>
          </p:cNvSpPr>
          <p:nvPr>
            <p:ph type="body" idx="1"/>
          </p:nvPr>
        </p:nvSpPr>
        <p:spPr>
          <a:xfrm>
            <a:off x="6240463" y="1412875"/>
            <a:ext cx="5543550" cy="4752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marL="914400" lvl="1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‒"/>
              <a:defRPr/>
            </a:lvl2pPr>
            <a:lvl3pPr marL="1371600" lvl="2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‒"/>
              <a:defRPr/>
            </a:lvl3pPr>
            <a:lvl4pPr marL="1828800" lvl="3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‒"/>
              <a:defRPr/>
            </a:lvl4pPr>
            <a:lvl5pPr marL="2286000" lvl="4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‒"/>
              <a:defRPr/>
            </a:lvl5pPr>
            <a:lvl6pPr marL="2743200" lvl="5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‒"/>
              <a:defRPr/>
            </a:lvl6pPr>
            <a:lvl7pPr marL="3200400" lvl="6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‒"/>
              <a:defRPr/>
            </a:lvl7pPr>
            <a:lvl8pPr marL="3657600" lvl="7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‒"/>
              <a:defRPr/>
            </a:lvl8pPr>
            <a:lvl9pPr marL="4114800" lvl="8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‒"/>
              <a:defRPr/>
            </a:lvl9pPr>
          </a:lstStyle>
          <a:p>
            <a:endParaRPr/>
          </a:p>
        </p:txBody>
      </p:sp>
      <p:sp>
        <p:nvSpPr>
          <p:cNvPr id="181" name="Google Shape;181;p22"/>
          <p:cNvSpPr>
            <a:spLocks noGrp="1"/>
          </p:cNvSpPr>
          <p:nvPr>
            <p:ph type="pic" idx="2"/>
          </p:nvPr>
        </p:nvSpPr>
        <p:spPr>
          <a:xfrm>
            <a:off x="0" y="1412875"/>
            <a:ext cx="5951538" cy="4752975"/>
          </a:xfrm>
          <a:prstGeom prst="rect">
            <a:avLst/>
          </a:prstGeom>
          <a:solidFill>
            <a:srgbClr val="BFBFBF"/>
          </a:solidFill>
          <a:ln>
            <a:noFill/>
          </a:ln>
        </p:spPr>
      </p:sp>
      <p:sp>
        <p:nvSpPr>
          <p:cNvPr id="182" name="Google Shape;182;p22"/>
          <p:cNvSpPr txBox="1">
            <a:spLocks noGrp="1"/>
          </p:cNvSpPr>
          <p:nvPr>
            <p:ph type="sldNum" idx="12"/>
          </p:nvPr>
        </p:nvSpPr>
        <p:spPr>
          <a:xfrm>
            <a:off x="11244632" y="6525344"/>
            <a:ext cx="540000" cy="2160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  <p:sp>
        <p:nvSpPr>
          <p:cNvPr id="183" name="Google Shape;183;p22"/>
          <p:cNvSpPr txBox="1">
            <a:spLocks noGrp="1"/>
          </p:cNvSpPr>
          <p:nvPr>
            <p:ph type="ftr" idx="11"/>
          </p:nvPr>
        </p:nvSpPr>
        <p:spPr>
          <a:xfrm>
            <a:off x="407368" y="6525344"/>
            <a:ext cx="10584000" cy="2160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picture (right side)">
  <p:cSld name="Content with picture (right side)"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23"/>
          <p:cNvSpPr txBox="1">
            <a:spLocks noGrp="1"/>
          </p:cNvSpPr>
          <p:nvPr>
            <p:ph type="title"/>
          </p:nvPr>
        </p:nvSpPr>
        <p:spPr>
          <a:xfrm>
            <a:off x="407368" y="296744"/>
            <a:ext cx="8784000" cy="8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6" name="Google Shape;186;p23"/>
          <p:cNvSpPr txBox="1">
            <a:spLocks noGrp="1"/>
          </p:cNvSpPr>
          <p:nvPr>
            <p:ph type="body" idx="1"/>
          </p:nvPr>
        </p:nvSpPr>
        <p:spPr>
          <a:xfrm>
            <a:off x="407988" y="1412875"/>
            <a:ext cx="5543550" cy="4752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marL="914400" lvl="1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‒"/>
              <a:defRPr/>
            </a:lvl2pPr>
            <a:lvl3pPr marL="1371600" lvl="2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‒"/>
              <a:defRPr/>
            </a:lvl3pPr>
            <a:lvl4pPr marL="1828800" lvl="3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‒"/>
              <a:defRPr/>
            </a:lvl4pPr>
            <a:lvl5pPr marL="2286000" lvl="4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‒"/>
              <a:defRPr/>
            </a:lvl5pPr>
            <a:lvl6pPr marL="2743200" lvl="5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‒"/>
              <a:defRPr/>
            </a:lvl6pPr>
            <a:lvl7pPr marL="3200400" lvl="6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‒"/>
              <a:defRPr/>
            </a:lvl7pPr>
            <a:lvl8pPr marL="3657600" lvl="7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‒"/>
              <a:defRPr/>
            </a:lvl8pPr>
            <a:lvl9pPr marL="4114800" lvl="8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‒"/>
              <a:defRPr/>
            </a:lvl9pPr>
          </a:lstStyle>
          <a:p>
            <a:endParaRPr/>
          </a:p>
        </p:txBody>
      </p:sp>
      <p:sp>
        <p:nvSpPr>
          <p:cNvPr id="187" name="Google Shape;187;p23"/>
          <p:cNvSpPr>
            <a:spLocks noGrp="1"/>
          </p:cNvSpPr>
          <p:nvPr>
            <p:ph type="pic" idx="2"/>
          </p:nvPr>
        </p:nvSpPr>
        <p:spPr>
          <a:xfrm>
            <a:off x="6240463" y="1412875"/>
            <a:ext cx="5951537" cy="4752975"/>
          </a:xfrm>
          <a:prstGeom prst="rect">
            <a:avLst/>
          </a:prstGeom>
          <a:solidFill>
            <a:srgbClr val="BFBFBF"/>
          </a:solidFill>
          <a:ln>
            <a:noFill/>
          </a:ln>
        </p:spPr>
      </p:sp>
      <p:sp>
        <p:nvSpPr>
          <p:cNvPr id="188" name="Google Shape;188;p23"/>
          <p:cNvSpPr txBox="1">
            <a:spLocks noGrp="1"/>
          </p:cNvSpPr>
          <p:nvPr>
            <p:ph type="sldNum" idx="12"/>
          </p:nvPr>
        </p:nvSpPr>
        <p:spPr>
          <a:xfrm>
            <a:off x="11244632" y="6525344"/>
            <a:ext cx="540000" cy="2160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  <p:sp>
        <p:nvSpPr>
          <p:cNvPr id="189" name="Google Shape;189;p23"/>
          <p:cNvSpPr txBox="1">
            <a:spLocks noGrp="1"/>
          </p:cNvSpPr>
          <p:nvPr>
            <p:ph type="ftr" idx="11"/>
          </p:nvPr>
        </p:nvSpPr>
        <p:spPr>
          <a:xfrm>
            <a:off x="407368" y="6525344"/>
            <a:ext cx="10584000" cy="2160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(picture, dark)">
  <p:cSld name="Title slide (picture, dark)">
    <p:bg>
      <p:bgPr>
        <a:solidFill>
          <a:schemeClr val="dk1">
            <a:alpha val="83529"/>
          </a:schemeClr>
        </a:soli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>
            <a:spLocks noGrp="1"/>
          </p:cNvSpPr>
          <p:nvPr>
            <p:ph type="pic" idx="2"/>
          </p:nvPr>
        </p:nvSpPr>
        <p:spPr>
          <a:xfrm>
            <a:off x="-1" y="0"/>
            <a:ext cx="12192000" cy="6858000"/>
          </a:xfrm>
          <a:prstGeom prst="rect">
            <a:avLst/>
          </a:prstGeom>
          <a:noFill/>
          <a:ln>
            <a:noFill/>
          </a:ln>
        </p:spPr>
      </p:sp>
      <p:sp>
        <p:nvSpPr>
          <p:cNvPr id="33" name="Google Shape;33;p6"/>
          <p:cNvSpPr txBox="1">
            <a:spLocks noGrp="1"/>
          </p:cNvSpPr>
          <p:nvPr>
            <p:ph type="ctrTitle"/>
          </p:nvPr>
        </p:nvSpPr>
        <p:spPr>
          <a:xfrm>
            <a:off x="551384" y="2204864"/>
            <a:ext cx="11232000" cy="2160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  <a:defRPr sz="4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6"/>
          <p:cNvSpPr>
            <a:spLocks noGrp="1"/>
          </p:cNvSpPr>
          <p:nvPr>
            <p:ph type="body" idx="1"/>
          </p:nvPr>
        </p:nvSpPr>
        <p:spPr>
          <a:xfrm>
            <a:off x="550800" y="5467612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marL="1371600" lvl="2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‒"/>
              <a:defRPr/>
            </a:lvl3pPr>
            <a:lvl4pPr marL="1828800" lvl="3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‒"/>
              <a:defRPr/>
            </a:lvl4pPr>
            <a:lvl5pPr marL="2286000" lvl="4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‒"/>
              <a:defRPr/>
            </a:lvl5pPr>
            <a:lvl6pPr marL="2743200" lvl="5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‒"/>
              <a:defRPr/>
            </a:lvl6pPr>
            <a:lvl7pPr marL="3200400" lvl="6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‒"/>
              <a:defRPr/>
            </a:lvl7pPr>
            <a:lvl8pPr marL="3657600" lvl="7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‒"/>
              <a:defRPr/>
            </a:lvl8pPr>
            <a:lvl9pPr marL="4114800" lvl="8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‒"/>
              <a:defRPr/>
            </a:lvl9pPr>
          </a:lstStyle>
          <a:p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subTitle" idx="3"/>
          </p:nvPr>
        </p:nvSpPr>
        <p:spPr>
          <a:xfrm>
            <a:off x="551384" y="4366800"/>
            <a:ext cx="11232000" cy="6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body" idx="4"/>
          </p:nvPr>
        </p:nvSpPr>
        <p:spPr>
          <a:xfrm>
            <a:off x="551384" y="5949320"/>
            <a:ext cx="11232000" cy="3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body" idx="5"/>
          </p:nvPr>
        </p:nvSpPr>
        <p:spPr>
          <a:xfrm>
            <a:off x="537132" y="519400"/>
            <a:ext cx="5040000" cy="8388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347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with large picture (bright)">
  <p:cSld name="Title with large picture (bright)">
    <p:bg>
      <p:bgPr>
        <a:solidFill>
          <a:srgbClr val="BFBFBF"/>
        </a:solidFill>
        <a:effectLst/>
      </p:bgPr>
    </p:bg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24"/>
          <p:cNvSpPr>
            <a:spLocks noGrp="1"/>
          </p:cNvSpPr>
          <p:nvPr>
            <p:ph type="pic" idx="2"/>
          </p:nvPr>
        </p:nvSpPr>
        <p:spPr>
          <a:xfrm>
            <a:off x="-1" y="0"/>
            <a:ext cx="12192000" cy="6858000"/>
          </a:xfrm>
          <a:prstGeom prst="rect">
            <a:avLst/>
          </a:prstGeom>
          <a:noFill/>
          <a:ln>
            <a:noFill/>
          </a:ln>
        </p:spPr>
      </p:sp>
      <p:sp>
        <p:nvSpPr>
          <p:cNvPr id="192" name="Google Shape;192;p24"/>
          <p:cNvSpPr txBox="1">
            <a:spLocks noGrp="1"/>
          </p:cNvSpPr>
          <p:nvPr>
            <p:ph type="title"/>
          </p:nvPr>
        </p:nvSpPr>
        <p:spPr>
          <a:xfrm>
            <a:off x="407368" y="296744"/>
            <a:ext cx="8784000" cy="8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3" name="Google Shape;193;p24"/>
          <p:cNvSpPr txBox="1">
            <a:spLocks noGrp="1"/>
          </p:cNvSpPr>
          <p:nvPr>
            <p:ph type="sldNum" idx="12"/>
          </p:nvPr>
        </p:nvSpPr>
        <p:spPr>
          <a:xfrm>
            <a:off x="11244632" y="6525344"/>
            <a:ext cx="540000" cy="2160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  <p:sp>
        <p:nvSpPr>
          <p:cNvPr id="194" name="Google Shape;194;p24"/>
          <p:cNvSpPr txBox="1">
            <a:spLocks noGrp="1"/>
          </p:cNvSpPr>
          <p:nvPr>
            <p:ph type="ftr" idx="11"/>
          </p:nvPr>
        </p:nvSpPr>
        <p:spPr>
          <a:xfrm>
            <a:off x="407368" y="6525344"/>
            <a:ext cx="10584000" cy="2160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5" name="Google Shape;195;p24"/>
          <p:cNvSpPr>
            <a:spLocks noGrp="1"/>
          </p:cNvSpPr>
          <p:nvPr>
            <p:ph type="body" idx="1"/>
          </p:nvPr>
        </p:nvSpPr>
        <p:spPr>
          <a:xfrm>
            <a:off x="11246400" y="6472800"/>
            <a:ext cx="540000" cy="54000"/>
          </a:xfrm>
          <a:prstGeom prst="roundRect">
            <a:avLst>
              <a:gd name="adj" fmla="val 500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9pPr>
          </a:lstStyle>
          <a:p>
            <a:endParaRPr/>
          </a:p>
        </p:txBody>
      </p:sp>
      <p:sp>
        <p:nvSpPr>
          <p:cNvPr id="196" name="Google Shape;196;p24"/>
          <p:cNvSpPr txBox="1">
            <a:spLocks noGrp="1"/>
          </p:cNvSpPr>
          <p:nvPr>
            <p:ph type="body" idx="3"/>
          </p:nvPr>
        </p:nvSpPr>
        <p:spPr>
          <a:xfrm>
            <a:off x="9552384" y="393904"/>
            <a:ext cx="2232000" cy="3708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with large picture (dark)">
  <p:cSld name="Title with large picture (dark)">
    <p:bg>
      <p:bgPr>
        <a:solidFill>
          <a:schemeClr val="dk1">
            <a:alpha val="83529"/>
          </a:schemeClr>
        </a:solidFill>
        <a:effectLst/>
      </p:bgPr>
    </p:bg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25"/>
          <p:cNvSpPr>
            <a:spLocks noGrp="1"/>
          </p:cNvSpPr>
          <p:nvPr>
            <p:ph type="pic" idx="2"/>
          </p:nvPr>
        </p:nvSpPr>
        <p:spPr>
          <a:xfrm>
            <a:off x="-1" y="0"/>
            <a:ext cx="12192000" cy="6858000"/>
          </a:xfrm>
          <a:prstGeom prst="rect">
            <a:avLst/>
          </a:prstGeom>
          <a:noFill/>
          <a:ln>
            <a:noFill/>
          </a:ln>
        </p:spPr>
      </p:sp>
      <p:sp>
        <p:nvSpPr>
          <p:cNvPr id="199" name="Google Shape;199;p25"/>
          <p:cNvSpPr txBox="1">
            <a:spLocks noGrp="1"/>
          </p:cNvSpPr>
          <p:nvPr>
            <p:ph type="title"/>
          </p:nvPr>
        </p:nvSpPr>
        <p:spPr>
          <a:xfrm>
            <a:off x="407368" y="296744"/>
            <a:ext cx="8784000" cy="8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0" name="Google Shape;200;p25"/>
          <p:cNvSpPr txBox="1">
            <a:spLocks noGrp="1"/>
          </p:cNvSpPr>
          <p:nvPr>
            <p:ph type="sldNum" idx="12"/>
          </p:nvPr>
        </p:nvSpPr>
        <p:spPr>
          <a:xfrm>
            <a:off x="11244632" y="6525344"/>
            <a:ext cx="540000" cy="2160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  <p:sp>
        <p:nvSpPr>
          <p:cNvPr id="201" name="Google Shape;201;p25"/>
          <p:cNvSpPr txBox="1">
            <a:spLocks noGrp="1"/>
          </p:cNvSpPr>
          <p:nvPr>
            <p:ph type="ftr" idx="11"/>
          </p:nvPr>
        </p:nvSpPr>
        <p:spPr>
          <a:xfrm>
            <a:off x="407368" y="6525344"/>
            <a:ext cx="10584000" cy="2160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2" name="Google Shape;202;p25"/>
          <p:cNvSpPr>
            <a:spLocks noGrp="1"/>
          </p:cNvSpPr>
          <p:nvPr>
            <p:ph type="body" idx="1"/>
          </p:nvPr>
        </p:nvSpPr>
        <p:spPr>
          <a:xfrm>
            <a:off x="11246400" y="6472800"/>
            <a:ext cx="540000" cy="54000"/>
          </a:xfrm>
          <a:prstGeom prst="roundRect">
            <a:avLst>
              <a:gd name="adj" fmla="val 500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9pPr>
          </a:lstStyle>
          <a:p>
            <a:endParaRPr/>
          </a:p>
        </p:txBody>
      </p:sp>
      <p:sp>
        <p:nvSpPr>
          <p:cNvPr id="203" name="Google Shape;203;p25"/>
          <p:cNvSpPr txBox="1">
            <a:spLocks noGrp="1"/>
          </p:cNvSpPr>
          <p:nvPr>
            <p:ph type="body" idx="3"/>
          </p:nvPr>
        </p:nvSpPr>
        <p:spPr>
          <a:xfrm>
            <a:off x="9552384" y="393904"/>
            <a:ext cx="2232000" cy="3708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ly Title (grey)">
  <p:cSld name="Only Title (grey)">
    <p:bg>
      <p:bgPr>
        <a:solidFill>
          <a:srgbClr val="F5F4F1"/>
        </a:solidFill>
        <a:effectLst/>
      </p:bgPr>
    </p:bg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26"/>
          <p:cNvSpPr txBox="1">
            <a:spLocks noGrp="1"/>
          </p:cNvSpPr>
          <p:nvPr>
            <p:ph type="title"/>
          </p:nvPr>
        </p:nvSpPr>
        <p:spPr>
          <a:xfrm>
            <a:off x="407368" y="296744"/>
            <a:ext cx="8784000" cy="8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6" name="Google Shape;206;p26"/>
          <p:cNvSpPr txBox="1">
            <a:spLocks noGrp="1"/>
          </p:cNvSpPr>
          <p:nvPr>
            <p:ph type="sldNum" idx="12"/>
          </p:nvPr>
        </p:nvSpPr>
        <p:spPr>
          <a:xfrm>
            <a:off x="11244632" y="6525344"/>
            <a:ext cx="540000" cy="2160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  <p:sp>
        <p:nvSpPr>
          <p:cNvPr id="207" name="Google Shape;207;p26"/>
          <p:cNvSpPr txBox="1">
            <a:spLocks noGrp="1"/>
          </p:cNvSpPr>
          <p:nvPr>
            <p:ph type="ftr" idx="11"/>
          </p:nvPr>
        </p:nvSpPr>
        <p:spPr>
          <a:xfrm>
            <a:off x="407368" y="6525344"/>
            <a:ext cx="10584000" cy="2160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mpty" type="blank">
  <p:cSld name="BLANK"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27"/>
          <p:cNvSpPr txBox="1">
            <a:spLocks noGrp="1"/>
          </p:cNvSpPr>
          <p:nvPr>
            <p:ph type="sldNum" idx="12"/>
          </p:nvPr>
        </p:nvSpPr>
        <p:spPr>
          <a:xfrm>
            <a:off x="11244632" y="6525344"/>
            <a:ext cx="540000" cy="2160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  <p:sp>
        <p:nvSpPr>
          <p:cNvPr id="210" name="Google Shape;210;p27"/>
          <p:cNvSpPr txBox="1">
            <a:spLocks noGrp="1"/>
          </p:cNvSpPr>
          <p:nvPr>
            <p:ph type="ftr" idx="11"/>
          </p:nvPr>
        </p:nvSpPr>
        <p:spPr>
          <a:xfrm>
            <a:off x="407368" y="6525344"/>
            <a:ext cx="10584000" cy="2160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tatement (picture, bright)">
  <p:cSld name="Statement (picture, bright)">
    <p:bg>
      <p:bgPr>
        <a:solidFill>
          <a:srgbClr val="BFBFBF"/>
        </a:solidFill>
        <a:effectLst/>
      </p:bgPr>
    </p:bg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28"/>
          <p:cNvSpPr>
            <a:spLocks noGrp="1"/>
          </p:cNvSpPr>
          <p:nvPr>
            <p:ph type="pic" idx="2"/>
          </p:nvPr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sp>
      <p:sp>
        <p:nvSpPr>
          <p:cNvPr id="213" name="Google Shape;213;p28"/>
          <p:cNvSpPr txBox="1">
            <a:spLocks noGrp="1"/>
          </p:cNvSpPr>
          <p:nvPr>
            <p:ph type="title"/>
          </p:nvPr>
        </p:nvSpPr>
        <p:spPr>
          <a:xfrm>
            <a:off x="407368" y="296744"/>
            <a:ext cx="8784000" cy="8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4" name="Google Shape;214;p28"/>
          <p:cNvSpPr txBox="1">
            <a:spLocks noGrp="1"/>
          </p:cNvSpPr>
          <p:nvPr>
            <p:ph type="sldNum" idx="12"/>
          </p:nvPr>
        </p:nvSpPr>
        <p:spPr>
          <a:xfrm>
            <a:off x="11244632" y="6525344"/>
            <a:ext cx="540000" cy="2160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  <p:sp>
        <p:nvSpPr>
          <p:cNvPr id="215" name="Google Shape;215;p28"/>
          <p:cNvSpPr txBox="1">
            <a:spLocks noGrp="1"/>
          </p:cNvSpPr>
          <p:nvPr>
            <p:ph type="ftr" idx="11"/>
          </p:nvPr>
        </p:nvSpPr>
        <p:spPr>
          <a:xfrm>
            <a:off x="407368" y="6525344"/>
            <a:ext cx="10584000" cy="2160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6" name="Google Shape;216;p28"/>
          <p:cNvSpPr>
            <a:spLocks noGrp="1"/>
          </p:cNvSpPr>
          <p:nvPr>
            <p:ph type="body" idx="1"/>
          </p:nvPr>
        </p:nvSpPr>
        <p:spPr>
          <a:xfrm>
            <a:off x="11246400" y="6472800"/>
            <a:ext cx="540000" cy="54000"/>
          </a:xfrm>
          <a:prstGeom prst="roundRect">
            <a:avLst>
              <a:gd name="adj" fmla="val 500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9pPr>
          </a:lstStyle>
          <a:p>
            <a:endParaRPr/>
          </a:p>
        </p:txBody>
      </p:sp>
      <p:sp>
        <p:nvSpPr>
          <p:cNvPr id="217" name="Google Shape;217;p28"/>
          <p:cNvSpPr txBox="1">
            <a:spLocks noGrp="1"/>
          </p:cNvSpPr>
          <p:nvPr>
            <p:ph type="body" idx="3"/>
          </p:nvPr>
        </p:nvSpPr>
        <p:spPr>
          <a:xfrm>
            <a:off x="9552384" y="393904"/>
            <a:ext cx="2232000" cy="3708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9pPr>
          </a:lstStyle>
          <a:p>
            <a:endParaRPr/>
          </a:p>
        </p:txBody>
      </p:sp>
      <p:sp>
        <p:nvSpPr>
          <p:cNvPr id="218" name="Google Shape;218;p28"/>
          <p:cNvSpPr txBox="1">
            <a:spLocks noGrp="1"/>
          </p:cNvSpPr>
          <p:nvPr>
            <p:ph type="body" idx="4"/>
          </p:nvPr>
        </p:nvSpPr>
        <p:spPr>
          <a:xfrm>
            <a:off x="407368" y="2060848"/>
            <a:ext cx="11376000" cy="1225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500"/>
              <a:buFont typeface="Arial"/>
              <a:buNone/>
              <a:defRPr sz="85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500"/>
              <a:buFont typeface="Arial"/>
              <a:buNone/>
              <a:defRPr sz="85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500"/>
              <a:buFont typeface="Arial"/>
              <a:buNone/>
              <a:defRPr sz="85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500"/>
              <a:buFont typeface="Arial"/>
              <a:buNone/>
              <a:defRPr sz="85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500"/>
              <a:buFont typeface="Arial"/>
              <a:buNone/>
              <a:defRPr sz="85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500"/>
              <a:buFont typeface="Arial"/>
              <a:buNone/>
              <a:defRPr sz="85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500"/>
              <a:buFont typeface="Arial"/>
              <a:buNone/>
              <a:defRPr sz="85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500"/>
              <a:buFont typeface="Arial"/>
              <a:buNone/>
              <a:defRPr sz="85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500"/>
              <a:buFont typeface="Arial"/>
              <a:buNone/>
              <a:defRPr sz="85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tatement (picture, dark)">
  <p:cSld name="Statement (picture, dark)">
    <p:bg>
      <p:bgPr>
        <a:solidFill>
          <a:schemeClr val="dk1">
            <a:alpha val="83529"/>
          </a:schemeClr>
        </a:solidFill>
        <a:effectLst/>
      </p:bgPr>
    </p:bg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29"/>
          <p:cNvSpPr>
            <a:spLocks noGrp="1"/>
          </p:cNvSpPr>
          <p:nvPr>
            <p:ph type="pic" idx="2"/>
          </p:nvPr>
        </p:nvSpPr>
        <p:spPr>
          <a:xfrm>
            <a:off x="-1" y="0"/>
            <a:ext cx="12192000" cy="6858000"/>
          </a:xfrm>
          <a:prstGeom prst="rect">
            <a:avLst/>
          </a:prstGeom>
          <a:noFill/>
          <a:ln>
            <a:noFill/>
          </a:ln>
        </p:spPr>
      </p:sp>
      <p:sp>
        <p:nvSpPr>
          <p:cNvPr id="221" name="Google Shape;221;p29"/>
          <p:cNvSpPr txBox="1">
            <a:spLocks noGrp="1"/>
          </p:cNvSpPr>
          <p:nvPr>
            <p:ph type="title"/>
          </p:nvPr>
        </p:nvSpPr>
        <p:spPr>
          <a:xfrm>
            <a:off x="407368" y="296744"/>
            <a:ext cx="8784000" cy="8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2" name="Google Shape;222;p29"/>
          <p:cNvSpPr txBox="1">
            <a:spLocks noGrp="1"/>
          </p:cNvSpPr>
          <p:nvPr>
            <p:ph type="sldNum" idx="12"/>
          </p:nvPr>
        </p:nvSpPr>
        <p:spPr>
          <a:xfrm>
            <a:off x="11244632" y="6525344"/>
            <a:ext cx="540000" cy="2160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  <p:sp>
        <p:nvSpPr>
          <p:cNvPr id="223" name="Google Shape;223;p29"/>
          <p:cNvSpPr txBox="1">
            <a:spLocks noGrp="1"/>
          </p:cNvSpPr>
          <p:nvPr>
            <p:ph type="ftr" idx="11"/>
          </p:nvPr>
        </p:nvSpPr>
        <p:spPr>
          <a:xfrm>
            <a:off x="407368" y="6525344"/>
            <a:ext cx="10584000" cy="2160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4" name="Google Shape;224;p29"/>
          <p:cNvSpPr>
            <a:spLocks noGrp="1"/>
          </p:cNvSpPr>
          <p:nvPr>
            <p:ph type="body" idx="1"/>
          </p:nvPr>
        </p:nvSpPr>
        <p:spPr>
          <a:xfrm>
            <a:off x="11246400" y="6472800"/>
            <a:ext cx="540000" cy="54000"/>
          </a:xfrm>
          <a:prstGeom prst="roundRect">
            <a:avLst>
              <a:gd name="adj" fmla="val 500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9pPr>
          </a:lstStyle>
          <a:p>
            <a:endParaRPr/>
          </a:p>
        </p:txBody>
      </p:sp>
      <p:sp>
        <p:nvSpPr>
          <p:cNvPr id="225" name="Google Shape;225;p29"/>
          <p:cNvSpPr txBox="1">
            <a:spLocks noGrp="1"/>
          </p:cNvSpPr>
          <p:nvPr>
            <p:ph type="body" idx="3"/>
          </p:nvPr>
        </p:nvSpPr>
        <p:spPr>
          <a:xfrm>
            <a:off x="9552384" y="393904"/>
            <a:ext cx="2232000" cy="3708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9pPr>
          </a:lstStyle>
          <a:p>
            <a:endParaRPr/>
          </a:p>
        </p:txBody>
      </p:sp>
      <p:sp>
        <p:nvSpPr>
          <p:cNvPr id="226" name="Google Shape;226;p29"/>
          <p:cNvSpPr txBox="1">
            <a:spLocks noGrp="1"/>
          </p:cNvSpPr>
          <p:nvPr>
            <p:ph type="body" idx="4"/>
          </p:nvPr>
        </p:nvSpPr>
        <p:spPr>
          <a:xfrm>
            <a:off x="407368" y="2060848"/>
            <a:ext cx="11376000" cy="1225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500"/>
              <a:buFont typeface="Arial"/>
              <a:buNone/>
              <a:defRPr sz="85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500"/>
              <a:buFont typeface="Arial"/>
              <a:buNone/>
              <a:defRPr sz="85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500"/>
              <a:buFont typeface="Arial"/>
              <a:buNone/>
              <a:defRPr sz="85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500"/>
              <a:buFont typeface="Arial"/>
              <a:buNone/>
              <a:defRPr sz="85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500"/>
              <a:buFont typeface="Arial"/>
              <a:buNone/>
              <a:defRPr sz="85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500"/>
              <a:buFont typeface="Arial"/>
              <a:buNone/>
              <a:defRPr sz="85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500"/>
              <a:buFont typeface="Arial"/>
              <a:buNone/>
              <a:defRPr sz="85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500"/>
              <a:buFont typeface="Arial"/>
              <a:buNone/>
              <a:defRPr sz="85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500"/>
              <a:buFont typeface="Arial"/>
              <a:buNone/>
              <a:defRPr sz="85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Quote (picture, bright)">
  <p:cSld name="Quote (picture, bright)">
    <p:bg>
      <p:bgPr>
        <a:solidFill>
          <a:srgbClr val="BFBFBF"/>
        </a:solidFill>
        <a:effectLst/>
      </p:bgPr>
    </p:bg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30"/>
          <p:cNvSpPr>
            <a:spLocks noGrp="1"/>
          </p:cNvSpPr>
          <p:nvPr>
            <p:ph type="pic" idx="2"/>
          </p:nvPr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sp>
      <p:sp>
        <p:nvSpPr>
          <p:cNvPr id="229" name="Google Shape;229;p30"/>
          <p:cNvSpPr txBox="1">
            <a:spLocks noGrp="1"/>
          </p:cNvSpPr>
          <p:nvPr>
            <p:ph type="title"/>
          </p:nvPr>
        </p:nvSpPr>
        <p:spPr>
          <a:xfrm>
            <a:off x="407988" y="3501008"/>
            <a:ext cx="11376025" cy="93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0" name="Google Shape;230;p30"/>
          <p:cNvSpPr txBox="1">
            <a:spLocks noGrp="1"/>
          </p:cNvSpPr>
          <p:nvPr>
            <p:ph type="body" idx="1"/>
          </p:nvPr>
        </p:nvSpPr>
        <p:spPr>
          <a:xfrm>
            <a:off x="407988" y="5229304"/>
            <a:ext cx="11376026" cy="93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 sz="1600">
                <a:solidFill>
                  <a:schemeClr val="dk1"/>
                </a:solidFill>
              </a:defRPr>
            </a:lvl1pPr>
            <a:lvl2pPr marL="914400" lvl="1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>
                <a:solidFill>
                  <a:schemeClr val="dk1"/>
                </a:solidFill>
              </a:defRPr>
            </a:lvl2pPr>
            <a:lvl3pPr marL="1371600" lvl="2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>
                <a:solidFill>
                  <a:schemeClr val="dk1"/>
                </a:solidFill>
              </a:defRPr>
            </a:lvl3pPr>
            <a:lvl4pPr marL="1828800" lvl="3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>
                <a:solidFill>
                  <a:schemeClr val="dk1"/>
                </a:solidFill>
              </a:defRPr>
            </a:lvl4pPr>
            <a:lvl5pPr marL="2286000" lvl="4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>
                <a:solidFill>
                  <a:schemeClr val="dk1"/>
                </a:solidFill>
              </a:defRPr>
            </a:lvl5pPr>
            <a:lvl6pPr marL="2743200" lvl="5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>
                <a:solidFill>
                  <a:schemeClr val="dk1"/>
                </a:solidFill>
              </a:defRPr>
            </a:lvl6pPr>
            <a:lvl7pPr marL="3200400" lvl="6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>
                <a:solidFill>
                  <a:schemeClr val="dk1"/>
                </a:solidFill>
              </a:defRPr>
            </a:lvl7pPr>
            <a:lvl8pPr marL="3657600" lvl="7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>
                <a:solidFill>
                  <a:schemeClr val="dk1"/>
                </a:solidFill>
              </a:defRPr>
            </a:lvl8pPr>
            <a:lvl9pPr marL="4114800" lvl="8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31" name="Google Shape;231;p30"/>
          <p:cNvSpPr>
            <a:spLocks noGrp="1"/>
          </p:cNvSpPr>
          <p:nvPr>
            <p:ph type="body" idx="3"/>
          </p:nvPr>
        </p:nvSpPr>
        <p:spPr>
          <a:xfrm>
            <a:off x="5485638" y="4905164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9pPr>
          </a:lstStyle>
          <a:p>
            <a:endParaRPr/>
          </a:p>
        </p:txBody>
      </p:sp>
      <p:sp>
        <p:nvSpPr>
          <p:cNvPr id="232" name="Google Shape;232;p30"/>
          <p:cNvSpPr txBox="1">
            <a:spLocks noGrp="1"/>
          </p:cNvSpPr>
          <p:nvPr>
            <p:ph type="body" idx="4"/>
          </p:nvPr>
        </p:nvSpPr>
        <p:spPr>
          <a:xfrm>
            <a:off x="9552384" y="393904"/>
            <a:ext cx="2232000" cy="3708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704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Quote (picture, dark)">
  <p:cSld name="Quote (picture, dark)">
    <p:bg>
      <p:bgPr>
        <a:solidFill>
          <a:schemeClr val="dk1">
            <a:alpha val="83529"/>
          </a:schemeClr>
        </a:solidFill>
        <a:effectLst/>
      </p:bgPr>
    </p:bg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31"/>
          <p:cNvSpPr>
            <a:spLocks noGrp="1"/>
          </p:cNvSpPr>
          <p:nvPr>
            <p:ph type="pic" idx="2"/>
          </p:nvPr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sp>
      <p:sp>
        <p:nvSpPr>
          <p:cNvPr id="235" name="Google Shape;235;p31"/>
          <p:cNvSpPr txBox="1">
            <a:spLocks noGrp="1"/>
          </p:cNvSpPr>
          <p:nvPr>
            <p:ph type="title"/>
          </p:nvPr>
        </p:nvSpPr>
        <p:spPr>
          <a:xfrm>
            <a:off x="407988" y="3501008"/>
            <a:ext cx="11376025" cy="93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sz="6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6" name="Google Shape;236;p31"/>
          <p:cNvSpPr txBox="1">
            <a:spLocks noGrp="1"/>
          </p:cNvSpPr>
          <p:nvPr>
            <p:ph type="body" idx="1"/>
          </p:nvPr>
        </p:nvSpPr>
        <p:spPr>
          <a:xfrm>
            <a:off x="407988" y="5229304"/>
            <a:ext cx="11376026" cy="93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 sz="1600">
                <a:solidFill>
                  <a:schemeClr val="lt1"/>
                </a:solidFill>
              </a:defRPr>
            </a:lvl1pPr>
            <a:lvl2pPr marL="914400" lvl="1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>
                <a:solidFill>
                  <a:schemeClr val="lt1"/>
                </a:solidFill>
              </a:defRPr>
            </a:lvl2pPr>
            <a:lvl3pPr marL="1371600" lvl="2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>
                <a:solidFill>
                  <a:schemeClr val="lt1"/>
                </a:solidFill>
              </a:defRPr>
            </a:lvl3pPr>
            <a:lvl4pPr marL="1828800" lvl="3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>
                <a:solidFill>
                  <a:schemeClr val="lt1"/>
                </a:solidFill>
              </a:defRPr>
            </a:lvl4pPr>
            <a:lvl5pPr marL="2286000" lvl="4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>
                <a:solidFill>
                  <a:schemeClr val="lt1"/>
                </a:solidFill>
              </a:defRPr>
            </a:lvl5pPr>
            <a:lvl6pPr marL="2743200" lvl="5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>
                <a:solidFill>
                  <a:schemeClr val="lt1"/>
                </a:solidFill>
              </a:defRPr>
            </a:lvl6pPr>
            <a:lvl7pPr marL="3200400" lvl="6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>
                <a:solidFill>
                  <a:schemeClr val="lt1"/>
                </a:solidFill>
              </a:defRPr>
            </a:lvl7pPr>
            <a:lvl8pPr marL="3657600" lvl="7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>
                <a:solidFill>
                  <a:schemeClr val="lt1"/>
                </a:solidFill>
              </a:defRPr>
            </a:lvl8pPr>
            <a:lvl9pPr marL="4114800" lvl="8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37" name="Google Shape;237;p31"/>
          <p:cNvSpPr>
            <a:spLocks noGrp="1"/>
          </p:cNvSpPr>
          <p:nvPr>
            <p:ph type="body" idx="3"/>
          </p:nvPr>
        </p:nvSpPr>
        <p:spPr>
          <a:xfrm>
            <a:off x="5485638" y="4905164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9pPr>
          </a:lstStyle>
          <a:p>
            <a:endParaRPr/>
          </a:p>
        </p:txBody>
      </p:sp>
      <p:sp>
        <p:nvSpPr>
          <p:cNvPr id="238" name="Google Shape;238;p31"/>
          <p:cNvSpPr txBox="1">
            <a:spLocks noGrp="1"/>
          </p:cNvSpPr>
          <p:nvPr>
            <p:ph type="body" idx="4"/>
          </p:nvPr>
        </p:nvSpPr>
        <p:spPr>
          <a:xfrm>
            <a:off x="9552384" y="393904"/>
            <a:ext cx="2232000" cy="3708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704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Quote (teal)">
  <p:cSld name="Quote (teal)">
    <p:bg>
      <p:bgPr>
        <a:solidFill>
          <a:schemeClr val="lt2"/>
        </a:solidFill>
        <a:effectLst/>
      </p:bgPr>
    </p:bg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32"/>
          <p:cNvSpPr/>
          <p:nvPr/>
        </p:nvSpPr>
        <p:spPr>
          <a:xfrm>
            <a:off x="9336360" y="260648"/>
            <a:ext cx="2664296" cy="648072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180975" marR="0" lvl="0" indent="-7937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1" name="Google Shape;241;p32"/>
          <p:cNvSpPr txBox="1">
            <a:spLocks noGrp="1"/>
          </p:cNvSpPr>
          <p:nvPr>
            <p:ph type="title"/>
          </p:nvPr>
        </p:nvSpPr>
        <p:spPr>
          <a:xfrm>
            <a:off x="407988" y="3501008"/>
            <a:ext cx="11376025" cy="93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sz="6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2" name="Google Shape;242;p32"/>
          <p:cNvSpPr txBox="1">
            <a:spLocks noGrp="1"/>
          </p:cNvSpPr>
          <p:nvPr>
            <p:ph type="body" idx="1"/>
          </p:nvPr>
        </p:nvSpPr>
        <p:spPr>
          <a:xfrm>
            <a:off x="407988" y="5229304"/>
            <a:ext cx="11376026" cy="93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 sz="1600">
                <a:solidFill>
                  <a:schemeClr val="lt1"/>
                </a:solidFill>
              </a:defRPr>
            </a:lvl1pPr>
            <a:lvl2pPr marL="914400" lvl="1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>
                <a:solidFill>
                  <a:schemeClr val="lt1"/>
                </a:solidFill>
              </a:defRPr>
            </a:lvl2pPr>
            <a:lvl3pPr marL="1371600" lvl="2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>
                <a:solidFill>
                  <a:schemeClr val="lt1"/>
                </a:solidFill>
              </a:defRPr>
            </a:lvl3pPr>
            <a:lvl4pPr marL="1828800" lvl="3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>
                <a:solidFill>
                  <a:schemeClr val="lt1"/>
                </a:solidFill>
              </a:defRPr>
            </a:lvl4pPr>
            <a:lvl5pPr marL="2286000" lvl="4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>
                <a:solidFill>
                  <a:schemeClr val="lt1"/>
                </a:solidFill>
              </a:defRPr>
            </a:lvl5pPr>
            <a:lvl6pPr marL="2743200" lvl="5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>
                <a:solidFill>
                  <a:schemeClr val="lt1"/>
                </a:solidFill>
              </a:defRPr>
            </a:lvl6pPr>
            <a:lvl7pPr marL="3200400" lvl="6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>
                <a:solidFill>
                  <a:schemeClr val="lt1"/>
                </a:solidFill>
              </a:defRPr>
            </a:lvl7pPr>
            <a:lvl8pPr marL="3657600" lvl="7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>
                <a:solidFill>
                  <a:schemeClr val="lt1"/>
                </a:solidFill>
              </a:defRPr>
            </a:lvl8pPr>
            <a:lvl9pPr marL="4114800" lvl="8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43" name="Google Shape;243;p32"/>
          <p:cNvSpPr>
            <a:spLocks noGrp="1"/>
          </p:cNvSpPr>
          <p:nvPr>
            <p:ph type="body" idx="2"/>
          </p:nvPr>
        </p:nvSpPr>
        <p:spPr>
          <a:xfrm>
            <a:off x="5485638" y="4905164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9pPr>
          </a:lstStyle>
          <a:p>
            <a:endParaRPr/>
          </a:p>
        </p:txBody>
      </p:sp>
      <p:pic>
        <p:nvPicPr>
          <p:cNvPr id="244" name="Google Shape;244;p3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552384" y="392704"/>
            <a:ext cx="2232000" cy="37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704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d slide (picture, bright)">
  <p:cSld name="End slide (picture, bright)">
    <p:bg>
      <p:bgPr>
        <a:solidFill>
          <a:srgbClr val="BFBFBF"/>
        </a:solidFill>
        <a:effectLst/>
      </p:bgPr>
    </p:bg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33"/>
          <p:cNvSpPr>
            <a:spLocks noGrp="1"/>
          </p:cNvSpPr>
          <p:nvPr>
            <p:ph type="pic" idx="2"/>
          </p:nvPr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sp>
      <p:sp>
        <p:nvSpPr>
          <p:cNvPr id="247" name="Google Shape;247;p33"/>
          <p:cNvSpPr txBox="1">
            <a:spLocks noGrp="1"/>
          </p:cNvSpPr>
          <p:nvPr>
            <p:ph type="title"/>
          </p:nvPr>
        </p:nvSpPr>
        <p:spPr>
          <a:xfrm>
            <a:off x="407368" y="2565304"/>
            <a:ext cx="11376025" cy="36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Arial"/>
              <a:buNone/>
              <a:defRPr sz="80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8" name="Google Shape;248;p33"/>
          <p:cNvSpPr txBox="1">
            <a:spLocks noGrp="1"/>
          </p:cNvSpPr>
          <p:nvPr>
            <p:ph type="body" idx="1"/>
          </p:nvPr>
        </p:nvSpPr>
        <p:spPr>
          <a:xfrm>
            <a:off x="9552384" y="392704"/>
            <a:ext cx="2232000" cy="3708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9pPr>
          </a:lstStyle>
          <a:p>
            <a:endParaRPr/>
          </a:p>
        </p:txBody>
      </p:sp>
      <p:sp>
        <p:nvSpPr>
          <p:cNvPr id="249" name="Google Shape;249;p33"/>
          <p:cNvSpPr txBox="1">
            <a:spLocks noGrp="1"/>
          </p:cNvSpPr>
          <p:nvPr>
            <p:ph type="ftr" idx="11"/>
          </p:nvPr>
        </p:nvSpPr>
        <p:spPr>
          <a:xfrm>
            <a:off x="407368" y="6525344"/>
            <a:ext cx="10584000" cy="2160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0" name="Google Shape;250;p33"/>
          <p:cNvSpPr txBox="1">
            <a:spLocks noGrp="1"/>
          </p:cNvSpPr>
          <p:nvPr>
            <p:ph type="sldNum" idx="12"/>
          </p:nvPr>
        </p:nvSpPr>
        <p:spPr>
          <a:xfrm>
            <a:off x="11244632" y="6525344"/>
            <a:ext cx="540000" cy="2160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  <p:sp>
        <p:nvSpPr>
          <p:cNvPr id="251" name="Google Shape;251;p33"/>
          <p:cNvSpPr>
            <a:spLocks noGrp="1"/>
          </p:cNvSpPr>
          <p:nvPr>
            <p:ph type="body" idx="3"/>
          </p:nvPr>
        </p:nvSpPr>
        <p:spPr>
          <a:xfrm>
            <a:off x="11246400" y="6472800"/>
            <a:ext cx="540000" cy="54000"/>
          </a:xfrm>
          <a:prstGeom prst="roundRect">
            <a:avLst>
              <a:gd name="adj" fmla="val 500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centered (picture, bright)">
  <p:cSld name="Title slide centered (picture, bright)">
    <p:bg>
      <p:bgPr>
        <a:solidFill>
          <a:srgbClr val="BFBFBF"/>
        </a:solidFill>
        <a:effectLst/>
      </p:bgPr>
    </p:bg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>
            <a:spLocks noGrp="1"/>
          </p:cNvSpPr>
          <p:nvPr>
            <p:ph type="pic" idx="2"/>
          </p:nvPr>
        </p:nvSpPr>
        <p:spPr>
          <a:xfrm>
            <a:off x="-1" y="0"/>
            <a:ext cx="12192000" cy="6858000"/>
          </a:xfrm>
          <a:prstGeom prst="rect">
            <a:avLst/>
          </a:prstGeom>
          <a:noFill/>
          <a:ln>
            <a:noFill/>
          </a:ln>
        </p:spPr>
      </p:sp>
      <p:sp>
        <p:nvSpPr>
          <p:cNvPr id="40" name="Google Shape;40;p7"/>
          <p:cNvSpPr txBox="1">
            <a:spLocks noGrp="1"/>
          </p:cNvSpPr>
          <p:nvPr>
            <p:ph type="ctrTitle"/>
          </p:nvPr>
        </p:nvSpPr>
        <p:spPr>
          <a:xfrm>
            <a:off x="551384" y="2276872"/>
            <a:ext cx="11088000" cy="15119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7"/>
          <p:cNvSpPr txBox="1">
            <a:spLocks noGrp="1"/>
          </p:cNvSpPr>
          <p:nvPr>
            <p:ph type="body" idx="1"/>
          </p:nvPr>
        </p:nvSpPr>
        <p:spPr>
          <a:xfrm>
            <a:off x="551384" y="5950800"/>
            <a:ext cx="11088000" cy="3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5pPr>
            <a:lvl6pPr marL="2743200" lvl="5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6pPr>
            <a:lvl7pPr marL="3200400" lvl="6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7pPr>
            <a:lvl8pPr marL="3657600" lvl="7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8pPr>
            <a:lvl9pPr marL="4114800" lvl="8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subTitle" idx="3"/>
          </p:nvPr>
        </p:nvSpPr>
        <p:spPr>
          <a:xfrm>
            <a:off x="551384" y="3789040"/>
            <a:ext cx="11088000" cy="6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Google Shape;43;p7"/>
          <p:cNvSpPr>
            <a:spLocks noGrp="1"/>
          </p:cNvSpPr>
          <p:nvPr>
            <p:ph type="body" idx="4"/>
          </p:nvPr>
        </p:nvSpPr>
        <p:spPr>
          <a:xfrm>
            <a:off x="5485638" y="5467612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marL="1371600" lvl="2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‒"/>
              <a:defRPr/>
            </a:lvl3pPr>
            <a:lvl4pPr marL="1828800" lvl="3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‒"/>
              <a:defRPr/>
            </a:lvl4pPr>
            <a:lvl5pPr marL="2286000" lvl="4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‒"/>
              <a:defRPr/>
            </a:lvl5pPr>
            <a:lvl6pPr marL="2743200" lvl="5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‒"/>
              <a:defRPr/>
            </a:lvl6pPr>
            <a:lvl7pPr marL="3200400" lvl="6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‒"/>
              <a:defRPr/>
            </a:lvl7pPr>
            <a:lvl8pPr marL="3657600" lvl="7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‒"/>
              <a:defRPr/>
            </a:lvl8pPr>
            <a:lvl9pPr marL="4114800" lvl="8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‒"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body" idx="5"/>
          </p:nvPr>
        </p:nvSpPr>
        <p:spPr>
          <a:xfrm>
            <a:off x="3576000" y="814167"/>
            <a:ext cx="5040000" cy="8388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333">
          <p15:clr>
            <a:srgbClr val="FBAE40"/>
          </p15:clr>
        </p15:guide>
        <p15:guide id="2" pos="347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d slide (picture, dark)">
  <p:cSld name="End slide (picture, dark)">
    <p:bg>
      <p:bgPr>
        <a:solidFill>
          <a:schemeClr val="dk1">
            <a:alpha val="83529"/>
          </a:schemeClr>
        </a:solidFill>
        <a:effectLst/>
      </p:bgPr>
    </p:bg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34"/>
          <p:cNvSpPr>
            <a:spLocks noGrp="1"/>
          </p:cNvSpPr>
          <p:nvPr>
            <p:ph type="pic" idx="2"/>
          </p:nvPr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sp>
      <p:sp>
        <p:nvSpPr>
          <p:cNvPr id="254" name="Google Shape;254;p34"/>
          <p:cNvSpPr txBox="1">
            <a:spLocks noGrp="1"/>
          </p:cNvSpPr>
          <p:nvPr>
            <p:ph type="title"/>
          </p:nvPr>
        </p:nvSpPr>
        <p:spPr>
          <a:xfrm>
            <a:off x="407368" y="2565304"/>
            <a:ext cx="11376025" cy="36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Arial"/>
              <a:buNone/>
              <a:defRPr sz="8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5" name="Google Shape;255;p34"/>
          <p:cNvSpPr txBox="1">
            <a:spLocks noGrp="1"/>
          </p:cNvSpPr>
          <p:nvPr>
            <p:ph type="body" idx="1"/>
          </p:nvPr>
        </p:nvSpPr>
        <p:spPr>
          <a:xfrm>
            <a:off x="9552384" y="392704"/>
            <a:ext cx="2232000" cy="3708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9pPr>
          </a:lstStyle>
          <a:p>
            <a:endParaRPr/>
          </a:p>
        </p:txBody>
      </p:sp>
      <p:sp>
        <p:nvSpPr>
          <p:cNvPr id="256" name="Google Shape;256;p34"/>
          <p:cNvSpPr txBox="1">
            <a:spLocks noGrp="1"/>
          </p:cNvSpPr>
          <p:nvPr>
            <p:ph type="ftr" idx="11"/>
          </p:nvPr>
        </p:nvSpPr>
        <p:spPr>
          <a:xfrm>
            <a:off x="407368" y="6525344"/>
            <a:ext cx="10584000" cy="2160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7" name="Google Shape;257;p34"/>
          <p:cNvSpPr txBox="1">
            <a:spLocks noGrp="1"/>
          </p:cNvSpPr>
          <p:nvPr>
            <p:ph type="sldNum" idx="12"/>
          </p:nvPr>
        </p:nvSpPr>
        <p:spPr>
          <a:xfrm>
            <a:off x="11244632" y="6525344"/>
            <a:ext cx="540000" cy="2160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  <p:sp>
        <p:nvSpPr>
          <p:cNvPr id="258" name="Google Shape;258;p34"/>
          <p:cNvSpPr>
            <a:spLocks noGrp="1"/>
          </p:cNvSpPr>
          <p:nvPr>
            <p:ph type="body" idx="3"/>
          </p:nvPr>
        </p:nvSpPr>
        <p:spPr>
          <a:xfrm>
            <a:off x="11246400" y="6472800"/>
            <a:ext cx="540000" cy="54000"/>
          </a:xfrm>
          <a:prstGeom prst="roundRect">
            <a:avLst>
              <a:gd name="adj" fmla="val 500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d slide (teal)">
  <p:cSld name="End slide (teal)">
    <p:bg>
      <p:bgPr>
        <a:solidFill>
          <a:schemeClr val="lt2"/>
        </a:solidFill>
        <a:effectLst/>
      </p:bgPr>
    </p:bg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35"/>
          <p:cNvSpPr txBox="1">
            <a:spLocks noGrp="1"/>
          </p:cNvSpPr>
          <p:nvPr>
            <p:ph type="title"/>
          </p:nvPr>
        </p:nvSpPr>
        <p:spPr>
          <a:xfrm>
            <a:off x="407368" y="2565304"/>
            <a:ext cx="11376025" cy="36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Arial"/>
              <a:buNone/>
              <a:defRPr sz="8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1" name="Google Shape;261;p35"/>
          <p:cNvSpPr/>
          <p:nvPr/>
        </p:nvSpPr>
        <p:spPr>
          <a:xfrm>
            <a:off x="9336360" y="260648"/>
            <a:ext cx="2664296" cy="648072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180975" marR="0" lvl="0" indent="-7937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2" name="Google Shape;262;p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552384" y="392704"/>
            <a:ext cx="2232000" cy="37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63" name="Google Shape;263;p35"/>
          <p:cNvSpPr txBox="1">
            <a:spLocks noGrp="1"/>
          </p:cNvSpPr>
          <p:nvPr>
            <p:ph type="ftr" idx="11"/>
          </p:nvPr>
        </p:nvSpPr>
        <p:spPr>
          <a:xfrm>
            <a:off x="407368" y="6525344"/>
            <a:ext cx="10584000" cy="2160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4" name="Google Shape;264;p35"/>
          <p:cNvSpPr txBox="1">
            <a:spLocks noGrp="1"/>
          </p:cNvSpPr>
          <p:nvPr>
            <p:ph type="sldNum" idx="12"/>
          </p:nvPr>
        </p:nvSpPr>
        <p:spPr>
          <a:xfrm>
            <a:off x="11244632" y="6525344"/>
            <a:ext cx="540000" cy="2160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d slide (picture and logo)">
  <p:cSld name="End slide (picture and logo)"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36"/>
          <p:cNvSpPr/>
          <p:nvPr/>
        </p:nvSpPr>
        <p:spPr>
          <a:xfrm>
            <a:off x="8832304" y="116632"/>
            <a:ext cx="3168352" cy="648072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180975" marR="0" lvl="0" indent="-7937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7" name="Google Shape;267;p36"/>
          <p:cNvSpPr>
            <a:spLocks noGrp="1"/>
          </p:cNvSpPr>
          <p:nvPr>
            <p:ph type="pic" idx="2"/>
          </p:nvPr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sp>
      <p:sp>
        <p:nvSpPr>
          <p:cNvPr id="268" name="Google Shape;268;p36"/>
          <p:cNvSpPr txBox="1">
            <a:spLocks noGrp="1"/>
          </p:cNvSpPr>
          <p:nvPr>
            <p:ph type="body" idx="1"/>
          </p:nvPr>
        </p:nvSpPr>
        <p:spPr>
          <a:xfrm>
            <a:off x="1992000" y="2276872"/>
            <a:ext cx="8208000" cy="13680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slide (picture, bright)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10">
            <a:extLst>
              <a:ext uri="{FF2B5EF4-FFF2-40B4-BE49-F238E27FC236}">
                <a16:creationId xmlns:a16="http://schemas.microsoft.com/office/drawing/2014/main" id="{AA98A793-6334-4A93-A832-55E4A93AE29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-1" y="0"/>
            <a:ext cx="12192001" cy="6858000"/>
          </a:xfrm>
          <a:noFill/>
        </p:spPr>
        <p:txBody>
          <a:bodyPr bIns="1584000" anchor="ctr"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Add image by clicking icon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246A6EC-3E05-4D6A-90AC-32BADE329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 bwMode="gray">
          <a:xfrm>
            <a:off x="551384" y="1412875"/>
            <a:ext cx="11232000" cy="2952229"/>
          </a:xfrm>
        </p:spPr>
        <p:txBody>
          <a:bodyPr anchor="b"/>
          <a:lstStyle>
            <a:lvl1pPr algn="l">
              <a:defRPr sz="48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title</a:t>
            </a:r>
          </a:p>
        </p:txBody>
      </p:sp>
      <p:sp>
        <p:nvSpPr>
          <p:cNvPr id="12" name="Textplatzhalter 6">
            <a:extLst>
              <a:ext uri="{FF2B5EF4-FFF2-40B4-BE49-F238E27FC236}">
                <a16:creationId xmlns:a16="http://schemas.microsoft.com/office/drawing/2014/main" id="{F6F306AD-528B-44F2-97F6-C1072B0EEA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550800" y="5467612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tx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tx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9B9821B-D7E4-454E-A8E2-C60C1507FD1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551384" y="4366800"/>
            <a:ext cx="11232000" cy="648000"/>
          </a:xfrm>
        </p:spPr>
        <p:txBody>
          <a:bodyPr/>
          <a:lstStyle>
            <a:lvl1pPr marL="0" indent="0" algn="l">
              <a:buNone/>
              <a:defRPr sz="3200">
                <a:solidFill>
                  <a:schemeClr val="tx1"/>
                </a:solidFill>
                <a:latin typeface="DB Head Light" panose="02020500000000000000" pitchFamily="18" charset="0"/>
              </a:defRPr>
            </a:lvl1pPr>
            <a:lvl2pPr marL="0" indent="0" algn="l">
              <a:buNone/>
              <a:defRPr sz="3200">
                <a:solidFill>
                  <a:schemeClr val="tx1"/>
                </a:solidFill>
                <a:latin typeface="DB Head Light" panose="02020500000000000000" pitchFamily="18" charset="0"/>
              </a:defRPr>
            </a:lvl2pPr>
            <a:lvl3pPr marL="0" indent="0" algn="l">
              <a:buNone/>
              <a:defRPr sz="3200">
                <a:solidFill>
                  <a:schemeClr val="tx1"/>
                </a:solidFill>
                <a:latin typeface="DB Head Light" panose="02020500000000000000" pitchFamily="18" charset="0"/>
              </a:defRPr>
            </a:lvl3pPr>
            <a:lvl4pPr marL="0" indent="0" algn="l">
              <a:buNone/>
              <a:defRPr sz="3200">
                <a:solidFill>
                  <a:schemeClr val="tx1"/>
                </a:solidFill>
                <a:latin typeface="DB Head Light" panose="02020500000000000000" pitchFamily="18" charset="0"/>
              </a:defRPr>
            </a:lvl4pPr>
            <a:lvl5pPr marL="0" indent="0" algn="l">
              <a:buNone/>
              <a:defRPr sz="3200">
                <a:solidFill>
                  <a:schemeClr val="tx1"/>
                </a:solidFill>
                <a:latin typeface="DB Head Light" panose="02020500000000000000" pitchFamily="18" charset="0"/>
              </a:defRPr>
            </a:lvl5pPr>
            <a:lvl6pPr marL="0" indent="0" algn="l">
              <a:buNone/>
              <a:defRPr sz="3200">
                <a:solidFill>
                  <a:schemeClr val="tx1"/>
                </a:solidFill>
                <a:latin typeface="DB Head Light" panose="02020500000000000000" pitchFamily="18" charset="0"/>
              </a:defRPr>
            </a:lvl6pPr>
            <a:lvl7pPr marL="0" indent="0" algn="l">
              <a:buNone/>
              <a:defRPr sz="3200">
                <a:solidFill>
                  <a:schemeClr val="tx1"/>
                </a:solidFill>
                <a:latin typeface="DB Head Light" panose="02020500000000000000" pitchFamily="18" charset="0"/>
              </a:defRPr>
            </a:lvl7pPr>
            <a:lvl8pPr marL="0" indent="0" algn="l">
              <a:buNone/>
              <a:defRPr sz="3200">
                <a:solidFill>
                  <a:schemeClr val="tx1"/>
                </a:solidFill>
                <a:latin typeface="DB Head Light" panose="02020500000000000000" pitchFamily="18" charset="0"/>
              </a:defRPr>
            </a:lvl8pPr>
            <a:lvl9pPr marL="0" indent="0" algn="l">
              <a:buNone/>
              <a:defRPr sz="3200">
                <a:solidFill>
                  <a:schemeClr val="tx1"/>
                </a:solidFill>
                <a:latin typeface="DB Head Light" panose="02020500000000000000" pitchFamily="18" charset="0"/>
              </a:defRPr>
            </a:lvl9pPr>
          </a:lstStyle>
          <a:p>
            <a:r>
              <a:rPr lang="en-US" dirty="0"/>
              <a:t>Add subtitle</a:t>
            </a: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A27B272F-0A02-4556-8035-1AFBA703708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551384" y="5949320"/>
            <a:ext cx="11232000" cy="360000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tx1"/>
                </a:solidFill>
                <a:latin typeface="DB Head Light" panose="02020500000000000000" pitchFamily="18" charset="0"/>
              </a:defRPr>
            </a:lvl1pPr>
            <a:lvl2pPr marL="0" indent="0">
              <a:buFontTx/>
              <a:buNone/>
              <a:defRPr>
                <a:latin typeface="DB Head Light" panose="02020500000000000000" pitchFamily="18" charset="0"/>
              </a:defRPr>
            </a:lvl2pPr>
            <a:lvl3pPr marL="0" indent="0">
              <a:buFontTx/>
              <a:buNone/>
              <a:defRPr>
                <a:latin typeface="DB Head Light" panose="02020500000000000000" pitchFamily="18" charset="0"/>
              </a:defRPr>
            </a:lvl3pPr>
            <a:lvl4pPr marL="0" indent="0">
              <a:buFontTx/>
              <a:buNone/>
              <a:defRPr>
                <a:latin typeface="DB Head Light" panose="02020500000000000000" pitchFamily="18" charset="0"/>
              </a:defRPr>
            </a:lvl4pPr>
            <a:lvl5pPr marL="0" indent="0">
              <a:buFontTx/>
              <a:buNone/>
              <a:defRPr>
                <a:latin typeface="DB Head Light" panose="02020500000000000000" pitchFamily="18" charset="0"/>
              </a:defRPr>
            </a:lvl5pPr>
            <a:lvl6pPr marL="0" indent="0">
              <a:buFontTx/>
              <a:buNone/>
              <a:defRPr>
                <a:latin typeface="DB Head Light" panose="02020500000000000000" pitchFamily="18" charset="0"/>
              </a:defRPr>
            </a:lvl6pPr>
            <a:lvl7pPr marL="0" indent="0">
              <a:buFontTx/>
              <a:buNone/>
              <a:defRPr>
                <a:latin typeface="DB Head Light" panose="02020500000000000000" pitchFamily="18" charset="0"/>
              </a:defRPr>
            </a:lvl7pPr>
            <a:lvl8pPr marL="0" indent="0">
              <a:buFontTx/>
              <a:buNone/>
              <a:defRPr>
                <a:latin typeface="DB Head Light" panose="02020500000000000000" pitchFamily="18" charset="0"/>
              </a:defRPr>
            </a:lvl8pPr>
            <a:lvl9pPr marL="0" indent="0">
              <a:buFontTx/>
              <a:buNone/>
              <a:defRPr>
                <a:latin typeface="DB Head Light" panose="02020500000000000000" pitchFamily="18" charset="0"/>
              </a:defRPr>
            </a:lvl9pPr>
          </a:lstStyle>
          <a:p>
            <a:pPr lvl="0"/>
            <a:r>
              <a:rPr lang="en-US" dirty="0"/>
              <a:t>Add date | location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45C78CB-70F5-4BE5-AFC2-94616B5BDC7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537132" y="519400"/>
            <a:ext cx="5040000" cy="838800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FontTx/>
              <a:buNone/>
              <a:defRPr sz="200">
                <a:noFill/>
              </a:defRPr>
            </a:lvl1pPr>
            <a:lvl2pPr marL="0" indent="0">
              <a:buFontTx/>
              <a:buNone/>
              <a:defRPr sz="200">
                <a:noFill/>
              </a:defRPr>
            </a:lvl2pPr>
            <a:lvl3pPr marL="0" indent="0">
              <a:buFontTx/>
              <a:buNone/>
              <a:defRPr sz="200">
                <a:noFill/>
              </a:defRPr>
            </a:lvl3pPr>
            <a:lvl4pPr marL="0" indent="0">
              <a:buFontTx/>
              <a:buNone/>
              <a:defRPr sz="200">
                <a:noFill/>
              </a:defRPr>
            </a:lvl4pPr>
            <a:lvl5pPr marL="0" indent="0">
              <a:buFontTx/>
              <a:buNone/>
              <a:defRPr sz="200">
                <a:noFill/>
              </a:defRPr>
            </a:lvl5pPr>
            <a:lvl6pPr marL="0" indent="0">
              <a:buFontTx/>
              <a:buNone/>
              <a:defRPr sz="200">
                <a:noFill/>
              </a:defRPr>
            </a:lvl6pPr>
            <a:lvl7pPr marL="0" indent="0">
              <a:buFontTx/>
              <a:buNone/>
              <a:defRPr sz="200">
                <a:noFill/>
              </a:defRPr>
            </a:lvl7pPr>
            <a:lvl8pPr marL="0" indent="0">
              <a:buFontTx/>
              <a:buNone/>
              <a:defRPr sz="200">
                <a:noFill/>
              </a:defRPr>
            </a:lvl8pPr>
            <a:lvl9pPr marL="0" indent="0">
              <a:buFontTx/>
              <a:buNone/>
              <a:defRPr sz="200">
                <a:noFill/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043030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47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46A6EC-3E05-4D6A-90AC-32BADE329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 bwMode="gray">
          <a:xfrm>
            <a:off x="550864" y="1412875"/>
            <a:ext cx="11233149" cy="2952229"/>
          </a:xfrm>
        </p:spPr>
        <p:txBody>
          <a:bodyPr anchor="b"/>
          <a:lstStyle>
            <a:lvl1pPr algn="l">
              <a:defRPr sz="4800"/>
            </a:lvl1pPr>
          </a:lstStyle>
          <a:p>
            <a:r>
              <a:rPr lang="en-US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9B9821B-D7E4-454E-A8E2-C60C1507FD1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550863" y="4365104"/>
            <a:ext cx="11232521" cy="648000"/>
          </a:xfrm>
        </p:spPr>
        <p:txBody>
          <a:bodyPr/>
          <a:lstStyle>
            <a:lvl1pPr marL="0" indent="0" algn="l">
              <a:buNone/>
              <a:defRPr sz="3200">
                <a:latin typeface="DB Head Light" panose="020B0302050202020204" pitchFamily="34" charset="0"/>
              </a:defRPr>
            </a:lvl1pPr>
            <a:lvl2pPr marL="0" indent="0" algn="l">
              <a:buNone/>
              <a:defRPr sz="3200" b="0">
                <a:latin typeface="DB Head Light" panose="02020500000000000000" pitchFamily="18" charset="0"/>
              </a:defRPr>
            </a:lvl2pPr>
            <a:lvl3pPr marL="0" indent="0" algn="l">
              <a:buNone/>
              <a:defRPr sz="3200" b="0">
                <a:latin typeface="DB Head Light" panose="02020500000000000000" pitchFamily="18" charset="0"/>
              </a:defRPr>
            </a:lvl3pPr>
            <a:lvl4pPr marL="0" indent="0" algn="l">
              <a:buNone/>
              <a:defRPr sz="3200" b="0">
                <a:latin typeface="DB Head Light" panose="02020500000000000000" pitchFamily="18" charset="0"/>
              </a:defRPr>
            </a:lvl4pPr>
            <a:lvl5pPr marL="0" indent="0" algn="l">
              <a:buNone/>
              <a:defRPr sz="3200" b="0">
                <a:latin typeface="DB Head Light" panose="02020500000000000000" pitchFamily="18" charset="0"/>
              </a:defRPr>
            </a:lvl5pPr>
            <a:lvl6pPr marL="0" indent="0" algn="l">
              <a:buNone/>
              <a:defRPr sz="3200" b="0">
                <a:latin typeface="DB Head Light" panose="02020500000000000000" pitchFamily="18" charset="0"/>
              </a:defRPr>
            </a:lvl6pPr>
            <a:lvl7pPr marL="0" indent="0" algn="l">
              <a:buNone/>
              <a:defRPr sz="3200" b="0">
                <a:latin typeface="DB Head Light" panose="02020500000000000000" pitchFamily="18" charset="0"/>
              </a:defRPr>
            </a:lvl7pPr>
            <a:lvl8pPr marL="0" indent="0" algn="l">
              <a:buNone/>
              <a:defRPr sz="3200" b="0">
                <a:latin typeface="DB Head Light" panose="02020500000000000000" pitchFamily="18" charset="0"/>
              </a:defRPr>
            </a:lvl8pPr>
            <a:lvl9pPr marL="0" indent="0" algn="l">
              <a:buNone/>
              <a:defRPr sz="3200" b="0">
                <a:latin typeface="DB Head Light" panose="02020500000000000000" pitchFamily="18" charset="0"/>
              </a:defRPr>
            </a:lvl9pPr>
          </a:lstStyle>
          <a:p>
            <a:r>
              <a:rPr lang="en-US" dirty="0"/>
              <a:t>Add subtitle</a:t>
            </a: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A27B272F-0A02-4556-8035-1AFBA703708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552632" y="5949320"/>
            <a:ext cx="11232000" cy="360000"/>
          </a:xfrm>
        </p:spPr>
        <p:txBody>
          <a:bodyPr/>
          <a:lstStyle>
            <a:lvl1pPr marL="0" indent="0">
              <a:buNone/>
              <a:defRPr>
                <a:latin typeface="DB Head Light" panose="020B0302050202020204" pitchFamily="34" charset="0"/>
              </a:defRPr>
            </a:lvl1pPr>
            <a:lvl2pPr marL="0" indent="0">
              <a:buNone/>
              <a:defRPr>
                <a:solidFill>
                  <a:schemeClr val="tx1"/>
                </a:solidFill>
                <a:latin typeface="DB Head Light" panose="02020500000000000000" pitchFamily="18" charset="0"/>
              </a:defRPr>
            </a:lvl2pPr>
            <a:lvl3pPr marL="0" indent="0">
              <a:buNone/>
              <a:defRPr>
                <a:solidFill>
                  <a:schemeClr val="tx1"/>
                </a:solidFill>
                <a:latin typeface="DB Head Light" panose="02020500000000000000" pitchFamily="18" charset="0"/>
              </a:defRPr>
            </a:lvl3pPr>
            <a:lvl4pPr marL="0" indent="0">
              <a:buNone/>
              <a:defRPr>
                <a:solidFill>
                  <a:schemeClr val="tx1"/>
                </a:solidFill>
                <a:latin typeface="DB Head Light" panose="02020500000000000000" pitchFamily="18" charset="0"/>
              </a:defRPr>
            </a:lvl4pPr>
            <a:lvl5pPr marL="0" indent="0">
              <a:buNone/>
              <a:defRPr>
                <a:solidFill>
                  <a:schemeClr val="tx1"/>
                </a:solidFill>
                <a:latin typeface="DB Head Light" panose="02020500000000000000" pitchFamily="18" charset="0"/>
              </a:defRPr>
            </a:lvl5pPr>
            <a:lvl6pPr marL="0" indent="0">
              <a:buNone/>
              <a:defRPr>
                <a:solidFill>
                  <a:schemeClr val="tx1"/>
                </a:solidFill>
                <a:latin typeface="DB Head Light" panose="02020500000000000000" pitchFamily="18" charset="0"/>
              </a:defRPr>
            </a:lvl6pPr>
            <a:lvl7pPr marL="0" indent="0">
              <a:buNone/>
              <a:defRPr>
                <a:solidFill>
                  <a:schemeClr val="tx1"/>
                </a:solidFill>
                <a:latin typeface="DB Head Light" panose="02020500000000000000" pitchFamily="18" charset="0"/>
              </a:defRPr>
            </a:lvl7pPr>
            <a:lvl8pPr marL="0" indent="0">
              <a:buNone/>
              <a:defRPr>
                <a:solidFill>
                  <a:schemeClr val="tx1"/>
                </a:solidFill>
                <a:latin typeface="DB Head Light" panose="02020500000000000000" pitchFamily="18" charset="0"/>
              </a:defRPr>
            </a:lvl8pPr>
            <a:lvl9pPr marL="0" indent="0">
              <a:buNone/>
              <a:defRPr>
                <a:solidFill>
                  <a:schemeClr val="tx1"/>
                </a:solidFill>
                <a:latin typeface="DB Head Light" panose="02020500000000000000" pitchFamily="18" charset="0"/>
              </a:defRPr>
            </a:lvl9pPr>
          </a:lstStyle>
          <a:p>
            <a:pPr lvl="0"/>
            <a:r>
              <a:rPr lang="en-US" dirty="0"/>
              <a:t>Add date | location</a:t>
            </a:r>
          </a:p>
        </p:txBody>
      </p:sp>
      <p:sp>
        <p:nvSpPr>
          <p:cNvPr id="11" name="Rechteck: abgerundete Ecken 10">
            <a:extLst>
              <a:ext uri="{FF2B5EF4-FFF2-40B4-BE49-F238E27FC236}">
                <a16:creationId xmlns:a16="http://schemas.microsoft.com/office/drawing/2014/main" id="{AC45A34D-75DC-4BA7-88F8-5CBA85EE7F5A}"/>
              </a:ext>
            </a:extLst>
          </p:cNvPr>
          <p:cNvSpPr/>
          <p:nvPr userDrawn="1"/>
        </p:nvSpPr>
        <p:spPr bwMode="gray">
          <a:xfrm>
            <a:off x="550800" y="5467614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LOGO_SVG">
            <a:extLst>
              <a:ext uri="{FF2B5EF4-FFF2-40B4-BE49-F238E27FC236}">
                <a16:creationId xmlns:a16="http://schemas.microsoft.com/office/drawing/2014/main" id="{CB947D85-1B94-407B-98FA-45BFBAC3652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 bwMode="gray">
          <a:xfrm>
            <a:off x="537132" y="518200"/>
            <a:ext cx="5040000" cy="8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55608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47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(picture, bright)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10">
            <a:extLst>
              <a:ext uri="{FF2B5EF4-FFF2-40B4-BE49-F238E27FC236}">
                <a16:creationId xmlns:a16="http://schemas.microsoft.com/office/drawing/2014/main" id="{AA98A793-6334-4A93-A832-55E4A93AE29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-1" y="0"/>
            <a:ext cx="12192001" cy="6858000"/>
          </a:xfrm>
          <a:noFill/>
        </p:spPr>
        <p:txBody>
          <a:bodyPr bIns="1584000" anchor="ctr"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Add image by clicking icon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246A6EC-3E05-4D6A-90AC-32BADE329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 bwMode="gray">
          <a:xfrm>
            <a:off x="551384" y="1412875"/>
            <a:ext cx="11232000" cy="2952229"/>
          </a:xfrm>
        </p:spPr>
        <p:txBody>
          <a:bodyPr anchor="b"/>
          <a:lstStyle>
            <a:lvl1pPr algn="l">
              <a:defRPr sz="48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title</a:t>
            </a:r>
          </a:p>
        </p:txBody>
      </p:sp>
      <p:sp>
        <p:nvSpPr>
          <p:cNvPr id="12" name="Textplatzhalter 6">
            <a:extLst>
              <a:ext uri="{FF2B5EF4-FFF2-40B4-BE49-F238E27FC236}">
                <a16:creationId xmlns:a16="http://schemas.microsoft.com/office/drawing/2014/main" id="{F6F306AD-528B-44F2-97F6-C1072B0EEA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550800" y="5467612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tx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tx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9B9821B-D7E4-454E-A8E2-C60C1507FD1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551384" y="4366800"/>
            <a:ext cx="11232000" cy="648000"/>
          </a:xfrm>
        </p:spPr>
        <p:txBody>
          <a:bodyPr/>
          <a:lstStyle>
            <a:lvl1pPr marL="0" indent="0" algn="l">
              <a:buNone/>
              <a:defRPr sz="3200">
                <a:solidFill>
                  <a:schemeClr val="tx1"/>
                </a:solidFill>
                <a:latin typeface="DB Head Light" panose="02020500000000000000" pitchFamily="18" charset="0"/>
              </a:defRPr>
            </a:lvl1pPr>
            <a:lvl2pPr marL="0" indent="0" algn="l">
              <a:buNone/>
              <a:defRPr sz="3200">
                <a:solidFill>
                  <a:schemeClr val="tx1"/>
                </a:solidFill>
                <a:latin typeface="DB Head Light" panose="02020500000000000000" pitchFamily="18" charset="0"/>
              </a:defRPr>
            </a:lvl2pPr>
            <a:lvl3pPr marL="0" indent="0" algn="l">
              <a:buNone/>
              <a:defRPr sz="3200">
                <a:solidFill>
                  <a:schemeClr val="tx1"/>
                </a:solidFill>
                <a:latin typeface="DB Head Light" panose="02020500000000000000" pitchFamily="18" charset="0"/>
              </a:defRPr>
            </a:lvl3pPr>
            <a:lvl4pPr marL="0" indent="0" algn="l">
              <a:buNone/>
              <a:defRPr sz="3200">
                <a:solidFill>
                  <a:schemeClr val="tx1"/>
                </a:solidFill>
                <a:latin typeface="DB Head Light" panose="02020500000000000000" pitchFamily="18" charset="0"/>
              </a:defRPr>
            </a:lvl4pPr>
            <a:lvl5pPr marL="0" indent="0" algn="l">
              <a:buNone/>
              <a:defRPr sz="3200">
                <a:solidFill>
                  <a:schemeClr val="tx1"/>
                </a:solidFill>
                <a:latin typeface="DB Head Light" panose="02020500000000000000" pitchFamily="18" charset="0"/>
              </a:defRPr>
            </a:lvl5pPr>
            <a:lvl6pPr marL="0" indent="0" algn="l">
              <a:buNone/>
              <a:defRPr sz="3200">
                <a:solidFill>
                  <a:schemeClr val="tx1"/>
                </a:solidFill>
                <a:latin typeface="DB Head Light" panose="02020500000000000000" pitchFamily="18" charset="0"/>
              </a:defRPr>
            </a:lvl6pPr>
            <a:lvl7pPr marL="0" indent="0" algn="l">
              <a:buNone/>
              <a:defRPr sz="3200">
                <a:solidFill>
                  <a:schemeClr val="tx1"/>
                </a:solidFill>
                <a:latin typeface="DB Head Light" panose="02020500000000000000" pitchFamily="18" charset="0"/>
              </a:defRPr>
            </a:lvl7pPr>
            <a:lvl8pPr marL="0" indent="0" algn="l">
              <a:buNone/>
              <a:defRPr sz="3200">
                <a:solidFill>
                  <a:schemeClr val="tx1"/>
                </a:solidFill>
                <a:latin typeface="DB Head Light" panose="02020500000000000000" pitchFamily="18" charset="0"/>
              </a:defRPr>
            </a:lvl8pPr>
            <a:lvl9pPr marL="0" indent="0" algn="l">
              <a:buNone/>
              <a:defRPr sz="3200">
                <a:solidFill>
                  <a:schemeClr val="tx1"/>
                </a:solidFill>
                <a:latin typeface="DB Head Light" panose="02020500000000000000" pitchFamily="18" charset="0"/>
              </a:defRPr>
            </a:lvl9pPr>
          </a:lstStyle>
          <a:p>
            <a:r>
              <a:rPr lang="en-US" dirty="0"/>
              <a:t>Add subtitle</a:t>
            </a: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A27B272F-0A02-4556-8035-1AFBA703708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551384" y="5949320"/>
            <a:ext cx="11232000" cy="360000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tx1"/>
                </a:solidFill>
                <a:latin typeface="DB Head Light" panose="02020500000000000000" pitchFamily="18" charset="0"/>
              </a:defRPr>
            </a:lvl1pPr>
            <a:lvl2pPr marL="0" indent="0">
              <a:buFontTx/>
              <a:buNone/>
              <a:defRPr>
                <a:latin typeface="DB Head Light" panose="02020500000000000000" pitchFamily="18" charset="0"/>
              </a:defRPr>
            </a:lvl2pPr>
            <a:lvl3pPr marL="0" indent="0">
              <a:buFontTx/>
              <a:buNone/>
              <a:defRPr>
                <a:latin typeface="DB Head Light" panose="02020500000000000000" pitchFamily="18" charset="0"/>
              </a:defRPr>
            </a:lvl3pPr>
            <a:lvl4pPr marL="0" indent="0">
              <a:buFontTx/>
              <a:buNone/>
              <a:defRPr>
                <a:latin typeface="DB Head Light" panose="02020500000000000000" pitchFamily="18" charset="0"/>
              </a:defRPr>
            </a:lvl4pPr>
            <a:lvl5pPr marL="0" indent="0">
              <a:buFontTx/>
              <a:buNone/>
              <a:defRPr>
                <a:latin typeface="DB Head Light" panose="02020500000000000000" pitchFamily="18" charset="0"/>
              </a:defRPr>
            </a:lvl5pPr>
            <a:lvl6pPr marL="0" indent="0">
              <a:buFontTx/>
              <a:buNone/>
              <a:defRPr>
                <a:latin typeface="DB Head Light" panose="02020500000000000000" pitchFamily="18" charset="0"/>
              </a:defRPr>
            </a:lvl6pPr>
            <a:lvl7pPr marL="0" indent="0">
              <a:buFontTx/>
              <a:buNone/>
              <a:defRPr>
                <a:latin typeface="DB Head Light" panose="02020500000000000000" pitchFamily="18" charset="0"/>
              </a:defRPr>
            </a:lvl7pPr>
            <a:lvl8pPr marL="0" indent="0">
              <a:buFontTx/>
              <a:buNone/>
              <a:defRPr>
                <a:latin typeface="DB Head Light" panose="02020500000000000000" pitchFamily="18" charset="0"/>
              </a:defRPr>
            </a:lvl8pPr>
            <a:lvl9pPr marL="0" indent="0">
              <a:buFontTx/>
              <a:buNone/>
              <a:defRPr>
                <a:latin typeface="DB Head Light" panose="02020500000000000000" pitchFamily="18" charset="0"/>
              </a:defRPr>
            </a:lvl9pPr>
          </a:lstStyle>
          <a:p>
            <a:pPr lvl="0"/>
            <a:r>
              <a:rPr lang="en-US" dirty="0"/>
              <a:t>Add date | location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45C78CB-70F5-4BE5-AFC2-94616B5BDC7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537132" y="519400"/>
            <a:ext cx="5040000" cy="838800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FontTx/>
              <a:buNone/>
              <a:defRPr sz="200">
                <a:noFill/>
              </a:defRPr>
            </a:lvl1pPr>
            <a:lvl2pPr marL="0" indent="0">
              <a:buFontTx/>
              <a:buNone/>
              <a:defRPr sz="200">
                <a:noFill/>
              </a:defRPr>
            </a:lvl2pPr>
            <a:lvl3pPr marL="0" indent="0">
              <a:buFontTx/>
              <a:buNone/>
              <a:defRPr sz="200">
                <a:noFill/>
              </a:defRPr>
            </a:lvl3pPr>
            <a:lvl4pPr marL="0" indent="0">
              <a:buFontTx/>
              <a:buNone/>
              <a:defRPr sz="200">
                <a:noFill/>
              </a:defRPr>
            </a:lvl4pPr>
            <a:lvl5pPr marL="0" indent="0">
              <a:buFontTx/>
              <a:buNone/>
              <a:defRPr sz="200">
                <a:noFill/>
              </a:defRPr>
            </a:lvl5pPr>
            <a:lvl6pPr marL="0" indent="0">
              <a:buFontTx/>
              <a:buNone/>
              <a:defRPr sz="200">
                <a:noFill/>
              </a:defRPr>
            </a:lvl6pPr>
            <a:lvl7pPr marL="0" indent="0">
              <a:buFontTx/>
              <a:buNone/>
              <a:defRPr sz="200">
                <a:noFill/>
              </a:defRPr>
            </a:lvl7pPr>
            <a:lvl8pPr marL="0" indent="0">
              <a:buFontTx/>
              <a:buNone/>
              <a:defRPr sz="200">
                <a:noFill/>
              </a:defRPr>
            </a:lvl8pPr>
            <a:lvl9pPr marL="0" indent="0">
              <a:buFontTx/>
              <a:buNone/>
              <a:defRPr sz="200">
                <a:noFill/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239049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47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(picture, dark)">
    <p:bg>
      <p:bgPr>
        <a:solidFill>
          <a:schemeClr val="tx1">
            <a:alpha val="8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10">
            <a:extLst>
              <a:ext uri="{FF2B5EF4-FFF2-40B4-BE49-F238E27FC236}">
                <a16:creationId xmlns:a16="http://schemas.microsoft.com/office/drawing/2014/main" id="{AA98A793-6334-4A93-A832-55E4A93AE29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-1" y="0"/>
            <a:ext cx="12192001" cy="6858000"/>
          </a:xfrm>
          <a:noFill/>
        </p:spPr>
        <p:txBody>
          <a:bodyPr bIns="1584000"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image by clicking icon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246A6EC-3E05-4D6A-90AC-32BADE329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 bwMode="gray">
          <a:xfrm>
            <a:off x="551384" y="2204864"/>
            <a:ext cx="11232000" cy="2160240"/>
          </a:xfrm>
        </p:spPr>
        <p:txBody>
          <a:bodyPr anchor="b"/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title</a:t>
            </a:r>
          </a:p>
        </p:txBody>
      </p:sp>
      <p:sp>
        <p:nvSpPr>
          <p:cNvPr id="12" name="Textplatzhalter 6">
            <a:extLst>
              <a:ext uri="{FF2B5EF4-FFF2-40B4-BE49-F238E27FC236}">
                <a16:creationId xmlns:a16="http://schemas.microsoft.com/office/drawing/2014/main" id="{F6F306AD-528B-44F2-97F6-C1072B0EEA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550800" y="5467612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tx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9B9821B-D7E4-454E-A8E2-C60C1507FD1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551384" y="4366800"/>
            <a:ext cx="11232000" cy="648000"/>
          </a:xfrm>
        </p:spPr>
        <p:txBody>
          <a:bodyPr/>
          <a:lstStyle>
            <a:lvl1pPr marL="0" indent="0" algn="l">
              <a:buNone/>
              <a:defRPr sz="3200">
                <a:solidFill>
                  <a:schemeClr val="bg1"/>
                </a:solidFill>
                <a:latin typeface="DB Head Light" panose="02020500000000000000" pitchFamily="18" charset="0"/>
              </a:defRPr>
            </a:lvl1pPr>
            <a:lvl2pPr marL="0" indent="0" algn="l">
              <a:buNone/>
              <a:defRPr sz="3200">
                <a:solidFill>
                  <a:schemeClr val="bg1"/>
                </a:solidFill>
                <a:latin typeface="DB Head Light" panose="02020500000000000000" pitchFamily="18" charset="0"/>
              </a:defRPr>
            </a:lvl2pPr>
            <a:lvl3pPr marL="0" indent="0" algn="l">
              <a:buNone/>
              <a:defRPr sz="3200">
                <a:solidFill>
                  <a:schemeClr val="bg1"/>
                </a:solidFill>
                <a:latin typeface="DB Head Light" panose="02020500000000000000" pitchFamily="18" charset="0"/>
              </a:defRPr>
            </a:lvl3pPr>
            <a:lvl4pPr marL="0" indent="0" algn="l">
              <a:buNone/>
              <a:defRPr sz="3200">
                <a:solidFill>
                  <a:schemeClr val="bg1"/>
                </a:solidFill>
                <a:latin typeface="DB Head Light" panose="02020500000000000000" pitchFamily="18" charset="0"/>
              </a:defRPr>
            </a:lvl4pPr>
            <a:lvl5pPr marL="0" indent="0" algn="l">
              <a:buNone/>
              <a:defRPr sz="3200">
                <a:solidFill>
                  <a:schemeClr val="bg1"/>
                </a:solidFill>
                <a:latin typeface="DB Head Light" panose="02020500000000000000" pitchFamily="18" charset="0"/>
              </a:defRPr>
            </a:lvl5pPr>
            <a:lvl6pPr marL="0" indent="0" algn="l">
              <a:buNone/>
              <a:defRPr sz="3200">
                <a:solidFill>
                  <a:schemeClr val="bg1"/>
                </a:solidFill>
                <a:latin typeface="DB Head Light" panose="02020500000000000000" pitchFamily="18" charset="0"/>
              </a:defRPr>
            </a:lvl6pPr>
            <a:lvl7pPr marL="0" indent="0" algn="l">
              <a:buNone/>
              <a:defRPr sz="3200">
                <a:solidFill>
                  <a:schemeClr val="bg1"/>
                </a:solidFill>
                <a:latin typeface="DB Head Light" panose="02020500000000000000" pitchFamily="18" charset="0"/>
              </a:defRPr>
            </a:lvl7pPr>
            <a:lvl8pPr marL="0" indent="0" algn="l">
              <a:buNone/>
              <a:defRPr sz="3200">
                <a:solidFill>
                  <a:schemeClr val="bg1"/>
                </a:solidFill>
                <a:latin typeface="DB Head Light" panose="02020500000000000000" pitchFamily="18" charset="0"/>
              </a:defRPr>
            </a:lvl8pPr>
            <a:lvl9pPr marL="0" indent="0" algn="l">
              <a:buNone/>
              <a:defRPr sz="3200">
                <a:solidFill>
                  <a:schemeClr val="bg1"/>
                </a:solidFill>
                <a:latin typeface="DB Head Light" panose="02020500000000000000" pitchFamily="18" charset="0"/>
              </a:defRPr>
            </a:lvl9pPr>
          </a:lstStyle>
          <a:p>
            <a:r>
              <a:rPr lang="en-US" dirty="0"/>
              <a:t>Add subtitle</a:t>
            </a: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A27B272F-0A02-4556-8035-1AFBA703708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551384" y="5949320"/>
            <a:ext cx="11232000" cy="360000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bg1"/>
                </a:solidFill>
                <a:latin typeface="DB Head Light" panose="02020500000000000000" pitchFamily="18" charset="0"/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  <a:latin typeface="DB Head Light" panose="02020500000000000000" pitchFamily="18" charset="0"/>
              </a:defRPr>
            </a:lvl2pPr>
            <a:lvl3pPr marL="0" indent="0">
              <a:buFontTx/>
              <a:buNone/>
              <a:defRPr>
                <a:solidFill>
                  <a:schemeClr val="bg1"/>
                </a:solidFill>
                <a:latin typeface="DB Head Light" panose="02020500000000000000" pitchFamily="18" charset="0"/>
              </a:defRPr>
            </a:lvl3pPr>
            <a:lvl4pPr marL="0" indent="0">
              <a:buFontTx/>
              <a:buNone/>
              <a:defRPr>
                <a:solidFill>
                  <a:schemeClr val="bg1"/>
                </a:solidFill>
                <a:latin typeface="DB Head Light" panose="02020500000000000000" pitchFamily="18" charset="0"/>
              </a:defRPr>
            </a:lvl4pPr>
            <a:lvl5pPr marL="0" indent="0">
              <a:buFontTx/>
              <a:buNone/>
              <a:defRPr>
                <a:solidFill>
                  <a:schemeClr val="bg1"/>
                </a:solidFill>
                <a:latin typeface="DB Head Light" panose="02020500000000000000" pitchFamily="18" charset="0"/>
              </a:defRPr>
            </a:lvl5pPr>
            <a:lvl6pPr marL="0" indent="0">
              <a:buFontTx/>
              <a:buNone/>
              <a:defRPr>
                <a:solidFill>
                  <a:schemeClr val="bg1"/>
                </a:solidFill>
                <a:latin typeface="DB Head Light" panose="02020500000000000000" pitchFamily="18" charset="0"/>
              </a:defRPr>
            </a:lvl6pPr>
            <a:lvl7pPr marL="0" indent="0">
              <a:buFontTx/>
              <a:buNone/>
              <a:defRPr>
                <a:solidFill>
                  <a:schemeClr val="bg1"/>
                </a:solidFill>
                <a:latin typeface="DB Head Light" panose="02020500000000000000" pitchFamily="18" charset="0"/>
              </a:defRPr>
            </a:lvl7pPr>
            <a:lvl8pPr marL="0" indent="0">
              <a:buFontTx/>
              <a:buNone/>
              <a:defRPr>
                <a:solidFill>
                  <a:schemeClr val="bg1"/>
                </a:solidFill>
                <a:latin typeface="DB Head Light" panose="02020500000000000000" pitchFamily="18" charset="0"/>
              </a:defRPr>
            </a:lvl8pPr>
            <a:lvl9pPr marL="0" indent="0">
              <a:buFontTx/>
              <a:buNone/>
              <a:defRPr>
                <a:solidFill>
                  <a:schemeClr val="bg1"/>
                </a:solidFill>
                <a:latin typeface="DB Head Light" panose="02020500000000000000" pitchFamily="18" charset="0"/>
              </a:defRPr>
            </a:lvl9pPr>
          </a:lstStyle>
          <a:p>
            <a:pPr lvl="0"/>
            <a:r>
              <a:rPr lang="en-US" dirty="0"/>
              <a:t>Add date | location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45C78CB-70F5-4BE5-AFC2-94616B5BDC7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537132" y="519400"/>
            <a:ext cx="5040000" cy="838800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FontTx/>
              <a:buNone/>
              <a:defRPr sz="200">
                <a:noFill/>
              </a:defRPr>
            </a:lvl1pPr>
            <a:lvl2pPr marL="0" indent="0">
              <a:buFontTx/>
              <a:buNone/>
              <a:defRPr sz="200">
                <a:noFill/>
              </a:defRPr>
            </a:lvl2pPr>
            <a:lvl3pPr marL="0" indent="0">
              <a:buFontTx/>
              <a:buNone/>
              <a:defRPr sz="200">
                <a:noFill/>
              </a:defRPr>
            </a:lvl3pPr>
            <a:lvl4pPr marL="0" indent="0">
              <a:buFontTx/>
              <a:buNone/>
              <a:defRPr sz="200">
                <a:noFill/>
              </a:defRPr>
            </a:lvl4pPr>
            <a:lvl5pPr marL="0" indent="0">
              <a:buFontTx/>
              <a:buNone/>
              <a:defRPr sz="200">
                <a:noFill/>
              </a:defRPr>
            </a:lvl5pPr>
            <a:lvl6pPr marL="0" indent="0">
              <a:buFontTx/>
              <a:buNone/>
              <a:defRPr sz="200">
                <a:noFill/>
              </a:defRPr>
            </a:lvl6pPr>
            <a:lvl7pPr marL="0" indent="0">
              <a:buFontTx/>
              <a:buNone/>
              <a:defRPr sz="200">
                <a:noFill/>
              </a:defRPr>
            </a:lvl7pPr>
            <a:lvl8pPr marL="0" indent="0">
              <a:buFontTx/>
              <a:buNone/>
              <a:defRPr sz="200">
                <a:noFill/>
              </a:defRPr>
            </a:lvl8pPr>
            <a:lvl9pPr marL="0" indent="0">
              <a:buFontTx/>
              <a:buNone/>
              <a:defRPr sz="200">
                <a:noFill/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44002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347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centered (picture, bright)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10">
            <a:extLst>
              <a:ext uri="{FF2B5EF4-FFF2-40B4-BE49-F238E27FC236}">
                <a16:creationId xmlns:a16="http://schemas.microsoft.com/office/drawing/2014/main" id="{AA98A793-6334-4A93-A832-55E4A93AE29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-1" y="0"/>
            <a:ext cx="12192001" cy="6858000"/>
          </a:xfrm>
          <a:noFill/>
        </p:spPr>
        <p:txBody>
          <a:bodyPr bIns="1584000" anchor="ctr"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Add image by clicking icon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246A6EC-3E05-4D6A-90AC-32BADE329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 bwMode="gray">
          <a:xfrm>
            <a:off x="551384" y="2276872"/>
            <a:ext cx="11088000" cy="1511904"/>
          </a:xfrm>
        </p:spPr>
        <p:txBody>
          <a:bodyPr anchor="b"/>
          <a:lstStyle>
            <a:lvl1pPr algn="ctr">
              <a:defRPr sz="48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title</a:t>
            </a: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A27B272F-0A02-4556-8035-1AFBA703708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551384" y="5950800"/>
            <a:ext cx="11088000" cy="3600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chemeClr val="tx1"/>
                </a:solidFill>
                <a:latin typeface="DB Head Light" panose="02020500000000000000" pitchFamily="18" charset="0"/>
              </a:defRPr>
            </a:lvl1pPr>
            <a:lvl2pPr marL="0" indent="0" algn="ctr">
              <a:buFontTx/>
              <a:buNone/>
              <a:defRPr>
                <a:latin typeface="DB Head Light" panose="02020500000000000000" pitchFamily="18" charset="0"/>
              </a:defRPr>
            </a:lvl2pPr>
            <a:lvl3pPr marL="0" indent="0" algn="ctr">
              <a:buFontTx/>
              <a:buNone/>
              <a:defRPr>
                <a:latin typeface="DB Head Light" panose="02020500000000000000" pitchFamily="18" charset="0"/>
              </a:defRPr>
            </a:lvl3pPr>
            <a:lvl4pPr marL="0" indent="0" algn="ctr">
              <a:buFontTx/>
              <a:buNone/>
              <a:defRPr>
                <a:latin typeface="DB Head Light" panose="02020500000000000000" pitchFamily="18" charset="0"/>
              </a:defRPr>
            </a:lvl4pPr>
            <a:lvl5pPr marL="0" indent="0" algn="ctr">
              <a:buFontTx/>
              <a:buNone/>
              <a:defRPr>
                <a:latin typeface="DB Head Light" panose="02020500000000000000" pitchFamily="18" charset="0"/>
              </a:defRPr>
            </a:lvl5pPr>
            <a:lvl6pPr marL="0" indent="0" algn="ctr">
              <a:buFontTx/>
              <a:buNone/>
              <a:defRPr>
                <a:latin typeface="DB Head Light" panose="02020500000000000000" pitchFamily="18" charset="0"/>
              </a:defRPr>
            </a:lvl6pPr>
            <a:lvl7pPr marL="0" indent="0" algn="ctr">
              <a:buFontTx/>
              <a:buNone/>
              <a:defRPr>
                <a:latin typeface="DB Head Light" panose="02020500000000000000" pitchFamily="18" charset="0"/>
              </a:defRPr>
            </a:lvl7pPr>
            <a:lvl8pPr marL="0" indent="0" algn="ctr">
              <a:buFontTx/>
              <a:buNone/>
              <a:defRPr>
                <a:latin typeface="DB Head Light" panose="02020500000000000000" pitchFamily="18" charset="0"/>
              </a:defRPr>
            </a:lvl8pPr>
            <a:lvl9pPr marL="0" indent="0" algn="ctr">
              <a:buFontTx/>
              <a:buNone/>
              <a:defRPr>
                <a:latin typeface="DB Head Light" panose="02020500000000000000" pitchFamily="18" charset="0"/>
              </a:defRPr>
            </a:lvl9pPr>
          </a:lstStyle>
          <a:p>
            <a:pPr lvl="0"/>
            <a:r>
              <a:rPr lang="en-US" dirty="0"/>
              <a:t>Add date | location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9B9821B-D7E4-454E-A8E2-C60C1507FD1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551384" y="3789040"/>
            <a:ext cx="11088000" cy="648000"/>
          </a:xfrm>
        </p:spPr>
        <p:txBody>
          <a:bodyPr/>
          <a:lstStyle>
            <a:lvl1pPr marL="0" indent="0" algn="ctr">
              <a:buNone/>
              <a:defRPr sz="3200">
                <a:solidFill>
                  <a:schemeClr val="tx1"/>
                </a:solidFill>
                <a:latin typeface="DB Head Light" panose="02020500000000000000" pitchFamily="18" charset="0"/>
              </a:defRPr>
            </a:lvl1pPr>
            <a:lvl2pPr marL="0" indent="0" algn="ctr">
              <a:buNone/>
              <a:defRPr sz="3200">
                <a:solidFill>
                  <a:schemeClr val="tx1"/>
                </a:solidFill>
                <a:latin typeface="DB Head Light" panose="02020500000000000000" pitchFamily="18" charset="0"/>
              </a:defRPr>
            </a:lvl2pPr>
            <a:lvl3pPr marL="0" indent="0" algn="ctr">
              <a:buNone/>
              <a:defRPr sz="3200">
                <a:solidFill>
                  <a:schemeClr val="tx1"/>
                </a:solidFill>
                <a:latin typeface="DB Head Light" panose="02020500000000000000" pitchFamily="18" charset="0"/>
              </a:defRPr>
            </a:lvl3pPr>
            <a:lvl4pPr marL="0" indent="0" algn="ctr">
              <a:buNone/>
              <a:defRPr sz="3200">
                <a:solidFill>
                  <a:schemeClr val="tx1"/>
                </a:solidFill>
                <a:latin typeface="DB Head Light" panose="02020500000000000000" pitchFamily="18" charset="0"/>
              </a:defRPr>
            </a:lvl4pPr>
            <a:lvl5pPr marL="0" indent="0" algn="ctr">
              <a:buNone/>
              <a:defRPr sz="3200">
                <a:solidFill>
                  <a:schemeClr val="tx1"/>
                </a:solidFill>
                <a:latin typeface="DB Head Light" panose="02020500000000000000" pitchFamily="18" charset="0"/>
              </a:defRPr>
            </a:lvl5pPr>
            <a:lvl6pPr marL="0" indent="0" algn="ctr">
              <a:buNone/>
              <a:defRPr sz="3200">
                <a:solidFill>
                  <a:schemeClr val="tx1"/>
                </a:solidFill>
                <a:latin typeface="DB Head Light" panose="02020500000000000000" pitchFamily="18" charset="0"/>
              </a:defRPr>
            </a:lvl6pPr>
            <a:lvl7pPr marL="0" indent="0" algn="ctr">
              <a:buNone/>
              <a:defRPr sz="3200">
                <a:solidFill>
                  <a:schemeClr val="tx1"/>
                </a:solidFill>
                <a:latin typeface="DB Head Light" panose="02020500000000000000" pitchFamily="18" charset="0"/>
              </a:defRPr>
            </a:lvl7pPr>
            <a:lvl8pPr marL="0" indent="0" algn="ctr">
              <a:buNone/>
              <a:defRPr sz="3200">
                <a:solidFill>
                  <a:schemeClr val="tx1"/>
                </a:solidFill>
                <a:latin typeface="DB Head Light" panose="02020500000000000000" pitchFamily="18" charset="0"/>
              </a:defRPr>
            </a:lvl8pPr>
            <a:lvl9pPr marL="0" indent="0" algn="ctr">
              <a:buNone/>
              <a:defRPr sz="3200">
                <a:solidFill>
                  <a:schemeClr val="tx1"/>
                </a:solidFill>
                <a:latin typeface="DB Head Light" panose="02020500000000000000" pitchFamily="18" charset="0"/>
              </a:defRPr>
            </a:lvl9pPr>
          </a:lstStyle>
          <a:p>
            <a:r>
              <a:rPr lang="en-US" dirty="0"/>
              <a:t>Add subtitle</a:t>
            </a:r>
          </a:p>
        </p:txBody>
      </p:sp>
      <p:sp>
        <p:nvSpPr>
          <p:cNvPr id="12" name="Textplatzhalter 6">
            <a:extLst>
              <a:ext uri="{FF2B5EF4-FFF2-40B4-BE49-F238E27FC236}">
                <a16:creationId xmlns:a16="http://schemas.microsoft.com/office/drawing/2014/main" id="{F6F306AD-528B-44F2-97F6-C1072B0EEA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5485638" y="5467612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tx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tx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45C78CB-70F5-4BE5-AFC2-94616B5BDC7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3576000" y="814167"/>
            <a:ext cx="5040000" cy="838800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FontTx/>
              <a:buNone/>
              <a:defRPr sz="200">
                <a:noFill/>
              </a:defRPr>
            </a:lvl1pPr>
            <a:lvl2pPr marL="0" indent="0">
              <a:buFontTx/>
              <a:buNone/>
              <a:defRPr sz="200">
                <a:noFill/>
              </a:defRPr>
            </a:lvl2pPr>
            <a:lvl3pPr marL="0" indent="0">
              <a:buFontTx/>
              <a:buNone/>
              <a:defRPr sz="200">
                <a:noFill/>
              </a:defRPr>
            </a:lvl3pPr>
            <a:lvl4pPr marL="0" indent="0">
              <a:buFontTx/>
              <a:buNone/>
              <a:defRPr sz="200">
                <a:noFill/>
              </a:defRPr>
            </a:lvl4pPr>
            <a:lvl5pPr marL="0" indent="0">
              <a:buFontTx/>
              <a:buNone/>
              <a:defRPr sz="200">
                <a:noFill/>
              </a:defRPr>
            </a:lvl5pPr>
            <a:lvl6pPr marL="0" indent="0">
              <a:buFontTx/>
              <a:buNone/>
              <a:defRPr sz="200">
                <a:noFill/>
              </a:defRPr>
            </a:lvl6pPr>
            <a:lvl7pPr marL="0" indent="0">
              <a:buFontTx/>
              <a:buNone/>
              <a:defRPr sz="200">
                <a:noFill/>
              </a:defRPr>
            </a:lvl7pPr>
            <a:lvl8pPr marL="0" indent="0">
              <a:buFontTx/>
              <a:buNone/>
              <a:defRPr sz="200">
                <a:noFill/>
              </a:defRPr>
            </a:lvl8pPr>
            <a:lvl9pPr marL="0" indent="0">
              <a:buFontTx/>
              <a:buNone/>
              <a:defRPr sz="200">
                <a:noFill/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815038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7333">
          <p15:clr>
            <a:srgbClr val="FBAE40"/>
          </p15:clr>
        </p15:guide>
        <p15:guide id="2" pos="347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centered (picture, dark)">
    <p:bg>
      <p:bgPr>
        <a:solidFill>
          <a:schemeClr val="tx1">
            <a:alpha val="8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10">
            <a:extLst>
              <a:ext uri="{FF2B5EF4-FFF2-40B4-BE49-F238E27FC236}">
                <a16:creationId xmlns:a16="http://schemas.microsoft.com/office/drawing/2014/main" id="{AA98A793-6334-4A93-A832-55E4A93AE29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-1" y="0"/>
            <a:ext cx="12192001" cy="6858000"/>
          </a:xfrm>
          <a:noFill/>
        </p:spPr>
        <p:txBody>
          <a:bodyPr bIns="1584000"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image by clicking icon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246A6EC-3E05-4D6A-90AC-32BADE329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 bwMode="gray">
          <a:xfrm>
            <a:off x="552000" y="2276872"/>
            <a:ext cx="11088000" cy="1511904"/>
          </a:xfrm>
        </p:spPr>
        <p:txBody>
          <a:bodyPr anchor="b"/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title</a:t>
            </a: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A27B272F-0A02-4556-8035-1AFBA703708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552000" y="5950800"/>
            <a:ext cx="11088000" cy="3600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chemeClr val="bg1"/>
                </a:solidFill>
                <a:latin typeface="DB Head Light" panose="02020500000000000000" pitchFamily="18" charset="0"/>
              </a:defRPr>
            </a:lvl1pPr>
            <a:lvl2pPr marL="0" indent="0" algn="ctr">
              <a:buFontTx/>
              <a:buNone/>
              <a:defRPr>
                <a:solidFill>
                  <a:schemeClr val="bg1"/>
                </a:solidFill>
                <a:latin typeface="DB Head Light" panose="02020500000000000000" pitchFamily="18" charset="0"/>
              </a:defRPr>
            </a:lvl2pPr>
            <a:lvl3pPr marL="0" indent="0" algn="ctr">
              <a:buFontTx/>
              <a:buNone/>
              <a:defRPr>
                <a:solidFill>
                  <a:schemeClr val="bg1"/>
                </a:solidFill>
                <a:latin typeface="DB Head Light" panose="02020500000000000000" pitchFamily="18" charset="0"/>
              </a:defRPr>
            </a:lvl3pPr>
            <a:lvl4pPr marL="0" indent="0" algn="ctr">
              <a:buFontTx/>
              <a:buNone/>
              <a:defRPr>
                <a:solidFill>
                  <a:schemeClr val="bg1"/>
                </a:solidFill>
                <a:latin typeface="DB Head Light" panose="02020500000000000000" pitchFamily="18" charset="0"/>
              </a:defRPr>
            </a:lvl4pPr>
            <a:lvl5pPr marL="0" indent="0" algn="ctr">
              <a:buFontTx/>
              <a:buNone/>
              <a:defRPr>
                <a:solidFill>
                  <a:schemeClr val="bg1"/>
                </a:solidFill>
                <a:latin typeface="DB Head Light" panose="02020500000000000000" pitchFamily="18" charset="0"/>
              </a:defRPr>
            </a:lvl5pPr>
            <a:lvl6pPr marL="0" indent="0" algn="ctr">
              <a:buFontTx/>
              <a:buNone/>
              <a:defRPr>
                <a:solidFill>
                  <a:schemeClr val="bg1"/>
                </a:solidFill>
                <a:latin typeface="DB Head Light" panose="02020500000000000000" pitchFamily="18" charset="0"/>
              </a:defRPr>
            </a:lvl6pPr>
            <a:lvl7pPr marL="0" indent="0" algn="ctr">
              <a:buFontTx/>
              <a:buNone/>
              <a:defRPr>
                <a:solidFill>
                  <a:schemeClr val="bg1"/>
                </a:solidFill>
                <a:latin typeface="DB Head Light" panose="02020500000000000000" pitchFamily="18" charset="0"/>
              </a:defRPr>
            </a:lvl7pPr>
            <a:lvl8pPr marL="0" indent="0" algn="ctr">
              <a:buFontTx/>
              <a:buNone/>
              <a:defRPr>
                <a:solidFill>
                  <a:schemeClr val="bg1"/>
                </a:solidFill>
                <a:latin typeface="DB Head Light" panose="02020500000000000000" pitchFamily="18" charset="0"/>
              </a:defRPr>
            </a:lvl8pPr>
            <a:lvl9pPr marL="0" indent="0" algn="ctr">
              <a:buFontTx/>
              <a:buNone/>
              <a:defRPr>
                <a:solidFill>
                  <a:schemeClr val="bg1"/>
                </a:solidFill>
                <a:latin typeface="DB Head Light" panose="02020500000000000000" pitchFamily="18" charset="0"/>
              </a:defRPr>
            </a:lvl9pPr>
          </a:lstStyle>
          <a:p>
            <a:pPr lvl="0"/>
            <a:r>
              <a:rPr lang="en-US" dirty="0"/>
              <a:t>Add date | location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9B9821B-D7E4-454E-A8E2-C60C1507FD1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552000" y="3789040"/>
            <a:ext cx="11088000" cy="648000"/>
          </a:xfrm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DB Head Light" panose="02020500000000000000" pitchFamily="18" charset="0"/>
              </a:defRPr>
            </a:lvl1pPr>
            <a:lvl2pPr marL="0" indent="0" algn="ctr">
              <a:buNone/>
              <a:defRPr sz="3200">
                <a:solidFill>
                  <a:schemeClr val="bg1"/>
                </a:solidFill>
                <a:latin typeface="DB Head Light" panose="02020500000000000000" pitchFamily="18" charset="0"/>
              </a:defRPr>
            </a:lvl2pPr>
            <a:lvl3pPr marL="0" indent="0" algn="ctr">
              <a:buNone/>
              <a:defRPr sz="3200">
                <a:solidFill>
                  <a:schemeClr val="bg1"/>
                </a:solidFill>
                <a:latin typeface="DB Head Light" panose="02020500000000000000" pitchFamily="18" charset="0"/>
              </a:defRPr>
            </a:lvl3pPr>
            <a:lvl4pPr marL="0" indent="0" algn="ctr">
              <a:buNone/>
              <a:defRPr sz="3200">
                <a:solidFill>
                  <a:schemeClr val="bg1"/>
                </a:solidFill>
                <a:latin typeface="DB Head Light" panose="02020500000000000000" pitchFamily="18" charset="0"/>
              </a:defRPr>
            </a:lvl4pPr>
            <a:lvl5pPr marL="0" indent="0" algn="ctr">
              <a:buNone/>
              <a:defRPr sz="3200">
                <a:solidFill>
                  <a:schemeClr val="bg1"/>
                </a:solidFill>
                <a:latin typeface="DB Head Light" panose="02020500000000000000" pitchFamily="18" charset="0"/>
              </a:defRPr>
            </a:lvl5pPr>
            <a:lvl6pPr marL="0" indent="0" algn="ctr">
              <a:buNone/>
              <a:defRPr sz="3200">
                <a:solidFill>
                  <a:schemeClr val="bg1"/>
                </a:solidFill>
                <a:latin typeface="DB Head Light" panose="02020500000000000000" pitchFamily="18" charset="0"/>
              </a:defRPr>
            </a:lvl6pPr>
            <a:lvl7pPr marL="0" indent="0" algn="ctr">
              <a:buNone/>
              <a:defRPr sz="3200">
                <a:solidFill>
                  <a:schemeClr val="bg1"/>
                </a:solidFill>
                <a:latin typeface="DB Head Light" panose="02020500000000000000" pitchFamily="18" charset="0"/>
              </a:defRPr>
            </a:lvl7pPr>
            <a:lvl8pPr marL="0" indent="0" algn="ctr">
              <a:buNone/>
              <a:defRPr sz="3200">
                <a:solidFill>
                  <a:schemeClr val="bg1"/>
                </a:solidFill>
                <a:latin typeface="DB Head Light" panose="02020500000000000000" pitchFamily="18" charset="0"/>
              </a:defRPr>
            </a:lvl8pPr>
            <a:lvl9pPr marL="0" indent="0" algn="ctr">
              <a:buNone/>
              <a:defRPr sz="3200">
                <a:solidFill>
                  <a:schemeClr val="bg1"/>
                </a:solidFill>
                <a:latin typeface="DB Head Light" panose="02020500000000000000" pitchFamily="18" charset="0"/>
              </a:defRPr>
            </a:lvl9pPr>
          </a:lstStyle>
          <a:p>
            <a:r>
              <a:rPr lang="en-US" dirty="0"/>
              <a:t>Add subtitle</a:t>
            </a:r>
          </a:p>
        </p:txBody>
      </p:sp>
      <p:sp>
        <p:nvSpPr>
          <p:cNvPr id="12" name="Textplatzhalter 6">
            <a:extLst>
              <a:ext uri="{FF2B5EF4-FFF2-40B4-BE49-F238E27FC236}">
                <a16:creationId xmlns:a16="http://schemas.microsoft.com/office/drawing/2014/main" id="{F6F306AD-528B-44F2-97F6-C1072B0EEA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5485638" y="5467612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tx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tx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45C78CB-70F5-4BE5-AFC2-94616B5BDC7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3576000" y="814167"/>
            <a:ext cx="5040000" cy="838800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FontTx/>
              <a:buNone/>
              <a:defRPr sz="200">
                <a:noFill/>
              </a:defRPr>
            </a:lvl1pPr>
            <a:lvl2pPr marL="0" indent="0">
              <a:buFontTx/>
              <a:buNone/>
              <a:defRPr sz="200">
                <a:noFill/>
              </a:defRPr>
            </a:lvl2pPr>
            <a:lvl3pPr marL="0" indent="0">
              <a:buFontTx/>
              <a:buNone/>
              <a:defRPr sz="200">
                <a:noFill/>
              </a:defRPr>
            </a:lvl3pPr>
            <a:lvl4pPr marL="0" indent="0">
              <a:buFontTx/>
              <a:buNone/>
              <a:defRPr sz="200">
                <a:noFill/>
              </a:defRPr>
            </a:lvl4pPr>
            <a:lvl5pPr marL="0" indent="0">
              <a:buFontTx/>
              <a:buNone/>
              <a:defRPr sz="200">
                <a:noFill/>
              </a:defRPr>
            </a:lvl5pPr>
            <a:lvl6pPr marL="0" indent="0">
              <a:buFontTx/>
              <a:buNone/>
              <a:defRPr sz="200">
                <a:noFill/>
              </a:defRPr>
            </a:lvl6pPr>
            <a:lvl7pPr marL="0" indent="0">
              <a:buFontTx/>
              <a:buNone/>
              <a:defRPr sz="200">
                <a:noFill/>
              </a:defRPr>
            </a:lvl7pPr>
            <a:lvl8pPr marL="0" indent="0">
              <a:buFontTx/>
              <a:buNone/>
              <a:defRPr sz="200">
                <a:noFill/>
              </a:defRPr>
            </a:lvl8pPr>
            <a:lvl9pPr marL="0" indent="0">
              <a:buFontTx/>
              <a:buNone/>
              <a:defRPr sz="200">
                <a:noFill/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023939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7333">
          <p15:clr>
            <a:srgbClr val="FBAE40"/>
          </p15:clr>
        </p15:guide>
        <p15:guide id="2" pos="347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centered (teal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: abgerundete Ecken 8">
            <a:extLst>
              <a:ext uri="{FF2B5EF4-FFF2-40B4-BE49-F238E27FC236}">
                <a16:creationId xmlns:a16="http://schemas.microsoft.com/office/drawing/2014/main" id="{3E75B64E-5065-433B-BE47-995227CDDDDE}"/>
              </a:ext>
            </a:extLst>
          </p:cNvPr>
          <p:cNvSpPr/>
          <p:nvPr userDrawn="1"/>
        </p:nvSpPr>
        <p:spPr bwMode="gray">
          <a:xfrm>
            <a:off x="5485638" y="5467614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246A6EC-3E05-4D6A-90AC-32BADE329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 bwMode="gray">
          <a:xfrm>
            <a:off x="551692" y="2276872"/>
            <a:ext cx="11088000" cy="1511904"/>
          </a:xfrm>
        </p:spPr>
        <p:txBody>
          <a:bodyPr anchor="b"/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title</a:t>
            </a: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A27B272F-0A02-4556-8035-1AFBA703708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551692" y="5950800"/>
            <a:ext cx="11088000" cy="3600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chemeClr val="bg1"/>
                </a:solidFill>
                <a:latin typeface="DB Head Light" panose="02020500000000000000" pitchFamily="18" charset="0"/>
              </a:defRPr>
            </a:lvl1pPr>
            <a:lvl2pPr marL="0" indent="0" algn="ctr">
              <a:buFontTx/>
              <a:buNone/>
              <a:defRPr>
                <a:solidFill>
                  <a:schemeClr val="bg1"/>
                </a:solidFill>
                <a:latin typeface="DB Head Light" panose="02020500000000000000" pitchFamily="18" charset="0"/>
              </a:defRPr>
            </a:lvl2pPr>
            <a:lvl3pPr marL="0" indent="0" algn="ctr">
              <a:buFontTx/>
              <a:buNone/>
              <a:defRPr>
                <a:solidFill>
                  <a:schemeClr val="bg1"/>
                </a:solidFill>
                <a:latin typeface="DB Head Light" panose="02020500000000000000" pitchFamily="18" charset="0"/>
              </a:defRPr>
            </a:lvl3pPr>
            <a:lvl4pPr marL="0" indent="0" algn="ctr">
              <a:buFontTx/>
              <a:buNone/>
              <a:defRPr>
                <a:solidFill>
                  <a:schemeClr val="bg1"/>
                </a:solidFill>
                <a:latin typeface="DB Head Light" panose="02020500000000000000" pitchFamily="18" charset="0"/>
              </a:defRPr>
            </a:lvl4pPr>
            <a:lvl5pPr marL="0" indent="0" algn="ctr">
              <a:buFontTx/>
              <a:buNone/>
              <a:defRPr>
                <a:solidFill>
                  <a:schemeClr val="bg1"/>
                </a:solidFill>
                <a:latin typeface="DB Head Light" panose="02020500000000000000" pitchFamily="18" charset="0"/>
              </a:defRPr>
            </a:lvl5pPr>
            <a:lvl6pPr marL="0" indent="0" algn="ctr">
              <a:buFontTx/>
              <a:buNone/>
              <a:defRPr>
                <a:solidFill>
                  <a:schemeClr val="bg1"/>
                </a:solidFill>
                <a:latin typeface="DB Head Light" panose="02020500000000000000" pitchFamily="18" charset="0"/>
              </a:defRPr>
            </a:lvl6pPr>
            <a:lvl7pPr marL="0" indent="0" algn="ctr">
              <a:buFontTx/>
              <a:buNone/>
              <a:defRPr>
                <a:solidFill>
                  <a:schemeClr val="bg1"/>
                </a:solidFill>
                <a:latin typeface="DB Head Light" panose="02020500000000000000" pitchFamily="18" charset="0"/>
              </a:defRPr>
            </a:lvl7pPr>
            <a:lvl8pPr marL="0" indent="0" algn="ctr">
              <a:buFontTx/>
              <a:buNone/>
              <a:defRPr>
                <a:solidFill>
                  <a:schemeClr val="bg1"/>
                </a:solidFill>
                <a:latin typeface="DB Head Light" panose="02020500000000000000" pitchFamily="18" charset="0"/>
              </a:defRPr>
            </a:lvl8pPr>
            <a:lvl9pPr marL="0" indent="0" algn="ctr">
              <a:buFontTx/>
              <a:buNone/>
              <a:defRPr>
                <a:solidFill>
                  <a:schemeClr val="bg1"/>
                </a:solidFill>
                <a:latin typeface="DB Head Light" panose="02020500000000000000" pitchFamily="18" charset="0"/>
              </a:defRPr>
            </a:lvl9pPr>
          </a:lstStyle>
          <a:p>
            <a:pPr lvl="0"/>
            <a:r>
              <a:rPr lang="en-US" dirty="0"/>
              <a:t>Add date | location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9B9821B-D7E4-454E-A8E2-C60C1507FD1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551692" y="3789040"/>
            <a:ext cx="11088000" cy="648000"/>
          </a:xfrm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DB Head Light" panose="02020500000000000000" pitchFamily="18" charset="0"/>
              </a:defRPr>
            </a:lvl1pPr>
            <a:lvl2pPr marL="0" indent="0" algn="ctr">
              <a:buNone/>
              <a:defRPr sz="3200">
                <a:solidFill>
                  <a:schemeClr val="bg1"/>
                </a:solidFill>
                <a:latin typeface="DB Head Light" panose="02020500000000000000" pitchFamily="18" charset="0"/>
              </a:defRPr>
            </a:lvl2pPr>
            <a:lvl3pPr marL="0" indent="0" algn="ctr">
              <a:buNone/>
              <a:defRPr sz="3200">
                <a:solidFill>
                  <a:schemeClr val="bg1"/>
                </a:solidFill>
                <a:latin typeface="DB Head Light" panose="02020500000000000000" pitchFamily="18" charset="0"/>
              </a:defRPr>
            </a:lvl3pPr>
            <a:lvl4pPr marL="0" indent="0" algn="ctr">
              <a:buNone/>
              <a:defRPr sz="3200">
                <a:solidFill>
                  <a:schemeClr val="bg1"/>
                </a:solidFill>
                <a:latin typeface="DB Head Light" panose="02020500000000000000" pitchFamily="18" charset="0"/>
              </a:defRPr>
            </a:lvl4pPr>
            <a:lvl5pPr marL="0" indent="0" algn="ctr">
              <a:buNone/>
              <a:defRPr sz="3200">
                <a:solidFill>
                  <a:schemeClr val="bg1"/>
                </a:solidFill>
                <a:latin typeface="DB Head Light" panose="02020500000000000000" pitchFamily="18" charset="0"/>
              </a:defRPr>
            </a:lvl5pPr>
            <a:lvl6pPr marL="0" indent="0" algn="ctr">
              <a:buNone/>
              <a:defRPr sz="3200">
                <a:solidFill>
                  <a:schemeClr val="bg1"/>
                </a:solidFill>
                <a:latin typeface="DB Head Light" panose="02020500000000000000" pitchFamily="18" charset="0"/>
              </a:defRPr>
            </a:lvl6pPr>
            <a:lvl7pPr marL="0" indent="0" algn="ctr">
              <a:buNone/>
              <a:defRPr sz="3200">
                <a:solidFill>
                  <a:schemeClr val="bg1"/>
                </a:solidFill>
                <a:latin typeface="DB Head Light" panose="02020500000000000000" pitchFamily="18" charset="0"/>
              </a:defRPr>
            </a:lvl7pPr>
            <a:lvl8pPr marL="0" indent="0" algn="ctr">
              <a:buNone/>
              <a:defRPr sz="3200">
                <a:solidFill>
                  <a:schemeClr val="bg1"/>
                </a:solidFill>
                <a:latin typeface="DB Head Light" panose="02020500000000000000" pitchFamily="18" charset="0"/>
              </a:defRPr>
            </a:lvl8pPr>
            <a:lvl9pPr marL="0" indent="0" algn="ctr">
              <a:buNone/>
              <a:defRPr sz="3200">
                <a:solidFill>
                  <a:schemeClr val="bg1"/>
                </a:solidFill>
                <a:latin typeface="DB Head Light" panose="02020500000000000000" pitchFamily="18" charset="0"/>
              </a:defRPr>
            </a:lvl9pPr>
          </a:lstStyle>
          <a:p>
            <a:r>
              <a:rPr lang="en-US" dirty="0"/>
              <a:t>Add subtitle</a:t>
            </a:r>
          </a:p>
        </p:txBody>
      </p:sp>
      <p:pic>
        <p:nvPicPr>
          <p:cNvPr id="8" name="LOGO_SVG">
            <a:extLst>
              <a:ext uri="{FF2B5EF4-FFF2-40B4-BE49-F238E27FC236}">
                <a16:creationId xmlns:a16="http://schemas.microsoft.com/office/drawing/2014/main" id="{6C5DB3DF-DE2B-483E-8C47-B5903ED739D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 bwMode="gray">
          <a:xfrm>
            <a:off x="3576000" y="812967"/>
            <a:ext cx="5040000" cy="8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96263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7333">
          <p15:clr>
            <a:srgbClr val="FBAE40"/>
          </p15:clr>
        </p15:guide>
        <p15:guide id="2" pos="347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centered (picture, dark)">
  <p:cSld name="Title slide centered (picture, dark)">
    <p:bg>
      <p:bgPr>
        <a:solidFill>
          <a:schemeClr val="dk1">
            <a:alpha val="83529"/>
          </a:schemeClr>
        </a:solidFill>
        <a:effectLst/>
      </p:bgPr>
    </p:bg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>
            <a:spLocks noGrp="1"/>
          </p:cNvSpPr>
          <p:nvPr>
            <p:ph type="pic" idx="2"/>
          </p:nvPr>
        </p:nvSpPr>
        <p:spPr>
          <a:xfrm>
            <a:off x="-1" y="0"/>
            <a:ext cx="12192000" cy="6858000"/>
          </a:xfrm>
          <a:prstGeom prst="rect">
            <a:avLst/>
          </a:prstGeom>
          <a:noFill/>
          <a:ln>
            <a:noFill/>
          </a:ln>
        </p:spPr>
      </p:sp>
      <p:sp>
        <p:nvSpPr>
          <p:cNvPr id="47" name="Google Shape;47;p8"/>
          <p:cNvSpPr txBox="1">
            <a:spLocks noGrp="1"/>
          </p:cNvSpPr>
          <p:nvPr>
            <p:ph type="ctrTitle"/>
          </p:nvPr>
        </p:nvSpPr>
        <p:spPr>
          <a:xfrm>
            <a:off x="552000" y="2276872"/>
            <a:ext cx="11088000" cy="15119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  <a:defRPr sz="4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8"/>
          <p:cNvSpPr txBox="1">
            <a:spLocks noGrp="1"/>
          </p:cNvSpPr>
          <p:nvPr>
            <p:ph type="body" idx="1"/>
          </p:nvPr>
        </p:nvSpPr>
        <p:spPr>
          <a:xfrm>
            <a:off x="552000" y="5950800"/>
            <a:ext cx="11088000" cy="3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lvl="6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lvl="7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lvl="8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subTitle" idx="3"/>
          </p:nvPr>
        </p:nvSpPr>
        <p:spPr>
          <a:xfrm>
            <a:off x="552000" y="3789040"/>
            <a:ext cx="11088000" cy="6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0" name="Google Shape;50;p8"/>
          <p:cNvSpPr>
            <a:spLocks noGrp="1"/>
          </p:cNvSpPr>
          <p:nvPr>
            <p:ph type="body" idx="4"/>
          </p:nvPr>
        </p:nvSpPr>
        <p:spPr>
          <a:xfrm>
            <a:off x="5485638" y="5467612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marL="1371600" lvl="2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‒"/>
              <a:defRPr/>
            </a:lvl3pPr>
            <a:lvl4pPr marL="1828800" lvl="3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‒"/>
              <a:defRPr/>
            </a:lvl4pPr>
            <a:lvl5pPr marL="2286000" lvl="4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‒"/>
              <a:defRPr/>
            </a:lvl5pPr>
            <a:lvl6pPr marL="2743200" lvl="5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‒"/>
              <a:defRPr/>
            </a:lvl6pPr>
            <a:lvl7pPr marL="3200400" lvl="6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‒"/>
              <a:defRPr/>
            </a:lvl7pPr>
            <a:lvl8pPr marL="3657600" lvl="7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‒"/>
              <a:defRPr/>
            </a:lvl8pPr>
            <a:lvl9pPr marL="4114800" lvl="8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‒"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body" idx="5"/>
          </p:nvPr>
        </p:nvSpPr>
        <p:spPr>
          <a:xfrm>
            <a:off x="3576000" y="814167"/>
            <a:ext cx="5040000" cy="8388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333">
          <p15:clr>
            <a:srgbClr val="FBAE40"/>
          </p15:clr>
        </p15:guide>
        <p15:guide id="2" pos="347">
          <p15:clr>
            <a:srgbClr val="FBAE40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(picture, teal frame)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10">
            <a:extLst>
              <a:ext uri="{FF2B5EF4-FFF2-40B4-BE49-F238E27FC236}">
                <a16:creationId xmlns:a16="http://schemas.microsoft.com/office/drawing/2014/main" id="{AA98A793-6334-4A93-A832-55E4A93AE29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-1" y="0"/>
            <a:ext cx="12192001" cy="6858000"/>
          </a:xfrm>
          <a:noFill/>
        </p:spPr>
        <p:txBody>
          <a:bodyPr bIns="1584000" anchor="ctr"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Add image by clicking icon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246A6EC-3E05-4D6A-90AC-32BADE329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 bwMode="gray">
          <a:xfrm>
            <a:off x="0" y="0"/>
            <a:ext cx="6240463" cy="6858000"/>
          </a:xfrm>
          <a:solidFill>
            <a:schemeClr val="bg2">
              <a:alpha val="80000"/>
            </a:schemeClr>
          </a:solidFill>
        </p:spPr>
        <p:txBody>
          <a:bodyPr lIns="540000" rIns="324000" bIns="3348000" anchor="b"/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title</a:t>
            </a: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A27B272F-0A02-4556-8035-1AFBA703708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552000" y="5950800"/>
            <a:ext cx="5400000" cy="360000"/>
          </a:xfrm>
        </p:spPr>
        <p:txBody>
          <a:bodyPr/>
          <a:lstStyle>
            <a:lvl1pPr marL="0" indent="0" algn="l">
              <a:buFontTx/>
              <a:buNone/>
              <a:defRPr>
                <a:solidFill>
                  <a:schemeClr val="bg1"/>
                </a:solidFill>
                <a:latin typeface="DB Head Light" panose="02020500000000000000" pitchFamily="18" charset="0"/>
              </a:defRPr>
            </a:lvl1pPr>
            <a:lvl2pPr marL="0" indent="0" algn="l">
              <a:buFontTx/>
              <a:buNone/>
              <a:defRPr>
                <a:solidFill>
                  <a:schemeClr val="bg1"/>
                </a:solidFill>
                <a:latin typeface="DB Head Light" panose="02020500000000000000" pitchFamily="18" charset="0"/>
              </a:defRPr>
            </a:lvl2pPr>
            <a:lvl3pPr marL="0" indent="0" algn="l">
              <a:buFontTx/>
              <a:buNone/>
              <a:defRPr>
                <a:solidFill>
                  <a:schemeClr val="bg1"/>
                </a:solidFill>
                <a:latin typeface="DB Head Light" panose="02020500000000000000" pitchFamily="18" charset="0"/>
              </a:defRPr>
            </a:lvl3pPr>
            <a:lvl4pPr marL="0" indent="0" algn="l">
              <a:buFontTx/>
              <a:buNone/>
              <a:defRPr>
                <a:solidFill>
                  <a:schemeClr val="bg1"/>
                </a:solidFill>
                <a:latin typeface="DB Head Light" panose="02020500000000000000" pitchFamily="18" charset="0"/>
              </a:defRPr>
            </a:lvl4pPr>
            <a:lvl5pPr marL="0" indent="0" algn="l">
              <a:buFontTx/>
              <a:buNone/>
              <a:defRPr>
                <a:solidFill>
                  <a:schemeClr val="bg1"/>
                </a:solidFill>
                <a:latin typeface="DB Head Light" panose="02020500000000000000" pitchFamily="18" charset="0"/>
              </a:defRPr>
            </a:lvl5pPr>
            <a:lvl6pPr marL="0" indent="0" algn="l">
              <a:buFontTx/>
              <a:buNone/>
              <a:defRPr>
                <a:solidFill>
                  <a:schemeClr val="bg1"/>
                </a:solidFill>
                <a:latin typeface="DB Head Light" panose="02020500000000000000" pitchFamily="18" charset="0"/>
              </a:defRPr>
            </a:lvl6pPr>
            <a:lvl7pPr marL="0" indent="0" algn="l">
              <a:buFontTx/>
              <a:buNone/>
              <a:defRPr>
                <a:solidFill>
                  <a:schemeClr val="bg1"/>
                </a:solidFill>
                <a:latin typeface="DB Head Light" panose="02020500000000000000" pitchFamily="18" charset="0"/>
              </a:defRPr>
            </a:lvl7pPr>
            <a:lvl8pPr marL="0" indent="0" algn="l">
              <a:buFontTx/>
              <a:buNone/>
              <a:defRPr>
                <a:solidFill>
                  <a:schemeClr val="bg1"/>
                </a:solidFill>
                <a:latin typeface="DB Head Light" panose="02020500000000000000" pitchFamily="18" charset="0"/>
              </a:defRPr>
            </a:lvl8pPr>
            <a:lvl9pPr marL="0" indent="0" algn="l">
              <a:buFontTx/>
              <a:buNone/>
              <a:defRPr>
                <a:solidFill>
                  <a:schemeClr val="bg1"/>
                </a:solidFill>
                <a:latin typeface="DB Head Light" panose="02020500000000000000" pitchFamily="18" charset="0"/>
              </a:defRPr>
            </a:lvl9pPr>
          </a:lstStyle>
          <a:p>
            <a:pPr lvl="0"/>
            <a:r>
              <a:rPr lang="en-US" dirty="0"/>
              <a:t>Add date | location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9B9821B-D7E4-454E-A8E2-C60C1507FD1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552000" y="3789040"/>
            <a:ext cx="5399538" cy="648000"/>
          </a:xfrm>
        </p:spPr>
        <p:txBody>
          <a:bodyPr/>
          <a:lstStyle>
            <a:lvl1pPr marL="0" indent="0" algn="l">
              <a:buNone/>
              <a:defRPr sz="3200">
                <a:solidFill>
                  <a:schemeClr val="bg1"/>
                </a:solidFill>
                <a:latin typeface="DB Head Light" panose="02020500000000000000" pitchFamily="18" charset="0"/>
              </a:defRPr>
            </a:lvl1pPr>
            <a:lvl2pPr marL="0" indent="0" algn="l">
              <a:buNone/>
              <a:defRPr sz="3200">
                <a:solidFill>
                  <a:schemeClr val="bg1"/>
                </a:solidFill>
                <a:latin typeface="DB Head Light" panose="02020500000000000000" pitchFamily="18" charset="0"/>
              </a:defRPr>
            </a:lvl2pPr>
            <a:lvl3pPr marL="0" indent="0" algn="l">
              <a:buNone/>
              <a:defRPr sz="3200">
                <a:solidFill>
                  <a:schemeClr val="bg1"/>
                </a:solidFill>
                <a:latin typeface="DB Head Light" panose="02020500000000000000" pitchFamily="18" charset="0"/>
              </a:defRPr>
            </a:lvl3pPr>
            <a:lvl4pPr marL="0" indent="0" algn="l">
              <a:buNone/>
              <a:defRPr sz="3200">
                <a:solidFill>
                  <a:schemeClr val="bg1"/>
                </a:solidFill>
                <a:latin typeface="DB Head Light" panose="02020500000000000000" pitchFamily="18" charset="0"/>
              </a:defRPr>
            </a:lvl4pPr>
            <a:lvl5pPr marL="0" indent="0" algn="l">
              <a:buNone/>
              <a:defRPr sz="3200">
                <a:solidFill>
                  <a:schemeClr val="bg1"/>
                </a:solidFill>
                <a:latin typeface="DB Head Light" panose="02020500000000000000" pitchFamily="18" charset="0"/>
              </a:defRPr>
            </a:lvl5pPr>
            <a:lvl6pPr marL="0" indent="0" algn="l">
              <a:buNone/>
              <a:defRPr sz="3200">
                <a:solidFill>
                  <a:schemeClr val="bg1"/>
                </a:solidFill>
                <a:latin typeface="DB Head Light" panose="02020500000000000000" pitchFamily="18" charset="0"/>
              </a:defRPr>
            </a:lvl6pPr>
            <a:lvl7pPr marL="0" indent="0" algn="l">
              <a:buNone/>
              <a:defRPr sz="3200">
                <a:solidFill>
                  <a:schemeClr val="bg1"/>
                </a:solidFill>
                <a:latin typeface="DB Head Light" panose="02020500000000000000" pitchFamily="18" charset="0"/>
              </a:defRPr>
            </a:lvl7pPr>
            <a:lvl8pPr marL="0" indent="0" algn="l">
              <a:buNone/>
              <a:defRPr sz="3200">
                <a:solidFill>
                  <a:schemeClr val="bg1"/>
                </a:solidFill>
                <a:latin typeface="DB Head Light" panose="02020500000000000000" pitchFamily="18" charset="0"/>
              </a:defRPr>
            </a:lvl8pPr>
            <a:lvl9pPr marL="0" indent="0" algn="l">
              <a:buNone/>
              <a:defRPr sz="3200">
                <a:solidFill>
                  <a:schemeClr val="bg1"/>
                </a:solidFill>
                <a:latin typeface="DB Head Light" panose="02020500000000000000" pitchFamily="18" charset="0"/>
              </a:defRPr>
            </a:lvl9pPr>
          </a:lstStyle>
          <a:p>
            <a:r>
              <a:rPr lang="en-US" dirty="0"/>
              <a:t>Add subtitle</a:t>
            </a:r>
          </a:p>
        </p:txBody>
      </p:sp>
      <p:sp>
        <p:nvSpPr>
          <p:cNvPr id="12" name="Textplatzhalter 6">
            <a:extLst>
              <a:ext uri="{FF2B5EF4-FFF2-40B4-BE49-F238E27FC236}">
                <a16:creationId xmlns:a16="http://schemas.microsoft.com/office/drawing/2014/main" id="{F6F306AD-528B-44F2-97F6-C1072B0EEA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552000" y="5467612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tx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tx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45C78CB-70F5-4BE5-AFC2-94616B5BDC7F}"/>
              </a:ext>
            </a:extLst>
          </p:cNvPr>
          <p:cNvSpPr>
            <a:spLocks noGrp="1" noChangeAspect="1"/>
          </p:cNvSpPr>
          <p:nvPr>
            <p:ph type="body" sz="quarter" idx="16" hasCustomPrompt="1"/>
          </p:nvPr>
        </p:nvSpPr>
        <p:spPr bwMode="gray">
          <a:xfrm>
            <a:off x="551384" y="476672"/>
            <a:ext cx="4428000" cy="736945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FontTx/>
              <a:buNone/>
              <a:defRPr sz="200">
                <a:noFill/>
              </a:defRPr>
            </a:lvl1pPr>
            <a:lvl2pPr marL="0" indent="0">
              <a:buFontTx/>
              <a:buNone/>
              <a:defRPr sz="200">
                <a:noFill/>
              </a:defRPr>
            </a:lvl2pPr>
            <a:lvl3pPr marL="0" indent="0">
              <a:buFontTx/>
              <a:buNone/>
              <a:defRPr sz="200">
                <a:noFill/>
              </a:defRPr>
            </a:lvl3pPr>
            <a:lvl4pPr marL="0" indent="0">
              <a:buFontTx/>
              <a:buNone/>
              <a:defRPr sz="200">
                <a:noFill/>
              </a:defRPr>
            </a:lvl4pPr>
            <a:lvl5pPr marL="0" indent="0">
              <a:buFontTx/>
              <a:buNone/>
              <a:defRPr sz="200">
                <a:noFill/>
              </a:defRPr>
            </a:lvl5pPr>
            <a:lvl6pPr marL="0" indent="0">
              <a:buFontTx/>
              <a:buNone/>
              <a:defRPr sz="200">
                <a:noFill/>
              </a:defRPr>
            </a:lvl6pPr>
            <a:lvl7pPr marL="0" indent="0">
              <a:buFontTx/>
              <a:buNone/>
              <a:defRPr sz="200">
                <a:noFill/>
              </a:defRPr>
            </a:lvl7pPr>
            <a:lvl8pPr marL="0" indent="0">
              <a:buFontTx/>
              <a:buNone/>
              <a:defRPr sz="200">
                <a:noFill/>
              </a:defRPr>
            </a:lvl8pPr>
            <a:lvl9pPr marL="0" indent="0">
              <a:buFontTx/>
              <a:buNone/>
              <a:defRPr sz="200">
                <a:noFill/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359197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47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(picture, white frame)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10">
            <a:extLst>
              <a:ext uri="{FF2B5EF4-FFF2-40B4-BE49-F238E27FC236}">
                <a16:creationId xmlns:a16="http://schemas.microsoft.com/office/drawing/2014/main" id="{AA98A793-6334-4A93-A832-55E4A93AE29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-1" y="0"/>
            <a:ext cx="12192001" cy="6858000"/>
          </a:xfrm>
          <a:noFill/>
        </p:spPr>
        <p:txBody>
          <a:bodyPr bIns="1584000" anchor="ctr"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Add image by clicking icon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246A6EC-3E05-4D6A-90AC-32BADE329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 bwMode="gray">
          <a:xfrm>
            <a:off x="0" y="0"/>
            <a:ext cx="6240463" cy="6858000"/>
          </a:xfrm>
          <a:solidFill>
            <a:schemeClr val="bg1">
              <a:alpha val="80000"/>
            </a:schemeClr>
          </a:solidFill>
        </p:spPr>
        <p:txBody>
          <a:bodyPr lIns="540000" rIns="324000" bIns="3348000" anchor="b"/>
          <a:lstStyle>
            <a:lvl1pPr algn="l">
              <a:defRPr sz="48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title</a:t>
            </a: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A27B272F-0A02-4556-8035-1AFBA703708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552000" y="5950800"/>
            <a:ext cx="5400000" cy="360000"/>
          </a:xfrm>
        </p:spPr>
        <p:txBody>
          <a:bodyPr/>
          <a:lstStyle>
            <a:lvl1pPr marL="0" indent="0" algn="l">
              <a:buFontTx/>
              <a:buNone/>
              <a:defRPr>
                <a:solidFill>
                  <a:schemeClr val="tx1"/>
                </a:solidFill>
                <a:latin typeface="DB Head Light" panose="02020500000000000000" pitchFamily="18" charset="0"/>
              </a:defRPr>
            </a:lvl1pPr>
            <a:lvl2pPr marL="0" indent="0" algn="l">
              <a:buFontTx/>
              <a:buNone/>
              <a:defRPr>
                <a:solidFill>
                  <a:schemeClr val="tx1"/>
                </a:solidFill>
                <a:latin typeface="DB Head Light" panose="02020500000000000000" pitchFamily="18" charset="0"/>
              </a:defRPr>
            </a:lvl2pPr>
            <a:lvl3pPr marL="0" indent="0" algn="l">
              <a:buFontTx/>
              <a:buNone/>
              <a:defRPr>
                <a:solidFill>
                  <a:schemeClr val="tx1"/>
                </a:solidFill>
                <a:latin typeface="DB Head Light" panose="02020500000000000000" pitchFamily="18" charset="0"/>
              </a:defRPr>
            </a:lvl3pPr>
            <a:lvl4pPr marL="0" indent="0" algn="l">
              <a:buFontTx/>
              <a:buNone/>
              <a:defRPr>
                <a:solidFill>
                  <a:schemeClr val="tx1"/>
                </a:solidFill>
                <a:latin typeface="DB Head Light" panose="02020500000000000000" pitchFamily="18" charset="0"/>
              </a:defRPr>
            </a:lvl4pPr>
            <a:lvl5pPr marL="0" indent="0" algn="l">
              <a:buFontTx/>
              <a:buNone/>
              <a:defRPr>
                <a:solidFill>
                  <a:schemeClr val="tx1"/>
                </a:solidFill>
                <a:latin typeface="DB Head Light" panose="02020500000000000000" pitchFamily="18" charset="0"/>
              </a:defRPr>
            </a:lvl5pPr>
            <a:lvl6pPr marL="0" indent="0" algn="l">
              <a:buFontTx/>
              <a:buNone/>
              <a:defRPr>
                <a:solidFill>
                  <a:schemeClr val="tx1"/>
                </a:solidFill>
                <a:latin typeface="DB Head Light" panose="02020500000000000000" pitchFamily="18" charset="0"/>
              </a:defRPr>
            </a:lvl6pPr>
            <a:lvl7pPr marL="0" indent="0" algn="l">
              <a:buFontTx/>
              <a:buNone/>
              <a:defRPr>
                <a:solidFill>
                  <a:schemeClr val="tx1"/>
                </a:solidFill>
                <a:latin typeface="DB Head Light" panose="02020500000000000000" pitchFamily="18" charset="0"/>
              </a:defRPr>
            </a:lvl7pPr>
            <a:lvl8pPr marL="0" indent="0" algn="l">
              <a:buFontTx/>
              <a:buNone/>
              <a:defRPr>
                <a:solidFill>
                  <a:schemeClr val="tx1"/>
                </a:solidFill>
                <a:latin typeface="DB Head Light" panose="02020500000000000000" pitchFamily="18" charset="0"/>
              </a:defRPr>
            </a:lvl8pPr>
            <a:lvl9pPr marL="0" indent="0" algn="l">
              <a:buFontTx/>
              <a:buNone/>
              <a:defRPr>
                <a:solidFill>
                  <a:schemeClr val="tx1"/>
                </a:solidFill>
                <a:latin typeface="DB Head Light" panose="02020500000000000000" pitchFamily="18" charset="0"/>
              </a:defRPr>
            </a:lvl9pPr>
          </a:lstStyle>
          <a:p>
            <a:pPr lvl="0"/>
            <a:r>
              <a:rPr lang="en-US" dirty="0"/>
              <a:t>Add date | location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9B9821B-D7E4-454E-A8E2-C60C1507FD1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552000" y="3789040"/>
            <a:ext cx="5399538" cy="648000"/>
          </a:xfrm>
        </p:spPr>
        <p:txBody>
          <a:bodyPr/>
          <a:lstStyle>
            <a:lvl1pPr marL="0" indent="0" algn="l">
              <a:buNone/>
              <a:defRPr sz="3200">
                <a:solidFill>
                  <a:schemeClr val="tx1"/>
                </a:solidFill>
                <a:latin typeface="DB Head Light" panose="02020500000000000000" pitchFamily="18" charset="0"/>
              </a:defRPr>
            </a:lvl1pPr>
            <a:lvl2pPr marL="0" indent="0" algn="l">
              <a:buNone/>
              <a:defRPr sz="3200">
                <a:solidFill>
                  <a:schemeClr val="tx1"/>
                </a:solidFill>
                <a:latin typeface="DB Head Light" panose="02020500000000000000" pitchFamily="18" charset="0"/>
              </a:defRPr>
            </a:lvl2pPr>
            <a:lvl3pPr marL="0" indent="0" algn="l">
              <a:buNone/>
              <a:defRPr sz="3200">
                <a:solidFill>
                  <a:schemeClr val="tx1"/>
                </a:solidFill>
                <a:latin typeface="DB Head Light" panose="02020500000000000000" pitchFamily="18" charset="0"/>
              </a:defRPr>
            </a:lvl3pPr>
            <a:lvl4pPr marL="0" indent="0" algn="l">
              <a:buNone/>
              <a:defRPr sz="3200">
                <a:solidFill>
                  <a:schemeClr val="tx1"/>
                </a:solidFill>
                <a:latin typeface="DB Head Light" panose="02020500000000000000" pitchFamily="18" charset="0"/>
              </a:defRPr>
            </a:lvl4pPr>
            <a:lvl5pPr marL="0" indent="0" algn="l">
              <a:buNone/>
              <a:defRPr sz="3200">
                <a:solidFill>
                  <a:schemeClr val="tx1"/>
                </a:solidFill>
                <a:latin typeface="DB Head Light" panose="02020500000000000000" pitchFamily="18" charset="0"/>
              </a:defRPr>
            </a:lvl5pPr>
            <a:lvl6pPr marL="0" indent="0" algn="l">
              <a:buNone/>
              <a:defRPr sz="3200">
                <a:solidFill>
                  <a:schemeClr val="tx1"/>
                </a:solidFill>
                <a:latin typeface="DB Head Light" panose="02020500000000000000" pitchFamily="18" charset="0"/>
              </a:defRPr>
            </a:lvl6pPr>
            <a:lvl7pPr marL="0" indent="0" algn="l">
              <a:buNone/>
              <a:defRPr sz="3200">
                <a:solidFill>
                  <a:schemeClr val="tx1"/>
                </a:solidFill>
                <a:latin typeface="DB Head Light" panose="02020500000000000000" pitchFamily="18" charset="0"/>
              </a:defRPr>
            </a:lvl7pPr>
            <a:lvl8pPr marL="0" indent="0" algn="l">
              <a:buNone/>
              <a:defRPr sz="3200">
                <a:solidFill>
                  <a:schemeClr val="tx1"/>
                </a:solidFill>
                <a:latin typeface="DB Head Light" panose="02020500000000000000" pitchFamily="18" charset="0"/>
              </a:defRPr>
            </a:lvl8pPr>
            <a:lvl9pPr marL="0" indent="0" algn="l">
              <a:buNone/>
              <a:defRPr sz="3200">
                <a:solidFill>
                  <a:schemeClr val="tx1"/>
                </a:solidFill>
                <a:latin typeface="DB Head Light" panose="02020500000000000000" pitchFamily="18" charset="0"/>
              </a:defRPr>
            </a:lvl9pPr>
          </a:lstStyle>
          <a:p>
            <a:r>
              <a:rPr lang="en-US" dirty="0"/>
              <a:t>Add subtitle</a:t>
            </a:r>
          </a:p>
        </p:txBody>
      </p:sp>
      <p:sp>
        <p:nvSpPr>
          <p:cNvPr id="12" name="Textplatzhalter 6">
            <a:extLst>
              <a:ext uri="{FF2B5EF4-FFF2-40B4-BE49-F238E27FC236}">
                <a16:creationId xmlns:a16="http://schemas.microsoft.com/office/drawing/2014/main" id="{F6F306AD-528B-44F2-97F6-C1072B0EEA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552000" y="5467612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tx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tx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45C78CB-70F5-4BE5-AFC2-94616B5BDC7F}"/>
              </a:ext>
            </a:extLst>
          </p:cNvPr>
          <p:cNvSpPr>
            <a:spLocks noGrp="1" noChangeAspect="1"/>
          </p:cNvSpPr>
          <p:nvPr>
            <p:ph type="body" sz="quarter" idx="16" hasCustomPrompt="1"/>
          </p:nvPr>
        </p:nvSpPr>
        <p:spPr bwMode="gray">
          <a:xfrm>
            <a:off x="551384" y="476672"/>
            <a:ext cx="4428000" cy="736945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FontTx/>
              <a:buNone/>
              <a:defRPr sz="200">
                <a:noFill/>
              </a:defRPr>
            </a:lvl1pPr>
            <a:lvl2pPr marL="0" indent="0">
              <a:buFontTx/>
              <a:buNone/>
              <a:defRPr sz="200">
                <a:noFill/>
              </a:defRPr>
            </a:lvl2pPr>
            <a:lvl3pPr marL="0" indent="0">
              <a:buFontTx/>
              <a:buNone/>
              <a:defRPr sz="200">
                <a:noFill/>
              </a:defRPr>
            </a:lvl3pPr>
            <a:lvl4pPr marL="0" indent="0">
              <a:buFontTx/>
              <a:buNone/>
              <a:defRPr sz="200">
                <a:noFill/>
              </a:defRPr>
            </a:lvl4pPr>
            <a:lvl5pPr marL="0" indent="0">
              <a:buFontTx/>
              <a:buNone/>
              <a:defRPr sz="200">
                <a:noFill/>
              </a:defRPr>
            </a:lvl5pPr>
            <a:lvl6pPr marL="0" indent="0">
              <a:buFontTx/>
              <a:buNone/>
              <a:defRPr sz="200">
                <a:noFill/>
              </a:defRPr>
            </a:lvl6pPr>
            <a:lvl7pPr marL="0" indent="0">
              <a:buFontTx/>
              <a:buNone/>
              <a:defRPr sz="200">
                <a:noFill/>
              </a:defRPr>
            </a:lvl7pPr>
            <a:lvl8pPr marL="0" indent="0">
              <a:buFontTx/>
              <a:buNone/>
              <a:defRPr sz="200">
                <a:noFill/>
              </a:defRPr>
            </a:lvl8pPr>
            <a:lvl9pPr marL="0" indent="0">
              <a:buFontTx/>
              <a:buNone/>
              <a:defRPr sz="200">
                <a:noFill/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429431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47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(white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13D9F7D-0C28-4C21-AA99-7C67E34F632A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893E3042-2834-4DDC-A64E-0471DC6D18B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407987" y="1845304"/>
            <a:ext cx="8783637" cy="4320000"/>
          </a:xfrm>
        </p:spPr>
        <p:txBody>
          <a:bodyPr/>
          <a:lstStyle>
            <a:lvl1pPr marL="457200" indent="-457200">
              <a:buClrTx/>
              <a:buFont typeface="+mj-lt"/>
              <a:buAutoNum type="arabicPeriod"/>
              <a:defRPr sz="2200" b="1">
                <a:solidFill>
                  <a:schemeClr val="accent5"/>
                </a:solidFill>
                <a:latin typeface="+mj-lt"/>
              </a:defRPr>
            </a:lvl1pPr>
            <a:lvl2pPr marL="457200" indent="-457200">
              <a:buClrTx/>
              <a:buFont typeface="+mj-lt"/>
              <a:buAutoNum type="arabicPeriod"/>
              <a:defRPr sz="2200" b="1">
                <a:solidFill>
                  <a:schemeClr val="tx1"/>
                </a:solidFill>
                <a:latin typeface="+mj-lt"/>
              </a:defRPr>
            </a:lvl2pPr>
            <a:lvl3pPr marL="457200" indent="-457200">
              <a:buClrTx/>
              <a:buFont typeface="+mj-lt"/>
              <a:buAutoNum type="arabicPeriod" startAt="2"/>
              <a:defRPr sz="2200" b="1">
                <a:solidFill>
                  <a:schemeClr val="tx1"/>
                </a:solidFill>
                <a:latin typeface="+mj-lt"/>
              </a:defRPr>
            </a:lvl3pPr>
            <a:lvl4pPr marL="457200" indent="-457200">
              <a:buClrTx/>
              <a:buFont typeface="+mj-lt"/>
              <a:buAutoNum type="arabicPeriod" startAt="3"/>
              <a:defRPr sz="2200" b="1">
                <a:solidFill>
                  <a:schemeClr val="tx1"/>
                </a:solidFill>
                <a:latin typeface="+mj-lt"/>
              </a:defRPr>
            </a:lvl4pPr>
            <a:lvl5pPr marL="457200" indent="-457200">
              <a:buClrTx/>
              <a:buFont typeface="+mj-lt"/>
              <a:buAutoNum type="arabicPeriod" startAt="4"/>
              <a:defRPr sz="2200" b="1">
                <a:solidFill>
                  <a:schemeClr val="tx1"/>
                </a:solidFill>
                <a:latin typeface="+mj-lt"/>
              </a:defRPr>
            </a:lvl5pPr>
            <a:lvl6pPr marL="457200" indent="-457200">
              <a:buClrTx/>
              <a:buFont typeface="+mj-lt"/>
              <a:buAutoNum type="arabicPeriod" startAt="5"/>
              <a:defRPr sz="2200" b="1">
                <a:solidFill>
                  <a:schemeClr val="tx1"/>
                </a:solidFill>
                <a:latin typeface="+mj-lt"/>
              </a:defRPr>
            </a:lvl6pPr>
            <a:lvl7pPr marL="457200" indent="-457200">
              <a:buClrTx/>
              <a:buFont typeface="+mj-lt"/>
              <a:buAutoNum type="arabicPeriod" startAt="6"/>
              <a:defRPr sz="2200" b="1">
                <a:solidFill>
                  <a:schemeClr val="tx1"/>
                </a:solidFill>
                <a:latin typeface="+mj-lt"/>
              </a:defRPr>
            </a:lvl7pPr>
            <a:lvl8pPr marL="457200" indent="-457200">
              <a:buClrTx/>
              <a:buFont typeface="+mj-lt"/>
              <a:buAutoNum type="arabicPeriod" startAt="7"/>
              <a:defRPr sz="2200" b="1">
                <a:solidFill>
                  <a:schemeClr val="tx1"/>
                </a:solidFill>
                <a:latin typeface="+mj-lt"/>
              </a:defRPr>
            </a:lvl8pPr>
            <a:lvl9pPr marL="457200" indent="-457200">
              <a:buClrTx/>
              <a:buFont typeface="+mj-lt"/>
              <a:buAutoNum type="arabicPeriod" startAt="8"/>
              <a:defRPr sz="2200" b="1">
                <a:solidFill>
                  <a:schemeClr val="tx1"/>
                </a:solidFill>
                <a:latin typeface="+mj-lt"/>
              </a:defRPr>
            </a:lvl9pPr>
          </a:lstStyle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Eighth level</a:t>
            </a:r>
          </a:p>
          <a:p>
            <a:pPr lvl="8"/>
            <a:r>
              <a:rPr lang="en-US" dirty="0"/>
              <a:t>Ninth level</a:t>
            </a:r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ABB985E6-E753-4002-A892-A8EBE06C8818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 bwMode="gray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DB SCHENKER | First Name Surname | Department | Date ("Insert&gt; Header and Footer")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992FCD1-21DE-4210-8B29-9D8BA821B554}"/>
              </a:ext>
            </a:extLst>
          </p:cNvPr>
          <p:cNvGrpSpPr/>
          <p:nvPr userDrawn="1"/>
        </p:nvGrpSpPr>
        <p:grpSpPr bwMode="gray">
          <a:xfrm>
            <a:off x="-2822909" y="1628800"/>
            <a:ext cx="2798229" cy="2016224"/>
            <a:chOff x="-2822909" y="1628800"/>
            <a:chExt cx="2798229" cy="2016224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E7FC98DC-603C-4AD2-A66A-6CAFF4891891}"/>
                </a:ext>
              </a:extLst>
            </p:cNvPr>
            <p:cNvGrpSpPr/>
            <p:nvPr userDrawn="1"/>
          </p:nvGrpSpPr>
          <p:grpSpPr bwMode="gray">
            <a:xfrm>
              <a:off x="-2822909" y="1628800"/>
              <a:ext cx="2798229" cy="2016224"/>
              <a:chOff x="-2977008" y="1700808"/>
              <a:chExt cx="2798229" cy="2016224"/>
            </a:xfrm>
          </p:grpSpPr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4FAA36F3-D3B4-4EAF-A5AE-1906ABC3553D}"/>
                  </a:ext>
                </a:extLst>
              </p:cNvPr>
              <p:cNvGrpSpPr/>
              <p:nvPr userDrawn="1"/>
            </p:nvGrpSpPr>
            <p:grpSpPr bwMode="gray">
              <a:xfrm>
                <a:off x="-2977008" y="1700808"/>
                <a:ext cx="2798229" cy="2016224"/>
                <a:chOff x="-2977008" y="1700808"/>
                <a:chExt cx="2798229" cy="2016224"/>
              </a:xfrm>
            </p:grpSpPr>
            <p:sp>
              <p:nvSpPr>
                <p:cNvPr id="6" name="Rectangle 5">
                  <a:extLst>
                    <a:ext uri="{FF2B5EF4-FFF2-40B4-BE49-F238E27FC236}">
                      <a16:creationId xmlns:a16="http://schemas.microsoft.com/office/drawing/2014/main" id="{67368F24-E5D1-4EF2-B455-0F4877373470}"/>
                    </a:ext>
                  </a:extLst>
                </p:cNvPr>
                <p:cNvSpPr/>
                <p:nvPr userDrawn="1"/>
              </p:nvSpPr>
              <p:spPr bwMode="gray">
                <a:xfrm>
                  <a:off x="-2977008" y="1700808"/>
                  <a:ext cx="2592000" cy="201622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tIns="864000" rtlCol="0" anchor="t"/>
                <a:lstStyle/>
                <a:p>
                  <a:pPr algn="l">
                    <a:buClr>
                      <a:schemeClr val="accent2"/>
                    </a:buClr>
                  </a:pPr>
                  <a:r>
                    <a:rPr lang="en-US" sz="1000" dirty="0">
                      <a:solidFill>
                        <a:schemeClr val="tx1"/>
                      </a:solidFill>
                    </a:rPr>
                    <a:t>In order to differentiate between topics that have already been dealt with and those that are still outstanding, you can click in the relevant line and use the </a:t>
                  </a:r>
                  <a:r>
                    <a:rPr lang="en-US" sz="1000" dirty="0">
                      <a:solidFill>
                        <a:srgbClr val="FF0000"/>
                      </a:solidFill>
                    </a:rPr>
                    <a:t>“Increase List Level”</a:t>
                  </a:r>
                  <a:r>
                    <a:rPr lang="en-US" sz="1000" dirty="0">
                      <a:solidFill>
                        <a:schemeClr val="tx1"/>
                      </a:solidFill>
                    </a:rPr>
                    <a:t> or </a:t>
                  </a:r>
                  <a:r>
                    <a:rPr lang="en-US" sz="1000" dirty="0">
                      <a:solidFill>
                        <a:srgbClr val="FF0000"/>
                      </a:solidFill>
                    </a:rPr>
                    <a:t>“Decrease List Level”</a:t>
                  </a:r>
                  <a:r>
                    <a:rPr lang="en-US" sz="1000" dirty="0">
                      <a:solidFill>
                        <a:schemeClr val="tx1"/>
                      </a:solidFill>
                    </a:rPr>
                    <a:t> buttons to adjust the formatting and numbering.</a:t>
                  </a:r>
                </a:p>
              </p:txBody>
            </p:sp>
            <p:sp>
              <p:nvSpPr>
                <p:cNvPr id="11" name="Isosceles Triangle 10">
                  <a:extLst>
                    <a:ext uri="{FF2B5EF4-FFF2-40B4-BE49-F238E27FC236}">
                      <a16:creationId xmlns:a16="http://schemas.microsoft.com/office/drawing/2014/main" id="{40CEDB67-C17F-4BC3-8FD0-F1173013C760}"/>
                    </a:ext>
                  </a:extLst>
                </p:cNvPr>
                <p:cNvSpPr/>
                <p:nvPr userDrawn="1"/>
              </p:nvSpPr>
              <p:spPr bwMode="gray">
                <a:xfrm rot="5400000">
                  <a:off x="-540060" y="2059607"/>
                  <a:ext cx="504056" cy="218507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buClr>
                      <a:schemeClr val="accent2"/>
                    </a:buClr>
                  </a:pPr>
                  <a:endParaRPr lang="en-US" sz="1600" dirty="0">
                    <a:solidFill>
                      <a:schemeClr val="tx1"/>
                    </a:solidFill>
                  </a:endParaRPr>
                </a:p>
              </p:txBody>
            </p:sp>
          </p:grpSp>
          <p:pic>
            <p:nvPicPr>
              <p:cNvPr id="4" name="Picture 3">
                <a:extLst>
                  <a:ext uri="{FF2B5EF4-FFF2-40B4-BE49-F238E27FC236}">
                    <a16:creationId xmlns:a16="http://schemas.microsoft.com/office/drawing/2014/main" id="{EB5024FA-2759-49CB-9FC1-19D24673CC5D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/>
              <a:stretch>
                <a:fillRect/>
              </a:stretch>
            </p:blipFill>
            <p:spPr bwMode="gray">
              <a:xfrm>
                <a:off x="-2905000" y="1772816"/>
                <a:ext cx="2465917" cy="721028"/>
              </a:xfrm>
              <a:prstGeom prst="rect">
                <a:avLst/>
              </a:prstGeom>
            </p:spPr>
          </p:pic>
        </p:grp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3A71D48-86B8-4748-BBD0-946064AAEFEB}"/>
                </a:ext>
              </a:extLst>
            </p:cNvPr>
            <p:cNvSpPr/>
            <p:nvPr userDrawn="1"/>
          </p:nvSpPr>
          <p:spPr bwMode="gray">
            <a:xfrm>
              <a:off x="-2102644" y="1779736"/>
              <a:ext cx="388144" cy="216024"/>
            </a:xfrm>
            <a:prstGeom prst="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Clr>
                  <a:schemeClr val="accent2"/>
                </a:buClr>
              </a:pPr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sp>
        <p:nvSpPr>
          <p:cNvPr id="15" name="Title 14">
            <a:extLst>
              <a:ext uri="{FF2B5EF4-FFF2-40B4-BE49-F238E27FC236}">
                <a16:creationId xmlns:a16="http://schemas.microsoft.com/office/drawing/2014/main" id="{2FC170A5-F78B-4699-BB00-8600BF850F9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4051421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62">
          <p15:clr>
            <a:srgbClr val="FBAE40"/>
          </p15:clr>
        </p15:guide>
        <p15:guide id="2" pos="5790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with details (white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13D9F7D-0C28-4C21-AA99-7C67E34F632A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893E3042-2834-4DDC-A64E-0471DC6D18B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407987" y="1845304"/>
            <a:ext cx="11376026" cy="4320000"/>
          </a:xfrm>
        </p:spPr>
        <p:txBody>
          <a:bodyPr/>
          <a:lstStyle>
            <a:lvl1pPr marL="457200" indent="-457200">
              <a:buClrTx/>
              <a:buFont typeface="+mj-lt"/>
              <a:buAutoNum type="arabicPeriod"/>
              <a:tabLst>
                <a:tab pos="5558400" algn="l"/>
                <a:tab pos="8794800" algn="l"/>
              </a:tabLst>
              <a:defRPr sz="2200" b="1">
                <a:solidFill>
                  <a:schemeClr val="accent5"/>
                </a:solidFill>
                <a:latin typeface="+mn-lt"/>
              </a:defRPr>
            </a:lvl1pPr>
            <a:lvl2pPr marL="457200" indent="-457200">
              <a:buClrTx/>
              <a:buFont typeface="+mj-lt"/>
              <a:buAutoNum type="arabicPeriod"/>
              <a:tabLst>
                <a:tab pos="5558400" algn="l"/>
                <a:tab pos="8794800" algn="l"/>
              </a:tabLst>
              <a:defRPr sz="2200" b="1">
                <a:solidFill>
                  <a:schemeClr val="tx1"/>
                </a:solidFill>
                <a:latin typeface="+mn-lt"/>
              </a:defRPr>
            </a:lvl2pPr>
            <a:lvl3pPr marL="457200" indent="-457200">
              <a:buClrTx/>
              <a:buFont typeface="+mj-lt"/>
              <a:buAutoNum type="arabicPeriod" startAt="2"/>
              <a:tabLst>
                <a:tab pos="5558400" algn="l"/>
                <a:tab pos="8794800" algn="l"/>
              </a:tabLst>
              <a:defRPr sz="2200" b="1">
                <a:solidFill>
                  <a:schemeClr val="tx1"/>
                </a:solidFill>
                <a:latin typeface="+mn-lt"/>
              </a:defRPr>
            </a:lvl3pPr>
            <a:lvl4pPr marL="457200" indent="-457200">
              <a:buClrTx/>
              <a:buFont typeface="+mj-lt"/>
              <a:buAutoNum type="arabicPeriod" startAt="3"/>
              <a:tabLst>
                <a:tab pos="5558400" algn="l"/>
                <a:tab pos="8794800" algn="l"/>
              </a:tabLst>
              <a:defRPr sz="2200" b="1">
                <a:solidFill>
                  <a:schemeClr val="tx1"/>
                </a:solidFill>
                <a:latin typeface="+mn-lt"/>
              </a:defRPr>
            </a:lvl4pPr>
            <a:lvl5pPr marL="457200" indent="-457200">
              <a:buClrTx/>
              <a:buFont typeface="+mj-lt"/>
              <a:buAutoNum type="arabicPeriod" startAt="4"/>
              <a:tabLst>
                <a:tab pos="5558400" algn="l"/>
                <a:tab pos="8794800" algn="l"/>
              </a:tabLst>
              <a:defRPr sz="2200" b="1">
                <a:solidFill>
                  <a:schemeClr val="tx1"/>
                </a:solidFill>
                <a:latin typeface="+mn-lt"/>
              </a:defRPr>
            </a:lvl5pPr>
            <a:lvl6pPr marL="457200" indent="-457200">
              <a:buClrTx/>
              <a:buFont typeface="+mj-lt"/>
              <a:buAutoNum type="arabicPeriod" startAt="5"/>
              <a:tabLst>
                <a:tab pos="5558400" algn="l"/>
                <a:tab pos="8794800" algn="l"/>
              </a:tabLst>
              <a:defRPr sz="2200" b="1">
                <a:solidFill>
                  <a:schemeClr val="tx1"/>
                </a:solidFill>
                <a:latin typeface="+mn-lt"/>
              </a:defRPr>
            </a:lvl6pPr>
            <a:lvl7pPr marL="457200" indent="-457200">
              <a:buClrTx/>
              <a:buFont typeface="+mj-lt"/>
              <a:buAutoNum type="arabicPeriod" startAt="6"/>
              <a:tabLst>
                <a:tab pos="5558400" algn="l"/>
                <a:tab pos="8794800" algn="l"/>
              </a:tabLst>
              <a:defRPr sz="2200" b="1">
                <a:solidFill>
                  <a:schemeClr val="tx1"/>
                </a:solidFill>
                <a:latin typeface="+mn-lt"/>
              </a:defRPr>
            </a:lvl7pPr>
            <a:lvl8pPr marL="457200" indent="-457200">
              <a:buClrTx/>
              <a:buFont typeface="+mj-lt"/>
              <a:buAutoNum type="arabicPeriod" startAt="7"/>
              <a:tabLst>
                <a:tab pos="5558400" algn="l"/>
                <a:tab pos="8794800" algn="l"/>
              </a:tabLst>
              <a:defRPr sz="2200" b="1">
                <a:solidFill>
                  <a:schemeClr val="tx1"/>
                </a:solidFill>
                <a:latin typeface="+mn-lt"/>
              </a:defRPr>
            </a:lvl8pPr>
            <a:lvl9pPr marL="457200" indent="-457200">
              <a:buClrTx/>
              <a:buFont typeface="+mj-lt"/>
              <a:buAutoNum type="arabicPeriod" startAt="8"/>
              <a:tabLst>
                <a:tab pos="5558400" algn="l"/>
                <a:tab pos="8794800" algn="l"/>
              </a:tabLst>
              <a:defRPr sz="2200" b="1">
                <a:solidFill>
                  <a:schemeClr val="tx1"/>
                </a:solidFill>
                <a:latin typeface="+mn-lt"/>
              </a:defRPr>
            </a:lvl9pPr>
          </a:lstStyle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Eighth level</a:t>
            </a:r>
          </a:p>
          <a:p>
            <a:pPr lvl="8"/>
            <a:r>
              <a:rPr lang="en-US" dirty="0"/>
              <a:t>Ninth level</a:t>
            </a:r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ABB985E6-E753-4002-A892-A8EBE06C8818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 bwMode="gray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DB SCHENKER | First Name Surname | Department | Date ("Insert&gt; Header and Footer")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992FCD1-21DE-4210-8B29-9D8BA821B554}"/>
              </a:ext>
            </a:extLst>
          </p:cNvPr>
          <p:cNvGrpSpPr/>
          <p:nvPr userDrawn="1"/>
        </p:nvGrpSpPr>
        <p:grpSpPr bwMode="gray">
          <a:xfrm>
            <a:off x="-2822909" y="1628800"/>
            <a:ext cx="2798229" cy="2016224"/>
            <a:chOff x="-2822909" y="1628800"/>
            <a:chExt cx="2798229" cy="2016224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E7FC98DC-603C-4AD2-A66A-6CAFF4891891}"/>
                </a:ext>
              </a:extLst>
            </p:cNvPr>
            <p:cNvGrpSpPr/>
            <p:nvPr userDrawn="1"/>
          </p:nvGrpSpPr>
          <p:grpSpPr bwMode="gray">
            <a:xfrm>
              <a:off x="-2822909" y="1628800"/>
              <a:ext cx="2798229" cy="2016224"/>
              <a:chOff x="-2977008" y="1700808"/>
              <a:chExt cx="2798229" cy="2016224"/>
            </a:xfrm>
          </p:grpSpPr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4FAA36F3-D3B4-4EAF-A5AE-1906ABC3553D}"/>
                  </a:ext>
                </a:extLst>
              </p:cNvPr>
              <p:cNvGrpSpPr/>
              <p:nvPr userDrawn="1"/>
            </p:nvGrpSpPr>
            <p:grpSpPr bwMode="gray">
              <a:xfrm>
                <a:off x="-2977008" y="1700808"/>
                <a:ext cx="2798229" cy="2016224"/>
                <a:chOff x="-2977008" y="1700808"/>
                <a:chExt cx="2798229" cy="2016224"/>
              </a:xfrm>
            </p:grpSpPr>
            <p:sp>
              <p:nvSpPr>
                <p:cNvPr id="6" name="Rectangle 5">
                  <a:extLst>
                    <a:ext uri="{FF2B5EF4-FFF2-40B4-BE49-F238E27FC236}">
                      <a16:creationId xmlns:a16="http://schemas.microsoft.com/office/drawing/2014/main" id="{67368F24-E5D1-4EF2-B455-0F4877373470}"/>
                    </a:ext>
                  </a:extLst>
                </p:cNvPr>
                <p:cNvSpPr/>
                <p:nvPr userDrawn="1"/>
              </p:nvSpPr>
              <p:spPr bwMode="gray">
                <a:xfrm>
                  <a:off x="-2977008" y="1700808"/>
                  <a:ext cx="2592000" cy="201622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tIns="864000" rtlCol="0" anchor="t"/>
                <a:lstStyle/>
                <a:p>
                  <a:pPr algn="l">
                    <a:buClr>
                      <a:schemeClr val="accent2"/>
                    </a:buClr>
                  </a:pPr>
                  <a:r>
                    <a:rPr lang="en-US" sz="1000" dirty="0">
                      <a:solidFill>
                        <a:schemeClr val="tx1"/>
                      </a:solidFill>
                    </a:rPr>
                    <a:t>In order to differentiate between topics that have already been dealt with and those that are still outstanding, you can click in the relevant line and use the </a:t>
                  </a:r>
                  <a:r>
                    <a:rPr lang="en-US" sz="1000" dirty="0">
                      <a:solidFill>
                        <a:srgbClr val="FF0000"/>
                      </a:solidFill>
                    </a:rPr>
                    <a:t>“Increase List Level”</a:t>
                  </a:r>
                  <a:r>
                    <a:rPr lang="en-US" sz="1000" dirty="0">
                      <a:solidFill>
                        <a:schemeClr val="tx1"/>
                      </a:solidFill>
                    </a:rPr>
                    <a:t> or </a:t>
                  </a:r>
                  <a:r>
                    <a:rPr lang="en-US" sz="1000" dirty="0">
                      <a:solidFill>
                        <a:srgbClr val="FF0000"/>
                      </a:solidFill>
                    </a:rPr>
                    <a:t>“Decrease List Level”</a:t>
                  </a:r>
                  <a:r>
                    <a:rPr lang="en-US" sz="1000" dirty="0">
                      <a:solidFill>
                        <a:schemeClr val="tx1"/>
                      </a:solidFill>
                    </a:rPr>
                    <a:t> buttons to adjust the formatting and numbering.</a:t>
                  </a:r>
                </a:p>
              </p:txBody>
            </p:sp>
            <p:sp>
              <p:nvSpPr>
                <p:cNvPr id="11" name="Isosceles Triangle 10">
                  <a:extLst>
                    <a:ext uri="{FF2B5EF4-FFF2-40B4-BE49-F238E27FC236}">
                      <a16:creationId xmlns:a16="http://schemas.microsoft.com/office/drawing/2014/main" id="{40CEDB67-C17F-4BC3-8FD0-F1173013C760}"/>
                    </a:ext>
                  </a:extLst>
                </p:cNvPr>
                <p:cNvSpPr/>
                <p:nvPr userDrawn="1"/>
              </p:nvSpPr>
              <p:spPr bwMode="gray">
                <a:xfrm rot="5400000">
                  <a:off x="-540060" y="2059607"/>
                  <a:ext cx="504056" cy="218507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buClr>
                      <a:schemeClr val="accent2"/>
                    </a:buClr>
                  </a:pPr>
                  <a:endParaRPr lang="en-US" sz="1600" dirty="0">
                    <a:solidFill>
                      <a:schemeClr val="tx1"/>
                    </a:solidFill>
                  </a:endParaRPr>
                </a:p>
              </p:txBody>
            </p:sp>
          </p:grpSp>
          <p:pic>
            <p:nvPicPr>
              <p:cNvPr id="4" name="Picture 3">
                <a:extLst>
                  <a:ext uri="{FF2B5EF4-FFF2-40B4-BE49-F238E27FC236}">
                    <a16:creationId xmlns:a16="http://schemas.microsoft.com/office/drawing/2014/main" id="{EB5024FA-2759-49CB-9FC1-19D24673CC5D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/>
              <a:stretch>
                <a:fillRect/>
              </a:stretch>
            </p:blipFill>
            <p:spPr bwMode="gray">
              <a:xfrm>
                <a:off x="-2905000" y="1772816"/>
                <a:ext cx="2465917" cy="721028"/>
              </a:xfrm>
              <a:prstGeom prst="rect">
                <a:avLst/>
              </a:prstGeom>
            </p:spPr>
          </p:pic>
        </p:grp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3A71D48-86B8-4748-BBD0-946064AAEFEB}"/>
                </a:ext>
              </a:extLst>
            </p:cNvPr>
            <p:cNvSpPr/>
            <p:nvPr userDrawn="1"/>
          </p:nvSpPr>
          <p:spPr bwMode="gray">
            <a:xfrm>
              <a:off x="-2102644" y="1779736"/>
              <a:ext cx="388144" cy="216024"/>
            </a:xfrm>
            <a:prstGeom prst="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Clr>
                  <a:schemeClr val="accent2"/>
                </a:buClr>
              </a:pPr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sp>
        <p:nvSpPr>
          <p:cNvPr id="15" name="Title 14">
            <a:extLst>
              <a:ext uri="{FF2B5EF4-FFF2-40B4-BE49-F238E27FC236}">
                <a16:creationId xmlns:a16="http://schemas.microsoft.com/office/drawing/2014/main" id="{2FC170A5-F78B-4699-BB00-8600BF850F9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dirty="0"/>
              <a:t>Add 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600DB66F-32B7-40B3-B714-490AAAA3088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5951539" y="1413024"/>
            <a:ext cx="3096790" cy="288000"/>
          </a:xfrm>
          <a:solidFill>
            <a:schemeClr val="bg1"/>
          </a:solidFill>
        </p:spPr>
        <p:txBody>
          <a:bodyPr tIns="0" bIns="0" anchor="t" anchorCtr="0"/>
          <a:lstStyle>
            <a:lvl1pPr marL="0" indent="0">
              <a:buFontTx/>
              <a:buNone/>
              <a:defRPr b="1">
                <a:solidFill>
                  <a:schemeClr val="tx1"/>
                </a:solidFill>
              </a:defRPr>
            </a:lvl1pPr>
            <a:lvl2pPr marL="0" indent="0">
              <a:buFontTx/>
              <a:buNone/>
              <a:defRPr b="1">
                <a:solidFill>
                  <a:schemeClr val="tx1"/>
                </a:solidFill>
              </a:defRPr>
            </a:lvl2pPr>
            <a:lvl3pPr marL="0" indent="0">
              <a:buFontTx/>
              <a:buNone/>
              <a:defRPr b="1">
                <a:solidFill>
                  <a:schemeClr val="tx1"/>
                </a:solidFill>
              </a:defRPr>
            </a:lvl3pPr>
            <a:lvl4pPr marL="0" indent="0">
              <a:buFontTx/>
              <a:buNone/>
              <a:defRPr b="1">
                <a:solidFill>
                  <a:schemeClr val="tx1"/>
                </a:solidFill>
              </a:defRPr>
            </a:lvl4pPr>
            <a:lvl5pPr marL="0" indent="0">
              <a:buFontTx/>
              <a:buNone/>
              <a:defRPr b="1">
                <a:solidFill>
                  <a:schemeClr val="tx1"/>
                </a:solidFill>
              </a:defRPr>
            </a:lvl5pPr>
            <a:lvl6pPr marL="0" indent="0">
              <a:buFontTx/>
              <a:buNone/>
              <a:defRPr b="1">
                <a:solidFill>
                  <a:schemeClr val="tx1"/>
                </a:solidFill>
              </a:defRPr>
            </a:lvl6pPr>
            <a:lvl7pPr marL="0" indent="0">
              <a:buFontTx/>
              <a:buNone/>
              <a:defRPr b="1">
                <a:solidFill>
                  <a:schemeClr val="tx1"/>
                </a:solidFill>
              </a:defRPr>
            </a:lvl7pPr>
            <a:lvl8pPr marL="0" indent="0">
              <a:buFontTx/>
              <a:buNone/>
              <a:defRPr b="1">
                <a:solidFill>
                  <a:schemeClr val="tx1"/>
                </a:solidFill>
              </a:defRPr>
            </a:lvl8pPr>
            <a:lvl9pPr marL="0" indent="0">
              <a:buFontTx/>
              <a:buNone/>
              <a:defRPr b="1"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Add timing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5ECF7687-77CE-4295-9060-3402A51C1A26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9192344" y="1413024"/>
            <a:ext cx="2591669" cy="288000"/>
          </a:xfrm>
          <a:solidFill>
            <a:schemeClr val="bg1"/>
          </a:solidFill>
        </p:spPr>
        <p:txBody>
          <a:bodyPr tIns="0" bIns="0" anchor="t" anchorCtr="0"/>
          <a:lstStyle>
            <a:lvl1pPr marL="0" indent="0">
              <a:buFontTx/>
              <a:buNone/>
              <a:defRPr b="1">
                <a:solidFill>
                  <a:schemeClr val="tx1"/>
                </a:solidFill>
              </a:defRPr>
            </a:lvl1pPr>
            <a:lvl2pPr marL="0" indent="0">
              <a:buFontTx/>
              <a:buNone/>
              <a:defRPr b="1">
                <a:solidFill>
                  <a:schemeClr val="tx1"/>
                </a:solidFill>
              </a:defRPr>
            </a:lvl2pPr>
            <a:lvl3pPr marL="0" indent="0">
              <a:buFontTx/>
              <a:buNone/>
              <a:defRPr b="1">
                <a:solidFill>
                  <a:schemeClr val="tx1"/>
                </a:solidFill>
              </a:defRPr>
            </a:lvl3pPr>
            <a:lvl4pPr marL="0" indent="0">
              <a:buFontTx/>
              <a:buNone/>
              <a:defRPr b="1">
                <a:solidFill>
                  <a:schemeClr val="tx1"/>
                </a:solidFill>
              </a:defRPr>
            </a:lvl4pPr>
            <a:lvl5pPr marL="0" indent="0">
              <a:buFontTx/>
              <a:buNone/>
              <a:defRPr b="1">
                <a:solidFill>
                  <a:schemeClr val="tx1"/>
                </a:solidFill>
              </a:defRPr>
            </a:lvl5pPr>
            <a:lvl6pPr marL="0" indent="0">
              <a:buFontTx/>
              <a:buNone/>
              <a:defRPr b="1">
                <a:solidFill>
                  <a:schemeClr val="tx1"/>
                </a:solidFill>
              </a:defRPr>
            </a:lvl6pPr>
            <a:lvl7pPr marL="0" indent="0">
              <a:buFontTx/>
              <a:buNone/>
              <a:defRPr b="1">
                <a:solidFill>
                  <a:schemeClr val="tx1"/>
                </a:solidFill>
              </a:defRPr>
            </a:lvl7pPr>
            <a:lvl8pPr marL="0" indent="0">
              <a:buFontTx/>
              <a:buNone/>
              <a:defRPr b="1">
                <a:solidFill>
                  <a:schemeClr val="tx1"/>
                </a:solidFill>
              </a:defRPr>
            </a:lvl8pPr>
            <a:lvl9pPr marL="0" indent="0">
              <a:buFontTx/>
              <a:buNone/>
              <a:defRPr b="1"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Add presenter</a:t>
            </a:r>
          </a:p>
        </p:txBody>
      </p:sp>
      <p:sp>
        <p:nvSpPr>
          <p:cNvPr id="18" name="Text Placeholder 15">
            <a:extLst>
              <a:ext uri="{FF2B5EF4-FFF2-40B4-BE49-F238E27FC236}">
                <a16:creationId xmlns:a16="http://schemas.microsoft.com/office/drawing/2014/main" id="{3CAB329F-5B76-4069-A0F1-606DA115B84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407368" y="1413024"/>
            <a:ext cx="5400600" cy="288000"/>
          </a:xfrm>
          <a:solidFill>
            <a:schemeClr val="bg1"/>
          </a:solidFill>
        </p:spPr>
        <p:txBody>
          <a:bodyPr tIns="0" bIns="0" anchor="t" anchorCtr="0"/>
          <a:lstStyle>
            <a:lvl1pPr marL="0" indent="0">
              <a:buFontTx/>
              <a:buNone/>
              <a:defRPr b="1">
                <a:solidFill>
                  <a:schemeClr val="tx1"/>
                </a:solidFill>
              </a:defRPr>
            </a:lvl1pPr>
            <a:lvl2pPr marL="0" indent="0">
              <a:buFontTx/>
              <a:buNone/>
              <a:defRPr b="1">
                <a:solidFill>
                  <a:schemeClr val="tx1"/>
                </a:solidFill>
              </a:defRPr>
            </a:lvl2pPr>
            <a:lvl3pPr marL="0" indent="0">
              <a:buFontTx/>
              <a:buNone/>
              <a:defRPr b="1">
                <a:solidFill>
                  <a:schemeClr val="tx1"/>
                </a:solidFill>
              </a:defRPr>
            </a:lvl3pPr>
            <a:lvl4pPr marL="0" indent="0">
              <a:buFontTx/>
              <a:buNone/>
              <a:defRPr b="1">
                <a:solidFill>
                  <a:schemeClr val="tx1"/>
                </a:solidFill>
              </a:defRPr>
            </a:lvl4pPr>
            <a:lvl5pPr marL="0" indent="0">
              <a:buFontTx/>
              <a:buNone/>
              <a:defRPr b="1">
                <a:solidFill>
                  <a:schemeClr val="tx1"/>
                </a:solidFill>
              </a:defRPr>
            </a:lvl5pPr>
            <a:lvl6pPr marL="0" indent="0">
              <a:buFontTx/>
              <a:buNone/>
              <a:defRPr b="1">
                <a:solidFill>
                  <a:schemeClr val="tx1"/>
                </a:solidFill>
              </a:defRPr>
            </a:lvl6pPr>
            <a:lvl7pPr marL="0" indent="0">
              <a:buFontTx/>
              <a:buNone/>
              <a:defRPr b="1">
                <a:solidFill>
                  <a:schemeClr val="tx1"/>
                </a:solidFill>
              </a:defRPr>
            </a:lvl7pPr>
            <a:lvl8pPr marL="0" indent="0">
              <a:buFontTx/>
              <a:buNone/>
              <a:defRPr b="1">
                <a:solidFill>
                  <a:schemeClr val="tx1"/>
                </a:solidFill>
              </a:defRPr>
            </a:lvl8pPr>
            <a:lvl9pPr marL="0" indent="0">
              <a:buFontTx/>
              <a:buNone/>
              <a:defRPr b="1"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Add item</a:t>
            </a:r>
            <a:endParaRPr lang="en-US" dirty="0"/>
          </a:p>
        </p:txBody>
      </p:sp>
      <p:sp>
        <p:nvSpPr>
          <p:cNvPr id="24" name="Rectangle 5">
            <a:extLst>
              <a:ext uri="{FF2B5EF4-FFF2-40B4-BE49-F238E27FC236}">
                <a16:creationId xmlns:a16="http://schemas.microsoft.com/office/drawing/2014/main" id="{B51E6269-B448-4F14-AC31-75B969799D24}"/>
              </a:ext>
            </a:extLst>
          </p:cNvPr>
          <p:cNvSpPr/>
          <p:nvPr userDrawn="1"/>
        </p:nvSpPr>
        <p:spPr bwMode="gray">
          <a:xfrm>
            <a:off x="-2822909" y="3933056"/>
            <a:ext cx="2592000" cy="43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46800" rtlCol="0" anchor="t"/>
          <a:lstStyle/>
          <a:p>
            <a:pPr algn="l">
              <a:buClr>
                <a:schemeClr val="accent2"/>
              </a:buClr>
            </a:pPr>
            <a:r>
              <a:rPr lang="en-US" sz="1000" dirty="0">
                <a:solidFill>
                  <a:schemeClr val="tx1"/>
                </a:solidFill>
              </a:rPr>
              <a:t>Please use tabs to separate the text </a:t>
            </a:r>
            <a:br>
              <a:rPr lang="en-US" sz="1000" dirty="0">
                <a:solidFill>
                  <a:schemeClr val="tx1"/>
                </a:solidFill>
              </a:rPr>
            </a:br>
            <a:r>
              <a:rPr lang="en-US" sz="1000" dirty="0">
                <a:solidFill>
                  <a:schemeClr val="tx1"/>
                </a:solidFill>
              </a:rPr>
              <a:t>for timing and presenter.</a:t>
            </a:r>
          </a:p>
        </p:txBody>
      </p:sp>
      <p:cxnSp>
        <p:nvCxnSpPr>
          <p:cNvPr id="3" name="Gerader Verbinder 2">
            <a:extLst>
              <a:ext uri="{FF2B5EF4-FFF2-40B4-BE49-F238E27FC236}">
                <a16:creationId xmlns:a16="http://schemas.microsoft.com/office/drawing/2014/main" id="{97A0182C-A38F-413D-989C-BA79505CCD7F}"/>
              </a:ext>
            </a:extLst>
          </p:cNvPr>
          <p:cNvCxnSpPr/>
          <p:nvPr userDrawn="1"/>
        </p:nvCxnSpPr>
        <p:spPr bwMode="gray">
          <a:xfrm>
            <a:off x="407988" y="1700808"/>
            <a:ext cx="5399980" cy="0"/>
          </a:xfrm>
          <a:prstGeom prst="line">
            <a:avLst/>
          </a:prstGeom>
          <a:ln w="9525" cap="rnd">
            <a:solidFill>
              <a:schemeClr val="tx1"/>
            </a:solidFill>
            <a:round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r Verbinder 18">
            <a:extLst>
              <a:ext uri="{FF2B5EF4-FFF2-40B4-BE49-F238E27FC236}">
                <a16:creationId xmlns:a16="http://schemas.microsoft.com/office/drawing/2014/main" id="{223587FC-E659-4BD5-AA4A-1E9FF1A3EB9C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5951538" y="1700808"/>
            <a:ext cx="3096790" cy="0"/>
          </a:xfrm>
          <a:prstGeom prst="line">
            <a:avLst/>
          </a:prstGeom>
          <a:ln w="9525" cap="rnd">
            <a:solidFill>
              <a:schemeClr val="tx1"/>
            </a:solidFill>
            <a:round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r Verbinder 20">
            <a:extLst>
              <a:ext uri="{FF2B5EF4-FFF2-40B4-BE49-F238E27FC236}">
                <a16:creationId xmlns:a16="http://schemas.microsoft.com/office/drawing/2014/main" id="{38D46FE4-2C6D-49E3-9D59-5B8F3F1F5657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9192344" y="1700808"/>
            <a:ext cx="2591669" cy="0"/>
          </a:xfrm>
          <a:prstGeom prst="line">
            <a:avLst/>
          </a:prstGeom>
          <a:ln w="9525" cap="rnd">
            <a:solidFill>
              <a:schemeClr val="tx1"/>
            </a:solidFill>
            <a:round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09530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62">
          <p15:clr>
            <a:srgbClr val="FBAE40"/>
          </p15:clr>
        </p15:guide>
        <p15:guide id="2" pos="5790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(teal)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893E3042-2834-4DDC-A64E-0471DC6D18B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407987" y="1845304"/>
            <a:ext cx="8783637" cy="4320000"/>
          </a:xfrm>
        </p:spPr>
        <p:txBody>
          <a:bodyPr/>
          <a:lstStyle>
            <a:lvl1pPr marL="457200" indent="-457200">
              <a:buClrTx/>
              <a:buFont typeface="+mj-lt"/>
              <a:buAutoNum type="arabicPeriod"/>
              <a:defRPr sz="2200" b="1">
                <a:solidFill>
                  <a:schemeClr val="accent2"/>
                </a:solidFill>
                <a:latin typeface="+mj-lt"/>
              </a:defRPr>
            </a:lvl1pPr>
            <a:lvl2pPr marL="457200" indent="-457200">
              <a:buClr>
                <a:schemeClr val="bg1"/>
              </a:buClr>
              <a:buFont typeface="+mj-lt"/>
              <a:buAutoNum type="arabicPeriod"/>
              <a:defRPr sz="2200" b="1">
                <a:solidFill>
                  <a:schemeClr val="bg1"/>
                </a:solidFill>
                <a:latin typeface="+mj-lt"/>
              </a:defRPr>
            </a:lvl2pPr>
            <a:lvl3pPr marL="457200" indent="-457200">
              <a:buClr>
                <a:schemeClr val="bg1"/>
              </a:buClr>
              <a:buFont typeface="+mj-lt"/>
              <a:buAutoNum type="arabicPeriod" startAt="2"/>
              <a:defRPr sz="2200" b="1">
                <a:solidFill>
                  <a:schemeClr val="bg1"/>
                </a:solidFill>
                <a:latin typeface="+mj-lt"/>
              </a:defRPr>
            </a:lvl3pPr>
            <a:lvl4pPr marL="457200" indent="-457200">
              <a:buClr>
                <a:schemeClr val="bg1"/>
              </a:buClr>
              <a:buFont typeface="+mj-lt"/>
              <a:buAutoNum type="arabicPeriod" startAt="3"/>
              <a:defRPr sz="2200" b="1">
                <a:solidFill>
                  <a:schemeClr val="bg1"/>
                </a:solidFill>
                <a:latin typeface="+mj-lt"/>
              </a:defRPr>
            </a:lvl4pPr>
            <a:lvl5pPr marL="457200" indent="-457200">
              <a:buClr>
                <a:schemeClr val="bg1"/>
              </a:buClr>
              <a:buFont typeface="+mj-lt"/>
              <a:buAutoNum type="arabicPeriod" startAt="4"/>
              <a:defRPr sz="2200" b="1">
                <a:solidFill>
                  <a:schemeClr val="bg1"/>
                </a:solidFill>
                <a:latin typeface="+mj-lt"/>
              </a:defRPr>
            </a:lvl5pPr>
            <a:lvl6pPr marL="457200" indent="-457200">
              <a:buClr>
                <a:schemeClr val="bg1"/>
              </a:buClr>
              <a:buFont typeface="+mj-lt"/>
              <a:buAutoNum type="arabicPeriod" startAt="5"/>
              <a:defRPr sz="2200" b="1">
                <a:solidFill>
                  <a:schemeClr val="bg1"/>
                </a:solidFill>
                <a:latin typeface="+mj-lt"/>
              </a:defRPr>
            </a:lvl6pPr>
            <a:lvl7pPr marL="457200" indent="-457200">
              <a:buClr>
                <a:schemeClr val="bg1"/>
              </a:buClr>
              <a:buFont typeface="+mj-lt"/>
              <a:buAutoNum type="arabicPeriod" startAt="6"/>
              <a:defRPr sz="2200" b="1">
                <a:solidFill>
                  <a:schemeClr val="bg1"/>
                </a:solidFill>
                <a:latin typeface="+mj-lt"/>
              </a:defRPr>
            </a:lvl7pPr>
            <a:lvl8pPr marL="457200" indent="-457200">
              <a:buClr>
                <a:schemeClr val="bg1"/>
              </a:buClr>
              <a:buFont typeface="+mj-lt"/>
              <a:buAutoNum type="arabicPeriod" startAt="7"/>
              <a:defRPr sz="2200" b="1">
                <a:solidFill>
                  <a:schemeClr val="bg1"/>
                </a:solidFill>
                <a:latin typeface="+mj-lt"/>
              </a:defRPr>
            </a:lvl8pPr>
            <a:lvl9pPr marL="457200" indent="-457200">
              <a:buClr>
                <a:schemeClr val="bg1"/>
              </a:buClr>
              <a:buFont typeface="+mj-lt"/>
              <a:buAutoNum type="arabicPeriod" startAt="8"/>
              <a:defRPr sz="2200" b="1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Eighth level</a:t>
            </a:r>
          </a:p>
          <a:p>
            <a:pPr lvl="8"/>
            <a:r>
              <a:rPr lang="en-US" dirty="0"/>
              <a:t>Ninth level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9D17DDDE-70C0-4770-BAE0-FCA9950760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title</a:t>
            </a: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27F4DA23-915A-4020-816A-5F022BF5EA41}"/>
              </a:ext>
            </a:extLst>
          </p:cNvPr>
          <p:cNvSpPr/>
          <p:nvPr userDrawn="1"/>
        </p:nvSpPr>
        <p:spPr bwMode="gray">
          <a:xfrm>
            <a:off x="9408368" y="260648"/>
            <a:ext cx="2592288" cy="8640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975" indent="-180975" algn="ctr">
              <a:buClr>
                <a:schemeClr val="accent2"/>
              </a:buClr>
              <a:buFont typeface="DB Sans" panose="020B0502050202020204" pitchFamily="34" charset="0"/>
              <a:buChar char="‒"/>
            </a:pPr>
            <a:endParaRPr lang="en-US" sz="1600" dirty="0" err="1">
              <a:solidFill>
                <a:schemeClr val="tx1"/>
              </a:solidFill>
            </a:endParaRPr>
          </a:p>
        </p:txBody>
      </p:sp>
      <p:pic>
        <p:nvPicPr>
          <p:cNvPr id="7" name="LOGO_SVG">
            <a:extLst>
              <a:ext uri="{FF2B5EF4-FFF2-40B4-BE49-F238E27FC236}">
                <a16:creationId xmlns:a16="http://schemas.microsoft.com/office/drawing/2014/main" id="{D7ADC61D-8518-4268-91B3-02C52DF4E67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 bwMode="gray">
          <a:xfrm>
            <a:off x="9552384" y="392704"/>
            <a:ext cx="2232000" cy="372000"/>
          </a:xfrm>
          <a:prstGeom prst="rect">
            <a:avLst/>
          </a:prstGeom>
        </p:spPr>
      </p:pic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ABB985E6-E753-4002-A892-A8EBE06C8818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DB SCHENKER | First Name Surname | Department | Date ("Insert&gt; Header and Footer")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992FCD1-21DE-4210-8B29-9D8BA821B554}"/>
              </a:ext>
            </a:extLst>
          </p:cNvPr>
          <p:cNvGrpSpPr/>
          <p:nvPr userDrawn="1"/>
        </p:nvGrpSpPr>
        <p:grpSpPr bwMode="gray">
          <a:xfrm>
            <a:off x="-2822909" y="1628800"/>
            <a:ext cx="2798229" cy="2016224"/>
            <a:chOff x="-2822909" y="1628800"/>
            <a:chExt cx="2798229" cy="2016224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E7FC98DC-603C-4AD2-A66A-6CAFF4891891}"/>
                </a:ext>
              </a:extLst>
            </p:cNvPr>
            <p:cNvGrpSpPr/>
            <p:nvPr userDrawn="1"/>
          </p:nvGrpSpPr>
          <p:grpSpPr bwMode="gray">
            <a:xfrm>
              <a:off x="-2822909" y="1628800"/>
              <a:ext cx="2798229" cy="2016224"/>
              <a:chOff x="-2977008" y="1700808"/>
              <a:chExt cx="2798229" cy="2016224"/>
            </a:xfrm>
          </p:grpSpPr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4FAA36F3-D3B4-4EAF-A5AE-1906ABC3553D}"/>
                  </a:ext>
                </a:extLst>
              </p:cNvPr>
              <p:cNvGrpSpPr/>
              <p:nvPr userDrawn="1"/>
            </p:nvGrpSpPr>
            <p:grpSpPr bwMode="gray">
              <a:xfrm>
                <a:off x="-2977008" y="1700808"/>
                <a:ext cx="2798229" cy="2016224"/>
                <a:chOff x="-2977008" y="1700808"/>
                <a:chExt cx="2798229" cy="2016224"/>
              </a:xfrm>
            </p:grpSpPr>
            <p:sp>
              <p:nvSpPr>
                <p:cNvPr id="6" name="Rectangle 5">
                  <a:extLst>
                    <a:ext uri="{FF2B5EF4-FFF2-40B4-BE49-F238E27FC236}">
                      <a16:creationId xmlns:a16="http://schemas.microsoft.com/office/drawing/2014/main" id="{67368F24-E5D1-4EF2-B455-0F4877373470}"/>
                    </a:ext>
                  </a:extLst>
                </p:cNvPr>
                <p:cNvSpPr/>
                <p:nvPr userDrawn="1"/>
              </p:nvSpPr>
              <p:spPr bwMode="gray">
                <a:xfrm>
                  <a:off x="-2977008" y="1700808"/>
                  <a:ext cx="2592000" cy="201622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tIns="864000" rtlCol="0" anchor="t"/>
                <a:lstStyle/>
                <a:p>
                  <a:pPr algn="l">
                    <a:buClr>
                      <a:schemeClr val="accent2"/>
                    </a:buClr>
                  </a:pPr>
                  <a:r>
                    <a:rPr lang="en-US" sz="1000" dirty="0">
                      <a:solidFill>
                        <a:schemeClr val="tx1"/>
                      </a:solidFill>
                    </a:rPr>
                    <a:t>In order to differentiate between topics that have already been dealt with and those that are still outstanding, you can click in the relevant line and use the </a:t>
                  </a:r>
                  <a:r>
                    <a:rPr lang="en-US" sz="1000" dirty="0">
                      <a:solidFill>
                        <a:srgbClr val="FF0000"/>
                      </a:solidFill>
                    </a:rPr>
                    <a:t>“Increase List Level”</a:t>
                  </a:r>
                  <a:r>
                    <a:rPr lang="en-US" sz="1000" dirty="0">
                      <a:solidFill>
                        <a:schemeClr val="tx1"/>
                      </a:solidFill>
                    </a:rPr>
                    <a:t> or </a:t>
                  </a:r>
                  <a:r>
                    <a:rPr lang="en-US" sz="1000" dirty="0">
                      <a:solidFill>
                        <a:srgbClr val="FF0000"/>
                      </a:solidFill>
                    </a:rPr>
                    <a:t>“Decrease List Level”</a:t>
                  </a:r>
                  <a:r>
                    <a:rPr lang="en-US" sz="1000" dirty="0">
                      <a:solidFill>
                        <a:schemeClr val="tx1"/>
                      </a:solidFill>
                    </a:rPr>
                    <a:t> buttons to adjust the formatting and numbering.</a:t>
                  </a:r>
                </a:p>
              </p:txBody>
            </p:sp>
            <p:sp>
              <p:nvSpPr>
                <p:cNvPr id="11" name="Isosceles Triangle 10">
                  <a:extLst>
                    <a:ext uri="{FF2B5EF4-FFF2-40B4-BE49-F238E27FC236}">
                      <a16:creationId xmlns:a16="http://schemas.microsoft.com/office/drawing/2014/main" id="{40CEDB67-C17F-4BC3-8FD0-F1173013C760}"/>
                    </a:ext>
                  </a:extLst>
                </p:cNvPr>
                <p:cNvSpPr/>
                <p:nvPr userDrawn="1"/>
              </p:nvSpPr>
              <p:spPr bwMode="gray">
                <a:xfrm rot="5400000">
                  <a:off x="-540060" y="2059607"/>
                  <a:ext cx="504056" cy="218507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buClr>
                      <a:schemeClr val="accent2"/>
                    </a:buClr>
                  </a:pPr>
                  <a:endParaRPr lang="en-US" sz="1600" dirty="0">
                    <a:solidFill>
                      <a:schemeClr val="tx1"/>
                    </a:solidFill>
                  </a:endParaRPr>
                </a:p>
              </p:txBody>
            </p:sp>
          </p:grpSp>
          <p:pic>
            <p:nvPicPr>
              <p:cNvPr id="4" name="Picture 3">
                <a:extLst>
                  <a:ext uri="{FF2B5EF4-FFF2-40B4-BE49-F238E27FC236}">
                    <a16:creationId xmlns:a16="http://schemas.microsoft.com/office/drawing/2014/main" id="{EB5024FA-2759-49CB-9FC1-19D24673CC5D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4"/>
              <a:stretch>
                <a:fillRect/>
              </a:stretch>
            </p:blipFill>
            <p:spPr bwMode="gray">
              <a:xfrm>
                <a:off x="-2905000" y="1772816"/>
                <a:ext cx="2465917" cy="721028"/>
              </a:xfrm>
              <a:prstGeom prst="rect">
                <a:avLst/>
              </a:prstGeom>
            </p:spPr>
          </p:pic>
        </p:grp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3A71D48-86B8-4748-BBD0-946064AAEFEB}"/>
                </a:ext>
              </a:extLst>
            </p:cNvPr>
            <p:cNvSpPr/>
            <p:nvPr userDrawn="1"/>
          </p:nvSpPr>
          <p:spPr bwMode="gray">
            <a:xfrm>
              <a:off x="-2102644" y="1779736"/>
              <a:ext cx="388144" cy="216024"/>
            </a:xfrm>
            <a:prstGeom prst="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Clr>
                  <a:schemeClr val="accent2"/>
                </a:buClr>
              </a:pPr>
              <a:endParaRPr lang="en-US" sz="16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814087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62">
          <p15:clr>
            <a:srgbClr val="FBAE40"/>
          </p15:clr>
        </p15:guide>
        <p15:guide id="2" pos="5790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(picture, bright)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5742357-692A-4D35-BA1E-97084EBACE42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 bwMode="gray">
          <a:xfrm>
            <a:off x="0" y="0"/>
            <a:ext cx="12192000" cy="6858000"/>
          </a:xfrm>
          <a:noFill/>
        </p:spPr>
        <p:txBody>
          <a:bodyPr vert="horz" lIns="0" tIns="0" rIns="0" bIns="1584000" rtlCol="0" anchor="ctr" anchorCtr="0">
            <a:noAutofit/>
          </a:bodyPr>
          <a:lstStyle>
            <a:lvl1pPr>
              <a:defRPr lang="en-US"/>
            </a:lvl1pPr>
          </a:lstStyle>
          <a:p>
            <a:pPr lvl="0" algn="ctr"/>
            <a:r>
              <a:rPr lang="en-US" dirty="0"/>
              <a:t>Add image by clicking icon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13D9F7D-0C28-4C21-AA99-7C67E34F632A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893E3042-2834-4DDC-A64E-0471DC6D18B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407987" y="1845304"/>
            <a:ext cx="8783637" cy="4320000"/>
          </a:xfrm>
        </p:spPr>
        <p:txBody>
          <a:bodyPr/>
          <a:lstStyle>
            <a:lvl1pPr marL="457200" indent="-457200">
              <a:buClrTx/>
              <a:buFont typeface="+mj-lt"/>
              <a:buAutoNum type="arabicPeriod"/>
              <a:defRPr sz="2200" b="1">
                <a:solidFill>
                  <a:schemeClr val="accent5"/>
                </a:solidFill>
                <a:latin typeface="+mj-lt"/>
              </a:defRPr>
            </a:lvl1pPr>
            <a:lvl2pPr marL="457200" indent="-457200">
              <a:buClrTx/>
              <a:buFont typeface="+mj-lt"/>
              <a:buAutoNum type="arabicPeriod"/>
              <a:defRPr sz="2200" b="1">
                <a:solidFill>
                  <a:schemeClr val="tx1"/>
                </a:solidFill>
                <a:latin typeface="+mj-lt"/>
              </a:defRPr>
            </a:lvl2pPr>
            <a:lvl3pPr marL="457200" indent="-457200">
              <a:buClrTx/>
              <a:buFont typeface="+mj-lt"/>
              <a:buAutoNum type="arabicPeriod" startAt="2"/>
              <a:defRPr sz="2200" b="1">
                <a:solidFill>
                  <a:schemeClr val="tx1"/>
                </a:solidFill>
                <a:latin typeface="+mj-lt"/>
              </a:defRPr>
            </a:lvl3pPr>
            <a:lvl4pPr marL="457200" indent="-457200">
              <a:buClrTx/>
              <a:buFont typeface="+mj-lt"/>
              <a:buAutoNum type="arabicPeriod" startAt="3"/>
              <a:defRPr sz="2200" b="1">
                <a:solidFill>
                  <a:schemeClr val="tx1"/>
                </a:solidFill>
                <a:latin typeface="+mj-lt"/>
              </a:defRPr>
            </a:lvl4pPr>
            <a:lvl5pPr marL="457200" indent="-457200">
              <a:buClrTx/>
              <a:buFont typeface="+mj-lt"/>
              <a:buAutoNum type="arabicPeriod" startAt="4"/>
              <a:defRPr sz="2200" b="1">
                <a:solidFill>
                  <a:schemeClr val="tx1"/>
                </a:solidFill>
                <a:latin typeface="+mj-lt"/>
              </a:defRPr>
            </a:lvl5pPr>
            <a:lvl6pPr marL="457200" indent="-457200">
              <a:buClrTx/>
              <a:buFont typeface="+mj-lt"/>
              <a:buAutoNum type="arabicPeriod" startAt="5"/>
              <a:defRPr sz="2200" b="1">
                <a:solidFill>
                  <a:schemeClr val="tx1"/>
                </a:solidFill>
                <a:latin typeface="+mj-lt"/>
              </a:defRPr>
            </a:lvl6pPr>
            <a:lvl7pPr marL="457200" indent="-457200">
              <a:buClrTx/>
              <a:buFont typeface="+mj-lt"/>
              <a:buAutoNum type="arabicPeriod" startAt="6"/>
              <a:defRPr sz="2200" b="1">
                <a:solidFill>
                  <a:schemeClr val="tx1"/>
                </a:solidFill>
                <a:latin typeface="+mj-lt"/>
              </a:defRPr>
            </a:lvl7pPr>
            <a:lvl8pPr marL="457200" indent="-457200">
              <a:buClrTx/>
              <a:buFont typeface="+mj-lt"/>
              <a:buAutoNum type="arabicPeriod" startAt="7"/>
              <a:defRPr sz="2200" b="1">
                <a:solidFill>
                  <a:schemeClr val="tx1"/>
                </a:solidFill>
                <a:latin typeface="+mj-lt"/>
              </a:defRPr>
            </a:lvl8pPr>
            <a:lvl9pPr marL="457200" indent="-457200">
              <a:buClrTx/>
              <a:buFont typeface="+mj-lt"/>
              <a:buAutoNum type="arabicPeriod" startAt="8"/>
              <a:defRPr sz="2200" b="1">
                <a:solidFill>
                  <a:schemeClr val="tx1"/>
                </a:solidFill>
                <a:latin typeface="+mj-lt"/>
              </a:defRPr>
            </a:lvl9pPr>
          </a:lstStyle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Eighth level</a:t>
            </a:r>
          </a:p>
          <a:p>
            <a:pPr lvl="8"/>
            <a:r>
              <a:rPr lang="en-US" dirty="0"/>
              <a:t>Ninth level</a:t>
            </a:r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ABB985E6-E753-4002-A892-A8EBE06C8818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 bwMode="gray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DB SCHENKER | First Name Surname | Department | Date ("Insert&gt; Header and Footer")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992FCD1-21DE-4210-8B29-9D8BA821B554}"/>
              </a:ext>
            </a:extLst>
          </p:cNvPr>
          <p:cNvGrpSpPr/>
          <p:nvPr userDrawn="1"/>
        </p:nvGrpSpPr>
        <p:grpSpPr bwMode="gray">
          <a:xfrm>
            <a:off x="-2822909" y="1628800"/>
            <a:ext cx="2798229" cy="2016224"/>
            <a:chOff x="-2822909" y="1628800"/>
            <a:chExt cx="2798229" cy="2016224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E7FC98DC-603C-4AD2-A66A-6CAFF4891891}"/>
                </a:ext>
              </a:extLst>
            </p:cNvPr>
            <p:cNvGrpSpPr/>
            <p:nvPr userDrawn="1"/>
          </p:nvGrpSpPr>
          <p:grpSpPr bwMode="gray">
            <a:xfrm>
              <a:off x="-2822909" y="1628800"/>
              <a:ext cx="2798229" cy="2016224"/>
              <a:chOff x="-2977008" y="1700808"/>
              <a:chExt cx="2798229" cy="2016224"/>
            </a:xfrm>
          </p:grpSpPr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4FAA36F3-D3B4-4EAF-A5AE-1906ABC3553D}"/>
                  </a:ext>
                </a:extLst>
              </p:cNvPr>
              <p:cNvGrpSpPr/>
              <p:nvPr userDrawn="1"/>
            </p:nvGrpSpPr>
            <p:grpSpPr bwMode="gray">
              <a:xfrm>
                <a:off x="-2977008" y="1700808"/>
                <a:ext cx="2798229" cy="2016224"/>
                <a:chOff x="-2977008" y="1700808"/>
                <a:chExt cx="2798229" cy="2016224"/>
              </a:xfrm>
            </p:grpSpPr>
            <p:sp>
              <p:nvSpPr>
                <p:cNvPr id="6" name="Rectangle 5">
                  <a:extLst>
                    <a:ext uri="{FF2B5EF4-FFF2-40B4-BE49-F238E27FC236}">
                      <a16:creationId xmlns:a16="http://schemas.microsoft.com/office/drawing/2014/main" id="{67368F24-E5D1-4EF2-B455-0F4877373470}"/>
                    </a:ext>
                  </a:extLst>
                </p:cNvPr>
                <p:cNvSpPr/>
                <p:nvPr userDrawn="1"/>
              </p:nvSpPr>
              <p:spPr bwMode="gray">
                <a:xfrm>
                  <a:off x="-2977008" y="1700808"/>
                  <a:ext cx="2592000" cy="201622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tIns="864000" rtlCol="0" anchor="t"/>
                <a:lstStyle/>
                <a:p>
                  <a:pPr algn="l">
                    <a:buClr>
                      <a:schemeClr val="accent2"/>
                    </a:buClr>
                  </a:pPr>
                  <a:r>
                    <a:rPr lang="en-US" sz="1000" dirty="0">
                      <a:solidFill>
                        <a:schemeClr val="tx1"/>
                      </a:solidFill>
                    </a:rPr>
                    <a:t>In order to differentiate between topics that have already been dealt with and those that are still outstanding, you can click in the relevant line and use the </a:t>
                  </a:r>
                  <a:r>
                    <a:rPr lang="en-US" sz="1000" dirty="0">
                      <a:solidFill>
                        <a:srgbClr val="FF0000"/>
                      </a:solidFill>
                    </a:rPr>
                    <a:t>“Increase List Level”</a:t>
                  </a:r>
                  <a:r>
                    <a:rPr lang="en-US" sz="1000" dirty="0">
                      <a:solidFill>
                        <a:schemeClr val="tx1"/>
                      </a:solidFill>
                    </a:rPr>
                    <a:t> or </a:t>
                  </a:r>
                  <a:r>
                    <a:rPr lang="en-US" sz="1000" dirty="0">
                      <a:solidFill>
                        <a:srgbClr val="FF0000"/>
                      </a:solidFill>
                    </a:rPr>
                    <a:t>“Decrease List Level”</a:t>
                  </a:r>
                  <a:r>
                    <a:rPr lang="en-US" sz="1000" dirty="0">
                      <a:solidFill>
                        <a:schemeClr val="tx1"/>
                      </a:solidFill>
                    </a:rPr>
                    <a:t> buttons to adjust the formatting and numbering.</a:t>
                  </a:r>
                </a:p>
              </p:txBody>
            </p:sp>
            <p:sp>
              <p:nvSpPr>
                <p:cNvPr id="11" name="Isosceles Triangle 10">
                  <a:extLst>
                    <a:ext uri="{FF2B5EF4-FFF2-40B4-BE49-F238E27FC236}">
                      <a16:creationId xmlns:a16="http://schemas.microsoft.com/office/drawing/2014/main" id="{40CEDB67-C17F-4BC3-8FD0-F1173013C760}"/>
                    </a:ext>
                  </a:extLst>
                </p:cNvPr>
                <p:cNvSpPr/>
                <p:nvPr userDrawn="1"/>
              </p:nvSpPr>
              <p:spPr bwMode="gray">
                <a:xfrm rot="5400000">
                  <a:off x="-540060" y="2059607"/>
                  <a:ext cx="504056" cy="218507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buClr>
                      <a:schemeClr val="accent2"/>
                    </a:buClr>
                  </a:pPr>
                  <a:endParaRPr lang="en-US" sz="1600" dirty="0">
                    <a:solidFill>
                      <a:schemeClr val="tx1"/>
                    </a:solidFill>
                  </a:endParaRPr>
                </a:p>
              </p:txBody>
            </p:sp>
          </p:grpSp>
          <p:pic>
            <p:nvPicPr>
              <p:cNvPr id="4" name="Picture 3">
                <a:extLst>
                  <a:ext uri="{FF2B5EF4-FFF2-40B4-BE49-F238E27FC236}">
                    <a16:creationId xmlns:a16="http://schemas.microsoft.com/office/drawing/2014/main" id="{EB5024FA-2759-49CB-9FC1-19D24673CC5D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3"/>
              <a:stretch>
                <a:fillRect/>
              </a:stretch>
            </p:blipFill>
            <p:spPr bwMode="gray">
              <a:xfrm>
                <a:off x="-2905000" y="1772816"/>
                <a:ext cx="2465917" cy="721028"/>
              </a:xfrm>
              <a:prstGeom prst="rect">
                <a:avLst/>
              </a:prstGeom>
            </p:spPr>
          </p:pic>
        </p:grp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3A71D48-86B8-4748-BBD0-946064AAEFEB}"/>
                </a:ext>
              </a:extLst>
            </p:cNvPr>
            <p:cNvSpPr/>
            <p:nvPr userDrawn="1"/>
          </p:nvSpPr>
          <p:spPr bwMode="gray">
            <a:xfrm>
              <a:off x="-2102644" y="1779736"/>
              <a:ext cx="388144" cy="216024"/>
            </a:xfrm>
            <a:prstGeom prst="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Clr>
                  <a:schemeClr val="accent2"/>
                </a:buClr>
              </a:pPr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sp>
        <p:nvSpPr>
          <p:cNvPr id="15" name="Title 14">
            <a:extLst>
              <a:ext uri="{FF2B5EF4-FFF2-40B4-BE49-F238E27FC236}">
                <a16:creationId xmlns:a16="http://schemas.microsoft.com/office/drawing/2014/main" id="{2FC170A5-F78B-4699-BB00-8600BF850F9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dirty="0"/>
              <a:t>Add title</a:t>
            </a:r>
          </a:p>
        </p:txBody>
      </p:sp>
      <p:sp>
        <p:nvSpPr>
          <p:cNvPr id="16" name="Textplatzhalter 6">
            <a:extLst>
              <a:ext uri="{FF2B5EF4-FFF2-40B4-BE49-F238E27FC236}">
                <a16:creationId xmlns:a16="http://schemas.microsoft.com/office/drawing/2014/main" id="{E155C402-A550-4E3A-8D46-FF5B861C0B3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11244632" y="6471916"/>
            <a:ext cx="540000" cy="54000"/>
          </a:xfrm>
          <a:prstGeom prst="roundRect">
            <a:avLst>
              <a:gd name="adj" fmla="val 50000"/>
            </a:avLst>
          </a:prstGeom>
          <a:solidFill>
            <a:schemeClr val="tx2"/>
          </a:solidFill>
        </p:spPr>
        <p:txBody>
          <a:bodyPr/>
          <a:lstStyle>
            <a:lvl1pPr marL="0" indent="0">
              <a:buFontTx/>
              <a:buNone/>
              <a:defRPr sz="200">
                <a:noFill/>
              </a:defRPr>
            </a:lvl1pPr>
            <a:lvl2pPr marL="0" indent="0">
              <a:buFontTx/>
              <a:buNone/>
              <a:defRPr sz="200">
                <a:noFill/>
              </a:defRPr>
            </a:lvl2pPr>
            <a:lvl3pPr marL="0" indent="0">
              <a:buFontTx/>
              <a:buNone/>
              <a:defRPr sz="200">
                <a:noFill/>
              </a:defRPr>
            </a:lvl3pPr>
            <a:lvl4pPr marL="0" indent="0">
              <a:buFontTx/>
              <a:buNone/>
              <a:defRPr sz="200">
                <a:noFill/>
              </a:defRPr>
            </a:lvl4pPr>
            <a:lvl5pPr marL="0" indent="0">
              <a:buFontTx/>
              <a:buNone/>
              <a:defRPr sz="200">
                <a:noFill/>
              </a:defRPr>
            </a:lvl5pPr>
            <a:lvl6pPr marL="0" indent="0">
              <a:buFontTx/>
              <a:buNone/>
              <a:defRPr sz="200">
                <a:noFill/>
              </a:defRPr>
            </a:lvl6pPr>
            <a:lvl7pPr marL="0" indent="0">
              <a:buFontTx/>
              <a:buNone/>
              <a:defRPr sz="200">
                <a:noFill/>
              </a:defRPr>
            </a:lvl7pPr>
            <a:lvl8pPr marL="0" indent="0">
              <a:buFontTx/>
              <a:buNone/>
              <a:defRPr sz="200">
                <a:noFill/>
              </a:defRPr>
            </a:lvl8pPr>
            <a:lvl9pPr marL="0" indent="0">
              <a:buFontTx/>
              <a:buNone/>
              <a:defRPr sz="200">
                <a:noFill/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5686936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1162">
          <p15:clr>
            <a:srgbClr val="FBAE40"/>
          </p15:clr>
        </p15:guide>
        <p15:guide id="2" pos="5790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(picture, dark)">
    <p:bg>
      <p:bgPr>
        <a:solidFill>
          <a:schemeClr val="tx1">
            <a:alpha val="8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5742357-692A-4D35-BA1E-97084EBACE42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 bwMode="gray">
          <a:xfrm>
            <a:off x="-19744" y="0"/>
            <a:ext cx="12192000" cy="6858000"/>
          </a:xfrm>
          <a:noFill/>
        </p:spPr>
        <p:txBody>
          <a:bodyPr vert="horz" lIns="0" tIns="0" rIns="0" bIns="1584000" rtlCol="0" anchor="ctr" anchorCtr="0">
            <a:noAutofit/>
          </a:bodyPr>
          <a:lstStyle>
            <a:lvl1pPr>
              <a:defRPr lang="en-US">
                <a:solidFill>
                  <a:schemeClr val="bg1"/>
                </a:solidFill>
              </a:defRPr>
            </a:lvl1pPr>
          </a:lstStyle>
          <a:p>
            <a:pPr lvl="0" algn="ctr"/>
            <a:r>
              <a:rPr lang="en-US" dirty="0"/>
              <a:t>Add image by clicking icon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893E3042-2834-4DDC-A64E-0471DC6D18B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407987" y="1845304"/>
            <a:ext cx="8783637" cy="4320000"/>
          </a:xfrm>
        </p:spPr>
        <p:txBody>
          <a:bodyPr/>
          <a:lstStyle>
            <a:lvl1pPr marL="457200" indent="-457200">
              <a:buClrTx/>
              <a:buFont typeface="+mj-lt"/>
              <a:buAutoNum type="arabicPeriod"/>
              <a:defRPr sz="2200" b="1">
                <a:solidFill>
                  <a:schemeClr val="accent5"/>
                </a:solidFill>
                <a:latin typeface="+mj-lt"/>
              </a:defRPr>
            </a:lvl1pPr>
            <a:lvl2pPr marL="457200" indent="-457200">
              <a:buClr>
                <a:schemeClr val="bg1"/>
              </a:buClr>
              <a:buFont typeface="+mj-lt"/>
              <a:buAutoNum type="arabicPeriod"/>
              <a:defRPr sz="2200" b="1">
                <a:solidFill>
                  <a:schemeClr val="bg1"/>
                </a:solidFill>
                <a:latin typeface="+mj-lt"/>
              </a:defRPr>
            </a:lvl2pPr>
            <a:lvl3pPr marL="457200" indent="-457200">
              <a:buClr>
                <a:schemeClr val="bg1"/>
              </a:buClr>
              <a:buFont typeface="+mj-lt"/>
              <a:buAutoNum type="arabicPeriod" startAt="2"/>
              <a:defRPr sz="2200" b="1">
                <a:solidFill>
                  <a:schemeClr val="bg1"/>
                </a:solidFill>
                <a:latin typeface="+mj-lt"/>
              </a:defRPr>
            </a:lvl3pPr>
            <a:lvl4pPr marL="457200" indent="-457200">
              <a:buClr>
                <a:schemeClr val="bg1"/>
              </a:buClr>
              <a:buFont typeface="+mj-lt"/>
              <a:buAutoNum type="arabicPeriod" startAt="3"/>
              <a:defRPr sz="2200" b="1">
                <a:solidFill>
                  <a:schemeClr val="bg1"/>
                </a:solidFill>
                <a:latin typeface="+mj-lt"/>
              </a:defRPr>
            </a:lvl4pPr>
            <a:lvl5pPr marL="457200" indent="-457200">
              <a:buClr>
                <a:schemeClr val="bg1"/>
              </a:buClr>
              <a:buFont typeface="+mj-lt"/>
              <a:buAutoNum type="arabicPeriod" startAt="4"/>
              <a:defRPr sz="2200" b="1">
                <a:solidFill>
                  <a:schemeClr val="bg1"/>
                </a:solidFill>
                <a:latin typeface="+mj-lt"/>
              </a:defRPr>
            </a:lvl5pPr>
            <a:lvl6pPr marL="457200" indent="-457200">
              <a:buClr>
                <a:schemeClr val="bg1"/>
              </a:buClr>
              <a:buFont typeface="+mj-lt"/>
              <a:buAutoNum type="arabicPeriod" startAt="5"/>
              <a:defRPr sz="2200" b="1">
                <a:solidFill>
                  <a:schemeClr val="bg1"/>
                </a:solidFill>
                <a:latin typeface="+mj-lt"/>
              </a:defRPr>
            </a:lvl6pPr>
            <a:lvl7pPr marL="457200" indent="-457200">
              <a:buClr>
                <a:schemeClr val="bg1"/>
              </a:buClr>
              <a:buFont typeface="+mj-lt"/>
              <a:buAutoNum type="arabicPeriod" startAt="6"/>
              <a:defRPr sz="2200" b="1">
                <a:solidFill>
                  <a:schemeClr val="bg1"/>
                </a:solidFill>
                <a:latin typeface="+mj-lt"/>
              </a:defRPr>
            </a:lvl7pPr>
            <a:lvl8pPr marL="457200" indent="-457200">
              <a:buClr>
                <a:schemeClr val="bg1"/>
              </a:buClr>
              <a:buFont typeface="+mj-lt"/>
              <a:buAutoNum type="arabicPeriod" startAt="7"/>
              <a:defRPr sz="2200" b="1">
                <a:solidFill>
                  <a:schemeClr val="bg1"/>
                </a:solidFill>
                <a:latin typeface="+mj-lt"/>
              </a:defRPr>
            </a:lvl8pPr>
            <a:lvl9pPr marL="457200" indent="-457200">
              <a:buClr>
                <a:schemeClr val="bg1"/>
              </a:buClr>
              <a:buFont typeface="+mj-lt"/>
              <a:buAutoNum type="arabicPeriod" startAt="8"/>
              <a:defRPr sz="2200" b="1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Eighth level</a:t>
            </a:r>
          </a:p>
          <a:p>
            <a:pPr lvl="8"/>
            <a:r>
              <a:rPr lang="en-US" dirty="0"/>
              <a:t>Ninth level</a:t>
            </a:r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ABB985E6-E753-4002-A892-A8EBE06C8818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DB SCHENKER | First Name Surname | Department | Date ("Insert&gt; Header and Footer")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992FCD1-21DE-4210-8B29-9D8BA821B554}"/>
              </a:ext>
            </a:extLst>
          </p:cNvPr>
          <p:cNvGrpSpPr/>
          <p:nvPr userDrawn="1"/>
        </p:nvGrpSpPr>
        <p:grpSpPr bwMode="gray">
          <a:xfrm>
            <a:off x="-2822909" y="1628800"/>
            <a:ext cx="2798229" cy="2016224"/>
            <a:chOff x="-2822909" y="1628800"/>
            <a:chExt cx="2798229" cy="2016224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E7FC98DC-603C-4AD2-A66A-6CAFF4891891}"/>
                </a:ext>
              </a:extLst>
            </p:cNvPr>
            <p:cNvGrpSpPr/>
            <p:nvPr userDrawn="1"/>
          </p:nvGrpSpPr>
          <p:grpSpPr bwMode="gray">
            <a:xfrm>
              <a:off x="-2822909" y="1628800"/>
              <a:ext cx="2798229" cy="2016224"/>
              <a:chOff x="-2977008" y="1700808"/>
              <a:chExt cx="2798229" cy="2016224"/>
            </a:xfrm>
          </p:grpSpPr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4FAA36F3-D3B4-4EAF-A5AE-1906ABC3553D}"/>
                  </a:ext>
                </a:extLst>
              </p:cNvPr>
              <p:cNvGrpSpPr/>
              <p:nvPr userDrawn="1"/>
            </p:nvGrpSpPr>
            <p:grpSpPr bwMode="gray">
              <a:xfrm>
                <a:off x="-2977008" y="1700808"/>
                <a:ext cx="2798229" cy="2016224"/>
                <a:chOff x="-2977008" y="1700808"/>
                <a:chExt cx="2798229" cy="2016224"/>
              </a:xfrm>
            </p:grpSpPr>
            <p:sp>
              <p:nvSpPr>
                <p:cNvPr id="6" name="Rectangle 5">
                  <a:extLst>
                    <a:ext uri="{FF2B5EF4-FFF2-40B4-BE49-F238E27FC236}">
                      <a16:creationId xmlns:a16="http://schemas.microsoft.com/office/drawing/2014/main" id="{67368F24-E5D1-4EF2-B455-0F4877373470}"/>
                    </a:ext>
                  </a:extLst>
                </p:cNvPr>
                <p:cNvSpPr/>
                <p:nvPr userDrawn="1"/>
              </p:nvSpPr>
              <p:spPr bwMode="gray">
                <a:xfrm>
                  <a:off x="-2977008" y="1700808"/>
                  <a:ext cx="2592000" cy="201622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tIns="864000" rtlCol="0" anchor="t"/>
                <a:lstStyle/>
                <a:p>
                  <a:pPr algn="l">
                    <a:buClr>
                      <a:schemeClr val="accent2"/>
                    </a:buClr>
                  </a:pPr>
                  <a:r>
                    <a:rPr lang="en-US" sz="1000" dirty="0">
                      <a:solidFill>
                        <a:schemeClr val="tx1"/>
                      </a:solidFill>
                    </a:rPr>
                    <a:t>In order to differentiate between topics that have already been dealt with and those that are still outstanding, you can click in the relevant line and use the </a:t>
                  </a:r>
                  <a:r>
                    <a:rPr lang="en-US" sz="1000" dirty="0">
                      <a:solidFill>
                        <a:srgbClr val="FF0000"/>
                      </a:solidFill>
                    </a:rPr>
                    <a:t>“Increase List Level”</a:t>
                  </a:r>
                  <a:r>
                    <a:rPr lang="en-US" sz="1000" dirty="0">
                      <a:solidFill>
                        <a:schemeClr val="tx1"/>
                      </a:solidFill>
                    </a:rPr>
                    <a:t> or </a:t>
                  </a:r>
                  <a:r>
                    <a:rPr lang="en-US" sz="1000" dirty="0">
                      <a:solidFill>
                        <a:srgbClr val="FF0000"/>
                      </a:solidFill>
                    </a:rPr>
                    <a:t>“Decrease List Level”</a:t>
                  </a:r>
                  <a:r>
                    <a:rPr lang="en-US" sz="1000" dirty="0">
                      <a:solidFill>
                        <a:schemeClr val="tx1"/>
                      </a:solidFill>
                    </a:rPr>
                    <a:t> buttons to adjust the formatting and numbering.</a:t>
                  </a:r>
                </a:p>
              </p:txBody>
            </p:sp>
            <p:sp>
              <p:nvSpPr>
                <p:cNvPr id="11" name="Isosceles Triangle 10">
                  <a:extLst>
                    <a:ext uri="{FF2B5EF4-FFF2-40B4-BE49-F238E27FC236}">
                      <a16:creationId xmlns:a16="http://schemas.microsoft.com/office/drawing/2014/main" id="{40CEDB67-C17F-4BC3-8FD0-F1173013C760}"/>
                    </a:ext>
                  </a:extLst>
                </p:cNvPr>
                <p:cNvSpPr/>
                <p:nvPr userDrawn="1"/>
              </p:nvSpPr>
              <p:spPr bwMode="gray">
                <a:xfrm rot="5400000">
                  <a:off x="-540060" y="2059607"/>
                  <a:ext cx="504056" cy="218507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buClr>
                      <a:schemeClr val="accent2"/>
                    </a:buClr>
                  </a:pPr>
                  <a:endParaRPr lang="en-US" sz="1600" dirty="0">
                    <a:solidFill>
                      <a:schemeClr val="tx1"/>
                    </a:solidFill>
                  </a:endParaRPr>
                </a:p>
              </p:txBody>
            </p:sp>
          </p:grpSp>
          <p:pic>
            <p:nvPicPr>
              <p:cNvPr id="4" name="Picture 3">
                <a:extLst>
                  <a:ext uri="{FF2B5EF4-FFF2-40B4-BE49-F238E27FC236}">
                    <a16:creationId xmlns:a16="http://schemas.microsoft.com/office/drawing/2014/main" id="{EB5024FA-2759-49CB-9FC1-19D24673CC5D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3"/>
              <a:stretch>
                <a:fillRect/>
              </a:stretch>
            </p:blipFill>
            <p:spPr bwMode="gray">
              <a:xfrm>
                <a:off x="-2905000" y="1772816"/>
                <a:ext cx="2465917" cy="721028"/>
              </a:xfrm>
              <a:prstGeom prst="rect">
                <a:avLst/>
              </a:prstGeom>
            </p:spPr>
          </p:pic>
        </p:grp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3A71D48-86B8-4748-BBD0-946064AAEFEB}"/>
                </a:ext>
              </a:extLst>
            </p:cNvPr>
            <p:cNvSpPr/>
            <p:nvPr userDrawn="1"/>
          </p:nvSpPr>
          <p:spPr bwMode="gray">
            <a:xfrm>
              <a:off x="-2102644" y="1779736"/>
              <a:ext cx="388144" cy="216024"/>
            </a:xfrm>
            <a:prstGeom prst="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Clr>
                  <a:schemeClr val="accent2"/>
                </a:buClr>
              </a:pPr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sp>
        <p:nvSpPr>
          <p:cNvPr id="15" name="Title 14">
            <a:extLst>
              <a:ext uri="{FF2B5EF4-FFF2-40B4-BE49-F238E27FC236}">
                <a16:creationId xmlns:a16="http://schemas.microsoft.com/office/drawing/2014/main" id="{2FC170A5-F78B-4699-BB00-8600BF850F9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title</a:t>
            </a:r>
          </a:p>
        </p:txBody>
      </p:sp>
      <p:sp>
        <p:nvSpPr>
          <p:cNvPr id="16" name="Textplatzhalter 11">
            <a:extLst>
              <a:ext uri="{FF2B5EF4-FFF2-40B4-BE49-F238E27FC236}">
                <a16:creationId xmlns:a16="http://schemas.microsoft.com/office/drawing/2014/main" id="{0F1D99A5-241C-42B7-8E15-D93308BB98B8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9552384" y="392704"/>
            <a:ext cx="2232000" cy="370800"/>
          </a:xfr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FontTx/>
              <a:buNone/>
              <a:tabLst/>
              <a:defRPr sz="100">
                <a:noFill/>
              </a:defRPr>
            </a:lvl1pPr>
            <a:lvl2pPr marL="0" indent="0">
              <a:buFontTx/>
              <a:buNone/>
              <a:tabLst/>
              <a:defRPr sz="100"/>
            </a:lvl2pPr>
            <a:lvl3pPr marL="0" indent="0">
              <a:buFontTx/>
              <a:buNone/>
              <a:tabLst/>
              <a:defRPr sz="100"/>
            </a:lvl3pPr>
            <a:lvl4pPr marL="0" indent="0">
              <a:buFontTx/>
              <a:buNone/>
              <a:tabLst/>
              <a:defRPr sz="100"/>
            </a:lvl4pPr>
            <a:lvl5pPr marL="0" indent="0">
              <a:buFontTx/>
              <a:buNone/>
              <a:tabLst/>
              <a:defRPr sz="100"/>
            </a:lvl5pPr>
            <a:lvl6pPr marL="0" indent="0">
              <a:buFontTx/>
              <a:buNone/>
              <a:tabLst/>
              <a:defRPr sz="100"/>
            </a:lvl6pPr>
            <a:lvl7pPr marL="0" indent="0">
              <a:buFontTx/>
              <a:buNone/>
              <a:tabLst/>
              <a:defRPr sz="100"/>
            </a:lvl7pPr>
            <a:lvl8pPr marL="0" indent="0">
              <a:buFontTx/>
              <a:buNone/>
              <a:tabLst/>
              <a:defRPr sz="100"/>
            </a:lvl8pPr>
            <a:lvl9pPr marL="0" indent="0">
              <a:buFontTx/>
              <a:buNone/>
              <a:tabLst/>
              <a:defRPr sz="1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7" name="Textplatzhalter 6">
            <a:extLst>
              <a:ext uri="{FF2B5EF4-FFF2-40B4-BE49-F238E27FC236}">
                <a16:creationId xmlns:a16="http://schemas.microsoft.com/office/drawing/2014/main" id="{927F6351-CA36-4C05-8EA6-836E3C1F904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11244632" y="6471916"/>
            <a:ext cx="540000" cy="54000"/>
          </a:xfrm>
          <a:prstGeom prst="roundRect">
            <a:avLst>
              <a:gd name="adj" fmla="val 50000"/>
            </a:avLst>
          </a:prstGeom>
          <a:solidFill>
            <a:schemeClr val="tx2"/>
          </a:solidFill>
        </p:spPr>
        <p:txBody>
          <a:bodyPr/>
          <a:lstStyle>
            <a:lvl1pPr marL="0" indent="0">
              <a:buFontTx/>
              <a:buNone/>
              <a:defRPr sz="200">
                <a:noFill/>
              </a:defRPr>
            </a:lvl1pPr>
            <a:lvl2pPr marL="0" indent="0">
              <a:buFontTx/>
              <a:buNone/>
              <a:defRPr sz="200">
                <a:noFill/>
              </a:defRPr>
            </a:lvl2pPr>
            <a:lvl3pPr marL="0" indent="0">
              <a:buFontTx/>
              <a:buNone/>
              <a:defRPr sz="200">
                <a:noFill/>
              </a:defRPr>
            </a:lvl3pPr>
            <a:lvl4pPr marL="0" indent="0">
              <a:buFontTx/>
              <a:buNone/>
              <a:defRPr sz="200">
                <a:noFill/>
              </a:defRPr>
            </a:lvl4pPr>
            <a:lvl5pPr marL="0" indent="0">
              <a:buFontTx/>
              <a:buNone/>
              <a:defRPr sz="200">
                <a:noFill/>
              </a:defRPr>
            </a:lvl5pPr>
            <a:lvl6pPr marL="0" indent="0">
              <a:buFontTx/>
              <a:buNone/>
              <a:defRPr sz="200">
                <a:noFill/>
              </a:defRPr>
            </a:lvl6pPr>
            <a:lvl7pPr marL="0" indent="0">
              <a:buFontTx/>
              <a:buNone/>
              <a:defRPr sz="200">
                <a:noFill/>
              </a:defRPr>
            </a:lvl7pPr>
            <a:lvl8pPr marL="0" indent="0">
              <a:buFontTx/>
              <a:buNone/>
              <a:defRPr sz="200">
                <a:noFill/>
              </a:defRPr>
            </a:lvl8pPr>
            <a:lvl9pPr marL="0" indent="0">
              <a:buFontTx/>
              <a:buNone/>
              <a:defRPr sz="200">
                <a:noFill/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4232086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1162">
          <p15:clr>
            <a:srgbClr val="FBAE40"/>
          </p15:clr>
        </p15:guide>
        <p15:guide id="2" pos="5790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07988" y="1412776"/>
            <a:ext cx="11376025" cy="2160000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dirty="0"/>
              <a:t>Add chapter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C4D224-C30D-405E-A5EE-0DB17C1D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913D9F7D-0C28-4C21-AA99-7C67E34F632A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519DF05F-72AD-4B24-A27F-09516995237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07988" y="3717032"/>
            <a:ext cx="5543550" cy="2448000"/>
          </a:xfrm>
        </p:spPr>
        <p:txBody>
          <a:bodyPr/>
          <a:lstStyle>
            <a:lvl1pPr marL="0" indent="0">
              <a:buFontTx/>
              <a:buNone/>
              <a:defRPr/>
            </a:lvl1pPr>
            <a:lvl2pPr marL="0" indent="0">
              <a:buFontTx/>
              <a:buNone/>
              <a:defRPr/>
            </a:lvl2pPr>
            <a:lvl3pPr marL="0" indent="0">
              <a:buFontTx/>
              <a:buNone/>
              <a:defRPr/>
            </a:lvl3pPr>
            <a:lvl4pPr marL="0" indent="0">
              <a:buFontTx/>
              <a:buNone/>
              <a:defRPr/>
            </a:lvl4pPr>
            <a:lvl5pPr marL="0" indent="0">
              <a:buFontTx/>
              <a:buNone/>
              <a:defRPr/>
            </a:lvl5pPr>
            <a:lvl6pPr marL="0" indent="0">
              <a:buFontTx/>
              <a:buNone/>
              <a:defRPr/>
            </a:lvl6pPr>
            <a:lvl7pPr marL="0" indent="0">
              <a:buFontTx/>
              <a:buNone/>
              <a:defRPr/>
            </a:lvl7pPr>
            <a:lvl8pPr marL="0" indent="0">
              <a:buFontTx/>
              <a:buNone/>
              <a:defRPr/>
            </a:lvl8pPr>
            <a:lvl9pPr marL="0" indent="0">
              <a:buFontTx/>
              <a:buNone/>
              <a:defRPr/>
            </a:lvl9pPr>
          </a:lstStyle>
          <a:p>
            <a:pPr lvl="0"/>
            <a:r>
              <a:rPr lang="en-US" dirty="0"/>
              <a:t>Add chapter description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855C242C-891C-484A-B58F-17858465FE5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 bwMode="gray"/>
        <p:txBody>
          <a:bodyPr/>
          <a:lstStyle/>
          <a:p>
            <a:r>
              <a:rPr lang="en-US" dirty="0"/>
              <a:t>DB SCHENKER | First Name Surname | Department | Date ("Insert&gt; Header and Footer")</a:t>
            </a:r>
          </a:p>
        </p:txBody>
      </p:sp>
    </p:spTree>
    <p:extLst>
      <p:ext uri="{BB962C8B-B14F-4D97-AF65-F5344CB8AC3E}">
        <p14:creationId xmlns:p14="http://schemas.microsoft.com/office/powerpoint/2010/main" val="390579354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 (picture, bright)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F8EFF006-54B8-4823-B83A-1C9F7B6FA068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-1" y="0"/>
            <a:ext cx="12192001" cy="6858000"/>
          </a:xfrm>
          <a:noFill/>
        </p:spPr>
        <p:txBody>
          <a:bodyPr bIns="756000" anchor="ctr"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Add image by clicking icon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06800" y="1412776"/>
            <a:ext cx="11376000" cy="2160000"/>
          </a:xfrm>
        </p:spPr>
        <p:txBody>
          <a:bodyPr anchor="b"/>
          <a:lstStyle>
            <a:lvl1pPr>
              <a:defRPr sz="54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chapter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C4D224-C30D-405E-A5EE-0DB17C1D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13D9F7D-0C28-4C21-AA99-7C67E34F632A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519DF05F-72AD-4B24-A27F-09516995237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07368" y="3717032"/>
            <a:ext cx="5545137" cy="2448000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tx1"/>
                </a:solidFill>
              </a:defRPr>
            </a:lvl1pPr>
            <a:lvl2pPr marL="0" indent="0">
              <a:buFontTx/>
              <a:buNone/>
              <a:defRPr>
                <a:solidFill>
                  <a:schemeClr val="tx1"/>
                </a:solidFill>
              </a:defRPr>
            </a:lvl2pPr>
            <a:lvl3pPr marL="0" indent="0">
              <a:buFontTx/>
              <a:buNone/>
              <a:defRPr>
                <a:solidFill>
                  <a:schemeClr val="tx1"/>
                </a:solidFill>
              </a:defRPr>
            </a:lvl3pPr>
            <a:lvl4pPr marL="0" indent="0">
              <a:buFontTx/>
              <a:buNone/>
              <a:defRPr>
                <a:solidFill>
                  <a:schemeClr val="tx1"/>
                </a:solidFill>
              </a:defRPr>
            </a:lvl4pPr>
            <a:lvl5pPr marL="0" indent="0">
              <a:buFontTx/>
              <a:buNone/>
              <a:defRPr>
                <a:solidFill>
                  <a:schemeClr val="tx1"/>
                </a:solidFill>
              </a:defRPr>
            </a:lvl5pPr>
            <a:lvl6pPr marL="0" indent="0">
              <a:buFontTx/>
              <a:buNone/>
              <a:defRPr>
                <a:solidFill>
                  <a:schemeClr val="tx1"/>
                </a:solidFill>
              </a:defRPr>
            </a:lvl6pPr>
            <a:lvl7pPr marL="0" indent="0">
              <a:buFontTx/>
              <a:buNone/>
              <a:defRPr>
                <a:solidFill>
                  <a:schemeClr val="tx1"/>
                </a:solidFill>
              </a:defRPr>
            </a:lvl7pPr>
            <a:lvl8pPr marL="0" indent="0">
              <a:buFontTx/>
              <a:buNone/>
              <a:defRPr>
                <a:solidFill>
                  <a:schemeClr val="tx1"/>
                </a:solidFill>
              </a:defRPr>
            </a:lvl8pPr>
            <a:lvl9pPr marL="0" indent="0">
              <a:buFontTx/>
              <a:buNone/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 dirty="0"/>
              <a:t>Add chapter description</a:t>
            </a:r>
          </a:p>
        </p:txBody>
      </p:sp>
      <p:sp>
        <p:nvSpPr>
          <p:cNvPr id="10" name="Textplatzhalter 6">
            <a:extLst>
              <a:ext uri="{FF2B5EF4-FFF2-40B4-BE49-F238E27FC236}">
                <a16:creationId xmlns:a16="http://schemas.microsoft.com/office/drawing/2014/main" id="{B27FFED9-1D10-457A-BB20-AF5C3651EB6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11244632" y="6471916"/>
            <a:ext cx="540000" cy="54000"/>
          </a:xfrm>
          <a:prstGeom prst="roundRect">
            <a:avLst>
              <a:gd name="adj" fmla="val 50000"/>
            </a:avLst>
          </a:prstGeom>
          <a:solidFill>
            <a:schemeClr val="tx2"/>
          </a:solidFill>
        </p:spPr>
        <p:txBody>
          <a:bodyPr/>
          <a:lstStyle>
            <a:lvl1pPr marL="0" indent="0">
              <a:buFontTx/>
              <a:buNone/>
              <a:defRPr sz="200">
                <a:noFill/>
              </a:defRPr>
            </a:lvl1pPr>
            <a:lvl2pPr marL="0" indent="0">
              <a:buFontTx/>
              <a:buNone/>
              <a:defRPr sz="200">
                <a:noFill/>
              </a:defRPr>
            </a:lvl2pPr>
            <a:lvl3pPr marL="0" indent="0">
              <a:buFontTx/>
              <a:buNone/>
              <a:defRPr sz="200">
                <a:noFill/>
              </a:defRPr>
            </a:lvl3pPr>
            <a:lvl4pPr marL="0" indent="0">
              <a:buFontTx/>
              <a:buNone/>
              <a:defRPr sz="200">
                <a:noFill/>
              </a:defRPr>
            </a:lvl4pPr>
            <a:lvl5pPr marL="0" indent="0">
              <a:buFontTx/>
              <a:buNone/>
              <a:defRPr sz="200">
                <a:noFill/>
              </a:defRPr>
            </a:lvl5pPr>
            <a:lvl6pPr marL="0" indent="0">
              <a:buFontTx/>
              <a:buNone/>
              <a:defRPr sz="200">
                <a:noFill/>
              </a:defRPr>
            </a:lvl6pPr>
            <a:lvl7pPr marL="0" indent="0">
              <a:buFontTx/>
              <a:buNone/>
              <a:defRPr sz="200">
                <a:noFill/>
              </a:defRPr>
            </a:lvl7pPr>
            <a:lvl8pPr marL="0" indent="0">
              <a:buFontTx/>
              <a:buNone/>
              <a:defRPr sz="200">
                <a:noFill/>
              </a:defRPr>
            </a:lvl8pPr>
            <a:lvl9pPr marL="0" indent="0">
              <a:buFontTx/>
              <a:buNone/>
              <a:defRPr sz="200">
                <a:noFill/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0549B37-C30E-44E8-B1FF-0C621786A36A}"/>
              </a:ext>
            </a:extLst>
          </p:cNvPr>
          <p:cNvSpPr>
            <a:spLocks noGrp="1" noChangeAspect="1"/>
          </p:cNvSpPr>
          <p:nvPr>
            <p:ph type="body" sz="quarter" idx="18" hasCustomPrompt="1"/>
          </p:nvPr>
        </p:nvSpPr>
        <p:spPr bwMode="gray">
          <a:xfrm>
            <a:off x="9552384" y="392704"/>
            <a:ext cx="2232000" cy="370800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FontTx/>
              <a:buNone/>
              <a:defRPr sz="200">
                <a:noFill/>
              </a:defRPr>
            </a:lvl1pPr>
            <a:lvl2pPr marL="0" indent="0">
              <a:buFontTx/>
              <a:buNone/>
              <a:defRPr sz="200">
                <a:noFill/>
              </a:defRPr>
            </a:lvl2pPr>
            <a:lvl3pPr marL="0" indent="0">
              <a:buFontTx/>
              <a:buNone/>
              <a:defRPr sz="200">
                <a:noFill/>
              </a:defRPr>
            </a:lvl3pPr>
            <a:lvl4pPr marL="0" indent="0">
              <a:buFontTx/>
              <a:buNone/>
              <a:defRPr sz="200">
                <a:noFill/>
              </a:defRPr>
            </a:lvl4pPr>
            <a:lvl5pPr marL="0" indent="0">
              <a:buFontTx/>
              <a:buNone/>
              <a:defRPr sz="200">
                <a:noFill/>
              </a:defRPr>
            </a:lvl5pPr>
            <a:lvl6pPr marL="0" indent="0">
              <a:buFontTx/>
              <a:buNone/>
              <a:defRPr sz="200">
                <a:noFill/>
              </a:defRPr>
            </a:lvl6pPr>
            <a:lvl7pPr marL="0" indent="0">
              <a:buFontTx/>
              <a:buNone/>
              <a:defRPr sz="200">
                <a:noFill/>
              </a:defRPr>
            </a:lvl7pPr>
            <a:lvl8pPr marL="0" indent="0">
              <a:buFontTx/>
              <a:buNone/>
              <a:defRPr sz="200">
                <a:noFill/>
              </a:defRPr>
            </a:lvl8pPr>
            <a:lvl9pPr marL="0" indent="0">
              <a:buFontTx/>
              <a:buNone/>
              <a:defRPr sz="200">
                <a:noFill/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61286024-2DDD-4678-96D4-5F9648D9AA80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 bwMode="gray"/>
        <p:txBody>
          <a:bodyPr/>
          <a:lstStyle/>
          <a:p>
            <a:r>
              <a:rPr lang="en-US" dirty="0"/>
              <a:t>DB SCHENKER | First Name Surname | Department | Date ("Insert&gt; Header and Footer")</a:t>
            </a:r>
          </a:p>
        </p:txBody>
      </p:sp>
    </p:spTree>
    <p:extLst>
      <p:ext uri="{BB962C8B-B14F-4D97-AF65-F5344CB8AC3E}">
        <p14:creationId xmlns:p14="http://schemas.microsoft.com/office/powerpoint/2010/main" val="365166393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 (picture, dark)">
    <p:bg>
      <p:bgPr>
        <a:solidFill>
          <a:schemeClr val="tx1">
            <a:alpha val="8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F8EFF006-54B8-4823-B83A-1C9F7B6FA068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-1" y="0"/>
            <a:ext cx="12192001" cy="6858000"/>
          </a:xfrm>
          <a:noFill/>
        </p:spPr>
        <p:txBody>
          <a:bodyPr bIns="756000"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image by clicking icon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06800" y="1412776"/>
            <a:ext cx="11376000" cy="2160000"/>
          </a:xfrm>
        </p:spPr>
        <p:txBody>
          <a:bodyPr anchor="b"/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chapter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C4D224-C30D-405E-A5EE-0DB17C1D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519DF05F-72AD-4B24-A27F-09516995237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07368" y="3717032"/>
            <a:ext cx="5545137" cy="2448000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0" indent="0">
              <a:buFontTx/>
              <a:buNone/>
              <a:defRPr>
                <a:solidFill>
                  <a:schemeClr val="bg1"/>
                </a:solidFill>
              </a:defRPr>
            </a:lvl3pPr>
            <a:lvl4pPr marL="0" indent="0">
              <a:buFontTx/>
              <a:buNone/>
              <a:defRPr>
                <a:solidFill>
                  <a:schemeClr val="bg1"/>
                </a:solidFill>
              </a:defRPr>
            </a:lvl4pPr>
            <a:lvl5pPr marL="0" indent="0">
              <a:buFontTx/>
              <a:buNone/>
              <a:defRPr>
                <a:solidFill>
                  <a:schemeClr val="bg1"/>
                </a:solidFill>
              </a:defRPr>
            </a:lvl5pPr>
            <a:lvl6pPr marL="0" indent="0">
              <a:buFontTx/>
              <a:buNone/>
              <a:defRPr>
                <a:solidFill>
                  <a:schemeClr val="bg1"/>
                </a:solidFill>
              </a:defRPr>
            </a:lvl6pPr>
            <a:lvl7pPr marL="0" indent="0">
              <a:buFontTx/>
              <a:buNone/>
              <a:defRPr>
                <a:solidFill>
                  <a:schemeClr val="bg1"/>
                </a:solidFill>
              </a:defRPr>
            </a:lvl7pPr>
            <a:lvl8pPr marL="0" indent="0">
              <a:buFontTx/>
              <a:buNone/>
              <a:defRPr>
                <a:solidFill>
                  <a:schemeClr val="bg1"/>
                </a:solidFill>
              </a:defRPr>
            </a:lvl8pPr>
            <a:lvl9pPr marL="0" indent="0">
              <a:buFontTx/>
              <a:buNone/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 dirty="0"/>
              <a:t>Add chapter description</a:t>
            </a:r>
          </a:p>
        </p:txBody>
      </p:sp>
      <p:sp>
        <p:nvSpPr>
          <p:cNvPr id="10" name="Textplatzhalter 6">
            <a:extLst>
              <a:ext uri="{FF2B5EF4-FFF2-40B4-BE49-F238E27FC236}">
                <a16:creationId xmlns:a16="http://schemas.microsoft.com/office/drawing/2014/main" id="{B27FFED9-1D10-457A-BB20-AF5C3651EB6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11244632" y="6471916"/>
            <a:ext cx="540000" cy="54000"/>
          </a:xfrm>
          <a:prstGeom prst="roundRect">
            <a:avLst>
              <a:gd name="adj" fmla="val 50000"/>
            </a:avLst>
          </a:prstGeom>
          <a:solidFill>
            <a:schemeClr val="tx2"/>
          </a:solidFill>
        </p:spPr>
        <p:txBody>
          <a:bodyPr/>
          <a:lstStyle>
            <a:lvl1pPr marL="0" indent="0">
              <a:buFontTx/>
              <a:buNone/>
              <a:defRPr sz="200">
                <a:noFill/>
              </a:defRPr>
            </a:lvl1pPr>
            <a:lvl2pPr marL="0" indent="0">
              <a:buFontTx/>
              <a:buNone/>
              <a:defRPr sz="200">
                <a:noFill/>
              </a:defRPr>
            </a:lvl2pPr>
            <a:lvl3pPr marL="0" indent="0">
              <a:buFontTx/>
              <a:buNone/>
              <a:defRPr sz="200">
                <a:noFill/>
              </a:defRPr>
            </a:lvl3pPr>
            <a:lvl4pPr marL="0" indent="0">
              <a:buFontTx/>
              <a:buNone/>
              <a:defRPr sz="200">
                <a:noFill/>
              </a:defRPr>
            </a:lvl4pPr>
            <a:lvl5pPr marL="0" indent="0">
              <a:buFontTx/>
              <a:buNone/>
              <a:defRPr sz="200">
                <a:noFill/>
              </a:defRPr>
            </a:lvl5pPr>
            <a:lvl6pPr marL="0" indent="0">
              <a:buFontTx/>
              <a:buNone/>
              <a:defRPr sz="200">
                <a:noFill/>
              </a:defRPr>
            </a:lvl6pPr>
            <a:lvl7pPr marL="0" indent="0">
              <a:buFontTx/>
              <a:buNone/>
              <a:defRPr sz="200">
                <a:noFill/>
              </a:defRPr>
            </a:lvl7pPr>
            <a:lvl8pPr marL="0" indent="0">
              <a:buFontTx/>
              <a:buNone/>
              <a:defRPr sz="200">
                <a:noFill/>
              </a:defRPr>
            </a:lvl8pPr>
            <a:lvl9pPr marL="0" indent="0">
              <a:buFontTx/>
              <a:buNone/>
              <a:defRPr sz="200">
                <a:noFill/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0549B37-C30E-44E8-B1FF-0C621786A36A}"/>
              </a:ext>
            </a:extLst>
          </p:cNvPr>
          <p:cNvSpPr>
            <a:spLocks noGrp="1" noChangeAspect="1"/>
          </p:cNvSpPr>
          <p:nvPr>
            <p:ph type="body" sz="quarter" idx="18" hasCustomPrompt="1"/>
          </p:nvPr>
        </p:nvSpPr>
        <p:spPr bwMode="gray">
          <a:xfrm>
            <a:off x="9552384" y="392704"/>
            <a:ext cx="2232000" cy="370800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FontTx/>
              <a:buNone/>
              <a:defRPr sz="200">
                <a:noFill/>
              </a:defRPr>
            </a:lvl1pPr>
            <a:lvl2pPr marL="0" indent="0">
              <a:buFontTx/>
              <a:buNone/>
              <a:defRPr sz="200">
                <a:noFill/>
              </a:defRPr>
            </a:lvl2pPr>
            <a:lvl3pPr marL="0" indent="0">
              <a:buFontTx/>
              <a:buNone/>
              <a:defRPr sz="200">
                <a:noFill/>
              </a:defRPr>
            </a:lvl3pPr>
            <a:lvl4pPr marL="0" indent="0">
              <a:buFontTx/>
              <a:buNone/>
              <a:defRPr sz="200">
                <a:noFill/>
              </a:defRPr>
            </a:lvl4pPr>
            <a:lvl5pPr marL="0" indent="0">
              <a:buFontTx/>
              <a:buNone/>
              <a:defRPr sz="200">
                <a:noFill/>
              </a:defRPr>
            </a:lvl5pPr>
            <a:lvl6pPr marL="0" indent="0">
              <a:buFontTx/>
              <a:buNone/>
              <a:defRPr sz="200">
                <a:noFill/>
              </a:defRPr>
            </a:lvl6pPr>
            <a:lvl7pPr marL="0" indent="0">
              <a:buFontTx/>
              <a:buNone/>
              <a:defRPr sz="200">
                <a:noFill/>
              </a:defRPr>
            </a:lvl7pPr>
            <a:lvl8pPr marL="0" indent="0">
              <a:buFontTx/>
              <a:buNone/>
              <a:defRPr sz="200">
                <a:noFill/>
              </a:defRPr>
            </a:lvl8pPr>
            <a:lvl9pPr marL="0" indent="0">
              <a:buFontTx/>
              <a:buNone/>
              <a:defRPr sz="200">
                <a:noFill/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7F94EA48-B72F-4962-A5AE-03C26AD8A418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DB SCHENKER | First Name Surname | Department | Date ("Insert&gt; Header and Footer")</a:t>
            </a:r>
          </a:p>
        </p:txBody>
      </p:sp>
    </p:spTree>
    <p:extLst>
      <p:ext uri="{BB962C8B-B14F-4D97-AF65-F5344CB8AC3E}">
        <p14:creationId xmlns:p14="http://schemas.microsoft.com/office/powerpoint/2010/main" val="529626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centered (teal)">
  <p:cSld name="Title slide centered (teal)">
    <p:bg>
      <p:bgPr>
        <a:solidFill>
          <a:schemeClr val="accent1"/>
        </a:solidFill>
        <a:effectLst/>
      </p:bgPr>
    </p:bg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9"/>
          <p:cNvSpPr/>
          <p:nvPr/>
        </p:nvSpPr>
        <p:spPr>
          <a:xfrm>
            <a:off x="5485638" y="5467614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" name="Google Shape;54;p9"/>
          <p:cNvSpPr txBox="1">
            <a:spLocks noGrp="1"/>
          </p:cNvSpPr>
          <p:nvPr>
            <p:ph type="ctrTitle"/>
          </p:nvPr>
        </p:nvSpPr>
        <p:spPr>
          <a:xfrm>
            <a:off x="551692" y="2276872"/>
            <a:ext cx="11088000" cy="15119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  <a:defRPr sz="4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9"/>
          <p:cNvSpPr txBox="1">
            <a:spLocks noGrp="1"/>
          </p:cNvSpPr>
          <p:nvPr>
            <p:ph type="body" idx="1"/>
          </p:nvPr>
        </p:nvSpPr>
        <p:spPr>
          <a:xfrm>
            <a:off x="551692" y="5950800"/>
            <a:ext cx="11088000" cy="3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lvl="6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lvl="7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lvl="8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subTitle" idx="2"/>
          </p:nvPr>
        </p:nvSpPr>
        <p:spPr>
          <a:xfrm>
            <a:off x="551692" y="3789040"/>
            <a:ext cx="11088000" cy="6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57" name="Google Shape;57;p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576000" y="812967"/>
            <a:ext cx="5040000" cy="84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333">
          <p15:clr>
            <a:srgbClr val="FBAE40"/>
          </p15:clr>
        </p15:guide>
        <p15:guide id="2" pos="347">
          <p15:clr>
            <a:srgbClr val="FBAE40"/>
          </p15:clr>
        </p15:guide>
      </p15:sldGuideLst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DCE2CA58-2B50-4A56-A5C6-9BE4B8C44DD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dirty="0"/>
              <a:t>Add 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C4D224-C30D-405E-A5EE-0DB17C1D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913D9F7D-0C28-4C21-AA99-7C67E34F632A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6A96DF11-D7B5-4EFC-B124-303BAD65F600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 bwMode="gray">
          <a:xfrm>
            <a:off x="407988" y="1412875"/>
            <a:ext cx="11376025" cy="4752975"/>
          </a:xfrm>
        </p:spPr>
        <p:txBody>
          <a:bodyPr/>
          <a:lstStyle/>
          <a:p>
            <a:pPr lvl="0"/>
            <a:r>
              <a:rPr lang="en-US" dirty="0"/>
              <a:t>Edit master text format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BC4F7AC2-E3A2-4B86-A032-307DB47D420B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 bwMode="gray"/>
        <p:txBody>
          <a:bodyPr/>
          <a:lstStyle/>
          <a:p>
            <a:r>
              <a:rPr lang="en-US" dirty="0"/>
              <a:t>DB SCHENKER | First Name Surname | Department | Date ("Insert&gt; Header and Footer")</a:t>
            </a:r>
          </a:p>
        </p:txBody>
      </p:sp>
    </p:spTree>
    <p:extLst>
      <p:ext uri="{BB962C8B-B14F-4D97-AF65-F5344CB8AC3E}">
        <p14:creationId xmlns:p14="http://schemas.microsoft.com/office/powerpoint/2010/main" val="41998653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dirty="0"/>
              <a:t>Add title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C9E72AE-4A15-475A-B245-30A77632E6A5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 bwMode="gray">
          <a:xfrm>
            <a:off x="407988" y="1412875"/>
            <a:ext cx="5543550" cy="4752975"/>
          </a:xfrm>
        </p:spPr>
        <p:txBody>
          <a:bodyPr/>
          <a:lstStyle/>
          <a:p>
            <a:pPr lvl="0"/>
            <a:r>
              <a:rPr lang="en-US" dirty="0"/>
              <a:t>Edit master text format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8548D233-0EF0-489D-A80D-6DDFDDD19C7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 bwMode="gray">
          <a:xfrm>
            <a:off x="6240463" y="1412875"/>
            <a:ext cx="5543550" cy="4752975"/>
          </a:xfrm>
        </p:spPr>
        <p:txBody>
          <a:bodyPr/>
          <a:lstStyle/>
          <a:p>
            <a:pPr lvl="0"/>
            <a:r>
              <a:rPr lang="en-US" dirty="0"/>
              <a:t>Edit master text format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AD929FE5-115F-457D-AC69-10C64E41953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 bwMode="gray"/>
        <p:txBody>
          <a:bodyPr/>
          <a:lstStyle/>
          <a:p>
            <a:r>
              <a:rPr lang="en-US" dirty="0"/>
              <a:t>DB SCHENKER | First Name Surname | Department | Date ("Insert&gt; Header and Footer")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C4D224-C30D-405E-A5EE-0DB17C1D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913D9F7D-0C28-4C21-AA99-7C67E34F632A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930735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picture (left sid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dirty="0"/>
              <a:t>Add title</a:t>
            </a:r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BA04377E-897E-427F-AFC4-6BDC9BA90A71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 bwMode="gray">
          <a:xfrm>
            <a:off x="6240463" y="1412875"/>
            <a:ext cx="5543550" cy="4752975"/>
          </a:xfrm>
        </p:spPr>
        <p:txBody>
          <a:bodyPr/>
          <a:lstStyle/>
          <a:p>
            <a:pPr lvl="0"/>
            <a:r>
              <a:rPr lang="en-US" dirty="0"/>
              <a:t>Edit master text format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Bildplatzhalter 9">
            <a:extLst>
              <a:ext uri="{FF2B5EF4-FFF2-40B4-BE49-F238E27FC236}">
                <a16:creationId xmlns:a16="http://schemas.microsoft.com/office/drawing/2014/main" id="{2512175C-127A-4407-835E-E12790E0275F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 bwMode="gray">
          <a:xfrm>
            <a:off x="0" y="1412875"/>
            <a:ext cx="5951538" cy="4752975"/>
          </a:xfrm>
          <a:solidFill>
            <a:schemeClr val="bg1">
              <a:lumMod val="75000"/>
            </a:schemeClr>
          </a:solidFill>
        </p:spPr>
        <p:txBody>
          <a:bodyPr bIns="1584000" anchor="ctr" anchorCtr="0"/>
          <a:lstStyle>
            <a:lvl1pPr algn="ctr">
              <a:defRPr/>
            </a:lvl1pPr>
          </a:lstStyle>
          <a:p>
            <a:r>
              <a:rPr lang="en-US" dirty="0"/>
              <a:t>Add image by clicking icon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C4D224-C30D-405E-A5EE-0DB17C1D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13D9F7D-0C28-4C21-AA99-7C67E34F632A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2" name="Fußzeilenplatzhalter 11">
            <a:extLst>
              <a:ext uri="{FF2B5EF4-FFF2-40B4-BE49-F238E27FC236}">
                <a16:creationId xmlns:a16="http://schemas.microsoft.com/office/drawing/2014/main" id="{488F280F-5F11-495F-98E9-D68167B6CD96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 bwMode="gray"/>
        <p:txBody>
          <a:bodyPr/>
          <a:lstStyle/>
          <a:p>
            <a:r>
              <a:rPr lang="en-US" dirty="0"/>
              <a:t>DB SCHENKER | First Name Surname | Department | Date ("Insert&gt; Header and Footer")</a:t>
            </a:r>
          </a:p>
        </p:txBody>
      </p:sp>
    </p:spTree>
    <p:extLst>
      <p:ext uri="{BB962C8B-B14F-4D97-AF65-F5344CB8AC3E}">
        <p14:creationId xmlns:p14="http://schemas.microsoft.com/office/powerpoint/2010/main" val="46239944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picture (right sid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dirty="0"/>
              <a:t>Add title</a:t>
            </a:r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C1F2FB3A-D4BB-405D-BBBD-8752ADE7E13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 bwMode="gray">
          <a:xfrm>
            <a:off x="407988" y="1412875"/>
            <a:ext cx="5543550" cy="4752975"/>
          </a:xfrm>
        </p:spPr>
        <p:txBody>
          <a:bodyPr/>
          <a:lstStyle/>
          <a:p>
            <a:pPr lvl="0"/>
            <a:r>
              <a:rPr lang="en-US" dirty="0"/>
              <a:t>Edit master text format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678465FD-A7FA-4A51-9223-3F52271E2E7E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 bwMode="gray">
          <a:xfrm>
            <a:off x="6240463" y="1412875"/>
            <a:ext cx="5951537" cy="4752975"/>
          </a:xfrm>
          <a:solidFill>
            <a:schemeClr val="bg1">
              <a:lumMod val="75000"/>
            </a:schemeClr>
          </a:solidFill>
        </p:spPr>
        <p:txBody>
          <a:bodyPr bIns="1584000" anchor="ctr"/>
          <a:lstStyle>
            <a:lvl1pPr algn="ctr">
              <a:defRPr/>
            </a:lvl1pPr>
          </a:lstStyle>
          <a:p>
            <a:r>
              <a:rPr lang="en-US" dirty="0"/>
              <a:t>Add image by clicking icon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C4D224-C30D-405E-A5EE-0DB17C1D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13D9F7D-0C28-4C21-AA99-7C67E34F632A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2" name="Fußzeilenplatzhalter 11">
            <a:extLst>
              <a:ext uri="{FF2B5EF4-FFF2-40B4-BE49-F238E27FC236}">
                <a16:creationId xmlns:a16="http://schemas.microsoft.com/office/drawing/2014/main" id="{C26FBFEA-F23B-4AC9-A80D-5E3C25773FC2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 bwMode="gray"/>
        <p:txBody>
          <a:bodyPr/>
          <a:lstStyle/>
          <a:p>
            <a:r>
              <a:rPr lang="en-US" dirty="0"/>
              <a:t>DB SCHENKER | First Name Surname | Department | Date ("Insert&gt; Header and Footer")</a:t>
            </a:r>
          </a:p>
        </p:txBody>
      </p:sp>
    </p:spTree>
    <p:extLst>
      <p:ext uri="{BB962C8B-B14F-4D97-AF65-F5344CB8AC3E}">
        <p14:creationId xmlns:p14="http://schemas.microsoft.com/office/powerpoint/2010/main" val="41429589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large picture (bright)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10">
            <a:extLst>
              <a:ext uri="{FF2B5EF4-FFF2-40B4-BE49-F238E27FC236}">
                <a16:creationId xmlns:a16="http://schemas.microsoft.com/office/drawing/2014/main" id="{E63F0EF0-6751-42DD-8EAD-C8E847AA5F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-1" y="0"/>
            <a:ext cx="12192001" cy="6858000"/>
          </a:xfrm>
          <a:noFill/>
        </p:spPr>
        <p:txBody>
          <a:bodyPr bIns="1584000" anchor="ctr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image by clicking icon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BB3B7F34-A02F-4745-A45E-374BB8A8B29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dirty="0"/>
              <a:t>Add title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13D9F7D-0C28-4C21-AA99-7C67E34F632A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9EC27803-F028-4D09-938C-1C41D21EE002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 bwMode="gray"/>
        <p:txBody>
          <a:bodyPr/>
          <a:lstStyle/>
          <a:p>
            <a:r>
              <a:rPr lang="en-US" dirty="0"/>
              <a:t>DB SCHENKER | First Name Surname | Department | Date ("Insert&gt; Header and Footer")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71FC7585-FE78-4F89-BA10-26D26E336DE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 bwMode="gray">
          <a:xfrm>
            <a:off x="11246400" y="6472800"/>
            <a:ext cx="540000" cy="54000"/>
          </a:xfrm>
          <a:prstGeom prst="roundRect">
            <a:avLst>
              <a:gd name="adj" fmla="val 50000"/>
            </a:avLst>
          </a:prstGeom>
          <a:solidFill>
            <a:schemeClr val="tx2"/>
          </a:solidFill>
        </p:spPr>
        <p:txBody>
          <a:bodyPr/>
          <a:lstStyle>
            <a:lvl1pPr marL="0" indent="0">
              <a:buFontTx/>
              <a:buNone/>
              <a:defRPr sz="200">
                <a:noFill/>
              </a:defRPr>
            </a:lvl1pPr>
            <a:lvl2pPr marL="0" indent="0">
              <a:buFontTx/>
              <a:buNone/>
              <a:defRPr sz="200">
                <a:noFill/>
              </a:defRPr>
            </a:lvl2pPr>
            <a:lvl3pPr marL="0" indent="0">
              <a:buFontTx/>
              <a:buNone/>
              <a:defRPr sz="200">
                <a:noFill/>
              </a:defRPr>
            </a:lvl3pPr>
            <a:lvl4pPr marL="0" indent="0">
              <a:buFontTx/>
              <a:buNone/>
              <a:defRPr sz="200">
                <a:noFill/>
              </a:defRPr>
            </a:lvl4pPr>
            <a:lvl5pPr marL="0" indent="0">
              <a:buFontTx/>
              <a:buNone/>
              <a:defRPr sz="200">
                <a:noFill/>
              </a:defRPr>
            </a:lvl5pPr>
            <a:lvl6pPr marL="0" indent="0">
              <a:buFontTx/>
              <a:buNone/>
              <a:defRPr sz="200">
                <a:noFill/>
              </a:defRPr>
            </a:lvl6pPr>
            <a:lvl7pPr marL="0" indent="0">
              <a:buFontTx/>
              <a:buNone/>
              <a:defRPr sz="200">
                <a:noFill/>
              </a:defRPr>
            </a:lvl7pPr>
            <a:lvl8pPr marL="0" indent="0">
              <a:buFontTx/>
              <a:buNone/>
              <a:defRPr sz="200">
                <a:noFill/>
              </a:defRPr>
            </a:lvl8pPr>
            <a:lvl9pPr marL="0" indent="0">
              <a:buFontTx/>
              <a:buNone/>
              <a:defRPr sz="200">
                <a:noFill/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BEE2140D-3ADC-4AA2-AAAB-72EF562EFF7A}"/>
              </a:ext>
            </a:extLst>
          </p:cNvPr>
          <p:cNvSpPr>
            <a:spLocks noGrp="1" noChangeAspect="1"/>
          </p:cNvSpPr>
          <p:nvPr>
            <p:ph type="body" sz="quarter" idx="19" hasCustomPrompt="1"/>
          </p:nvPr>
        </p:nvSpPr>
        <p:spPr bwMode="gray">
          <a:xfrm>
            <a:off x="9552384" y="393904"/>
            <a:ext cx="2232000" cy="370800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FontTx/>
              <a:buNone/>
              <a:defRPr sz="200">
                <a:noFill/>
              </a:defRPr>
            </a:lvl1pPr>
            <a:lvl2pPr marL="0" indent="0">
              <a:buFontTx/>
              <a:buNone/>
              <a:defRPr sz="200">
                <a:noFill/>
              </a:defRPr>
            </a:lvl2pPr>
            <a:lvl3pPr marL="0" indent="0">
              <a:buFontTx/>
              <a:buNone/>
              <a:defRPr sz="200">
                <a:noFill/>
              </a:defRPr>
            </a:lvl3pPr>
            <a:lvl4pPr marL="0" indent="0">
              <a:buFontTx/>
              <a:buNone/>
              <a:defRPr sz="200">
                <a:noFill/>
              </a:defRPr>
            </a:lvl4pPr>
            <a:lvl5pPr marL="0" indent="0">
              <a:buFontTx/>
              <a:buNone/>
              <a:defRPr sz="200">
                <a:noFill/>
              </a:defRPr>
            </a:lvl5pPr>
            <a:lvl6pPr marL="0" indent="0">
              <a:buFontTx/>
              <a:buNone/>
              <a:defRPr sz="200">
                <a:noFill/>
              </a:defRPr>
            </a:lvl6pPr>
            <a:lvl7pPr marL="0" indent="0">
              <a:buFontTx/>
              <a:buNone/>
              <a:defRPr sz="200">
                <a:noFill/>
              </a:defRPr>
            </a:lvl7pPr>
            <a:lvl8pPr marL="0" indent="0">
              <a:buFontTx/>
              <a:buNone/>
              <a:defRPr sz="200">
                <a:noFill/>
              </a:defRPr>
            </a:lvl8pPr>
            <a:lvl9pPr marL="0" indent="0">
              <a:buFontTx/>
              <a:buNone/>
              <a:defRPr sz="200">
                <a:noFill/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8580431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large picture (dark)">
    <p:bg>
      <p:bgPr>
        <a:solidFill>
          <a:schemeClr val="tx1">
            <a:alpha val="8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10">
            <a:extLst>
              <a:ext uri="{FF2B5EF4-FFF2-40B4-BE49-F238E27FC236}">
                <a16:creationId xmlns:a16="http://schemas.microsoft.com/office/drawing/2014/main" id="{E63F0EF0-6751-42DD-8EAD-C8E847AA5F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-1" y="0"/>
            <a:ext cx="12192001" cy="6858000"/>
          </a:xfrm>
          <a:noFill/>
        </p:spPr>
        <p:txBody>
          <a:bodyPr bIns="1584000"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image by clicking icon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BB3B7F34-A02F-4745-A45E-374BB8A8B29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title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9EC27803-F028-4D09-938C-1C41D21EE002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DB SCHENKER | First Name Surname | Department | Date ("Insert&gt; Header and Footer")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71FC7585-FE78-4F89-BA10-26D26E336DE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 bwMode="gray">
          <a:xfrm>
            <a:off x="11246400" y="6472800"/>
            <a:ext cx="540000" cy="54000"/>
          </a:xfrm>
          <a:prstGeom prst="roundRect">
            <a:avLst>
              <a:gd name="adj" fmla="val 50000"/>
            </a:avLst>
          </a:prstGeom>
          <a:solidFill>
            <a:schemeClr val="tx2"/>
          </a:solidFill>
        </p:spPr>
        <p:txBody>
          <a:bodyPr/>
          <a:lstStyle>
            <a:lvl1pPr marL="0" indent="0">
              <a:buFontTx/>
              <a:buNone/>
              <a:defRPr sz="200">
                <a:noFill/>
              </a:defRPr>
            </a:lvl1pPr>
            <a:lvl2pPr marL="0" indent="0">
              <a:buFontTx/>
              <a:buNone/>
              <a:defRPr sz="200">
                <a:noFill/>
              </a:defRPr>
            </a:lvl2pPr>
            <a:lvl3pPr marL="0" indent="0">
              <a:buFontTx/>
              <a:buNone/>
              <a:defRPr sz="200">
                <a:noFill/>
              </a:defRPr>
            </a:lvl3pPr>
            <a:lvl4pPr marL="0" indent="0">
              <a:buFontTx/>
              <a:buNone/>
              <a:defRPr sz="200">
                <a:noFill/>
              </a:defRPr>
            </a:lvl4pPr>
            <a:lvl5pPr marL="0" indent="0">
              <a:buFontTx/>
              <a:buNone/>
              <a:defRPr sz="200">
                <a:noFill/>
              </a:defRPr>
            </a:lvl5pPr>
            <a:lvl6pPr marL="0" indent="0">
              <a:buFontTx/>
              <a:buNone/>
              <a:defRPr sz="200">
                <a:noFill/>
              </a:defRPr>
            </a:lvl6pPr>
            <a:lvl7pPr marL="0" indent="0">
              <a:buFontTx/>
              <a:buNone/>
              <a:defRPr sz="200">
                <a:noFill/>
              </a:defRPr>
            </a:lvl7pPr>
            <a:lvl8pPr marL="0" indent="0">
              <a:buFontTx/>
              <a:buNone/>
              <a:defRPr sz="200">
                <a:noFill/>
              </a:defRPr>
            </a:lvl8pPr>
            <a:lvl9pPr marL="0" indent="0">
              <a:buFontTx/>
              <a:buNone/>
              <a:defRPr sz="200">
                <a:noFill/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BEE2140D-3ADC-4AA2-AAAB-72EF562EFF7A}"/>
              </a:ext>
            </a:extLst>
          </p:cNvPr>
          <p:cNvSpPr>
            <a:spLocks noGrp="1" noChangeAspect="1"/>
          </p:cNvSpPr>
          <p:nvPr>
            <p:ph type="body" sz="quarter" idx="19" hasCustomPrompt="1"/>
          </p:nvPr>
        </p:nvSpPr>
        <p:spPr bwMode="gray">
          <a:xfrm>
            <a:off x="9552384" y="393904"/>
            <a:ext cx="2232000" cy="370800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FontTx/>
              <a:buNone/>
              <a:defRPr sz="200">
                <a:noFill/>
              </a:defRPr>
            </a:lvl1pPr>
            <a:lvl2pPr marL="0" indent="0">
              <a:buFontTx/>
              <a:buNone/>
              <a:defRPr sz="200">
                <a:noFill/>
              </a:defRPr>
            </a:lvl2pPr>
            <a:lvl3pPr marL="0" indent="0">
              <a:buFontTx/>
              <a:buNone/>
              <a:defRPr sz="200">
                <a:noFill/>
              </a:defRPr>
            </a:lvl3pPr>
            <a:lvl4pPr marL="0" indent="0">
              <a:buFontTx/>
              <a:buNone/>
              <a:defRPr sz="200">
                <a:noFill/>
              </a:defRPr>
            </a:lvl4pPr>
            <a:lvl5pPr marL="0" indent="0">
              <a:buFontTx/>
              <a:buNone/>
              <a:defRPr sz="200">
                <a:noFill/>
              </a:defRPr>
            </a:lvl5pPr>
            <a:lvl6pPr marL="0" indent="0">
              <a:buFontTx/>
              <a:buNone/>
              <a:defRPr sz="200">
                <a:noFill/>
              </a:defRPr>
            </a:lvl6pPr>
            <a:lvl7pPr marL="0" indent="0">
              <a:buFontTx/>
              <a:buNone/>
              <a:defRPr sz="200">
                <a:noFill/>
              </a:defRPr>
            </a:lvl7pPr>
            <a:lvl8pPr marL="0" indent="0">
              <a:buFontTx/>
              <a:buNone/>
              <a:defRPr sz="200">
                <a:noFill/>
              </a:defRPr>
            </a:lvl8pPr>
            <a:lvl9pPr marL="0" indent="0">
              <a:buFontTx/>
              <a:buNone/>
              <a:defRPr sz="200">
                <a:noFill/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6115169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23943C0D-7197-45C0-A63E-800EC72E6C4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dirty="0"/>
              <a:t>Add title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913D9F7D-0C28-4C21-AA99-7C67E34F632A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8CFCAF4-E81E-4014-84B4-7D8C509608C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 bwMode="gray"/>
        <p:txBody>
          <a:bodyPr/>
          <a:lstStyle/>
          <a:p>
            <a:r>
              <a:rPr lang="en-US" dirty="0"/>
              <a:t>DB SCHENKER | First Name Surname | Department | Date ("Insert&gt; Header and Footer")</a:t>
            </a:r>
          </a:p>
        </p:txBody>
      </p:sp>
    </p:spTree>
    <p:extLst>
      <p:ext uri="{BB962C8B-B14F-4D97-AF65-F5344CB8AC3E}">
        <p14:creationId xmlns:p14="http://schemas.microsoft.com/office/powerpoint/2010/main" val="313103634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ly Title (grey)">
    <p:bg>
      <p:bgPr>
        <a:solidFill>
          <a:srgbClr val="F5F4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A483B095-6714-4130-BC80-D11D254D6F9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dirty="0"/>
              <a:t>Add title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913D9F7D-0C28-4C21-AA99-7C67E34F632A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21174EA-8330-4FB9-A2A5-2AB929D99A41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 bwMode="gray"/>
        <p:txBody>
          <a:bodyPr/>
          <a:lstStyle/>
          <a:p>
            <a:r>
              <a:rPr lang="en-US" dirty="0"/>
              <a:t>DB SCHENKER | First Name Surname | Department | Date ("Insert&gt; Header and Footer")</a:t>
            </a:r>
          </a:p>
        </p:txBody>
      </p:sp>
    </p:spTree>
    <p:extLst>
      <p:ext uri="{BB962C8B-B14F-4D97-AF65-F5344CB8AC3E}">
        <p14:creationId xmlns:p14="http://schemas.microsoft.com/office/powerpoint/2010/main" val="381948826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35940B9-9206-49A7-9C4C-F7D5345063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913D9F7D-0C28-4C21-AA99-7C67E34F632A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26B7B90B-ACCF-4811-8392-07433F90F92B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 bwMode="gray"/>
        <p:txBody>
          <a:bodyPr/>
          <a:lstStyle/>
          <a:p>
            <a:r>
              <a:rPr lang="en-US" dirty="0"/>
              <a:t>DB SCHENKER | First Name Surname | Department | Date ("Insert&gt; Header and Footer")</a:t>
            </a:r>
          </a:p>
        </p:txBody>
      </p:sp>
    </p:spTree>
    <p:extLst>
      <p:ext uri="{BB962C8B-B14F-4D97-AF65-F5344CB8AC3E}">
        <p14:creationId xmlns:p14="http://schemas.microsoft.com/office/powerpoint/2010/main" val="338021309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(picture, bright)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10">
            <a:extLst>
              <a:ext uri="{FF2B5EF4-FFF2-40B4-BE49-F238E27FC236}">
                <a16:creationId xmlns:a16="http://schemas.microsoft.com/office/drawing/2014/main" id="{E63F0EF0-6751-42DD-8EAD-C8E847AA5F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0" y="0"/>
            <a:ext cx="12192001" cy="6858000"/>
          </a:xfrm>
          <a:noFill/>
        </p:spPr>
        <p:txBody>
          <a:bodyPr tIns="1440000" bIns="0" anchor="ctr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image by clicking icon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BB3B7F34-A02F-4745-A45E-374BB8A8B29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title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13D9F7D-0C28-4C21-AA99-7C67E34F632A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9EC27803-F028-4D09-938C-1C41D21EE002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 bwMode="gray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DB SCHENKER | First Name Surname | Department | Date ("Insert&gt; Header and Footer")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71FC7585-FE78-4F89-BA10-26D26E336DE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 bwMode="gray">
          <a:xfrm>
            <a:off x="11246400" y="6472800"/>
            <a:ext cx="540000" cy="54000"/>
          </a:xfrm>
          <a:prstGeom prst="roundRect">
            <a:avLst>
              <a:gd name="adj" fmla="val 50000"/>
            </a:avLst>
          </a:prstGeom>
          <a:solidFill>
            <a:schemeClr val="tx2"/>
          </a:solidFill>
        </p:spPr>
        <p:txBody>
          <a:bodyPr/>
          <a:lstStyle>
            <a:lvl1pPr marL="0" indent="0">
              <a:buFontTx/>
              <a:buNone/>
              <a:defRPr sz="200">
                <a:noFill/>
              </a:defRPr>
            </a:lvl1pPr>
            <a:lvl2pPr marL="0" indent="0">
              <a:buFontTx/>
              <a:buNone/>
              <a:defRPr sz="200">
                <a:noFill/>
              </a:defRPr>
            </a:lvl2pPr>
            <a:lvl3pPr marL="0" indent="0">
              <a:buFontTx/>
              <a:buNone/>
              <a:defRPr sz="200">
                <a:noFill/>
              </a:defRPr>
            </a:lvl3pPr>
            <a:lvl4pPr marL="0" indent="0">
              <a:buFontTx/>
              <a:buNone/>
              <a:defRPr sz="200">
                <a:noFill/>
              </a:defRPr>
            </a:lvl4pPr>
            <a:lvl5pPr marL="0" indent="0">
              <a:buFontTx/>
              <a:buNone/>
              <a:defRPr sz="200">
                <a:noFill/>
              </a:defRPr>
            </a:lvl5pPr>
            <a:lvl6pPr marL="0" indent="0">
              <a:buFontTx/>
              <a:buNone/>
              <a:defRPr sz="200">
                <a:noFill/>
              </a:defRPr>
            </a:lvl6pPr>
            <a:lvl7pPr marL="0" indent="0">
              <a:buFontTx/>
              <a:buNone/>
              <a:defRPr sz="200">
                <a:noFill/>
              </a:defRPr>
            </a:lvl7pPr>
            <a:lvl8pPr marL="0" indent="0">
              <a:buFontTx/>
              <a:buNone/>
              <a:defRPr sz="200">
                <a:noFill/>
              </a:defRPr>
            </a:lvl8pPr>
            <a:lvl9pPr marL="0" indent="0">
              <a:buFontTx/>
              <a:buNone/>
              <a:defRPr sz="200">
                <a:noFill/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BEE2140D-3ADC-4AA2-AAAB-72EF562EFF7A}"/>
              </a:ext>
            </a:extLst>
          </p:cNvPr>
          <p:cNvSpPr>
            <a:spLocks noGrp="1" noChangeAspect="1"/>
          </p:cNvSpPr>
          <p:nvPr>
            <p:ph type="body" sz="quarter" idx="19" hasCustomPrompt="1"/>
          </p:nvPr>
        </p:nvSpPr>
        <p:spPr bwMode="gray">
          <a:xfrm>
            <a:off x="9552384" y="393904"/>
            <a:ext cx="2232000" cy="370800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FontTx/>
              <a:buNone/>
              <a:defRPr sz="200">
                <a:noFill/>
              </a:defRPr>
            </a:lvl1pPr>
            <a:lvl2pPr marL="0" indent="0">
              <a:buFontTx/>
              <a:buNone/>
              <a:defRPr sz="200">
                <a:noFill/>
              </a:defRPr>
            </a:lvl2pPr>
            <a:lvl3pPr marL="0" indent="0">
              <a:buFontTx/>
              <a:buNone/>
              <a:defRPr sz="200">
                <a:noFill/>
              </a:defRPr>
            </a:lvl3pPr>
            <a:lvl4pPr marL="0" indent="0">
              <a:buFontTx/>
              <a:buNone/>
              <a:defRPr sz="200">
                <a:noFill/>
              </a:defRPr>
            </a:lvl4pPr>
            <a:lvl5pPr marL="0" indent="0">
              <a:buFontTx/>
              <a:buNone/>
              <a:defRPr sz="200">
                <a:noFill/>
              </a:defRPr>
            </a:lvl5pPr>
            <a:lvl6pPr marL="0" indent="0">
              <a:buFontTx/>
              <a:buNone/>
              <a:defRPr sz="200">
                <a:noFill/>
              </a:defRPr>
            </a:lvl6pPr>
            <a:lvl7pPr marL="0" indent="0">
              <a:buFontTx/>
              <a:buNone/>
              <a:defRPr sz="200">
                <a:noFill/>
              </a:defRPr>
            </a:lvl7pPr>
            <a:lvl8pPr marL="0" indent="0">
              <a:buFontTx/>
              <a:buNone/>
              <a:defRPr sz="200">
                <a:noFill/>
              </a:defRPr>
            </a:lvl8pPr>
            <a:lvl9pPr marL="0" indent="0">
              <a:buFontTx/>
              <a:buNone/>
              <a:defRPr sz="200">
                <a:noFill/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2A20B3F-BCBB-4D61-97F2-CD0B8276F74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 bwMode="gray">
          <a:xfrm>
            <a:off x="407368" y="2060848"/>
            <a:ext cx="11376000" cy="1225550"/>
          </a:xfrm>
        </p:spPr>
        <p:txBody>
          <a:bodyPr/>
          <a:lstStyle>
            <a:lvl1pPr marL="0" indent="0">
              <a:buFontTx/>
              <a:buNone/>
              <a:defRPr sz="8500" b="1">
                <a:solidFill>
                  <a:schemeClr val="tx1"/>
                </a:solidFill>
                <a:latin typeface="+mj-lt"/>
              </a:defRPr>
            </a:lvl1pPr>
            <a:lvl2pPr marL="0" indent="0">
              <a:buFontTx/>
              <a:buNone/>
              <a:defRPr sz="8500" b="1">
                <a:solidFill>
                  <a:schemeClr val="bg1"/>
                </a:solidFill>
                <a:latin typeface="+mj-lt"/>
              </a:defRPr>
            </a:lvl2pPr>
            <a:lvl3pPr marL="0" indent="0">
              <a:buFontTx/>
              <a:buNone/>
              <a:defRPr sz="8500" b="1">
                <a:solidFill>
                  <a:schemeClr val="bg1"/>
                </a:solidFill>
                <a:latin typeface="+mj-lt"/>
              </a:defRPr>
            </a:lvl3pPr>
            <a:lvl4pPr marL="0" indent="0">
              <a:buFontTx/>
              <a:buNone/>
              <a:defRPr sz="8500" b="1">
                <a:solidFill>
                  <a:schemeClr val="bg1"/>
                </a:solidFill>
                <a:latin typeface="+mj-lt"/>
              </a:defRPr>
            </a:lvl4pPr>
            <a:lvl5pPr marL="0" indent="0">
              <a:buFontTx/>
              <a:buNone/>
              <a:defRPr sz="8500" b="1">
                <a:solidFill>
                  <a:schemeClr val="bg1"/>
                </a:solidFill>
                <a:latin typeface="+mj-lt"/>
              </a:defRPr>
            </a:lvl5pPr>
            <a:lvl6pPr marL="0" indent="0">
              <a:buFontTx/>
              <a:buNone/>
              <a:defRPr sz="8500" b="1">
                <a:solidFill>
                  <a:schemeClr val="bg1"/>
                </a:solidFill>
                <a:latin typeface="+mj-lt"/>
              </a:defRPr>
            </a:lvl6pPr>
            <a:lvl7pPr marL="0" indent="0">
              <a:buFontTx/>
              <a:buNone/>
              <a:defRPr sz="8500" b="1">
                <a:solidFill>
                  <a:schemeClr val="bg1"/>
                </a:solidFill>
                <a:latin typeface="+mj-lt"/>
              </a:defRPr>
            </a:lvl7pPr>
            <a:lvl8pPr marL="0" indent="0">
              <a:buFontTx/>
              <a:buNone/>
              <a:defRPr sz="8500" b="1">
                <a:solidFill>
                  <a:schemeClr val="bg1"/>
                </a:solidFill>
                <a:latin typeface="+mj-lt"/>
              </a:defRPr>
            </a:lvl8pPr>
            <a:lvl9pPr marL="0" indent="0">
              <a:buFontTx/>
              <a:buNone/>
              <a:defRPr sz="8500" b="1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en-US" dirty="0"/>
              <a:t>Statement</a:t>
            </a:r>
          </a:p>
        </p:txBody>
      </p:sp>
    </p:spTree>
    <p:extLst>
      <p:ext uri="{BB962C8B-B14F-4D97-AF65-F5344CB8AC3E}">
        <p14:creationId xmlns:p14="http://schemas.microsoft.com/office/powerpoint/2010/main" val="3802566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(picture, teal frame)">
  <p:cSld name="Title slide (picture, teal frame)">
    <p:bg>
      <p:bgPr>
        <a:solidFill>
          <a:srgbClr val="BFBFBF"/>
        </a:solid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0"/>
          <p:cNvSpPr>
            <a:spLocks noGrp="1"/>
          </p:cNvSpPr>
          <p:nvPr>
            <p:ph type="pic" idx="2"/>
          </p:nvPr>
        </p:nvSpPr>
        <p:spPr>
          <a:xfrm>
            <a:off x="-1" y="0"/>
            <a:ext cx="12192000" cy="6858000"/>
          </a:xfrm>
          <a:prstGeom prst="rect">
            <a:avLst/>
          </a:prstGeom>
          <a:noFill/>
          <a:ln>
            <a:noFill/>
          </a:ln>
        </p:spPr>
      </p:sp>
      <p:sp>
        <p:nvSpPr>
          <p:cNvPr id="60" name="Google Shape;60;p10"/>
          <p:cNvSpPr txBox="1">
            <a:spLocks noGrp="1"/>
          </p:cNvSpPr>
          <p:nvPr>
            <p:ph type="ctrTitle"/>
          </p:nvPr>
        </p:nvSpPr>
        <p:spPr>
          <a:xfrm>
            <a:off x="0" y="0"/>
            <a:ext cx="6240463" cy="6858000"/>
          </a:xfrm>
          <a:prstGeom prst="rect">
            <a:avLst/>
          </a:prstGeom>
          <a:solidFill>
            <a:schemeClr val="lt2">
              <a:alpha val="80000"/>
            </a:schemeClr>
          </a:solidFill>
          <a:ln>
            <a:noFill/>
          </a:ln>
        </p:spPr>
        <p:txBody>
          <a:bodyPr spcFirstLastPara="1" wrap="square" lIns="540000" tIns="0" rIns="324000" bIns="33480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  <a:defRPr sz="4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0"/>
          <p:cNvSpPr txBox="1">
            <a:spLocks noGrp="1"/>
          </p:cNvSpPr>
          <p:nvPr>
            <p:ph type="body" idx="1"/>
          </p:nvPr>
        </p:nvSpPr>
        <p:spPr>
          <a:xfrm>
            <a:off x="552000" y="5950800"/>
            <a:ext cx="5400000" cy="3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2" name="Google Shape;62;p10"/>
          <p:cNvSpPr txBox="1">
            <a:spLocks noGrp="1"/>
          </p:cNvSpPr>
          <p:nvPr>
            <p:ph type="subTitle" idx="3"/>
          </p:nvPr>
        </p:nvSpPr>
        <p:spPr>
          <a:xfrm>
            <a:off x="552000" y="3789040"/>
            <a:ext cx="5399538" cy="6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3" name="Google Shape;63;p10"/>
          <p:cNvSpPr>
            <a:spLocks noGrp="1"/>
          </p:cNvSpPr>
          <p:nvPr>
            <p:ph type="body" idx="4"/>
          </p:nvPr>
        </p:nvSpPr>
        <p:spPr>
          <a:xfrm>
            <a:off x="552000" y="5467612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marL="1371600" lvl="2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‒"/>
              <a:defRPr/>
            </a:lvl3pPr>
            <a:lvl4pPr marL="1828800" lvl="3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‒"/>
              <a:defRPr/>
            </a:lvl4pPr>
            <a:lvl5pPr marL="2286000" lvl="4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‒"/>
              <a:defRPr/>
            </a:lvl5pPr>
            <a:lvl6pPr marL="2743200" lvl="5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‒"/>
              <a:defRPr/>
            </a:lvl6pPr>
            <a:lvl7pPr marL="3200400" lvl="6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‒"/>
              <a:defRPr/>
            </a:lvl7pPr>
            <a:lvl8pPr marL="3657600" lvl="7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‒"/>
              <a:defRPr/>
            </a:lvl8pPr>
            <a:lvl9pPr marL="4114800" lvl="8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‒"/>
              <a:defRPr/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body" idx="5"/>
          </p:nvPr>
        </p:nvSpPr>
        <p:spPr>
          <a:xfrm>
            <a:off x="551384" y="476672"/>
            <a:ext cx="4428000" cy="736945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347">
          <p15:clr>
            <a:srgbClr val="FBAE40"/>
          </p15:clr>
        </p15:guide>
      </p15:sldGuideLst>
    </p:ext>
  </p:extLs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(picture, dark)">
    <p:bg>
      <p:bgPr>
        <a:solidFill>
          <a:schemeClr val="tx1">
            <a:alpha val="8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10">
            <a:extLst>
              <a:ext uri="{FF2B5EF4-FFF2-40B4-BE49-F238E27FC236}">
                <a16:creationId xmlns:a16="http://schemas.microsoft.com/office/drawing/2014/main" id="{E63F0EF0-6751-42DD-8EAD-C8E847AA5F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-1" y="0"/>
            <a:ext cx="12192001" cy="6858000"/>
          </a:xfrm>
          <a:noFill/>
        </p:spPr>
        <p:txBody>
          <a:bodyPr tIns="1440000" bIns="0"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image by clicking icon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BB3B7F34-A02F-4745-A45E-374BB8A8B29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title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9EC27803-F028-4D09-938C-1C41D21EE002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DB SCHENKER | First Name Surname | Department | Date ("Insert&gt; Header and Footer")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71FC7585-FE78-4F89-BA10-26D26E336DE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 bwMode="gray">
          <a:xfrm>
            <a:off x="11246400" y="6472800"/>
            <a:ext cx="540000" cy="54000"/>
          </a:xfrm>
          <a:prstGeom prst="roundRect">
            <a:avLst>
              <a:gd name="adj" fmla="val 50000"/>
            </a:avLst>
          </a:prstGeom>
          <a:solidFill>
            <a:schemeClr val="tx2"/>
          </a:solidFill>
        </p:spPr>
        <p:txBody>
          <a:bodyPr/>
          <a:lstStyle>
            <a:lvl1pPr marL="0" indent="0">
              <a:buFontTx/>
              <a:buNone/>
              <a:defRPr sz="200">
                <a:noFill/>
              </a:defRPr>
            </a:lvl1pPr>
            <a:lvl2pPr marL="0" indent="0">
              <a:buFontTx/>
              <a:buNone/>
              <a:defRPr sz="200">
                <a:noFill/>
              </a:defRPr>
            </a:lvl2pPr>
            <a:lvl3pPr marL="0" indent="0">
              <a:buFontTx/>
              <a:buNone/>
              <a:defRPr sz="200">
                <a:noFill/>
              </a:defRPr>
            </a:lvl3pPr>
            <a:lvl4pPr marL="0" indent="0">
              <a:buFontTx/>
              <a:buNone/>
              <a:defRPr sz="200">
                <a:noFill/>
              </a:defRPr>
            </a:lvl4pPr>
            <a:lvl5pPr marL="0" indent="0">
              <a:buFontTx/>
              <a:buNone/>
              <a:defRPr sz="200">
                <a:noFill/>
              </a:defRPr>
            </a:lvl5pPr>
            <a:lvl6pPr marL="0" indent="0">
              <a:buFontTx/>
              <a:buNone/>
              <a:defRPr sz="200">
                <a:noFill/>
              </a:defRPr>
            </a:lvl6pPr>
            <a:lvl7pPr marL="0" indent="0">
              <a:buFontTx/>
              <a:buNone/>
              <a:defRPr sz="200">
                <a:noFill/>
              </a:defRPr>
            </a:lvl7pPr>
            <a:lvl8pPr marL="0" indent="0">
              <a:buFontTx/>
              <a:buNone/>
              <a:defRPr sz="200">
                <a:noFill/>
              </a:defRPr>
            </a:lvl8pPr>
            <a:lvl9pPr marL="0" indent="0">
              <a:buFontTx/>
              <a:buNone/>
              <a:defRPr sz="200">
                <a:noFill/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BEE2140D-3ADC-4AA2-AAAB-72EF562EFF7A}"/>
              </a:ext>
            </a:extLst>
          </p:cNvPr>
          <p:cNvSpPr>
            <a:spLocks noGrp="1" noChangeAspect="1"/>
          </p:cNvSpPr>
          <p:nvPr>
            <p:ph type="body" sz="quarter" idx="19" hasCustomPrompt="1"/>
          </p:nvPr>
        </p:nvSpPr>
        <p:spPr bwMode="gray">
          <a:xfrm>
            <a:off x="9552384" y="393904"/>
            <a:ext cx="2232000" cy="370800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FontTx/>
              <a:buNone/>
              <a:defRPr sz="200">
                <a:noFill/>
              </a:defRPr>
            </a:lvl1pPr>
            <a:lvl2pPr marL="0" indent="0">
              <a:buFontTx/>
              <a:buNone/>
              <a:defRPr sz="200">
                <a:noFill/>
              </a:defRPr>
            </a:lvl2pPr>
            <a:lvl3pPr marL="0" indent="0">
              <a:buFontTx/>
              <a:buNone/>
              <a:defRPr sz="200">
                <a:noFill/>
              </a:defRPr>
            </a:lvl3pPr>
            <a:lvl4pPr marL="0" indent="0">
              <a:buFontTx/>
              <a:buNone/>
              <a:defRPr sz="200">
                <a:noFill/>
              </a:defRPr>
            </a:lvl4pPr>
            <a:lvl5pPr marL="0" indent="0">
              <a:buFontTx/>
              <a:buNone/>
              <a:defRPr sz="200">
                <a:noFill/>
              </a:defRPr>
            </a:lvl5pPr>
            <a:lvl6pPr marL="0" indent="0">
              <a:buFontTx/>
              <a:buNone/>
              <a:defRPr sz="200">
                <a:noFill/>
              </a:defRPr>
            </a:lvl6pPr>
            <a:lvl7pPr marL="0" indent="0">
              <a:buFontTx/>
              <a:buNone/>
              <a:defRPr sz="200">
                <a:noFill/>
              </a:defRPr>
            </a:lvl7pPr>
            <a:lvl8pPr marL="0" indent="0">
              <a:buFontTx/>
              <a:buNone/>
              <a:defRPr sz="200">
                <a:noFill/>
              </a:defRPr>
            </a:lvl8pPr>
            <a:lvl9pPr marL="0" indent="0">
              <a:buFontTx/>
              <a:buNone/>
              <a:defRPr sz="200">
                <a:noFill/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2A20B3F-BCBB-4D61-97F2-CD0B8276F74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 bwMode="gray">
          <a:xfrm>
            <a:off x="407368" y="2060848"/>
            <a:ext cx="11376000" cy="1225550"/>
          </a:xfrm>
        </p:spPr>
        <p:txBody>
          <a:bodyPr/>
          <a:lstStyle>
            <a:lvl1pPr marL="0" indent="0">
              <a:buFontTx/>
              <a:buNone/>
              <a:defRPr sz="8500" b="1">
                <a:solidFill>
                  <a:schemeClr val="bg1"/>
                </a:solidFill>
                <a:latin typeface="+mj-lt"/>
              </a:defRPr>
            </a:lvl1pPr>
            <a:lvl2pPr marL="0" indent="0">
              <a:buFontTx/>
              <a:buNone/>
              <a:defRPr sz="8500" b="1">
                <a:solidFill>
                  <a:schemeClr val="bg1"/>
                </a:solidFill>
                <a:latin typeface="+mj-lt"/>
              </a:defRPr>
            </a:lvl2pPr>
            <a:lvl3pPr marL="0" indent="0">
              <a:buFontTx/>
              <a:buNone/>
              <a:defRPr sz="8500" b="1">
                <a:solidFill>
                  <a:schemeClr val="bg1"/>
                </a:solidFill>
                <a:latin typeface="+mj-lt"/>
              </a:defRPr>
            </a:lvl3pPr>
            <a:lvl4pPr marL="0" indent="0">
              <a:buFontTx/>
              <a:buNone/>
              <a:defRPr sz="8500" b="1">
                <a:solidFill>
                  <a:schemeClr val="bg1"/>
                </a:solidFill>
                <a:latin typeface="+mj-lt"/>
              </a:defRPr>
            </a:lvl4pPr>
            <a:lvl5pPr marL="0" indent="0">
              <a:buFontTx/>
              <a:buNone/>
              <a:defRPr sz="8500" b="1">
                <a:solidFill>
                  <a:schemeClr val="bg1"/>
                </a:solidFill>
                <a:latin typeface="+mj-lt"/>
              </a:defRPr>
            </a:lvl5pPr>
            <a:lvl6pPr marL="0" indent="0">
              <a:buFontTx/>
              <a:buNone/>
              <a:defRPr sz="8500" b="1">
                <a:solidFill>
                  <a:schemeClr val="bg1"/>
                </a:solidFill>
                <a:latin typeface="+mj-lt"/>
              </a:defRPr>
            </a:lvl6pPr>
            <a:lvl7pPr marL="0" indent="0">
              <a:buFontTx/>
              <a:buNone/>
              <a:defRPr sz="8500" b="1">
                <a:solidFill>
                  <a:schemeClr val="bg1"/>
                </a:solidFill>
                <a:latin typeface="+mj-lt"/>
              </a:defRPr>
            </a:lvl7pPr>
            <a:lvl8pPr marL="0" indent="0">
              <a:buFontTx/>
              <a:buNone/>
              <a:defRPr sz="8500" b="1">
                <a:solidFill>
                  <a:schemeClr val="bg1"/>
                </a:solidFill>
                <a:latin typeface="+mj-lt"/>
              </a:defRPr>
            </a:lvl8pPr>
            <a:lvl9pPr marL="0" indent="0">
              <a:buFontTx/>
              <a:buNone/>
              <a:defRPr sz="8500" b="1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en-US" dirty="0"/>
              <a:t>Statement</a:t>
            </a:r>
          </a:p>
        </p:txBody>
      </p:sp>
    </p:spTree>
    <p:extLst>
      <p:ext uri="{BB962C8B-B14F-4D97-AF65-F5344CB8AC3E}">
        <p14:creationId xmlns:p14="http://schemas.microsoft.com/office/powerpoint/2010/main" val="399819283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 (picture, bright)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ildplatzhalter 3">
            <a:extLst>
              <a:ext uri="{FF2B5EF4-FFF2-40B4-BE49-F238E27FC236}">
                <a16:creationId xmlns:a16="http://schemas.microsoft.com/office/drawing/2014/main" id="{6F43D422-F336-4C99-85F7-CE4485E63468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0" y="0"/>
            <a:ext cx="12192000" cy="6858000"/>
          </a:xfrm>
          <a:noFill/>
        </p:spPr>
        <p:txBody>
          <a:bodyPr bIns="1584000" anchor="ctr"/>
          <a:lstStyle>
            <a:lvl1pPr algn="ctr">
              <a:defRPr/>
            </a:lvl1pPr>
          </a:lstStyle>
          <a:p>
            <a:r>
              <a:rPr lang="en-US" dirty="0"/>
              <a:t>Add image by clicking icon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07988" y="3501008"/>
            <a:ext cx="11376025" cy="936000"/>
          </a:xfrm>
          <a:noFill/>
        </p:spPr>
        <p:txBody>
          <a:bodyPr lIns="0" tIns="0" rIns="0" bIns="0" anchor="b"/>
          <a:lstStyle>
            <a:lvl1pPr algn="ctr"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a quote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519DF05F-72AD-4B24-A27F-09516995237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07988" y="5229304"/>
            <a:ext cx="11376026" cy="936000"/>
          </a:xfrm>
        </p:spPr>
        <p:txBody>
          <a:bodyPr/>
          <a:lstStyle>
            <a:lvl1pPr marL="0" indent="0" algn="ctr">
              <a:buFontTx/>
              <a:buNone/>
              <a:defRPr sz="1600">
                <a:solidFill>
                  <a:schemeClr val="tx1"/>
                </a:solidFill>
              </a:defRPr>
            </a:lvl1pPr>
            <a:lvl2pPr marL="0" indent="0" algn="ctr">
              <a:buFontTx/>
              <a:buNone/>
              <a:defRPr>
                <a:solidFill>
                  <a:schemeClr val="tx1"/>
                </a:solidFill>
              </a:defRPr>
            </a:lvl2pPr>
            <a:lvl3pPr marL="0" indent="0" algn="ctr">
              <a:buFontTx/>
              <a:buNone/>
              <a:defRPr>
                <a:solidFill>
                  <a:schemeClr val="tx1"/>
                </a:solidFill>
              </a:defRPr>
            </a:lvl3pPr>
            <a:lvl4pPr marL="0" indent="0" algn="ctr">
              <a:buFontTx/>
              <a:buNone/>
              <a:defRPr>
                <a:solidFill>
                  <a:schemeClr val="tx1"/>
                </a:solidFill>
              </a:defRPr>
            </a:lvl4pPr>
            <a:lvl5pPr marL="0" indent="0" algn="ctr">
              <a:buFontTx/>
              <a:buNone/>
              <a:defRPr>
                <a:solidFill>
                  <a:schemeClr val="tx1"/>
                </a:solidFill>
              </a:defRPr>
            </a:lvl5pPr>
            <a:lvl6pPr marL="0" indent="0" algn="ctr">
              <a:buFontTx/>
              <a:buNone/>
              <a:defRPr>
                <a:solidFill>
                  <a:schemeClr val="tx1"/>
                </a:solidFill>
              </a:defRPr>
            </a:lvl6pPr>
            <a:lvl7pPr marL="0" indent="0" algn="ctr">
              <a:buFontTx/>
              <a:buNone/>
              <a:defRPr>
                <a:solidFill>
                  <a:schemeClr val="tx1"/>
                </a:solidFill>
              </a:defRPr>
            </a:lvl7pPr>
            <a:lvl8pPr marL="0" indent="0" algn="ctr">
              <a:buFontTx/>
              <a:buNone/>
              <a:defRPr>
                <a:solidFill>
                  <a:schemeClr val="tx1"/>
                </a:solidFill>
              </a:defRPr>
            </a:lvl8pPr>
            <a:lvl9pPr marL="0" indent="0" algn="ctr">
              <a:buFontTx/>
              <a:buNone/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 dirty="0"/>
              <a:t>Add First Name Surname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59B825A7-CC36-4592-BA09-A6FA6C29D83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5485638" y="4905164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tx2"/>
          </a:solidFill>
        </p:spPr>
        <p:txBody>
          <a:bodyPr/>
          <a:lstStyle>
            <a:lvl1pPr marL="0" indent="0">
              <a:buFontTx/>
              <a:buNone/>
              <a:defRPr sz="200">
                <a:noFill/>
              </a:defRPr>
            </a:lvl1pPr>
            <a:lvl2pPr marL="0" indent="0">
              <a:buFontTx/>
              <a:buNone/>
              <a:defRPr sz="200">
                <a:noFill/>
              </a:defRPr>
            </a:lvl2pPr>
            <a:lvl3pPr marL="0" indent="0">
              <a:buFontTx/>
              <a:buNone/>
              <a:defRPr sz="200">
                <a:noFill/>
              </a:defRPr>
            </a:lvl3pPr>
            <a:lvl4pPr marL="0" indent="0">
              <a:buFontTx/>
              <a:buNone/>
              <a:defRPr sz="200">
                <a:noFill/>
              </a:defRPr>
            </a:lvl4pPr>
            <a:lvl5pPr marL="0" indent="0">
              <a:buFontTx/>
              <a:buNone/>
              <a:defRPr sz="200">
                <a:noFill/>
              </a:defRPr>
            </a:lvl5pPr>
            <a:lvl6pPr marL="0" indent="0">
              <a:buFontTx/>
              <a:buNone/>
              <a:defRPr sz="200">
                <a:noFill/>
              </a:defRPr>
            </a:lvl6pPr>
            <a:lvl7pPr marL="0" indent="0">
              <a:buFontTx/>
              <a:buNone/>
              <a:defRPr sz="200">
                <a:noFill/>
              </a:defRPr>
            </a:lvl7pPr>
            <a:lvl8pPr marL="0" indent="0">
              <a:buFontTx/>
              <a:buNone/>
              <a:defRPr sz="200">
                <a:noFill/>
              </a:defRPr>
            </a:lvl8pPr>
            <a:lvl9pPr marL="0" indent="0">
              <a:buFontTx/>
              <a:buNone/>
              <a:defRPr sz="200">
                <a:noFill/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B32F85A3-5987-4B8E-93E2-96D91C5A6CB6}"/>
              </a:ext>
            </a:extLst>
          </p:cNvPr>
          <p:cNvSpPr>
            <a:spLocks noGrp="1" noChangeAspect="1"/>
          </p:cNvSpPr>
          <p:nvPr>
            <p:ph type="body" sz="quarter" idx="19" hasCustomPrompt="1"/>
          </p:nvPr>
        </p:nvSpPr>
        <p:spPr bwMode="gray">
          <a:xfrm>
            <a:off x="9552384" y="393904"/>
            <a:ext cx="2232000" cy="370800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FontTx/>
              <a:buNone/>
              <a:defRPr sz="200">
                <a:noFill/>
              </a:defRPr>
            </a:lvl1pPr>
            <a:lvl2pPr marL="0" indent="0">
              <a:buFontTx/>
              <a:buNone/>
              <a:defRPr sz="200">
                <a:noFill/>
              </a:defRPr>
            </a:lvl2pPr>
            <a:lvl3pPr marL="0" indent="0">
              <a:buFontTx/>
              <a:buNone/>
              <a:defRPr sz="200">
                <a:noFill/>
              </a:defRPr>
            </a:lvl3pPr>
            <a:lvl4pPr marL="0" indent="0">
              <a:buFontTx/>
              <a:buNone/>
              <a:defRPr sz="200">
                <a:noFill/>
              </a:defRPr>
            </a:lvl4pPr>
            <a:lvl5pPr marL="0" indent="0">
              <a:buFontTx/>
              <a:buNone/>
              <a:defRPr sz="200">
                <a:noFill/>
              </a:defRPr>
            </a:lvl5pPr>
            <a:lvl6pPr marL="0" indent="0">
              <a:buFontTx/>
              <a:buNone/>
              <a:defRPr sz="200">
                <a:noFill/>
              </a:defRPr>
            </a:lvl6pPr>
            <a:lvl7pPr marL="0" indent="0">
              <a:buFontTx/>
              <a:buNone/>
              <a:defRPr sz="200">
                <a:noFill/>
              </a:defRPr>
            </a:lvl7pPr>
            <a:lvl8pPr marL="0" indent="0">
              <a:buFontTx/>
              <a:buNone/>
              <a:defRPr sz="200">
                <a:noFill/>
              </a:defRPr>
            </a:lvl8pPr>
            <a:lvl9pPr marL="0" indent="0">
              <a:buFontTx/>
              <a:buNone/>
              <a:defRPr sz="200">
                <a:noFill/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048087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704">
          <p15:clr>
            <a:srgbClr val="FBAE40"/>
          </p15:clr>
        </p15:guide>
      </p15:sldGuideLst>
    </p:ext>
  </p:extLs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 (picture, dark)">
    <p:bg>
      <p:bgPr>
        <a:solidFill>
          <a:schemeClr val="tx1">
            <a:alpha val="8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ildplatzhalter 3">
            <a:extLst>
              <a:ext uri="{FF2B5EF4-FFF2-40B4-BE49-F238E27FC236}">
                <a16:creationId xmlns:a16="http://schemas.microsoft.com/office/drawing/2014/main" id="{6F43D422-F336-4C99-85F7-CE4485E63468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0" y="0"/>
            <a:ext cx="12192000" cy="6858000"/>
          </a:xfrm>
          <a:noFill/>
        </p:spPr>
        <p:txBody>
          <a:bodyPr bIns="1584000"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image by clicking icon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07988" y="3501008"/>
            <a:ext cx="11376025" cy="936000"/>
          </a:xfrm>
          <a:noFill/>
        </p:spPr>
        <p:txBody>
          <a:bodyPr lIns="0" tIns="0" rIns="0" bIns="0"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a quote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519DF05F-72AD-4B24-A27F-09516995237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07988" y="5229304"/>
            <a:ext cx="11376026" cy="936000"/>
          </a:xfrm>
        </p:spPr>
        <p:txBody>
          <a:bodyPr/>
          <a:lstStyle>
            <a:lvl1pPr marL="0" indent="0" algn="ctr">
              <a:buFontTx/>
              <a:buNone/>
              <a:defRPr sz="1600">
                <a:solidFill>
                  <a:schemeClr val="bg1"/>
                </a:solidFill>
              </a:defRPr>
            </a:lvl1pPr>
            <a:lvl2pPr marL="0" indent="0" algn="ctr">
              <a:buFontTx/>
              <a:buNone/>
              <a:defRPr>
                <a:solidFill>
                  <a:schemeClr val="bg1"/>
                </a:solidFill>
              </a:defRPr>
            </a:lvl2pPr>
            <a:lvl3pPr marL="0" indent="0" algn="ctr">
              <a:buFontTx/>
              <a:buNone/>
              <a:defRPr>
                <a:solidFill>
                  <a:schemeClr val="bg1"/>
                </a:solidFill>
              </a:defRPr>
            </a:lvl3pPr>
            <a:lvl4pPr marL="0" indent="0" algn="ctr">
              <a:buFontTx/>
              <a:buNone/>
              <a:defRPr>
                <a:solidFill>
                  <a:schemeClr val="bg1"/>
                </a:solidFill>
              </a:defRPr>
            </a:lvl4pPr>
            <a:lvl5pPr marL="0" indent="0" algn="ctr">
              <a:buFontTx/>
              <a:buNone/>
              <a:defRPr>
                <a:solidFill>
                  <a:schemeClr val="bg1"/>
                </a:solidFill>
              </a:defRPr>
            </a:lvl5pPr>
            <a:lvl6pPr marL="0" indent="0" algn="ctr">
              <a:buFontTx/>
              <a:buNone/>
              <a:defRPr>
                <a:solidFill>
                  <a:schemeClr val="bg1"/>
                </a:solidFill>
              </a:defRPr>
            </a:lvl6pPr>
            <a:lvl7pPr marL="0" indent="0" algn="ctr">
              <a:buFontTx/>
              <a:buNone/>
              <a:defRPr>
                <a:solidFill>
                  <a:schemeClr val="bg1"/>
                </a:solidFill>
              </a:defRPr>
            </a:lvl7pPr>
            <a:lvl8pPr marL="0" indent="0" algn="ctr">
              <a:buFontTx/>
              <a:buNone/>
              <a:defRPr>
                <a:solidFill>
                  <a:schemeClr val="bg1"/>
                </a:solidFill>
              </a:defRPr>
            </a:lvl8pPr>
            <a:lvl9pPr marL="0" indent="0" algn="ctr">
              <a:buFontTx/>
              <a:buNone/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 dirty="0"/>
              <a:t>Add First Name Surname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59B825A7-CC36-4592-BA09-A6FA6C29D83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5485638" y="4905164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tx2"/>
          </a:solidFill>
        </p:spPr>
        <p:txBody>
          <a:bodyPr/>
          <a:lstStyle>
            <a:lvl1pPr marL="0" indent="0">
              <a:buFontTx/>
              <a:buNone/>
              <a:defRPr sz="200">
                <a:noFill/>
              </a:defRPr>
            </a:lvl1pPr>
            <a:lvl2pPr marL="0" indent="0">
              <a:buFontTx/>
              <a:buNone/>
              <a:defRPr sz="200">
                <a:noFill/>
              </a:defRPr>
            </a:lvl2pPr>
            <a:lvl3pPr marL="0" indent="0">
              <a:buFontTx/>
              <a:buNone/>
              <a:defRPr sz="200">
                <a:noFill/>
              </a:defRPr>
            </a:lvl3pPr>
            <a:lvl4pPr marL="0" indent="0">
              <a:buFontTx/>
              <a:buNone/>
              <a:defRPr sz="200">
                <a:noFill/>
              </a:defRPr>
            </a:lvl4pPr>
            <a:lvl5pPr marL="0" indent="0">
              <a:buFontTx/>
              <a:buNone/>
              <a:defRPr sz="200">
                <a:noFill/>
              </a:defRPr>
            </a:lvl5pPr>
            <a:lvl6pPr marL="0" indent="0">
              <a:buFontTx/>
              <a:buNone/>
              <a:defRPr sz="200">
                <a:noFill/>
              </a:defRPr>
            </a:lvl6pPr>
            <a:lvl7pPr marL="0" indent="0">
              <a:buFontTx/>
              <a:buNone/>
              <a:defRPr sz="200">
                <a:noFill/>
              </a:defRPr>
            </a:lvl7pPr>
            <a:lvl8pPr marL="0" indent="0">
              <a:buFontTx/>
              <a:buNone/>
              <a:defRPr sz="200">
                <a:noFill/>
              </a:defRPr>
            </a:lvl8pPr>
            <a:lvl9pPr marL="0" indent="0">
              <a:buFontTx/>
              <a:buNone/>
              <a:defRPr sz="200">
                <a:noFill/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B32F85A3-5987-4B8E-93E2-96D91C5A6CB6}"/>
              </a:ext>
            </a:extLst>
          </p:cNvPr>
          <p:cNvSpPr>
            <a:spLocks noGrp="1" noChangeAspect="1"/>
          </p:cNvSpPr>
          <p:nvPr>
            <p:ph type="body" sz="quarter" idx="19" hasCustomPrompt="1"/>
          </p:nvPr>
        </p:nvSpPr>
        <p:spPr bwMode="gray">
          <a:xfrm>
            <a:off x="9552384" y="393904"/>
            <a:ext cx="2232000" cy="370800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FontTx/>
              <a:buNone/>
              <a:defRPr sz="200">
                <a:noFill/>
              </a:defRPr>
            </a:lvl1pPr>
            <a:lvl2pPr marL="0" indent="0">
              <a:buFontTx/>
              <a:buNone/>
              <a:defRPr sz="200">
                <a:noFill/>
              </a:defRPr>
            </a:lvl2pPr>
            <a:lvl3pPr marL="0" indent="0">
              <a:buFontTx/>
              <a:buNone/>
              <a:defRPr sz="200">
                <a:noFill/>
              </a:defRPr>
            </a:lvl3pPr>
            <a:lvl4pPr marL="0" indent="0">
              <a:buFontTx/>
              <a:buNone/>
              <a:defRPr sz="200">
                <a:noFill/>
              </a:defRPr>
            </a:lvl4pPr>
            <a:lvl5pPr marL="0" indent="0">
              <a:buFontTx/>
              <a:buNone/>
              <a:defRPr sz="200">
                <a:noFill/>
              </a:defRPr>
            </a:lvl5pPr>
            <a:lvl6pPr marL="0" indent="0">
              <a:buFontTx/>
              <a:buNone/>
              <a:defRPr sz="200">
                <a:noFill/>
              </a:defRPr>
            </a:lvl6pPr>
            <a:lvl7pPr marL="0" indent="0">
              <a:buFontTx/>
              <a:buNone/>
              <a:defRPr sz="200">
                <a:noFill/>
              </a:defRPr>
            </a:lvl7pPr>
            <a:lvl8pPr marL="0" indent="0">
              <a:buFontTx/>
              <a:buNone/>
              <a:defRPr sz="200">
                <a:noFill/>
              </a:defRPr>
            </a:lvl8pPr>
            <a:lvl9pPr marL="0" indent="0">
              <a:buFontTx/>
              <a:buNone/>
              <a:defRPr sz="200">
                <a:noFill/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401258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704">
          <p15:clr>
            <a:srgbClr val="FBAE40"/>
          </p15:clr>
        </p15:guide>
      </p15:sldGuideLst>
    </p:ext>
  </p:extLs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 (teal)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69E108C8-BC3F-4513-ADDF-05974173B3AA}"/>
              </a:ext>
            </a:extLst>
          </p:cNvPr>
          <p:cNvSpPr/>
          <p:nvPr userDrawn="1"/>
        </p:nvSpPr>
        <p:spPr bwMode="gray">
          <a:xfrm>
            <a:off x="9336360" y="260648"/>
            <a:ext cx="2664296" cy="64807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975" indent="-180975" algn="ctr">
              <a:buClr>
                <a:schemeClr val="accent2"/>
              </a:buClr>
              <a:buFont typeface="DB Sans" panose="020B0502050202020204" pitchFamily="34" charset="0"/>
              <a:buChar char="‒"/>
            </a:pPr>
            <a:endParaRPr lang="en-US" sz="1600" dirty="0" err="1">
              <a:solidFill>
                <a:schemeClr val="tx1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07988" y="3501008"/>
            <a:ext cx="11376025" cy="936000"/>
          </a:xfrm>
          <a:noFill/>
        </p:spPr>
        <p:txBody>
          <a:bodyPr lIns="0" tIns="0" rIns="0" bIns="0"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a quote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519DF05F-72AD-4B24-A27F-09516995237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07988" y="5229304"/>
            <a:ext cx="11376026" cy="936000"/>
          </a:xfrm>
        </p:spPr>
        <p:txBody>
          <a:bodyPr/>
          <a:lstStyle>
            <a:lvl1pPr marL="0" indent="0" algn="ctr">
              <a:buFontTx/>
              <a:buNone/>
              <a:defRPr sz="1600">
                <a:solidFill>
                  <a:schemeClr val="bg1"/>
                </a:solidFill>
              </a:defRPr>
            </a:lvl1pPr>
            <a:lvl2pPr marL="0" indent="0" algn="ctr">
              <a:buFontTx/>
              <a:buNone/>
              <a:defRPr>
                <a:solidFill>
                  <a:schemeClr val="bg1"/>
                </a:solidFill>
              </a:defRPr>
            </a:lvl2pPr>
            <a:lvl3pPr marL="0" indent="0" algn="ctr">
              <a:buFontTx/>
              <a:buNone/>
              <a:defRPr>
                <a:solidFill>
                  <a:schemeClr val="bg1"/>
                </a:solidFill>
              </a:defRPr>
            </a:lvl3pPr>
            <a:lvl4pPr marL="0" indent="0" algn="ctr">
              <a:buFontTx/>
              <a:buNone/>
              <a:defRPr>
                <a:solidFill>
                  <a:schemeClr val="bg1"/>
                </a:solidFill>
              </a:defRPr>
            </a:lvl4pPr>
            <a:lvl5pPr marL="0" indent="0" algn="ctr">
              <a:buFontTx/>
              <a:buNone/>
              <a:defRPr>
                <a:solidFill>
                  <a:schemeClr val="bg1"/>
                </a:solidFill>
              </a:defRPr>
            </a:lvl5pPr>
            <a:lvl6pPr marL="0" indent="0" algn="ctr">
              <a:buFontTx/>
              <a:buNone/>
              <a:defRPr>
                <a:solidFill>
                  <a:schemeClr val="bg1"/>
                </a:solidFill>
              </a:defRPr>
            </a:lvl6pPr>
            <a:lvl7pPr marL="0" indent="0" algn="ctr">
              <a:buFontTx/>
              <a:buNone/>
              <a:defRPr>
                <a:solidFill>
                  <a:schemeClr val="bg1"/>
                </a:solidFill>
              </a:defRPr>
            </a:lvl7pPr>
            <a:lvl8pPr marL="0" indent="0" algn="ctr">
              <a:buFontTx/>
              <a:buNone/>
              <a:defRPr>
                <a:solidFill>
                  <a:schemeClr val="bg1"/>
                </a:solidFill>
              </a:defRPr>
            </a:lvl8pPr>
            <a:lvl9pPr marL="0" indent="0" algn="ctr">
              <a:buFontTx/>
              <a:buNone/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 dirty="0"/>
              <a:t>Add First Name Surname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59B825A7-CC36-4592-BA09-A6FA6C29D83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5485638" y="4905164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tx2"/>
          </a:solidFill>
        </p:spPr>
        <p:txBody>
          <a:bodyPr/>
          <a:lstStyle>
            <a:lvl1pPr marL="0" indent="0">
              <a:buFontTx/>
              <a:buNone/>
              <a:defRPr sz="200">
                <a:noFill/>
              </a:defRPr>
            </a:lvl1pPr>
            <a:lvl2pPr marL="0" indent="0">
              <a:buFontTx/>
              <a:buNone/>
              <a:defRPr sz="200">
                <a:noFill/>
              </a:defRPr>
            </a:lvl2pPr>
            <a:lvl3pPr marL="0" indent="0">
              <a:buFontTx/>
              <a:buNone/>
              <a:defRPr sz="200">
                <a:noFill/>
              </a:defRPr>
            </a:lvl3pPr>
            <a:lvl4pPr marL="0" indent="0">
              <a:buFontTx/>
              <a:buNone/>
              <a:defRPr sz="200">
                <a:noFill/>
              </a:defRPr>
            </a:lvl4pPr>
            <a:lvl5pPr marL="0" indent="0">
              <a:buFontTx/>
              <a:buNone/>
              <a:defRPr sz="200">
                <a:noFill/>
              </a:defRPr>
            </a:lvl5pPr>
            <a:lvl6pPr marL="0" indent="0">
              <a:buFontTx/>
              <a:buNone/>
              <a:defRPr sz="200">
                <a:noFill/>
              </a:defRPr>
            </a:lvl6pPr>
            <a:lvl7pPr marL="0" indent="0">
              <a:buFontTx/>
              <a:buNone/>
              <a:defRPr sz="200">
                <a:noFill/>
              </a:defRPr>
            </a:lvl7pPr>
            <a:lvl8pPr marL="0" indent="0">
              <a:buFontTx/>
              <a:buNone/>
              <a:defRPr sz="200">
                <a:noFill/>
              </a:defRPr>
            </a:lvl8pPr>
            <a:lvl9pPr marL="0" indent="0">
              <a:buFontTx/>
              <a:buNone/>
              <a:defRPr sz="200">
                <a:noFill/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1" name="LOGO_SVG">
            <a:extLst>
              <a:ext uri="{FF2B5EF4-FFF2-40B4-BE49-F238E27FC236}">
                <a16:creationId xmlns:a16="http://schemas.microsoft.com/office/drawing/2014/main" id="{57FBE738-C17C-4347-8EFE-1613620FBC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 bwMode="gray">
          <a:xfrm>
            <a:off x="9552384" y="392704"/>
            <a:ext cx="2232000" cy="3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81024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704">
          <p15:clr>
            <a:srgbClr val="FBAE40"/>
          </p15:clr>
        </p15:guide>
      </p15:sldGuideLst>
    </p:ext>
  </p:extLs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(picture, bright)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10">
            <a:extLst>
              <a:ext uri="{FF2B5EF4-FFF2-40B4-BE49-F238E27FC236}">
                <a16:creationId xmlns:a16="http://schemas.microsoft.com/office/drawing/2014/main" id="{88E6BB85-2CD9-4C46-9692-3B22C74A130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0" y="0"/>
            <a:ext cx="12192001" cy="6858000"/>
          </a:xfrm>
          <a:noFill/>
        </p:spPr>
        <p:txBody>
          <a:bodyPr bIns="1584000" anchor="ctr"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Add image by clicking icon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07368" y="2565304"/>
            <a:ext cx="11376025" cy="3600000"/>
          </a:xfrm>
        </p:spPr>
        <p:txBody>
          <a:bodyPr/>
          <a:lstStyle>
            <a:lvl1pPr algn="ctr">
              <a:defRPr sz="8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final message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AA59B8F7-C4C4-42AA-B502-5877D46A596B}"/>
              </a:ext>
            </a:extLst>
          </p:cNvPr>
          <p:cNvSpPr>
            <a:spLocks noGrp="1" noChangeAspect="1"/>
          </p:cNvSpPr>
          <p:nvPr>
            <p:ph type="body" sz="quarter" idx="16" hasCustomPrompt="1"/>
          </p:nvPr>
        </p:nvSpPr>
        <p:spPr bwMode="gray">
          <a:xfrm>
            <a:off x="9552384" y="392704"/>
            <a:ext cx="2232000" cy="370800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FontTx/>
              <a:buNone/>
              <a:defRPr sz="200">
                <a:noFill/>
              </a:defRPr>
            </a:lvl1pPr>
            <a:lvl2pPr marL="0" indent="0">
              <a:buFontTx/>
              <a:buNone/>
              <a:defRPr sz="200">
                <a:noFill/>
              </a:defRPr>
            </a:lvl2pPr>
            <a:lvl3pPr marL="0" indent="0">
              <a:buFontTx/>
              <a:buNone/>
              <a:defRPr sz="200">
                <a:noFill/>
              </a:defRPr>
            </a:lvl3pPr>
            <a:lvl4pPr marL="0" indent="0">
              <a:buFontTx/>
              <a:buNone/>
              <a:defRPr sz="200">
                <a:noFill/>
              </a:defRPr>
            </a:lvl4pPr>
            <a:lvl5pPr marL="0" indent="0">
              <a:buFontTx/>
              <a:buNone/>
              <a:defRPr sz="200">
                <a:noFill/>
              </a:defRPr>
            </a:lvl5pPr>
            <a:lvl6pPr marL="0" indent="0">
              <a:buFontTx/>
              <a:buNone/>
              <a:defRPr sz="200">
                <a:noFill/>
              </a:defRPr>
            </a:lvl6pPr>
            <a:lvl7pPr marL="0" indent="0">
              <a:buFontTx/>
              <a:buNone/>
              <a:defRPr sz="200">
                <a:noFill/>
              </a:defRPr>
            </a:lvl7pPr>
            <a:lvl8pPr marL="0" indent="0">
              <a:buFontTx/>
              <a:buNone/>
              <a:defRPr sz="200">
                <a:noFill/>
              </a:defRPr>
            </a:lvl8pPr>
            <a:lvl9pPr marL="0" indent="0">
              <a:buFontTx/>
              <a:buNone/>
              <a:defRPr sz="200">
                <a:noFill/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30AB38F-CFCF-4498-828D-1ECAA3CC0215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 bwMode="gray"/>
        <p:txBody>
          <a:bodyPr/>
          <a:lstStyle/>
          <a:p>
            <a:r>
              <a:rPr lang="en-US" dirty="0"/>
              <a:t>DB SCHENKER | First Name Surname | Department | Date ("Insert&gt; Header and Footer")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A3F847F-B604-4BC2-8818-7F4B7CA3D8DC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 bwMode="gray"/>
        <p:txBody>
          <a:bodyPr/>
          <a:lstStyle/>
          <a:p>
            <a:fld id="{913D9F7D-0C28-4C21-AA99-7C67E34F632A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8" name="Textplatzhalter 10">
            <a:extLst>
              <a:ext uri="{FF2B5EF4-FFF2-40B4-BE49-F238E27FC236}">
                <a16:creationId xmlns:a16="http://schemas.microsoft.com/office/drawing/2014/main" id="{8A0AD457-E0D0-4ED0-A962-BB2E7EA10A61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gray">
          <a:xfrm>
            <a:off x="11246400" y="6472800"/>
            <a:ext cx="540000" cy="54000"/>
          </a:xfrm>
          <a:prstGeom prst="roundRect">
            <a:avLst>
              <a:gd name="adj" fmla="val 50000"/>
            </a:avLst>
          </a:prstGeom>
          <a:solidFill>
            <a:schemeClr val="tx2"/>
          </a:solidFill>
        </p:spPr>
        <p:txBody>
          <a:bodyPr/>
          <a:lstStyle>
            <a:lvl1pPr marL="0" indent="0">
              <a:buFontTx/>
              <a:buNone/>
              <a:defRPr sz="200">
                <a:noFill/>
              </a:defRPr>
            </a:lvl1pPr>
            <a:lvl2pPr marL="0" indent="0">
              <a:buFontTx/>
              <a:buNone/>
              <a:defRPr sz="200">
                <a:noFill/>
              </a:defRPr>
            </a:lvl2pPr>
            <a:lvl3pPr marL="0" indent="0">
              <a:buFontTx/>
              <a:buNone/>
              <a:defRPr sz="200">
                <a:noFill/>
              </a:defRPr>
            </a:lvl3pPr>
            <a:lvl4pPr marL="0" indent="0">
              <a:buFontTx/>
              <a:buNone/>
              <a:defRPr sz="200">
                <a:noFill/>
              </a:defRPr>
            </a:lvl4pPr>
            <a:lvl5pPr marL="0" indent="0">
              <a:buFontTx/>
              <a:buNone/>
              <a:defRPr sz="200">
                <a:noFill/>
              </a:defRPr>
            </a:lvl5pPr>
            <a:lvl6pPr marL="0" indent="0">
              <a:buFontTx/>
              <a:buNone/>
              <a:defRPr sz="200">
                <a:noFill/>
              </a:defRPr>
            </a:lvl6pPr>
            <a:lvl7pPr marL="0" indent="0">
              <a:buFontTx/>
              <a:buNone/>
              <a:defRPr sz="200">
                <a:noFill/>
              </a:defRPr>
            </a:lvl7pPr>
            <a:lvl8pPr marL="0" indent="0">
              <a:buFontTx/>
              <a:buNone/>
              <a:defRPr sz="200">
                <a:noFill/>
              </a:defRPr>
            </a:lvl8pPr>
            <a:lvl9pPr marL="0" indent="0">
              <a:buFontTx/>
              <a:buNone/>
              <a:defRPr sz="200">
                <a:noFill/>
              </a:defRPr>
            </a:lvl9pPr>
          </a:lstStyle>
          <a:p>
            <a:pPr lvl="0"/>
            <a:r>
              <a:rPr lang="en-US"/>
              <a:t>Mastertextformat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578392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(picture, dark)">
    <p:bg>
      <p:bgPr>
        <a:solidFill>
          <a:schemeClr val="tx1">
            <a:alpha val="8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10">
            <a:extLst>
              <a:ext uri="{FF2B5EF4-FFF2-40B4-BE49-F238E27FC236}">
                <a16:creationId xmlns:a16="http://schemas.microsoft.com/office/drawing/2014/main" id="{88E6BB85-2CD9-4C46-9692-3B22C74A130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0" y="0"/>
            <a:ext cx="12192001" cy="6858000"/>
          </a:xfrm>
          <a:noFill/>
        </p:spPr>
        <p:txBody>
          <a:bodyPr bIns="1584000"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image by clicking icon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07368" y="2565304"/>
            <a:ext cx="11376025" cy="3600000"/>
          </a:xfrm>
        </p:spPr>
        <p:txBody>
          <a:bodyPr/>
          <a:lstStyle>
            <a:lvl1pPr algn="ctr">
              <a:defRPr sz="8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final message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AA59B8F7-C4C4-42AA-B502-5877D46A596B}"/>
              </a:ext>
            </a:extLst>
          </p:cNvPr>
          <p:cNvSpPr>
            <a:spLocks noGrp="1" noChangeAspect="1"/>
          </p:cNvSpPr>
          <p:nvPr>
            <p:ph type="body" sz="quarter" idx="16" hasCustomPrompt="1"/>
          </p:nvPr>
        </p:nvSpPr>
        <p:spPr bwMode="gray">
          <a:xfrm>
            <a:off x="9552384" y="392704"/>
            <a:ext cx="2232000" cy="370800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FontTx/>
              <a:buNone/>
              <a:defRPr sz="200">
                <a:noFill/>
              </a:defRPr>
            </a:lvl1pPr>
            <a:lvl2pPr marL="0" indent="0">
              <a:buFontTx/>
              <a:buNone/>
              <a:defRPr sz="200">
                <a:noFill/>
              </a:defRPr>
            </a:lvl2pPr>
            <a:lvl3pPr marL="0" indent="0">
              <a:buFontTx/>
              <a:buNone/>
              <a:defRPr sz="200">
                <a:noFill/>
              </a:defRPr>
            </a:lvl3pPr>
            <a:lvl4pPr marL="0" indent="0">
              <a:buFontTx/>
              <a:buNone/>
              <a:defRPr sz="200">
                <a:noFill/>
              </a:defRPr>
            </a:lvl4pPr>
            <a:lvl5pPr marL="0" indent="0">
              <a:buFontTx/>
              <a:buNone/>
              <a:defRPr sz="200">
                <a:noFill/>
              </a:defRPr>
            </a:lvl5pPr>
            <a:lvl6pPr marL="0" indent="0">
              <a:buFontTx/>
              <a:buNone/>
              <a:defRPr sz="200">
                <a:noFill/>
              </a:defRPr>
            </a:lvl6pPr>
            <a:lvl7pPr marL="0" indent="0">
              <a:buFontTx/>
              <a:buNone/>
              <a:defRPr sz="200">
                <a:noFill/>
              </a:defRPr>
            </a:lvl7pPr>
            <a:lvl8pPr marL="0" indent="0">
              <a:buFontTx/>
              <a:buNone/>
              <a:defRPr sz="200">
                <a:noFill/>
              </a:defRPr>
            </a:lvl8pPr>
            <a:lvl9pPr marL="0" indent="0">
              <a:buFontTx/>
              <a:buNone/>
              <a:defRPr sz="200">
                <a:noFill/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AE2AC11-24BB-4D4A-BE2C-ACF54E7B1709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DB SCHENKER | First Name Surname | Department | Date ("Insert&gt; Header and Footer")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35FC0B7-5438-4541-9804-33A9B7B2F7A5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8" name="Textplatzhalter 10">
            <a:extLst>
              <a:ext uri="{FF2B5EF4-FFF2-40B4-BE49-F238E27FC236}">
                <a16:creationId xmlns:a16="http://schemas.microsoft.com/office/drawing/2014/main" id="{BF14576F-3F7F-40C6-91C1-E4166908FC6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gray">
          <a:xfrm>
            <a:off x="11246400" y="6472800"/>
            <a:ext cx="540000" cy="54000"/>
          </a:xfrm>
          <a:prstGeom prst="roundRect">
            <a:avLst>
              <a:gd name="adj" fmla="val 50000"/>
            </a:avLst>
          </a:prstGeom>
          <a:solidFill>
            <a:schemeClr val="tx2"/>
          </a:solidFill>
        </p:spPr>
        <p:txBody>
          <a:bodyPr/>
          <a:lstStyle>
            <a:lvl1pPr marL="0" indent="0">
              <a:buFontTx/>
              <a:buNone/>
              <a:defRPr sz="200">
                <a:noFill/>
              </a:defRPr>
            </a:lvl1pPr>
            <a:lvl2pPr marL="0" indent="0">
              <a:buFontTx/>
              <a:buNone/>
              <a:defRPr sz="200">
                <a:noFill/>
              </a:defRPr>
            </a:lvl2pPr>
            <a:lvl3pPr marL="0" indent="0">
              <a:buFontTx/>
              <a:buNone/>
              <a:defRPr sz="200">
                <a:noFill/>
              </a:defRPr>
            </a:lvl3pPr>
            <a:lvl4pPr marL="0" indent="0">
              <a:buFontTx/>
              <a:buNone/>
              <a:defRPr sz="200">
                <a:noFill/>
              </a:defRPr>
            </a:lvl4pPr>
            <a:lvl5pPr marL="0" indent="0">
              <a:buFontTx/>
              <a:buNone/>
              <a:defRPr sz="200">
                <a:noFill/>
              </a:defRPr>
            </a:lvl5pPr>
            <a:lvl6pPr marL="0" indent="0">
              <a:buFontTx/>
              <a:buNone/>
              <a:defRPr sz="200">
                <a:noFill/>
              </a:defRPr>
            </a:lvl6pPr>
            <a:lvl7pPr marL="0" indent="0">
              <a:buFontTx/>
              <a:buNone/>
              <a:defRPr sz="200">
                <a:noFill/>
              </a:defRPr>
            </a:lvl7pPr>
            <a:lvl8pPr marL="0" indent="0">
              <a:buFontTx/>
              <a:buNone/>
              <a:defRPr sz="200">
                <a:noFill/>
              </a:defRPr>
            </a:lvl8pPr>
            <a:lvl9pPr marL="0" indent="0">
              <a:buFontTx/>
              <a:buNone/>
              <a:defRPr sz="200">
                <a:noFill/>
              </a:defRPr>
            </a:lvl9pPr>
          </a:lstStyle>
          <a:p>
            <a:pPr lvl="0"/>
            <a:r>
              <a:rPr lang="en-US"/>
              <a:t>Mastertextformat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535691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(teal)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07368" y="2565304"/>
            <a:ext cx="11376025" cy="3600000"/>
          </a:xfrm>
        </p:spPr>
        <p:txBody>
          <a:bodyPr/>
          <a:lstStyle>
            <a:lvl1pPr algn="ctr">
              <a:defRPr sz="8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final message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C7D32188-730E-4F50-90DC-8169D2A316BC}"/>
              </a:ext>
            </a:extLst>
          </p:cNvPr>
          <p:cNvSpPr/>
          <p:nvPr userDrawn="1"/>
        </p:nvSpPr>
        <p:spPr bwMode="gray">
          <a:xfrm>
            <a:off x="9336360" y="260648"/>
            <a:ext cx="2664296" cy="64807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975" indent="-180975" algn="ctr">
              <a:buClr>
                <a:schemeClr val="accent2"/>
              </a:buClr>
              <a:buFont typeface="DB Sans" panose="020B0502050202020204" pitchFamily="34" charset="0"/>
              <a:buChar char="‒"/>
            </a:pPr>
            <a:endParaRPr lang="en-US" sz="1600" dirty="0" err="1">
              <a:solidFill>
                <a:schemeClr val="tx1"/>
              </a:solidFill>
            </a:endParaRPr>
          </a:p>
        </p:txBody>
      </p:sp>
      <p:pic>
        <p:nvPicPr>
          <p:cNvPr id="6" name="LOGO_SVG">
            <a:extLst>
              <a:ext uri="{FF2B5EF4-FFF2-40B4-BE49-F238E27FC236}">
                <a16:creationId xmlns:a16="http://schemas.microsoft.com/office/drawing/2014/main" id="{DF8D812D-588C-4C3F-8015-12012623794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 bwMode="gray">
          <a:xfrm>
            <a:off x="9552384" y="392704"/>
            <a:ext cx="2232000" cy="372000"/>
          </a:xfrm>
          <a:prstGeom prst="rect">
            <a:avLst/>
          </a:prstGeom>
        </p:spPr>
      </p:pic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087575D-2AEA-42AA-AFBC-31C66A02424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DB SCHENKER | First Name Surname | Department | Date ("Insert&gt; Header and Footer")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DA1B974-A4A4-4D1E-B52A-73D8ACC0D66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061263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(picture and log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>
            <a:extLst>
              <a:ext uri="{FF2B5EF4-FFF2-40B4-BE49-F238E27FC236}">
                <a16:creationId xmlns:a16="http://schemas.microsoft.com/office/drawing/2014/main" id="{F793ECA8-9595-45CD-BB5B-F251478D2CF1}"/>
              </a:ext>
            </a:extLst>
          </p:cNvPr>
          <p:cNvSpPr/>
          <p:nvPr userDrawn="1"/>
        </p:nvSpPr>
        <p:spPr bwMode="gray">
          <a:xfrm>
            <a:off x="8832304" y="116632"/>
            <a:ext cx="3168352" cy="64807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975" indent="-180975" algn="ctr">
              <a:buClr>
                <a:schemeClr val="accent2"/>
              </a:buClr>
              <a:buFont typeface="DB Sans" panose="020B0502050202020204" pitchFamily="34" charset="0"/>
              <a:buChar char="‒"/>
            </a:pPr>
            <a:endParaRPr lang="en-US" sz="1600" dirty="0" err="1">
              <a:solidFill>
                <a:schemeClr val="tx1"/>
              </a:solidFill>
            </a:endParaRPr>
          </a:p>
        </p:txBody>
      </p:sp>
      <p:sp>
        <p:nvSpPr>
          <p:cNvPr id="14" name="Bildplatzhalter 13">
            <a:extLst>
              <a:ext uri="{FF2B5EF4-FFF2-40B4-BE49-F238E27FC236}">
                <a16:creationId xmlns:a16="http://schemas.microsoft.com/office/drawing/2014/main" id="{C086C0FE-9E4C-4956-A4D7-F94C2E9D6D4D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 bwMode="gray">
          <a:xfrm>
            <a:off x="0" y="0"/>
            <a:ext cx="12192000" cy="6858000"/>
          </a:xfrm>
          <a:noFill/>
        </p:spPr>
        <p:txBody>
          <a:bodyPr tIns="1584000" anchor="ctr"/>
          <a:lstStyle>
            <a:lvl1pPr algn="ctr">
              <a:defRPr/>
            </a:lvl1pPr>
          </a:lstStyle>
          <a:p>
            <a:r>
              <a:rPr lang="en-US" dirty="0"/>
              <a:t>Add image by clicking icon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032DA074-E08A-429A-A34E-82F934AF2F4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 bwMode="gray">
          <a:xfrm>
            <a:off x="1992000" y="2276872"/>
            <a:ext cx="8208000" cy="1368000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>
            <a:lvl1pPr marL="0" indent="0">
              <a:buFontTx/>
              <a:buNone/>
              <a:defRPr sz="200">
                <a:noFill/>
              </a:defRPr>
            </a:lvl1pPr>
            <a:lvl2pPr marL="0" indent="0">
              <a:buFontTx/>
              <a:buNone/>
              <a:defRPr sz="200">
                <a:noFill/>
              </a:defRPr>
            </a:lvl2pPr>
            <a:lvl3pPr marL="0" indent="0">
              <a:buFontTx/>
              <a:buNone/>
              <a:defRPr sz="200">
                <a:noFill/>
              </a:defRPr>
            </a:lvl3pPr>
            <a:lvl4pPr marL="0" indent="0">
              <a:buFontTx/>
              <a:buNone/>
              <a:defRPr sz="200">
                <a:noFill/>
              </a:defRPr>
            </a:lvl4pPr>
            <a:lvl5pPr marL="0" indent="0">
              <a:buFontTx/>
              <a:buNone/>
              <a:defRPr sz="200">
                <a:noFill/>
              </a:defRPr>
            </a:lvl5pPr>
            <a:lvl6pPr marL="0" indent="0">
              <a:buFontTx/>
              <a:buNone/>
              <a:defRPr sz="200">
                <a:noFill/>
              </a:defRPr>
            </a:lvl6pPr>
            <a:lvl7pPr marL="0" indent="0">
              <a:buFontTx/>
              <a:buNone/>
              <a:defRPr sz="200">
                <a:noFill/>
              </a:defRPr>
            </a:lvl7pPr>
            <a:lvl8pPr marL="0" indent="0">
              <a:buFontTx/>
              <a:buNone/>
              <a:defRPr sz="200">
                <a:noFill/>
              </a:defRPr>
            </a:lvl8pPr>
            <a:lvl9pPr marL="0" indent="0">
              <a:buFontTx/>
              <a:buNone/>
              <a:defRPr sz="200">
                <a:noFill/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578075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(picture, white frame)">
  <p:cSld name="Title slide (picture, white frame)">
    <p:bg>
      <p:bgPr>
        <a:solidFill>
          <a:srgbClr val="BFBFBF"/>
        </a:solidFill>
        <a:effectLst/>
      </p:bgPr>
    </p:bg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1"/>
          <p:cNvSpPr>
            <a:spLocks noGrp="1"/>
          </p:cNvSpPr>
          <p:nvPr>
            <p:ph type="pic" idx="2"/>
          </p:nvPr>
        </p:nvSpPr>
        <p:spPr>
          <a:xfrm>
            <a:off x="-1" y="0"/>
            <a:ext cx="12192000" cy="6858000"/>
          </a:xfrm>
          <a:prstGeom prst="rect">
            <a:avLst/>
          </a:prstGeom>
          <a:noFill/>
          <a:ln>
            <a:noFill/>
          </a:ln>
        </p:spPr>
      </p:sp>
      <p:sp>
        <p:nvSpPr>
          <p:cNvPr id="67" name="Google Shape;67;p11"/>
          <p:cNvSpPr txBox="1">
            <a:spLocks noGrp="1"/>
          </p:cNvSpPr>
          <p:nvPr>
            <p:ph type="ctrTitle"/>
          </p:nvPr>
        </p:nvSpPr>
        <p:spPr>
          <a:xfrm>
            <a:off x="0" y="0"/>
            <a:ext cx="6240463" cy="6858000"/>
          </a:xfrm>
          <a:prstGeom prst="rect">
            <a:avLst/>
          </a:prstGeom>
          <a:solidFill>
            <a:schemeClr val="lt1">
              <a:alpha val="80000"/>
            </a:schemeClr>
          </a:solidFill>
          <a:ln>
            <a:noFill/>
          </a:ln>
        </p:spPr>
        <p:txBody>
          <a:bodyPr spcFirstLastPara="1" wrap="square" lIns="540000" tIns="0" rIns="324000" bIns="33480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1"/>
          <p:cNvSpPr txBox="1">
            <a:spLocks noGrp="1"/>
          </p:cNvSpPr>
          <p:nvPr>
            <p:ph type="body" idx="1"/>
          </p:nvPr>
        </p:nvSpPr>
        <p:spPr>
          <a:xfrm>
            <a:off x="552000" y="5950800"/>
            <a:ext cx="5400000" cy="3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9" name="Google Shape;69;p11"/>
          <p:cNvSpPr txBox="1">
            <a:spLocks noGrp="1"/>
          </p:cNvSpPr>
          <p:nvPr>
            <p:ph type="subTitle" idx="3"/>
          </p:nvPr>
        </p:nvSpPr>
        <p:spPr>
          <a:xfrm>
            <a:off x="552000" y="3789040"/>
            <a:ext cx="5399538" cy="6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0" name="Google Shape;70;p11"/>
          <p:cNvSpPr>
            <a:spLocks noGrp="1"/>
          </p:cNvSpPr>
          <p:nvPr>
            <p:ph type="body" idx="4"/>
          </p:nvPr>
        </p:nvSpPr>
        <p:spPr>
          <a:xfrm>
            <a:off x="552000" y="5467612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marL="1371600" lvl="2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‒"/>
              <a:defRPr/>
            </a:lvl3pPr>
            <a:lvl4pPr marL="1828800" lvl="3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‒"/>
              <a:defRPr/>
            </a:lvl4pPr>
            <a:lvl5pPr marL="2286000" lvl="4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‒"/>
              <a:defRPr/>
            </a:lvl5pPr>
            <a:lvl6pPr marL="2743200" lvl="5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‒"/>
              <a:defRPr/>
            </a:lvl6pPr>
            <a:lvl7pPr marL="3200400" lvl="6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‒"/>
              <a:defRPr/>
            </a:lvl7pPr>
            <a:lvl8pPr marL="3657600" lvl="7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‒"/>
              <a:defRPr/>
            </a:lvl8pPr>
            <a:lvl9pPr marL="4114800" lvl="8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‒"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body" idx="5"/>
          </p:nvPr>
        </p:nvSpPr>
        <p:spPr>
          <a:xfrm>
            <a:off x="551384" y="476672"/>
            <a:ext cx="4428000" cy="736945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"/>
              <a:buFont typeface="Arial"/>
              <a:buNone/>
              <a:defRPr sz="200"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347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 (white)">
  <p:cSld name="Agenda (white)">
    <p:bg>
      <p:bgPr>
        <a:solidFill>
          <a:schemeClr val="lt1"/>
        </a:solid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2"/>
          <p:cNvSpPr txBox="1">
            <a:spLocks noGrp="1"/>
          </p:cNvSpPr>
          <p:nvPr>
            <p:ph type="sldNum" idx="12"/>
          </p:nvPr>
        </p:nvSpPr>
        <p:spPr>
          <a:xfrm>
            <a:off x="11244632" y="6525344"/>
            <a:ext cx="540000" cy="2160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  <p:sp>
        <p:nvSpPr>
          <p:cNvPr id="74" name="Google Shape;74;p12"/>
          <p:cNvSpPr txBox="1">
            <a:spLocks noGrp="1"/>
          </p:cNvSpPr>
          <p:nvPr>
            <p:ph type="body" idx="1"/>
          </p:nvPr>
        </p:nvSpPr>
        <p:spPr>
          <a:xfrm>
            <a:off x="407987" y="1845304"/>
            <a:ext cx="8783637" cy="432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683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200"/>
              <a:buFont typeface="Arial"/>
              <a:buAutoNum type="arabicPeriod"/>
              <a:defRPr sz="2200" b="1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683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AutoNum type="arabicPeriod"/>
              <a:defRPr sz="22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3683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AutoNum type="arabicPeriod" startAt="2"/>
              <a:defRPr sz="22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3683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AutoNum type="arabicPeriod" startAt="3"/>
              <a:defRPr sz="22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3683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AutoNum type="arabicPeriod" startAt="4"/>
              <a:defRPr sz="22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683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AutoNum type="arabicPeriod" startAt="5"/>
              <a:defRPr sz="22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lvl="6" indent="-3683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AutoNum type="arabicPeriod" startAt="6"/>
              <a:defRPr sz="22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lvl="7" indent="-3683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AutoNum type="arabicPeriod" startAt="7"/>
              <a:defRPr sz="22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lvl="8" indent="-3683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AutoNum type="arabicPeriod" startAt="8"/>
              <a:defRPr sz="22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Google Shape;75;p12"/>
          <p:cNvSpPr txBox="1">
            <a:spLocks noGrp="1"/>
          </p:cNvSpPr>
          <p:nvPr>
            <p:ph type="ftr" idx="11"/>
          </p:nvPr>
        </p:nvSpPr>
        <p:spPr>
          <a:xfrm>
            <a:off x="407368" y="6525344"/>
            <a:ext cx="10584000" cy="2160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76" name="Google Shape;76;p12"/>
          <p:cNvGrpSpPr/>
          <p:nvPr/>
        </p:nvGrpSpPr>
        <p:grpSpPr>
          <a:xfrm>
            <a:off x="-2822909" y="1628800"/>
            <a:ext cx="2798230" cy="2016224"/>
            <a:chOff x="-2822909" y="1628800"/>
            <a:chExt cx="2798230" cy="2016224"/>
          </a:xfrm>
        </p:grpSpPr>
        <p:grpSp>
          <p:nvGrpSpPr>
            <p:cNvPr id="77" name="Google Shape;77;p12"/>
            <p:cNvGrpSpPr/>
            <p:nvPr/>
          </p:nvGrpSpPr>
          <p:grpSpPr>
            <a:xfrm>
              <a:off x="-2822909" y="1628800"/>
              <a:ext cx="2798230" cy="2016224"/>
              <a:chOff x="-2977008" y="1700808"/>
              <a:chExt cx="2798230" cy="2016224"/>
            </a:xfrm>
          </p:grpSpPr>
          <p:grpSp>
            <p:nvGrpSpPr>
              <p:cNvPr id="78" name="Google Shape;78;p12"/>
              <p:cNvGrpSpPr/>
              <p:nvPr/>
            </p:nvGrpSpPr>
            <p:grpSpPr>
              <a:xfrm>
                <a:off x="-2977008" y="1700808"/>
                <a:ext cx="2798230" cy="2016224"/>
                <a:chOff x="-2977008" y="1700808"/>
                <a:chExt cx="2798230" cy="2016224"/>
              </a:xfrm>
            </p:grpSpPr>
            <p:sp>
              <p:nvSpPr>
                <p:cNvPr id="79" name="Google Shape;79;p12"/>
                <p:cNvSpPr/>
                <p:nvPr/>
              </p:nvSpPr>
              <p:spPr>
                <a:xfrm>
                  <a:off x="-2977008" y="1700808"/>
                  <a:ext cx="2592000" cy="2016224"/>
                </a:xfrm>
                <a:prstGeom prst="rect">
                  <a:avLst/>
                </a:pr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8640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000"/>
                    <a:buFont typeface="Arial"/>
                    <a:buNone/>
                  </a:pP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In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order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to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differentiate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between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topics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that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have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already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been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dealt with and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those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that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are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still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outstanding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,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you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can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click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in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the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relevant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line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and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use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the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</a:t>
                  </a:r>
                  <a:r>
                    <a:rPr lang="de-DE" sz="1000" b="0" i="0" u="none" strike="noStrike" cap="none" dirty="0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“</a:t>
                  </a:r>
                  <a:r>
                    <a:rPr lang="de-DE" sz="1000" b="0" i="0" u="none" strike="noStrike" cap="none" dirty="0" err="1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Increase</a:t>
                  </a:r>
                  <a:r>
                    <a:rPr lang="de-DE" sz="1000" b="0" i="0" u="none" strike="noStrike" cap="none" dirty="0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List Level”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or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</a:t>
                  </a:r>
                  <a:r>
                    <a:rPr lang="de-DE" sz="1000" b="0" i="0" u="none" strike="noStrike" cap="none" dirty="0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“</a:t>
                  </a:r>
                  <a:r>
                    <a:rPr lang="de-DE" sz="1000" b="0" i="0" u="none" strike="noStrike" cap="none" dirty="0" err="1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Decrease</a:t>
                  </a:r>
                  <a:r>
                    <a:rPr lang="de-DE" sz="1000" b="0" i="0" u="none" strike="noStrike" cap="none" dirty="0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List Level”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buttons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to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adjust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the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formatting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and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numbering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.</a:t>
                  </a:r>
                  <a:endParaRPr sz="1400" b="0" i="0" u="none" strike="noStrike" cap="none" dirty="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0" name="Google Shape;80;p12"/>
                <p:cNvSpPr/>
                <p:nvPr/>
              </p:nvSpPr>
              <p:spPr>
                <a:xfrm rot="5400000">
                  <a:off x="-540060" y="2059607"/>
                  <a:ext cx="504056" cy="218507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600"/>
                    <a:buFont typeface="Arial"/>
                    <a:buNone/>
                  </a:pPr>
                  <a:endParaRPr sz="16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pic>
            <p:nvPicPr>
              <p:cNvPr id="81" name="Google Shape;81;p12"/>
              <p:cNvPicPr preferRelativeResize="0"/>
              <p:nvPr/>
            </p:nvPicPr>
            <p:blipFill rotWithShape="1">
              <a:blip r:embed="rId2">
                <a:alphaModFix/>
              </a:blip>
              <a:srcRect/>
              <a:stretch/>
            </p:blipFill>
            <p:spPr>
              <a:xfrm>
                <a:off x="-2905000" y="1772816"/>
                <a:ext cx="2465917" cy="72102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82" name="Google Shape;82;p12"/>
            <p:cNvSpPr/>
            <p:nvPr/>
          </p:nvSpPr>
          <p:spPr>
            <a:xfrm>
              <a:off x="-2102644" y="1779736"/>
              <a:ext cx="388144" cy="216024"/>
            </a:xfrm>
            <a:prstGeom prst="rect">
              <a:avLst/>
            </a:prstGeom>
            <a:noFill/>
            <a:ln w="12700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endPara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3" name="Google Shape;83;p12"/>
          <p:cNvSpPr txBox="1">
            <a:spLocks noGrp="1"/>
          </p:cNvSpPr>
          <p:nvPr>
            <p:ph type="title"/>
          </p:nvPr>
        </p:nvSpPr>
        <p:spPr>
          <a:xfrm>
            <a:off x="407368" y="296744"/>
            <a:ext cx="8784000" cy="8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62">
          <p15:clr>
            <a:srgbClr val="FBAE40"/>
          </p15:clr>
        </p15:guide>
        <p15:guide id="2" pos="579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 with details (white)">
  <p:cSld name="Agenda with details (white)">
    <p:bg>
      <p:bgPr>
        <a:solidFill>
          <a:schemeClr val="lt1"/>
        </a:solidFill>
        <a:effectLst/>
      </p:bgPr>
    </p:bg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3"/>
          <p:cNvSpPr txBox="1">
            <a:spLocks noGrp="1"/>
          </p:cNvSpPr>
          <p:nvPr>
            <p:ph type="sldNum" idx="12"/>
          </p:nvPr>
        </p:nvSpPr>
        <p:spPr>
          <a:xfrm>
            <a:off x="11244632" y="6525344"/>
            <a:ext cx="540000" cy="2160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  <p:sp>
        <p:nvSpPr>
          <p:cNvPr id="86" name="Google Shape;86;p13"/>
          <p:cNvSpPr txBox="1">
            <a:spLocks noGrp="1"/>
          </p:cNvSpPr>
          <p:nvPr>
            <p:ph type="body" idx="1"/>
          </p:nvPr>
        </p:nvSpPr>
        <p:spPr>
          <a:xfrm>
            <a:off x="407987" y="1845304"/>
            <a:ext cx="11376026" cy="432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683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200"/>
              <a:buFont typeface="Arial"/>
              <a:buAutoNum type="arabicPeriod"/>
              <a:defRPr sz="2200" b="1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683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AutoNum type="arabicPeriod"/>
              <a:defRPr sz="22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3683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AutoNum type="arabicPeriod" startAt="2"/>
              <a:defRPr sz="22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3683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AutoNum type="arabicPeriod" startAt="3"/>
              <a:defRPr sz="22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3683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AutoNum type="arabicPeriod" startAt="4"/>
              <a:defRPr sz="22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683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AutoNum type="arabicPeriod" startAt="5"/>
              <a:defRPr sz="22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lvl="6" indent="-3683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AutoNum type="arabicPeriod" startAt="6"/>
              <a:defRPr sz="22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lvl="7" indent="-3683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AutoNum type="arabicPeriod" startAt="7"/>
              <a:defRPr sz="22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lvl="8" indent="-3683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AutoNum type="arabicPeriod" startAt="8"/>
              <a:defRPr sz="22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7" name="Google Shape;87;p13"/>
          <p:cNvSpPr txBox="1">
            <a:spLocks noGrp="1"/>
          </p:cNvSpPr>
          <p:nvPr>
            <p:ph type="ftr" idx="11"/>
          </p:nvPr>
        </p:nvSpPr>
        <p:spPr>
          <a:xfrm>
            <a:off x="407368" y="6525344"/>
            <a:ext cx="10584000" cy="2160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88" name="Google Shape;88;p13"/>
          <p:cNvGrpSpPr/>
          <p:nvPr/>
        </p:nvGrpSpPr>
        <p:grpSpPr>
          <a:xfrm>
            <a:off x="-2822909" y="1628800"/>
            <a:ext cx="2798230" cy="2016224"/>
            <a:chOff x="-2822909" y="1628800"/>
            <a:chExt cx="2798230" cy="2016224"/>
          </a:xfrm>
        </p:grpSpPr>
        <p:grpSp>
          <p:nvGrpSpPr>
            <p:cNvPr id="89" name="Google Shape;89;p13"/>
            <p:cNvGrpSpPr/>
            <p:nvPr/>
          </p:nvGrpSpPr>
          <p:grpSpPr>
            <a:xfrm>
              <a:off x="-2822909" y="1628800"/>
              <a:ext cx="2798230" cy="2016224"/>
              <a:chOff x="-2977008" y="1700808"/>
              <a:chExt cx="2798230" cy="2016224"/>
            </a:xfrm>
          </p:grpSpPr>
          <p:grpSp>
            <p:nvGrpSpPr>
              <p:cNvPr id="90" name="Google Shape;90;p13"/>
              <p:cNvGrpSpPr/>
              <p:nvPr/>
            </p:nvGrpSpPr>
            <p:grpSpPr>
              <a:xfrm>
                <a:off x="-2977008" y="1700808"/>
                <a:ext cx="2798230" cy="2016224"/>
                <a:chOff x="-2977008" y="1700808"/>
                <a:chExt cx="2798230" cy="2016224"/>
              </a:xfrm>
            </p:grpSpPr>
            <p:sp>
              <p:nvSpPr>
                <p:cNvPr id="91" name="Google Shape;91;p13"/>
                <p:cNvSpPr/>
                <p:nvPr/>
              </p:nvSpPr>
              <p:spPr>
                <a:xfrm>
                  <a:off x="-2977008" y="1700808"/>
                  <a:ext cx="2592000" cy="2016224"/>
                </a:xfrm>
                <a:prstGeom prst="rect">
                  <a:avLst/>
                </a:pr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8640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000"/>
                    <a:buFont typeface="Arial"/>
                    <a:buNone/>
                  </a:pP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In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order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to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differentiate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between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topics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that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have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already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been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dealt with and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those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that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are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still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outstanding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,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you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can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click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in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the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relevant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line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and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use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the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</a:t>
                  </a:r>
                  <a:r>
                    <a:rPr lang="de-DE" sz="1000" b="0" i="0" u="none" strike="noStrike" cap="none" dirty="0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“</a:t>
                  </a:r>
                  <a:r>
                    <a:rPr lang="de-DE" sz="1000" b="0" i="0" u="none" strike="noStrike" cap="none" dirty="0" err="1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Increase</a:t>
                  </a:r>
                  <a:r>
                    <a:rPr lang="de-DE" sz="1000" b="0" i="0" u="none" strike="noStrike" cap="none" dirty="0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List Level”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or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</a:t>
                  </a:r>
                  <a:r>
                    <a:rPr lang="de-DE" sz="1000" b="0" i="0" u="none" strike="noStrike" cap="none" dirty="0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“</a:t>
                  </a:r>
                  <a:r>
                    <a:rPr lang="de-DE" sz="1000" b="0" i="0" u="none" strike="noStrike" cap="none" dirty="0" err="1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Decrease</a:t>
                  </a:r>
                  <a:r>
                    <a:rPr lang="de-DE" sz="1000" b="0" i="0" u="none" strike="noStrike" cap="none" dirty="0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List Level”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buttons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to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adjust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the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formatting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and </a:t>
                  </a:r>
                  <a:r>
                    <a:rPr lang="de-DE" sz="1000" b="0" i="0" u="none" strike="noStrike" cap="none" dirty="0" err="1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numbering</a:t>
                  </a:r>
                  <a:r>
                    <a:rPr lang="de-DE" sz="1000" b="0" i="0" u="none" strike="noStrike" cap="none" dirty="0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.</a:t>
                  </a:r>
                  <a:endParaRPr sz="1400" b="0" i="0" u="none" strike="noStrike" cap="none" dirty="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2" name="Google Shape;92;p13"/>
                <p:cNvSpPr/>
                <p:nvPr/>
              </p:nvSpPr>
              <p:spPr>
                <a:xfrm rot="5400000">
                  <a:off x="-540060" y="2059607"/>
                  <a:ext cx="504056" cy="218507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600"/>
                    <a:buFont typeface="Arial"/>
                    <a:buNone/>
                  </a:pPr>
                  <a:endParaRPr sz="16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pic>
            <p:nvPicPr>
              <p:cNvPr id="93" name="Google Shape;93;p13"/>
              <p:cNvPicPr preferRelativeResize="0"/>
              <p:nvPr/>
            </p:nvPicPr>
            <p:blipFill rotWithShape="1">
              <a:blip r:embed="rId2">
                <a:alphaModFix/>
              </a:blip>
              <a:srcRect/>
              <a:stretch/>
            </p:blipFill>
            <p:spPr>
              <a:xfrm>
                <a:off x="-2905000" y="1772816"/>
                <a:ext cx="2465917" cy="72102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94" name="Google Shape;94;p13"/>
            <p:cNvSpPr/>
            <p:nvPr/>
          </p:nvSpPr>
          <p:spPr>
            <a:xfrm>
              <a:off x="-2102644" y="1779736"/>
              <a:ext cx="388144" cy="216024"/>
            </a:xfrm>
            <a:prstGeom prst="rect">
              <a:avLst/>
            </a:prstGeom>
            <a:noFill/>
            <a:ln w="12700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endPara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5" name="Google Shape;95;p13"/>
          <p:cNvSpPr txBox="1">
            <a:spLocks noGrp="1"/>
          </p:cNvSpPr>
          <p:nvPr>
            <p:ph type="title"/>
          </p:nvPr>
        </p:nvSpPr>
        <p:spPr>
          <a:xfrm>
            <a:off x="407368" y="296744"/>
            <a:ext cx="8784000" cy="8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13"/>
          <p:cNvSpPr txBox="1">
            <a:spLocks noGrp="1"/>
          </p:cNvSpPr>
          <p:nvPr>
            <p:ph type="body" idx="2"/>
          </p:nvPr>
        </p:nvSpPr>
        <p:spPr>
          <a:xfrm>
            <a:off x="5951539" y="1413024"/>
            <a:ext cx="3096790" cy="28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 b="1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 b="1">
                <a:solidFill>
                  <a:schemeClr val="dk1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 b="1">
                <a:solidFill>
                  <a:schemeClr val="dk1"/>
                </a:solidFill>
              </a:defRPr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 b="1">
                <a:solidFill>
                  <a:schemeClr val="dk1"/>
                </a:solidFill>
              </a:defRPr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 b="1">
                <a:solidFill>
                  <a:schemeClr val="dk1"/>
                </a:solidFill>
              </a:defRPr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 b="1">
                <a:solidFill>
                  <a:schemeClr val="dk1"/>
                </a:solidFill>
              </a:defRPr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 b="1">
                <a:solidFill>
                  <a:schemeClr val="dk1"/>
                </a:solidFill>
              </a:defRPr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 b="1">
                <a:solidFill>
                  <a:schemeClr val="dk1"/>
                </a:solidFill>
              </a:defRPr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 b="1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97" name="Google Shape;97;p13"/>
          <p:cNvSpPr txBox="1">
            <a:spLocks noGrp="1"/>
          </p:cNvSpPr>
          <p:nvPr>
            <p:ph type="body" idx="3"/>
          </p:nvPr>
        </p:nvSpPr>
        <p:spPr>
          <a:xfrm>
            <a:off x="9192344" y="1413024"/>
            <a:ext cx="2591669" cy="28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 b="1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 b="1">
                <a:solidFill>
                  <a:schemeClr val="dk1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 b="1">
                <a:solidFill>
                  <a:schemeClr val="dk1"/>
                </a:solidFill>
              </a:defRPr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 b="1">
                <a:solidFill>
                  <a:schemeClr val="dk1"/>
                </a:solidFill>
              </a:defRPr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 b="1">
                <a:solidFill>
                  <a:schemeClr val="dk1"/>
                </a:solidFill>
              </a:defRPr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 b="1">
                <a:solidFill>
                  <a:schemeClr val="dk1"/>
                </a:solidFill>
              </a:defRPr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 b="1">
                <a:solidFill>
                  <a:schemeClr val="dk1"/>
                </a:solidFill>
              </a:defRPr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 b="1">
                <a:solidFill>
                  <a:schemeClr val="dk1"/>
                </a:solidFill>
              </a:defRPr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 b="1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98" name="Google Shape;98;p13"/>
          <p:cNvSpPr txBox="1">
            <a:spLocks noGrp="1"/>
          </p:cNvSpPr>
          <p:nvPr>
            <p:ph type="body" idx="4"/>
          </p:nvPr>
        </p:nvSpPr>
        <p:spPr>
          <a:xfrm>
            <a:off x="407368" y="1413024"/>
            <a:ext cx="5400600" cy="28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 b="1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 b="1">
                <a:solidFill>
                  <a:schemeClr val="dk1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 b="1">
                <a:solidFill>
                  <a:schemeClr val="dk1"/>
                </a:solidFill>
              </a:defRPr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 b="1">
                <a:solidFill>
                  <a:schemeClr val="dk1"/>
                </a:solidFill>
              </a:defRPr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 b="1">
                <a:solidFill>
                  <a:schemeClr val="dk1"/>
                </a:solidFill>
              </a:defRPr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 b="1">
                <a:solidFill>
                  <a:schemeClr val="dk1"/>
                </a:solidFill>
              </a:defRPr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 b="1">
                <a:solidFill>
                  <a:schemeClr val="dk1"/>
                </a:solidFill>
              </a:defRPr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 b="1">
                <a:solidFill>
                  <a:schemeClr val="dk1"/>
                </a:solidFill>
              </a:defRPr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None/>
              <a:defRPr b="1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99" name="Google Shape;99;p13"/>
          <p:cNvSpPr/>
          <p:nvPr/>
        </p:nvSpPr>
        <p:spPr>
          <a:xfrm>
            <a:off x="-2822909" y="3933056"/>
            <a:ext cx="2592000" cy="432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68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de-DE" sz="10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Please</a:t>
            </a:r>
            <a:r>
              <a:rPr lang="de-DE" sz="1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10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use</a:t>
            </a:r>
            <a:r>
              <a:rPr lang="de-DE" sz="1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10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tabs</a:t>
            </a:r>
            <a:r>
              <a:rPr lang="de-DE" sz="1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to separate </a:t>
            </a:r>
            <a:r>
              <a:rPr lang="de-DE" sz="10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</a:t>
            </a:r>
            <a:r>
              <a:rPr lang="de-DE" sz="1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10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text</a:t>
            </a:r>
            <a:r>
              <a:rPr lang="de-DE" sz="1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br>
              <a:rPr lang="de-DE" sz="1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de-DE" sz="10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for</a:t>
            </a:r>
            <a:r>
              <a:rPr lang="de-DE" sz="1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10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timing</a:t>
            </a:r>
            <a:r>
              <a:rPr lang="de-DE" sz="1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and </a:t>
            </a:r>
            <a:r>
              <a:rPr lang="de-DE" sz="10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presenter</a:t>
            </a:r>
            <a:r>
              <a:rPr lang="de-DE" sz="1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0" name="Google Shape;100;p13"/>
          <p:cNvCxnSpPr/>
          <p:nvPr/>
        </p:nvCxnSpPr>
        <p:spPr>
          <a:xfrm>
            <a:off x="407988" y="1700808"/>
            <a:ext cx="5399980" cy="0"/>
          </a:xfrm>
          <a:prstGeom prst="straightConnector1">
            <a:avLst/>
          </a:prstGeom>
          <a:noFill/>
          <a:ln w="9525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01" name="Google Shape;101;p13"/>
          <p:cNvCxnSpPr/>
          <p:nvPr/>
        </p:nvCxnSpPr>
        <p:spPr>
          <a:xfrm>
            <a:off x="5951538" y="1700808"/>
            <a:ext cx="3096790" cy="0"/>
          </a:xfrm>
          <a:prstGeom prst="straightConnector1">
            <a:avLst/>
          </a:prstGeom>
          <a:noFill/>
          <a:ln w="9525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02" name="Google Shape;102;p13"/>
          <p:cNvCxnSpPr/>
          <p:nvPr/>
        </p:nvCxnSpPr>
        <p:spPr>
          <a:xfrm>
            <a:off x="9192344" y="1700808"/>
            <a:ext cx="2591669" cy="0"/>
          </a:xfrm>
          <a:prstGeom prst="straightConnector1">
            <a:avLst/>
          </a:prstGeom>
          <a:noFill/>
          <a:ln w="9525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62">
          <p15:clr>
            <a:srgbClr val="FBAE40"/>
          </p15:clr>
        </p15:guide>
        <p15:guide id="2" pos="579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18" Type="http://schemas.openxmlformats.org/officeDocument/2006/relationships/slideLayout" Target="../slideLayouts/slideLayout51.xml"/><Relationship Id="rId26" Type="http://schemas.openxmlformats.org/officeDocument/2006/relationships/slideLayout" Target="../slideLayouts/slideLayout59.xml"/><Relationship Id="rId3" Type="http://schemas.openxmlformats.org/officeDocument/2006/relationships/slideLayout" Target="../slideLayouts/slideLayout36.xml"/><Relationship Id="rId21" Type="http://schemas.openxmlformats.org/officeDocument/2006/relationships/slideLayout" Target="../slideLayouts/slideLayout54.xml"/><Relationship Id="rId34" Type="http://schemas.openxmlformats.org/officeDocument/2006/relationships/slideLayout" Target="../slideLayouts/slideLayout67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slideLayout" Target="../slideLayouts/slideLayout50.xml"/><Relationship Id="rId25" Type="http://schemas.openxmlformats.org/officeDocument/2006/relationships/slideLayout" Target="../slideLayouts/slideLayout58.xml"/><Relationship Id="rId33" Type="http://schemas.openxmlformats.org/officeDocument/2006/relationships/slideLayout" Target="../slideLayouts/slideLayout66.xml"/><Relationship Id="rId38" Type="http://schemas.openxmlformats.org/officeDocument/2006/relationships/image" Target="../media/image5.svg"/><Relationship Id="rId2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49.xml"/><Relationship Id="rId20" Type="http://schemas.openxmlformats.org/officeDocument/2006/relationships/slideLayout" Target="../slideLayouts/slideLayout53.xml"/><Relationship Id="rId29" Type="http://schemas.openxmlformats.org/officeDocument/2006/relationships/slideLayout" Target="../slideLayouts/slideLayout62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24" Type="http://schemas.openxmlformats.org/officeDocument/2006/relationships/slideLayout" Target="../slideLayouts/slideLayout57.xml"/><Relationship Id="rId32" Type="http://schemas.openxmlformats.org/officeDocument/2006/relationships/slideLayout" Target="../slideLayouts/slideLayout65.xml"/><Relationship Id="rId37" Type="http://schemas.openxmlformats.org/officeDocument/2006/relationships/image" Target="../media/image2.png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23" Type="http://schemas.openxmlformats.org/officeDocument/2006/relationships/slideLayout" Target="../slideLayouts/slideLayout56.xml"/><Relationship Id="rId28" Type="http://schemas.openxmlformats.org/officeDocument/2006/relationships/slideLayout" Target="../slideLayouts/slideLayout61.xml"/><Relationship Id="rId36" Type="http://schemas.openxmlformats.org/officeDocument/2006/relationships/image" Target="../media/image6.emf"/><Relationship Id="rId10" Type="http://schemas.openxmlformats.org/officeDocument/2006/relationships/slideLayout" Target="../slideLayouts/slideLayout43.xml"/><Relationship Id="rId19" Type="http://schemas.openxmlformats.org/officeDocument/2006/relationships/slideLayout" Target="../slideLayouts/slideLayout52.xml"/><Relationship Id="rId31" Type="http://schemas.openxmlformats.org/officeDocument/2006/relationships/slideLayout" Target="../slideLayouts/slideLayout64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Relationship Id="rId22" Type="http://schemas.openxmlformats.org/officeDocument/2006/relationships/slideLayout" Target="../slideLayouts/slideLayout55.xml"/><Relationship Id="rId27" Type="http://schemas.openxmlformats.org/officeDocument/2006/relationships/slideLayout" Target="../slideLayouts/slideLayout60.xml"/><Relationship Id="rId30" Type="http://schemas.openxmlformats.org/officeDocument/2006/relationships/slideLayout" Target="../slideLayouts/slideLayout63.xml"/><Relationship Id="rId35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title"/>
          </p:nvPr>
        </p:nvSpPr>
        <p:spPr>
          <a:xfrm>
            <a:off x="407368" y="296744"/>
            <a:ext cx="8784000" cy="8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body" idx="1"/>
          </p:nvPr>
        </p:nvSpPr>
        <p:spPr>
          <a:xfrm>
            <a:off x="407988" y="1412875"/>
            <a:ext cx="11376025" cy="4751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‒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‒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‒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‒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‒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‒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‒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‒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ftr" idx="11"/>
          </p:nvPr>
        </p:nvSpPr>
        <p:spPr>
          <a:xfrm>
            <a:off x="407368" y="6525344"/>
            <a:ext cx="10584000" cy="2160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11244632" y="6525344"/>
            <a:ext cx="540000" cy="2160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  <p:pic>
        <p:nvPicPr>
          <p:cNvPr id="13" name="Google Shape;13;p2"/>
          <p:cNvPicPr preferRelativeResize="0"/>
          <p:nvPr/>
        </p:nvPicPr>
        <p:blipFill rotWithShape="1">
          <a:blip r:embed="rId35">
            <a:alphaModFix/>
          </a:blip>
          <a:srcRect/>
          <a:stretch/>
        </p:blipFill>
        <p:spPr>
          <a:xfrm>
            <a:off x="11244632" y="6471916"/>
            <a:ext cx="540000" cy="5342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4" name="Google Shape;14;p2"/>
          <p:cNvGrpSpPr/>
          <p:nvPr/>
        </p:nvGrpSpPr>
        <p:grpSpPr>
          <a:xfrm>
            <a:off x="407368" y="-171400"/>
            <a:ext cx="11377264" cy="72000"/>
            <a:chOff x="407368" y="-243408"/>
            <a:chExt cx="11377264" cy="216000"/>
          </a:xfrm>
        </p:grpSpPr>
        <p:cxnSp>
          <p:nvCxnSpPr>
            <p:cNvPr id="15" name="Google Shape;15;p2"/>
            <p:cNvCxnSpPr/>
            <p:nvPr/>
          </p:nvCxnSpPr>
          <p:spPr>
            <a:xfrm>
              <a:off x="407368" y="-243408"/>
              <a:ext cx="0" cy="2160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16" name="Google Shape;16;p2"/>
            <p:cNvCxnSpPr/>
            <p:nvPr/>
          </p:nvCxnSpPr>
          <p:spPr>
            <a:xfrm>
              <a:off x="4007768" y="-243408"/>
              <a:ext cx="0" cy="2160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17" name="Google Shape;17;p2"/>
            <p:cNvCxnSpPr/>
            <p:nvPr/>
          </p:nvCxnSpPr>
          <p:spPr>
            <a:xfrm>
              <a:off x="4295800" y="-243408"/>
              <a:ext cx="0" cy="2160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18" name="Google Shape;18;p2"/>
            <p:cNvCxnSpPr/>
            <p:nvPr/>
          </p:nvCxnSpPr>
          <p:spPr>
            <a:xfrm>
              <a:off x="5951984" y="-243408"/>
              <a:ext cx="0" cy="2160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19" name="Google Shape;19;p2"/>
            <p:cNvCxnSpPr/>
            <p:nvPr/>
          </p:nvCxnSpPr>
          <p:spPr>
            <a:xfrm>
              <a:off x="6240016" y="-243408"/>
              <a:ext cx="0" cy="2160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0" name="Google Shape;20;p2"/>
            <p:cNvCxnSpPr/>
            <p:nvPr/>
          </p:nvCxnSpPr>
          <p:spPr>
            <a:xfrm>
              <a:off x="7896200" y="-243408"/>
              <a:ext cx="0" cy="2160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1" name="Google Shape;21;p2"/>
            <p:cNvCxnSpPr/>
            <p:nvPr/>
          </p:nvCxnSpPr>
          <p:spPr>
            <a:xfrm>
              <a:off x="8184232" y="-243408"/>
              <a:ext cx="0" cy="2160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2" name="Google Shape;22;p2"/>
            <p:cNvCxnSpPr/>
            <p:nvPr/>
          </p:nvCxnSpPr>
          <p:spPr>
            <a:xfrm>
              <a:off x="11784632" y="-243408"/>
              <a:ext cx="0" cy="2160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  <p:grpSp>
        <p:nvGrpSpPr>
          <p:cNvPr id="23" name="Google Shape;23;p2"/>
          <p:cNvGrpSpPr/>
          <p:nvPr/>
        </p:nvGrpSpPr>
        <p:grpSpPr>
          <a:xfrm>
            <a:off x="-168688" y="1412776"/>
            <a:ext cx="72000" cy="4752528"/>
            <a:chOff x="-456728" y="1412776"/>
            <a:chExt cx="216000" cy="4752528"/>
          </a:xfrm>
        </p:grpSpPr>
        <p:cxnSp>
          <p:nvCxnSpPr>
            <p:cNvPr id="24" name="Google Shape;24;p2"/>
            <p:cNvCxnSpPr/>
            <p:nvPr/>
          </p:nvCxnSpPr>
          <p:spPr>
            <a:xfrm>
              <a:off x="-456728" y="1412776"/>
              <a:ext cx="216000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5" name="Google Shape;25;p2"/>
            <p:cNvCxnSpPr/>
            <p:nvPr/>
          </p:nvCxnSpPr>
          <p:spPr>
            <a:xfrm>
              <a:off x="-456728" y="6165304"/>
              <a:ext cx="216000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  <p:pic>
        <p:nvPicPr>
          <p:cNvPr id="26" name="Google Shape;26;p2"/>
          <p:cNvPicPr preferRelativeResize="0"/>
          <p:nvPr/>
        </p:nvPicPr>
        <p:blipFill rotWithShape="1">
          <a:blip r:embed="rId36">
            <a:alphaModFix/>
          </a:blip>
          <a:srcRect/>
          <a:stretch/>
        </p:blipFill>
        <p:spPr>
          <a:xfrm>
            <a:off x="9552384" y="392704"/>
            <a:ext cx="2232000" cy="37200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7423">
          <p15:clr>
            <a:srgbClr val="F26B43"/>
          </p15:clr>
        </p15:guide>
        <p15:guide id="3" pos="3749">
          <p15:clr>
            <a:srgbClr val="F26B43"/>
          </p15:clr>
        </p15:guide>
        <p15:guide id="4" pos="3931">
          <p15:clr>
            <a:srgbClr val="F26B43"/>
          </p15:clr>
        </p15:guide>
        <p15:guide id="5" orient="horz" pos="890">
          <p15:clr>
            <a:srgbClr val="F26B43"/>
          </p15:clr>
        </p15:guide>
        <p15:guide id="6" orient="horz" pos="3884">
          <p15:clr>
            <a:srgbClr val="F26B43"/>
          </p15:clr>
        </p15:guide>
        <p15:guide id="7" pos="257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27DB810-CDF5-41AC-8E51-9EBC8EC0B1F7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07368" y="296744"/>
            <a:ext cx="8784000" cy="82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Edit master title format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2AE7966-514A-4D81-97FD-6AD3A07C804F}"/>
              </a:ext>
            </a:extLst>
          </p:cNvPr>
          <p:cNvSpPr>
            <a:spLocks noGrp="1"/>
          </p:cNvSpPr>
          <p:nvPr>
            <p:ph type="body" idx="1"/>
          </p:nvPr>
        </p:nvSpPr>
        <p:spPr bwMode="gray">
          <a:xfrm>
            <a:off x="407988" y="1412875"/>
            <a:ext cx="11376025" cy="475190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dirty="0"/>
              <a:t>Edit master text format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2C0766E-DEEA-4949-912D-67F535F0E6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407368" y="6525344"/>
            <a:ext cx="10584000" cy="216024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marL="0" indent="0" algn="l">
              <a:defRPr sz="1000">
                <a:solidFill>
                  <a:schemeClr val="tx1"/>
                </a:solidFill>
              </a:defRPr>
            </a:lvl1pPr>
            <a:lvl2pPr marL="0" indent="0">
              <a:defRPr/>
            </a:lvl2pPr>
            <a:lvl3pPr marL="0" indent="0">
              <a:defRPr/>
            </a:lvl3pPr>
            <a:lvl4pPr marL="0" indent="0">
              <a:defRPr/>
            </a:lvl4pPr>
            <a:lvl5pPr marL="0" indent="0">
              <a:defRPr/>
            </a:lvl5pPr>
            <a:lvl6pPr marL="0" indent="0">
              <a:defRPr/>
            </a:lvl6pPr>
            <a:lvl7pPr marL="0" indent="0">
              <a:defRPr/>
            </a:lvl7pPr>
            <a:lvl8pPr marL="0" indent="0">
              <a:defRPr/>
            </a:lvl8pPr>
            <a:lvl9pPr marL="0" indent="0">
              <a:defRPr/>
            </a:lvl9pPr>
          </a:lstStyle>
          <a:p>
            <a:r>
              <a:rPr lang="en-US" dirty="0"/>
              <a:t>DB SCHENKER | First Name Surname | Department | Date ("Insert&gt; Header and Footer")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374309D-71AA-45D4-974A-6D58CB1760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11244632" y="6525344"/>
            <a:ext cx="540000" cy="216024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913D9F7D-0C28-4C21-AA99-7C67E34F632A}" type="slidenum">
              <a:rPr lang="en-US" smtClean="0"/>
              <a:pPr/>
              <a:t>‹Nr.›</a:t>
            </a:fld>
            <a:endParaRPr lang="en-US" dirty="0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FDE7FD38-4C24-1C44-B92F-B053B9DC1D6B}"/>
              </a:ext>
            </a:extLst>
          </p:cNvPr>
          <p:cNvPicPr>
            <a:picLocks noChangeAspect="1"/>
          </p:cNvPicPr>
          <p:nvPr userDrawn="1"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11244632" y="6471916"/>
            <a:ext cx="540000" cy="53428"/>
          </a:xfrm>
          <a:prstGeom prst="rect">
            <a:avLst/>
          </a:prstGeom>
        </p:spPr>
      </p:pic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CBBFAA30-3751-4676-BB7E-8CF5C83ACA35}"/>
              </a:ext>
            </a:extLst>
          </p:cNvPr>
          <p:cNvGrpSpPr/>
          <p:nvPr userDrawn="1"/>
        </p:nvGrpSpPr>
        <p:grpSpPr bwMode="gray">
          <a:xfrm>
            <a:off x="407368" y="-171400"/>
            <a:ext cx="11377264" cy="72000"/>
            <a:chOff x="407368" y="-243408"/>
            <a:chExt cx="11377264" cy="216000"/>
          </a:xfrm>
        </p:grpSpPr>
        <p:cxnSp>
          <p:nvCxnSpPr>
            <p:cNvPr id="8" name="Gerader Verbinder 7">
              <a:extLst>
                <a:ext uri="{FF2B5EF4-FFF2-40B4-BE49-F238E27FC236}">
                  <a16:creationId xmlns:a16="http://schemas.microsoft.com/office/drawing/2014/main" id="{397ADEC1-BB26-4A6E-8885-3061DCA46448}"/>
                </a:ext>
              </a:extLst>
            </p:cNvPr>
            <p:cNvCxnSpPr/>
            <p:nvPr userDrawn="1"/>
          </p:nvCxnSpPr>
          <p:spPr bwMode="gray">
            <a:xfrm>
              <a:off x="407368" y="-243408"/>
              <a:ext cx="0" cy="21600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Gerader Verbinder 8">
              <a:extLst>
                <a:ext uri="{FF2B5EF4-FFF2-40B4-BE49-F238E27FC236}">
                  <a16:creationId xmlns:a16="http://schemas.microsoft.com/office/drawing/2014/main" id="{D5B0D0A9-4F7E-418B-88E2-E6B08256A794}"/>
                </a:ext>
              </a:extLst>
            </p:cNvPr>
            <p:cNvCxnSpPr/>
            <p:nvPr userDrawn="1"/>
          </p:nvCxnSpPr>
          <p:spPr bwMode="gray">
            <a:xfrm>
              <a:off x="4007768" y="-243408"/>
              <a:ext cx="0" cy="21600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Gerader Verbinder 9">
              <a:extLst>
                <a:ext uri="{FF2B5EF4-FFF2-40B4-BE49-F238E27FC236}">
                  <a16:creationId xmlns:a16="http://schemas.microsoft.com/office/drawing/2014/main" id="{7230C059-AB24-4A7D-99D2-D314E4D3A605}"/>
                </a:ext>
              </a:extLst>
            </p:cNvPr>
            <p:cNvCxnSpPr/>
            <p:nvPr userDrawn="1"/>
          </p:nvCxnSpPr>
          <p:spPr bwMode="gray">
            <a:xfrm>
              <a:off x="4295800" y="-243408"/>
              <a:ext cx="0" cy="21600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Gerader Verbinder 10">
              <a:extLst>
                <a:ext uri="{FF2B5EF4-FFF2-40B4-BE49-F238E27FC236}">
                  <a16:creationId xmlns:a16="http://schemas.microsoft.com/office/drawing/2014/main" id="{44EC8514-5DA8-4468-982A-1371FD5E6E91}"/>
                </a:ext>
              </a:extLst>
            </p:cNvPr>
            <p:cNvCxnSpPr/>
            <p:nvPr userDrawn="1"/>
          </p:nvCxnSpPr>
          <p:spPr bwMode="gray">
            <a:xfrm>
              <a:off x="5951984" y="-243408"/>
              <a:ext cx="0" cy="21600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Gerader Verbinder 12">
              <a:extLst>
                <a:ext uri="{FF2B5EF4-FFF2-40B4-BE49-F238E27FC236}">
                  <a16:creationId xmlns:a16="http://schemas.microsoft.com/office/drawing/2014/main" id="{2BFE38DB-8A13-4751-9A36-FAD1DA4E142C}"/>
                </a:ext>
              </a:extLst>
            </p:cNvPr>
            <p:cNvCxnSpPr/>
            <p:nvPr userDrawn="1"/>
          </p:nvCxnSpPr>
          <p:spPr bwMode="gray">
            <a:xfrm>
              <a:off x="6240016" y="-243408"/>
              <a:ext cx="0" cy="21600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r Verbinder 13">
              <a:extLst>
                <a:ext uri="{FF2B5EF4-FFF2-40B4-BE49-F238E27FC236}">
                  <a16:creationId xmlns:a16="http://schemas.microsoft.com/office/drawing/2014/main" id="{89850628-D4B6-43B1-92AA-061EF1201C1B}"/>
                </a:ext>
              </a:extLst>
            </p:cNvPr>
            <p:cNvCxnSpPr/>
            <p:nvPr userDrawn="1"/>
          </p:nvCxnSpPr>
          <p:spPr bwMode="gray">
            <a:xfrm>
              <a:off x="7896200" y="-243408"/>
              <a:ext cx="0" cy="21600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r Verbinder 14">
              <a:extLst>
                <a:ext uri="{FF2B5EF4-FFF2-40B4-BE49-F238E27FC236}">
                  <a16:creationId xmlns:a16="http://schemas.microsoft.com/office/drawing/2014/main" id="{9C3CD9FA-114B-4EF6-B207-855946CCD8FE}"/>
                </a:ext>
              </a:extLst>
            </p:cNvPr>
            <p:cNvCxnSpPr/>
            <p:nvPr userDrawn="1"/>
          </p:nvCxnSpPr>
          <p:spPr bwMode="gray">
            <a:xfrm>
              <a:off x="8184232" y="-243408"/>
              <a:ext cx="0" cy="21600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r Verbinder 15">
              <a:extLst>
                <a:ext uri="{FF2B5EF4-FFF2-40B4-BE49-F238E27FC236}">
                  <a16:creationId xmlns:a16="http://schemas.microsoft.com/office/drawing/2014/main" id="{D7BA8522-9204-4AC8-8514-A28CC5D78A50}"/>
                </a:ext>
              </a:extLst>
            </p:cNvPr>
            <p:cNvCxnSpPr/>
            <p:nvPr userDrawn="1"/>
          </p:nvCxnSpPr>
          <p:spPr bwMode="gray">
            <a:xfrm>
              <a:off x="11784632" y="-243408"/>
              <a:ext cx="0" cy="21600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5497C127-F5FD-4045-A768-7C1FB80759F9}"/>
              </a:ext>
            </a:extLst>
          </p:cNvPr>
          <p:cNvGrpSpPr/>
          <p:nvPr userDrawn="1"/>
        </p:nvGrpSpPr>
        <p:grpSpPr bwMode="gray">
          <a:xfrm>
            <a:off x="-168688" y="1412776"/>
            <a:ext cx="72000" cy="4752528"/>
            <a:chOff x="-456728" y="1412776"/>
            <a:chExt cx="216000" cy="4752528"/>
          </a:xfrm>
        </p:grpSpPr>
        <p:cxnSp>
          <p:nvCxnSpPr>
            <p:cNvPr id="18" name="Gerader Verbinder 17">
              <a:extLst>
                <a:ext uri="{FF2B5EF4-FFF2-40B4-BE49-F238E27FC236}">
                  <a16:creationId xmlns:a16="http://schemas.microsoft.com/office/drawing/2014/main" id="{3BCE93FF-50F3-4622-87A9-8A8667231852}"/>
                </a:ext>
              </a:extLst>
            </p:cNvPr>
            <p:cNvCxnSpPr/>
            <p:nvPr userDrawn="1"/>
          </p:nvCxnSpPr>
          <p:spPr bwMode="gray">
            <a:xfrm>
              <a:off x="-456728" y="1412776"/>
              <a:ext cx="216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r Verbinder 18">
              <a:extLst>
                <a:ext uri="{FF2B5EF4-FFF2-40B4-BE49-F238E27FC236}">
                  <a16:creationId xmlns:a16="http://schemas.microsoft.com/office/drawing/2014/main" id="{3471C159-39CD-4490-A021-F5E4FD76625F}"/>
                </a:ext>
              </a:extLst>
            </p:cNvPr>
            <p:cNvCxnSpPr/>
            <p:nvPr userDrawn="1"/>
          </p:nvCxnSpPr>
          <p:spPr bwMode="gray">
            <a:xfrm>
              <a:off x="-456728" y="6165304"/>
              <a:ext cx="216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0" name="LOGO_SVG">
            <a:extLst>
              <a:ext uri="{FF2B5EF4-FFF2-40B4-BE49-F238E27FC236}">
                <a16:creationId xmlns:a16="http://schemas.microsoft.com/office/drawing/2014/main" id="{9D200F85-C7BA-4CA3-A88F-7BED117B3837}"/>
              </a:ext>
            </a:extLst>
          </p:cNvPr>
          <p:cNvPicPr>
            <a:picLocks noChangeAspect="1"/>
          </p:cNvPicPr>
          <p:nvPr userDrawn="1"/>
        </p:nvPicPr>
        <p:blipFill>
          <a:blip r:embed="rId37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8"/>
              </a:ext>
            </a:extLst>
          </a:blip>
          <a:stretch>
            <a:fillRect/>
          </a:stretch>
        </p:blipFill>
        <p:spPr bwMode="gray">
          <a:xfrm>
            <a:off x="9552384" y="392704"/>
            <a:ext cx="2232000" cy="3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840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  <p:sldLayoutId id="2147483695" r:id="rId12"/>
    <p:sldLayoutId id="2147483696" r:id="rId13"/>
    <p:sldLayoutId id="2147483697" r:id="rId14"/>
    <p:sldLayoutId id="2147483698" r:id="rId15"/>
    <p:sldLayoutId id="2147483699" r:id="rId16"/>
    <p:sldLayoutId id="2147483700" r:id="rId17"/>
    <p:sldLayoutId id="2147483701" r:id="rId18"/>
    <p:sldLayoutId id="2147483702" r:id="rId19"/>
    <p:sldLayoutId id="2147483703" r:id="rId20"/>
    <p:sldLayoutId id="2147483704" r:id="rId21"/>
    <p:sldLayoutId id="2147483705" r:id="rId22"/>
    <p:sldLayoutId id="2147483706" r:id="rId23"/>
    <p:sldLayoutId id="2147483707" r:id="rId24"/>
    <p:sldLayoutId id="2147483708" r:id="rId25"/>
    <p:sldLayoutId id="2147483709" r:id="rId26"/>
    <p:sldLayoutId id="2147483710" r:id="rId27"/>
    <p:sldLayoutId id="2147483711" r:id="rId28"/>
    <p:sldLayoutId id="2147483712" r:id="rId29"/>
    <p:sldLayoutId id="2147483713" r:id="rId30"/>
    <p:sldLayoutId id="2147483714" r:id="rId31"/>
    <p:sldLayoutId id="2147483715" r:id="rId32"/>
    <p:sldLayoutId id="2147483716" r:id="rId33"/>
    <p:sldLayoutId id="2147483717" r:id="rId34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buClr>
          <a:schemeClr val="accent2"/>
        </a:buClr>
        <a:buFont typeface="DB Sans" panose="020B050205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lnSpc>
          <a:spcPct val="100000"/>
        </a:lnSpc>
        <a:spcBef>
          <a:spcPts val="0"/>
        </a:spcBef>
        <a:buClr>
          <a:schemeClr val="tx2"/>
        </a:buClr>
        <a:buFont typeface="DB Sans Black" panose="02020500000000000000" pitchFamily="18" charset="0"/>
        <a:buChar char="‒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lnSpc>
          <a:spcPct val="100000"/>
        </a:lnSpc>
        <a:spcBef>
          <a:spcPts val="0"/>
        </a:spcBef>
        <a:buClr>
          <a:schemeClr val="tx2"/>
        </a:buClr>
        <a:buFont typeface="DB Sans Black" panose="02020500000000000000" pitchFamily="18" charset="0"/>
        <a:buChar char="‒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lnSpc>
          <a:spcPct val="100000"/>
        </a:lnSpc>
        <a:spcBef>
          <a:spcPts val="0"/>
        </a:spcBef>
        <a:buClr>
          <a:schemeClr val="tx2"/>
        </a:buClr>
        <a:buFont typeface="DB Sans Black" panose="02020500000000000000" pitchFamily="18" charset="0"/>
        <a:buChar char="‒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lnSpc>
          <a:spcPct val="100000"/>
        </a:lnSpc>
        <a:spcBef>
          <a:spcPts val="0"/>
        </a:spcBef>
        <a:buClr>
          <a:schemeClr val="tx2"/>
        </a:buClr>
        <a:buFont typeface="DB Sans Black" panose="02020500000000000000" pitchFamily="18" charset="0"/>
        <a:buChar char="‒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720000" indent="-180000" algn="l" defTabSz="914400" rtl="0" eaLnBrk="1" latinLnBrk="0" hangingPunct="1">
        <a:lnSpc>
          <a:spcPct val="100000"/>
        </a:lnSpc>
        <a:spcBef>
          <a:spcPts val="0"/>
        </a:spcBef>
        <a:buClr>
          <a:schemeClr val="tx2"/>
        </a:buClr>
        <a:buFont typeface="DB Sans Black" panose="02020500000000000000" pitchFamily="18" charset="0"/>
        <a:buChar char="‒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720000" indent="-180000" algn="l" defTabSz="914400" rtl="0" eaLnBrk="1" latinLnBrk="0" hangingPunct="1">
        <a:lnSpc>
          <a:spcPct val="100000"/>
        </a:lnSpc>
        <a:spcBef>
          <a:spcPts val="0"/>
        </a:spcBef>
        <a:buClr>
          <a:schemeClr val="tx2"/>
        </a:buClr>
        <a:buFont typeface="DB Sans Black" panose="02020500000000000000" pitchFamily="18" charset="0"/>
        <a:buChar char="‒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720000" indent="-180000" algn="l" defTabSz="914400" rtl="0" eaLnBrk="1" latinLnBrk="0" hangingPunct="1">
        <a:lnSpc>
          <a:spcPct val="100000"/>
        </a:lnSpc>
        <a:spcBef>
          <a:spcPts val="0"/>
        </a:spcBef>
        <a:buClr>
          <a:schemeClr val="tx2"/>
        </a:buClr>
        <a:buFont typeface="DB Sans Black" panose="02020500000000000000" pitchFamily="18" charset="0"/>
        <a:buChar char="‒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720000" indent="-180000" algn="l" defTabSz="914400" rtl="0" eaLnBrk="1" latinLnBrk="0" hangingPunct="1">
        <a:lnSpc>
          <a:spcPct val="100000"/>
        </a:lnSpc>
        <a:spcBef>
          <a:spcPts val="0"/>
        </a:spcBef>
        <a:buClr>
          <a:schemeClr val="tx2"/>
        </a:buClr>
        <a:buFont typeface="DB Sans Black" panose="02020500000000000000" pitchFamily="18" charset="0"/>
        <a:buChar char="‒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3" pos="7423">
          <p15:clr>
            <a:srgbClr val="F26B43"/>
          </p15:clr>
        </p15:guide>
        <p15:guide id="7" pos="3749">
          <p15:clr>
            <a:srgbClr val="F26B43"/>
          </p15:clr>
        </p15:guide>
        <p15:guide id="8" pos="3931">
          <p15:clr>
            <a:srgbClr val="F26B43"/>
          </p15:clr>
        </p15:guide>
        <p15:guide id="9" orient="horz" pos="890">
          <p15:clr>
            <a:srgbClr val="F26B43"/>
          </p15:clr>
        </p15:guide>
        <p15:guide id="10" orient="horz" pos="3884">
          <p15:clr>
            <a:srgbClr val="F26B43"/>
          </p15:clr>
        </p15:guide>
        <p15:guide id="11" pos="257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3.xml"/></Relationships>
</file>

<file path=ppt/slides/_rels/slide2.xml.rels><?xml version="1.0" encoding="UTF-8" standalone="yes"?>
<Relationships xmlns="http://schemas.openxmlformats.org/package/2006/relationships"><Relationship Id="rId117" Type="http://schemas.openxmlformats.org/officeDocument/2006/relationships/tags" Target="../tags/tag117.xml"/><Relationship Id="rId21" Type="http://schemas.openxmlformats.org/officeDocument/2006/relationships/tags" Target="../tags/tag21.xml"/><Relationship Id="rId42" Type="http://schemas.openxmlformats.org/officeDocument/2006/relationships/tags" Target="../tags/tag42.xml"/><Relationship Id="rId63" Type="http://schemas.openxmlformats.org/officeDocument/2006/relationships/tags" Target="../tags/tag63.xml"/><Relationship Id="rId84" Type="http://schemas.openxmlformats.org/officeDocument/2006/relationships/tags" Target="../tags/tag84.xml"/><Relationship Id="rId138" Type="http://schemas.openxmlformats.org/officeDocument/2006/relationships/tags" Target="../tags/tag138.xml"/><Relationship Id="rId159" Type="http://schemas.openxmlformats.org/officeDocument/2006/relationships/tags" Target="../tags/tag159.xml"/><Relationship Id="rId170" Type="http://schemas.openxmlformats.org/officeDocument/2006/relationships/tags" Target="../tags/tag170.xml"/><Relationship Id="rId191" Type="http://schemas.openxmlformats.org/officeDocument/2006/relationships/tags" Target="../tags/tag191.xml"/><Relationship Id="rId205" Type="http://schemas.openxmlformats.org/officeDocument/2006/relationships/image" Target="../media/image9.png"/><Relationship Id="rId16" Type="http://schemas.openxmlformats.org/officeDocument/2006/relationships/tags" Target="../tags/tag16.xml"/><Relationship Id="rId107" Type="http://schemas.openxmlformats.org/officeDocument/2006/relationships/tags" Target="../tags/tag107.xml"/><Relationship Id="rId11" Type="http://schemas.openxmlformats.org/officeDocument/2006/relationships/tags" Target="../tags/tag11.xml"/><Relationship Id="rId32" Type="http://schemas.openxmlformats.org/officeDocument/2006/relationships/tags" Target="../tags/tag32.xml"/><Relationship Id="rId37" Type="http://schemas.openxmlformats.org/officeDocument/2006/relationships/tags" Target="../tags/tag37.xml"/><Relationship Id="rId53" Type="http://schemas.openxmlformats.org/officeDocument/2006/relationships/tags" Target="../tags/tag53.xml"/><Relationship Id="rId58" Type="http://schemas.openxmlformats.org/officeDocument/2006/relationships/tags" Target="../tags/tag58.xml"/><Relationship Id="rId74" Type="http://schemas.openxmlformats.org/officeDocument/2006/relationships/tags" Target="../tags/tag74.xml"/><Relationship Id="rId79" Type="http://schemas.openxmlformats.org/officeDocument/2006/relationships/tags" Target="../tags/tag79.xml"/><Relationship Id="rId102" Type="http://schemas.openxmlformats.org/officeDocument/2006/relationships/tags" Target="../tags/tag102.xml"/><Relationship Id="rId123" Type="http://schemas.openxmlformats.org/officeDocument/2006/relationships/tags" Target="../tags/tag123.xml"/><Relationship Id="rId128" Type="http://schemas.openxmlformats.org/officeDocument/2006/relationships/tags" Target="../tags/tag128.xml"/><Relationship Id="rId144" Type="http://schemas.openxmlformats.org/officeDocument/2006/relationships/tags" Target="../tags/tag144.xml"/><Relationship Id="rId149" Type="http://schemas.openxmlformats.org/officeDocument/2006/relationships/tags" Target="../tags/tag149.xml"/><Relationship Id="rId5" Type="http://schemas.openxmlformats.org/officeDocument/2006/relationships/tags" Target="../tags/tag5.xml"/><Relationship Id="rId90" Type="http://schemas.openxmlformats.org/officeDocument/2006/relationships/tags" Target="../tags/tag90.xml"/><Relationship Id="rId95" Type="http://schemas.openxmlformats.org/officeDocument/2006/relationships/tags" Target="../tags/tag95.xml"/><Relationship Id="rId160" Type="http://schemas.openxmlformats.org/officeDocument/2006/relationships/tags" Target="../tags/tag160.xml"/><Relationship Id="rId165" Type="http://schemas.openxmlformats.org/officeDocument/2006/relationships/tags" Target="../tags/tag165.xml"/><Relationship Id="rId181" Type="http://schemas.openxmlformats.org/officeDocument/2006/relationships/tags" Target="../tags/tag181.xml"/><Relationship Id="rId186" Type="http://schemas.openxmlformats.org/officeDocument/2006/relationships/tags" Target="../tags/tag186.xml"/><Relationship Id="rId22" Type="http://schemas.openxmlformats.org/officeDocument/2006/relationships/tags" Target="../tags/tag22.xml"/><Relationship Id="rId27" Type="http://schemas.openxmlformats.org/officeDocument/2006/relationships/tags" Target="../tags/tag27.xml"/><Relationship Id="rId43" Type="http://schemas.openxmlformats.org/officeDocument/2006/relationships/tags" Target="../tags/tag43.xml"/><Relationship Id="rId48" Type="http://schemas.openxmlformats.org/officeDocument/2006/relationships/tags" Target="../tags/tag48.xml"/><Relationship Id="rId64" Type="http://schemas.openxmlformats.org/officeDocument/2006/relationships/tags" Target="../tags/tag64.xml"/><Relationship Id="rId69" Type="http://schemas.openxmlformats.org/officeDocument/2006/relationships/tags" Target="../tags/tag69.xml"/><Relationship Id="rId113" Type="http://schemas.openxmlformats.org/officeDocument/2006/relationships/tags" Target="../tags/tag113.xml"/><Relationship Id="rId118" Type="http://schemas.openxmlformats.org/officeDocument/2006/relationships/tags" Target="../tags/tag118.xml"/><Relationship Id="rId134" Type="http://schemas.openxmlformats.org/officeDocument/2006/relationships/tags" Target="../tags/tag134.xml"/><Relationship Id="rId139" Type="http://schemas.openxmlformats.org/officeDocument/2006/relationships/tags" Target="../tags/tag139.xml"/><Relationship Id="rId80" Type="http://schemas.openxmlformats.org/officeDocument/2006/relationships/tags" Target="../tags/tag80.xml"/><Relationship Id="rId85" Type="http://schemas.openxmlformats.org/officeDocument/2006/relationships/tags" Target="../tags/tag85.xml"/><Relationship Id="rId150" Type="http://schemas.openxmlformats.org/officeDocument/2006/relationships/tags" Target="../tags/tag150.xml"/><Relationship Id="rId155" Type="http://schemas.openxmlformats.org/officeDocument/2006/relationships/tags" Target="../tags/tag155.xml"/><Relationship Id="rId171" Type="http://schemas.openxmlformats.org/officeDocument/2006/relationships/tags" Target="../tags/tag171.xml"/><Relationship Id="rId176" Type="http://schemas.openxmlformats.org/officeDocument/2006/relationships/tags" Target="../tags/tag176.xml"/><Relationship Id="rId192" Type="http://schemas.openxmlformats.org/officeDocument/2006/relationships/tags" Target="../tags/tag192.xml"/><Relationship Id="rId197" Type="http://schemas.openxmlformats.org/officeDocument/2006/relationships/tags" Target="../tags/tag197.xml"/><Relationship Id="rId206" Type="http://schemas.openxmlformats.org/officeDocument/2006/relationships/image" Target="../media/image10.svg"/><Relationship Id="rId201" Type="http://schemas.openxmlformats.org/officeDocument/2006/relationships/tags" Target="../tags/tag201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33" Type="http://schemas.openxmlformats.org/officeDocument/2006/relationships/tags" Target="../tags/tag33.xml"/><Relationship Id="rId38" Type="http://schemas.openxmlformats.org/officeDocument/2006/relationships/tags" Target="../tags/tag38.xml"/><Relationship Id="rId59" Type="http://schemas.openxmlformats.org/officeDocument/2006/relationships/tags" Target="../tags/tag59.xml"/><Relationship Id="rId103" Type="http://schemas.openxmlformats.org/officeDocument/2006/relationships/tags" Target="../tags/tag103.xml"/><Relationship Id="rId108" Type="http://schemas.openxmlformats.org/officeDocument/2006/relationships/tags" Target="../tags/tag108.xml"/><Relationship Id="rId124" Type="http://schemas.openxmlformats.org/officeDocument/2006/relationships/tags" Target="../tags/tag124.xml"/><Relationship Id="rId129" Type="http://schemas.openxmlformats.org/officeDocument/2006/relationships/tags" Target="../tags/tag129.xml"/><Relationship Id="rId54" Type="http://schemas.openxmlformats.org/officeDocument/2006/relationships/tags" Target="../tags/tag54.xml"/><Relationship Id="rId70" Type="http://schemas.openxmlformats.org/officeDocument/2006/relationships/tags" Target="../tags/tag70.xml"/><Relationship Id="rId75" Type="http://schemas.openxmlformats.org/officeDocument/2006/relationships/tags" Target="../tags/tag75.xml"/><Relationship Id="rId91" Type="http://schemas.openxmlformats.org/officeDocument/2006/relationships/tags" Target="../tags/tag91.xml"/><Relationship Id="rId96" Type="http://schemas.openxmlformats.org/officeDocument/2006/relationships/tags" Target="../tags/tag96.xml"/><Relationship Id="rId140" Type="http://schemas.openxmlformats.org/officeDocument/2006/relationships/tags" Target="../tags/tag140.xml"/><Relationship Id="rId145" Type="http://schemas.openxmlformats.org/officeDocument/2006/relationships/tags" Target="../tags/tag145.xml"/><Relationship Id="rId161" Type="http://schemas.openxmlformats.org/officeDocument/2006/relationships/tags" Target="../tags/tag161.xml"/><Relationship Id="rId166" Type="http://schemas.openxmlformats.org/officeDocument/2006/relationships/tags" Target="../tags/tag166.xml"/><Relationship Id="rId182" Type="http://schemas.openxmlformats.org/officeDocument/2006/relationships/tags" Target="../tags/tag182.xml"/><Relationship Id="rId187" Type="http://schemas.openxmlformats.org/officeDocument/2006/relationships/tags" Target="../tags/tag187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23" Type="http://schemas.openxmlformats.org/officeDocument/2006/relationships/tags" Target="../tags/tag23.xml"/><Relationship Id="rId28" Type="http://schemas.openxmlformats.org/officeDocument/2006/relationships/tags" Target="../tags/tag28.xml"/><Relationship Id="rId49" Type="http://schemas.openxmlformats.org/officeDocument/2006/relationships/tags" Target="../tags/tag49.xml"/><Relationship Id="rId114" Type="http://schemas.openxmlformats.org/officeDocument/2006/relationships/tags" Target="../tags/tag114.xml"/><Relationship Id="rId119" Type="http://schemas.openxmlformats.org/officeDocument/2006/relationships/tags" Target="../tags/tag119.xml"/><Relationship Id="rId44" Type="http://schemas.openxmlformats.org/officeDocument/2006/relationships/tags" Target="../tags/tag44.xml"/><Relationship Id="rId60" Type="http://schemas.openxmlformats.org/officeDocument/2006/relationships/tags" Target="../tags/tag60.xml"/><Relationship Id="rId65" Type="http://schemas.openxmlformats.org/officeDocument/2006/relationships/tags" Target="../tags/tag65.xml"/><Relationship Id="rId81" Type="http://schemas.openxmlformats.org/officeDocument/2006/relationships/tags" Target="../tags/tag81.xml"/><Relationship Id="rId86" Type="http://schemas.openxmlformats.org/officeDocument/2006/relationships/tags" Target="../tags/tag86.xml"/><Relationship Id="rId130" Type="http://schemas.openxmlformats.org/officeDocument/2006/relationships/tags" Target="../tags/tag130.xml"/><Relationship Id="rId135" Type="http://schemas.openxmlformats.org/officeDocument/2006/relationships/tags" Target="../tags/tag135.xml"/><Relationship Id="rId151" Type="http://schemas.openxmlformats.org/officeDocument/2006/relationships/tags" Target="../tags/tag151.xml"/><Relationship Id="rId156" Type="http://schemas.openxmlformats.org/officeDocument/2006/relationships/tags" Target="../tags/tag156.xml"/><Relationship Id="rId177" Type="http://schemas.openxmlformats.org/officeDocument/2006/relationships/tags" Target="../tags/tag177.xml"/><Relationship Id="rId198" Type="http://schemas.openxmlformats.org/officeDocument/2006/relationships/tags" Target="../tags/tag198.xml"/><Relationship Id="rId172" Type="http://schemas.openxmlformats.org/officeDocument/2006/relationships/tags" Target="../tags/tag172.xml"/><Relationship Id="rId193" Type="http://schemas.openxmlformats.org/officeDocument/2006/relationships/tags" Target="../tags/tag193.xml"/><Relationship Id="rId202" Type="http://schemas.openxmlformats.org/officeDocument/2006/relationships/tags" Target="../tags/tag202.xml"/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39" Type="http://schemas.openxmlformats.org/officeDocument/2006/relationships/tags" Target="../tags/tag39.xml"/><Relationship Id="rId109" Type="http://schemas.openxmlformats.org/officeDocument/2006/relationships/tags" Target="../tags/tag109.xml"/><Relationship Id="rId34" Type="http://schemas.openxmlformats.org/officeDocument/2006/relationships/tags" Target="../tags/tag34.xml"/><Relationship Id="rId50" Type="http://schemas.openxmlformats.org/officeDocument/2006/relationships/tags" Target="../tags/tag50.xml"/><Relationship Id="rId55" Type="http://schemas.openxmlformats.org/officeDocument/2006/relationships/tags" Target="../tags/tag55.xml"/><Relationship Id="rId76" Type="http://schemas.openxmlformats.org/officeDocument/2006/relationships/tags" Target="../tags/tag76.xml"/><Relationship Id="rId97" Type="http://schemas.openxmlformats.org/officeDocument/2006/relationships/tags" Target="../tags/tag97.xml"/><Relationship Id="rId104" Type="http://schemas.openxmlformats.org/officeDocument/2006/relationships/tags" Target="../tags/tag104.xml"/><Relationship Id="rId120" Type="http://schemas.openxmlformats.org/officeDocument/2006/relationships/tags" Target="../tags/tag120.xml"/><Relationship Id="rId125" Type="http://schemas.openxmlformats.org/officeDocument/2006/relationships/tags" Target="../tags/tag125.xml"/><Relationship Id="rId141" Type="http://schemas.openxmlformats.org/officeDocument/2006/relationships/tags" Target="../tags/tag141.xml"/><Relationship Id="rId146" Type="http://schemas.openxmlformats.org/officeDocument/2006/relationships/tags" Target="../tags/tag146.xml"/><Relationship Id="rId167" Type="http://schemas.openxmlformats.org/officeDocument/2006/relationships/tags" Target="../tags/tag167.xml"/><Relationship Id="rId188" Type="http://schemas.openxmlformats.org/officeDocument/2006/relationships/tags" Target="../tags/tag188.xml"/><Relationship Id="rId7" Type="http://schemas.openxmlformats.org/officeDocument/2006/relationships/tags" Target="../tags/tag7.xml"/><Relationship Id="rId71" Type="http://schemas.openxmlformats.org/officeDocument/2006/relationships/tags" Target="../tags/tag71.xml"/><Relationship Id="rId92" Type="http://schemas.openxmlformats.org/officeDocument/2006/relationships/tags" Target="../tags/tag92.xml"/><Relationship Id="rId162" Type="http://schemas.openxmlformats.org/officeDocument/2006/relationships/tags" Target="../tags/tag162.xml"/><Relationship Id="rId183" Type="http://schemas.openxmlformats.org/officeDocument/2006/relationships/tags" Target="../tags/tag183.xml"/><Relationship Id="rId2" Type="http://schemas.openxmlformats.org/officeDocument/2006/relationships/tags" Target="../tags/tag2.xml"/><Relationship Id="rId29" Type="http://schemas.openxmlformats.org/officeDocument/2006/relationships/tags" Target="../tags/tag29.xml"/><Relationship Id="rId24" Type="http://schemas.openxmlformats.org/officeDocument/2006/relationships/tags" Target="../tags/tag24.xml"/><Relationship Id="rId40" Type="http://schemas.openxmlformats.org/officeDocument/2006/relationships/tags" Target="../tags/tag40.xml"/><Relationship Id="rId45" Type="http://schemas.openxmlformats.org/officeDocument/2006/relationships/tags" Target="../tags/tag45.xml"/><Relationship Id="rId66" Type="http://schemas.openxmlformats.org/officeDocument/2006/relationships/tags" Target="../tags/tag66.xml"/><Relationship Id="rId87" Type="http://schemas.openxmlformats.org/officeDocument/2006/relationships/tags" Target="../tags/tag87.xml"/><Relationship Id="rId110" Type="http://schemas.openxmlformats.org/officeDocument/2006/relationships/tags" Target="../tags/tag110.xml"/><Relationship Id="rId115" Type="http://schemas.openxmlformats.org/officeDocument/2006/relationships/tags" Target="../tags/tag115.xml"/><Relationship Id="rId131" Type="http://schemas.openxmlformats.org/officeDocument/2006/relationships/tags" Target="../tags/tag131.xml"/><Relationship Id="rId136" Type="http://schemas.openxmlformats.org/officeDocument/2006/relationships/tags" Target="../tags/tag136.xml"/><Relationship Id="rId157" Type="http://schemas.openxmlformats.org/officeDocument/2006/relationships/tags" Target="../tags/tag157.xml"/><Relationship Id="rId178" Type="http://schemas.openxmlformats.org/officeDocument/2006/relationships/tags" Target="../tags/tag178.xml"/><Relationship Id="rId61" Type="http://schemas.openxmlformats.org/officeDocument/2006/relationships/tags" Target="../tags/tag61.xml"/><Relationship Id="rId82" Type="http://schemas.openxmlformats.org/officeDocument/2006/relationships/tags" Target="../tags/tag82.xml"/><Relationship Id="rId152" Type="http://schemas.openxmlformats.org/officeDocument/2006/relationships/tags" Target="../tags/tag152.xml"/><Relationship Id="rId173" Type="http://schemas.openxmlformats.org/officeDocument/2006/relationships/tags" Target="../tags/tag173.xml"/><Relationship Id="rId194" Type="http://schemas.openxmlformats.org/officeDocument/2006/relationships/tags" Target="../tags/tag194.xml"/><Relationship Id="rId199" Type="http://schemas.openxmlformats.org/officeDocument/2006/relationships/tags" Target="../tags/tag199.xml"/><Relationship Id="rId203" Type="http://schemas.openxmlformats.org/officeDocument/2006/relationships/tags" Target="../tags/tag203.xml"/><Relationship Id="rId19" Type="http://schemas.openxmlformats.org/officeDocument/2006/relationships/tags" Target="../tags/tag19.xml"/><Relationship Id="rId14" Type="http://schemas.openxmlformats.org/officeDocument/2006/relationships/tags" Target="../tags/tag14.xml"/><Relationship Id="rId30" Type="http://schemas.openxmlformats.org/officeDocument/2006/relationships/tags" Target="../tags/tag30.xml"/><Relationship Id="rId35" Type="http://schemas.openxmlformats.org/officeDocument/2006/relationships/tags" Target="../tags/tag35.xml"/><Relationship Id="rId56" Type="http://schemas.openxmlformats.org/officeDocument/2006/relationships/tags" Target="../tags/tag56.xml"/><Relationship Id="rId77" Type="http://schemas.openxmlformats.org/officeDocument/2006/relationships/tags" Target="../tags/tag77.xml"/><Relationship Id="rId100" Type="http://schemas.openxmlformats.org/officeDocument/2006/relationships/tags" Target="../tags/tag100.xml"/><Relationship Id="rId105" Type="http://schemas.openxmlformats.org/officeDocument/2006/relationships/tags" Target="../tags/tag105.xml"/><Relationship Id="rId126" Type="http://schemas.openxmlformats.org/officeDocument/2006/relationships/tags" Target="../tags/tag126.xml"/><Relationship Id="rId147" Type="http://schemas.openxmlformats.org/officeDocument/2006/relationships/tags" Target="../tags/tag147.xml"/><Relationship Id="rId168" Type="http://schemas.openxmlformats.org/officeDocument/2006/relationships/tags" Target="../tags/tag168.xml"/><Relationship Id="rId8" Type="http://schemas.openxmlformats.org/officeDocument/2006/relationships/tags" Target="../tags/tag8.xml"/><Relationship Id="rId51" Type="http://schemas.openxmlformats.org/officeDocument/2006/relationships/tags" Target="../tags/tag51.xml"/><Relationship Id="rId72" Type="http://schemas.openxmlformats.org/officeDocument/2006/relationships/tags" Target="../tags/tag72.xml"/><Relationship Id="rId93" Type="http://schemas.openxmlformats.org/officeDocument/2006/relationships/tags" Target="../tags/tag93.xml"/><Relationship Id="rId98" Type="http://schemas.openxmlformats.org/officeDocument/2006/relationships/tags" Target="../tags/tag98.xml"/><Relationship Id="rId121" Type="http://schemas.openxmlformats.org/officeDocument/2006/relationships/tags" Target="../tags/tag121.xml"/><Relationship Id="rId142" Type="http://schemas.openxmlformats.org/officeDocument/2006/relationships/tags" Target="../tags/tag142.xml"/><Relationship Id="rId163" Type="http://schemas.openxmlformats.org/officeDocument/2006/relationships/tags" Target="../tags/tag163.xml"/><Relationship Id="rId184" Type="http://schemas.openxmlformats.org/officeDocument/2006/relationships/tags" Target="../tags/tag184.xml"/><Relationship Id="rId189" Type="http://schemas.openxmlformats.org/officeDocument/2006/relationships/tags" Target="../tags/tag189.xml"/><Relationship Id="rId3" Type="http://schemas.openxmlformats.org/officeDocument/2006/relationships/tags" Target="../tags/tag3.xml"/><Relationship Id="rId25" Type="http://schemas.openxmlformats.org/officeDocument/2006/relationships/tags" Target="../tags/tag25.xml"/><Relationship Id="rId46" Type="http://schemas.openxmlformats.org/officeDocument/2006/relationships/tags" Target="../tags/tag46.xml"/><Relationship Id="rId67" Type="http://schemas.openxmlformats.org/officeDocument/2006/relationships/tags" Target="../tags/tag67.xml"/><Relationship Id="rId116" Type="http://schemas.openxmlformats.org/officeDocument/2006/relationships/tags" Target="../tags/tag116.xml"/><Relationship Id="rId137" Type="http://schemas.openxmlformats.org/officeDocument/2006/relationships/tags" Target="../tags/tag137.xml"/><Relationship Id="rId158" Type="http://schemas.openxmlformats.org/officeDocument/2006/relationships/tags" Target="../tags/tag158.xml"/><Relationship Id="rId20" Type="http://schemas.openxmlformats.org/officeDocument/2006/relationships/tags" Target="../tags/tag20.xml"/><Relationship Id="rId41" Type="http://schemas.openxmlformats.org/officeDocument/2006/relationships/tags" Target="../tags/tag41.xml"/><Relationship Id="rId62" Type="http://schemas.openxmlformats.org/officeDocument/2006/relationships/tags" Target="../tags/tag62.xml"/><Relationship Id="rId83" Type="http://schemas.openxmlformats.org/officeDocument/2006/relationships/tags" Target="../tags/tag83.xml"/><Relationship Id="rId88" Type="http://schemas.openxmlformats.org/officeDocument/2006/relationships/tags" Target="../tags/tag88.xml"/><Relationship Id="rId111" Type="http://schemas.openxmlformats.org/officeDocument/2006/relationships/tags" Target="../tags/tag111.xml"/><Relationship Id="rId132" Type="http://schemas.openxmlformats.org/officeDocument/2006/relationships/tags" Target="../tags/tag132.xml"/><Relationship Id="rId153" Type="http://schemas.openxmlformats.org/officeDocument/2006/relationships/tags" Target="../tags/tag153.xml"/><Relationship Id="rId174" Type="http://schemas.openxmlformats.org/officeDocument/2006/relationships/tags" Target="../tags/tag174.xml"/><Relationship Id="rId179" Type="http://schemas.openxmlformats.org/officeDocument/2006/relationships/tags" Target="../tags/tag179.xml"/><Relationship Id="rId195" Type="http://schemas.openxmlformats.org/officeDocument/2006/relationships/tags" Target="../tags/tag195.xml"/><Relationship Id="rId190" Type="http://schemas.openxmlformats.org/officeDocument/2006/relationships/tags" Target="../tags/tag190.xml"/><Relationship Id="rId204" Type="http://schemas.openxmlformats.org/officeDocument/2006/relationships/slideLayout" Target="../slideLayouts/slideLayout50.xml"/><Relationship Id="rId15" Type="http://schemas.openxmlformats.org/officeDocument/2006/relationships/tags" Target="../tags/tag15.xml"/><Relationship Id="rId36" Type="http://schemas.openxmlformats.org/officeDocument/2006/relationships/tags" Target="../tags/tag36.xml"/><Relationship Id="rId57" Type="http://schemas.openxmlformats.org/officeDocument/2006/relationships/tags" Target="../tags/tag57.xml"/><Relationship Id="rId106" Type="http://schemas.openxmlformats.org/officeDocument/2006/relationships/tags" Target="../tags/tag106.xml"/><Relationship Id="rId127" Type="http://schemas.openxmlformats.org/officeDocument/2006/relationships/tags" Target="../tags/tag127.xml"/><Relationship Id="rId10" Type="http://schemas.openxmlformats.org/officeDocument/2006/relationships/tags" Target="../tags/tag10.xml"/><Relationship Id="rId31" Type="http://schemas.openxmlformats.org/officeDocument/2006/relationships/tags" Target="../tags/tag31.xml"/><Relationship Id="rId52" Type="http://schemas.openxmlformats.org/officeDocument/2006/relationships/tags" Target="../tags/tag52.xml"/><Relationship Id="rId73" Type="http://schemas.openxmlformats.org/officeDocument/2006/relationships/tags" Target="../tags/tag73.xml"/><Relationship Id="rId78" Type="http://schemas.openxmlformats.org/officeDocument/2006/relationships/tags" Target="../tags/tag78.xml"/><Relationship Id="rId94" Type="http://schemas.openxmlformats.org/officeDocument/2006/relationships/tags" Target="../tags/tag94.xml"/><Relationship Id="rId99" Type="http://schemas.openxmlformats.org/officeDocument/2006/relationships/tags" Target="../tags/tag99.xml"/><Relationship Id="rId101" Type="http://schemas.openxmlformats.org/officeDocument/2006/relationships/tags" Target="../tags/tag101.xml"/><Relationship Id="rId122" Type="http://schemas.openxmlformats.org/officeDocument/2006/relationships/tags" Target="../tags/tag122.xml"/><Relationship Id="rId143" Type="http://schemas.openxmlformats.org/officeDocument/2006/relationships/tags" Target="../tags/tag143.xml"/><Relationship Id="rId148" Type="http://schemas.openxmlformats.org/officeDocument/2006/relationships/tags" Target="../tags/tag148.xml"/><Relationship Id="rId164" Type="http://schemas.openxmlformats.org/officeDocument/2006/relationships/tags" Target="../tags/tag164.xml"/><Relationship Id="rId169" Type="http://schemas.openxmlformats.org/officeDocument/2006/relationships/tags" Target="../tags/tag169.xml"/><Relationship Id="rId185" Type="http://schemas.openxmlformats.org/officeDocument/2006/relationships/tags" Target="../tags/tag185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80" Type="http://schemas.openxmlformats.org/officeDocument/2006/relationships/tags" Target="../tags/tag180.xml"/><Relationship Id="rId26" Type="http://schemas.openxmlformats.org/officeDocument/2006/relationships/tags" Target="../tags/tag26.xml"/><Relationship Id="rId47" Type="http://schemas.openxmlformats.org/officeDocument/2006/relationships/tags" Target="../tags/tag47.xml"/><Relationship Id="rId68" Type="http://schemas.openxmlformats.org/officeDocument/2006/relationships/tags" Target="../tags/tag68.xml"/><Relationship Id="rId89" Type="http://schemas.openxmlformats.org/officeDocument/2006/relationships/tags" Target="../tags/tag89.xml"/><Relationship Id="rId112" Type="http://schemas.openxmlformats.org/officeDocument/2006/relationships/tags" Target="../tags/tag112.xml"/><Relationship Id="rId133" Type="http://schemas.openxmlformats.org/officeDocument/2006/relationships/tags" Target="../tags/tag133.xml"/><Relationship Id="rId154" Type="http://schemas.openxmlformats.org/officeDocument/2006/relationships/tags" Target="../tags/tag154.xml"/><Relationship Id="rId175" Type="http://schemas.openxmlformats.org/officeDocument/2006/relationships/tags" Target="../tags/tag175.xml"/><Relationship Id="rId196" Type="http://schemas.openxmlformats.org/officeDocument/2006/relationships/tags" Target="../tags/tag196.xml"/><Relationship Id="rId200" Type="http://schemas.openxmlformats.org/officeDocument/2006/relationships/tags" Target="../tags/tag20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6.xml"/><Relationship Id="rId1" Type="http://schemas.openxmlformats.org/officeDocument/2006/relationships/tags" Target="../tags/tag20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6.xml"/><Relationship Id="rId4" Type="http://schemas.openxmlformats.org/officeDocument/2006/relationships/image" Target="../media/image12.sv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bschenker.com/global/products/air-freight/global-flight-network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platzhalter 6" descr="Ein Bild, das Himmel, Ebene, draußen, Flugzeug enthält.&#10;&#10;Automatisch generierte Beschreibung">
            <a:extLst>
              <a:ext uri="{FF2B5EF4-FFF2-40B4-BE49-F238E27FC236}">
                <a16:creationId xmlns:a16="http://schemas.microsoft.com/office/drawing/2014/main" id="{C2F6A830-A68A-4E7E-9724-960025C6F99C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31" b="9031"/>
          <a:stretch>
            <a:fillRect/>
          </a:stretch>
        </p:blipFill>
        <p:spPr/>
      </p:pic>
      <p:sp>
        <p:nvSpPr>
          <p:cNvPr id="9" name="Textplatzhalter 8">
            <a:extLst>
              <a:ext uri="{FF2B5EF4-FFF2-40B4-BE49-F238E27FC236}">
                <a16:creationId xmlns:a16="http://schemas.microsoft.com/office/drawing/2014/main" id="{5A603BA0-0219-4936-AC6D-01106E58B3D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 bwMode="gray">
          <a:xfrm>
            <a:off x="8268100" y="365398"/>
            <a:ext cx="3542119" cy="59466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4" name="Rectangle 18">
            <a:extLst>
              <a:ext uri="{FF2B5EF4-FFF2-40B4-BE49-F238E27FC236}">
                <a16:creationId xmlns:a16="http://schemas.microsoft.com/office/drawing/2014/main" id="{E4BD378B-F7E0-473E-9534-A9F818DB06DC}"/>
              </a:ext>
            </a:extLst>
          </p:cNvPr>
          <p:cNvSpPr/>
          <p:nvPr/>
        </p:nvSpPr>
        <p:spPr>
          <a:xfrm>
            <a:off x="-1" y="3275937"/>
            <a:ext cx="12192000" cy="3582911"/>
          </a:xfrm>
          <a:prstGeom prst="rect">
            <a:avLst/>
          </a:prstGeom>
          <a:solidFill>
            <a:srgbClr val="FFFF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DB1B9"/>
              </a:buClr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B Sans"/>
              <a:ea typeface="+mn-ea"/>
              <a:cs typeface="+mn-cs"/>
            </a:endParaRP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39DC9637-B46D-4E45-9A92-24D0CD7A876F}"/>
              </a:ext>
            </a:extLst>
          </p:cNvPr>
          <p:cNvSpPr>
            <a:spLocks noGrp="1"/>
          </p:cNvSpPr>
          <p:nvPr>
            <p:ph type="ctrTitle"/>
          </p:nvPr>
        </p:nvSpPr>
        <p:spPr bwMode="gray"/>
        <p:txBody>
          <a:bodyPr/>
          <a:lstStyle/>
          <a:p>
            <a:r>
              <a:rPr lang="en-US" sz="4000"/>
              <a:t>Global Flight Operation</a:t>
            </a:r>
            <a:endParaRPr lang="en-US" sz="4000" dirty="0"/>
          </a:p>
        </p:txBody>
      </p:sp>
      <p:sp>
        <p:nvSpPr>
          <p:cNvPr id="21" name="Textplatzhalter 20">
            <a:extLst>
              <a:ext uri="{FF2B5EF4-FFF2-40B4-BE49-F238E27FC236}">
                <a16:creationId xmlns:a16="http://schemas.microsoft.com/office/drawing/2014/main" id="{BBD14D05-BFF3-4A68-8280-479ECDB69B5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 bwMode="gray"/>
        <p:txBody>
          <a:bodyPr/>
          <a:lstStyle/>
          <a:p>
            <a:r>
              <a:rPr lang="en-US" dirty="0"/>
              <a:t>Effective 1</a:t>
            </a:r>
            <a:r>
              <a:rPr lang="en-US" baseline="30000" dirty="0"/>
              <a:t>st</a:t>
            </a:r>
            <a:r>
              <a:rPr lang="en-US" dirty="0"/>
              <a:t> of August 2024 | Global Air Freight </a:t>
            </a:r>
          </a:p>
        </p:txBody>
      </p:sp>
      <p:sp>
        <p:nvSpPr>
          <p:cNvPr id="6" name="Untertitel 5">
            <a:extLst>
              <a:ext uri="{FF2B5EF4-FFF2-40B4-BE49-F238E27FC236}">
                <a16:creationId xmlns:a16="http://schemas.microsoft.com/office/drawing/2014/main" id="{F440D14E-3BD9-4AA8-B463-11F33AEEFE3D}"/>
              </a:ext>
            </a:extLst>
          </p:cNvPr>
          <p:cNvSpPr>
            <a:spLocks noGrp="1"/>
          </p:cNvSpPr>
          <p:nvPr>
            <p:ph type="subTitle" idx="1"/>
          </p:nvPr>
        </p:nvSpPr>
        <p:spPr bwMode="gray"/>
        <p:txBody>
          <a:bodyPr/>
          <a:lstStyle/>
          <a:p>
            <a:r>
              <a:rPr lang="en-US"/>
              <a:t>Connecting the World</a:t>
            </a:r>
            <a:endParaRPr lang="en-US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11E52DCC-6D83-4A45-A570-C4A8A1F54CD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 bwMode="gray"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713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Textplatzhalter 2">
            <a:extLst>
              <a:ext uri="{FF2B5EF4-FFF2-40B4-BE49-F238E27FC236}">
                <a16:creationId xmlns:a16="http://schemas.microsoft.com/office/drawing/2014/main" id="{372EB38B-FE17-4EE9-9468-1F1ACE36C550}"/>
              </a:ext>
            </a:extLst>
          </p:cNvPr>
          <p:cNvSpPr txBox="1">
            <a:spLocks/>
          </p:cNvSpPr>
          <p:nvPr/>
        </p:nvSpPr>
        <p:spPr bwMode="gray">
          <a:xfrm flipH="1">
            <a:off x="8460103" y="4001109"/>
            <a:ext cx="1296000" cy="1008112"/>
          </a:xfrm>
          <a:prstGeom prst="roundRect">
            <a:avLst>
              <a:gd name="adj" fmla="val 3779"/>
            </a:avLst>
          </a:prstGeom>
          <a:solidFill>
            <a:schemeClr val="bg2"/>
          </a:solidFill>
        </p:spPr>
        <p:txBody>
          <a:bodyPr vert="horz" lIns="108000" tIns="108000" rIns="108000" bIns="10800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20500000000000000" pitchFamily="18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20500000000000000" pitchFamily="18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20500000000000000" pitchFamily="18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20500000000000000" pitchFamily="18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5DB1B9"/>
              </a:buClr>
              <a:buSzPct val="100000"/>
              <a:buFont typeface="DB Sans" panose="020B0502050202020204" pitchFamily="34" charset="0"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B Sans"/>
              <a:ea typeface="+mn-ea"/>
              <a:cs typeface="+mn-cs"/>
            </a:endParaRPr>
          </a:p>
        </p:txBody>
      </p:sp>
      <p:cxnSp>
        <p:nvCxnSpPr>
          <p:cNvPr id="937" name="Gerader Verbinder 936">
            <a:extLst>
              <a:ext uri="{FF2B5EF4-FFF2-40B4-BE49-F238E27FC236}">
                <a16:creationId xmlns:a16="http://schemas.microsoft.com/office/drawing/2014/main" id="{971CFE66-352F-497A-AA99-DFBC91A9DA4D}"/>
              </a:ext>
            </a:extLst>
          </p:cNvPr>
          <p:cNvCxnSpPr>
            <a:cxnSpLocks/>
          </p:cNvCxnSpPr>
          <p:nvPr/>
        </p:nvCxnSpPr>
        <p:spPr bwMode="gray">
          <a:xfrm flipV="1">
            <a:off x="3844243" y="4514861"/>
            <a:ext cx="2121880" cy="1239320"/>
          </a:xfrm>
          <a:prstGeom prst="line">
            <a:avLst/>
          </a:prstGeom>
          <a:ln w="19050" cap="rnd">
            <a:solidFill>
              <a:schemeClr val="bg2"/>
            </a:solidFill>
            <a:prstDash val="solid"/>
            <a:round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2" name="Gerader Verbinder 931">
            <a:extLst>
              <a:ext uri="{FF2B5EF4-FFF2-40B4-BE49-F238E27FC236}">
                <a16:creationId xmlns:a16="http://schemas.microsoft.com/office/drawing/2014/main" id="{C27FC159-79C7-4A6F-A3A5-AF4316A46416}"/>
              </a:ext>
            </a:extLst>
          </p:cNvPr>
          <p:cNvCxnSpPr>
            <a:cxnSpLocks/>
          </p:cNvCxnSpPr>
          <p:nvPr/>
        </p:nvCxnSpPr>
        <p:spPr bwMode="gray">
          <a:xfrm>
            <a:off x="6074169" y="4514588"/>
            <a:ext cx="2264636" cy="1233690"/>
          </a:xfrm>
          <a:prstGeom prst="line">
            <a:avLst/>
          </a:prstGeom>
          <a:ln w="19050" cap="rnd">
            <a:solidFill>
              <a:schemeClr val="accent1"/>
            </a:solidFill>
            <a:prstDash val="solid"/>
            <a:round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5" name="Gerader Verbinder 934">
            <a:extLst>
              <a:ext uri="{FF2B5EF4-FFF2-40B4-BE49-F238E27FC236}">
                <a16:creationId xmlns:a16="http://schemas.microsoft.com/office/drawing/2014/main" id="{82766C7F-9F2C-44A3-9C5C-0756A08E1BF0}"/>
              </a:ext>
            </a:extLst>
          </p:cNvPr>
          <p:cNvCxnSpPr>
            <a:cxnSpLocks/>
          </p:cNvCxnSpPr>
          <p:nvPr/>
        </p:nvCxnSpPr>
        <p:spPr bwMode="gray">
          <a:xfrm>
            <a:off x="3837671" y="3277149"/>
            <a:ext cx="2109521" cy="1242419"/>
          </a:xfrm>
          <a:prstGeom prst="line">
            <a:avLst/>
          </a:prstGeom>
          <a:ln w="19050" cap="rnd">
            <a:solidFill>
              <a:schemeClr val="bg2"/>
            </a:solidFill>
            <a:prstDash val="solid"/>
            <a:round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>
            <a:extLst>
              <a:ext uri="{FF2B5EF4-FFF2-40B4-BE49-F238E27FC236}">
                <a16:creationId xmlns:a16="http://schemas.microsoft.com/office/drawing/2014/main" id="{EEFC3681-102E-4E0C-9617-A9EBE87324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00"/>
                </a:solidFill>
                <a:latin typeface="DB Head" panose="02020500000000000000" pitchFamily="18" charset="0"/>
              </a:rPr>
              <a:t>DB SCHENKER Flight Operation </a:t>
            </a:r>
            <a:br>
              <a:rPr lang="en-US" dirty="0">
                <a:solidFill>
                  <a:srgbClr val="000000"/>
                </a:solidFill>
                <a:latin typeface="DB Head" panose="02020500000000000000" pitchFamily="18" charset="0"/>
              </a:rPr>
            </a:br>
            <a:r>
              <a:rPr lang="en-US" b="0" dirty="0">
                <a:solidFill>
                  <a:srgbClr val="000000"/>
                </a:solidFill>
                <a:latin typeface="DB Head" panose="02020500000000000000" pitchFamily="18" charset="0"/>
              </a:rPr>
              <a:t>Connecting the World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7DBF8E7-0781-4EC4-ADBA-B33D9DBABD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3D9F7D-0C28-4C21-AA99-7C67E34F632A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B Sans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B Sans"/>
              <a:ea typeface="+mn-ea"/>
              <a:cs typeface="+mn-cs"/>
            </a:endParaRPr>
          </a:p>
        </p:txBody>
      </p:sp>
      <p:sp>
        <p:nvSpPr>
          <p:cNvPr id="507" name="Textplatzhalter 2">
            <a:extLst>
              <a:ext uri="{FF2B5EF4-FFF2-40B4-BE49-F238E27FC236}">
                <a16:creationId xmlns:a16="http://schemas.microsoft.com/office/drawing/2014/main" id="{F26D6CD8-371F-4D0E-B0C8-C3BEFF5D7A93}"/>
              </a:ext>
            </a:extLst>
          </p:cNvPr>
          <p:cNvSpPr txBox="1">
            <a:spLocks/>
          </p:cNvSpPr>
          <p:nvPr/>
        </p:nvSpPr>
        <p:spPr bwMode="gray">
          <a:xfrm flipH="1">
            <a:off x="8472264" y="5286504"/>
            <a:ext cx="1296000" cy="1008112"/>
          </a:xfrm>
          <a:prstGeom prst="roundRect">
            <a:avLst>
              <a:gd name="adj" fmla="val 3779"/>
            </a:avLst>
          </a:prstGeom>
          <a:solidFill>
            <a:schemeClr val="bg2"/>
          </a:solidFill>
        </p:spPr>
        <p:txBody>
          <a:bodyPr vert="horz" lIns="108000" tIns="108000" rIns="108000" bIns="10800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20500000000000000" pitchFamily="18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20500000000000000" pitchFamily="18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20500000000000000" pitchFamily="18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20500000000000000" pitchFamily="18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5DB1B9"/>
              </a:buClr>
              <a:buSzPct val="100000"/>
              <a:buFont typeface="DB Sans" panose="020B0502050202020204" pitchFamily="34" charset="0"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B Sans"/>
              <a:ea typeface="+mn-ea"/>
              <a:cs typeface="+mn-cs"/>
            </a:endParaRPr>
          </a:p>
        </p:txBody>
      </p:sp>
      <p:cxnSp>
        <p:nvCxnSpPr>
          <p:cNvPr id="508" name="Gerader Verbinder 507">
            <a:extLst>
              <a:ext uri="{FF2B5EF4-FFF2-40B4-BE49-F238E27FC236}">
                <a16:creationId xmlns:a16="http://schemas.microsoft.com/office/drawing/2014/main" id="{C8B0A69D-4987-480E-8FD9-8955DA5B7087}"/>
              </a:ext>
            </a:extLst>
          </p:cNvPr>
          <p:cNvCxnSpPr>
            <a:cxnSpLocks/>
          </p:cNvCxnSpPr>
          <p:nvPr/>
        </p:nvCxnSpPr>
        <p:spPr bwMode="gray">
          <a:xfrm flipV="1">
            <a:off x="3844243" y="4511762"/>
            <a:ext cx="2107295" cy="0"/>
          </a:xfrm>
          <a:prstGeom prst="line">
            <a:avLst/>
          </a:prstGeom>
          <a:ln w="19050" cap="rnd">
            <a:solidFill>
              <a:schemeClr val="bg2"/>
            </a:solidFill>
            <a:prstDash val="solid"/>
            <a:round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9" name="Gerader Verbinder 508">
            <a:extLst>
              <a:ext uri="{FF2B5EF4-FFF2-40B4-BE49-F238E27FC236}">
                <a16:creationId xmlns:a16="http://schemas.microsoft.com/office/drawing/2014/main" id="{B1CE4B20-1883-4F7A-AD29-CC01D8ED4EE2}"/>
              </a:ext>
            </a:extLst>
          </p:cNvPr>
          <p:cNvCxnSpPr>
            <a:cxnSpLocks/>
          </p:cNvCxnSpPr>
          <p:nvPr/>
        </p:nvCxnSpPr>
        <p:spPr bwMode="gray">
          <a:xfrm flipV="1">
            <a:off x="6096000" y="3232047"/>
            <a:ext cx="2242867" cy="1279717"/>
          </a:xfrm>
          <a:prstGeom prst="line">
            <a:avLst/>
          </a:prstGeom>
          <a:ln w="19050" cap="rnd">
            <a:solidFill>
              <a:schemeClr val="accent1"/>
            </a:solidFill>
            <a:prstDash val="solid"/>
            <a:round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4" name="Ellipse 513">
            <a:extLst>
              <a:ext uri="{FF2B5EF4-FFF2-40B4-BE49-F238E27FC236}">
                <a16:creationId xmlns:a16="http://schemas.microsoft.com/office/drawing/2014/main" id="{D7E9EBE7-B47F-4D17-9627-CD05316E4869}"/>
              </a:ext>
            </a:extLst>
          </p:cNvPr>
          <p:cNvSpPr/>
          <p:nvPr/>
        </p:nvSpPr>
        <p:spPr bwMode="gray">
          <a:xfrm>
            <a:off x="4594343" y="2936806"/>
            <a:ext cx="3024336" cy="302433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DB1B9"/>
              </a:buClr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B Sans"/>
              <a:ea typeface="+mn-ea"/>
              <a:cs typeface="+mn-cs"/>
            </a:endParaRPr>
          </a:p>
        </p:txBody>
      </p:sp>
      <p:grpSp>
        <p:nvGrpSpPr>
          <p:cNvPr id="515" name="Gruppieren 514">
            <a:extLst>
              <a:ext uri="{FF2B5EF4-FFF2-40B4-BE49-F238E27FC236}">
                <a16:creationId xmlns:a16="http://schemas.microsoft.com/office/drawing/2014/main" id="{F5A29A69-BEE0-4CFE-8EF6-6E1B55670CEE}"/>
              </a:ext>
            </a:extLst>
          </p:cNvPr>
          <p:cNvGrpSpPr/>
          <p:nvPr/>
        </p:nvGrpSpPr>
        <p:grpSpPr bwMode="gray">
          <a:xfrm>
            <a:off x="4730736" y="3074496"/>
            <a:ext cx="2730768" cy="2730768"/>
            <a:chOff x="2203448" y="1422399"/>
            <a:chExt cx="4728934" cy="4716000"/>
          </a:xfrm>
          <a:solidFill>
            <a:schemeClr val="accent3"/>
          </a:solidFill>
        </p:grpSpPr>
        <p:grpSp>
          <p:nvGrpSpPr>
            <p:cNvPr id="516" name="Gruppieren 515">
              <a:extLst>
                <a:ext uri="{FF2B5EF4-FFF2-40B4-BE49-F238E27FC236}">
                  <a16:creationId xmlns:a16="http://schemas.microsoft.com/office/drawing/2014/main" id="{40D87471-B410-425D-BADE-E3C5D55E038A}"/>
                </a:ext>
              </a:extLst>
            </p:cNvPr>
            <p:cNvGrpSpPr/>
            <p:nvPr/>
          </p:nvGrpSpPr>
          <p:grpSpPr bwMode="gray">
            <a:xfrm>
              <a:off x="2203448" y="1422399"/>
              <a:ext cx="4728934" cy="4716000"/>
              <a:chOff x="2203448" y="1422399"/>
              <a:chExt cx="4728934" cy="4716000"/>
            </a:xfrm>
            <a:grpFill/>
          </p:grpSpPr>
          <p:sp>
            <p:nvSpPr>
              <p:cNvPr id="518" name="Freeform 6">
                <a:extLst>
                  <a:ext uri="{FF2B5EF4-FFF2-40B4-BE49-F238E27FC236}">
                    <a16:creationId xmlns:a16="http://schemas.microsoft.com/office/drawing/2014/main" id="{FDE96A37-A923-424F-9FE4-4AF6DE7231CC}"/>
                  </a:ext>
                </a:extLst>
              </p:cNvPr>
              <p:cNvSpPr>
                <a:spLocks/>
              </p:cNvSpPr>
              <p:nvPr>
                <p:custDataLst>
                  <p:tags r:id="rId1"/>
                </p:custDataLst>
              </p:nvPr>
            </p:nvSpPr>
            <p:spPr bwMode="gray">
              <a:xfrm>
                <a:off x="6604447" y="4516860"/>
                <a:ext cx="199918" cy="312152"/>
              </a:xfrm>
              <a:custGeom>
                <a:avLst/>
                <a:gdLst/>
                <a:ahLst/>
                <a:cxnLst>
                  <a:cxn ang="0">
                    <a:pos x="50" y="176"/>
                  </a:cxn>
                  <a:cxn ang="0">
                    <a:pos x="49" y="176"/>
                  </a:cxn>
                  <a:cxn ang="0">
                    <a:pos x="36" y="178"/>
                  </a:cxn>
                  <a:cxn ang="0">
                    <a:pos x="22" y="172"/>
                  </a:cxn>
                  <a:cxn ang="0">
                    <a:pos x="11" y="160"/>
                  </a:cxn>
                  <a:cxn ang="0">
                    <a:pos x="10" y="144"/>
                  </a:cxn>
                  <a:cxn ang="0">
                    <a:pos x="0" y="122"/>
                  </a:cxn>
                  <a:cxn ang="0">
                    <a:pos x="2" y="98"/>
                  </a:cxn>
                  <a:cxn ang="0">
                    <a:pos x="2" y="95"/>
                  </a:cxn>
                  <a:cxn ang="0">
                    <a:pos x="6" y="83"/>
                  </a:cxn>
                  <a:cxn ang="0">
                    <a:pos x="13" y="76"/>
                  </a:cxn>
                  <a:cxn ang="0">
                    <a:pos x="15" y="67"/>
                  </a:cxn>
                  <a:cxn ang="0">
                    <a:pos x="23" y="62"/>
                  </a:cxn>
                  <a:cxn ang="0">
                    <a:pos x="26" y="49"/>
                  </a:cxn>
                  <a:cxn ang="0">
                    <a:pos x="21" y="41"/>
                  </a:cxn>
                  <a:cxn ang="0">
                    <a:pos x="24" y="31"/>
                  </a:cxn>
                  <a:cxn ang="0">
                    <a:pos x="29" y="27"/>
                  </a:cxn>
                  <a:cxn ang="0">
                    <a:pos x="33" y="19"/>
                  </a:cxn>
                  <a:cxn ang="0">
                    <a:pos x="28" y="10"/>
                  </a:cxn>
                  <a:cxn ang="0">
                    <a:pos x="35" y="5"/>
                  </a:cxn>
                  <a:cxn ang="0">
                    <a:pos x="80" y="0"/>
                  </a:cxn>
                  <a:cxn ang="0">
                    <a:pos x="100" y="18"/>
                  </a:cxn>
                  <a:cxn ang="0">
                    <a:pos x="114" y="24"/>
                  </a:cxn>
                  <a:cxn ang="0">
                    <a:pos x="99" y="63"/>
                  </a:cxn>
                  <a:cxn ang="0">
                    <a:pos x="84" y="101"/>
                  </a:cxn>
                  <a:cxn ang="0">
                    <a:pos x="76" y="120"/>
                  </a:cxn>
                  <a:cxn ang="0">
                    <a:pos x="68" y="139"/>
                  </a:cxn>
                  <a:cxn ang="0">
                    <a:pos x="50" y="176"/>
                  </a:cxn>
                </a:cxnLst>
                <a:rect l="0" t="0" r="r" b="b"/>
                <a:pathLst>
                  <a:path w="114" h="178">
                    <a:moveTo>
                      <a:pt x="50" y="176"/>
                    </a:moveTo>
                    <a:lnTo>
                      <a:pt x="49" y="176"/>
                    </a:lnTo>
                    <a:lnTo>
                      <a:pt x="36" y="178"/>
                    </a:lnTo>
                    <a:lnTo>
                      <a:pt x="22" y="172"/>
                    </a:lnTo>
                    <a:lnTo>
                      <a:pt x="11" y="160"/>
                    </a:lnTo>
                    <a:lnTo>
                      <a:pt x="10" y="144"/>
                    </a:lnTo>
                    <a:lnTo>
                      <a:pt x="0" y="122"/>
                    </a:lnTo>
                    <a:lnTo>
                      <a:pt x="2" y="98"/>
                    </a:lnTo>
                    <a:lnTo>
                      <a:pt x="2" y="95"/>
                    </a:lnTo>
                    <a:lnTo>
                      <a:pt x="6" y="83"/>
                    </a:lnTo>
                    <a:lnTo>
                      <a:pt x="13" y="76"/>
                    </a:lnTo>
                    <a:lnTo>
                      <a:pt x="15" y="67"/>
                    </a:lnTo>
                    <a:lnTo>
                      <a:pt x="23" y="62"/>
                    </a:lnTo>
                    <a:lnTo>
                      <a:pt x="26" y="49"/>
                    </a:lnTo>
                    <a:lnTo>
                      <a:pt x="21" y="41"/>
                    </a:lnTo>
                    <a:lnTo>
                      <a:pt x="24" y="31"/>
                    </a:lnTo>
                    <a:lnTo>
                      <a:pt x="29" y="27"/>
                    </a:lnTo>
                    <a:lnTo>
                      <a:pt x="33" y="19"/>
                    </a:lnTo>
                    <a:lnTo>
                      <a:pt x="28" y="10"/>
                    </a:lnTo>
                    <a:lnTo>
                      <a:pt x="35" y="5"/>
                    </a:lnTo>
                    <a:lnTo>
                      <a:pt x="80" y="0"/>
                    </a:lnTo>
                    <a:lnTo>
                      <a:pt x="100" y="18"/>
                    </a:lnTo>
                    <a:lnTo>
                      <a:pt x="114" y="24"/>
                    </a:lnTo>
                    <a:lnTo>
                      <a:pt x="99" y="63"/>
                    </a:lnTo>
                    <a:lnTo>
                      <a:pt x="84" y="101"/>
                    </a:lnTo>
                    <a:lnTo>
                      <a:pt x="76" y="120"/>
                    </a:lnTo>
                    <a:lnTo>
                      <a:pt x="68" y="139"/>
                    </a:lnTo>
                    <a:lnTo>
                      <a:pt x="50" y="176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519" name="Freeform 7">
                <a:extLst>
                  <a:ext uri="{FF2B5EF4-FFF2-40B4-BE49-F238E27FC236}">
                    <a16:creationId xmlns:a16="http://schemas.microsoft.com/office/drawing/2014/main" id="{8729BDB1-483B-4BDA-8BF2-638FA7F77152}"/>
                  </a:ext>
                </a:extLst>
              </p:cNvPr>
              <p:cNvSpPr>
                <a:spLocks/>
              </p:cNvSpPr>
              <p:nvPr>
                <p:custDataLst>
                  <p:tags r:id="rId2"/>
                </p:custDataLst>
              </p:nvPr>
            </p:nvSpPr>
            <p:spPr bwMode="gray">
              <a:xfrm>
                <a:off x="6341397" y="4797446"/>
                <a:ext cx="336703" cy="350733"/>
              </a:xfrm>
              <a:custGeom>
                <a:avLst/>
                <a:gdLst/>
                <a:ahLst/>
                <a:cxnLst>
                  <a:cxn ang="0">
                    <a:pos x="10" y="194"/>
                  </a:cxn>
                  <a:cxn ang="0">
                    <a:pos x="0" y="184"/>
                  </a:cxn>
                  <a:cxn ang="0">
                    <a:pos x="9" y="117"/>
                  </a:cxn>
                  <a:cxn ang="0">
                    <a:pos x="40" y="112"/>
                  </a:cxn>
                  <a:cxn ang="0">
                    <a:pos x="48" y="82"/>
                  </a:cxn>
                  <a:cxn ang="0">
                    <a:pos x="54" y="79"/>
                  </a:cxn>
                  <a:cxn ang="0">
                    <a:pos x="60" y="79"/>
                  </a:cxn>
                  <a:cxn ang="0">
                    <a:pos x="64" y="74"/>
                  </a:cxn>
                  <a:cxn ang="0">
                    <a:pos x="71" y="79"/>
                  </a:cxn>
                  <a:cxn ang="0">
                    <a:pos x="73" y="85"/>
                  </a:cxn>
                  <a:cxn ang="0">
                    <a:pos x="80" y="84"/>
                  </a:cxn>
                  <a:cxn ang="0">
                    <a:pos x="84" y="75"/>
                  </a:cxn>
                  <a:cxn ang="0">
                    <a:pos x="91" y="76"/>
                  </a:cxn>
                  <a:cxn ang="0">
                    <a:pos x="121" y="110"/>
                  </a:cxn>
                  <a:cxn ang="0">
                    <a:pos x="129" y="104"/>
                  </a:cxn>
                  <a:cxn ang="0">
                    <a:pos x="135" y="77"/>
                  </a:cxn>
                  <a:cxn ang="0">
                    <a:pos x="130" y="75"/>
                  </a:cxn>
                  <a:cxn ang="0">
                    <a:pos x="124" y="84"/>
                  </a:cxn>
                  <a:cxn ang="0">
                    <a:pos x="117" y="84"/>
                  </a:cxn>
                  <a:cxn ang="0">
                    <a:pos x="110" y="74"/>
                  </a:cxn>
                  <a:cxn ang="0">
                    <a:pos x="125" y="27"/>
                  </a:cxn>
                  <a:cxn ang="0">
                    <a:pos x="134" y="16"/>
                  </a:cxn>
                  <a:cxn ang="0">
                    <a:pos x="144" y="10"/>
                  </a:cxn>
                  <a:cxn ang="0">
                    <a:pos x="161" y="0"/>
                  </a:cxn>
                  <a:cxn ang="0">
                    <a:pos x="172" y="12"/>
                  </a:cxn>
                  <a:cxn ang="0">
                    <a:pos x="186" y="18"/>
                  </a:cxn>
                  <a:cxn ang="0">
                    <a:pos x="192" y="32"/>
                  </a:cxn>
                  <a:cxn ang="0">
                    <a:pos x="180" y="56"/>
                  </a:cxn>
                  <a:cxn ang="0">
                    <a:pos x="167" y="79"/>
                  </a:cxn>
                  <a:cxn ang="0">
                    <a:pos x="154" y="102"/>
                  </a:cxn>
                  <a:cxn ang="0">
                    <a:pos x="141" y="125"/>
                  </a:cxn>
                  <a:cxn ang="0">
                    <a:pos x="138" y="128"/>
                  </a:cxn>
                  <a:cxn ang="0">
                    <a:pos x="130" y="133"/>
                  </a:cxn>
                  <a:cxn ang="0">
                    <a:pos x="125" y="146"/>
                  </a:cxn>
                  <a:cxn ang="0">
                    <a:pos x="110" y="152"/>
                  </a:cxn>
                  <a:cxn ang="0">
                    <a:pos x="104" y="159"/>
                  </a:cxn>
                  <a:cxn ang="0">
                    <a:pos x="100" y="168"/>
                  </a:cxn>
                  <a:cxn ang="0">
                    <a:pos x="88" y="178"/>
                  </a:cxn>
                  <a:cxn ang="0">
                    <a:pos x="78" y="183"/>
                  </a:cxn>
                  <a:cxn ang="0">
                    <a:pos x="67" y="197"/>
                  </a:cxn>
                  <a:cxn ang="0">
                    <a:pos x="52" y="200"/>
                  </a:cxn>
                  <a:cxn ang="0">
                    <a:pos x="48" y="195"/>
                  </a:cxn>
                  <a:cxn ang="0">
                    <a:pos x="38" y="195"/>
                  </a:cxn>
                  <a:cxn ang="0">
                    <a:pos x="20" y="197"/>
                  </a:cxn>
                  <a:cxn ang="0">
                    <a:pos x="10" y="194"/>
                  </a:cxn>
                </a:cxnLst>
                <a:rect l="0" t="0" r="r" b="b"/>
                <a:pathLst>
                  <a:path w="192" h="200">
                    <a:moveTo>
                      <a:pt x="10" y="194"/>
                    </a:moveTo>
                    <a:lnTo>
                      <a:pt x="0" y="184"/>
                    </a:lnTo>
                    <a:lnTo>
                      <a:pt x="9" y="117"/>
                    </a:lnTo>
                    <a:lnTo>
                      <a:pt x="40" y="112"/>
                    </a:lnTo>
                    <a:lnTo>
                      <a:pt x="48" y="82"/>
                    </a:lnTo>
                    <a:lnTo>
                      <a:pt x="54" y="79"/>
                    </a:lnTo>
                    <a:lnTo>
                      <a:pt x="60" y="79"/>
                    </a:lnTo>
                    <a:lnTo>
                      <a:pt x="64" y="74"/>
                    </a:lnTo>
                    <a:lnTo>
                      <a:pt x="71" y="79"/>
                    </a:lnTo>
                    <a:lnTo>
                      <a:pt x="73" y="85"/>
                    </a:lnTo>
                    <a:lnTo>
                      <a:pt x="80" y="84"/>
                    </a:lnTo>
                    <a:lnTo>
                      <a:pt x="84" y="75"/>
                    </a:lnTo>
                    <a:lnTo>
                      <a:pt x="91" y="76"/>
                    </a:lnTo>
                    <a:lnTo>
                      <a:pt x="121" y="110"/>
                    </a:lnTo>
                    <a:lnTo>
                      <a:pt x="129" y="104"/>
                    </a:lnTo>
                    <a:lnTo>
                      <a:pt x="135" y="77"/>
                    </a:lnTo>
                    <a:lnTo>
                      <a:pt x="130" y="75"/>
                    </a:lnTo>
                    <a:lnTo>
                      <a:pt x="124" y="84"/>
                    </a:lnTo>
                    <a:lnTo>
                      <a:pt x="117" y="84"/>
                    </a:lnTo>
                    <a:lnTo>
                      <a:pt x="110" y="74"/>
                    </a:lnTo>
                    <a:lnTo>
                      <a:pt x="125" y="27"/>
                    </a:lnTo>
                    <a:lnTo>
                      <a:pt x="134" y="16"/>
                    </a:lnTo>
                    <a:lnTo>
                      <a:pt x="144" y="10"/>
                    </a:lnTo>
                    <a:lnTo>
                      <a:pt x="161" y="0"/>
                    </a:lnTo>
                    <a:lnTo>
                      <a:pt x="172" y="12"/>
                    </a:lnTo>
                    <a:lnTo>
                      <a:pt x="186" y="18"/>
                    </a:lnTo>
                    <a:lnTo>
                      <a:pt x="192" y="32"/>
                    </a:lnTo>
                    <a:lnTo>
                      <a:pt x="180" y="56"/>
                    </a:lnTo>
                    <a:lnTo>
                      <a:pt x="167" y="79"/>
                    </a:lnTo>
                    <a:lnTo>
                      <a:pt x="154" y="102"/>
                    </a:lnTo>
                    <a:lnTo>
                      <a:pt x="141" y="125"/>
                    </a:lnTo>
                    <a:lnTo>
                      <a:pt x="138" y="128"/>
                    </a:lnTo>
                    <a:lnTo>
                      <a:pt x="130" y="133"/>
                    </a:lnTo>
                    <a:lnTo>
                      <a:pt x="125" y="146"/>
                    </a:lnTo>
                    <a:lnTo>
                      <a:pt x="110" y="152"/>
                    </a:lnTo>
                    <a:lnTo>
                      <a:pt x="104" y="159"/>
                    </a:lnTo>
                    <a:lnTo>
                      <a:pt x="100" y="168"/>
                    </a:lnTo>
                    <a:lnTo>
                      <a:pt x="88" y="178"/>
                    </a:lnTo>
                    <a:lnTo>
                      <a:pt x="78" y="183"/>
                    </a:lnTo>
                    <a:lnTo>
                      <a:pt x="67" y="197"/>
                    </a:lnTo>
                    <a:lnTo>
                      <a:pt x="52" y="200"/>
                    </a:lnTo>
                    <a:lnTo>
                      <a:pt x="48" y="195"/>
                    </a:lnTo>
                    <a:lnTo>
                      <a:pt x="38" y="195"/>
                    </a:lnTo>
                    <a:lnTo>
                      <a:pt x="20" y="197"/>
                    </a:lnTo>
                    <a:lnTo>
                      <a:pt x="10" y="194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520" name="Freeform 8">
                <a:extLst>
                  <a:ext uri="{FF2B5EF4-FFF2-40B4-BE49-F238E27FC236}">
                    <a16:creationId xmlns:a16="http://schemas.microsoft.com/office/drawing/2014/main" id="{1FF816F7-6BB4-4BED-9121-8C0C3EAD7018}"/>
                  </a:ext>
                </a:extLst>
              </p:cNvPr>
              <p:cNvSpPr>
                <a:spLocks/>
              </p:cNvSpPr>
              <p:nvPr>
                <p:custDataLst>
                  <p:tags r:id="rId3"/>
                </p:custDataLst>
              </p:nvPr>
            </p:nvSpPr>
            <p:spPr bwMode="gray">
              <a:xfrm>
                <a:off x="6429080" y="5053481"/>
                <a:ext cx="136786" cy="147308"/>
              </a:xfrm>
              <a:custGeom>
                <a:avLst/>
                <a:gdLst/>
                <a:ahLst/>
                <a:cxnLst>
                  <a:cxn ang="0">
                    <a:pos x="54" y="13"/>
                  </a:cxn>
                  <a:cxn ang="0">
                    <a:pos x="60" y="6"/>
                  </a:cxn>
                  <a:cxn ang="0">
                    <a:pos x="75" y="0"/>
                  </a:cxn>
                  <a:cxn ang="0">
                    <a:pos x="78" y="0"/>
                  </a:cxn>
                  <a:cxn ang="0">
                    <a:pos x="64" y="22"/>
                  </a:cxn>
                  <a:cxn ang="0">
                    <a:pos x="50" y="43"/>
                  </a:cxn>
                  <a:cxn ang="0">
                    <a:pos x="35" y="64"/>
                  </a:cxn>
                  <a:cxn ang="0">
                    <a:pos x="20" y="84"/>
                  </a:cxn>
                  <a:cxn ang="0">
                    <a:pos x="20" y="80"/>
                  </a:cxn>
                  <a:cxn ang="0">
                    <a:pos x="0" y="65"/>
                  </a:cxn>
                  <a:cxn ang="0">
                    <a:pos x="2" y="54"/>
                  </a:cxn>
                  <a:cxn ang="0">
                    <a:pos x="17" y="51"/>
                  </a:cxn>
                  <a:cxn ang="0">
                    <a:pos x="28" y="37"/>
                  </a:cxn>
                  <a:cxn ang="0">
                    <a:pos x="38" y="32"/>
                  </a:cxn>
                  <a:cxn ang="0">
                    <a:pos x="50" y="22"/>
                  </a:cxn>
                  <a:cxn ang="0">
                    <a:pos x="54" y="13"/>
                  </a:cxn>
                </a:cxnLst>
                <a:rect l="0" t="0" r="r" b="b"/>
                <a:pathLst>
                  <a:path w="78" h="84">
                    <a:moveTo>
                      <a:pt x="54" y="13"/>
                    </a:moveTo>
                    <a:lnTo>
                      <a:pt x="60" y="6"/>
                    </a:lnTo>
                    <a:lnTo>
                      <a:pt x="75" y="0"/>
                    </a:lnTo>
                    <a:lnTo>
                      <a:pt x="78" y="0"/>
                    </a:lnTo>
                    <a:lnTo>
                      <a:pt x="64" y="22"/>
                    </a:lnTo>
                    <a:lnTo>
                      <a:pt x="50" y="43"/>
                    </a:lnTo>
                    <a:lnTo>
                      <a:pt x="35" y="64"/>
                    </a:lnTo>
                    <a:lnTo>
                      <a:pt x="20" y="84"/>
                    </a:lnTo>
                    <a:lnTo>
                      <a:pt x="20" y="80"/>
                    </a:lnTo>
                    <a:lnTo>
                      <a:pt x="0" y="65"/>
                    </a:lnTo>
                    <a:lnTo>
                      <a:pt x="2" y="54"/>
                    </a:lnTo>
                    <a:lnTo>
                      <a:pt x="17" y="51"/>
                    </a:lnTo>
                    <a:lnTo>
                      <a:pt x="28" y="37"/>
                    </a:lnTo>
                    <a:lnTo>
                      <a:pt x="38" y="32"/>
                    </a:lnTo>
                    <a:lnTo>
                      <a:pt x="50" y="22"/>
                    </a:lnTo>
                    <a:lnTo>
                      <a:pt x="54" y="13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521" name="Freeform 9">
                <a:extLst>
                  <a:ext uri="{FF2B5EF4-FFF2-40B4-BE49-F238E27FC236}">
                    <a16:creationId xmlns:a16="http://schemas.microsoft.com/office/drawing/2014/main" id="{1CADD842-562B-4AEA-ABB6-C9538DF06ED9}"/>
                  </a:ext>
                </a:extLst>
              </p:cNvPr>
              <p:cNvSpPr>
                <a:spLocks/>
              </p:cNvSpPr>
              <p:nvPr>
                <p:custDataLst>
                  <p:tags r:id="rId4"/>
                </p:custDataLst>
              </p:nvPr>
            </p:nvSpPr>
            <p:spPr bwMode="gray">
              <a:xfrm>
                <a:off x="6234424" y="5148179"/>
                <a:ext cx="229730" cy="282340"/>
              </a:xfrm>
              <a:custGeom>
                <a:avLst/>
                <a:gdLst/>
                <a:ahLst/>
                <a:cxnLst>
                  <a:cxn ang="0">
                    <a:pos x="131" y="30"/>
                  </a:cxn>
                  <a:cxn ang="0">
                    <a:pos x="106" y="64"/>
                  </a:cxn>
                  <a:cxn ang="0">
                    <a:pos x="92" y="80"/>
                  </a:cxn>
                  <a:cxn ang="0">
                    <a:pos x="79" y="96"/>
                  </a:cxn>
                  <a:cxn ang="0">
                    <a:pos x="65" y="112"/>
                  </a:cxn>
                  <a:cxn ang="0">
                    <a:pos x="51" y="128"/>
                  </a:cxn>
                  <a:cxn ang="0">
                    <a:pos x="37" y="143"/>
                  </a:cxn>
                  <a:cxn ang="0">
                    <a:pos x="22" y="159"/>
                  </a:cxn>
                  <a:cxn ang="0">
                    <a:pos x="9" y="161"/>
                  </a:cxn>
                  <a:cxn ang="0">
                    <a:pos x="9" y="138"/>
                  </a:cxn>
                  <a:cxn ang="0">
                    <a:pos x="0" y="129"/>
                  </a:cxn>
                  <a:cxn ang="0">
                    <a:pos x="9" y="85"/>
                  </a:cxn>
                  <a:cxn ang="0">
                    <a:pos x="26" y="80"/>
                  </a:cxn>
                  <a:cxn ang="0">
                    <a:pos x="37" y="26"/>
                  </a:cxn>
                  <a:cxn ang="0">
                    <a:pos x="69" y="9"/>
                  </a:cxn>
                  <a:cxn ang="0">
                    <a:pos x="81" y="12"/>
                  </a:cxn>
                  <a:cxn ang="0">
                    <a:pos x="100" y="2"/>
                  </a:cxn>
                  <a:cxn ang="0">
                    <a:pos x="113" y="0"/>
                  </a:cxn>
                  <a:cxn ang="0">
                    <a:pos x="111" y="11"/>
                  </a:cxn>
                  <a:cxn ang="0">
                    <a:pos x="131" y="26"/>
                  </a:cxn>
                  <a:cxn ang="0">
                    <a:pos x="131" y="30"/>
                  </a:cxn>
                </a:cxnLst>
                <a:rect l="0" t="0" r="r" b="b"/>
                <a:pathLst>
                  <a:path w="131" h="161">
                    <a:moveTo>
                      <a:pt x="131" y="30"/>
                    </a:moveTo>
                    <a:lnTo>
                      <a:pt x="106" y="64"/>
                    </a:lnTo>
                    <a:lnTo>
                      <a:pt x="92" y="80"/>
                    </a:lnTo>
                    <a:lnTo>
                      <a:pt x="79" y="96"/>
                    </a:lnTo>
                    <a:lnTo>
                      <a:pt x="65" y="112"/>
                    </a:lnTo>
                    <a:lnTo>
                      <a:pt x="51" y="128"/>
                    </a:lnTo>
                    <a:lnTo>
                      <a:pt x="37" y="143"/>
                    </a:lnTo>
                    <a:lnTo>
                      <a:pt x="22" y="159"/>
                    </a:lnTo>
                    <a:lnTo>
                      <a:pt x="9" y="161"/>
                    </a:lnTo>
                    <a:lnTo>
                      <a:pt x="9" y="138"/>
                    </a:lnTo>
                    <a:lnTo>
                      <a:pt x="0" y="129"/>
                    </a:lnTo>
                    <a:lnTo>
                      <a:pt x="9" y="85"/>
                    </a:lnTo>
                    <a:lnTo>
                      <a:pt x="26" y="80"/>
                    </a:lnTo>
                    <a:lnTo>
                      <a:pt x="37" y="26"/>
                    </a:lnTo>
                    <a:lnTo>
                      <a:pt x="69" y="9"/>
                    </a:lnTo>
                    <a:lnTo>
                      <a:pt x="81" y="12"/>
                    </a:lnTo>
                    <a:lnTo>
                      <a:pt x="100" y="2"/>
                    </a:lnTo>
                    <a:lnTo>
                      <a:pt x="113" y="0"/>
                    </a:lnTo>
                    <a:lnTo>
                      <a:pt x="111" y="11"/>
                    </a:lnTo>
                    <a:lnTo>
                      <a:pt x="131" y="26"/>
                    </a:lnTo>
                    <a:lnTo>
                      <a:pt x="131" y="3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522" name="Freeform 10">
                <a:extLst>
                  <a:ext uri="{FF2B5EF4-FFF2-40B4-BE49-F238E27FC236}">
                    <a16:creationId xmlns:a16="http://schemas.microsoft.com/office/drawing/2014/main" id="{D66808DC-83D0-4EDB-8601-C7A09EB65C3C}"/>
                  </a:ext>
                </a:extLst>
              </p:cNvPr>
              <p:cNvSpPr>
                <a:spLocks/>
              </p:cNvSpPr>
              <p:nvPr>
                <p:custDataLst>
                  <p:tags r:id="rId5"/>
                </p:custDataLst>
              </p:nvPr>
            </p:nvSpPr>
            <p:spPr bwMode="gray">
              <a:xfrm>
                <a:off x="6106407" y="5374401"/>
                <a:ext cx="166598" cy="185888"/>
              </a:xfrm>
              <a:custGeom>
                <a:avLst/>
                <a:gdLst/>
                <a:ahLst/>
                <a:cxnLst>
                  <a:cxn ang="0">
                    <a:pos x="0" y="75"/>
                  </a:cxn>
                  <a:cxn ang="0">
                    <a:pos x="11" y="67"/>
                  </a:cxn>
                  <a:cxn ang="0">
                    <a:pos x="17" y="66"/>
                  </a:cxn>
                  <a:cxn ang="0">
                    <a:pos x="21" y="69"/>
                  </a:cxn>
                  <a:cxn ang="0">
                    <a:pos x="28" y="72"/>
                  </a:cxn>
                  <a:cxn ang="0">
                    <a:pos x="39" y="73"/>
                  </a:cxn>
                  <a:cxn ang="0">
                    <a:pos x="58" y="65"/>
                  </a:cxn>
                  <a:cxn ang="0">
                    <a:pos x="73" y="0"/>
                  </a:cxn>
                  <a:cxn ang="0">
                    <a:pos x="82" y="9"/>
                  </a:cxn>
                  <a:cxn ang="0">
                    <a:pos x="82" y="32"/>
                  </a:cxn>
                  <a:cxn ang="0">
                    <a:pos x="95" y="30"/>
                  </a:cxn>
                  <a:cxn ang="0">
                    <a:pos x="76" y="49"/>
                  </a:cxn>
                  <a:cxn ang="0">
                    <a:pos x="56" y="69"/>
                  </a:cxn>
                  <a:cxn ang="0">
                    <a:pos x="36" y="87"/>
                  </a:cxn>
                  <a:cxn ang="0">
                    <a:pos x="16" y="106"/>
                  </a:cxn>
                  <a:cxn ang="0">
                    <a:pos x="8" y="95"/>
                  </a:cxn>
                  <a:cxn ang="0">
                    <a:pos x="3" y="83"/>
                  </a:cxn>
                  <a:cxn ang="0">
                    <a:pos x="0" y="75"/>
                  </a:cxn>
                </a:cxnLst>
                <a:rect l="0" t="0" r="r" b="b"/>
                <a:pathLst>
                  <a:path w="95" h="106">
                    <a:moveTo>
                      <a:pt x="0" y="75"/>
                    </a:moveTo>
                    <a:lnTo>
                      <a:pt x="11" y="67"/>
                    </a:lnTo>
                    <a:lnTo>
                      <a:pt x="17" y="66"/>
                    </a:lnTo>
                    <a:lnTo>
                      <a:pt x="21" y="69"/>
                    </a:lnTo>
                    <a:lnTo>
                      <a:pt x="28" y="72"/>
                    </a:lnTo>
                    <a:lnTo>
                      <a:pt x="39" y="73"/>
                    </a:lnTo>
                    <a:lnTo>
                      <a:pt x="58" y="65"/>
                    </a:lnTo>
                    <a:lnTo>
                      <a:pt x="73" y="0"/>
                    </a:lnTo>
                    <a:lnTo>
                      <a:pt x="82" y="9"/>
                    </a:lnTo>
                    <a:lnTo>
                      <a:pt x="82" y="32"/>
                    </a:lnTo>
                    <a:lnTo>
                      <a:pt x="95" y="30"/>
                    </a:lnTo>
                    <a:lnTo>
                      <a:pt x="76" y="49"/>
                    </a:lnTo>
                    <a:lnTo>
                      <a:pt x="56" y="69"/>
                    </a:lnTo>
                    <a:lnTo>
                      <a:pt x="36" y="87"/>
                    </a:lnTo>
                    <a:lnTo>
                      <a:pt x="16" y="106"/>
                    </a:lnTo>
                    <a:lnTo>
                      <a:pt x="8" y="95"/>
                    </a:lnTo>
                    <a:lnTo>
                      <a:pt x="3" y="83"/>
                    </a:lnTo>
                    <a:lnTo>
                      <a:pt x="0" y="75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523" name="Freeform 11">
                <a:extLst>
                  <a:ext uri="{FF2B5EF4-FFF2-40B4-BE49-F238E27FC236}">
                    <a16:creationId xmlns:a16="http://schemas.microsoft.com/office/drawing/2014/main" id="{C7DCE33C-1DDF-4553-BA51-7A0A65A5AF24}"/>
                  </a:ext>
                </a:extLst>
              </p:cNvPr>
              <p:cNvSpPr>
                <a:spLocks/>
              </p:cNvSpPr>
              <p:nvPr>
                <p:custDataLst>
                  <p:tags r:id="rId6"/>
                </p:custDataLst>
              </p:nvPr>
            </p:nvSpPr>
            <p:spPr bwMode="gray">
              <a:xfrm>
                <a:off x="6744740" y="4297652"/>
                <a:ext cx="126264" cy="261296"/>
              </a:xfrm>
              <a:custGeom>
                <a:avLst/>
                <a:gdLst/>
                <a:ahLst/>
                <a:cxnLst>
                  <a:cxn ang="0">
                    <a:pos x="34" y="149"/>
                  </a:cxn>
                  <a:cxn ang="0">
                    <a:pos x="20" y="143"/>
                  </a:cxn>
                  <a:cxn ang="0">
                    <a:pos x="0" y="125"/>
                  </a:cxn>
                  <a:cxn ang="0">
                    <a:pos x="6" y="91"/>
                  </a:cxn>
                  <a:cxn ang="0">
                    <a:pos x="23" y="72"/>
                  </a:cxn>
                  <a:cxn ang="0">
                    <a:pos x="24" y="54"/>
                  </a:cxn>
                  <a:cxn ang="0">
                    <a:pos x="14" y="24"/>
                  </a:cxn>
                  <a:cxn ang="0">
                    <a:pos x="12" y="8"/>
                  </a:cxn>
                  <a:cxn ang="0">
                    <a:pos x="41" y="0"/>
                  </a:cxn>
                  <a:cxn ang="0">
                    <a:pos x="50" y="3"/>
                  </a:cxn>
                  <a:cxn ang="0">
                    <a:pos x="72" y="16"/>
                  </a:cxn>
                  <a:cxn ang="0">
                    <a:pos x="64" y="50"/>
                  </a:cxn>
                  <a:cxn ang="0">
                    <a:pos x="54" y="83"/>
                  </a:cxn>
                  <a:cxn ang="0">
                    <a:pos x="44" y="116"/>
                  </a:cxn>
                  <a:cxn ang="0">
                    <a:pos x="34" y="149"/>
                  </a:cxn>
                </a:cxnLst>
                <a:rect l="0" t="0" r="r" b="b"/>
                <a:pathLst>
                  <a:path w="72" h="149">
                    <a:moveTo>
                      <a:pt x="34" y="149"/>
                    </a:moveTo>
                    <a:lnTo>
                      <a:pt x="20" y="143"/>
                    </a:lnTo>
                    <a:lnTo>
                      <a:pt x="0" y="125"/>
                    </a:lnTo>
                    <a:lnTo>
                      <a:pt x="6" y="91"/>
                    </a:lnTo>
                    <a:lnTo>
                      <a:pt x="23" y="72"/>
                    </a:lnTo>
                    <a:lnTo>
                      <a:pt x="24" y="54"/>
                    </a:lnTo>
                    <a:lnTo>
                      <a:pt x="14" y="24"/>
                    </a:lnTo>
                    <a:lnTo>
                      <a:pt x="12" y="8"/>
                    </a:lnTo>
                    <a:lnTo>
                      <a:pt x="41" y="0"/>
                    </a:lnTo>
                    <a:lnTo>
                      <a:pt x="50" y="3"/>
                    </a:lnTo>
                    <a:lnTo>
                      <a:pt x="72" y="16"/>
                    </a:lnTo>
                    <a:lnTo>
                      <a:pt x="64" y="50"/>
                    </a:lnTo>
                    <a:lnTo>
                      <a:pt x="54" y="83"/>
                    </a:lnTo>
                    <a:lnTo>
                      <a:pt x="44" y="116"/>
                    </a:lnTo>
                    <a:lnTo>
                      <a:pt x="34" y="149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524" name="Freeform 12">
                <a:extLst>
                  <a:ext uri="{FF2B5EF4-FFF2-40B4-BE49-F238E27FC236}">
                    <a16:creationId xmlns:a16="http://schemas.microsoft.com/office/drawing/2014/main" id="{4F5B7496-C578-46EE-8C0F-F53418B22532}"/>
                  </a:ext>
                </a:extLst>
              </p:cNvPr>
              <p:cNvSpPr>
                <a:spLocks/>
              </p:cNvSpPr>
              <p:nvPr>
                <p:custDataLst>
                  <p:tags r:id="rId7"/>
                </p:custDataLst>
              </p:nvPr>
            </p:nvSpPr>
            <p:spPr bwMode="gray">
              <a:xfrm>
                <a:off x="6762277" y="3889048"/>
                <a:ext cx="168352" cy="436662"/>
              </a:xfrm>
              <a:custGeom>
                <a:avLst/>
                <a:gdLst/>
                <a:ahLst/>
                <a:cxnLst>
                  <a:cxn ang="0">
                    <a:pos x="31" y="233"/>
                  </a:cxn>
                  <a:cxn ang="0">
                    <a:pos x="21" y="215"/>
                  </a:cxn>
                  <a:cxn ang="0">
                    <a:pos x="16" y="191"/>
                  </a:cxn>
                  <a:cxn ang="0">
                    <a:pos x="0" y="153"/>
                  </a:cxn>
                  <a:cxn ang="0">
                    <a:pos x="13" y="129"/>
                  </a:cxn>
                  <a:cxn ang="0">
                    <a:pos x="16" y="97"/>
                  </a:cxn>
                  <a:cxn ang="0">
                    <a:pos x="30" y="86"/>
                  </a:cxn>
                  <a:cxn ang="0">
                    <a:pos x="33" y="60"/>
                  </a:cxn>
                  <a:cxn ang="0">
                    <a:pos x="49" y="54"/>
                  </a:cxn>
                  <a:cxn ang="0">
                    <a:pos x="53" y="6"/>
                  </a:cxn>
                  <a:cxn ang="0">
                    <a:pos x="93" y="0"/>
                  </a:cxn>
                  <a:cxn ang="0">
                    <a:pos x="96" y="1"/>
                  </a:cxn>
                  <a:cxn ang="0">
                    <a:pos x="94" y="33"/>
                  </a:cxn>
                  <a:cxn ang="0">
                    <a:pos x="91" y="65"/>
                  </a:cxn>
                  <a:cxn ang="0">
                    <a:pos x="88" y="96"/>
                  </a:cxn>
                  <a:cxn ang="0">
                    <a:pos x="84" y="127"/>
                  </a:cxn>
                  <a:cxn ang="0">
                    <a:pos x="80" y="158"/>
                  </a:cxn>
                  <a:cxn ang="0">
                    <a:pos x="74" y="188"/>
                  </a:cxn>
                  <a:cxn ang="0">
                    <a:pos x="69" y="219"/>
                  </a:cxn>
                  <a:cxn ang="0">
                    <a:pos x="62" y="249"/>
                  </a:cxn>
                  <a:cxn ang="0">
                    <a:pos x="40" y="236"/>
                  </a:cxn>
                  <a:cxn ang="0">
                    <a:pos x="31" y="233"/>
                  </a:cxn>
                </a:cxnLst>
                <a:rect l="0" t="0" r="r" b="b"/>
                <a:pathLst>
                  <a:path w="96" h="249">
                    <a:moveTo>
                      <a:pt x="31" y="233"/>
                    </a:moveTo>
                    <a:lnTo>
                      <a:pt x="21" y="215"/>
                    </a:lnTo>
                    <a:lnTo>
                      <a:pt x="16" y="191"/>
                    </a:lnTo>
                    <a:lnTo>
                      <a:pt x="0" y="153"/>
                    </a:lnTo>
                    <a:lnTo>
                      <a:pt x="13" y="129"/>
                    </a:lnTo>
                    <a:lnTo>
                      <a:pt x="16" y="97"/>
                    </a:lnTo>
                    <a:lnTo>
                      <a:pt x="30" y="86"/>
                    </a:lnTo>
                    <a:lnTo>
                      <a:pt x="33" y="60"/>
                    </a:lnTo>
                    <a:lnTo>
                      <a:pt x="49" y="54"/>
                    </a:lnTo>
                    <a:lnTo>
                      <a:pt x="53" y="6"/>
                    </a:lnTo>
                    <a:lnTo>
                      <a:pt x="93" y="0"/>
                    </a:lnTo>
                    <a:lnTo>
                      <a:pt x="96" y="1"/>
                    </a:lnTo>
                    <a:lnTo>
                      <a:pt x="94" y="33"/>
                    </a:lnTo>
                    <a:lnTo>
                      <a:pt x="91" y="65"/>
                    </a:lnTo>
                    <a:lnTo>
                      <a:pt x="88" y="96"/>
                    </a:lnTo>
                    <a:lnTo>
                      <a:pt x="84" y="127"/>
                    </a:lnTo>
                    <a:lnTo>
                      <a:pt x="80" y="158"/>
                    </a:lnTo>
                    <a:lnTo>
                      <a:pt x="74" y="188"/>
                    </a:lnTo>
                    <a:lnTo>
                      <a:pt x="69" y="219"/>
                    </a:lnTo>
                    <a:lnTo>
                      <a:pt x="62" y="249"/>
                    </a:lnTo>
                    <a:lnTo>
                      <a:pt x="40" y="236"/>
                    </a:lnTo>
                    <a:lnTo>
                      <a:pt x="31" y="233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525" name="Freeform 13">
                <a:extLst>
                  <a:ext uri="{FF2B5EF4-FFF2-40B4-BE49-F238E27FC236}">
                    <a16:creationId xmlns:a16="http://schemas.microsoft.com/office/drawing/2014/main" id="{7BBE9073-8DFE-4671-B80B-169431B9FBFD}"/>
                  </a:ext>
                </a:extLst>
              </p:cNvPr>
              <p:cNvSpPr>
                <a:spLocks/>
              </p:cNvSpPr>
              <p:nvPr>
                <p:custDataLst>
                  <p:tags r:id="rId8"/>
                </p:custDataLst>
              </p:nvPr>
            </p:nvSpPr>
            <p:spPr bwMode="gray">
              <a:xfrm>
                <a:off x="6855221" y="3741741"/>
                <a:ext cx="77161" cy="157829"/>
              </a:xfrm>
              <a:custGeom>
                <a:avLst/>
                <a:gdLst/>
                <a:ahLst/>
                <a:cxnLst>
                  <a:cxn ang="0">
                    <a:pos x="43" y="85"/>
                  </a:cxn>
                  <a:cxn ang="0">
                    <a:pos x="40" y="84"/>
                  </a:cxn>
                  <a:cxn ang="0">
                    <a:pos x="0" y="90"/>
                  </a:cxn>
                  <a:cxn ang="0">
                    <a:pos x="3" y="49"/>
                  </a:cxn>
                  <a:cxn ang="0">
                    <a:pos x="13" y="23"/>
                  </a:cxn>
                  <a:cxn ang="0">
                    <a:pos x="37" y="0"/>
                  </a:cxn>
                  <a:cxn ang="0">
                    <a:pos x="41" y="31"/>
                  </a:cxn>
                  <a:cxn ang="0">
                    <a:pos x="44" y="40"/>
                  </a:cxn>
                  <a:cxn ang="0">
                    <a:pos x="43" y="63"/>
                  </a:cxn>
                  <a:cxn ang="0">
                    <a:pos x="43" y="85"/>
                  </a:cxn>
                </a:cxnLst>
                <a:rect l="0" t="0" r="r" b="b"/>
                <a:pathLst>
                  <a:path w="44" h="90">
                    <a:moveTo>
                      <a:pt x="43" y="85"/>
                    </a:moveTo>
                    <a:lnTo>
                      <a:pt x="40" y="84"/>
                    </a:lnTo>
                    <a:lnTo>
                      <a:pt x="0" y="90"/>
                    </a:lnTo>
                    <a:lnTo>
                      <a:pt x="3" y="49"/>
                    </a:lnTo>
                    <a:lnTo>
                      <a:pt x="13" y="23"/>
                    </a:lnTo>
                    <a:lnTo>
                      <a:pt x="37" y="0"/>
                    </a:lnTo>
                    <a:lnTo>
                      <a:pt x="41" y="31"/>
                    </a:lnTo>
                    <a:lnTo>
                      <a:pt x="44" y="40"/>
                    </a:lnTo>
                    <a:lnTo>
                      <a:pt x="43" y="63"/>
                    </a:lnTo>
                    <a:lnTo>
                      <a:pt x="43" y="85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526" name="Freeform 14">
                <a:extLst>
                  <a:ext uri="{FF2B5EF4-FFF2-40B4-BE49-F238E27FC236}">
                    <a16:creationId xmlns:a16="http://schemas.microsoft.com/office/drawing/2014/main" id="{6B07D429-8796-4EB3-91D3-57BD5C194CD2}"/>
                  </a:ext>
                </a:extLst>
              </p:cNvPr>
              <p:cNvSpPr>
                <a:spLocks/>
              </p:cNvSpPr>
              <p:nvPr>
                <p:custDataLst>
                  <p:tags r:id="rId9"/>
                </p:custDataLst>
              </p:nvPr>
            </p:nvSpPr>
            <p:spPr bwMode="gray">
              <a:xfrm>
                <a:off x="6807872" y="3184075"/>
                <a:ext cx="106974" cy="312152"/>
              </a:xfrm>
              <a:custGeom>
                <a:avLst/>
                <a:gdLst/>
                <a:ahLst/>
                <a:cxnLst>
                  <a:cxn ang="0">
                    <a:pos x="61" y="178"/>
                  </a:cxn>
                  <a:cxn ang="0">
                    <a:pos x="55" y="169"/>
                  </a:cxn>
                  <a:cxn ang="0">
                    <a:pos x="47" y="161"/>
                  </a:cxn>
                  <a:cxn ang="0">
                    <a:pos x="39" y="145"/>
                  </a:cxn>
                  <a:cxn ang="0">
                    <a:pos x="37" y="123"/>
                  </a:cxn>
                  <a:cxn ang="0">
                    <a:pos x="26" y="107"/>
                  </a:cxn>
                  <a:cxn ang="0">
                    <a:pos x="23" y="93"/>
                  </a:cxn>
                  <a:cxn ang="0">
                    <a:pos x="12" y="63"/>
                  </a:cxn>
                  <a:cxn ang="0">
                    <a:pos x="10" y="57"/>
                  </a:cxn>
                  <a:cxn ang="0">
                    <a:pos x="1" y="53"/>
                  </a:cxn>
                  <a:cxn ang="0">
                    <a:pos x="0" y="21"/>
                  </a:cxn>
                  <a:cxn ang="0">
                    <a:pos x="18" y="16"/>
                  </a:cxn>
                  <a:cxn ang="0">
                    <a:pos x="27" y="0"/>
                  </a:cxn>
                  <a:cxn ang="0">
                    <a:pos x="37" y="44"/>
                  </a:cxn>
                  <a:cxn ang="0">
                    <a:pos x="42" y="66"/>
                  </a:cxn>
                  <a:cxn ang="0">
                    <a:pos x="47" y="88"/>
                  </a:cxn>
                  <a:cxn ang="0">
                    <a:pos x="51" y="110"/>
                  </a:cxn>
                  <a:cxn ang="0">
                    <a:pos x="54" y="133"/>
                  </a:cxn>
                  <a:cxn ang="0">
                    <a:pos x="58" y="155"/>
                  </a:cxn>
                  <a:cxn ang="0">
                    <a:pos x="61" y="178"/>
                  </a:cxn>
                </a:cxnLst>
                <a:rect l="0" t="0" r="r" b="b"/>
                <a:pathLst>
                  <a:path w="61" h="178">
                    <a:moveTo>
                      <a:pt x="61" y="178"/>
                    </a:moveTo>
                    <a:lnTo>
                      <a:pt x="55" y="169"/>
                    </a:lnTo>
                    <a:lnTo>
                      <a:pt x="47" y="161"/>
                    </a:lnTo>
                    <a:lnTo>
                      <a:pt x="39" y="145"/>
                    </a:lnTo>
                    <a:lnTo>
                      <a:pt x="37" y="123"/>
                    </a:lnTo>
                    <a:lnTo>
                      <a:pt x="26" y="107"/>
                    </a:lnTo>
                    <a:lnTo>
                      <a:pt x="23" y="93"/>
                    </a:lnTo>
                    <a:lnTo>
                      <a:pt x="12" y="63"/>
                    </a:lnTo>
                    <a:lnTo>
                      <a:pt x="10" y="57"/>
                    </a:lnTo>
                    <a:lnTo>
                      <a:pt x="1" y="53"/>
                    </a:lnTo>
                    <a:lnTo>
                      <a:pt x="0" y="21"/>
                    </a:lnTo>
                    <a:lnTo>
                      <a:pt x="18" y="16"/>
                    </a:lnTo>
                    <a:lnTo>
                      <a:pt x="27" y="0"/>
                    </a:lnTo>
                    <a:lnTo>
                      <a:pt x="37" y="44"/>
                    </a:lnTo>
                    <a:lnTo>
                      <a:pt x="42" y="66"/>
                    </a:lnTo>
                    <a:lnTo>
                      <a:pt x="47" y="88"/>
                    </a:lnTo>
                    <a:lnTo>
                      <a:pt x="51" y="110"/>
                    </a:lnTo>
                    <a:lnTo>
                      <a:pt x="54" y="133"/>
                    </a:lnTo>
                    <a:lnTo>
                      <a:pt x="58" y="155"/>
                    </a:lnTo>
                    <a:lnTo>
                      <a:pt x="61" y="178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527" name="Freeform 15">
                <a:extLst>
                  <a:ext uri="{FF2B5EF4-FFF2-40B4-BE49-F238E27FC236}">
                    <a16:creationId xmlns:a16="http://schemas.microsoft.com/office/drawing/2014/main" id="{7DD7CD09-5DF6-4F38-AF7D-D5A60CF8AFD7}"/>
                  </a:ext>
                </a:extLst>
              </p:cNvPr>
              <p:cNvSpPr>
                <a:spLocks/>
              </p:cNvSpPr>
              <p:nvPr>
                <p:custDataLst>
                  <p:tags r:id="rId10"/>
                </p:custDataLst>
              </p:nvPr>
            </p:nvSpPr>
            <p:spPr bwMode="gray">
              <a:xfrm>
                <a:off x="6806119" y="3064827"/>
                <a:ext cx="49102" cy="152569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18" y="34"/>
                  </a:cxn>
                  <a:cxn ang="0">
                    <a:pos x="28" y="68"/>
                  </a:cxn>
                  <a:cxn ang="0">
                    <a:pos x="19" y="84"/>
                  </a:cxn>
                  <a:cxn ang="0">
                    <a:pos x="1" y="87"/>
                  </a:cxn>
                  <a:cxn ang="0">
                    <a:pos x="0" y="76"/>
                  </a:cxn>
                  <a:cxn ang="0">
                    <a:pos x="4" y="52"/>
                  </a:cxn>
                  <a:cxn ang="0">
                    <a:pos x="5" y="32"/>
                  </a:cxn>
                  <a:cxn ang="0">
                    <a:pos x="8" y="2"/>
                  </a:cxn>
                  <a:cxn ang="0">
                    <a:pos x="8" y="0"/>
                  </a:cxn>
                </a:cxnLst>
                <a:rect l="0" t="0" r="r" b="b"/>
                <a:pathLst>
                  <a:path w="28" h="87">
                    <a:moveTo>
                      <a:pt x="8" y="0"/>
                    </a:moveTo>
                    <a:lnTo>
                      <a:pt x="18" y="34"/>
                    </a:lnTo>
                    <a:lnTo>
                      <a:pt x="28" y="68"/>
                    </a:lnTo>
                    <a:lnTo>
                      <a:pt x="19" y="84"/>
                    </a:lnTo>
                    <a:lnTo>
                      <a:pt x="1" y="87"/>
                    </a:lnTo>
                    <a:lnTo>
                      <a:pt x="0" y="76"/>
                    </a:lnTo>
                    <a:lnTo>
                      <a:pt x="4" y="52"/>
                    </a:lnTo>
                    <a:lnTo>
                      <a:pt x="5" y="32"/>
                    </a:lnTo>
                    <a:lnTo>
                      <a:pt x="8" y="2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528" name="Freeform 16">
                <a:extLst>
                  <a:ext uri="{FF2B5EF4-FFF2-40B4-BE49-F238E27FC236}">
                    <a16:creationId xmlns:a16="http://schemas.microsoft.com/office/drawing/2014/main" id="{47DA3E02-8BF4-4F31-BDA1-75F61E14EB6B}"/>
                  </a:ext>
                </a:extLst>
              </p:cNvPr>
              <p:cNvSpPr>
                <a:spLocks/>
              </p:cNvSpPr>
              <p:nvPr>
                <p:custDataLst>
                  <p:tags r:id="rId11"/>
                </p:custDataLst>
              </p:nvPr>
            </p:nvSpPr>
            <p:spPr bwMode="gray">
              <a:xfrm>
                <a:off x="6515010" y="2587829"/>
                <a:ext cx="231484" cy="280586"/>
              </a:xfrm>
              <a:custGeom>
                <a:avLst/>
                <a:gdLst/>
                <a:ahLst/>
                <a:cxnLst>
                  <a:cxn ang="0">
                    <a:pos x="132" y="158"/>
                  </a:cxn>
                  <a:cxn ang="0">
                    <a:pos x="121" y="160"/>
                  </a:cxn>
                  <a:cxn ang="0">
                    <a:pos x="111" y="158"/>
                  </a:cxn>
                  <a:cxn ang="0">
                    <a:pos x="93" y="138"/>
                  </a:cxn>
                  <a:cxn ang="0">
                    <a:pos x="87" y="132"/>
                  </a:cxn>
                  <a:cxn ang="0">
                    <a:pos x="79" y="137"/>
                  </a:cxn>
                  <a:cxn ang="0">
                    <a:pos x="81" y="145"/>
                  </a:cxn>
                  <a:cxn ang="0">
                    <a:pos x="72" y="145"/>
                  </a:cxn>
                  <a:cxn ang="0">
                    <a:pos x="60" y="151"/>
                  </a:cxn>
                  <a:cxn ang="0">
                    <a:pos x="54" y="139"/>
                  </a:cxn>
                  <a:cxn ang="0">
                    <a:pos x="49" y="136"/>
                  </a:cxn>
                  <a:cxn ang="0">
                    <a:pos x="45" y="143"/>
                  </a:cxn>
                  <a:cxn ang="0">
                    <a:pos x="42" y="151"/>
                  </a:cxn>
                  <a:cxn ang="0">
                    <a:pos x="34" y="154"/>
                  </a:cxn>
                  <a:cxn ang="0">
                    <a:pos x="33" y="148"/>
                  </a:cxn>
                  <a:cxn ang="0">
                    <a:pos x="38" y="140"/>
                  </a:cxn>
                  <a:cxn ang="0">
                    <a:pos x="38" y="131"/>
                  </a:cxn>
                  <a:cxn ang="0">
                    <a:pos x="33" y="125"/>
                  </a:cxn>
                  <a:cxn ang="0">
                    <a:pos x="27" y="130"/>
                  </a:cxn>
                  <a:cxn ang="0">
                    <a:pos x="22" y="131"/>
                  </a:cxn>
                  <a:cxn ang="0">
                    <a:pos x="22" y="124"/>
                  </a:cxn>
                  <a:cxn ang="0">
                    <a:pos x="28" y="121"/>
                  </a:cxn>
                  <a:cxn ang="0">
                    <a:pos x="30" y="117"/>
                  </a:cxn>
                  <a:cxn ang="0">
                    <a:pos x="23" y="113"/>
                  </a:cxn>
                  <a:cxn ang="0">
                    <a:pos x="21" y="98"/>
                  </a:cxn>
                  <a:cxn ang="0">
                    <a:pos x="16" y="90"/>
                  </a:cxn>
                  <a:cxn ang="0">
                    <a:pos x="10" y="90"/>
                  </a:cxn>
                  <a:cxn ang="0">
                    <a:pos x="4" y="83"/>
                  </a:cxn>
                  <a:cxn ang="0">
                    <a:pos x="4" y="77"/>
                  </a:cxn>
                  <a:cxn ang="0">
                    <a:pos x="13" y="80"/>
                  </a:cxn>
                  <a:cxn ang="0">
                    <a:pos x="14" y="74"/>
                  </a:cxn>
                  <a:cxn ang="0">
                    <a:pos x="12" y="68"/>
                  </a:cxn>
                  <a:cxn ang="0">
                    <a:pos x="9" y="55"/>
                  </a:cxn>
                  <a:cxn ang="0">
                    <a:pos x="11" y="49"/>
                  </a:cxn>
                  <a:cxn ang="0">
                    <a:pos x="2" y="48"/>
                  </a:cxn>
                  <a:cxn ang="0">
                    <a:pos x="0" y="42"/>
                  </a:cxn>
                  <a:cxn ang="0">
                    <a:pos x="5" y="29"/>
                  </a:cxn>
                  <a:cxn ang="0">
                    <a:pos x="12" y="23"/>
                  </a:cxn>
                  <a:cxn ang="0">
                    <a:pos x="22" y="24"/>
                  </a:cxn>
                  <a:cxn ang="0">
                    <a:pos x="31" y="21"/>
                  </a:cxn>
                  <a:cxn ang="0">
                    <a:pos x="42" y="26"/>
                  </a:cxn>
                  <a:cxn ang="0">
                    <a:pos x="51" y="22"/>
                  </a:cxn>
                  <a:cxn ang="0">
                    <a:pos x="51" y="17"/>
                  </a:cxn>
                  <a:cxn ang="0">
                    <a:pos x="42" y="11"/>
                  </a:cxn>
                  <a:cxn ang="0">
                    <a:pos x="42" y="1"/>
                  </a:cxn>
                  <a:cxn ang="0">
                    <a:pos x="48" y="0"/>
                  </a:cxn>
                  <a:cxn ang="0">
                    <a:pos x="53" y="1"/>
                  </a:cxn>
                  <a:cxn ang="0">
                    <a:pos x="74" y="40"/>
                  </a:cxn>
                  <a:cxn ang="0">
                    <a:pos x="85" y="59"/>
                  </a:cxn>
                  <a:cxn ang="0">
                    <a:pos x="95" y="78"/>
                  </a:cxn>
                  <a:cxn ang="0">
                    <a:pos x="104" y="98"/>
                  </a:cxn>
                  <a:cxn ang="0">
                    <a:pos x="114" y="118"/>
                  </a:cxn>
                  <a:cxn ang="0">
                    <a:pos x="123" y="138"/>
                  </a:cxn>
                  <a:cxn ang="0">
                    <a:pos x="132" y="158"/>
                  </a:cxn>
                </a:cxnLst>
                <a:rect l="0" t="0" r="r" b="b"/>
                <a:pathLst>
                  <a:path w="132" h="160">
                    <a:moveTo>
                      <a:pt x="132" y="158"/>
                    </a:moveTo>
                    <a:lnTo>
                      <a:pt x="121" y="160"/>
                    </a:lnTo>
                    <a:lnTo>
                      <a:pt x="111" y="158"/>
                    </a:lnTo>
                    <a:lnTo>
                      <a:pt x="93" y="138"/>
                    </a:lnTo>
                    <a:lnTo>
                      <a:pt x="87" y="132"/>
                    </a:lnTo>
                    <a:lnTo>
                      <a:pt x="79" y="137"/>
                    </a:lnTo>
                    <a:lnTo>
                      <a:pt x="81" y="145"/>
                    </a:lnTo>
                    <a:lnTo>
                      <a:pt x="72" y="145"/>
                    </a:lnTo>
                    <a:lnTo>
                      <a:pt x="60" y="151"/>
                    </a:lnTo>
                    <a:lnTo>
                      <a:pt x="54" y="139"/>
                    </a:lnTo>
                    <a:lnTo>
                      <a:pt x="49" y="136"/>
                    </a:lnTo>
                    <a:lnTo>
                      <a:pt x="45" y="143"/>
                    </a:lnTo>
                    <a:lnTo>
                      <a:pt x="42" y="151"/>
                    </a:lnTo>
                    <a:lnTo>
                      <a:pt x="34" y="154"/>
                    </a:lnTo>
                    <a:lnTo>
                      <a:pt x="33" y="148"/>
                    </a:lnTo>
                    <a:lnTo>
                      <a:pt x="38" y="140"/>
                    </a:lnTo>
                    <a:lnTo>
                      <a:pt x="38" y="131"/>
                    </a:lnTo>
                    <a:lnTo>
                      <a:pt x="33" y="125"/>
                    </a:lnTo>
                    <a:lnTo>
                      <a:pt x="27" y="130"/>
                    </a:lnTo>
                    <a:lnTo>
                      <a:pt x="22" y="131"/>
                    </a:lnTo>
                    <a:lnTo>
                      <a:pt x="22" y="124"/>
                    </a:lnTo>
                    <a:lnTo>
                      <a:pt x="28" y="121"/>
                    </a:lnTo>
                    <a:lnTo>
                      <a:pt x="30" y="117"/>
                    </a:lnTo>
                    <a:lnTo>
                      <a:pt x="23" y="113"/>
                    </a:lnTo>
                    <a:lnTo>
                      <a:pt x="21" y="98"/>
                    </a:lnTo>
                    <a:lnTo>
                      <a:pt x="16" y="90"/>
                    </a:lnTo>
                    <a:lnTo>
                      <a:pt x="10" y="90"/>
                    </a:lnTo>
                    <a:lnTo>
                      <a:pt x="4" y="83"/>
                    </a:lnTo>
                    <a:lnTo>
                      <a:pt x="4" y="77"/>
                    </a:lnTo>
                    <a:lnTo>
                      <a:pt x="13" y="80"/>
                    </a:lnTo>
                    <a:lnTo>
                      <a:pt x="14" y="74"/>
                    </a:lnTo>
                    <a:lnTo>
                      <a:pt x="12" y="68"/>
                    </a:lnTo>
                    <a:lnTo>
                      <a:pt x="9" y="55"/>
                    </a:lnTo>
                    <a:lnTo>
                      <a:pt x="11" y="49"/>
                    </a:lnTo>
                    <a:lnTo>
                      <a:pt x="2" y="48"/>
                    </a:lnTo>
                    <a:lnTo>
                      <a:pt x="0" y="42"/>
                    </a:lnTo>
                    <a:lnTo>
                      <a:pt x="5" y="29"/>
                    </a:lnTo>
                    <a:lnTo>
                      <a:pt x="12" y="23"/>
                    </a:lnTo>
                    <a:lnTo>
                      <a:pt x="22" y="24"/>
                    </a:lnTo>
                    <a:lnTo>
                      <a:pt x="31" y="21"/>
                    </a:lnTo>
                    <a:lnTo>
                      <a:pt x="42" y="26"/>
                    </a:lnTo>
                    <a:lnTo>
                      <a:pt x="51" y="22"/>
                    </a:lnTo>
                    <a:lnTo>
                      <a:pt x="51" y="17"/>
                    </a:lnTo>
                    <a:lnTo>
                      <a:pt x="42" y="11"/>
                    </a:lnTo>
                    <a:lnTo>
                      <a:pt x="42" y="1"/>
                    </a:lnTo>
                    <a:lnTo>
                      <a:pt x="48" y="0"/>
                    </a:lnTo>
                    <a:lnTo>
                      <a:pt x="53" y="1"/>
                    </a:lnTo>
                    <a:lnTo>
                      <a:pt x="74" y="40"/>
                    </a:lnTo>
                    <a:lnTo>
                      <a:pt x="85" y="59"/>
                    </a:lnTo>
                    <a:lnTo>
                      <a:pt x="95" y="78"/>
                    </a:lnTo>
                    <a:lnTo>
                      <a:pt x="104" y="98"/>
                    </a:lnTo>
                    <a:lnTo>
                      <a:pt x="114" y="118"/>
                    </a:lnTo>
                    <a:lnTo>
                      <a:pt x="123" y="138"/>
                    </a:lnTo>
                    <a:lnTo>
                      <a:pt x="132" y="158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529" name="Freeform 17">
                <a:extLst>
                  <a:ext uri="{FF2B5EF4-FFF2-40B4-BE49-F238E27FC236}">
                    <a16:creationId xmlns:a16="http://schemas.microsoft.com/office/drawing/2014/main" id="{7FA0CB95-E1B4-49A7-BFC9-A905C0A688C0}"/>
                  </a:ext>
                </a:extLst>
              </p:cNvPr>
              <p:cNvSpPr>
                <a:spLocks/>
              </p:cNvSpPr>
              <p:nvPr>
                <p:custDataLst>
                  <p:tags r:id="rId12"/>
                </p:custDataLst>
              </p:nvPr>
            </p:nvSpPr>
            <p:spPr bwMode="gray">
              <a:xfrm>
                <a:off x="6785074" y="3020985"/>
                <a:ext cx="35074" cy="177120"/>
              </a:xfrm>
              <a:custGeom>
                <a:avLst/>
                <a:gdLst/>
                <a:ahLst/>
                <a:cxnLst>
                  <a:cxn ang="0">
                    <a:pos x="2" y="48"/>
                  </a:cxn>
                  <a:cxn ang="0">
                    <a:pos x="6" y="35"/>
                  </a:cxn>
                  <a:cxn ang="0">
                    <a:pos x="7" y="26"/>
                  </a:cxn>
                  <a:cxn ang="0">
                    <a:pos x="10" y="14"/>
                  </a:cxn>
                  <a:cxn ang="0">
                    <a:pos x="11" y="4"/>
                  </a:cxn>
                  <a:cxn ang="0">
                    <a:pos x="12" y="0"/>
                  </a:cxn>
                  <a:cxn ang="0">
                    <a:pos x="20" y="25"/>
                  </a:cxn>
                  <a:cxn ang="0">
                    <a:pos x="20" y="27"/>
                  </a:cxn>
                  <a:cxn ang="0">
                    <a:pos x="12" y="21"/>
                  </a:cxn>
                  <a:cxn ang="0">
                    <a:pos x="11" y="34"/>
                  </a:cxn>
                  <a:cxn ang="0">
                    <a:pos x="15" y="43"/>
                  </a:cxn>
                  <a:cxn ang="0">
                    <a:pos x="11" y="48"/>
                  </a:cxn>
                  <a:cxn ang="0">
                    <a:pos x="17" y="57"/>
                  </a:cxn>
                  <a:cxn ang="0">
                    <a:pos x="16" y="77"/>
                  </a:cxn>
                  <a:cxn ang="0">
                    <a:pos x="12" y="101"/>
                  </a:cxn>
                  <a:cxn ang="0">
                    <a:pos x="10" y="100"/>
                  </a:cxn>
                  <a:cxn ang="0">
                    <a:pos x="4" y="79"/>
                  </a:cxn>
                  <a:cxn ang="0">
                    <a:pos x="0" y="64"/>
                  </a:cxn>
                  <a:cxn ang="0">
                    <a:pos x="5" y="56"/>
                  </a:cxn>
                  <a:cxn ang="0">
                    <a:pos x="2" y="48"/>
                  </a:cxn>
                </a:cxnLst>
                <a:rect l="0" t="0" r="r" b="b"/>
                <a:pathLst>
                  <a:path w="20" h="101">
                    <a:moveTo>
                      <a:pt x="2" y="48"/>
                    </a:moveTo>
                    <a:lnTo>
                      <a:pt x="6" y="35"/>
                    </a:lnTo>
                    <a:lnTo>
                      <a:pt x="7" y="26"/>
                    </a:lnTo>
                    <a:lnTo>
                      <a:pt x="10" y="14"/>
                    </a:lnTo>
                    <a:lnTo>
                      <a:pt x="11" y="4"/>
                    </a:lnTo>
                    <a:lnTo>
                      <a:pt x="12" y="0"/>
                    </a:lnTo>
                    <a:lnTo>
                      <a:pt x="20" y="25"/>
                    </a:lnTo>
                    <a:lnTo>
                      <a:pt x="20" y="27"/>
                    </a:lnTo>
                    <a:lnTo>
                      <a:pt x="12" y="21"/>
                    </a:lnTo>
                    <a:lnTo>
                      <a:pt x="11" y="34"/>
                    </a:lnTo>
                    <a:lnTo>
                      <a:pt x="15" y="43"/>
                    </a:lnTo>
                    <a:lnTo>
                      <a:pt x="11" y="48"/>
                    </a:lnTo>
                    <a:lnTo>
                      <a:pt x="17" y="57"/>
                    </a:lnTo>
                    <a:lnTo>
                      <a:pt x="16" y="77"/>
                    </a:lnTo>
                    <a:lnTo>
                      <a:pt x="12" y="101"/>
                    </a:lnTo>
                    <a:lnTo>
                      <a:pt x="10" y="100"/>
                    </a:lnTo>
                    <a:lnTo>
                      <a:pt x="4" y="79"/>
                    </a:lnTo>
                    <a:lnTo>
                      <a:pt x="0" y="64"/>
                    </a:lnTo>
                    <a:lnTo>
                      <a:pt x="5" y="56"/>
                    </a:lnTo>
                    <a:lnTo>
                      <a:pt x="2" y="48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530" name="Freeform 18">
                <a:extLst>
                  <a:ext uri="{FF2B5EF4-FFF2-40B4-BE49-F238E27FC236}">
                    <a16:creationId xmlns:a16="http://schemas.microsoft.com/office/drawing/2014/main" id="{95F22625-AA65-4C30-ACA0-E6685477605B}"/>
                  </a:ext>
                </a:extLst>
              </p:cNvPr>
              <p:cNvSpPr>
                <a:spLocks/>
              </p:cNvSpPr>
              <p:nvPr>
                <p:custDataLst>
                  <p:tags r:id="rId13"/>
                </p:custDataLst>
              </p:nvPr>
            </p:nvSpPr>
            <p:spPr bwMode="gray">
              <a:xfrm>
                <a:off x="5773211" y="1798681"/>
                <a:ext cx="306892" cy="396328"/>
              </a:xfrm>
              <a:custGeom>
                <a:avLst/>
                <a:gdLst/>
                <a:ahLst/>
                <a:cxnLst>
                  <a:cxn ang="0">
                    <a:pos x="21" y="154"/>
                  </a:cxn>
                  <a:cxn ang="0">
                    <a:pos x="16" y="135"/>
                  </a:cxn>
                  <a:cxn ang="0">
                    <a:pos x="8" y="125"/>
                  </a:cxn>
                  <a:cxn ang="0">
                    <a:pos x="6" y="111"/>
                  </a:cxn>
                  <a:cxn ang="0">
                    <a:pos x="0" y="105"/>
                  </a:cxn>
                  <a:cxn ang="0">
                    <a:pos x="1" y="99"/>
                  </a:cxn>
                  <a:cxn ang="0">
                    <a:pos x="5" y="88"/>
                  </a:cxn>
                  <a:cxn ang="0">
                    <a:pos x="1" y="82"/>
                  </a:cxn>
                  <a:cxn ang="0">
                    <a:pos x="3" y="77"/>
                  </a:cxn>
                  <a:cxn ang="0">
                    <a:pos x="18" y="68"/>
                  </a:cxn>
                  <a:cxn ang="0">
                    <a:pos x="18" y="57"/>
                  </a:cxn>
                  <a:cxn ang="0">
                    <a:pos x="15" y="51"/>
                  </a:cxn>
                  <a:cxn ang="0">
                    <a:pos x="19" y="40"/>
                  </a:cxn>
                  <a:cxn ang="0">
                    <a:pos x="13" y="35"/>
                  </a:cxn>
                  <a:cxn ang="0">
                    <a:pos x="19" y="27"/>
                  </a:cxn>
                  <a:cxn ang="0">
                    <a:pos x="29" y="28"/>
                  </a:cxn>
                  <a:cxn ang="0">
                    <a:pos x="36" y="32"/>
                  </a:cxn>
                  <a:cxn ang="0">
                    <a:pos x="41" y="29"/>
                  </a:cxn>
                  <a:cxn ang="0">
                    <a:pos x="47" y="25"/>
                  </a:cxn>
                  <a:cxn ang="0">
                    <a:pos x="47" y="14"/>
                  </a:cxn>
                  <a:cxn ang="0">
                    <a:pos x="40" y="0"/>
                  </a:cxn>
                  <a:cxn ang="0">
                    <a:pos x="44" y="0"/>
                  </a:cxn>
                  <a:cxn ang="0">
                    <a:pos x="73" y="19"/>
                  </a:cxn>
                  <a:cxn ang="0">
                    <a:pos x="101" y="39"/>
                  </a:cxn>
                  <a:cxn ang="0">
                    <a:pos x="129" y="60"/>
                  </a:cxn>
                  <a:cxn ang="0">
                    <a:pos x="157" y="82"/>
                  </a:cxn>
                  <a:cxn ang="0">
                    <a:pos x="175" y="121"/>
                  </a:cxn>
                  <a:cxn ang="0">
                    <a:pos x="157" y="120"/>
                  </a:cxn>
                  <a:cxn ang="0">
                    <a:pos x="153" y="127"/>
                  </a:cxn>
                  <a:cxn ang="0">
                    <a:pos x="126" y="140"/>
                  </a:cxn>
                  <a:cxn ang="0">
                    <a:pos x="133" y="161"/>
                  </a:cxn>
                  <a:cxn ang="0">
                    <a:pos x="163" y="187"/>
                  </a:cxn>
                  <a:cxn ang="0">
                    <a:pos x="162" y="195"/>
                  </a:cxn>
                  <a:cxn ang="0">
                    <a:pos x="152" y="202"/>
                  </a:cxn>
                  <a:cxn ang="0">
                    <a:pos x="156" y="216"/>
                  </a:cxn>
                  <a:cxn ang="0">
                    <a:pos x="152" y="222"/>
                  </a:cxn>
                  <a:cxn ang="0">
                    <a:pos x="138" y="218"/>
                  </a:cxn>
                  <a:cxn ang="0">
                    <a:pos x="126" y="224"/>
                  </a:cxn>
                  <a:cxn ang="0">
                    <a:pos x="106" y="226"/>
                  </a:cxn>
                  <a:cxn ang="0">
                    <a:pos x="89" y="222"/>
                  </a:cxn>
                  <a:cxn ang="0">
                    <a:pos x="78" y="218"/>
                  </a:cxn>
                  <a:cxn ang="0">
                    <a:pos x="64" y="207"/>
                  </a:cxn>
                  <a:cxn ang="0">
                    <a:pos x="52" y="208"/>
                  </a:cxn>
                  <a:cxn ang="0">
                    <a:pos x="44" y="213"/>
                  </a:cxn>
                  <a:cxn ang="0">
                    <a:pos x="48" y="188"/>
                  </a:cxn>
                  <a:cxn ang="0">
                    <a:pos x="55" y="163"/>
                  </a:cxn>
                  <a:cxn ang="0">
                    <a:pos x="39" y="157"/>
                  </a:cxn>
                  <a:cxn ang="0">
                    <a:pos x="21" y="154"/>
                  </a:cxn>
                </a:cxnLst>
                <a:rect l="0" t="0" r="r" b="b"/>
                <a:pathLst>
                  <a:path w="175" h="226">
                    <a:moveTo>
                      <a:pt x="21" y="154"/>
                    </a:moveTo>
                    <a:lnTo>
                      <a:pt x="16" y="135"/>
                    </a:lnTo>
                    <a:lnTo>
                      <a:pt x="8" y="125"/>
                    </a:lnTo>
                    <a:lnTo>
                      <a:pt x="6" y="111"/>
                    </a:lnTo>
                    <a:lnTo>
                      <a:pt x="0" y="105"/>
                    </a:lnTo>
                    <a:lnTo>
                      <a:pt x="1" y="99"/>
                    </a:lnTo>
                    <a:lnTo>
                      <a:pt x="5" y="88"/>
                    </a:lnTo>
                    <a:lnTo>
                      <a:pt x="1" y="82"/>
                    </a:lnTo>
                    <a:lnTo>
                      <a:pt x="3" y="77"/>
                    </a:lnTo>
                    <a:lnTo>
                      <a:pt x="18" y="68"/>
                    </a:lnTo>
                    <a:lnTo>
                      <a:pt x="18" y="57"/>
                    </a:lnTo>
                    <a:lnTo>
                      <a:pt x="15" y="51"/>
                    </a:lnTo>
                    <a:lnTo>
                      <a:pt x="19" y="40"/>
                    </a:lnTo>
                    <a:lnTo>
                      <a:pt x="13" y="35"/>
                    </a:lnTo>
                    <a:lnTo>
                      <a:pt x="19" y="27"/>
                    </a:lnTo>
                    <a:lnTo>
                      <a:pt x="29" y="28"/>
                    </a:lnTo>
                    <a:lnTo>
                      <a:pt x="36" y="32"/>
                    </a:lnTo>
                    <a:lnTo>
                      <a:pt x="41" y="29"/>
                    </a:lnTo>
                    <a:lnTo>
                      <a:pt x="47" y="25"/>
                    </a:lnTo>
                    <a:lnTo>
                      <a:pt x="47" y="14"/>
                    </a:lnTo>
                    <a:lnTo>
                      <a:pt x="40" y="0"/>
                    </a:lnTo>
                    <a:lnTo>
                      <a:pt x="44" y="0"/>
                    </a:lnTo>
                    <a:lnTo>
                      <a:pt x="73" y="19"/>
                    </a:lnTo>
                    <a:lnTo>
                      <a:pt x="101" y="39"/>
                    </a:lnTo>
                    <a:lnTo>
                      <a:pt x="129" y="60"/>
                    </a:lnTo>
                    <a:lnTo>
                      <a:pt x="157" y="82"/>
                    </a:lnTo>
                    <a:lnTo>
                      <a:pt x="175" y="121"/>
                    </a:lnTo>
                    <a:lnTo>
                      <a:pt x="157" y="120"/>
                    </a:lnTo>
                    <a:lnTo>
                      <a:pt x="153" y="127"/>
                    </a:lnTo>
                    <a:lnTo>
                      <a:pt x="126" y="140"/>
                    </a:lnTo>
                    <a:lnTo>
                      <a:pt x="133" y="161"/>
                    </a:lnTo>
                    <a:lnTo>
                      <a:pt x="163" y="187"/>
                    </a:lnTo>
                    <a:lnTo>
                      <a:pt x="162" y="195"/>
                    </a:lnTo>
                    <a:lnTo>
                      <a:pt x="152" y="202"/>
                    </a:lnTo>
                    <a:lnTo>
                      <a:pt x="156" y="216"/>
                    </a:lnTo>
                    <a:lnTo>
                      <a:pt x="152" y="222"/>
                    </a:lnTo>
                    <a:lnTo>
                      <a:pt x="138" y="218"/>
                    </a:lnTo>
                    <a:lnTo>
                      <a:pt x="126" y="224"/>
                    </a:lnTo>
                    <a:lnTo>
                      <a:pt x="106" y="226"/>
                    </a:lnTo>
                    <a:lnTo>
                      <a:pt x="89" y="222"/>
                    </a:lnTo>
                    <a:lnTo>
                      <a:pt x="78" y="218"/>
                    </a:lnTo>
                    <a:lnTo>
                      <a:pt x="64" y="207"/>
                    </a:lnTo>
                    <a:lnTo>
                      <a:pt x="52" y="208"/>
                    </a:lnTo>
                    <a:lnTo>
                      <a:pt x="44" y="213"/>
                    </a:lnTo>
                    <a:lnTo>
                      <a:pt x="48" y="188"/>
                    </a:lnTo>
                    <a:lnTo>
                      <a:pt x="55" y="163"/>
                    </a:lnTo>
                    <a:lnTo>
                      <a:pt x="39" y="157"/>
                    </a:lnTo>
                    <a:lnTo>
                      <a:pt x="21" y="154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531" name="Freeform 19">
                <a:extLst>
                  <a:ext uri="{FF2B5EF4-FFF2-40B4-BE49-F238E27FC236}">
                    <a16:creationId xmlns:a16="http://schemas.microsoft.com/office/drawing/2014/main" id="{24757604-8D86-42C9-B72E-214CCB1C1667}"/>
                  </a:ext>
                </a:extLst>
              </p:cNvPr>
              <p:cNvSpPr>
                <a:spLocks/>
              </p:cNvSpPr>
              <p:nvPr>
                <p:custDataLst>
                  <p:tags r:id="rId14"/>
                </p:custDataLst>
              </p:nvPr>
            </p:nvSpPr>
            <p:spPr bwMode="gray">
              <a:xfrm>
                <a:off x="6048535" y="1942481"/>
                <a:ext cx="203425" cy="182381"/>
              </a:xfrm>
              <a:custGeom>
                <a:avLst/>
                <a:gdLst/>
                <a:ahLst/>
                <a:cxnLst>
                  <a:cxn ang="0">
                    <a:pos x="116" y="104"/>
                  </a:cxn>
                  <a:cxn ang="0">
                    <a:pos x="111" y="104"/>
                  </a:cxn>
                  <a:cxn ang="0">
                    <a:pos x="97" y="95"/>
                  </a:cxn>
                  <a:cxn ang="0">
                    <a:pos x="87" y="93"/>
                  </a:cxn>
                  <a:cxn ang="0">
                    <a:pos x="56" y="63"/>
                  </a:cxn>
                  <a:cxn ang="0">
                    <a:pos x="44" y="64"/>
                  </a:cxn>
                  <a:cxn ang="0">
                    <a:pos x="29" y="44"/>
                  </a:cxn>
                  <a:cxn ang="0">
                    <a:pos x="18" y="39"/>
                  </a:cxn>
                  <a:cxn ang="0">
                    <a:pos x="0" y="0"/>
                  </a:cxn>
                  <a:cxn ang="0">
                    <a:pos x="15" y="12"/>
                  </a:cxn>
                  <a:cxn ang="0">
                    <a:pos x="30" y="24"/>
                  </a:cxn>
                  <a:cxn ang="0">
                    <a:pos x="45" y="37"/>
                  </a:cxn>
                  <a:cxn ang="0">
                    <a:pos x="59" y="50"/>
                  </a:cxn>
                  <a:cxn ang="0">
                    <a:pos x="74" y="63"/>
                  </a:cxn>
                  <a:cxn ang="0">
                    <a:pos x="88" y="77"/>
                  </a:cxn>
                  <a:cxn ang="0">
                    <a:pos x="102" y="90"/>
                  </a:cxn>
                  <a:cxn ang="0">
                    <a:pos x="116" y="104"/>
                  </a:cxn>
                </a:cxnLst>
                <a:rect l="0" t="0" r="r" b="b"/>
                <a:pathLst>
                  <a:path w="116" h="104">
                    <a:moveTo>
                      <a:pt x="116" y="104"/>
                    </a:moveTo>
                    <a:lnTo>
                      <a:pt x="111" y="104"/>
                    </a:lnTo>
                    <a:lnTo>
                      <a:pt x="97" y="95"/>
                    </a:lnTo>
                    <a:lnTo>
                      <a:pt x="87" y="93"/>
                    </a:lnTo>
                    <a:lnTo>
                      <a:pt x="56" y="63"/>
                    </a:lnTo>
                    <a:lnTo>
                      <a:pt x="44" y="64"/>
                    </a:lnTo>
                    <a:lnTo>
                      <a:pt x="29" y="44"/>
                    </a:lnTo>
                    <a:lnTo>
                      <a:pt x="18" y="39"/>
                    </a:lnTo>
                    <a:lnTo>
                      <a:pt x="0" y="0"/>
                    </a:lnTo>
                    <a:lnTo>
                      <a:pt x="15" y="12"/>
                    </a:lnTo>
                    <a:lnTo>
                      <a:pt x="30" y="24"/>
                    </a:lnTo>
                    <a:lnTo>
                      <a:pt x="45" y="37"/>
                    </a:lnTo>
                    <a:lnTo>
                      <a:pt x="59" y="50"/>
                    </a:lnTo>
                    <a:lnTo>
                      <a:pt x="74" y="63"/>
                    </a:lnTo>
                    <a:lnTo>
                      <a:pt x="88" y="77"/>
                    </a:lnTo>
                    <a:lnTo>
                      <a:pt x="102" y="90"/>
                    </a:lnTo>
                    <a:lnTo>
                      <a:pt x="116" y="104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532" name="Freeform 20">
                <a:extLst>
                  <a:ext uri="{FF2B5EF4-FFF2-40B4-BE49-F238E27FC236}">
                    <a16:creationId xmlns:a16="http://schemas.microsoft.com/office/drawing/2014/main" id="{BA7C6E78-C547-48FF-9D28-D9C23C5844AB}"/>
                  </a:ext>
                </a:extLst>
              </p:cNvPr>
              <p:cNvSpPr>
                <a:spLocks/>
              </p:cNvSpPr>
              <p:nvPr>
                <p:custDataLst>
                  <p:tags r:id="rId15"/>
                </p:custDataLst>
              </p:nvPr>
            </p:nvSpPr>
            <p:spPr bwMode="gray">
              <a:xfrm>
                <a:off x="6173045" y="2109080"/>
                <a:ext cx="115742" cy="77161"/>
              </a:xfrm>
              <a:custGeom>
                <a:avLst/>
                <a:gdLst/>
                <a:ahLst/>
                <a:cxnLst>
                  <a:cxn ang="0">
                    <a:pos x="66" y="31"/>
                  </a:cxn>
                  <a:cxn ang="0">
                    <a:pos x="52" y="31"/>
                  </a:cxn>
                  <a:cxn ang="0">
                    <a:pos x="45" y="42"/>
                  </a:cxn>
                  <a:cxn ang="0">
                    <a:pos x="31" y="44"/>
                  </a:cxn>
                  <a:cxn ang="0">
                    <a:pos x="15" y="42"/>
                  </a:cxn>
                  <a:cxn ang="0">
                    <a:pos x="9" y="38"/>
                  </a:cxn>
                  <a:cxn ang="0">
                    <a:pos x="0" y="36"/>
                  </a:cxn>
                  <a:cxn ang="0">
                    <a:pos x="1" y="26"/>
                  </a:cxn>
                  <a:cxn ang="0">
                    <a:pos x="10" y="18"/>
                  </a:cxn>
                  <a:cxn ang="0">
                    <a:pos x="13" y="10"/>
                  </a:cxn>
                  <a:cxn ang="0">
                    <a:pos x="25" y="10"/>
                  </a:cxn>
                  <a:cxn ang="0">
                    <a:pos x="26" y="0"/>
                  </a:cxn>
                  <a:cxn ang="0">
                    <a:pos x="40" y="9"/>
                  </a:cxn>
                  <a:cxn ang="0">
                    <a:pos x="45" y="9"/>
                  </a:cxn>
                  <a:cxn ang="0">
                    <a:pos x="66" y="31"/>
                  </a:cxn>
                </a:cxnLst>
                <a:rect l="0" t="0" r="r" b="b"/>
                <a:pathLst>
                  <a:path w="66" h="44">
                    <a:moveTo>
                      <a:pt x="66" y="31"/>
                    </a:moveTo>
                    <a:lnTo>
                      <a:pt x="52" y="31"/>
                    </a:lnTo>
                    <a:lnTo>
                      <a:pt x="45" y="42"/>
                    </a:lnTo>
                    <a:lnTo>
                      <a:pt x="31" y="44"/>
                    </a:lnTo>
                    <a:lnTo>
                      <a:pt x="15" y="42"/>
                    </a:lnTo>
                    <a:lnTo>
                      <a:pt x="9" y="38"/>
                    </a:lnTo>
                    <a:lnTo>
                      <a:pt x="0" y="36"/>
                    </a:lnTo>
                    <a:lnTo>
                      <a:pt x="1" y="26"/>
                    </a:lnTo>
                    <a:lnTo>
                      <a:pt x="10" y="18"/>
                    </a:lnTo>
                    <a:lnTo>
                      <a:pt x="13" y="10"/>
                    </a:lnTo>
                    <a:lnTo>
                      <a:pt x="25" y="10"/>
                    </a:lnTo>
                    <a:lnTo>
                      <a:pt x="26" y="0"/>
                    </a:lnTo>
                    <a:lnTo>
                      <a:pt x="40" y="9"/>
                    </a:lnTo>
                    <a:lnTo>
                      <a:pt x="45" y="9"/>
                    </a:lnTo>
                    <a:lnTo>
                      <a:pt x="66" y="31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533" name="Freeform 21">
                <a:extLst>
                  <a:ext uri="{FF2B5EF4-FFF2-40B4-BE49-F238E27FC236}">
                    <a16:creationId xmlns:a16="http://schemas.microsoft.com/office/drawing/2014/main" id="{841EE687-6DE8-40C7-AC37-35368281D42F}"/>
                  </a:ext>
                </a:extLst>
              </p:cNvPr>
              <p:cNvSpPr>
                <a:spLocks/>
              </p:cNvSpPr>
              <p:nvPr>
                <p:custDataLst>
                  <p:tags r:id="rId16"/>
                </p:custDataLst>
              </p:nvPr>
            </p:nvSpPr>
            <p:spPr bwMode="gray">
              <a:xfrm>
                <a:off x="6152001" y="2163443"/>
                <a:ext cx="185888" cy="142046"/>
              </a:xfrm>
              <a:custGeom>
                <a:avLst/>
                <a:gdLst/>
                <a:ahLst/>
                <a:cxnLst>
                  <a:cxn ang="0">
                    <a:pos x="106" y="31"/>
                  </a:cxn>
                  <a:cxn ang="0">
                    <a:pos x="104" y="32"/>
                  </a:cxn>
                  <a:cxn ang="0">
                    <a:pos x="94" y="48"/>
                  </a:cxn>
                  <a:cxn ang="0">
                    <a:pos x="92" y="71"/>
                  </a:cxn>
                  <a:cxn ang="0">
                    <a:pos x="79" y="73"/>
                  </a:cxn>
                  <a:cxn ang="0">
                    <a:pos x="73" y="71"/>
                  </a:cxn>
                  <a:cxn ang="0">
                    <a:pos x="54" y="75"/>
                  </a:cxn>
                  <a:cxn ang="0">
                    <a:pos x="52" y="81"/>
                  </a:cxn>
                  <a:cxn ang="0">
                    <a:pos x="25" y="74"/>
                  </a:cxn>
                  <a:cxn ang="0">
                    <a:pos x="15" y="54"/>
                  </a:cxn>
                  <a:cxn ang="0">
                    <a:pos x="5" y="49"/>
                  </a:cxn>
                  <a:cxn ang="0">
                    <a:pos x="0" y="41"/>
                  </a:cxn>
                  <a:cxn ang="0">
                    <a:pos x="3" y="35"/>
                  </a:cxn>
                  <a:cxn ang="0">
                    <a:pos x="0" y="21"/>
                  </a:cxn>
                  <a:cxn ang="0">
                    <a:pos x="8" y="17"/>
                  </a:cxn>
                  <a:cxn ang="0">
                    <a:pos x="5" y="3"/>
                  </a:cxn>
                  <a:cxn ang="0">
                    <a:pos x="12" y="5"/>
                  </a:cxn>
                  <a:cxn ang="0">
                    <a:pos x="21" y="7"/>
                  </a:cxn>
                  <a:cxn ang="0">
                    <a:pos x="27" y="11"/>
                  </a:cxn>
                  <a:cxn ang="0">
                    <a:pos x="43" y="13"/>
                  </a:cxn>
                  <a:cxn ang="0">
                    <a:pos x="57" y="11"/>
                  </a:cxn>
                  <a:cxn ang="0">
                    <a:pos x="64" y="0"/>
                  </a:cxn>
                  <a:cxn ang="0">
                    <a:pos x="78" y="0"/>
                  </a:cxn>
                  <a:cxn ang="0">
                    <a:pos x="106" y="31"/>
                  </a:cxn>
                </a:cxnLst>
                <a:rect l="0" t="0" r="r" b="b"/>
                <a:pathLst>
                  <a:path w="106" h="81">
                    <a:moveTo>
                      <a:pt x="106" y="31"/>
                    </a:moveTo>
                    <a:lnTo>
                      <a:pt x="104" y="32"/>
                    </a:lnTo>
                    <a:lnTo>
                      <a:pt x="94" y="48"/>
                    </a:lnTo>
                    <a:lnTo>
                      <a:pt x="92" y="71"/>
                    </a:lnTo>
                    <a:lnTo>
                      <a:pt x="79" y="73"/>
                    </a:lnTo>
                    <a:lnTo>
                      <a:pt x="73" y="71"/>
                    </a:lnTo>
                    <a:lnTo>
                      <a:pt x="54" y="75"/>
                    </a:lnTo>
                    <a:lnTo>
                      <a:pt x="52" y="81"/>
                    </a:lnTo>
                    <a:lnTo>
                      <a:pt x="25" y="74"/>
                    </a:lnTo>
                    <a:lnTo>
                      <a:pt x="15" y="54"/>
                    </a:lnTo>
                    <a:lnTo>
                      <a:pt x="5" y="49"/>
                    </a:lnTo>
                    <a:lnTo>
                      <a:pt x="0" y="41"/>
                    </a:lnTo>
                    <a:lnTo>
                      <a:pt x="3" y="35"/>
                    </a:lnTo>
                    <a:lnTo>
                      <a:pt x="0" y="21"/>
                    </a:lnTo>
                    <a:lnTo>
                      <a:pt x="8" y="17"/>
                    </a:lnTo>
                    <a:lnTo>
                      <a:pt x="5" y="3"/>
                    </a:lnTo>
                    <a:lnTo>
                      <a:pt x="12" y="5"/>
                    </a:lnTo>
                    <a:lnTo>
                      <a:pt x="21" y="7"/>
                    </a:lnTo>
                    <a:lnTo>
                      <a:pt x="27" y="11"/>
                    </a:lnTo>
                    <a:lnTo>
                      <a:pt x="43" y="13"/>
                    </a:lnTo>
                    <a:lnTo>
                      <a:pt x="57" y="11"/>
                    </a:lnTo>
                    <a:lnTo>
                      <a:pt x="64" y="0"/>
                    </a:lnTo>
                    <a:lnTo>
                      <a:pt x="78" y="0"/>
                    </a:lnTo>
                    <a:lnTo>
                      <a:pt x="106" y="31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534" name="Freeform 22">
                <a:extLst>
                  <a:ext uri="{FF2B5EF4-FFF2-40B4-BE49-F238E27FC236}">
                    <a16:creationId xmlns:a16="http://schemas.microsoft.com/office/drawing/2014/main" id="{2DC06E64-3611-454F-A8CC-6F6975F7433C}"/>
                  </a:ext>
                </a:extLst>
              </p:cNvPr>
              <p:cNvSpPr>
                <a:spLocks/>
              </p:cNvSpPr>
              <p:nvPr>
                <p:custDataLst>
                  <p:tags r:id="rId17"/>
                </p:custDataLst>
              </p:nvPr>
            </p:nvSpPr>
            <p:spPr bwMode="gray">
              <a:xfrm>
                <a:off x="6290541" y="2217807"/>
                <a:ext cx="213947" cy="226223"/>
              </a:xfrm>
              <a:custGeom>
                <a:avLst/>
                <a:gdLst/>
                <a:ahLst/>
                <a:cxnLst>
                  <a:cxn ang="0">
                    <a:pos x="53" y="109"/>
                  </a:cxn>
                  <a:cxn ang="0">
                    <a:pos x="41" y="94"/>
                  </a:cxn>
                  <a:cxn ang="0">
                    <a:pos x="16" y="86"/>
                  </a:cxn>
                  <a:cxn ang="0">
                    <a:pos x="11" y="61"/>
                  </a:cxn>
                  <a:cxn ang="0">
                    <a:pos x="0" y="42"/>
                  </a:cxn>
                  <a:cxn ang="0">
                    <a:pos x="13" y="40"/>
                  </a:cxn>
                  <a:cxn ang="0">
                    <a:pos x="15" y="17"/>
                  </a:cxn>
                  <a:cxn ang="0">
                    <a:pos x="25" y="1"/>
                  </a:cxn>
                  <a:cxn ang="0">
                    <a:pos x="27" y="0"/>
                  </a:cxn>
                  <a:cxn ang="0">
                    <a:pos x="52" y="29"/>
                  </a:cxn>
                  <a:cxn ang="0">
                    <a:pos x="76" y="58"/>
                  </a:cxn>
                  <a:cxn ang="0">
                    <a:pos x="99" y="89"/>
                  </a:cxn>
                  <a:cxn ang="0">
                    <a:pos x="111" y="104"/>
                  </a:cxn>
                  <a:cxn ang="0">
                    <a:pos x="122" y="120"/>
                  </a:cxn>
                  <a:cxn ang="0">
                    <a:pos x="115" y="119"/>
                  </a:cxn>
                  <a:cxn ang="0">
                    <a:pos x="103" y="129"/>
                  </a:cxn>
                  <a:cxn ang="0">
                    <a:pos x="85" y="129"/>
                  </a:cxn>
                  <a:cxn ang="0">
                    <a:pos x="66" y="120"/>
                  </a:cxn>
                  <a:cxn ang="0">
                    <a:pos x="53" y="109"/>
                  </a:cxn>
                </a:cxnLst>
                <a:rect l="0" t="0" r="r" b="b"/>
                <a:pathLst>
                  <a:path w="122" h="129">
                    <a:moveTo>
                      <a:pt x="53" y="109"/>
                    </a:moveTo>
                    <a:lnTo>
                      <a:pt x="41" y="94"/>
                    </a:lnTo>
                    <a:lnTo>
                      <a:pt x="16" y="86"/>
                    </a:lnTo>
                    <a:lnTo>
                      <a:pt x="11" y="61"/>
                    </a:lnTo>
                    <a:lnTo>
                      <a:pt x="0" y="42"/>
                    </a:lnTo>
                    <a:lnTo>
                      <a:pt x="13" y="40"/>
                    </a:lnTo>
                    <a:lnTo>
                      <a:pt x="15" y="17"/>
                    </a:lnTo>
                    <a:lnTo>
                      <a:pt x="25" y="1"/>
                    </a:lnTo>
                    <a:lnTo>
                      <a:pt x="27" y="0"/>
                    </a:lnTo>
                    <a:lnTo>
                      <a:pt x="52" y="29"/>
                    </a:lnTo>
                    <a:lnTo>
                      <a:pt x="76" y="58"/>
                    </a:lnTo>
                    <a:lnTo>
                      <a:pt x="99" y="89"/>
                    </a:lnTo>
                    <a:lnTo>
                      <a:pt x="111" y="104"/>
                    </a:lnTo>
                    <a:lnTo>
                      <a:pt x="122" y="120"/>
                    </a:lnTo>
                    <a:lnTo>
                      <a:pt x="115" y="119"/>
                    </a:lnTo>
                    <a:lnTo>
                      <a:pt x="103" y="129"/>
                    </a:lnTo>
                    <a:lnTo>
                      <a:pt x="85" y="129"/>
                    </a:lnTo>
                    <a:lnTo>
                      <a:pt x="66" y="120"/>
                    </a:lnTo>
                    <a:lnTo>
                      <a:pt x="53" y="109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535" name="Freeform 23">
                <a:extLst>
                  <a:ext uri="{FF2B5EF4-FFF2-40B4-BE49-F238E27FC236}">
                    <a16:creationId xmlns:a16="http://schemas.microsoft.com/office/drawing/2014/main" id="{3E38CC8D-1FE5-4F3F-8E2F-8C13B6F6986A}"/>
                  </a:ext>
                </a:extLst>
              </p:cNvPr>
              <p:cNvSpPr>
                <a:spLocks/>
              </p:cNvSpPr>
              <p:nvPr>
                <p:custDataLst>
                  <p:tags r:id="rId18"/>
                </p:custDataLst>
              </p:nvPr>
            </p:nvSpPr>
            <p:spPr bwMode="gray">
              <a:xfrm>
                <a:off x="6376470" y="2408956"/>
                <a:ext cx="168352" cy="163091"/>
              </a:xfrm>
              <a:custGeom>
                <a:avLst/>
                <a:gdLst/>
                <a:ahLst/>
                <a:cxnLst>
                  <a:cxn ang="0">
                    <a:pos x="20" y="87"/>
                  </a:cxn>
                  <a:cxn ang="0">
                    <a:pos x="16" y="68"/>
                  </a:cxn>
                  <a:cxn ang="0">
                    <a:pos x="7" y="46"/>
                  </a:cxn>
                  <a:cxn ang="0">
                    <a:pos x="12" y="28"/>
                  </a:cxn>
                  <a:cxn ang="0">
                    <a:pos x="0" y="14"/>
                  </a:cxn>
                  <a:cxn ang="0">
                    <a:pos x="4" y="0"/>
                  </a:cxn>
                  <a:cxn ang="0">
                    <a:pos x="17" y="11"/>
                  </a:cxn>
                  <a:cxn ang="0">
                    <a:pos x="36" y="20"/>
                  </a:cxn>
                  <a:cxn ang="0">
                    <a:pos x="54" y="20"/>
                  </a:cxn>
                  <a:cxn ang="0">
                    <a:pos x="66" y="10"/>
                  </a:cxn>
                  <a:cxn ang="0">
                    <a:pos x="73" y="11"/>
                  </a:cxn>
                  <a:cxn ang="0">
                    <a:pos x="94" y="43"/>
                  </a:cxn>
                  <a:cxn ang="0">
                    <a:pos x="93" y="44"/>
                  </a:cxn>
                  <a:cxn ang="0">
                    <a:pos x="96" y="67"/>
                  </a:cxn>
                  <a:cxn ang="0">
                    <a:pos x="94" y="77"/>
                  </a:cxn>
                  <a:cxn ang="0">
                    <a:pos x="82" y="73"/>
                  </a:cxn>
                  <a:cxn ang="0">
                    <a:pos x="72" y="76"/>
                  </a:cxn>
                  <a:cxn ang="0">
                    <a:pos x="70" y="93"/>
                  </a:cxn>
                  <a:cxn ang="0">
                    <a:pos x="61" y="93"/>
                  </a:cxn>
                  <a:cxn ang="0">
                    <a:pos x="52" y="85"/>
                  </a:cxn>
                  <a:cxn ang="0">
                    <a:pos x="39" y="80"/>
                  </a:cxn>
                  <a:cxn ang="0">
                    <a:pos x="30" y="84"/>
                  </a:cxn>
                  <a:cxn ang="0">
                    <a:pos x="20" y="87"/>
                  </a:cxn>
                </a:cxnLst>
                <a:rect l="0" t="0" r="r" b="b"/>
                <a:pathLst>
                  <a:path w="96" h="93">
                    <a:moveTo>
                      <a:pt x="20" y="87"/>
                    </a:moveTo>
                    <a:lnTo>
                      <a:pt x="16" y="68"/>
                    </a:lnTo>
                    <a:lnTo>
                      <a:pt x="7" y="46"/>
                    </a:lnTo>
                    <a:lnTo>
                      <a:pt x="12" y="28"/>
                    </a:lnTo>
                    <a:lnTo>
                      <a:pt x="0" y="14"/>
                    </a:lnTo>
                    <a:lnTo>
                      <a:pt x="4" y="0"/>
                    </a:lnTo>
                    <a:lnTo>
                      <a:pt x="17" y="11"/>
                    </a:lnTo>
                    <a:lnTo>
                      <a:pt x="36" y="20"/>
                    </a:lnTo>
                    <a:lnTo>
                      <a:pt x="54" y="20"/>
                    </a:lnTo>
                    <a:lnTo>
                      <a:pt x="66" y="10"/>
                    </a:lnTo>
                    <a:lnTo>
                      <a:pt x="73" y="11"/>
                    </a:lnTo>
                    <a:lnTo>
                      <a:pt x="94" y="43"/>
                    </a:lnTo>
                    <a:lnTo>
                      <a:pt x="93" y="44"/>
                    </a:lnTo>
                    <a:lnTo>
                      <a:pt x="96" y="67"/>
                    </a:lnTo>
                    <a:lnTo>
                      <a:pt x="94" y="77"/>
                    </a:lnTo>
                    <a:lnTo>
                      <a:pt x="82" y="73"/>
                    </a:lnTo>
                    <a:lnTo>
                      <a:pt x="72" y="76"/>
                    </a:lnTo>
                    <a:lnTo>
                      <a:pt x="70" y="93"/>
                    </a:lnTo>
                    <a:lnTo>
                      <a:pt x="61" y="93"/>
                    </a:lnTo>
                    <a:lnTo>
                      <a:pt x="52" y="85"/>
                    </a:lnTo>
                    <a:lnTo>
                      <a:pt x="39" y="80"/>
                    </a:lnTo>
                    <a:lnTo>
                      <a:pt x="30" y="84"/>
                    </a:lnTo>
                    <a:lnTo>
                      <a:pt x="20" y="87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536" name="Freeform 24">
                <a:extLst>
                  <a:ext uri="{FF2B5EF4-FFF2-40B4-BE49-F238E27FC236}">
                    <a16:creationId xmlns:a16="http://schemas.microsoft.com/office/drawing/2014/main" id="{7FF7F235-7FA0-46D5-BF02-B52C3007D7A2}"/>
                  </a:ext>
                </a:extLst>
              </p:cNvPr>
              <p:cNvSpPr>
                <a:spLocks/>
              </p:cNvSpPr>
              <p:nvPr>
                <p:custDataLst>
                  <p:tags r:id="rId19"/>
                </p:custDataLst>
              </p:nvPr>
            </p:nvSpPr>
            <p:spPr bwMode="gray">
              <a:xfrm>
                <a:off x="4016039" y="1446194"/>
                <a:ext cx="206933" cy="112234"/>
              </a:xfrm>
              <a:custGeom>
                <a:avLst/>
                <a:gdLst/>
                <a:ahLst/>
                <a:cxnLst>
                  <a:cxn ang="0">
                    <a:pos x="115" y="0"/>
                  </a:cxn>
                  <a:cxn ang="0">
                    <a:pos x="118" y="10"/>
                  </a:cxn>
                  <a:cxn ang="0">
                    <a:pos x="110" y="19"/>
                  </a:cxn>
                  <a:cxn ang="0">
                    <a:pos x="102" y="23"/>
                  </a:cxn>
                  <a:cxn ang="0">
                    <a:pos x="101" y="28"/>
                  </a:cxn>
                  <a:cxn ang="0">
                    <a:pos x="93" y="36"/>
                  </a:cxn>
                  <a:cxn ang="0">
                    <a:pos x="92" y="41"/>
                  </a:cxn>
                  <a:cxn ang="0">
                    <a:pos x="80" y="44"/>
                  </a:cxn>
                  <a:cxn ang="0">
                    <a:pos x="86" y="50"/>
                  </a:cxn>
                  <a:cxn ang="0">
                    <a:pos x="76" y="63"/>
                  </a:cxn>
                  <a:cxn ang="0">
                    <a:pos x="71" y="59"/>
                  </a:cxn>
                  <a:cxn ang="0">
                    <a:pos x="59" y="64"/>
                  </a:cxn>
                  <a:cxn ang="0">
                    <a:pos x="57" y="59"/>
                  </a:cxn>
                  <a:cxn ang="0">
                    <a:pos x="61" y="51"/>
                  </a:cxn>
                  <a:cxn ang="0">
                    <a:pos x="47" y="47"/>
                  </a:cxn>
                  <a:cxn ang="0">
                    <a:pos x="45" y="39"/>
                  </a:cxn>
                  <a:cxn ang="0">
                    <a:pos x="21" y="44"/>
                  </a:cxn>
                  <a:cxn ang="0">
                    <a:pos x="14" y="52"/>
                  </a:cxn>
                  <a:cxn ang="0">
                    <a:pos x="10" y="50"/>
                  </a:cxn>
                  <a:cxn ang="0">
                    <a:pos x="13" y="40"/>
                  </a:cxn>
                  <a:cxn ang="0">
                    <a:pos x="5" y="37"/>
                  </a:cxn>
                  <a:cxn ang="0">
                    <a:pos x="6" y="33"/>
                  </a:cxn>
                  <a:cxn ang="0">
                    <a:pos x="0" y="29"/>
                  </a:cxn>
                  <a:cxn ang="0">
                    <a:pos x="0" y="22"/>
                  </a:cxn>
                  <a:cxn ang="0">
                    <a:pos x="28" y="16"/>
                  </a:cxn>
                  <a:cxn ang="0">
                    <a:pos x="57" y="10"/>
                  </a:cxn>
                  <a:cxn ang="0">
                    <a:pos x="86" y="5"/>
                  </a:cxn>
                  <a:cxn ang="0">
                    <a:pos x="115" y="0"/>
                  </a:cxn>
                </a:cxnLst>
                <a:rect l="0" t="0" r="r" b="b"/>
                <a:pathLst>
                  <a:path w="118" h="64">
                    <a:moveTo>
                      <a:pt x="115" y="0"/>
                    </a:moveTo>
                    <a:lnTo>
                      <a:pt x="118" y="10"/>
                    </a:lnTo>
                    <a:lnTo>
                      <a:pt x="110" y="19"/>
                    </a:lnTo>
                    <a:lnTo>
                      <a:pt x="102" y="23"/>
                    </a:lnTo>
                    <a:lnTo>
                      <a:pt x="101" y="28"/>
                    </a:lnTo>
                    <a:lnTo>
                      <a:pt x="93" y="36"/>
                    </a:lnTo>
                    <a:lnTo>
                      <a:pt x="92" y="41"/>
                    </a:lnTo>
                    <a:lnTo>
                      <a:pt x="80" y="44"/>
                    </a:lnTo>
                    <a:lnTo>
                      <a:pt x="86" y="50"/>
                    </a:lnTo>
                    <a:lnTo>
                      <a:pt x="76" y="63"/>
                    </a:lnTo>
                    <a:lnTo>
                      <a:pt x="71" y="59"/>
                    </a:lnTo>
                    <a:lnTo>
                      <a:pt x="59" y="64"/>
                    </a:lnTo>
                    <a:lnTo>
                      <a:pt x="57" y="59"/>
                    </a:lnTo>
                    <a:lnTo>
                      <a:pt x="61" y="51"/>
                    </a:lnTo>
                    <a:lnTo>
                      <a:pt x="47" y="47"/>
                    </a:lnTo>
                    <a:lnTo>
                      <a:pt x="45" y="39"/>
                    </a:lnTo>
                    <a:lnTo>
                      <a:pt x="21" y="44"/>
                    </a:lnTo>
                    <a:lnTo>
                      <a:pt x="14" y="52"/>
                    </a:lnTo>
                    <a:lnTo>
                      <a:pt x="10" y="50"/>
                    </a:lnTo>
                    <a:lnTo>
                      <a:pt x="13" y="40"/>
                    </a:lnTo>
                    <a:lnTo>
                      <a:pt x="5" y="37"/>
                    </a:lnTo>
                    <a:lnTo>
                      <a:pt x="6" y="33"/>
                    </a:lnTo>
                    <a:lnTo>
                      <a:pt x="0" y="29"/>
                    </a:lnTo>
                    <a:lnTo>
                      <a:pt x="0" y="22"/>
                    </a:lnTo>
                    <a:lnTo>
                      <a:pt x="28" y="16"/>
                    </a:lnTo>
                    <a:lnTo>
                      <a:pt x="57" y="10"/>
                    </a:lnTo>
                    <a:lnTo>
                      <a:pt x="86" y="5"/>
                    </a:lnTo>
                    <a:lnTo>
                      <a:pt x="115" y="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537" name="Freeform 25">
                <a:extLst>
                  <a:ext uri="{FF2B5EF4-FFF2-40B4-BE49-F238E27FC236}">
                    <a16:creationId xmlns:a16="http://schemas.microsoft.com/office/drawing/2014/main" id="{7E70F0FF-8FD6-48E3-B2BD-61621DF0A7DB}"/>
                  </a:ext>
                </a:extLst>
              </p:cNvPr>
              <p:cNvSpPr>
                <a:spLocks/>
              </p:cNvSpPr>
              <p:nvPr>
                <p:custDataLst>
                  <p:tags r:id="rId20"/>
                </p:custDataLst>
              </p:nvPr>
            </p:nvSpPr>
            <p:spPr bwMode="gray">
              <a:xfrm>
                <a:off x="2607847" y="1646112"/>
                <a:ext cx="1089025" cy="1013618"/>
              </a:xfrm>
              <a:custGeom>
                <a:avLst/>
                <a:gdLst/>
                <a:ahLst/>
                <a:cxnLst>
                  <a:cxn ang="0">
                    <a:pos x="244" y="207"/>
                  </a:cxn>
                  <a:cxn ang="0">
                    <a:pos x="266" y="213"/>
                  </a:cxn>
                  <a:cxn ang="0">
                    <a:pos x="268" y="243"/>
                  </a:cxn>
                  <a:cxn ang="0">
                    <a:pos x="257" y="284"/>
                  </a:cxn>
                  <a:cxn ang="0">
                    <a:pos x="259" y="311"/>
                  </a:cxn>
                  <a:cxn ang="0">
                    <a:pos x="277" y="303"/>
                  </a:cxn>
                  <a:cxn ang="0">
                    <a:pos x="293" y="266"/>
                  </a:cxn>
                  <a:cxn ang="0">
                    <a:pos x="302" y="217"/>
                  </a:cxn>
                  <a:cxn ang="0">
                    <a:pos x="326" y="195"/>
                  </a:cxn>
                  <a:cxn ang="0">
                    <a:pos x="365" y="142"/>
                  </a:cxn>
                  <a:cxn ang="0">
                    <a:pos x="394" y="81"/>
                  </a:cxn>
                  <a:cxn ang="0">
                    <a:pos x="491" y="25"/>
                  </a:cxn>
                  <a:cxn ang="0">
                    <a:pos x="481" y="45"/>
                  </a:cxn>
                  <a:cxn ang="0">
                    <a:pos x="476" y="48"/>
                  </a:cxn>
                  <a:cxn ang="0">
                    <a:pos x="479" y="56"/>
                  </a:cxn>
                  <a:cxn ang="0">
                    <a:pos x="485" y="54"/>
                  </a:cxn>
                  <a:cxn ang="0">
                    <a:pos x="500" y="67"/>
                  </a:cxn>
                  <a:cxn ang="0">
                    <a:pos x="520" y="50"/>
                  </a:cxn>
                  <a:cxn ang="0">
                    <a:pos x="542" y="20"/>
                  </a:cxn>
                  <a:cxn ang="0">
                    <a:pos x="564" y="1"/>
                  </a:cxn>
                  <a:cxn ang="0">
                    <a:pos x="567" y="30"/>
                  </a:cxn>
                  <a:cxn ang="0">
                    <a:pos x="568" y="62"/>
                  </a:cxn>
                  <a:cxn ang="0">
                    <a:pos x="560" y="90"/>
                  </a:cxn>
                  <a:cxn ang="0">
                    <a:pos x="568" y="110"/>
                  </a:cxn>
                  <a:cxn ang="0">
                    <a:pos x="583" y="129"/>
                  </a:cxn>
                  <a:cxn ang="0">
                    <a:pos x="606" y="142"/>
                  </a:cxn>
                  <a:cxn ang="0">
                    <a:pos x="549" y="174"/>
                  </a:cxn>
                  <a:cxn ang="0">
                    <a:pos x="575" y="169"/>
                  </a:cxn>
                  <a:cxn ang="0">
                    <a:pos x="597" y="165"/>
                  </a:cxn>
                  <a:cxn ang="0">
                    <a:pos x="620" y="179"/>
                  </a:cxn>
                  <a:cxn ang="0">
                    <a:pos x="606" y="211"/>
                  </a:cxn>
                  <a:cxn ang="0">
                    <a:pos x="540" y="268"/>
                  </a:cxn>
                  <a:cxn ang="0">
                    <a:pos x="488" y="285"/>
                  </a:cxn>
                  <a:cxn ang="0">
                    <a:pos x="444" y="292"/>
                  </a:cxn>
                  <a:cxn ang="0">
                    <a:pos x="411" y="325"/>
                  </a:cxn>
                  <a:cxn ang="0">
                    <a:pos x="362" y="375"/>
                  </a:cxn>
                  <a:cxn ang="0">
                    <a:pos x="354" y="396"/>
                  </a:cxn>
                  <a:cxn ang="0">
                    <a:pos x="386" y="357"/>
                  </a:cxn>
                  <a:cxn ang="0">
                    <a:pos x="441" y="316"/>
                  </a:cxn>
                  <a:cxn ang="0">
                    <a:pos x="436" y="352"/>
                  </a:cxn>
                  <a:cxn ang="0">
                    <a:pos x="413" y="359"/>
                  </a:cxn>
                  <a:cxn ang="0">
                    <a:pos x="434" y="370"/>
                  </a:cxn>
                  <a:cxn ang="0">
                    <a:pos x="442" y="413"/>
                  </a:cxn>
                  <a:cxn ang="0">
                    <a:pos x="468" y="419"/>
                  </a:cxn>
                  <a:cxn ang="0">
                    <a:pos x="454" y="442"/>
                  </a:cxn>
                  <a:cxn ang="0">
                    <a:pos x="433" y="446"/>
                  </a:cxn>
                  <a:cxn ang="0">
                    <a:pos x="397" y="486"/>
                  </a:cxn>
                  <a:cxn ang="0">
                    <a:pos x="417" y="440"/>
                  </a:cxn>
                  <a:cxn ang="0">
                    <a:pos x="427" y="429"/>
                  </a:cxn>
                  <a:cxn ang="0">
                    <a:pos x="416" y="426"/>
                  </a:cxn>
                  <a:cxn ang="0">
                    <a:pos x="382" y="457"/>
                  </a:cxn>
                  <a:cxn ang="0">
                    <a:pos x="371" y="387"/>
                  </a:cxn>
                  <a:cxn ang="0">
                    <a:pos x="298" y="460"/>
                  </a:cxn>
                  <a:cxn ang="0">
                    <a:pos x="218" y="525"/>
                  </a:cxn>
                  <a:cxn ang="0">
                    <a:pos x="184" y="526"/>
                  </a:cxn>
                  <a:cxn ang="0">
                    <a:pos x="150" y="425"/>
                  </a:cxn>
                  <a:cxn ang="0">
                    <a:pos x="103" y="434"/>
                  </a:cxn>
                  <a:cxn ang="0">
                    <a:pos x="44" y="444"/>
                  </a:cxn>
                  <a:cxn ang="0">
                    <a:pos x="25" y="426"/>
                  </a:cxn>
                  <a:cxn ang="0">
                    <a:pos x="93" y="341"/>
                  </a:cxn>
                  <a:cxn ang="0">
                    <a:pos x="167" y="261"/>
                  </a:cxn>
                </a:cxnLst>
                <a:rect l="0" t="0" r="r" b="b"/>
                <a:pathLst>
                  <a:path w="621" h="578">
                    <a:moveTo>
                      <a:pt x="231" y="202"/>
                    </a:moveTo>
                    <a:lnTo>
                      <a:pt x="230" y="205"/>
                    </a:lnTo>
                    <a:lnTo>
                      <a:pt x="234" y="208"/>
                    </a:lnTo>
                    <a:lnTo>
                      <a:pt x="244" y="207"/>
                    </a:lnTo>
                    <a:lnTo>
                      <a:pt x="246" y="214"/>
                    </a:lnTo>
                    <a:lnTo>
                      <a:pt x="254" y="212"/>
                    </a:lnTo>
                    <a:lnTo>
                      <a:pt x="257" y="215"/>
                    </a:lnTo>
                    <a:lnTo>
                      <a:pt x="266" y="213"/>
                    </a:lnTo>
                    <a:lnTo>
                      <a:pt x="276" y="207"/>
                    </a:lnTo>
                    <a:lnTo>
                      <a:pt x="280" y="211"/>
                    </a:lnTo>
                    <a:lnTo>
                      <a:pt x="270" y="234"/>
                    </a:lnTo>
                    <a:lnTo>
                      <a:pt x="268" y="243"/>
                    </a:lnTo>
                    <a:lnTo>
                      <a:pt x="259" y="266"/>
                    </a:lnTo>
                    <a:lnTo>
                      <a:pt x="255" y="271"/>
                    </a:lnTo>
                    <a:lnTo>
                      <a:pt x="253" y="277"/>
                    </a:lnTo>
                    <a:lnTo>
                      <a:pt x="257" y="284"/>
                    </a:lnTo>
                    <a:lnTo>
                      <a:pt x="255" y="290"/>
                    </a:lnTo>
                    <a:lnTo>
                      <a:pt x="260" y="291"/>
                    </a:lnTo>
                    <a:lnTo>
                      <a:pt x="262" y="303"/>
                    </a:lnTo>
                    <a:lnTo>
                      <a:pt x="259" y="311"/>
                    </a:lnTo>
                    <a:lnTo>
                      <a:pt x="265" y="308"/>
                    </a:lnTo>
                    <a:lnTo>
                      <a:pt x="267" y="309"/>
                    </a:lnTo>
                    <a:lnTo>
                      <a:pt x="274" y="297"/>
                    </a:lnTo>
                    <a:lnTo>
                      <a:pt x="277" y="303"/>
                    </a:lnTo>
                    <a:lnTo>
                      <a:pt x="282" y="293"/>
                    </a:lnTo>
                    <a:lnTo>
                      <a:pt x="291" y="280"/>
                    </a:lnTo>
                    <a:lnTo>
                      <a:pt x="294" y="273"/>
                    </a:lnTo>
                    <a:lnTo>
                      <a:pt x="293" y="266"/>
                    </a:lnTo>
                    <a:lnTo>
                      <a:pt x="293" y="258"/>
                    </a:lnTo>
                    <a:lnTo>
                      <a:pt x="300" y="239"/>
                    </a:lnTo>
                    <a:lnTo>
                      <a:pt x="304" y="225"/>
                    </a:lnTo>
                    <a:lnTo>
                      <a:pt x="302" y="217"/>
                    </a:lnTo>
                    <a:lnTo>
                      <a:pt x="307" y="210"/>
                    </a:lnTo>
                    <a:lnTo>
                      <a:pt x="315" y="207"/>
                    </a:lnTo>
                    <a:lnTo>
                      <a:pt x="319" y="201"/>
                    </a:lnTo>
                    <a:lnTo>
                      <a:pt x="326" y="195"/>
                    </a:lnTo>
                    <a:lnTo>
                      <a:pt x="336" y="185"/>
                    </a:lnTo>
                    <a:lnTo>
                      <a:pt x="340" y="179"/>
                    </a:lnTo>
                    <a:lnTo>
                      <a:pt x="351" y="169"/>
                    </a:lnTo>
                    <a:lnTo>
                      <a:pt x="365" y="142"/>
                    </a:lnTo>
                    <a:lnTo>
                      <a:pt x="371" y="117"/>
                    </a:lnTo>
                    <a:lnTo>
                      <a:pt x="367" y="110"/>
                    </a:lnTo>
                    <a:lnTo>
                      <a:pt x="362" y="102"/>
                    </a:lnTo>
                    <a:lnTo>
                      <a:pt x="394" y="81"/>
                    </a:lnTo>
                    <a:lnTo>
                      <a:pt x="426" y="62"/>
                    </a:lnTo>
                    <a:lnTo>
                      <a:pt x="442" y="52"/>
                    </a:lnTo>
                    <a:lnTo>
                      <a:pt x="458" y="43"/>
                    </a:lnTo>
                    <a:lnTo>
                      <a:pt x="491" y="25"/>
                    </a:lnTo>
                    <a:lnTo>
                      <a:pt x="484" y="31"/>
                    </a:lnTo>
                    <a:lnTo>
                      <a:pt x="486" y="35"/>
                    </a:lnTo>
                    <a:lnTo>
                      <a:pt x="484" y="42"/>
                    </a:lnTo>
                    <a:lnTo>
                      <a:pt x="481" y="45"/>
                    </a:lnTo>
                    <a:lnTo>
                      <a:pt x="479" y="46"/>
                    </a:lnTo>
                    <a:lnTo>
                      <a:pt x="477" y="46"/>
                    </a:lnTo>
                    <a:lnTo>
                      <a:pt x="476" y="47"/>
                    </a:lnTo>
                    <a:lnTo>
                      <a:pt x="476" y="48"/>
                    </a:lnTo>
                    <a:lnTo>
                      <a:pt x="476" y="50"/>
                    </a:lnTo>
                    <a:lnTo>
                      <a:pt x="481" y="49"/>
                    </a:lnTo>
                    <a:lnTo>
                      <a:pt x="483" y="50"/>
                    </a:lnTo>
                    <a:lnTo>
                      <a:pt x="479" y="56"/>
                    </a:lnTo>
                    <a:lnTo>
                      <a:pt x="467" y="64"/>
                    </a:lnTo>
                    <a:lnTo>
                      <a:pt x="467" y="67"/>
                    </a:lnTo>
                    <a:lnTo>
                      <a:pt x="475" y="63"/>
                    </a:lnTo>
                    <a:lnTo>
                      <a:pt x="485" y="54"/>
                    </a:lnTo>
                    <a:lnTo>
                      <a:pt x="491" y="64"/>
                    </a:lnTo>
                    <a:lnTo>
                      <a:pt x="488" y="70"/>
                    </a:lnTo>
                    <a:lnTo>
                      <a:pt x="493" y="73"/>
                    </a:lnTo>
                    <a:lnTo>
                      <a:pt x="500" y="67"/>
                    </a:lnTo>
                    <a:lnTo>
                      <a:pt x="508" y="61"/>
                    </a:lnTo>
                    <a:lnTo>
                      <a:pt x="511" y="53"/>
                    </a:lnTo>
                    <a:lnTo>
                      <a:pt x="517" y="51"/>
                    </a:lnTo>
                    <a:lnTo>
                      <a:pt x="520" y="50"/>
                    </a:lnTo>
                    <a:lnTo>
                      <a:pt x="519" y="54"/>
                    </a:lnTo>
                    <a:lnTo>
                      <a:pt x="525" y="49"/>
                    </a:lnTo>
                    <a:lnTo>
                      <a:pt x="539" y="31"/>
                    </a:lnTo>
                    <a:lnTo>
                      <a:pt x="542" y="20"/>
                    </a:lnTo>
                    <a:lnTo>
                      <a:pt x="549" y="15"/>
                    </a:lnTo>
                    <a:lnTo>
                      <a:pt x="552" y="9"/>
                    </a:lnTo>
                    <a:lnTo>
                      <a:pt x="560" y="0"/>
                    </a:lnTo>
                    <a:lnTo>
                      <a:pt x="564" y="1"/>
                    </a:lnTo>
                    <a:lnTo>
                      <a:pt x="561" y="12"/>
                    </a:lnTo>
                    <a:lnTo>
                      <a:pt x="565" y="17"/>
                    </a:lnTo>
                    <a:lnTo>
                      <a:pt x="561" y="32"/>
                    </a:lnTo>
                    <a:lnTo>
                      <a:pt x="567" y="30"/>
                    </a:lnTo>
                    <a:lnTo>
                      <a:pt x="561" y="44"/>
                    </a:lnTo>
                    <a:lnTo>
                      <a:pt x="567" y="46"/>
                    </a:lnTo>
                    <a:lnTo>
                      <a:pt x="562" y="56"/>
                    </a:lnTo>
                    <a:lnTo>
                      <a:pt x="568" y="62"/>
                    </a:lnTo>
                    <a:lnTo>
                      <a:pt x="564" y="78"/>
                    </a:lnTo>
                    <a:lnTo>
                      <a:pt x="570" y="78"/>
                    </a:lnTo>
                    <a:lnTo>
                      <a:pt x="569" y="84"/>
                    </a:lnTo>
                    <a:lnTo>
                      <a:pt x="560" y="90"/>
                    </a:lnTo>
                    <a:lnTo>
                      <a:pt x="556" y="104"/>
                    </a:lnTo>
                    <a:lnTo>
                      <a:pt x="563" y="105"/>
                    </a:lnTo>
                    <a:lnTo>
                      <a:pt x="563" y="108"/>
                    </a:lnTo>
                    <a:lnTo>
                      <a:pt x="568" y="110"/>
                    </a:lnTo>
                    <a:lnTo>
                      <a:pt x="570" y="121"/>
                    </a:lnTo>
                    <a:lnTo>
                      <a:pt x="569" y="128"/>
                    </a:lnTo>
                    <a:lnTo>
                      <a:pt x="575" y="132"/>
                    </a:lnTo>
                    <a:lnTo>
                      <a:pt x="583" y="129"/>
                    </a:lnTo>
                    <a:lnTo>
                      <a:pt x="593" y="131"/>
                    </a:lnTo>
                    <a:lnTo>
                      <a:pt x="598" y="135"/>
                    </a:lnTo>
                    <a:lnTo>
                      <a:pt x="609" y="136"/>
                    </a:lnTo>
                    <a:lnTo>
                      <a:pt x="606" y="142"/>
                    </a:lnTo>
                    <a:lnTo>
                      <a:pt x="588" y="151"/>
                    </a:lnTo>
                    <a:lnTo>
                      <a:pt x="567" y="166"/>
                    </a:lnTo>
                    <a:lnTo>
                      <a:pt x="555" y="175"/>
                    </a:lnTo>
                    <a:lnTo>
                      <a:pt x="549" y="174"/>
                    </a:lnTo>
                    <a:lnTo>
                      <a:pt x="548" y="184"/>
                    </a:lnTo>
                    <a:lnTo>
                      <a:pt x="555" y="184"/>
                    </a:lnTo>
                    <a:lnTo>
                      <a:pt x="571" y="170"/>
                    </a:lnTo>
                    <a:lnTo>
                      <a:pt x="575" y="169"/>
                    </a:lnTo>
                    <a:lnTo>
                      <a:pt x="578" y="164"/>
                    </a:lnTo>
                    <a:lnTo>
                      <a:pt x="595" y="153"/>
                    </a:lnTo>
                    <a:lnTo>
                      <a:pt x="603" y="152"/>
                    </a:lnTo>
                    <a:lnTo>
                      <a:pt x="597" y="165"/>
                    </a:lnTo>
                    <a:lnTo>
                      <a:pt x="596" y="169"/>
                    </a:lnTo>
                    <a:lnTo>
                      <a:pt x="609" y="160"/>
                    </a:lnTo>
                    <a:lnTo>
                      <a:pt x="621" y="163"/>
                    </a:lnTo>
                    <a:lnTo>
                      <a:pt x="620" y="179"/>
                    </a:lnTo>
                    <a:lnTo>
                      <a:pt x="612" y="189"/>
                    </a:lnTo>
                    <a:lnTo>
                      <a:pt x="614" y="202"/>
                    </a:lnTo>
                    <a:lnTo>
                      <a:pt x="609" y="210"/>
                    </a:lnTo>
                    <a:lnTo>
                      <a:pt x="606" y="211"/>
                    </a:lnTo>
                    <a:lnTo>
                      <a:pt x="589" y="226"/>
                    </a:lnTo>
                    <a:lnTo>
                      <a:pt x="569" y="234"/>
                    </a:lnTo>
                    <a:lnTo>
                      <a:pt x="556" y="243"/>
                    </a:lnTo>
                    <a:lnTo>
                      <a:pt x="540" y="268"/>
                    </a:lnTo>
                    <a:lnTo>
                      <a:pt x="527" y="277"/>
                    </a:lnTo>
                    <a:lnTo>
                      <a:pt x="511" y="280"/>
                    </a:lnTo>
                    <a:lnTo>
                      <a:pt x="502" y="279"/>
                    </a:lnTo>
                    <a:lnTo>
                      <a:pt x="488" y="285"/>
                    </a:lnTo>
                    <a:lnTo>
                      <a:pt x="481" y="281"/>
                    </a:lnTo>
                    <a:lnTo>
                      <a:pt x="468" y="287"/>
                    </a:lnTo>
                    <a:lnTo>
                      <a:pt x="445" y="295"/>
                    </a:lnTo>
                    <a:lnTo>
                      <a:pt x="444" y="292"/>
                    </a:lnTo>
                    <a:lnTo>
                      <a:pt x="434" y="294"/>
                    </a:lnTo>
                    <a:lnTo>
                      <a:pt x="422" y="309"/>
                    </a:lnTo>
                    <a:lnTo>
                      <a:pt x="414" y="315"/>
                    </a:lnTo>
                    <a:lnTo>
                      <a:pt x="411" y="325"/>
                    </a:lnTo>
                    <a:lnTo>
                      <a:pt x="391" y="333"/>
                    </a:lnTo>
                    <a:lnTo>
                      <a:pt x="378" y="354"/>
                    </a:lnTo>
                    <a:lnTo>
                      <a:pt x="366" y="368"/>
                    </a:lnTo>
                    <a:lnTo>
                      <a:pt x="362" y="375"/>
                    </a:lnTo>
                    <a:lnTo>
                      <a:pt x="348" y="389"/>
                    </a:lnTo>
                    <a:lnTo>
                      <a:pt x="341" y="408"/>
                    </a:lnTo>
                    <a:lnTo>
                      <a:pt x="344" y="409"/>
                    </a:lnTo>
                    <a:lnTo>
                      <a:pt x="354" y="396"/>
                    </a:lnTo>
                    <a:lnTo>
                      <a:pt x="361" y="390"/>
                    </a:lnTo>
                    <a:lnTo>
                      <a:pt x="364" y="383"/>
                    </a:lnTo>
                    <a:lnTo>
                      <a:pt x="383" y="359"/>
                    </a:lnTo>
                    <a:lnTo>
                      <a:pt x="386" y="357"/>
                    </a:lnTo>
                    <a:lnTo>
                      <a:pt x="399" y="342"/>
                    </a:lnTo>
                    <a:lnTo>
                      <a:pt x="415" y="333"/>
                    </a:lnTo>
                    <a:lnTo>
                      <a:pt x="424" y="322"/>
                    </a:lnTo>
                    <a:lnTo>
                      <a:pt x="441" y="316"/>
                    </a:lnTo>
                    <a:lnTo>
                      <a:pt x="449" y="326"/>
                    </a:lnTo>
                    <a:lnTo>
                      <a:pt x="452" y="327"/>
                    </a:lnTo>
                    <a:lnTo>
                      <a:pt x="453" y="335"/>
                    </a:lnTo>
                    <a:lnTo>
                      <a:pt x="436" y="352"/>
                    </a:lnTo>
                    <a:lnTo>
                      <a:pt x="430" y="349"/>
                    </a:lnTo>
                    <a:lnTo>
                      <a:pt x="421" y="348"/>
                    </a:lnTo>
                    <a:lnTo>
                      <a:pt x="413" y="355"/>
                    </a:lnTo>
                    <a:lnTo>
                      <a:pt x="413" y="359"/>
                    </a:lnTo>
                    <a:lnTo>
                      <a:pt x="421" y="361"/>
                    </a:lnTo>
                    <a:lnTo>
                      <a:pt x="426" y="365"/>
                    </a:lnTo>
                    <a:lnTo>
                      <a:pt x="436" y="361"/>
                    </a:lnTo>
                    <a:lnTo>
                      <a:pt x="434" y="370"/>
                    </a:lnTo>
                    <a:lnTo>
                      <a:pt x="429" y="376"/>
                    </a:lnTo>
                    <a:lnTo>
                      <a:pt x="427" y="395"/>
                    </a:lnTo>
                    <a:lnTo>
                      <a:pt x="439" y="407"/>
                    </a:lnTo>
                    <a:lnTo>
                      <a:pt x="442" y="413"/>
                    </a:lnTo>
                    <a:lnTo>
                      <a:pt x="448" y="419"/>
                    </a:lnTo>
                    <a:lnTo>
                      <a:pt x="459" y="418"/>
                    </a:lnTo>
                    <a:lnTo>
                      <a:pt x="468" y="411"/>
                    </a:lnTo>
                    <a:lnTo>
                      <a:pt x="468" y="419"/>
                    </a:lnTo>
                    <a:lnTo>
                      <a:pt x="474" y="417"/>
                    </a:lnTo>
                    <a:lnTo>
                      <a:pt x="472" y="428"/>
                    </a:lnTo>
                    <a:lnTo>
                      <a:pt x="461" y="440"/>
                    </a:lnTo>
                    <a:lnTo>
                      <a:pt x="454" y="442"/>
                    </a:lnTo>
                    <a:lnTo>
                      <a:pt x="445" y="446"/>
                    </a:lnTo>
                    <a:lnTo>
                      <a:pt x="441" y="451"/>
                    </a:lnTo>
                    <a:lnTo>
                      <a:pt x="437" y="451"/>
                    </a:lnTo>
                    <a:lnTo>
                      <a:pt x="433" y="446"/>
                    </a:lnTo>
                    <a:lnTo>
                      <a:pt x="417" y="468"/>
                    </a:lnTo>
                    <a:lnTo>
                      <a:pt x="413" y="474"/>
                    </a:lnTo>
                    <a:lnTo>
                      <a:pt x="405" y="483"/>
                    </a:lnTo>
                    <a:lnTo>
                      <a:pt x="397" y="486"/>
                    </a:lnTo>
                    <a:lnTo>
                      <a:pt x="392" y="479"/>
                    </a:lnTo>
                    <a:lnTo>
                      <a:pt x="399" y="461"/>
                    </a:lnTo>
                    <a:lnTo>
                      <a:pt x="404" y="458"/>
                    </a:lnTo>
                    <a:lnTo>
                      <a:pt x="417" y="440"/>
                    </a:lnTo>
                    <a:lnTo>
                      <a:pt x="424" y="439"/>
                    </a:lnTo>
                    <a:lnTo>
                      <a:pt x="431" y="430"/>
                    </a:lnTo>
                    <a:lnTo>
                      <a:pt x="430" y="427"/>
                    </a:lnTo>
                    <a:lnTo>
                      <a:pt x="427" y="429"/>
                    </a:lnTo>
                    <a:lnTo>
                      <a:pt x="424" y="428"/>
                    </a:lnTo>
                    <a:lnTo>
                      <a:pt x="427" y="421"/>
                    </a:lnTo>
                    <a:lnTo>
                      <a:pt x="425" y="418"/>
                    </a:lnTo>
                    <a:lnTo>
                      <a:pt x="416" y="426"/>
                    </a:lnTo>
                    <a:lnTo>
                      <a:pt x="405" y="436"/>
                    </a:lnTo>
                    <a:lnTo>
                      <a:pt x="396" y="440"/>
                    </a:lnTo>
                    <a:lnTo>
                      <a:pt x="389" y="451"/>
                    </a:lnTo>
                    <a:lnTo>
                      <a:pt x="382" y="457"/>
                    </a:lnTo>
                    <a:lnTo>
                      <a:pt x="385" y="436"/>
                    </a:lnTo>
                    <a:lnTo>
                      <a:pt x="380" y="418"/>
                    </a:lnTo>
                    <a:lnTo>
                      <a:pt x="386" y="393"/>
                    </a:lnTo>
                    <a:lnTo>
                      <a:pt x="371" y="387"/>
                    </a:lnTo>
                    <a:lnTo>
                      <a:pt x="362" y="394"/>
                    </a:lnTo>
                    <a:lnTo>
                      <a:pt x="331" y="449"/>
                    </a:lnTo>
                    <a:lnTo>
                      <a:pt x="305" y="461"/>
                    </a:lnTo>
                    <a:lnTo>
                      <a:pt x="298" y="460"/>
                    </a:lnTo>
                    <a:lnTo>
                      <a:pt x="286" y="462"/>
                    </a:lnTo>
                    <a:lnTo>
                      <a:pt x="276" y="474"/>
                    </a:lnTo>
                    <a:lnTo>
                      <a:pt x="255" y="499"/>
                    </a:lnTo>
                    <a:lnTo>
                      <a:pt x="218" y="525"/>
                    </a:lnTo>
                    <a:lnTo>
                      <a:pt x="210" y="543"/>
                    </a:lnTo>
                    <a:lnTo>
                      <a:pt x="171" y="578"/>
                    </a:lnTo>
                    <a:lnTo>
                      <a:pt x="171" y="561"/>
                    </a:lnTo>
                    <a:lnTo>
                      <a:pt x="184" y="526"/>
                    </a:lnTo>
                    <a:lnTo>
                      <a:pt x="189" y="501"/>
                    </a:lnTo>
                    <a:lnTo>
                      <a:pt x="177" y="470"/>
                    </a:lnTo>
                    <a:lnTo>
                      <a:pt x="176" y="445"/>
                    </a:lnTo>
                    <a:lnTo>
                      <a:pt x="150" y="425"/>
                    </a:lnTo>
                    <a:lnTo>
                      <a:pt x="129" y="434"/>
                    </a:lnTo>
                    <a:lnTo>
                      <a:pt x="123" y="433"/>
                    </a:lnTo>
                    <a:lnTo>
                      <a:pt x="110" y="438"/>
                    </a:lnTo>
                    <a:lnTo>
                      <a:pt x="103" y="434"/>
                    </a:lnTo>
                    <a:lnTo>
                      <a:pt x="94" y="434"/>
                    </a:lnTo>
                    <a:lnTo>
                      <a:pt x="89" y="427"/>
                    </a:lnTo>
                    <a:lnTo>
                      <a:pt x="66" y="435"/>
                    </a:lnTo>
                    <a:lnTo>
                      <a:pt x="44" y="444"/>
                    </a:lnTo>
                    <a:lnTo>
                      <a:pt x="22" y="453"/>
                    </a:lnTo>
                    <a:lnTo>
                      <a:pt x="0" y="462"/>
                    </a:lnTo>
                    <a:lnTo>
                      <a:pt x="13" y="444"/>
                    </a:lnTo>
                    <a:lnTo>
                      <a:pt x="25" y="426"/>
                    </a:lnTo>
                    <a:lnTo>
                      <a:pt x="38" y="409"/>
                    </a:lnTo>
                    <a:lnTo>
                      <a:pt x="52" y="391"/>
                    </a:lnTo>
                    <a:lnTo>
                      <a:pt x="79" y="357"/>
                    </a:lnTo>
                    <a:lnTo>
                      <a:pt x="93" y="341"/>
                    </a:lnTo>
                    <a:lnTo>
                      <a:pt x="107" y="324"/>
                    </a:lnTo>
                    <a:lnTo>
                      <a:pt x="137" y="292"/>
                    </a:lnTo>
                    <a:lnTo>
                      <a:pt x="152" y="277"/>
                    </a:lnTo>
                    <a:lnTo>
                      <a:pt x="167" y="261"/>
                    </a:lnTo>
                    <a:lnTo>
                      <a:pt x="183" y="246"/>
                    </a:lnTo>
                    <a:lnTo>
                      <a:pt x="199" y="231"/>
                    </a:lnTo>
                    <a:lnTo>
                      <a:pt x="231" y="202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538" name="Freeform 26">
                <a:extLst>
                  <a:ext uri="{FF2B5EF4-FFF2-40B4-BE49-F238E27FC236}">
                    <a16:creationId xmlns:a16="http://schemas.microsoft.com/office/drawing/2014/main" id="{E09B57F9-7FA0-4642-9136-80D4DB36EB25}"/>
                  </a:ext>
                </a:extLst>
              </p:cNvPr>
              <p:cNvSpPr>
                <a:spLocks/>
              </p:cNvSpPr>
              <p:nvPr>
                <p:custDataLst>
                  <p:tags r:id="rId21"/>
                </p:custDataLst>
              </p:nvPr>
            </p:nvSpPr>
            <p:spPr bwMode="gray">
              <a:xfrm>
                <a:off x="2299202" y="2324780"/>
                <a:ext cx="985559" cy="1094286"/>
              </a:xfrm>
              <a:custGeom>
                <a:avLst/>
                <a:gdLst/>
                <a:ahLst/>
                <a:cxnLst>
                  <a:cxn ang="0">
                    <a:pos x="16" y="395"/>
                  </a:cxn>
                  <a:cxn ang="0">
                    <a:pos x="43" y="323"/>
                  </a:cxn>
                  <a:cxn ang="0">
                    <a:pos x="75" y="252"/>
                  </a:cxn>
                  <a:cxn ang="0">
                    <a:pos x="122" y="162"/>
                  </a:cxn>
                  <a:cxn ang="0">
                    <a:pos x="162" y="96"/>
                  </a:cxn>
                  <a:cxn ang="0">
                    <a:pos x="265" y="40"/>
                  </a:cxn>
                  <a:cxn ang="0">
                    <a:pos x="286" y="51"/>
                  </a:cxn>
                  <a:cxn ang="0">
                    <a:pos x="326" y="38"/>
                  </a:cxn>
                  <a:cxn ang="0">
                    <a:pos x="365" y="114"/>
                  </a:cxn>
                  <a:cxn ang="0">
                    <a:pos x="347" y="191"/>
                  </a:cxn>
                  <a:cxn ang="0">
                    <a:pos x="431" y="112"/>
                  </a:cxn>
                  <a:cxn ang="0">
                    <a:pos x="474" y="73"/>
                  </a:cxn>
                  <a:cxn ang="0">
                    <a:pos x="523" y="34"/>
                  </a:cxn>
                  <a:cxn ang="0">
                    <a:pos x="562" y="6"/>
                  </a:cxn>
                  <a:cxn ang="0">
                    <a:pos x="558" y="70"/>
                  </a:cxn>
                  <a:cxn ang="0">
                    <a:pos x="534" y="82"/>
                  </a:cxn>
                  <a:cxn ang="0">
                    <a:pos x="524" y="99"/>
                  </a:cxn>
                  <a:cxn ang="0">
                    <a:pos x="503" y="121"/>
                  </a:cxn>
                  <a:cxn ang="0">
                    <a:pos x="494" y="151"/>
                  </a:cxn>
                  <a:cxn ang="0">
                    <a:pos x="492" y="173"/>
                  </a:cxn>
                  <a:cxn ang="0">
                    <a:pos x="472" y="180"/>
                  </a:cxn>
                  <a:cxn ang="0">
                    <a:pos x="454" y="182"/>
                  </a:cxn>
                  <a:cxn ang="0">
                    <a:pos x="445" y="201"/>
                  </a:cxn>
                  <a:cxn ang="0">
                    <a:pos x="432" y="237"/>
                  </a:cxn>
                  <a:cxn ang="0">
                    <a:pos x="417" y="247"/>
                  </a:cxn>
                  <a:cxn ang="0">
                    <a:pos x="407" y="297"/>
                  </a:cxn>
                  <a:cxn ang="0">
                    <a:pos x="406" y="258"/>
                  </a:cxn>
                  <a:cxn ang="0">
                    <a:pos x="397" y="258"/>
                  </a:cxn>
                  <a:cxn ang="0">
                    <a:pos x="397" y="316"/>
                  </a:cxn>
                  <a:cxn ang="0">
                    <a:pos x="397" y="342"/>
                  </a:cxn>
                  <a:cxn ang="0">
                    <a:pos x="382" y="373"/>
                  </a:cxn>
                  <a:cxn ang="0">
                    <a:pos x="358" y="401"/>
                  </a:cxn>
                  <a:cxn ang="0">
                    <a:pos x="330" y="446"/>
                  </a:cxn>
                  <a:cxn ang="0">
                    <a:pos x="323" y="512"/>
                  </a:cxn>
                  <a:cxn ang="0">
                    <a:pos x="327" y="618"/>
                  </a:cxn>
                  <a:cxn ang="0">
                    <a:pos x="313" y="604"/>
                  </a:cxn>
                  <a:cxn ang="0">
                    <a:pos x="302" y="563"/>
                  </a:cxn>
                  <a:cxn ang="0">
                    <a:pos x="304" y="530"/>
                  </a:cxn>
                  <a:cxn ang="0">
                    <a:pos x="290" y="500"/>
                  </a:cxn>
                  <a:cxn ang="0">
                    <a:pos x="277" y="509"/>
                  </a:cxn>
                  <a:cxn ang="0">
                    <a:pos x="262" y="494"/>
                  </a:cxn>
                  <a:cxn ang="0">
                    <a:pos x="239" y="502"/>
                  </a:cxn>
                  <a:cxn ang="0">
                    <a:pos x="234" y="526"/>
                  </a:cxn>
                  <a:cxn ang="0">
                    <a:pos x="222" y="526"/>
                  </a:cxn>
                  <a:cxn ang="0">
                    <a:pos x="203" y="519"/>
                  </a:cxn>
                  <a:cxn ang="0">
                    <a:pos x="181" y="526"/>
                  </a:cxn>
                  <a:cxn ang="0">
                    <a:pos x="156" y="566"/>
                  </a:cxn>
                  <a:cxn ang="0">
                    <a:pos x="151" y="599"/>
                  </a:cxn>
                  <a:cxn ang="0">
                    <a:pos x="133" y="587"/>
                  </a:cxn>
                  <a:cxn ang="0">
                    <a:pos x="113" y="519"/>
                  </a:cxn>
                  <a:cxn ang="0">
                    <a:pos x="105" y="542"/>
                  </a:cxn>
                  <a:cxn ang="0">
                    <a:pos x="96" y="507"/>
                  </a:cxn>
                  <a:cxn ang="0">
                    <a:pos x="86" y="485"/>
                  </a:cxn>
                  <a:cxn ang="0">
                    <a:pos x="70" y="494"/>
                  </a:cxn>
                  <a:cxn ang="0">
                    <a:pos x="45" y="500"/>
                  </a:cxn>
                  <a:cxn ang="0">
                    <a:pos x="19" y="478"/>
                  </a:cxn>
                  <a:cxn ang="0">
                    <a:pos x="14" y="462"/>
                  </a:cxn>
                  <a:cxn ang="0">
                    <a:pos x="7" y="455"/>
                  </a:cxn>
                  <a:cxn ang="0">
                    <a:pos x="0" y="445"/>
                  </a:cxn>
                </a:cxnLst>
                <a:rect l="0" t="0" r="r" b="b"/>
                <a:pathLst>
                  <a:path w="562" h="624">
                    <a:moveTo>
                      <a:pt x="0" y="444"/>
                    </a:moveTo>
                    <a:lnTo>
                      <a:pt x="8" y="419"/>
                    </a:lnTo>
                    <a:lnTo>
                      <a:pt x="16" y="395"/>
                    </a:lnTo>
                    <a:lnTo>
                      <a:pt x="25" y="371"/>
                    </a:lnTo>
                    <a:lnTo>
                      <a:pt x="34" y="346"/>
                    </a:lnTo>
                    <a:lnTo>
                      <a:pt x="43" y="323"/>
                    </a:lnTo>
                    <a:lnTo>
                      <a:pt x="53" y="299"/>
                    </a:lnTo>
                    <a:lnTo>
                      <a:pt x="64" y="275"/>
                    </a:lnTo>
                    <a:lnTo>
                      <a:pt x="75" y="252"/>
                    </a:lnTo>
                    <a:lnTo>
                      <a:pt x="86" y="229"/>
                    </a:lnTo>
                    <a:lnTo>
                      <a:pt x="98" y="207"/>
                    </a:lnTo>
                    <a:lnTo>
                      <a:pt x="122" y="162"/>
                    </a:lnTo>
                    <a:lnTo>
                      <a:pt x="135" y="139"/>
                    </a:lnTo>
                    <a:lnTo>
                      <a:pt x="148" y="117"/>
                    </a:lnTo>
                    <a:lnTo>
                      <a:pt x="162" y="96"/>
                    </a:lnTo>
                    <a:lnTo>
                      <a:pt x="176" y="75"/>
                    </a:lnTo>
                    <a:lnTo>
                      <a:pt x="220" y="57"/>
                    </a:lnTo>
                    <a:lnTo>
                      <a:pt x="265" y="40"/>
                    </a:lnTo>
                    <a:lnTo>
                      <a:pt x="270" y="47"/>
                    </a:lnTo>
                    <a:lnTo>
                      <a:pt x="279" y="47"/>
                    </a:lnTo>
                    <a:lnTo>
                      <a:pt x="286" y="51"/>
                    </a:lnTo>
                    <a:lnTo>
                      <a:pt x="299" y="46"/>
                    </a:lnTo>
                    <a:lnTo>
                      <a:pt x="305" y="47"/>
                    </a:lnTo>
                    <a:lnTo>
                      <a:pt x="326" y="38"/>
                    </a:lnTo>
                    <a:lnTo>
                      <a:pt x="352" y="58"/>
                    </a:lnTo>
                    <a:lnTo>
                      <a:pt x="353" y="83"/>
                    </a:lnTo>
                    <a:lnTo>
                      <a:pt x="365" y="114"/>
                    </a:lnTo>
                    <a:lnTo>
                      <a:pt x="360" y="139"/>
                    </a:lnTo>
                    <a:lnTo>
                      <a:pt x="347" y="174"/>
                    </a:lnTo>
                    <a:lnTo>
                      <a:pt x="347" y="191"/>
                    </a:lnTo>
                    <a:lnTo>
                      <a:pt x="386" y="156"/>
                    </a:lnTo>
                    <a:lnTo>
                      <a:pt x="394" y="138"/>
                    </a:lnTo>
                    <a:lnTo>
                      <a:pt x="431" y="112"/>
                    </a:lnTo>
                    <a:lnTo>
                      <a:pt x="452" y="87"/>
                    </a:lnTo>
                    <a:lnTo>
                      <a:pt x="462" y="75"/>
                    </a:lnTo>
                    <a:lnTo>
                      <a:pt x="474" y="73"/>
                    </a:lnTo>
                    <a:lnTo>
                      <a:pt x="481" y="74"/>
                    </a:lnTo>
                    <a:lnTo>
                      <a:pt x="507" y="62"/>
                    </a:lnTo>
                    <a:lnTo>
                      <a:pt x="523" y="34"/>
                    </a:lnTo>
                    <a:lnTo>
                      <a:pt x="538" y="7"/>
                    </a:lnTo>
                    <a:lnTo>
                      <a:pt x="547" y="0"/>
                    </a:lnTo>
                    <a:lnTo>
                      <a:pt x="562" y="6"/>
                    </a:lnTo>
                    <a:lnTo>
                      <a:pt x="556" y="31"/>
                    </a:lnTo>
                    <a:lnTo>
                      <a:pt x="561" y="49"/>
                    </a:lnTo>
                    <a:lnTo>
                      <a:pt x="558" y="70"/>
                    </a:lnTo>
                    <a:lnTo>
                      <a:pt x="542" y="83"/>
                    </a:lnTo>
                    <a:lnTo>
                      <a:pt x="536" y="85"/>
                    </a:lnTo>
                    <a:lnTo>
                      <a:pt x="534" y="82"/>
                    </a:lnTo>
                    <a:lnTo>
                      <a:pt x="532" y="84"/>
                    </a:lnTo>
                    <a:lnTo>
                      <a:pt x="528" y="94"/>
                    </a:lnTo>
                    <a:lnTo>
                      <a:pt x="524" y="99"/>
                    </a:lnTo>
                    <a:lnTo>
                      <a:pt x="512" y="101"/>
                    </a:lnTo>
                    <a:lnTo>
                      <a:pt x="510" y="109"/>
                    </a:lnTo>
                    <a:lnTo>
                      <a:pt x="503" y="121"/>
                    </a:lnTo>
                    <a:lnTo>
                      <a:pt x="500" y="129"/>
                    </a:lnTo>
                    <a:lnTo>
                      <a:pt x="490" y="145"/>
                    </a:lnTo>
                    <a:lnTo>
                      <a:pt x="494" y="151"/>
                    </a:lnTo>
                    <a:lnTo>
                      <a:pt x="492" y="161"/>
                    </a:lnTo>
                    <a:lnTo>
                      <a:pt x="499" y="164"/>
                    </a:lnTo>
                    <a:lnTo>
                      <a:pt x="492" y="173"/>
                    </a:lnTo>
                    <a:lnTo>
                      <a:pt x="484" y="177"/>
                    </a:lnTo>
                    <a:lnTo>
                      <a:pt x="480" y="170"/>
                    </a:lnTo>
                    <a:lnTo>
                      <a:pt x="472" y="180"/>
                    </a:lnTo>
                    <a:lnTo>
                      <a:pt x="464" y="184"/>
                    </a:lnTo>
                    <a:lnTo>
                      <a:pt x="459" y="180"/>
                    </a:lnTo>
                    <a:lnTo>
                      <a:pt x="454" y="182"/>
                    </a:lnTo>
                    <a:lnTo>
                      <a:pt x="449" y="193"/>
                    </a:lnTo>
                    <a:lnTo>
                      <a:pt x="443" y="198"/>
                    </a:lnTo>
                    <a:lnTo>
                      <a:pt x="445" y="201"/>
                    </a:lnTo>
                    <a:lnTo>
                      <a:pt x="445" y="211"/>
                    </a:lnTo>
                    <a:lnTo>
                      <a:pt x="436" y="225"/>
                    </a:lnTo>
                    <a:lnTo>
                      <a:pt x="432" y="237"/>
                    </a:lnTo>
                    <a:lnTo>
                      <a:pt x="424" y="249"/>
                    </a:lnTo>
                    <a:lnTo>
                      <a:pt x="420" y="243"/>
                    </a:lnTo>
                    <a:lnTo>
                      <a:pt x="417" y="247"/>
                    </a:lnTo>
                    <a:lnTo>
                      <a:pt x="419" y="257"/>
                    </a:lnTo>
                    <a:lnTo>
                      <a:pt x="415" y="277"/>
                    </a:lnTo>
                    <a:lnTo>
                      <a:pt x="407" y="297"/>
                    </a:lnTo>
                    <a:lnTo>
                      <a:pt x="405" y="294"/>
                    </a:lnTo>
                    <a:lnTo>
                      <a:pt x="404" y="280"/>
                    </a:lnTo>
                    <a:lnTo>
                      <a:pt x="406" y="258"/>
                    </a:lnTo>
                    <a:lnTo>
                      <a:pt x="410" y="241"/>
                    </a:lnTo>
                    <a:lnTo>
                      <a:pt x="403" y="244"/>
                    </a:lnTo>
                    <a:lnTo>
                      <a:pt x="397" y="258"/>
                    </a:lnTo>
                    <a:lnTo>
                      <a:pt x="399" y="275"/>
                    </a:lnTo>
                    <a:lnTo>
                      <a:pt x="395" y="305"/>
                    </a:lnTo>
                    <a:lnTo>
                      <a:pt x="397" y="316"/>
                    </a:lnTo>
                    <a:lnTo>
                      <a:pt x="397" y="326"/>
                    </a:lnTo>
                    <a:lnTo>
                      <a:pt x="393" y="333"/>
                    </a:lnTo>
                    <a:lnTo>
                      <a:pt x="397" y="342"/>
                    </a:lnTo>
                    <a:lnTo>
                      <a:pt x="395" y="349"/>
                    </a:lnTo>
                    <a:lnTo>
                      <a:pt x="386" y="359"/>
                    </a:lnTo>
                    <a:lnTo>
                      <a:pt x="382" y="373"/>
                    </a:lnTo>
                    <a:lnTo>
                      <a:pt x="376" y="381"/>
                    </a:lnTo>
                    <a:lnTo>
                      <a:pt x="368" y="396"/>
                    </a:lnTo>
                    <a:lnTo>
                      <a:pt x="358" y="401"/>
                    </a:lnTo>
                    <a:lnTo>
                      <a:pt x="337" y="434"/>
                    </a:lnTo>
                    <a:lnTo>
                      <a:pt x="332" y="436"/>
                    </a:lnTo>
                    <a:lnTo>
                      <a:pt x="330" y="446"/>
                    </a:lnTo>
                    <a:lnTo>
                      <a:pt x="321" y="470"/>
                    </a:lnTo>
                    <a:lnTo>
                      <a:pt x="319" y="494"/>
                    </a:lnTo>
                    <a:lnTo>
                      <a:pt x="323" y="512"/>
                    </a:lnTo>
                    <a:lnTo>
                      <a:pt x="327" y="545"/>
                    </a:lnTo>
                    <a:lnTo>
                      <a:pt x="330" y="584"/>
                    </a:lnTo>
                    <a:lnTo>
                      <a:pt x="327" y="618"/>
                    </a:lnTo>
                    <a:lnTo>
                      <a:pt x="320" y="624"/>
                    </a:lnTo>
                    <a:lnTo>
                      <a:pt x="316" y="623"/>
                    </a:lnTo>
                    <a:lnTo>
                      <a:pt x="313" y="604"/>
                    </a:lnTo>
                    <a:lnTo>
                      <a:pt x="306" y="589"/>
                    </a:lnTo>
                    <a:lnTo>
                      <a:pt x="305" y="572"/>
                    </a:lnTo>
                    <a:lnTo>
                      <a:pt x="302" y="563"/>
                    </a:lnTo>
                    <a:lnTo>
                      <a:pt x="302" y="542"/>
                    </a:lnTo>
                    <a:lnTo>
                      <a:pt x="304" y="538"/>
                    </a:lnTo>
                    <a:lnTo>
                      <a:pt x="304" y="530"/>
                    </a:lnTo>
                    <a:lnTo>
                      <a:pt x="300" y="521"/>
                    </a:lnTo>
                    <a:lnTo>
                      <a:pt x="296" y="506"/>
                    </a:lnTo>
                    <a:lnTo>
                      <a:pt x="290" y="500"/>
                    </a:lnTo>
                    <a:lnTo>
                      <a:pt x="284" y="503"/>
                    </a:lnTo>
                    <a:lnTo>
                      <a:pt x="281" y="510"/>
                    </a:lnTo>
                    <a:lnTo>
                      <a:pt x="277" y="509"/>
                    </a:lnTo>
                    <a:lnTo>
                      <a:pt x="275" y="499"/>
                    </a:lnTo>
                    <a:lnTo>
                      <a:pt x="269" y="494"/>
                    </a:lnTo>
                    <a:lnTo>
                      <a:pt x="262" y="494"/>
                    </a:lnTo>
                    <a:lnTo>
                      <a:pt x="252" y="499"/>
                    </a:lnTo>
                    <a:lnTo>
                      <a:pt x="249" y="495"/>
                    </a:lnTo>
                    <a:lnTo>
                      <a:pt x="239" y="502"/>
                    </a:lnTo>
                    <a:lnTo>
                      <a:pt x="231" y="505"/>
                    </a:lnTo>
                    <a:lnTo>
                      <a:pt x="230" y="516"/>
                    </a:lnTo>
                    <a:lnTo>
                      <a:pt x="234" y="526"/>
                    </a:lnTo>
                    <a:lnTo>
                      <a:pt x="233" y="533"/>
                    </a:lnTo>
                    <a:lnTo>
                      <a:pt x="228" y="533"/>
                    </a:lnTo>
                    <a:lnTo>
                      <a:pt x="222" y="526"/>
                    </a:lnTo>
                    <a:lnTo>
                      <a:pt x="216" y="530"/>
                    </a:lnTo>
                    <a:lnTo>
                      <a:pt x="208" y="516"/>
                    </a:lnTo>
                    <a:lnTo>
                      <a:pt x="203" y="519"/>
                    </a:lnTo>
                    <a:lnTo>
                      <a:pt x="194" y="516"/>
                    </a:lnTo>
                    <a:lnTo>
                      <a:pt x="188" y="516"/>
                    </a:lnTo>
                    <a:lnTo>
                      <a:pt x="181" y="526"/>
                    </a:lnTo>
                    <a:lnTo>
                      <a:pt x="176" y="534"/>
                    </a:lnTo>
                    <a:lnTo>
                      <a:pt x="166" y="540"/>
                    </a:lnTo>
                    <a:lnTo>
                      <a:pt x="156" y="566"/>
                    </a:lnTo>
                    <a:lnTo>
                      <a:pt x="154" y="575"/>
                    </a:lnTo>
                    <a:lnTo>
                      <a:pt x="151" y="584"/>
                    </a:lnTo>
                    <a:lnTo>
                      <a:pt x="151" y="599"/>
                    </a:lnTo>
                    <a:lnTo>
                      <a:pt x="151" y="607"/>
                    </a:lnTo>
                    <a:lnTo>
                      <a:pt x="142" y="604"/>
                    </a:lnTo>
                    <a:lnTo>
                      <a:pt x="133" y="587"/>
                    </a:lnTo>
                    <a:lnTo>
                      <a:pt x="133" y="574"/>
                    </a:lnTo>
                    <a:lnTo>
                      <a:pt x="124" y="533"/>
                    </a:lnTo>
                    <a:lnTo>
                      <a:pt x="113" y="519"/>
                    </a:lnTo>
                    <a:lnTo>
                      <a:pt x="107" y="530"/>
                    </a:lnTo>
                    <a:lnTo>
                      <a:pt x="107" y="539"/>
                    </a:lnTo>
                    <a:lnTo>
                      <a:pt x="105" y="542"/>
                    </a:lnTo>
                    <a:lnTo>
                      <a:pt x="100" y="538"/>
                    </a:lnTo>
                    <a:lnTo>
                      <a:pt x="95" y="524"/>
                    </a:lnTo>
                    <a:lnTo>
                      <a:pt x="96" y="507"/>
                    </a:lnTo>
                    <a:lnTo>
                      <a:pt x="94" y="500"/>
                    </a:lnTo>
                    <a:lnTo>
                      <a:pt x="91" y="501"/>
                    </a:lnTo>
                    <a:lnTo>
                      <a:pt x="86" y="485"/>
                    </a:lnTo>
                    <a:lnTo>
                      <a:pt x="79" y="482"/>
                    </a:lnTo>
                    <a:lnTo>
                      <a:pt x="73" y="482"/>
                    </a:lnTo>
                    <a:lnTo>
                      <a:pt x="70" y="494"/>
                    </a:lnTo>
                    <a:lnTo>
                      <a:pt x="63" y="500"/>
                    </a:lnTo>
                    <a:lnTo>
                      <a:pt x="48" y="502"/>
                    </a:lnTo>
                    <a:lnTo>
                      <a:pt x="45" y="500"/>
                    </a:lnTo>
                    <a:lnTo>
                      <a:pt x="37" y="486"/>
                    </a:lnTo>
                    <a:lnTo>
                      <a:pt x="29" y="475"/>
                    </a:lnTo>
                    <a:lnTo>
                      <a:pt x="19" y="478"/>
                    </a:lnTo>
                    <a:lnTo>
                      <a:pt x="15" y="482"/>
                    </a:lnTo>
                    <a:lnTo>
                      <a:pt x="14" y="476"/>
                    </a:lnTo>
                    <a:lnTo>
                      <a:pt x="14" y="462"/>
                    </a:lnTo>
                    <a:lnTo>
                      <a:pt x="10" y="455"/>
                    </a:lnTo>
                    <a:lnTo>
                      <a:pt x="8" y="456"/>
                    </a:lnTo>
                    <a:lnTo>
                      <a:pt x="7" y="455"/>
                    </a:lnTo>
                    <a:lnTo>
                      <a:pt x="6" y="447"/>
                    </a:lnTo>
                    <a:lnTo>
                      <a:pt x="3" y="444"/>
                    </a:lnTo>
                    <a:lnTo>
                      <a:pt x="0" y="445"/>
                    </a:lnTo>
                    <a:lnTo>
                      <a:pt x="0" y="444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539" name="Freeform 27">
                <a:extLst>
                  <a:ext uri="{FF2B5EF4-FFF2-40B4-BE49-F238E27FC236}">
                    <a16:creationId xmlns:a16="http://schemas.microsoft.com/office/drawing/2014/main" id="{AC00F18C-1653-4E23-B4C7-E0D25437AF0D}"/>
                  </a:ext>
                </a:extLst>
              </p:cNvPr>
              <p:cNvSpPr>
                <a:spLocks noEditPoints="1"/>
              </p:cNvSpPr>
              <p:nvPr>
                <p:custDataLst>
                  <p:tags r:id="rId22"/>
                </p:custDataLst>
              </p:nvPr>
            </p:nvSpPr>
            <p:spPr bwMode="gray">
              <a:xfrm>
                <a:off x="5347070" y="1574212"/>
                <a:ext cx="694450" cy="438416"/>
              </a:xfrm>
              <a:custGeom>
                <a:avLst/>
                <a:gdLst/>
                <a:ahLst/>
                <a:cxnLst>
                  <a:cxn ang="0">
                    <a:pos x="322" y="117"/>
                  </a:cxn>
                  <a:cxn ang="0">
                    <a:pos x="307" y="118"/>
                  </a:cxn>
                  <a:cxn ang="0">
                    <a:pos x="308" y="109"/>
                  </a:cxn>
                  <a:cxn ang="0">
                    <a:pos x="390" y="157"/>
                  </a:cxn>
                  <a:cxn ang="0">
                    <a:pos x="390" y="161"/>
                  </a:cxn>
                  <a:cxn ang="0">
                    <a:pos x="1" y="62"/>
                  </a:cxn>
                  <a:cxn ang="0">
                    <a:pos x="15" y="51"/>
                  </a:cxn>
                  <a:cxn ang="0">
                    <a:pos x="10" y="73"/>
                  </a:cxn>
                  <a:cxn ang="0">
                    <a:pos x="17" y="77"/>
                  </a:cxn>
                  <a:cxn ang="0">
                    <a:pos x="31" y="89"/>
                  </a:cxn>
                  <a:cxn ang="0">
                    <a:pos x="27" y="110"/>
                  </a:cxn>
                  <a:cxn ang="0">
                    <a:pos x="59" y="126"/>
                  </a:cxn>
                  <a:cxn ang="0">
                    <a:pos x="65" y="150"/>
                  </a:cxn>
                  <a:cxn ang="0">
                    <a:pos x="43" y="165"/>
                  </a:cxn>
                  <a:cxn ang="0">
                    <a:pos x="25" y="196"/>
                  </a:cxn>
                  <a:cxn ang="0">
                    <a:pos x="64" y="209"/>
                  </a:cxn>
                  <a:cxn ang="0">
                    <a:pos x="61" y="216"/>
                  </a:cxn>
                  <a:cxn ang="0">
                    <a:pos x="35" y="236"/>
                  </a:cxn>
                  <a:cxn ang="0">
                    <a:pos x="39" y="241"/>
                  </a:cxn>
                  <a:cxn ang="0">
                    <a:pos x="83" y="235"/>
                  </a:cxn>
                  <a:cxn ang="0">
                    <a:pos x="153" y="223"/>
                  </a:cxn>
                  <a:cxn ang="0">
                    <a:pos x="135" y="211"/>
                  </a:cxn>
                  <a:cxn ang="0">
                    <a:pos x="153" y="173"/>
                  </a:cxn>
                  <a:cxn ang="0">
                    <a:pos x="119" y="133"/>
                  </a:cxn>
                  <a:cxn ang="0">
                    <a:pos x="84" y="79"/>
                  </a:cxn>
                  <a:cxn ang="0">
                    <a:pos x="68" y="68"/>
                  </a:cxn>
                  <a:cxn ang="0">
                    <a:pos x="60" y="24"/>
                  </a:cxn>
                  <a:cxn ang="0">
                    <a:pos x="57" y="0"/>
                  </a:cxn>
                  <a:cxn ang="0">
                    <a:pos x="16" y="16"/>
                  </a:cxn>
                  <a:cxn ang="0">
                    <a:pos x="11" y="41"/>
                  </a:cxn>
                  <a:cxn ang="0">
                    <a:pos x="3" y="66"/>
                  </a:cxn>
                  <a:cxn ang="0">
                    <a:pos x="17" y="54"/>
                  </a:cxn>
                  <a:cxn ang="0">
                    <a:pos x="10" y="83"/>
                  </a:cxn>
                  <a:cxn ang="0">
                    <a:pos x="24" y="74"/>
                  </a:cxn>
                  <a:cxn ang="0">
                    <a:pos x="30" y="94"/>
                  </a:cxn>
                  <a:cxn ang="0">
                    <a:pos x="47" y="110"/>
                  </a:cxn>
                  <a:cxn ang="0">
                    <a:pos x="62" y="133"/>
                  </a:cxn>
                  <a:cxn ang="0">
                    <a:pos x="54" y="153"/>
                  </a:cxn>
                  <a:cxn ang="0">
                    <a:pos x="42" y="187"/>
                  </a:cxn>
                  <a:cxn ang="0">
                    <a:pos x="28" y="200"/>
                  </a:cxn>
                  <a:cxn ang="0">
                    <a:pos x="67" y="207"/>
                  </a:cxn>
                  <a:cxn ang="0">
                    <a:pos x="48" y="217"/>
                  </a:cxn>
                  <a:cxn ang="0">
                    <a:pos x="25" y="246"/>
                  </a:cxn>
                  <a:cxn ang="0">
                    <a:pos x="63" y="242"/>
                  </a:cxn>
                  <a:cxn ang="0">
                    <a:pos x="110" y="229"/>
                  </a:cxn>
                  <a:cxn ang="0">
                    <a:pos x="152" y="217"/>
                  </a:cxn>
                  <a:cxn ang="0">
                    <a:pos x="143" y="210"/>
                  </a:cxn>
                  <a:cxn ang="0">
                    <a:pos x="136" y="174"/>
                  </a:cxn>
                  <a:cxn ang="0">
                    <a:pos x="105" y="117"/>
                  </a:cxn>
                  <a:cxn ang="0">
                    <a:pos x="74" y="74"/>
                  </a:cxn>
                  <a:cxn ang="0">
                    <a:pos x="67" y="55"/>
                  </a:cxn>
                  <a:cxn ang="0">
                    <a:pos x="42" y="24"/>
                  </a:cxn>
                  <a:cxn ang="0">
                    <a:pos x="48" y="2"/>
                  </a:cxn>
                  <a:cxn ang="0">
                    <a:pos x="6" y="22"/>
                  </a:cxn>
                </a:cxnLst>
                <a:rect l="0" t="0" r="r" b="b"/>
                <a:pathLst>
                  <a:path w="396" h="250">
                    <a:moveTo>
                      <a:pt x="302" y="110"/>
                    </a:moveTo>
                    <a:lnTo>
                      <a:pt x="307" y="118"/>
                    </a:lnTo>
                    <a:lnTo>
                      <a:pt x="317" y="122"/>
                    </a:lnTo>
                    <a:lnTo>
                      <a:pt x="322" y="117"/>
                    </a:lnTo>
                    <a:lnTo>
                      <a:pt x="318" y="111"/>
                    </a:lnTo>
                    <a:lnTo>
                      <a:pt x="308" y="109"/>
                    </a:lnTo>
                    <a:lnTo>
                      <a:pt x="302" y="110"/>
                    </a:lnTo>
                    <a:lnTo>
                      <a:pt x="307" y="118"/>
                    </a:lnTo>
                    <a:lnTo>
                      <a:pt x="317" y="122"/>
                    </a:lnTo>
                    <a:lnTo>
                      <a:pt x="322" y="117"/>
                    </a:lnTo>
                    <a:lnTo>
                      <a:pt x="318" y="111"/>
                    </a:lnTo>
                    <a:lnTo>
                      <a:pt x="308" y="109"/>
                    </a:lnTo>
                    <a:lnTo>
                      <a:pt x="302" y="110"/>
                    </a:lnTo>
                    <a:close/>
                    <a:moveTo>
                      <a:pt x="390" y="161"/>
                    </a:moveTo>
                    <a:lnTo>
                      <a:pt x="396" y="159"/>
                    </a:lnTo>
                    <a:lnTo>
                      <a:pt x="390" y="157"/>
                    </a:lnTo>
                    <a:lnTo>
                      <a:pt x="390" y="161"/>
                    </a:lnTo>
                    <a:lnTo>
                      <a:pt x="396" y="159"/>
                    </a:lnTo>
                    <a:lnTo>
                      <a:pt x="390" y="157"/>
                    </a:lnTo>
                    <a:lnTo>
                      <a:pt x="390" y="161"/>
                    </a:lnTo>
                    <a:close/>
                    <a:moveTo>
                      <a:pt x="11" y="41"/>
                    </a:moveTo>
                    <a:lnTo>
                      <a:pt x="2" y="47"/>
                    </a:lnTo>
                    <a:lnTo>
                      <a:pt x="0" y="54"/>
                    </a:lnTo>
                    <a:lnTo>
                      <a:pt x="1" y="62"/>
                    </a:lnTo>
                    <a:lnTo>
                      <a:pt x="3" y="66"/>
                    </a:lnTo>
                    <a:lnTo>
                      <a:pt x="8" y="61"/>
                    </a:lnTo>
                    <a:lnTo>
                      <a:pt x="9" y="55"/>
                    </a:lnTo>
                    <a:lnTo>
                      <a:pt x="15" y="51"/>
                    </a:lnTo>
                    <a:lnTo>
                      <a:pt x="17" y="54"/>
                    </a:lnTo>
                    <a:lnTo>
                      <a:pt x="16" y="58"/>
                    </a:lnTo>
                    <a:lnTo>
                      <a:pt x="11" y="66"/>
                    </a:lnTo>
                    <a:lnTo>
                      <a:pt x="10" y="73"/>
                    </a:lnTo>
                    <a:lnTo>
                      <a:pt x="10" y="83"/>
                    </a:lnTo>
                    <a:lnTo>
                      <a:pt x="13" y="89"/>
                    </a:lnTo>
                    <a:lnTo>
                      <a:pt x="16" y="85"/>
                    </a:lnTo>
                    <a:lnTo>
                      <a:pt x="17" y="77"/>
                    </a:lnTo>
                    <a:lnTo>
                      <a:pt x="24" y="74"/>
                    </a:lnTo>
                    <a:lnTo>
                      <a:pt x="27" y="78"/>
                    </a:lnTo>
                    <a:lnTo>
                      <a:pt x="28" y="84"/>
                    </a:lnTo>
                    <a:lnTo>
                      <a:pt x="31" y="89"/>
                    </a:lnTo>
                    <a:lnTo>
                      <a:pt x="30" y="94"/>
                    </a:lnTo>
                    <a:lnTo>
                      <a:pt x="24" y="99"/>
                    </a:lnTo>
                    <a:lnTo>
                      <a:pt x="23" y="108"/>
                    </a:lnTo>
                    <a:lnTo>
                      <a:pt x="27" y="110"/>
                    </a:lnTo>
                    <a:lnTo>
                      <a:pt x="47" y="110"/>
                    </a:lnTo>
                    <a:lnTo>
                      <a:pt x="56" y="107"/>
                    </a:lnTo>
                    <a:lnTo>
                      <a:pt x="55" y="118"/>
                    </a:lnTo>
                    <a:lnTo>
                      <a:pt x="59" y="126"/>
                    </a:lnTo>
                    <a:lnTo>
                      <a:pt x="62" y="133"/>
                    </a:lnTo>
                    <a:lnTo>
                      <a:pt x="67" y="135"/>
                    </a:lnTo>
                    <a:lnTo>
                      <a:pt x="69" y="144"/>
                    </a:lnTo>
                    <a:lnTo>
                      <a:pt x="65" y="150"/>
                    </a:lnTo>
                    <a:lnTo>
                      <a:pt x="54" y="153"/>
                    </a:lnTo>
                    <a:lnTo>
                      <a:pt x="41" y="155"/>
                    </a:lnTo>
                    <a:lnTo>
                      <a:pt x="38" y="163"/>
                    </a:lnTo>
                    <a:lnTo>
                      <a:pt x="43" y="165"/>
                    </a:lnTo>
                    <a:lnTo>
                      <a:pt x="42" y="187"/>
                    </a:lnTo>
                    <a:lnTo>
                      <a:pt x="34" y="188"/>
                    </a:lnTo>
                    <a:lnTo>
                      <a:pt x="27" y="191"/>
                    </a:lnTo>
                    <a:lnTo>
                      <a:pt x="25" y="196"/>
                    </a:lnTo>
                    <a:lnTo>
                      <a:pt x="28" y="200"/>
                    </a:lnTo>
                    <a:lnTo>
                      <a:pt x="49" y="202"/>
                    </a:lnTo>
                    <a:lnTo>
                      <a:pt x="55" y="207"/>
                    </a:lnTo>
                    <a:lnTo>
                      <a:pt x="64" y="209"/>
                    </a:lnTo>
                    <a:lnTo>
                      <a:pt x="67" y="207"/>
                    </a:lnTo>
                    <a:lnTo>
                      <a:pt x="73" y="208"/>
                    </a:lnTo>
                    <a:lnTo>
                      <a:pt x="70" y="214"/>
                    </a:lnTo>
                    <a:lnTo>
                      <a:pt x="61" y="216"/>
                    </a:lnTo>
                    <a:lnTo>
                      <a:pt x="48" y="217"/>
                    </a:lnTo>
                    <a:lnTo>
                      <a:pt x="47" y="224"/>
                    </a:lnTo>
                    <a:lnTo>
                      <a:pt x="39" y="226"/>
                    </a:lnTo>
                    <a:lnTo>
                      <a:pt x="35" y="236"/>
                    </a:lnTo>
                    <a:lnTo>
                      <a:pt x="25" y="246"/>
                    </a:lnTo>
                    <a:lnTo>
                      <a:pt x="26" y="250"/>
                    </a:lnTo>
                    <a:lnTo>
                      <a:pt x="34" y="249"/>
                    </a:lnTo>
                    <a:lnTo>
                      <a:pt x="39" y="241"/>
                    </a:lnTo>
                    <a:lnTo>
                      <a:pt x="63" y="242"/>
                    </a:lnTo>
                    <a:lnTo>
                      <a:pt x="64" y="236"/>
                    </a:lnTo>
                    <a:lnTo>
                      <a:pt x="78" y="232"/>
                    </a:lnTo>
                    <a:lnTo>
                      <a:pt x="83" y="235"/>
                    </a:lnTo>
                    <a:lnTo>
                      <a:pt x="110" y="229"/>
                    </a:lnTo>
                    <a:lnTo>
                      <a:pt x="120" y="232"/>
                    </a:lnTo>
                    <a:lnTo>
                      <a:pt x="136" y="233"/>
                    </a:lnTo>
                    <a:lnTo>
                      <a:pt x="153" y="223"/>
                    </a:lnTo>
                    <a:lnTo>
                      <a:pt x="152" y="217"/>
                    </a:lnTo>
                    <a:lnTo>
                      <a:pt x="141" y="216"/>
                    </a:lnTo>
                    <a:lnTo>
                      <a:pt x="133" y="214"/>
                    </a:lnTo>
                    <a:lnTo>
                      <a:pt x="135" y="211"/>
                    </a:lnTo>
                    <a:lnTo>
                      <a:pt x="143" y="210"/>
                    </a:lnTo>
                    <a:lnTo>
                      <a:pt x="152" y="201"/>
                    </a:lnTo>
                    <a:lnTo>
                      <a:pt x="156" y="191"/>
                    </a:lnTo>
                    <a:lnTo>
                      <a:pt x="153" y="173"/>
                    </a:lnTo>
                    <a:lnTo>
                      <a:pt x="136" y="174"/>
                    </a:lnTo>
                    <a:lnTo>
                      <a:pt x="128" y="169"/>
                    </a:lnTo>
                    <a:lnTo>
                      <a:pt x="123" y="139"/>
                    </a:lnTo>
                    <a:lnTo>
                      <a:pt x="119" y="133"/>
                    </a:lnTo>
                    <a:lnTo>
                      <a:pt x="105" y="117"/>
                    </a:lnTo>
                    <a:lnTo>
                      <a:pt x="97" y="114"/>
                    </a:lnTo>
                    <a:lnTo>
                      <a:pt x="93" y="94"/>
                    </a:lnTo>
                    <a:lnTo>
                      <a:pt x="84" y="79"/>
                    </a:lnTo>
                    <a:lnTo>
                      <a:pt x="74" y="74"/>
                    </a:lnTo>
                    <a:lnTo>
                      <a:pt x="62" y="77"/>
                    </a:lnTo>
                    <a:lnTo>
                      <a:pt x="61" y="73"/>
                    </a:lnTo>
                    <a:lnTo>
                      <a:pt x="68" y="68"/>
                    </a:lnTo>
                    <a:lnTo>
                      <a:pt x="67" y="55"/>
                    </a:lnTo>
                    <a:lnTo>
                      <a:pt x="80" y="35"/>
                    </a:lnTo>
                    <a:lnTo>
                      <a:pt x="78" y="27"/>
                    </a:lnTo>
                    <a:lnTo>
                      <a:pt x="60" y="24"/>
                    </a:lnTo>
                    <a:lnTo>
                      <a:pt x="42" y="24"/>
                    </a:lnTo>
                    <a:lnTo>
                      <a:pt x="45" y="13"/>
                    </a:lnTo>
                    <a:lnTo>
                      <a:pt x="56" y="6"/>
                    </a:lnTo>
                    <a:lnTo>
                      <a:pt x="57" y="0"/>
                    </a:lnTo>
                    <a:lnTo>
                      <a:pt x="48" y="2"/>
                    </a:lnTo>
                    <a:lnTo>
                      <a:pt x="24" y="0"/>
                    </a:lnTo>
                    <a:lnTo>
                      <a:pt x="18" y="6"/>
                    </a:lnTo>
                    <a:lnTo>
                      <a:pt x="16" y="16"/>
                    </a:lnTo>
                    <a:lnTo>
                      <a:pt x="6" y="22"/>
                    </a:lnTo>
                    <a:lnTo>
                      <a:pt x="7" y="29"/>
                    </a:lnTo>
                    <a:lnTo>
                      <a:pt x="11" y="33"/>
                    </a:lnTo>
                    <a:lnTo>
                      <a:pt x="11" y="41"/>
                    </a:lnTo>
                    <a:lnTo>
                      <a:pt x="2" y="47"/>
                    </a:lnTo>
                    <a:lnTo>
                      <a:pt x="0" y="54"/>
                    </a:lnTo>
                    <a:lnTo>
                      <a:pt x="1" y="62"/>
                    </a:lnTo>
                    <a:lnTo>
                      <a:pt x="3" y="66"/>
                    </a:lnTo>
                    <a:lnTo>
                      <a:pt x="8" y="61"/>
                    </a:lnTo>
                    <a:lnTo>
                      <a:pt x="9" y="55"/>
                    </a:lnTo>
                    <a:lnTo>
                      <a:pt x="15" y="51"/>
                    </a:lnTo>
                    <a:lnTo>
                      <a:pt x="17" y="54"/>
                    </a:lnTo>
                    <a:lnTo>
                      <a:pt x="16" y="58"/>
                    </a:lnTo>
                    <a:lnTo>
                      <a:pt x="11" y="66"/>
                    </a:lnTo>
                    <a:lnTo>
                      <a:pt x="10" y="73"/>
                    </a:lnTo>
                    <a:lnTo>
                      <a:pt x="10" y="83"/>
                    </a:lnTo>
                    <a:lnTo>
                      <a:pt x="13" y="89"/>
                    </a:lnTo>
                    <a:lnTo>
                      <a:pt x="16" y="85"/>
                    </a:lnTo>
                    <a:lnTo>
                      <a:pt x="17" y="77"/>
                    </a:lnTo>
                    <a:lnTo>
                      <a:pt x="24" y="74"/>
                    </a:lnTo>
                    <a:lnTo>
                      <a:pt x="27" y="78"/>
                    </a:lnTo>
                    <a:lnTo>
                      <a:pt x="28" y="84"/>
                    </a:lnTo>
                    <a:lnTo>
                      <a:pt x="31" y="89"/>
                    </a:lnTo>
                    <a:lnTo>
                      <a:pt x="30" y="94"/>
                    </a:lnTo>
                    <a:lnTo>
                      <a:pt x="24" y="99"/>
                    </a:lnTo>
                    <a:lnTo>
                      <a:pt x="23" y="108"/>
                    </a:lnTo>
                    <a:lnTo>
                      <a:pt x="27" y="110"/>
                    </a:lnTo>
                    <a:lnTo>
                      <a:pt x="47" y="110"/>
                    </a:lnTo>
                    <a:lnTo>
                      <a:pt x="56" y="107"/>
                    </a:lnTo>
                    <a:lnTo>
                      <a:pt x="55" y="118"/>
                    </a:lnTo>
                    <a:lnTo>
                      <a:pt x="59" y="126"/>
                    </a:lnTo>
                    <a:lnTo>
                      <a:pt x="62" y="133"/>
                    </a:lnTo>
                    <a:lnTo>
                      <a:pt x="67" y="135"/>
                    </a:lnTo>
                    <a:lnTo>
                      <a:pt x="69" y="144"/>
                    </a:lnTo>
                    <a:lnTo>
                      <a:pt x="65" y="150"/>
                    </a:lnTo>
                    <a:lnTo>
                      <a:pt x="54" y="153"/>
                    </a:lnTo>
                    <a:lnTo>
                      <a:pt x="41" y="155"/>
                    </a:lnTo>
                    <a:lnTo>
                      <a:pt x="38" y="163"/>
                    </a:lnTo>
                    <a:lnTo>
                      <a:pt x="43" y="165"/>
                    </a:lnTo>
                    <a:lnTo>
                      <a:pt x="42" y="187"/>
                    </a:lnTo>
                    <a:lnTo>
                      <a:pt x="34" y="188"/>
                    </a:lnTo>
                    <a:lnTo>
                      <a:pt x="27" y="191"/>
                    </a:lnTo>
                    <a:lnTo>
                      <a:pt x="25" y="196"/>
                    </a:lnTo>
                    <a:lnTo>
                      <a:pt x="28" y="200"/>
                    </a:lnTo>
                    <a:lnTo>
                      <a:pt x="49" y="202"/>
                    </a:lnTo>
                    <a:lnTo>
                      <a:pt x="55" y="207"/>
                    </a:lnTo>
                    <a:lnTo>
                      <a:pt x="64" y="209"/>
                    </a:lnTo>
                    <a:lnTo>
                      <a:pt x="67" y="207"/>
                    </a:lnTo>
                    <a:lnTo>
                      <a:pt x="73" y="208"/>
                    </a:lnTo>
                    <a:lnTo>
                      <a:pt x="70" y="214"/>
                    </a:lnTo>
                    <a:lnTo>
                      <a:pt x="61" y="216"/>
                    </a:lnTo>
                    <a:lnTo>
                      <a:pt x="48" y="217"/>
                    </a:lnTo>
                    <a:lnTo>
                      <a:pt x="47" y="224"/>
                    </a:lnTo>
                    <a:lnTo>
                      <a:pt x="39" y="226"/>
                    </a:lnTo>
                    <a:lnTo>
                      <a:pt x="35" y="236"/>
                    </a:lnTo>
                    <a:lnTo>
                      <a:pt x="25" y="246"/>
                    </a:lnTo>
                    <a:lnTo>
                      <a:pt x="26" y="250"/>
                    </a:lnTo>
                    <a:lnTo>
                      <a:pt x="34" y="249"/>
                    </a:lnTo>
                    <a:lnTo>
                      <a:pt x="39" y="241"/>
                    </a:lnTo>
                    <a:lnTo>
                      <a:pt x="63" y="242"/>
                    </a:lnTo>
                    <a:lnTo>
                      <a:pt x="64" y="236"/>
                    </a:lnTo>
                    <a:lnTo>
                      <a:pt x="78" y="232"/>
                    </a:lnTo>
                    <a:lnTo>
                      <a:pt x="83" y="235"/>
                    </a:lnTo>
                    <a:lnTo>
                      <a:pt x="110" y="229"/>
                    </a:lnTo>
                    <a:lnTo>
                      <a:pt x="120" y="232"/>
                    </a:lnTo>
                    <a:lnTo>
                      <a:pt x="136" y="233"/>
                    </a:lnTo>
                    <a:lnTo>
                      <a:pt x="153" y="223"/>
                    </a:lnTo>
                    <a:lnTo>
                      <a:pt x="152" y="217"/>
                    </a:lnTo>
                    <a:lnTo>
                      <a:pt x="141" y="216"/>
                    </a:lnTo>
                    <a:lnTo>
                      <a:pt x="133" y="214"/>
                    </a:lnTo>
                    <a:lnTo>
                      <a:pt x="135" y="211"/>
                    </a:lnTo>
                    <a:lnTo>
                      <a:pt x="143" y="210"/>
                    </a:lnTo>
                    <a:lnTo>
                      <a:pt x="152" y="201"/>
                    </a:lnTo>
                    <a:lnTo>
                      <a:pt x="156" y="191"/>
                    </a:lnTo>
                    <a:lnTo>
                      <a:pt x="153" y="173"/>
                    </a:lnTo>
                    <a:lnTo>
                      <a:pt x="136" y="174"/>
                    </a:lnTo>
                    <a:lnTo>
                      <a:pt x="128" y="169"/>
                    </a:lnTo>
                    <a:lnTo>
                      <a:pt x="123" y="139"/>
                    </a:lnTo>
                    <a:lnTo>
                      <a:pt x="119" y="133"/>
                    </a:lnTo>
                    <a:lnTo>
                      <a:pt x="105" y="117"/>
                    </a:lnTo>
                    <a:lnTo>
                      <a:pt x="97" y="114"/>
                    </a:lnTo>
                    <a:lnTo>
                      <a:pt x="93" y="94"/>
                    </a:lnTo>
                    <a:lnTo>
                      <a:pt x="84" y="79"/>
                    </a:lnTo>
                    <a:lnTo>
                      <a:pt x="74" y="74"/>
                    </a:lnTo>
                    <a:lnTo>
                      <a:pt x="62" y="77"/>
                    </a:lnTo>
                    <a:lnTo>
                      <a:pt x="61" y="73"/>
                    </a:lnTo>
                    <a:lnTo>
                      <a:pt x="68" y="68"/>
                    </a:lnTo>
                    <a:lnTo>
                      <a:pt x="67" y="55"/>
                    </a:lnTo>
                    <a:lnTo>
                      <a:pt x="80" y="35"/>
                    </a:lnTo>
                    <a:lnTo>
                      <a:pt x="78" y="27"/>
                    </a:lnTo>
                    <a:lnTo>
                      <a:pt x="60" y="24"/>
                    </a:lnTo>
                    <a:lnTo>
                      <a:pt x="42" y="24"/>
                    </a:lnTo>
                    <a:lnTo>
                      <a:pt x="45" y="13"/>
                    </a:lnTo>
                    <a:lnTo>
                      <a:pt x="56" y="6"/>
                    </a:lnTo>
                    <a:lnTo>
                      <a:pt x="57" y="0"/>
                    </a:lnTo>
                    <a:lnTo>
                      <a:pt x="48" y="2"/>
                    </a:lnTo>
                    <a:lnTo>
                      <a:pt x="24" y="0"/>
                    </a:lnTo>
                    <a:lnTo>
                      <a:pt x="18" y="6"/>
                    </a:lnTo>
                    <a:lnTo>
                      <a:pt x="16" y="16"/>
                    </a:lnTo>
                    <a:lnTo>
                      <a:pt x="6" y="22"/>
                    </a:lnTo>
                    <a:lnTo>
                      <a:pt x="7" y="29"/>
                    </a:lnTo>
                    <a:lnTo>
                      <a:pt x="11" y="33"/>
                    </a:lnTo>
                    <a:lnTo>
                      <a:pt x="11" y="41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540" name="Freeform 28">
                <a:extLst>
                  <a:ext uri="{FF2B5EF4-FFF2-40B4-BE49-F238E27FC236}">
                    <a16:creationId xmlns:a16="http://schemas.microsoft.com/office/drawing/2014/main" id="{EFA40456-6089-4753-A23A-BE7F391E8924}"/>
                  </a:ext>
                </a:extLst>
              </p:cNvPr>
              <p:cNvSpPr>
                <a:spLocks/>
              </p:cNvSpPr>
              <p:nvPr>
                <p:custDataLst>
                  <p:tags r:id="rId23"/>
                </p:custDataLst>
              </p:nvPr>
            </p:nvSpPr>
            <p:spPr bwMode="gray">
              <a:xfrm>
                <a:off x="3162004" y="1926698"/>
                <a:ext cx="26305" cy="38581"/>
              </a:xfrm>
              <a:custGeom>
                <a:avLst/>
                <a:gdLst/>
                <a:ahLst/>
                <a:cxnLst>
                  <a:cxn ang="0">
                    <a:pos x="11" y="4"/>
                  </a:cxn>
                  <a:cxn ang="0">
                    <a:pos x="15" y="0"/>
                  </a:cxn>
                  <a:cxn ang="0">
                    <a:pos x="13" y="5"/>
                  </a:cxn>
                  <a:cxn ang="0">
                    <a:pos x="8" y="15"/>
                  </a:cxn>
                  <a:cxn ang="0">
                    <a:pos x="0" y="22"/>
                  </a:cxn>
                  <a:cxn ang="0">
                    <a:pos x="0" y="18"/>
                  </a:cxn>
                  <a:cxn ang="0">
                    <a:pos x="7" y="11"/>
                  </a:cxn>
                  <a:cxn ang="0">
                    <a:pos x="11" y="4"/>
                  </a:cxn>
                </a:cxnLst>
                <a:rect l="0" t="0" r="r" b="b"/>
                <a:pathLst>
                  <a:path w="15" h="22">
                    <a:moveTo>
                      <a:pt x="11" y="4"/>
                    </a:moveTo>
                    <a:lnTo>
                      <a:pt x="15" y="0"/>
                    </a:lnTo>
                    <a:lnTo>
                      <a:pt x="13" y="5"/>
                    </a:lnTo>
                    <a:lnTo>
                      <a:pt x="8" y="15"/>
                    </a:lnTo>
                    <a:lnTo>
                      <a:pt x="0" y="22"/>
                    </a:lnTo>
                    <a:lnTo>
                      <a:pt x="0" y="18"/>
                    </a:lnTo>
                    <a:lnTo>
                      <a:pt x="7" y="11"/>
                    </a:lnTo>
                    <a:lnTo>
                      <a:pt x="11" y="4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541" name="Freeform 29">
                <a:extLst>
                  <a:ext uri="{FF2B5EF4-FFF2-40B4-BE49-F238E27FC236}">
                    <a16:creationId xmlns:a16="http://schemas.microsoft.com/office/drawing/2014/main" id="{2BF4ABE1-71A9-4765-8709-7DBA85052085}"/>
                  </a:ext>
                </a:extLst>
              </p:cNvPr>
              <p:cNvSpPr>
                <a:spLocks/>
              </p:cNvSpPr>
              <p:nvPr>
                <p:custDataLst>
                  <p:tags r:id="rId24"/>
                </p:custDataLst>
              </p:nvPr>
            </p:nvSpPr>
            <p:spPr bwMode="gray">
              <a:xfrm>
                <a:off x="3063800" y="2102065"/>
                <a:ext cx="22798" cy="22798"/>
              </a:xfrm>
              <a:custGeom>
                <a:avLst/>
                <a:gdLst/>
                <a:ahLst/>
                <a:cxnLst>
                  <a:cxn ang="0">
                    <a:pos x="2" y="5"/>
                  </a:cxn>
                  <a:cxn ang="0">
                    <a:pos x="7" y="1"/>
                  </a:cxn>
                  <a:cxn ang="0">
                    <a:pos x="11" y="0"/>
                  </a:cxn>
                  <a:cxn ang="0">
                    <a:pos x="13" y="5"/>
                  </a:cxn>
                  <a:cxn ang="0">
                    <a:pos x="11" y="11"/>
                  </a:cxn>
                  <a:cxn ang="0">
                    <a:pos x="5" y="13"/>
                  </a:cxn>
                  <a:cxn ang="0">
                    <a:pos x="5" y="9"/>
                  </a:cxn>
                  <a:cxn ang="0">
                    <a:pos x="0" y="9"/>
                  </a:cxn>
                  <a:cxn ang="0">
                    <a:pos x="2" y="5"/>
                  </a:cxn>
                </a:cxnLst>
                <a:rect l="0" t="0" r="r" b="b"/>
                <a:pathLst>
                  <a:path w="13" h="13">
                    <a:moveTo>
                      <a:pt x="2" y="5"/>
                    </a:moveTo>
                    <a:lnTo>
                      <a:pt x="7" y="1"/>
                    </a:lnTo>
                    <a:lnTo>
                      <a:pt x="11" y="0"/>
                    </a:lnTo>
                    <a:lnTo>
                      <a:pt x="13" y="5"/>
                    </a:lnTo>
                    <a:lnTo>
                      <a:pt x="11" y="11"/>
                    </a:lnTo>
                    <a:lnTo>
                      <a:pt x="5" y="13"/>
                    </a:lnTo>
                    <a:lnTo>
                      <a:pt x="5" y="9"/>
                    </a:lnTo>
                    <a:lnTo>
                      <a:pt x="0" y="9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542" name="Freeform 30">
                <a:extLst>
                  <a:ext uri="{FF2B5EF4-FFF2-40B4-BE49-F238E27FC236}">
                    <a16:creationId xmlns:a16="http://schemas.microsoft.com/office/drawing/2014/main" id="{035F5141-6980-411B-914F-8ADEFE6CB278}"/>
                  </a:ext>
                </a:extLst>
              </p:cNvPr>
              <p:cNvSpPr>
                <a:spLocks/>
              </p:cNvSpPr>
              <p:nvPr>
                <p:custDataLst>
                  <p:tags r:id="rId25"/>
                </p:custDataLst>
              </p:nvPr>
            </p:nvSpPr>
            <p:spPr bwMode="gray">
              <a:xfrm>
                <a:off x="3498708" y="1660142"/>
                <a:ext cx="17536" cy="15783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2" y="5"/>
                  </a:cxn>
                  <a:cxn ang="0">
                    <a:pos x="9" y="0"/>
                  </a:cxn>
                  <a:cxn ang="0">
                    <a:pos x="10" y="2"/>
                  </a:cxn>
                  <a:cxn ang="0">
                    <a:pos x="6" y="7"/>
                  </a:cxn>
                  <a:cxn ang="0">
                    <a:pos x="0" y="9"/>
                  </a:cxn>
                </a:cxnLst>
                <a:rect l="0" t="0" r="r" b="b"/>
                <a:pathLst>
                  <a:path w="10" h="9">
                    <a:moveTo>
                      <a:pt x="0" y="9"/>
                    </a:moveTo>
                    <a:lnTo>
                      <a:pt x="2" y="5"/>
                    </a:lnTo>
                    <a:lnTo>
                      <a:pt x="9" y="0"/>
                    </a:lnTo>
                    <a:lnTo>
                      <a:pt x="10" y="2"/>
                    </a:lnTo>
                    <a:lnTo>
                      <a:pt x="6" y="7"/>
                    </a:lnTo>
                    <a:lnTo>
                      <a:pt x="0" y="9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543" name="Freeform 31">
                <a:extLst>
                  <a:ext uri="{FF2B5EF4-FFF2-40B4-BE49-F238E27FC236}">
                    <a16:creationId xmlns:a16="http://schemas.microsoft.com/office/drawing/2014/main" id="{DF2D7D20-CA37-486A-88C3-4BF9B2A9DB86}"/>
                  </a:ext>
                </a:extLst>
              </p:cNvPr>
              <p:cNvSpPr>
                <a:spLocks/>
              </p:cNvSpPr>
              <p:nvPr>
                <p:custDataLst>
                  <p:tags r:id="rId26"/>
                </p:custDataLst>
              </p:nvPr>
            </p:nvSpPr>
            <p:spPr bwMode="gray">
              <a:xfrm>
                <a:off x="3440837" y="2293214"/>
                <a:ext cx="38581" cy="68393"/>
              </a:xfrm>
              <a:custGeom>
                <a:avLst/>
                <a:gdLst/>
                <a:ahLst/>
                <a:cxnLst>
                  <a:cxn ang="0">
                    <a:pos x="1" y="39"/>
                  </a:cxn>
                  <a:cxn ang="0">
                    <a:pos x="0" y="28"/>
                  </a:cxn>
                  <a:cxn ang="0">
                    <a:pos x="9" y="15"/>
                  </a:cxn>
                  <a:cxn ang="0">
                    <a:pos x="17" y="0"/>
                  </a:cxn>
                  <a:cxn ang="0">
                    <a:pos x="22" y="1"/>
                  </a:cxn>
                  <a:cxn ang="0">
                    <a:pos x="18" y="15"/>
                  </a:cxn>
                  <a:cxn ang="0">
                    <a:pos x="7" y="30"/>
                  </a:cxn>
                  <a:cxn ang="0">
                    <a:pos x="1" y="39"/>
                  </a:cxn>
                </a:cxnLst>
                <a:rect l="0" t="0" r="r" b="b"/>
                <a:pathLst>
                  <a:path w="22" h="39">
                    <a:moveTo>
                      <a:pt x="1" y="39"/>
                    </a:moveTo>
                    <a:lnTo>
                      <a:pt x="0" y="28"/>
                    </a:lnTo>
                    <a:lnTo>
                      <a:pt x="9" y="15"/>
                    </a:lnTo>
                    <a:lnTo>
                      <a:pt x="17" y="0"/>
                    </a:lnTo>
                    <a:lnTo>
                      <a:pt x="22" y="1"/>
                    </a:lnTo>
                    <a:lnTo>
                      <a:pt x="18" y="15"/>
                    </a:lnTo>
                    <a:lnTo>
                      <a:pt x="7" y="30"/>
                    </a:lnTo>
                    <a:lnTo>
                      <a:pt x="1" y="39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544" name="Freeform 32">
                <a:extLst>
                  <a:ext uri="{FF2B5EF4-FFF2-40B4-BE49-F238E27FC236}">
                    <a16:creationId xmlns:a16="http://schemas.microsoft.com/office/drawing/2014/main" id="{60599964-DF4A-4466-A7F1-E1581A099A66}"/>
                  </a:ext>
                </a:extLst>
              </p:cNvPr>
              <p:cNvSpPr>
                <a:spLocks/>
              </p:cNvSpPr>
              <p:nvPr>
                <p:custDataLst>
                  <p:tags r:id="rId27"/>
                </p:custDataLst>
              </p:nvPr>
            </p:nvSpPr>
            <p:spPr bwMode="gray">
              <a:xfrm>
                <a:off x="3453113" y="2335302"/>
                <a:ext cx="31566" cy="33319"/>
              </a:xfrm>
              <a:custGeom>
                <a:avLst/>
                <a:gdLst/>
                <a:ahLst/>
                <a:cxnLst>
                  <a:cxn ang="0">
                    <a:pos x="0" y="19"/>
                  </a:cxn>
                  <a:cxn ang="0">
                    <a:pos x="3" y="13"/>
                  </a:cxn>
                  <a:cxn ang="0">
                    <a:pos x="9" y="1"/>
                  </a:cxn>
                  <a:cxn ang="0">
                    <a:pos x="18" y="0"/>
                  </a:cxn>
                  <a:cxn ang="0">
                    <a:pos x="16" y="8"/>
                  </a:cxn>
                  <a:cxn ang="0">
                    <a:pos x="6" y="18"/>
                  </a:cxn>
                  <a:cxn ang="0">
                    <a:pos x="0" y="19"/>
                  </a:cxn>
                </a:cxnLst>
                <a:rect l="0" t="0" r="r" b="b"/>
                <a:pathLst>
                  <a:path w="18" h="19">
                    <a:moveTo>
                      <a:pt x="0" y="19"/>
                    </a:moveTo>
                    <a:lnTo>
                      <a:pt x="3" y="13"/>
                    </a:lnTo>
                    <a:lnTo>
                      <a:pt x="9" y="1"/>
                    </a:lnTo>
                    <a:lnTo>
                      <a:pt x="18" y="0"/>
                    </a:lnTo>
                    <a:lnTo>
                      <a:pt x="16" y="8"/>
                    </a:lnTo>
                    <a:lnTo>
                      <a:pt x="6" y="18"/>
                    </a:lnTo>
                    <a:lnTo>
                      <a:pt x="0" y="19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545" name="Freeform 33">
                <a:extLst>
                  <a:ext uri="{FF2B5EF4-FFF2-40B4-BE49-F238E27FC236}">
                    <a16:creationId xmlns:a16="http://schemas.microsoft.com/office/drawing/2014/main" id="{18BFD946-6BD4-4503-8EF4-895366FF67DA}"/>
                  </a:ext>
                </a:extLst>
              </p:cNvPr>
              <p:cNvSpPr>
                <a:spLocks/>
              </p:cNvSpPr>
              <p:nvPr>
                <p:custDataLst>
                  <p:tags r:id="rId28"/>
                </p:custDataLst>
              </p:nvPr>
            </p:nvSpPr>
            <p:spPr bwMode="gray">
              <a:xfrm>
                <a:off x="3368937" y="2312505"/>
                <a:ext cx="56117" cy="42088"/>
              </a:xfrm>
              <a:custGeom>
                <a:avLst/>
                <a:gdLst/>
                <a:ahLst/>
                <a:cxnLst>
                  <a:cxn ang="0">
                    <a:pos x="32" y="10"/>
                  </a:cxn>
                  <a:cxn ang="0">
                    <a:pos x="26" y="23"/>
                  </a:cxn>
                  <a:cxn ang="0">
                    <a:pos x="12" y="24"/>
                  </a:cxn>
                  <a:cxn ang="0">
                    <a:pos x="0" y="14"/>
                  </a:cxn>
                  <a:cxn ang="0">
                    <a:pos x="3" y="0"/>
                  </a:cxn>
                  <a:cxn ang="0">
                    <a:pos x="9" y="0"/>
                  </a:cxn>
                  <a:cxn ang="0">
                    <a:pos x="7" y="9"/>
                  </a:cxn>
                  <a:cxn ang="0">
                    <a:pos x="9" y="16"/>
                  </a:cxn>
                  <a:cxn ang="0">
                    <a:pos x="32" y="10"/>
                  </a:cxn>
                </a:cxnLst>
                <a:rect l="0" t="0" r="r" b="b"/>
                <a:pathLst>
                  <a:path w="32" h="24">
                    <a:moveTo>
                      <a:pt x="32" y="10"/>
                    </a:moveTo>
                    <a:lnTo>
                      <a:pt x="26" y="23"/>
                    </a:lnTo>
                    <a:lnTo>
                      <a:pt x="12" y="24"/>
                    </a:lnTo>
                    <a:lnTo>
                      <a:pt x="0" y="14"/>
                    </a:lnTo>
                    <a:lnTo>
                      <a:pt x="3" y="0"/>
                    </a:lnTo>
                    <a:lnTo>
                      <a:pt x="9" y="0"/>
                    </a:lnTo>
                    <a:lnTo>
                      <a:pt x="7" y="9"/>
                    </a:lnTo>
                    <a:lnTo>
                      <a:pt x="9" y="16"/>
                    </a:lnTo>
                    <a:lnTo>
                      <a:pt x="32" y="1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546" name="Freeform 34">
                <a:extLst>
                  <a:ext uri="{FF2B5EF4-FFF2-40B4-BE49-F238E27FC236}">
                    <a16:creationId xmlns:a16="http://schemas.microsoft.com/office/drawing/2014/main" id="{127313B1-4BEA-4E74-AA9A-00D8D2F26E5E}"/>
                  </a:ext>
                </a:extLst>
              </p:cNvPr>
              <p:cNvSpPr>
                <a:spLocks/>
              </p:cNvSpPr>
              <p:nvPr>
                <p:custDataLst>
                  <p:tags r:id="rId29"/>
                </p:custDataLst>
              </p:nvPr>
            </p:nvSpPr>
            <p:spPr bwMode="gray">
              <a:xfrm>
                <a:off x="3440837" y="2261648"/>
                <a:ext cx="24551" cy="28059"/>
              </a:xfrm>
              <a:custGeom>
                <a:avLst/>
                <a:gdLst/>
                <a:ahLst/>
                <a:cxnLst>
                  <a:cxn ang="0">
                    <a:pos x="0" y="16"/>
                  </a:cxn>
                  <a:cxn ang="0">
                    <a:pos x="4" y="6"/>
                  </a:cxn>
                  <a:cxn ang="0">
                    <a:pos x="9" y="0"/>
                  </a:cxn>
                  <a:cxn ang="0">
                    <a:pos x="14" y="0"/>
                  </a:cxn>
                  <a:cxn ang="0">
                    <a:pos x="12" y="4"/>
                  </a:cxn>
                  <a:cxn ang="0">
                    <a:pos x="6" y="7"/>
                  </a:cxn>
                  <a:cxn ang="0">
                    <a:pos x="3" y="15"/>
                  </a:cxn>
                  <a:cxn ang="0">
                    <a:pos x="0" y="16"/>
                  </a:cxn>
                </a:cxnLst>
                <a:rect l="0" t="0" r="r" b="b"/>
                <a:pathLst>
                  <a:path w="14" h="16">
                    <a:moveTo>
                      <a:pt x="0" y="16"/>
                    </a:moveTo>
                    <a:lnTo>
                      <a:pt x="4" y="6"/>
                    </a:lnTo>
                    <a:lnTo>
                      <a:pt x="9" y="0"/>
                    </a:lnTo>
                    <a:lnTo>
                      <a:pt x="14" y="0"/>
                    </a:lnTo>
                    <a:lnTo>
                      <a:pt x="12" y="4"/>
                    </a:lnTo>
                    <a:lnTo>
                      <a:pt x="6" y="7"/>
                    </a:lnTo>
                    <a:lnTo>
                      <a:pt x="3" y="15"/>
                    </a:lnTo>
                    <a:lnTo>
                      <a:pt x="0" y="16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547" name="Freeform 35">
                <a:extLst>
                  <a:ext uri="{FF2B5EF4-FFF2-40B4-BE49-F238E27FC236}">
                    <a16:creationId xmlns:a16="http://schemas.microsoft.com/office/drawing/2014/main" id="{BCC801EE-AE48-48E8-BF78-6FB361F4F240}"/>
                  </a:ext>
                </a:extLst>
              </p:cNvPr>
              <p:cNvSpPr>
                <a:spLocks/>
              </p:cNvSpPr>
              <p:nvPr>
                <p:custDataLst>
                  <p:tags r:id="rId30"/>
                </p:custDataLst>
              </p:nvPr>
            </p:nvSpPr>
            <p:spPr bwMode="gray">
              <a:xfrm>
                <a:off x="3418039" y="2158182"/>
                <a:ext cx="57870" cy="4208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8" y="0"/>
                  </a:cxn>
                  <a:cxn ang="0">
                    <a:pos x="14" y="0"/>
                  </a:cxn>
                  <a:cxn ang="0">
                    <a:pos x="33" y="17"/>
                  </a:cxn>
                  <a:cxn ang="0">
                    <a:pos x="27" y="22"/>
                  </a:cxn>
                  <a:cxn ang="0">
                    <a:pos x="12" y="24"/>
                  </a:cxn>
                  <a:cxn ang="0">
                    <a:pos x="2" y="18"/>
                  </a:cxn>
                  <a:cxn ang="0">
                    <a:pos x="0" y="8"/>
                  </a:cxn>
                </a:cxnLst>
                <a:rect l="0" t="0" r="r" b="b"/>
                <a:pathLst>
                  <a:path w="33" h="24">
                    <a:moveTo>
                      <a:pt x="0" y="8"/>
                    </a:moveTo>
                    <a:lnTo>
                      <a:pt x="8" y="0"/>
                    </a:lnTo>
                    <a:lnTo>
                      <a:pt x="14" y="0"/>
                    </a:lnTo>
                    <a:lnTo>
                      <a:pt x="33" y="17"/>
                    </a:lnTo>
                    <a:lnTo>
                      <a:pt x="27" y="22"/>
                    </a:lnTo>
                    <a:lnTo>
                      <a:pt x="12" y="24"/>
                    </a:lnTo>
                    <a:lnTo>
                      <a:pt x="2" y="18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548" name="Freeform 36">
                <a:extLst>
                  <a:ext uri="{FF2B5EF4-FFF2-40B4-BE49-F238E27FC236}">
                    <a16:creationId xmlns:a16="http://schemas.microsoft.com/office/drawing/2014/main" id="{48056C88-C6D7-48C2-866B-E3B559058A1F}"/>
                  </a:ext>
                </a:extLst>
              </p:cNvPr>
              <p:cNvSpPr>
                <a:spLocks/>
              </p:cNvSpPr>
              <p:nvPr>
                <p:custDataLst>
                  <p:tags r:id="rId31"/>
                </p:custDataLst>
              </p:nvPr>
            </p:nvSpPr>
            <p:spPr bwMode="gray">
              <a:xfrm>
                <a:off x="3517998" y="2031919"/>
                <a:ext cx="199918" cy="250774"/>
              </a:xfrm>
              <a:custGeom>
                <a:avLst/>
                <a:gdLst/>
                <a:ahLst/>
                <a:cxnLst>
                  <a:cxn ang="0">
                    <a:pos x="90" y="0"/>
                  </a:cxn>
                  <a:cxn ang="0">
                    <a:pos x="72" y="28"/>
                  </a:cxn>
                  <a:cxn ang="0">
                    <a:pos x="54" y="55"/>
                  </a:cxn>
                  <a:cxn ang="0">
                    <a:pos x="54" y="62"/>
                  </a:cxn>
                  <a:cxn ang="0">
                    <a:pos x="66" y="49"/>
                  </a:cxn>
                  <a:cxn ang="0">
                    <a:pos x="73" y="49"/>
                  </a:cxn>
                  <a:cxn ang="0">
                    <a:pos x="68" y="61"/>
                  </a:cxn>
                  <a:cxn ang="0">
                    <a:pos x="77" y="62"/>
                  </a:cxn>
                  <a:cxn ang="0">
                    <a:pos x="76" y="69"/>
                  </a:cxn>
                  <a:cxn ang="0">
                    <a:pos x="90" y="61"/>
                  </a:cxn>
                  <a:cxn ang="0">
                    <a:pos x="103" y="63"/>
                  </a:cxn>
                  <a:cxn ang="0">
                    <a:pos x="94" y="89"/>
                  </a:cxn>
                  <a:cxn ang="0">
                    <a:pos x="114" y="81"/>
                  </a:cxn>
                  <a:cxn ang="0">
                    <a:pos x="109" y="95"/>
                  </a:cxn>
                  <a:cxn ang="0">
                    <a:pos x="100" y="100"/>
                  </a:cxn>
                  <a:cxn ang="0">
                    <a:pos x="111" y="105"/>
                  </a:cxn>
                  <a:cxn ang="0">
                    <a:pos x="102" y="142"/>
                  </a:cxn>
                  <a:cxn ang="0">
                    <a:pos x="90" y="143"/>
                  </a:cxn>
                  <a:cxn ang="0">
                    <a:pos x="88" y="136"/>
                  </a:cxn>
                  <a:cxn ang="0">
                    <a:pos x="81" y="135"/>
                  </a:cxn>
                  <a:cxn ang="0">
                    <a:pos x="86" y="126"/>
                  </a:cxn>
                  <a:cxn ang="0">
                    <a:pos x="86" y="115"/>
                  </a:cxn>
                  <a:cxn ang="0">
                    <a:pos x="73" y="130"/>
                  </a:cxn>
                  <a:cxn ang="0">
                    <a:pos x="66" y="130"/>
                  </a:cxn>
                  <a:cxn ang="0">
                    <a:pos x="67" y="115"/>
                  </a:cxn>
                  <a:cxn ang="0">
                    <a:pos x="55" y="123"/>
                  </a:cxn>
                  <a:cxn ang="0">
                    <a:pos x="52" y="116"/>
                  </a:cxn>
                  <a:cxn ang="0">
                    <a:pos x="38" y="124"/>
                  </a:cxn>
                  <a:cxn ang="0">
                    <a:pos x="29" y="122"/>
                  </a:cxn>
                  <a:cxn ang="0">
                    <a:pos x="7" y="129"/>
                  </a:cxn>
                  <a:cxn ang="0">
                    <a:pos x="0" y="119"/>
                  </a:cxn>
                  <a:cxn ang="0">
                    <a:pos x="13" y="105"/>
                  </a:cxn>
                  <a:cxn ang="0">
                    <a:pos x="5" y="107"/>
                  </a:cxn>
                  <a:cxn ang="0">
                    <a:pos x="5" y="102"/>
                  </a:cxn>
                  <a:cxn ang="0">
                    <a:pos x="21" y="91"/>
                  </a:cxn>
                  <a:cxn ang="0">
                    <a:pos x="24" y="82"/>
                  </a:cxn>
                  <a:cxn ang="0">
                    <a:pos x="31" y="75"/>
                  </a:cxn>
                  <a:cxn ang="0">
                    <a:pos x="40" y="54"/>
                  </a:cxn>
                  <a:cxn ang="0">
                    <a:pos x="56" y="30"/>
                  </a:cxn>
                  <a:cxn ang="0">
                    <a:pos x="71" y="8"/>
                  </a:cxn>
                  <a:cxn ang="0">
                    <a:pos x="90" y="0"/>
                  </a:cxn>
                </a:cxnLst>
                <a:rect l="0" t="0" r="r" b="b"/>
                <a:pathLst>
                  <a:path w="114" h="143">
                    <a:moveTo>
                      <a:pt x="90" y="0"/>
                    </a:moveTo>
                    <a:lnTo>
                      <a:pt x="72" y="28"/>
                    </a:lnTo>
                    <a:lnTo>
                      <a:pt x="54" y="55"/>
                    </a:lnTo>
                    <a:lnTo>
                      <a:pt x="54" y="62"/>
                    </a:lnTo>
                    <a:lnTo>
                      <a:pt x="66" y="49"/>
                    </a:lnTo>
                    <a:lnTo>
                      <a:pt x="73" y="49"/>
                    </a:lnTo>
                    <a:lnTo>
                      <a:pt x="68" y="61"/>
                    </a:lnTo>
                    <a:lnTo>
                      <a:pt x="77" y="62"/>
                    </a:lnTo>
                    <a:lnTo>
                      <a:pt x="76" y="69"/>
                    </a:lnTo>
                    <a:lnTo>
                      <a:pt x="90" y="61"/>
                    </a:lnTo>
                    <a:lnTo>
                      <a:pt x="103" y="63"/>
                    </a:lnTo>
                    <a:lnTo>
                      <a:pt x="94" y="89"/>
                    </a:lnTo>
                    <a:lnTo>
                      <a:pt x="114" y="81"/>
                    </a:lnTo>
                    <a:lnTo>
                      <a:pt x="109" y="95"/>
                    </a:lnTo>
                    <a:lnTo>
                      <a:pt x="100" y="100"/>
                    </a:lnTo>
                    <a:lnTo>
                      <a:pt x="111" y="105"/>
                    </a:lnTo>
                    <a:lnTo>
                      <a:pt x="102" y="142"/>
                    </a:lnTo>
                    <a:lnTo>
                      <a:pt x="90" y="143"/>
                    </a:lnTo>
                    <a:lnTo>
                      <a:pt x="88" y="136"/>
                    </a:lnTo>
                    <a:lnTo>
                      <a:pt x="81" y="135"/>
                    </a:lnTo>
                    <a:lnTo>
                      <a:pt x="86" y="126"/>
                    </a:lnTo>
                    <a:lnTo>
                      <a:pt x="86" y="115"/>
                    </a:lnTo>
                    <a:lnTo>
                      <a:pt x="73" y="130"/>
                    </a:lnTo>
                    <a:lnTo>
                      <a:pt x="66" y="130"/>
                    </a:lnTo>
                    <a:lnTo>
                      <a:pt x="67" y="115"/>
                    </a:lnTo>
                    <a:lnTo>
                      <a:pt x="55" y="123"/>
                    </a:lnTo>
                    <a:lnTo>
                      <a:pt x="52" y="116"/>
                    </a:lnTo>
                    <a:lnTo>
                      <a:pt x="38" y="124"/>
                    </a:lnTo>
                    <a:lnTo>
                      <a:pt x="29" y="122"/>
                    </a:lnTo>
                    <a:lnTo>
                      <a:pt x="7" y="129"/>
                    </a:lnTo>
                    <a:lnTo>
                      <a:pt x="0" y="119"/>
                    </a:lnTo>
                    <a:lnTo>
                      <a:pt x="13" y="105"/>
                    </a:lnTo>
                    <a:lnTo>
                      <a:pt x="5" y="107"/>
                    </a:lnTo>
                    <a:lnTo>
                      <a:pt x="5" y="102"/>
                    </a:lnTo>
                    <a:lnTo>
                      <a:pt x="21" y="91"/>
                    </a:lnTo>
                    <a:lnTo>
                      <a:pt x="24" y="82"/>
                    </a:lnTo>
                    <a:lnTo>
                      <a:pt x="31" y="75"/>
                    </a:lnTo>
                    <a:lnTo>
                      <a:pt x="40" y="54"/>
                    </a:lnTo>
                    <a:lnTo>
                      <a:pt x="56" y="30"/>
                    </a:lnTo>
                    <a:lnTo>
                      <a:pt x="71" y="8"/>
                    </a:lnTo>
                    <a:lnTo>
                      <a:pt x="90" y="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549" name="Freeform 37">
                <a:extLst>
                  <a:ext uri="{FF2B5EF4-FFF2-40B4-BE49-F238E27FC236}">
                    <a16:creationId xmlns:a16="http://schemas.microsoft.com/office/drawing/2014/main" id="{BAF9B4AD-45A0-4EBB-89B8-72CA1951D637}"/>
                  </a:ext>
                </a:extLst>
              </p:cNvPr>
              <p:cNvSpPr>
                <a:spLocks/>
              </p:cNvSpPr>
              <p:nvPr>
                <p:custDataLst>
                  <p:tags r:id="rId32"/>
                </p:custDataLst>
              </p:nvPr>
            </p:nvSpPr>
            <p:spPr bwMode="gray">
              <a:xfrm>
                <a:off x="5347070" y="1574212"/>
                <a:ext cx="273571" cy="438416"/>
              </a:xfrm>
              <a:custGeom>
                <a:avLst/>
                <a:gdLst/>
                <a:ahLst/>
                <a:cxnLst>
                  <a:cxn ang="0">
                    <a:pos x="56" y="6"/>
                  </a:cxn>
                  <a:cxn ang="0">
                    <a:pos x="42" y="24"/>
                  </a:cxn>
                  <a:cxn ang="0">
                    <a:pos x="78" y="27"/>
                  </a:cxn>
                  <a:cxn ang="0">
                    <a:pos x="67" y="55"/>
                  </a:cxn>
                  <a:cxn ang="0">
                    <a:pos x="61" y="73"/>
                  </a:cxn>
                  <a:cxn ang="0">
                    <a:pos x="74" y="74"/>
                  </a:cxn>
                  <a:cxn ang="0">
                    <a:pos x="93" y="94"/>
                  </a:cxn>
                  <a:cxn ang="0">
                    <a:pos x="105" y="117"/>
                  </a:cxn>
                  <a:cxn ang="0">
                    <a:pos x="123" y="139"/>
                  </a:cxn>
                  <a:cxn ang="0">
                    <a:pos x="136" y="174"/>
                  </a:cxn>
                  <a:cxn ang="0">
                    <a:pos x="156" y="191"/>
                  </a:cxn>
                  <a:cxn ang="0">
                    <a:pos x="143" y="210"/>
                  </a:cxn>
                  <a:cxn ang="0">
                    <a:pos x="133" y="214"/>
                  </a:cxn>
                  <a:cxn ang="0">
                    <a:pos x="152" y="217"/>
                  </a:cxn>
                  <a:cxn ang="0">
                    <a:pos x="136" y="233"/>
                  </a:cxn>
                  <a:cxn ang="0">
                    <a:pos x="110" y="229"/>
                  </a:cxn>
                  <a:cxn ang="0">
                    <a:pos x="78" y="232"/>
                  </a:cxn>
                  <a:cxn ang="0">
                    <a:pos x="63" y="242"/>
                  </a:cxn>
                  <a:cxn ang="0">
                    <a:pos x="34" y="249"/>
                  </a:cxn>
                  <a:cxn ang="0">
                    <a:pos x="25" y="246"/>
                  </a:cxn>
                  <a:cxn ang="0">
                    <a:pos x="39" y="226"/>
                  </a:cxn>
                  <a:cxn ang="0">
                    <a:pos x="48" y="217"/>
                  </a:cxn>
                  <a:cxn ang="0">
                    <a:pos x="70" y="214"/>
                  </a:cxn>
                  <a:cxn ang="0">
                    <a:pos x="67" y="207"/>
                  </a:cxn>
                  <a:cxn ang="0">
                    <a:pos x="55" y="207"/>
                  </a:cxn>
                  <a:cxn ang="0">
                    <a:pos x="28" y="200"/>
                  </a:cxn>
                  <a:cxn ang="0">
                    <a:pos x="27" y="191"/>
                  </a:cxn>
                  <a:cxn ang="0">
                    <a:pos x="42" y="187"/>
                  </a:cxn>
                  <a:cxn ang="0">
                    <a:pos x="38" y="163"/>
                  </a:cxn>
                  <a:cxn ang="0">
                    <a:pos x="54" y="153"/>
                  </a:cxn>
                  <a:cxn ang="0">
                    <a:pos x="69" y="144"/>
                  </a:cxn>
                  <a:cxn ang="0">
                    <a:pos x="62" y="133"/>
                  </a:cxn>
                  <a:cxn ang="0">
                    <a:pos x="55" y="118"/>
                  </a:cxn>
                  <a:cxn ang="0">
                    <a:pos x="47" y="110"/>
                  </a:cxn>
                  <a:cxn ang="0">
                    <a:pos x="23" y="108"/>
                  </a:cxn>
                  <a:cxn ang="0">
                    <a:pos x="30" y="94"/>
                  </a:cxn>
                  <a:cxn ang="0">
                    <a:pos x="28" y="84"/>
                  </a:cxn>
                  <a:cxn ang="0">
                    <a:pos x="24" y="74"/>
                  </a:cxn>
                  <a:cxn ang="0">
                    <a:pos x="16" y="85"/>
                  </a:cxn>
                  <a:cxn ang="0">
                    <a:pos x="10" y="83"/>
                  </a:cxn>
                  <a:cxn ang="0">
                    <a:pos x="11" y="66"/>
                  </a:cxn>
                  <a:cxn ang="0">
                    <a:pos x="17" y="54"/>
                  </a:cxn>
                  <a:cxn ang="0">
                    <a:pos x="9" y="55"/>
                  </a:cxn>
                  <a:cxn ang="0">
                    <a:pos x="3" y="66"/>
                  </a:cxn>
                  <a:cxn ang="0">
                    <a:pos x="0" y="54"/>
                  </a:cxn>
                  <a:cxn ang="0">
                    <a:pos x="11" y="41"/>
                  </a:cxn>
                  <a:cxn ang="0">
                    <a:pos x="7" y="29"/>
                  </a:cxn>
                  <a:cxn ang="0">
                    <a:pos x="16" y="16"/>
                  </a:cxn>
                  <a:cxn ang="0">
                    <a:pos x="24" y="0"/>
                  </a:cxn>
                  <a:cxn ang="0">
                    <a:pos x="57" y="0"/>
                  </a:cxn>
                </a:cxnLst>
                <a:rect l="0" t="0" r="r" b="b"/>
                <a:pathLst>
                  <a:path w="156" h="250">
                    <a:moveTo>
                      <a:pt x="57" y="0"/>
                    </a:moveTo>
                    <a:lnTo>
                      <a:pt x="56" y="6"/>
                    </a:lnTo>
                    <a:lnTo>
                      <a:pt x="45" y="13"/>
                    </a:lnTo>
                    <a:lnTo>
                      <a:pt x="42" y="24"/>
                    </a:lnTo>
                    <a:lnTo>
                      <a:pt x="60" y="24"/>
                    </a:lnTo>
                    <a:lnTo>
                      <a:pt x="78" y="27"/>
                    </a:lnTo>
                    <a:lnTo>
                      <a:pt x="80" y="35"/>
                    </a:lnTo>
                    <a:lnTo>
                      <a:pt x="67" y="55"/>
                    </a:lnTo>
                    <a:lnTo>
                      <a:pt x="68" y="68"/>
                    </a:lnTo>
                    <a:lnTo>
                      <a:pt x="61" y="73"/>
                    </a:lnTo>
                    <a:lnTo>
                      <a:pt x="62" y="77"/>
                    </a:lnTo>
                    <a:lnTo>
                      <a:pt x="74" y="74"/>
                    </a:lnTo>
                    <a:lnTo>
                      <a:pt x="84" y="79"/>
                    </a:lnTo>
                    <a:lnTo>
                      <a:pt x="93" y="94"/>
                    </a:lnTo>
                    <a:lnTo>
                      <a:pt x="97" y="114"/>
                    </a:lnTo>
                    <a:lnTo>
                      <a:pt x="105" y="117"/>
                    </a:lnTo>
                    <a:lnTo>
                      <a:pt x="119" y="133"/>
                    </a:lnTo>
                    <a:lnTo>
                      <a:pt x="123" y="139"/>
                    </a:lnTo>
                    <a:lnTo>
                      <a:pt x="128" y="169"/>
                    </a:lnTo>
                    <a:lnTo>
                      <a:pt x="136" y="174"/>
                    </a:lnTo>
                    <a:lnTo>
                      <a:pt x="153" y="173"/>
                    </a:lnTo>
                    <a:lnTo>
                      <a:pt x="156" y="191"/>
                    </a:lnTo>
                    <a:lnTo>
                      <a:pt x="152" y="201"/>
                    </a:lnTo>
                    <a:lnTo>
                      <a:pt x="143" y="210"/>
                    </a:lnTo>
                    <a:lnTo>
                      <a:pt x="135" y="211"/>
                    </a:lnTo>
                    <a:lnTo>
                      <a:pt x="133" y="214"/>
                    </a:lnTo>
                    <a:lnTo>
                      <a:pt x="141" y="216"/>
                    </a:lnTo>
                    <a:lnTo>
                      <a:pt x="152" y="217"/>
                    </a:lnTo>
                    <a:lnTo>
                      <a:pt x="153" y="223"/>
                    </a:lnTo>
                    <a:lnTo>
                      <a:pt x="136" y="233"/>
                    </a:lnTo>
                    <a:lnTo>
                      <a:pt x="120" y="232"/>
                    </a:lnTo>
                    <a:lnTo>
                      <a:pt x="110" y="229"/>
                    </a:lnTo>
                    <a:lnTo>
                      <a:pt x="83" y="235"/>
                    </a:lnTo>
                    <a:lnTo>
                      <a:pt x="78" y="232"/>
                    </a:lnTo>
                    <a:lnTo>
                      <a:pt x="64" y="236"/>
                    </a:lnTo>
                    <a:lnTo>
                      <a:pt x="63" y="242"/>
                    </a:lnTo>
                    <a:lnTo>
                      <a:pt x="39" y="241"/>
                    </a:lnTo>
                    <a:lnTo>
                      <a:pt x="34" y="249"/>
                    </a:lnTo>
                    <a:lnTo>
                      <a:pt x="26" y="250"/>
                    </a:lnTo>
                    <a:lnTo>
                      <a:pt x="25" y="246"/>
                    </a:lnTo>
                    <a:lnTo>
                      <a:pt x="35" y="236"/>
                    </a:lnTo>
                    <a:lnTo>
                      <a:pt x="39" y="226"/>
                    </a:lnTo>
                    <a:lnTo>
                      <a:pt x="47" y="224"/>
                    </a:lnTo>
                    <a:lnTo>
                      <a:pt x="48" y="217"/>
                    </a:lnTo>
                    <a:lnTo>
                      <a:pt x="61" y="216"/>
                    </a:lnTo>
                    <a:lnTo>
                      <a:pt x="70" y="214"/>
                    </a:lnTo>
                    <a:lnTo>
                      <a:pt x="73" y="208"/>
                    </a:lnTo>
                    <a:lnTo>
                      <a:pt x="67" y="207"/>
                    </a:lnTo>
                    <a:lnTo>
                      <a:pt x="64" y="209"/>
                    </a:lnTo>
                    <a:lnTo>
                      <a:pt x="55" y="207"/>
                    </a:lnTo>
                    <a:lnTo>
                      <a:pt x="49" y="202"/>
                    </a:lnTo>
                    <a:lnTo>
                      <a:pt x="28" y="200"/>
                    </a:lnTo>
                    <a:lnTo>
                      <a:pt x="25" y="196"/>
                    </a:lnTo>
                    <a:lnTo>
                      <a:pt x="27" y="191"/>
                    </a:lnTo>
                    <a:lnTo>
                      <a:pt x="34" y="188"/>
                    </a:lnTo>
                    <a:lnTo>
                      <a:pt x="42" y="187"/>
                    </a:lnTo>
                    <a:lnTo>
                      <a:pt x="43" y="165"/>
                    </a:lnTo>
                    <a:lnTo>
                      <a:pt x="38" y="163"/>
                    </a:lnTo>
                    <a:lnTo>
                      <a:pt x="41" y="155"/>
                    </a:lnTo>
                    <a:lnTo>
                      <a:pt x="54" y="153"/>
                    </a:lnTo>
                    <a:lnTo>
                      <a:pt x="65" y="150"/>
                    </a:lnTo>
                    <a:lnTo>
                      <a:pt x="69" y="144"/>
                    </a:lnTo>
                    <a:lnTo>
                      <a:pt x="67" y="135"/>
                    </a:lnTo>
                    <a:lnTo>
                      <a:pt x="62" y="133"/>
                    </a:lnTo>
                    <a:lnTo>
                      <a:pt x="59" y="126"/>
                    </a:lnTo>
                    <a:lnTo>
                      <a:pt x="55" y="118"/>
                    </a:lnTo>
                    <a:lnTo>
                      <a:pt x="56" y="107"/>
                    </a:lnTo>
                    <a:lnTo>
                      <a:pt x="47" y="110"/>
                    </a:lnTo>
                    <a:lnTo>
                      <a:pt x="27" y="110"/>
                    </a:lnTo>
                    <a:lnTo>
                      <a:pt x="23" y="108"/>
                    </a:lnTo>
                    <a:lnTo>
                      <a:pt x="24" y="99"/>
                    </a:lnTo>
                    <a:lnTo>
                      <a:pt x="30" y="94"/>
                    </a:lnTo>
                    <a:lnTo>
                      <a:pt x="31" y="89"/>
                    </a:lnTo>
                    <a:lnTo>
                      <a:pt x="28" y="84"/>
                    </a:lnTo>
                    <a:lnTo>
                      <a:pt x="27" y="78"/>
                    </a:lnTo>
                    <a:lnTo>
                      <a:pt x="24" y="74"/>
                    </a:lnTo>
                    <a:lnTo>
                      <a:pt x="17" y="77"/>
                    </a:lnTo>
                    <a:lnTo>
                      <a:pt x="16" y="85"/>
                    </a:lnTo>
                    <a:lnTo>
                      <a:pt x="13" y="89"/>
                    </a:lnTo>
                    <a:lnTo>
                      <a:pt x="10" y="83"/>
                    </a:lnTo>
                    <a:lnTo>
                      <a:pt x="10" y="73"/>
                    </a:lnTo>
                    <a:lnTo>
                      <a:pt x="11" y="66"/>
                    </a:lnTo>
                    <a:lnTo>
                      <a:pt x="16" y="58"/>
                    </a:lnTo>
                    <a:lnTo>
                      <a:pt x="17" y="54"/>
                    </a:lnTo>
                    <a:lnTo>
                      <a:pt x="15" y="51"/>
                    </a:lnTo>
                    <a:lnTo>
                      <a:pt x="9" y="55"/>
                    </a:lnTo>
                    <a:lnTo>
                      <a:pt x="8" y="61"/>
                    </a:lnTo>
                    <a:lnTo>
                      <a:pt x="3" y="66"/>
                    </a:lnTo>
                    <a:lnTo>
                      <a:pt x="1" y="62"/>
                    </a:lnTo>
                    <a:lnTo>
                      <a:pt x="0" y="54"/>
                    </a:lnTo>
                    <a:lnTo>
                      <a:pt x="2" y="47"/>
                    </a:lnTo>
                    <a:lnTo>
                      <a:pt x="11" y="41"/>
                    </a:lnTo>
                    <a:lnTo>
                      <a:pt x="11" y="33"/>
                    </a:lnTo>
                    <a:lnTo>
                      <a:pt x="7" y="29"/>
                    </a:lnTo>
                    <a:lnTo>
                      <a:pt x="6" y="22"/>
                    </a:lnTo>
                    <a:lnTo>
                      <a:pt x="16" y="16"/>
                    </a:lnTo>
                    <a:lnTo>
                      <a:pt x="18" y="6"/>
                    </a:lnTo>
                    <a:lnTo>
                      <a:pt x="24" y="0"/>
                    </a:lnTo>
                    <a:lnTo>
                      <a:pt x="48" y="2"/>
                    </a:lnTo>
                    <a:lnTo>
                      <a:pt x="57" y="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550" name="Freeform 38">
                <a:extLst>
                  <a:ext uri="{FF2B5EF4-FFF2-40B4-BE49-F238E27FC236}">
                    <a16:creationId xmlns:a16="http://schemas.microsoft.com/office/drawing/2014/main" id="{0AB18792-1659-4376-A472-39697DF43AE8}"/>
                  </a:ext>
                </a:extLst>
              </p:cNvPr>
              <p:cNvSpPr>
                <a:spLocks/>
              </p:cNvSpPr>
              <p:nvPr>
                <p:custDataLst>
                  <p:tags r:id="rId33"/>
                </p:custDataLst>
              </p:nvPr>
            </p:nvSpPr>
            <p:spPr bwMode="gray">
              <a:xfrm>
                <a:off x="5639932" y="2405449"/>
                <a:ext cx="15783" cy="1403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1" y="1"/>
                  </a:cxn>
                  <a:cxn ang="0">
                    <a:pos x="6" y="0"/>
                  </a:cxn>
                  <a:cxn ang="0">
                    <a:pos x="9" y="4"/>
                  </a:cxn>
                  <a:cxn ang="0">
                    <a:pos x="8" y="8"/>
                  </a:cxn>
                  <a:cxn ang="0">
                    <a:pos x="0" y="6"/>
                  </a:cxn>
                </a:cxnLst>
                <a:rect l="0" t="0" r="r" b="b"/>
                <a:pathLst>
                  <a:path w="9" h="8">
                    <a:moveTo>
                      <a:pt x="0" y="6"/>
                    </a:moveTo>
                    <a:lnTo>
                      <a:pt x="1" y="1"/>
                    </a:lnTo>
                    <a:lnTo>
                      <a:pt x="6" y="0"/>
                    </a:lnTo>
                    <a:lnTo>
                      <a:pt x="9" y="4"/>
                    </a:lnTo>
                    <a:lnTo>
                      <a:pt x="8" y="8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551" name="Freeform 39">
                <a:extLst>
                  <a:ext uri="{FF2B5EF4-FFF2-40B4-BE49-F238E27FC236}">
                    <a16:creationId xmlns:a16="http://schemas.microsoft.com/office/drawing/2014/main" id="{E85B5715-80E6-4DA9-9357-0F9524DA3D80}"/>
                  </a:ext>
                </a:extLst>
              </p:cNvPr>
              <p:cNvSpPr>
                <a:spLocks/>
              </p:cNvSpPr>
              <p:nvPr>
                <p:custDataLst>
                  <p:tags r:id="rId34"/>
                </p:custDataLst>
              </p:nvPr>
            </p:nvSpPr>
            <p:spPr bwMode="gray">
              <a:xfrm>
                <a:off x="5283938" y="1733795"/>
                <a:ext cx="92944" cy="66640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23" y="0"/>
                  </a:cxn>
                  <a:cxn ang="0">
                    <a:pos x="25" y="2"/>
                  </a:cxn>
                  <a:cxn ang="0">
                    <a:pos x="38" y="4"/>
                  </a:cxn>
                  <a:cxn ang="0">
                    <a:pos x="48" y="19"/>
                  </a:cxn>
                  <a:cxn ang="0">
                    <a:pos x="53" y="21"/>
                  </a:cxn>
                  <a:cxn ang="0">
                    <a:pos x="49" y="32"/>
                  </a:cxn>
                  <a:cxn ang="0">
                    <a:pos x="38" y="38"/>
                  </a:cxn>
                  <a:cxn ang="0">
                    <a:pos x="30" y="34"/>
                  </a:cxn>
                  <a:cxn ang="0">
                    <a:pos x="19" y="30"/>
                  </a:cxn>
                  <a:cxn ang="0">
                    <a:pos x="10" y="34"/>
                  </a:cxn>
                  <a:cxn ang="0">
                    <a:pos x="0" y="26"/>
                  </a:cxn>
                  <a:cxn ang="0">
                    <a:pos x="0" y="21"/>
                  </a:cxn>
                  <a:cxn ang="0">
                    <a:pos x="12" y="12"/>
                  </a:cxn>
                  <a:cxn ang="0">
                    <a:pos x="12" y="0"/>
                  </a:cxn>
                </a:cxnLst>
                <a:rect l="0" t="0" r="r" b="b"/>
                <a:pathLst>
                  <a:path w="53" h="38">
                    <a:moveTo>
                      <a:pt x="12" y="0"/>
                    </a:moveTo>
                    <a:lnTo>
                      <a:pt x="23" y="0"/>
                    </a:lnTo>
                    <a:lnTo>
                      <a:pt x="25" y="2"/>
                    </a:lnTo>
                    <a:lnTo>
                      <a:pt x="38" y="4"/>
                    </a:lnTo>
                    <a:lnTo>
                      <a:pt x="48" y="19"/>
                    </a:lnTo>
                    <a:lnTo>
                      <a:pt x="53" y="21"/>
                    </a:lnTo>
                    <a:lnTo>
                      <a:pt x="49" y="32"/>
                    </a:lnTo>
                    <a:lnTo>
                      <a:pt x="38" y="38"/>
                    </a:lnTo>
                    <a:lnTo>
                      <a:pt x="30" y="34"/>
                    </a:lnTo>
                    <a:lnTo>
                      <a:pt x="19" y="30"/>
                    </a:lnTo>
                    <a:lnTo>
                      <a:pt x="10" y="34"/>
                    </a:lnTo>
                    <a:lnTo>
                      <a:pt x="0" y="26"/>
                    </a:lnTo>
                    <a:lnTo>
                      <a:pt x="0" y="21"/>
                    </a:lnTo>
                    <a:lnTo>
                      <a:pt x="12" y="12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552" name="Freeform 40">
                <a:extLst>
                  <a:ext uri="{FF2B5EF4-FFF2-40B4-BE49-F238E27FC236}">
                    <a16:creationId xmlns:a16="http://schemas.microsoft.com/office/drawing/2014/main" id="{230C6EDC-880D-4578-91AA-1ECE0EDDFFF9}"/>
                  </a:ext>
                </a:extLst>
              </p:cNvPr>
              <p:cNvSpPr>
                <a:spLocks/>
              </p:cNvSpPr>
              <p:nvPr>
                <p:custDataLst>
                  <p:tags r:id="rId35"/>
                </p:custDataLst>
              </p:nvPr>
            </p:nvSpPr>
            <p:spPr bwMode="gray">
              <a:xfrm>
                <a:off x="5415463" y="1968787"/>
                <a:ext cx="468228" cy="462968"/>
              </a:xfrm>
              <a:custGeom>
                <a:avLst/>
                <a:gdLst/>
                <a:ahLst/>
                <a:cxnLst>
                  <a:cxn ang="0">
                    <a:pos x="144" y="262"/>
                  </a:cxn>
                  <a:cxn ang="0">
                    <a:pos x="137" y="253"/>
                  </a:cxn>
                  <a:cxn ang="0">
                    <a:pos x="129" y="250"/>
                  </a:cxn>
                  <a:cxn ang="0">
                    <a:pos x="102" y="254"/>
                  </a:cxn>
                  <a:cxn ang="0">
                    <a:pos x="88" y="247"/>
                  </a:cxn>
                  <a:cxn ang="0">
                    <a:pos x="77" y="217"/>
                  </a:cxn>
                  <a:cxn ang="0">
                    <a:pos x="79" y="184"/>
                  </a:cxn>
                  <a:cxn ang="0">
                    <a:pos x="84" y="182"/>
                  </a:cxn>
                  <a:cxn ang="0">
                    <a:pos x="76" y="167"/>
                  </a:cxn>
                  <a:cxn ang="0">
                    <a:pos x="77" y="150"/>
                  </a:cxn>
                  <a:cxn ang="0">
                    <a:pos x="55" y="125"/>
                  </a:cxn>
                  <a:cxn ang="0">
                    <a:pos x="49" y="105"/>
                  </a:cxn>
                  <a:cxn ang="0">
                    <a:pos x="37" y="99"/>
                  </a:cxn>
                  <a:cxn ang="0">
                    <a:pos x="14" y="93"/>
                  </a:cxn>
                  <a:cxn ang="0">
                    <a:pos x="6" y="80"/>
                  </a:cxn>
                  <a:cxn ang="0">
                    <a:pos x="4" y="67"/>
                  </a:cxn>
                  <a:cxn ang="0">
                    <a:pos x="24" y="61"/>
                  </a:cxn>
                  <a:cxn ang="0">
                    <a:pos x="45" y="70"/>
                  </a:cxn>
                  <a:cxn ang="0">
                    <a:pos x="61" y="71"/>
                  </a:cxn>
                  <a:cxn ang="0">
                    <a:pos x="62" y="55"/>
                  </a:cxn>
                  <a:cxn ang="0">
                    <a:pos x="53" y="37"/>
                  </a:cxn>
                  <a:cxn ang="0">
                    <a:pos x="74" y="46"/>
                  </a:cxn>
                  <a:cxn ang="0">
                    <a:pos x="90" y="41"/>
                  </a:cxn>
                  <a:cxn ang="0">
                    <a:pos x="118" y="25"/>
                  </a:cxn>
                  <a:cxn ang="0">
                    <a:pos x="138" y="0"/>
                  </a:cxn>
                  <a:cxn ang="0">
                    <a:pos x="174" y="30"/>
                  </a:cxn>
                  <a:cxn ang="0">
                    <a:pos x="196" y="40"/>
                  </a:cxn>
                  <a:cxn ang="0">
                    <a:pos x="225" y="57"/>
                  </a:cxn>
                  <a:cxn ang="0">
                    <a:pos x="259" y="66"/>
                  </a:cxn>
                  <a:cxn ang="0">
                    <a:pos x="248" y="116"/>
                  </a:cxn>
                  <a:cxn ang="0">
                    <a:pos x="233" y="122"/>
                  </a:cxn>
                  <a:cxn ang="0">
                    <a:pos x="227" y="134"/>
                  </a:cxn>
                  <a:cxn ang="0">
                    <a:pos x="217" y="153"/>
                  </a:cxn>
                  <a:cxn ang="0">
                    <a:pos x="228" y="154"/>
                  </a:cxn>
                  <a:cxn ang="0">
                    <a:pos x="235" y="166"/>
                  </a:cxn>
                  <a:cxn ang="0">
                    <a:pos x="246" y="214"/>
                  </a:cxn>
                  <a:cxn ang="0">
                    <a:pos x="267" y="230"/>
                  </a:cxn>
                  <a:cxn ang="0">
                    <a:pos x="246" y="240"/>
                  </a:cxn>
                  <a:cxn ang="0">
                    <a:pos x="225" y="248"/>
                  </a:cxn>
                  <a:cxn ang="0">
                    <a:pos x="203" y="244"/>
                  </a:cxn>
                  <a:cxn ang="0">
                    <a:pos x="172" y="244"/>
                  </a:cxn>
                </a:cxnLst>
                <a:rect l="0" t="0" r="r" b="b"/>
                <a:pathLst>
                  <a:path w="267" h="264">
                    <a:moveTo>
                      <a:pt x="168" y="264"/>
                    </a:moveTo>
                    <a:lnTo>
                      <a:pt x="144" y="262"/>
                    </a:lnTo>
                    <a:lnTo>
                      <a:pt x="136" y="257"/>
                    </a:lnTo>
                    <a:lnTo>
                      <a:pt x="137" y="253"/>
                    </a:lnTo>
                    <a:lnTo>
                      <a:pt x="134" y="249"/>
                    </a:lnTo>
                    <a:lnTo>
                      <a:pt x="129" y="250"/>
                    </a:lnTo>
                    <a:lnTo>
                      <a:pt x="128" y="255"/>
                    </a:lnTo>
                    <a:lnTo>
                      <a:pt x="102" y="254"/>
                    </a:lnTo>
                    <a:lnTo>
                      <a:pt x="95" y="247"/>
                    </a:lnTo>
                    <a:lnTo>
                      <a:pt x="88" y="247"/>
                    </a:lnTo>
                    <a:lnTo>
                      <a:pt x="72" y="234"/>
                    </a:lnTo>
                    <a:lnTo>
                      <a:pt x="77" y="217"/>
                    </a:lnTo>
                    <a:lnTo>
                      <a:pt x="80" y="199"/>
                    </a:lnTo>
                    <a:lnTo>
                      <a:pt x="79" y="184"/>
                    </a:lnTo>
                    <a:lnTo>
                      <a:pt x="88" y="190"/>
                    </a:lnTo>
                    <a:lnTo>
                      <a:pt x="84" y="182"/>
                    </a:lnTo>
                    <a:lnTo>
                      <a:pt x="78" y="178"/>
                    </a:lnTo>
                    <a:lnTo>
                      <a:pt x="76" y="167"/>
                    </a:lnTo>
                    <a:lnTo>
                      <a:pt x="73" y="151"/>
                    </a:lnTo>
                    <a:lnTo>
                      <a:pt x="77" y="150"/>
                    </a:lnTo>
                    <a:lnTo>
                      <a:pt x="75" y="142"/>
                    </a:lnTo>
                    <a:lnTo>
                      <a:pt x="55" y="125"/>
                    </a:lnTo>
                    <a:lnTo>
                      <a:pt x="58" y="115"/>
                    </a:lnTo>
                    <a:lnTo>
                      <a:pt x="49" y="105"/>
                    </a:lnTo>
                    <a:lnTo>
                      <a:pt x="41" y="104"/>
                    </a:lnTo>
                    <a:lnTo>
                      <a:pt x="37" y="99"/>
                    </a:lnTo>
                    <a:lnTo>
                      <a:pt x="27" y="96"/>
                    </a:lnTo>
                    <a:lnTo>
                      <a:pt x="14" y="93"/>
                    </a:lnTo>
                    <a:lnTo>
                      <a:pt x="4" y="85"/>
                    </a:lnTo>
                    <a:lnTo>
                      <a:pt x="6" y="80"/>
                    </a:lnTo>
                    <a:lnTo>
                      <a:pt x="0" y="74"/>
                    </a:lnTo>
                    <a:lnTo>
                      <a:pt x="4" y="67"/>
                    </a:lnTo>
                    <a:lnTo>
                      <a:pt x="16" y="68"/>
                    </a:lnTo>
                    <a:lnTo>
                      <a:pt x="24" y="61"/>
                    </a:lnTo>
                    <a:lnTo>
                      <a:pt x="31" y="62"/>
                    </a:lnTo>
                    <a:lnTo>
                      <a:pt x="45" y="70"/>
                    </a:lnTo>
                    <a:lnTo>
                      <a:pt x="52" y="67"/>
                    </a:lnTo>
                    <a:lnTo>
                      <a:pt x="61" y="71"/>
                    </a:lnTo>
                    <a:lnTo>
                      <a:pt x="66" y="63"/>
                    </a:lnTo>
                    <a:lnTo>
                      <a:pt x="62" y="55"/>
                    </a:lnTo>
                    <a:lnTo>
                      <a:pt x="54" y="42"/>
                    </a:lnTo>
                    <a:lnTo>
                      <a:pt x="53" y="37"/>
                    </a:lnTo>
                    <a:lnTo>
                      <a:pt x="67" y="38"/>
                    </a:lnTo>
                    <a:lnTo>
                      <a:pt x="74" y="46"/>
                    </a:lnTo>
                    <a:lnTo>
                      <a:pt x="91" y="47"/>
                    </a:lnTo>
                    <a:lnTo>
                      <a:pt x="90" y="41"/>
                    </a:lnTo>
                    <a:lnTo>
                      <a:pt x="101" y="36"/>
                    </a:lnTo>
                    <a:lnTo>
                      <a:pt x="118" y="25"/>
                    </a:lnTo>
                    <a:lnTo>
                      <a:pt x="122" y="3"/>
                    </a:lnTo>
                    <a:lnTo>
                      <a:pt x="138" y="0"/>
                    </a:lnTo>
                    <a:lnTo>
                      <a:pt x="154" y="16"/>
                    </a:lnTo>
                    <a:lnTo>
                      <a:pt x="174" y="30"/>
                    </a:lnTo>
                    <a:lnTo>
                      <a:pt x="182" y="33"/>
                    </a:lnTo>
                    <a:lnTo>
                      <a:pt x="196" y="40"/>
                    </a:lnTo>
                    <a:lnTo>
                      <a:pt x="211" y="53"/>
                    </a:lnTo>
                    <a:lnTo>
                      <a:pt x="225" y="57"/>
                    </a:lnTo>
                    <a:lnTo>
                      <a:pt x="243" y="60"/>
                    </a:lnTo>
                    <a:lnTo>
                      <a:pt x="259" y="66"/>
                    </a:lnTo>
                    <a:lnTo>
                      <a:pt x="252" y="91"/>
                    </a:lnTo>
                    <a:lnTo>
                      <a:pt x="248" y="116"/>
                    </a:lnTo>
                    <a:lnTo>
                      <a:pt x="236" y="114"/>
                    </a:lnTo>
                    <a:lnTo>
                      <a:pt x="233" y="122"/>
                    </a:lnTo>
                    <a:lnTo>
                      <a:pt x="234" y="131"/>
                    </a:lnTo>
                    <a:lnTo>
                      <a:pt x="227" y="134"/>
                    </a:lnTo>
                    <a:lnTo>
                      <a:pt x="223" y="143"/>
                    </a:lnTo>
                    <a:lnTo>
                      <a:pt x="217" y="153"/>
                    </a:lnTo>
                    <a:lnTo>
                      <a:pt x="222" y="159"/>
                    </a:lnTo>
                    <a:lnTo>
                      <a:pt x="228" y="154"/>
                    </a:lnTo>
                    <a:lnTo>
                      <a:pt x="237" y="156"/>
                    </a:lnTo>
                    <a:lnTo>
                      <a:pt x="235" y="166"/>
                    </a:lnTo>
                    <a:lnTo>
                      <a:pt x="240" y="192"/>
                    </a:lnTo>
                    <a:lnTo>
                      <a:pt x="246" y="214"/>
                    </a:lnTo>
                    <a:lnTo>
                      <a:pt x="257" y="218"/>
                    </a:lnTo>
                    <a:lnTo>
                      <a:pt x="267" y="230"/>
                    </a:lnTo>
                    <a:lnTo>
                      <a:pt x="256" y="237"/>
                    </a:lnTo>
                    <a:lnTo>
                      <a:pt x="246" y="240"/>
                    </a:lnTo>
                    <a:lnTo>
                      <a:pt x="237" y="245"/>
                    </a:lnTo>
                    <a:lnTo>
                      <a:pt x="225" y="248"/>
                    </a:lnTo>
                    <a:lnTo>
                      <a:pt x="215" y="244"/>
                    </a:lnTo>
                    <a:lnTo>
                      <a:pt x="203" y="244"/>
                    </a:lnTo>
                    <a:lnTo>
                      <a:pt x="186" y="235"/>
                    </a:lnTo>
                    <a:lnTo>
                      <a:pt x="172" y="244"/>
                    </a:lnTo>
                    <a:lnTo>
                      <a:pt x="168" y="264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553" name="Freeform 41">
                <a:extLst>
                  <a:ext uri="{FF2B5EF4-FFF2-40B4-BE49-F238E27FC236}">
                    <a16:creationId xmlns:a16="http://schemas.microsoft.com/office/drawing/2014/main" id="{2B09C9C4-80DE-40BE-B0FD-BF233B646C15}"/>
                  </a:ext>
                </a:extLst>
              </p:cNvPr>
              <p:cNvSpPr>
                <a:spLocks/>
              </p:cNvSpPr>
              <p:nvPr>
                <p:custDataLst>
                  <p:tags r:id="rId36"/>
                </p:custDataLst>
              </p:nvPr>
            </p:nvSpPr>
            <p:spPr bwMode="gray">
              <a:xfrm>
                <a:off x="5676758" y="1856552"/>
                <a:ext cx="129771" cy="131525"/>
              </a:xfrm>
              <a:custGeom>
                <a:avLst/>
                <a:gdLst/>
                <a:ahLst/>
                <a:cxnLst>
                  <a:cxn ang="0">
                    <a:pos x="56" y="49"/>
                  </a:cxn>
                  <a:cxn ang="0">
                    <a:pos x="60" y="55"/>
                  </a:cxn>
                  <a:cxn ang="0">
                    <a:pos x="56" y="66"/>
                  </a:cxn>
                  <a:cxn ang="0">
                    <a:pos x="55" y="72"/>
                  </a:cxn>
                  <a:cxn ang="0">
                    <a:pos x="54" y="75"/>
                  </a:cxn>
                  <a:cxn ang="0">
                    <a:pos x="49" y="69"/>
                  </a:cxn>
                  <a:cxn ang="0">
                    <a:pos x="46" y="58"/>
                  </a:cxn>
                  <a:cxn ang="0">
                    <a:pos x="36" y="56"/>
                  </a:cxn>
                  <a:cxn ang="0">
                    <a:pos x="29" y="54"/>
                  </a:cxn>
                  <a:cxn ang="0">
                    <a:pos x="21" y="58"/>
                  </a:cxn>
                  <a:cxn ang="0">
                    <a:pos x="11" y="60"/>
                  </a:cxn>
                  <a:cxn ang="0">
                    <a:pos x="0" y="56"/>
                  </a:cxn>
                  <a:cxn ang="0">
                    <a:pos x="9" y="55"/>
                  </a:cxn>
                  <a:cxn ang="0">
                    <a:pos x="15" y="55"/>
                  </a:cxn>
                  <a:cxn ang="0">
                    <a:pos x="17" y="51"/>
                  </a:cxn>
                  <a:cxn ang="0">
                    <a:pos x="16" y="47"/>
                  </a:cxn>
                  <a:cxn ang="0">
                    <a:pos x="16" y="39"/>
                  </a:cxn>
                  <a:cxn ang="0">
                    <a:pos x="24" y="30"/>
                  </a:cxn>
                  <a:cxn ang="0">
                    <a:pos x="29" y="15"/>
                  </a:cxn>
                  <a:cxn ang="0">
                    <a:pos x="37" y="14"/>
                  </a:cxn>
                  <a:cxn ang="0">
                    <a:pos x="40" y="18"/>
                  </a:cxn>
                  <a:cxn ang="0">
                    <a:pos x="36" y="23"/>
                  </a:cxn>
                  <a:cxn ang="0">
                    <a:pos x="39" y="29"/>
                  </a:cxn>
                  <a:cxn ang="0">
                    <a:pos x="48" y="24"/>
                  </a:cxn>
                  <a:cxn ang="0">
                    <a:pos x="48" y="18"/>
                  </a:cxn>
                  <a:cxn ang="0">
                    <a:pos x="40" y="12"/>
                  </a:cxn>
                  <a:cxn ang="0">
                    <a:pos x="40" y="5"/>
                  </a:cxn>
                  <a:cxn ang="0">
                    <a:pos x="50" y="0"/>
                  </a:cxn>
                  <a:cxn ang="0">
                    <a:pos x="68" y="2"/>
                  </a:cxn>
                  <a:cxn ang="0">
                    <a:pos x="74" y="7"/>
                  </a:cxn>
                  <a:cxn ang="0">
                    <a:pos x="70" y="18"/>
                  </a:cxn>
                  <a:cxn ang="0">
                    <a:pos x="73" y="24"/>
                  </a:cxn>
                  <a:cxn ang="0">
                    <a:pos x="73" y="35"/>
                  </a:cxn>
                  <a:cxn ang="0">
                    <a:pos x="58" y="44"/>
                  </a:cxn>
                  <a:cxn ang="0">
                    <a:pos x="56" y="49"/>
                  </a:cxn>
                </a:cxnLst>
                <a:rect l="0" t="0" r="r" b="b"/>
                <a:pathLst>
                  <a:path w="74" h="75">
                    <a:moveTo>
                      <a:pt x="56" y="49"/>
                    </a:moveTo>
                    <a:lnTo>
                      <a:pt x="60" y="55"/>
                    </a:lnTo>
                    <a:lnTo>
                      <a:pt x="56" y="66"/>
                    </a:lnTo>
                    <a:lnTo>
                      <a:pt x="55" y="72"/>
                    </a:lnTo>
                    <a:lnTo>
                      <a:pt x="54" y="75"/>
                    </a:lnTo>
                    <a:lnTo>
                      <a:pt x="49" y="69"/>
                    </a:lnTo>
                    <a:lnTo>
                      <a:pt x="46" y="58"/>
                    </a:lnTo>
                    <a:lnTo>
                      <a:pt x="36" y="56"/>
                    </a:lnTo>
                    <a:lnTo>
                      <a:pt x="29" y="54"/>
                    </a:lnTo>
                    <a:lnTo>
                      <a:pt x="21" y="58"/>
                    </a:lnTo>
                    <a:lnTo>
                      <a:pt x="11" y="60"/>
                    </a:lnTo>
                    <a:lnTo>
                      <a:pt x="0" y="56"/>
                    </a:lnTo>
                    <a:lnTo>
                      <a:pt x="9" y="55"/>
                    </a:lnTo>
                    <a:lnTo>
                      <a:pt x="15" y="55"/>
                    </a:lnTo>
                    <a:lnTo>
                      <a:pt x="17" y="51"/>
                    </a:lnTo>
                    <a:lnTo>
                      <a:pt x="16" y="47"/>
                    </a:lnTo>
                    <a:lnTo>
                      <a:pt x="16" y="39"/>
                    </a:lnTo>
                    <a:lnTo>
                      <a:pt x="24" y="30"/>
                    </a:lnTo>
                    <a:lnTo>
                      <a:pt x="29" y="15"/>
                    </a:lnTo>
                    <a:lnTo>
                      <a:pt x="37" y="14"/>
                    </a:lnTo>
                    <a:lnTo>
                      <a:pt x="40" y="18"/>
                    </a:lnTo>
                    <a:lnTo>
                      <a:pt x="36" y="23"/>
                    </a:lnTo>
                    <a:lnTo>
                      <a:pt x="39" y="29"/>
                    </a:lnTo>
                    <a:lnTo>
                      <a:pt x="48" y="24"/>
                    </a:lnTo>
                    <a:lnTo>
                      <a:pt x="48" y="18"/>
                    </a:lnTo>
                    <a:lnTo>
                      <a:pt x="40" y="12"/>
                    </a:lnTo>
                    <a:lnTo>
                      <a:pt x="40" y="5"/>
                    </a:lnTo>
                    <a:lnTo>
                      <a:pt x="50" y="0"/>
                    </a:lnTo>
                    <a:lnTo>
                      <a:pt x="68" y="2"/>
                    </a:lnTo>
                    <a:lnTo>
                      <a:pt x="74" y="7"/>
                    </a:lnTo>
                    <a:lnTo>
                      <a:pt x="70" y="18"/>
                    </a:lnTo>
                    <a:lnTo>
                      <a:pt x="73" y="24"/>
                    </a:lnTo>
                    <a:lnTo>
                      <a:pt x="73" y="35"/>
                    </a:lnTo>
                    <a:lnTo>
                      <a:pt x="58" y="44"/>
                    </a:lnTo>
                    <a:lnTo>
                      <a:pt x="56" y="49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554" name="Freeform 42">
                <a:extLst>
                  <a:ext uri="{FF2B5EF4-FFF2-40B4-BE49-F238E27FC236}">
                    <a16:creationId xmlns:a16="http://schemas.microsoft.com/office/drawing/2014/main" id="{9F6AF963-7C54-4BFD-BE2B-1987851E437A}"/>
                  </a:ext>
                </a:extLst>
              </p:cNvPr>
              <p:cNvSpPr>
                <a:spLocks/>
              </p:cNvSpPr>
              <p:nvPr>
                <p:custDataLst>
                  <p:tags r:id="rId37"/>
                </p:custDataLst>
              </p:nvPr>
            </p:nvSpPr>
            <p:spPr bwMode="gray">
              <a:xfrm>
                <a:off x="5783732" y="2017889"/>
                <a:ext cx="26305" cy="50857"/>
              </a:xfrm>
              <a:custGeom>
                <a:avLst/>
                <a:gdLst/>
                <a:ahLst/>
                <a:cxnLst>
                  <a:cxn ang="0">
                    <a:pos x="15" y="29"/>
                  </a:cxn>
                  <a:cxn ang="0">
                    <a:pos x="1" y="25"/>
                  </a:cxn>
                  <a:cxn ang="0">
                    <a:pos x="0" y="13"/>
                  </a:cxn>
                  <a:cxn ang="0">
                    <a:pos x="0" y="5"/>
                  </a:cxn>
                  <a:cxn ang="0">
                    <a:pos x="2" y="0"/>
                  </a:cxn>
                  <a:cxn ang="0">
                    <a:pos x="10" y="10"/>
                  </a:cxn>
                  <a:cxn ang="0">
                    <a:pos x="15" y="29"/>
                  </a:cxn>
                </a:cxnLst>
                <a:rect l="0" t="0" r="r" b="b"/>
                <a:pathLst>
                  <a:path w="15" h="29">
                    <a:moveTo>
                      <a:pt x="15" y="29"/>
                    </a:moveTo>
                    <a:lnTo>
                      <a:pt x="1" y="25"/>
                    </a:lnTo>
                    <a:lnTo>
                      <a:pt x="0" y="13"/>
                    </a:lnTo>
                    <a:lnTo>
                      <a:pt x="0" y="5"/>
                    </a:lnTo>
                    <a:lnTo>
                      <a:pt x="2" y="0"/>
                    </a:lnTo>
                    <a:lnTo>
                      <a:pt x="10" y="10"/>
                    </a:lnTo>
                    <a:lnTo>
                      <a:pt x="15" y="29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555" name="Freeform 43">
                <a:extLst>
                  <a:ext uri="{FF2B5EF4-FFF2-40B4-BE49-F238E27FC236}">
                    <a16:creationId xmlns:a16="http://schemas.microsoft.com/office/drawing/2014/main" id="{A9347585-277D-4803-B170-54AECC4E1BAF}"/>
                  </a:ext>
                </a:extLst>
              </p:cNvPr>
              <p:cNvSpPr>
                <a:spLocks/>
              </p:cNvSpPr>
              <p:nvPr>
                <p:custDataLst>
                  <p:tags r:id="rId38"/>
                </p:custDataLst>
              </p:nvPr>
            </p:nvSpPr>
            <p:spPr bwMode="gray">
              <a:xfrm>
                <a:off x="5657469" y="1951249"/>
                <a:ext cx="129771" cy="110481"/>
              </a:xfrm>
              <a:custGeom>
                <a:avLst/>
                <a:gdLst/>
                <a:ahLst/>
                <a:cxnLst>
                  <a:cxn ang="0">
                    <a:pos x="74" y="38"/>
                  </a:cxn>
                  <a:cxn ang="0">
                    <a:pos x="72" y="43"/>
                  </a:cxn>
                  <a:cxn ang="0">
                    <a:pos x="72" y="51"/>
                  </a:cxn>
                  <a:cxn ang="0">
                    <a:pos x="73" y="63"/>
                  </a:cxn>
                  <a:cxn ang="0">
                    <a:pos x="58" y="50"/>
                  </a:cxn>
                  <a:cxn ang="0">
                    <a:pos x="44" y="43"/>
                  </a:cxn>
                  <a:cxn ang="0">
                    <a:pos x="36" y="40"/>
                  </a:cxn>
                  <a:cxn ang="0">
                    <a:pos x="16" y="26"/>
                  </a:cxn>
                  <a:cxn ang="0">
                    <a:pos x="0" y="10"/>
                  </a:cxn>
                  <a:cxn ang="0">
                    <a:pos x="9" y="5"/>
                  </a:cxn>
                  <a:cxn ang="0">
                    <a:pos x="11" y="2"/>
                  </a:cxn>
                  <a:cxn ang="0">
                    <a:pos x="22" y="6"/>
                  </a:cxn>
                  <a:cxn ang="0">
                    <a:pos x="32" y="4"/>
                  </a:cxn>
                  <a:cxn ang="0">
                    <a:pos x="40" y="0"/>
                  </a:cxn>
                  <a:cxn ang="0">
                    <a:pos x="47" y="2"/>
                  </a:cxn>
                  <a:cxn ang="0">
                    <a:pos x="57" y="4"/>
                  </a:cxn>
                  <a:cxn ang="0">
                    <a:pos x="60" y="15"/>
                  </a:cxn>
                  <a:cxn ang="0">
                    <a:pos x="65" y="21"/>
                  </a:cxn>
                  <a:cxn ang="0">
                    <a:pos x="66" y="18"/>
                  </a:cxn>
                  <a:cxn ang="0">
                    <a:pos x="72" y="24"/>
                  </a:cxn>
                  <a:cxn ang="0">
                    <a:pos x="74" y="38"/>
                  </a:cxn>
                </a:cxnLst>
                <a:rect l="0" t="0" r="r" b="b"/>
                <a:pathLst>
                  <a:path w="74" h="63">
                    <a:moveTo>
                      <a:pt x="74" y="38"/>
                    </a:moveTo>
                    <a:lnTo>
                      <a:pt x="72" y="43"/>
                    </a:lnTo>
                    <a:lnTo>
                      <a:pt x="72" y="51"/>
                    </a:lnTo>
                    <a:lnTo>
                      <a:pt x="73" y="63"/>
                    </a:lnTo>
                    <a:lnTo>
                      <a:pt x="58" y="50"/>
                    </a:lnTo>
                    <a:lnTo>
                      <a:pt x="44" y="43"/>
                    </a:lnTo>
                    <a:lnTo>
                      <a:pt x="36" y="40"/>
                    </a:lnTo>
                    <a:lnTo>
                      <a:pt x="16" y="26"/>
                    </a:lnTo>
                    <a:lnTo>
                      <a:pt x="0" y="10"/>
                    </a:lnTo>
                    <a:lnTo>
                      <a:pt x="9" y="5"/>
                    </a:lnTo>
                    <a:lnTo>
                      <a:pt x="11" y="2"/>
                    </a:lnTo>
                    <a:lnTo>
                      <a:pt x="22" y="6"/>
                    </a:lnTo>
                    <a:lnTo>
                      <a:pt x="32" y="4"/>
                    </a:lnTo>
                    <a:lnTo>
                      <a:pt x="40" y="0"/>
                    </a:lnTo>
                    <a:lnTo>
                      <a:pt x="47" y="2"/>
                    </a:lnTo>
                    <a:lnTo>
                      <a:pt x="57" y="4"/>
                    </a:lnTo>
                    <a:lnTo>
                      <a:pt x="60" y="15"/>
                    </a:lnTo>
                    <a:lnTo>
                      <a:pt x="65" y="21"/>
                    </a:lnTo>
                    <a:lnTo>
                      <a:pt x="66" y="18"/>
                    </a:lnTo>
                    <a:lnTo>
                      <a:pt x="72" y="24"/>
                    </a:lnTo>
                    <a:lnTo>
                      <a:pt x="74" y="38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556" name="Freeform 44">
                <a:extLst>
                  <a:ext uri="{FF2B5EF4-FFF2-40B4-BE49-F238E27FC236}">
                    <a16:creationId xmlns:a16="http://schemas.microsoft.com/office/drawing/2014/main" id="{CFF69A8C-8977-44D0-81B1-C782F250D4A5}"/>
                  </a:ext>
                </a:extLst>
              </p:cNvPr>
              <p:cNvSpPr>
                <a:spLocks/>
              </p:cNvSpPr>
              <p:nvPr>
                <p:custDataLst>
                  <p:tags r:id="rId39"/>
                </p:custDataLst>
              </p:nvPr>
            </p:nvSpPr>
            <p:spPr bwMode="gray">
              <a:xfrm>
                <a:off x="5410202" y="1789913"/>
                <a:ext cx="10522" cy="17536"/>
              </a:xfrm>
              <a:custGeom>
                <a:avLst/>
                <a:gdLst/>
                <a:ahLst/>
                <a:cxnLst>
                  <a:cxn ang="0">
                    <a:pos x="3" y="10"/>
                  </a:cxn>
                  <a:cxn ang="0">
                    <a:pos x="0" y="7"/>
                  </a:cxn>
                  <a:cxn ang="0">
                    <a:pos x="0" y="3"/>
                  </a:cxn>
                  <a:cxn ang="0">
                    <a:pos x="6" y="0"/>
                  </a:cxn>
                  <a:cxn ang="0">
                    <a:pos x="5" y="5"/>
                  </a:cxn>
                  <a:cxn ang="0">
                    <a:pos x="3" y="10"/>
                  </a:cxn>
                </a:cxnLst>
                <a:rect l="0" t="0" r="r" b="b"/>
                <a:pathLst>
                  <a:path w="6" h="10">
                    <a:moveTo>
                      <a:pt x="3" y="10"/>
                    </a:moveTo>
                    <a:lnTo>
                      <a:pt x="0" y="7"/>
                    </a:lnTo>
                    <a:lnTo>
                      <a:pt x="0" y="3"/>
                    </a:lnTo>
                    <a:lnTo>
                      <a:pt x="6" y="0"/>
                    </a:lnTo>
                    <a:lnTo>
                      <a:pt x="5" y="5"/>
                    </a:lnTo>
                    <a:lnTo>
                      <a:pt x="3" y="1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557" name="Freeform 45">
                <a:extLst>
                  <a:ext uri="{FF2B5EF4-FFF2-40B4-BE49-F238E27FC236}">
                    <a16:creationId xmlns:a16="http://schemas.microsoft.com/office/drawing/2014/main" id="{10884295-3AB2-47CC-87A7-443319659B07}"/>
                  </a:ext>
                </a:extLst>
              </p:cNvPr>
              <p:cNvSpPr>
                <a:spLocks/>
              </p:cNvSpPr>
              <p:nvPr>
                <p:custDataLst>
                  <p:tags r:id="rId40"/>
                </p:custDataLst>
              </p:nvPr>
            </p:nvSpPr>
            <p:spPr bwMode="gray">
              <a:xfrm>
                <a:off x="5343562" y="1705737"/>
                <a:ext cx="12276" cy="12276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5" y="7"/>
                  </a:cxn>
                  <a:cxn ang="0">
                    <a:pos x="0" y="7"/>
                  </a:cxn>
                  <a:cxn ang="0">
                    <a:pos x="2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7">
                    <a:moveTo>
                      <a:pt x="7" y="0"/>
                    </a:moveTo>
                    <a:lnTo>
                      <a:pt x="5" y="7"/>
                    </a:lnTo>
                    <a:lnTo>
                      <a:pt x="0" y="7"/>
                    </a:lnTo>
                    <a:lnTo>
                      <a:pt x="2" y="0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558" name="Freeform 46">
                <a:extLst>
                  <a:ext uri="{FF2B5EF4-FFF2-40B4-BE49-F238E27FC236}">
                    <a16:creationId xmlns:a16="http://schemas.microsoft.com/office/drawing/2014/main" id="{23F413C8-F1B1-4B92-86A3-9E3033BF34A6}"/>
                  </a:ext>
                </a:extLst>
              </p:cNvPr>
              <p:cNvSpPr>
                <a:spLocks/>
              </p:cNvSpPr>
              <p:nvPr>
                <p:custDataLst>
                  <p:tags r:id="rId41"/>
                </p:custDataLst>
              </p:nvPr>
            </p:nvSpPr>
            <p:spPr bwMode="gray">
              <a:xfrm>
                <a:off x="5334794" y="1614546"/>
                <a:ext cx="17536" cy="14030"/>
              </a:xfrm>
              <a:custGeom>
                <a:avLst/>
                <a:gdLst/>
                <a:ahLst/>
                <a:cxnLst>
                  <a:cxn ang="0">
                    <a:pos x="10" y="1"/>
                  </a:cxn>
                  <a:cxn ang="0">
                    <a:pos x="7" y="8"/>
                  </a:cxn>
                  <a:cxn ang="0">
                    <a:pos x="0" y="8"/>
                  </a:cxn>
                  <a:cxn ang="0">
                    <a:pos x="1" y="1"/>
                  </a:cxn>
                  <a:cxn ang="0">
                    <a:pos x="5" y="0"/>
                  </a:cxn>
                  <a:cxn ang="0">
                    <a:pos x="10" y="1"/>
                  </a:cxn>
                </a:cxnLst>
                <a:rect l="0" t="0" r="r" b="b"/>
                <a:pathLst>
                  <a:path w="10" h="8">
                    <a:moveTo>
                      <a:pt x="10" y="1"/>
                    </a:moveTo>
                    <a:lnTo>
                      <a:pt x="7" y="8"/>
                    </a:lnTo>
                    <a:lnTo>
                      <a:pt x="0" y="8"/>
                    </a:lnTo>
                    <a:lnTo>
                      <a:pt x="1" y="1"/>
                    </a:lnTo>
                    <a:lnTo>
                      <a:pt x="5" y="0"/>
                    </a:lnTo>
                    <a:lnTo>
                      <a:pt x="10" y="1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559" name="Freeform 47">
                <a:extLst>
                  <a:ext uri="{FF2B5EF4-FFF2-40B4-BE49-F238E27FC236}">
                    <a16:creationId xmlns:a16="http://schemas.microsoft.com/office/drawing/2014/main" id="{D1DF704F-BE8A-43B0-86C3-BC3E1895C850}"/>
                  </a:ext>
                </a:extLst>
              </p:cNvPr>
              <p:cNvSpPr>
                <a:spLocks/>
              </p:cNvSpPr>
              <p:nvPr>
                <p:custDataLst>
                  <p:tags r:id="rId42"/>
                </p:custDataLst>
              </p:nvPr>
            </p:nvSpPr>
            <p:spPr bwMode="gray">
              <a:xfrm>
                <a:off x="5317258" y="1575966"/>
                <a:ext cx="26305" cy="24551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5" y="8"/>
                  </a:cxn>
                  <a:cxn ang="0">
                    <a:pos x="8" y="12"/>
                  </a:cxn>
                  <a:cxn ang="0">
                    <a:pos x="1" y="14"/>
                  </a:cxn>
                  <a:cxn ang="0">
                    <a:pos x="0" y="9"/>
                  </a:cxn>
                  <a:cxn ang="0">
                    <a:pos x="9" y="3"/>
                  </a:cxn>
                  <a:cxn ang="0">
                    <a:pos x="14" y="0"/>
                  </a:cxn>
                </a:cxnLst>
                <a:rect l="0" t="0" r="r" b="b"/>
                <a:pathLst>
                  <a:path w="15" h="14">
                    <a:moveTo>
                      <a:pt x="14" y="0"/>
                    </a:moveTo>
                    <a:lnTo>
                      <a:pt x="15" y="8"/>
                    </a:lnTo>
                    <a:lnTo>
                      <a:pt x="8" y="12"/>
                    </a:lnTo>
                    <a:lnTo>
                      <a:pt x="1" y="14"/>
                    </a:lnTo>
                    <a:lnTo>
                      <a:pt x="0" y="9"/>
                    </a:lnTo>
                    <a:lnTo>
                      <a:pt x="9" y="3"/>
                    </a:lnTo>
                    <a:lnTo>
                      <a:pt x="14" y="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560" name="Freeform 48">
                <a:extLst>
                  <a:ext uri="{FF2B5EF4-FFF2-40B4-BE49-F238E27FC236}">
                    <a16:creationId xmlns:a16="http://schemas.microsoft.com/office/drawing/2014/main" id="{23B9F8B4-31CC-4F60-A476-74A3B9F61ECB}"/>
                  </a:ext>
                </a:extLst>
              </p:cNvPr>
              <p:cNvSpPr>
                <a:spLocks/>
              </p:cNvSpPr>
              <p:nvPr>
                <p:custDataLst>
                  <p:tags r:id="rId43"/>
                </p:custDataLst>
              </p:nvPr>
            </p:nvSpPr>
            <p:spPr bwMode="gray">
              <a:xfrm>
                <a:off x="5532959" y="1981062"/>
                <a:ext cx="15783" cy="5261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5" y="0"/>
                  </a:cxn>
                  <a:cxn ang="0">
                    <a:pos x="9" y="3"/>
                  </a:cxn>
                  <a:cxn ang="0">
                    <a:pos x="4" y="3"/>
                  </a:cxn>
                  <a:cxn ang="0">
                    <a:pos x="0" y="1"/>
                  </a:cxn>
                </a:cxnLst>
                <a:rect l="0" t="0" r="r" b="b"/>
                <a:pathLst>
                  <a:path w="9" h="3">
                    <a:moveTo>
                      <a:pt x="0" y="1"/>
                    </a:moveTo>
                    <a:lnTo>
                      <a:pt x="5" y="0"/>
                    </a:lnTo>
                    <a:lnTo>
                      <a:pt x="9" y="3"/>
                    </a:lnTo>
                    <a:lnTo>
                      <a:pt x="4" y="3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561" name="Freeform 49">
                <a:extLst>
                  <a:ext uri="{FF2B5EF4-FFF2-40B4-BE49-F238E27FC236}">
                    <a16:creationId xmlns:a16="http://schemas.microsoft.com/office/drawing/2014/main" id="{8C7B5E48-1BE0-4D93-A1FA-1A9BEECEC0FE}"/>
                  </a:ext>
                </a:extLst>
              </p:cNvPr>
              <p:cNvSpPr>
                <a:spLocks/>
              </p:cNvSpPr>
              <p:nvPr>
                <p:custDataLst>
                  <p:tags r:id="rId44"/>
                </p:custDataLst>
              </p:nvPr>
            </p:nvSpPr>
            <p:spPr bwMode="gray">
              <a:xfrm>
                <a:off x="5201516" y="1733795"/>
                <a:ext cx="152569" cy="198164"/>
              </a:xfrm>
              <a:custGeom>
                <a:avLst/>
                <a:gdLst/>
                <a:ahLst/>
                <a:cxnLst>
                  <a:cxn ang="0">
                    <a:pos x="85" y="38"/>
                  </a:cxn>
                  <a:cxn ang="0">
                    <a:pos x="85" y="53"/>
                  </a:cxn>
                  <a:cxn ang="0">
                    <a:pos x="87" y="60"/>
                  </a:cxn>
                  <a:cxn ang="0">
                    <a:pos x="84" y="71"/>
                  </a:cxn>
                  <a:cxn ang="0">
                    <a:pos x="80" y="93"/>
                  </a:cxn>
                  <a:cxn ang="0">
                    <a:pos x="67" y="95"/>
                  </a:cxn>
                  <a:cxn ang="0">
                    <a:pos x="47" y="101"/>
                  </a:cxn>
                  <a:cxn ang="0">
                    <a:pos x="31" y="108"/>
                  </a:cxn>
                  <a:cxn ang="0">
                    <a:pos x="20" y="113"/>
                  </a:cxn>
                  <a:cxn ang="0">
                    <a:pos x="11" y="110"/>
                  </a:cxn>
                  <a:cxn ang="0">
                    <a:pos x="9" y="105"/>
                  </a:cxn>
                  <a:cxn ang="0">
                    <a:pos x="2" y="102"/>
                  </a:cxn>
                  <a:cxn ang="0">
                    <a:pos x="0" y="90"/>
                  </a:cxn>
                  <a:cxn ang="0">
                    <a:pos x="7" y="85"/>
                  </a:cxn>
                  <a:cxn ang="0">
                    <a:pos x="25" y="80"/>
                  </a:cxn>
                  <a:cxn ang="0">
                    <a:pos x="24" y="78"/>
                  </a:cxn>
                  <a:cxn ang="0">
                    <a:pos x="18" y="75"/>
                  </a:cxn>
                  <a:cxn ang="0">
                    <a:pos x="19" y="67"/>
                  </a:cxn>
                  <a:cxn ang="0">
                    <a:pos x="25" y="56"/>
                  </a:cxn>
                  <a:cxn ang="0">
                    <a:pos x="19" y="53"/>
                  </a:cxn>
                  <a:cxn ang="0">
                    <a:pos x="11" y="57"/>
                  </a:cxn>
                  <a:cxn ang="0">
                    <a:pos x="7" y="53"/>
                  </a:cxn>
                  <a:cxn ang="0">
                    <a:pos x="12" y="49"/>
                  </a:cxn>
                  <a:cxn ang="0">
                    <a:pos x="13" y="44"/>
                  </a:cxn>
                  <a:cxn ang="0">
                    <a:pos x="5" y="35"/>
                  </a:cxn>
                  <a:cxn ang="0">
                    <a:pos x="10" y="28"/>
                  </a:cxn>
                  <a:cxn ang="0">
                    <a:pos x="19" y="26"/>
                  </a:cxn>
                  <a:cxn ang="0">
                    <a:pos x="29" y="29"/>
                  </a:cxn>
                  <a:cxn ang="0">
                    <a:pos x="39" y="25"/>
                  </a:cxn>
                  <a:cxn ang="0">
                    <a:pos x="34" y="18"/>
                  </a:cxn>
                  <a:cxn ang="0">
                    <a:pos x="38" y="6"/>
                  </a:cxn>
                  <a:cxn ang="0">
                    <a:pos x="43" y="1"/>
                  </a:cxn>
                  <a:cxn ang="0">
                    <a:pos x="59" y="0"/>
                  </a:cxn>
                  <a:cxn ang="0">
                    <a:pos x="59" y="12"/>
                  </a:cxn>
                  <a:cxn ang="0">
                    <a:pos x="47" y="21"/>
                  </a:cxn>
                  <a:cxn ang="0">
                    <a:pos x="47" y="26"/>
                  </a:cxn>
                  <a:cxn ang="0">
                    <a:pos x="57" y="34"/>
                  </a:cxn>
                  <a:cxn ang="0">
                    <a:pos x="66" y="30"/>
                  </a:cxn>
                  <a:cxn ang="0">
                    <a:pos x="77" y="34"/>
                  </a:cxn>
                  <a:cxn ang="0">
                    <a:pos x="85" y="38"/>
                  </a:cxn>
                </a:cxnLst>
                <a:rect l="0" t="0" r="r" b="b"/>
                <a:pathLst>
                  <a:path w="87" h="113">
                    <a:moveTo>
                      <a:pt x="85" y="38"/>
                    </a:moveTo>
                    <a:lnTo>
                      <a:pt x="85" y="53"/>
                    </a:lnTo>
                    <a:lnTo>
                      <a:pt x="87" y="60"/>
                    </a:lnTo>
                    <a:lnTo>
                      <a:pt x="84" y="71"/>
                    </a:lnTo>
                    <a:lnTo>
                      <a:pt x="80" y="93"/>
                    </a:lnTo>
                    <a:lnTo>
                      <a:pt x="67" y="95"/>
                    </a:lnTo>
                    <a:lnTo>
                      <a:pt x="47" y="101"/>
                    </a:lnTo>
                    <a:lnTo>
                      <a:pt x="31" y="108"/>
                    </a:lnTo>
                    <a:lnTo>
                      <a:pt x="20" y="113"/>
                    </a:lnTo>
                    <a:lnTo>
                      <a:pt x="11" y="110"/>
                    </a:lnTo>
                    <a:lnTo>
                      <a:pt x="9" y="105"/>
                    </a:lnTo>
                    <a:lnTo>
                      <a:pt x="2" y="102"/>
                    </a:lnTo>
                    <a:lnTo>
                      <a:pt x="0" y="90"/>
                    </a:lnTo>
                    <a:lnTo>
                      <a:pt x="7" y="85"/>
                    </a:lnTo>
                    <a:lnTo>
                      <a:pt x="25" y="80"/>
                    </a:lnTo>
                    <a:lnTo>
                      <a:pt x="24" y="78"/>
                    </a:lnTo>
                    <a:lnTo>
                      <a:pt x="18" y="75"/>
                    </a:lnTo>
                    <a:lnTo>
                      <a:pt x="19" y="67"/>
                    </a:lnTo>
                    <a:lnTo>
                      <a:pt x="25" y="56"/>
                    </a:lnTo>
                    <a:lnTo>
                      <a:pt x="19" y="53"/>
                    </a:lnTo>
                    <a:lnTo>
                      <a:pt x="11" y="57"/>
                    </a:lnTo>
                    <a:lnTo>
                      <a:pt x="7" y="53"/>
                    </a:lnTo>
                    <a:lnTo>
                      <a:pt x="12" y="49"/>
                    </a:lnTo>
                    <a:lnTo>
                      <a:pt x="13" y="44"/>
                    </a:lnTo>
                    <a:lnTo>
                      <a:pt x="5" y="35"/>
                    </a:lnTo>
                    <a:lnTo>
                      <a:pt x="10" y="28"/>
                    </a:lnTo>
                    <a:lnTo>
                      <a:pt x="19" y="26"/>
                    </a:lnTo>
                    <a:lnTo>
                      <a:pt x="29" y="29"/>
                    </a:lnTo>
                    <a:lnTo>
                      <a:pt x="39" y="25"/>
                    </a:lnTo>
                    <a:lnTo>
                      <a:pt x="34" y="18"/>
                    </a:lnTo>
                    <a:lnTo>
                      <a:pt x="38" y="6"/>
                    </a:lnTo>
                    <a:lnTo>
                      <a:pt x="43" y="1"/>
                    </a:lnTo>
                    <a:lnTo>
                      <a:pt x="59" y="0"/>
                    </a:lnTo>
                    <a:lnTo>
                      <a:pt x="59" y="12"/>
                    </a:lnTo>
                    <a:lnTo>
                      <a:pt x="47" y="21"/>
                    </a:lnTo>
                    <a:lnTo>
                      <a:pt x="47" y="26"/>
                    </a:lnTo>
                    <a:lnTo>
                      <a:pt x="57" y="34"/>
                    </a:lnTo>
                    <a:lnTo>
                      <a:pt x="66" y="30"/>
                    </a:lnTo>
                    <a:lnTo>
                      <a:pt x="77" y="34"/>
                    </a:lnTo>
                    <a:lnTo>
                      <a:pt x="85" y="38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562" name="Freeform 50">
                <a:extLst>
                  <a:ext uri="{FF2B5EF4-FFF2-40B4-BE49-F238E27FC236}">
                    <a16:creationId xmlns:a16="http://schemas.microsoft.com/office/drawing/2014/main" id="{B3288CE3-3CA1-49D1-9109-1E177C8FB75B}"/>
                  </a:ext>
                </a:extLst>
              </p:cNvPr>
              <p:cNvSpPr>
                <a:spLocks/>
              </p:cNvSpPr>
              <p:nvPr>
                <p:custDataLst>
                  <p:tags r:id="rId45"/>
                </p:custDataLst>
              </p:nvPr>
            </p:nvSpPr>
            <p:spPr bwMode="gray">
              <a:xfrm>
                <a:off x="5994172" y="2009121"/>
                <a:ext cx="224469" cy="163091"/>
              </a:xfrm>
              <a:custGeom>
                <a:avLst/>
                <a:gdLst/>
                <a:ahLst/>
                <a:cxnLst>
                  <a:cxn ang="0">
                    <a:pos x="102" y="93"/>
                  </a:cxn>
                  <a:cxn ang="0">
                    <a:pos x="95" y="91"/>
                  </a:cxn>
                  <a:cxn ang="0">
                    <a:pos x="87" y="89"/>
                  </a:cxn>
                  <a:cxn ang="0">
                    <a:pos x="81" y="76"/>
                  </a:cxn>
                  <a:cxn ang="0">
                    <a:pos x="63" y="66"/>
                  </a:cxn>
                  <a:cxn ang="0">
                    <a:pos x="37" y="67"/>
                  </a:cxn>
                  <a:cxn ang="0">
                    <a:pos x="7" y="41"/>
                  </a:cxn>
                  <a:cxn ang="0">
                    <a:pos x="0" y="20"/>
                  </a:cxn>
                  <a:cxn ang="0">
                    <a:pos x="27" y="7"/>
                  </a:cxn>
                  <a:cxn ang="0">
                    <a:pos x="31" y="0"/>
                  </a:cxn>
                  <a:cxn ang="0">
                    <a:pos x="49" y="1"/>
                  </a:cxn>
                  <a:cxn ang="0">
                    <a:pos x="60" y="6"/>
                  </a:cxn>
                  <a:cxn ang="0">
                    <a:pos x="75" y="26"/>
                  </a:cxn>
                  <a:cxn ang="0">
                    <a:pos x="87" y="25"/>
                  </a:cxn>
                  <a:cxn ang="0">
                    <a:pos x="118" y="55"/>
                  </a:cxn>
                  <a:cxn ang="0">
                    <a:pos x="128" y="57"/>
                  </a:cxn>
                  <a:cxn ang="0">
                    <a:pos x="127" y="67"/>
                  </a:cxn>
                  <a:cxn ang="0">
                    <a:pos x="115" y="67"/>
                  </a:cxn>
                  <a:cxn ang="0">
                    <a:pos x="112" y="75"/>
                  </a:cxn>
                  <a:cxn ang="0">
                    <a:pos x="103" y="83"/>
                  </a:cxn>
                  <a:cxn ang="0">
                    <a:pos x="102" y="93"/>
                  </a:cxn>
                </a:cxnLst>
                <a:rect l="0" t="0" r="r" b="b"/>
                <a:pathLst>
                  <a:path w="128" h="93">
                    <a:moveTo>
                      <a:pt x="102" y="93"/>
                    </a:moveTo>
                    <a:lnTo>
                      <a:pt x="95" y="91"/>
                    </a:lnTo>
                    <a:lnTo>
                      <a:pt x="87" y="89"/>
                    </a:lnTo>
                    <a:lnTo>
                      <a:pt x="81" y="76"/>
                    </a:lnTo>
                    <a:lnTo>
                      <a:pt x="63" y="66"/>
                    </a:lnTo>
                    <a:lnTo>
                      <a:pt x="37" y="67"/>
                    </a:lnTo>
                    <a:lnTo>
                      <a:pt x="7" y="41"/>
                    </a:lnTo>
                    <a:lnTo>
                      <a:pt x="0" y="20"/>
                    </a:lnTo>
                    <a:lnTo>
                      <a:pt x="27" y="7"/>
                    </a:lnTo>
                    <a:lnTo>
                      <a:pt x="31" y="0"/>
                    </a:lnTo>
                    <a:lnTo>
                      <a:pt x="49" y="1"/>
                    </a:lnTo>
                    <a:lnTo>
                      <a:pt x="60" y="6"/>
                    </a:lnTo>
                    <a:lnTo>
                      <a:pt x="75" y="26"/>
                    </a:lnTo>
                    <a:lnTo>
                      <a:pt x="87" y="25"/>
                    </a:lnTo>
                    <a:lnTo>
                      <a:pt x="118" y="55"/>
                    </a:lnTo>
                    <a:lnTo>
                      <a:pt x="128" y="57"/>
                    </a:lnTo>
                    <a:lnTo>
                      <a:pt x="127" y="67"/>
                    </a:lnTo>
                    <a:lnTo>
                      <a:pt x="115" y="67"/>
                    </a:lnTo>
                    <a:lnTo>
                      <a:pt x="112" y="75"/>
                    </a:lnTo>
                    <a:lnTo>
                      <a:pt x="103" y="83"/>
                    </a:lnTo>
                    <a:lnTo>
                      <a:pt x="102" y="93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563" name="Freeform 51">
                <a:extLst>
                  <a:ext uri="{FF2B5EF4-FFF2-40B4-BE49-F238E27FC236}">
                    <a16:creationId xmlns:a16="http://schemas.microsoft.com/office/drawing/2014/main" id="{A0A6CD56-CE14-40BF-B443-0C43D824ACFF}"/>
                  </a:ext>
                </a:extLst>
              </p:cNvPr>
              <p:cNvSpPr>
                <a:spLocks/>
              </p:cNvSpPr>
              <p:nvPr>
                <p:custDataLst>
                  <p:tags r:id="rId46"/>
                </p:custDataLst>
              </p:nvPr>
            </p:nvSpPr>
            <p:spPr bwMode="gray">
              <a:xfrm>
                <a:off x="6067826" y="2235343"/>
                <a:ext cx="92944" cy="61378"/>
              </a:xfrm>
              <a:custGeom>
                <a:avLst/>
                <a:gdLst/>
                <a:ahLst/>
                <a:cxnLst>
                  <a:cxn ang="0">
                    <a:pos x="48" y="0"/>
                  </a:cxn>
                  <a:cxn ang="0">
                    <a:pos x="53" y="8"/>
                  </a:cxn>
                  <a:cxn ang="0">
                    <a:pos x="46" y="12"/>
                  </a:cxn>
                  <a:cxn ang="0">
                    <a:pos x="46" y="21"/>
                  </a:cxn>
                  <a:cxn ang="0">
                    <a:pos x="40" y="35"/>
                  </a:cxn>
                  <a:cxn ang="0">
                    <a:pos x="8" y="32"/>
                  </a:cxn>
                  <a:cxn ang="0">
                    <a:pos x="8" y="26"/>
                  </a:cxn>
                  <a:cxn ang="0">
                    <a:pos x="1" y="18"/>
                  </a:cxn>
                  <a:cxn ang="0">
                    <a:pos x="0" y="6"/>
                  </a:cxn>
                  <a:cxn ang="0">
                    <a:pos x="14" y="14"/>
                  </a:cxn>
                  <a:cxn ang="0">
                    <a:pos x="33" y="3"/>
                  </a:cxn>
                  <a:cxn ang="0">
                    <a:pos x="48" y="0"/>
                  </a:cxn>
                </a:cxnLst>
                <a:rect l="0" t="0" r="r" b="b"/>
                <a:pathLst>
                  <a:path w="53" h="35">
                    <a:moveTo>
                      <a:pt x="48" y="0"/>
                    </a:moveTo>
                    <a:lnTo>
                      <a:pt x="53" y="8"/>
                    </a:lnTo>
                    <a:lnTo>
                      <a:pt x="46" y="12"/>
                    </a:lnTo>
                    <a:lnTo>
                      <a:pt x="46" y="21"/>
                    </a:lnTo>
                    <a:lnTo>
                      <a:pt x="40" y="35"/>
                    </a:lnTo>
                    <a:lnTo>
                      <a:pt x="8" y="32"/>
                    </a:lnTo>
                    <a:lnTo>
                      <a:pt x="8" y="26"/>
                    </a:lnTo>
                    <a:lnTo>
                      <a:pt x="1" y="18"/>
                    </a:lnTo>
                    <a:lnTo>
                      <a:pt x="0" y="6"/>
                    </a:lnTo>
                    <a:lnTo>
                      <a:pt x="14" y="14"/>
                    </a:lnTo>
                    <a:lnTo>
                      <a:pt x="33" y="3"/>
                    </a:lnTo>
                    <a:lnTo>
                      <a:pt x="48" y="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564" name="Freeform 52">
                <a:extLst>
                  <a:ext uri="{FF2B5EF4-FFF2-40B4-BE49-F238E27FC236}">
                    <a16:creationId xmlns:a16="http://schemas.microsoft.com/office/drawing/2014/main" id="{6138DC5C-FD3B-4406-B384-C0D46B761413}"/>
                  </a:ext>
                </a:extLst>
              </p:cNvPr>
              <p:cNvSpPr>
                <a:spLocks/>
              </p:cNvSpPr>
              <p:nvPr>
                <p:custDataLst>
                  <p:tags r:id="rId47"/>
                </p:custDataLst>
              </p:nvPr>
            </p:nvSpPr>
            <p:spPr bwMode="gray">
              <a:xfrm>
                <a:off x="6074841" y="2249373"/>
                <a:ext cx="182381" cy="234991"/>
              </a:xfrm>
              <a:custGeom>
                <a:avLst/>
                <a:gdLst/>
                <a:ahLst/>
                <a:cxnLst>
                  <a:cxn ang="0">
                    <a:pos x="100" y="134"/>
                  </a:cxn>
                  <a:cxn ang="0">
                    <a:pos x="87" y="127"/>
                  </a:cxn>
                  <a:cxn ang="0">
                    <a:pos x="81" y="115"/>
                  </a:cxn>
                  <a:cxn ang="0">
                    <a:pos x="62" y="102"/>
                  </a:cxn>
                  <a:cxn ang="0">
                    <a:pos x="47" y="90"/>
                  </a:cxn>
                  <a:cxn ang="0">
                    <a:pos x="35" y="76"/>
                  </a:cxn>
                  <a:cxn ang="0">
                    <a:pos x="32" y="64"/>
                  </a:cxn>
                  <a:cxn ang="0">
                    <a:pos x="25" y="56"/>
                  </a:cxn>
                  <a:cxn ang="0">
                    <a:pos x="18" y="42"/>
                  </a:cxn>
                  <a:cxn ang="0">
                    <a:pos x="11" y="46"/>
                  </a:cxn>
                  <a:cxn ang="0">
                    <a:pos x="9" y="54"/>
                  </a:cxn>
                  <a:cxn ang="0">
                    <a:pos x="0" y="38"/>
                  </a:cxn>
                  <a:cxn ang="0">
                    <a:pos x="4" y="30"/>
                  </a:cxn>
                  <a:cxn ang="0">
                    <a:pos x="4" y="24"/>
                  </a:cxn>
                  <a:cxn ang="0">
                    <a:pos x="36" y="27"/>
                  </a:cxn>
                  <a:cxn ang="0">
                    <a:pos x="42" y="13"/>
                  </a:cxn>
                  <a:cxn ang="0">
                    <a:pos x="42" y="4"/>
                  </a:cxn>
                  <a:cxn ang="0">
                    <a:pos x="49" y="0"/>
                  </a:cxn>
                  <a:cxn ang="0">
                    <a:pos x="59" y="5"/>
                  </a:cxn>
                  <a:cxn ang="0">
                    <a:pos x="69" y="25"/>
                  </a:cxn>
                  <a:cxn ang="0">
                    <a:pos x="96" y="32"/>
                  </a:cxn>
                  <a:cxn ang="0">
                    <a:pos x="104" y="54"/>
                  </a:cxn>
                  <a:cxn ang="0">
                    <a:pos x="82" y="54"/>
                  </a:cxn>
                  <a:cxn ang="0">
                    <a:pos x="65" y="41"/>
                  </a:cxn>
                  <a:cxn ang="0">
                    <a:pos x="59" y="43"/>
                  </a:cxn>
                  <a:cxn ang="0">
                    <a:pos x="57" y="53"/>
                  </a:cxn>
                  <a:cxn ang="0">
                    <a:pos x="50" y="51"/>
                  </a:cxn>
                  <a:cxn ang="0">
                    <a:pos x="46" y="55"/>
                  </a:cxn>
                  <a:cxn ang="0">
                    <a:pos x="52" y="74"/>
                  </a:cxn>
                  <a:cxn ang="0">
                    <a:pos x="67" y="92"/>
                  </a:cxn>
                  <a:cxn ang="0">
                    <a:pos x="87" y="113"/>
                  </a:cxn>
                  <a:cxn ang="0">
                    <a:pos x="90" y="122"/>
                  </a:cxn>
                  <a:cxn ang="0">
                    <a:pos x="99" y="128"/>
                  </a:cxn>
                  <a:cxn ang="0">
                    <a:pos x="100" y="134"/>
                  </a:cxn>
                </a:cxnLst>
                <a:rect l="0" t="0" r="r" b="b"/>
                <a:pathLst>
                  <a:path w="104" h="134">
                    <a:moveTo>
                      <a:pt x="100" y="134"/>
                    </a:moveTo>
                    <a:lnTo>
                      <a:pt x="87" y="127"/>
                    </a:lnTo>
                    <a:lnTo>
                      <a:pt x="81" y="115"/>
                    </a:lnTo>
                    <a:lnTo>
                      <a:pt x="62" y="102"/>
                    </a:lnTo>
                    <a:lnTo>
                      <a:pt x="47" y="90"/>
                    </a:lnTo>
                    <a:lnTo>
                      <a:pt x="35" y="76"/>
                    </a:lnTo>
                    <a:lnTo>
                      <a:pt x="32" y="64"/>
                    </a:lnTo>
                    <a:lnTo>
                      <a:pt x="25" y="56"/>
                    </a:lnTo>
                    <a:lnTo>
                      <a:pt x="18" y="42"/>
                    </a:lnTo>
                    <a:lnTo>
                      <a:pt x="11" y="46"/>
                    </a:lnTo>
                    <a:lnTo>
                      <a:pt x="9" y="54"/>
                    </a:lnTo>
                    <a:lnTo>
                      <a:pt x="0" y="38"/>
                    </a:lnTo>
                    <a:lnTo>
                      <a:pt x="4" y="30"/>
                    </a:lnTo>
                    <a:lnTo>
                      <a:pt x="4" y="24"/>
                    </a:lnTo>
                    <a:lnTo>
                      <a:pt x="36" y="27"/>
                    </a:lnTo>
                    <a:lnTo>
                      <a:pt x="42" y="13"/>
                    </a:lnTo>
                    <a:lnTo>
                      <a:pt x="42" y="4"/>
                    </a:lnTo>
                    <a:lnTo>
                      <a:pt x="49" y="0"/>
                    </a:lnTo>
                    <a:lnTo>
                      <a:pt x="59" y="5"/>
                    </a:lnTo>
                    <a:lnTo>
                      <a:pt x="69" y="25"/>
                    </a:lnTo>
                    <a:lnTo>
                      <a:pt x="96" y="32"/>
                    </a:lnTo>
                    <a:lnTo>
                      <a:pt x="104" y="54"/>
                    </a:lnTo>
                    <a:lnTo>
                      <a:pt x="82" y="54"/>
                    </a:lnTo>
                    <a:lnTo>
                      <a:pt x="65" y="41"/>
                    </a:lnTo>
                    <a:lnTo>
                      <a:pt x="59" y="43"/>
                    </a:lnTo>
                    <a:lnTo>
                      <a:pt x="57" y="53"/>
                    </a:lnTo>
                    <a:lnTo>
                      <a:pt x="50" y="51"/>
                    </a:lnTo>
                    <a:lnTo>
                      <a:pt x="46" y="55"/>
                    </a:lnTo>
                    <a:lnTo>
                      <a:pt x="52" y="74"/>
                    </a:lnTo>
                    <a:lnTo>
                      <a:pt x="67" y="92"/>
                    </a:lnTo>
                    <a:lnTo>
                      <a:pt x="87" y="113"/>
                    </a:lnTo>
                    <a:lnTo>
                      <a:pt x="90" y="122"/>
                    </a:lnTo>
                    <a:lnTo>
                      <a:pt x="99" y="128"/>
                    </a:lnTo>
                    <a:lnTo>
                      <a:pt x="100" y="134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565" name="Freeform 53">
                <a:extLst>
                  <a:ext uri="{FF2B5EF4-FFF2-40B4-BE49-F238E27FC236}">
                    <a16:creationId xmlns:a16="http://schemas.microsoft.com/office/drawing/2014/main" id="{AB682179-CA05-4AF3-B827-3BB12B0FF674}"/>
                  </a:ext>
                </a:extLst>
              </p:cNvPr>
              <p:cNvSpPr>
                <a:spLocks/>
              </p:cNvSpPr>
              <p:nvPr>
                <p:custDataLst>
                  <p:tags r:id="rId48"/>
                </p:custDataLst>
              </p:nvPr>
            </p:nvSpPr>
            <p:spPr bwMode="gray">
              <a:xfrm>
                <a:off x="6155509" y="2321273"/>
                <a:ext cx="121003" cy="152569"/>
              </a:xfrm>
              <a:custGeom>
                <a:avLst/>
                <a:gdLst/>
                <a:ahLst/>
                <a:cxnLst>
                  <a:cxn ang="0">
                    <a:pos x="53" y="87"/>
                  </a:cxn>
                  <a:cxn ang="0">
                    <a:pos x="44" y="81"/>
                  </a:cxn>
                  <a:cxn ang="0">
                    <a:pos x="41" y="72"/>
                  </a:cxn>
                  <a:cxn ang="0">
                    <a:pos x="21" y="51"/>
                  </a:cxn>
                  <a:cxn ang="0">
                    <a:pos x="6" y="33"/>
                  </a:cxn>
                  <a:cxn ang="0">
                    <a:pos x="0" y="14"/>
                  </a:cxn>
                  <a:cxn ang="0">
                    <a:pos x="4" y="10"/>
                  </a:cxn>
                  <a:cxn ang="0">
                    <a:pos x="11" y="12"/>
                  </a:cxn>
                  <a:cxn ang="0">
                    <a:pos x="13" y="2"/>
                  </a:cxn>
                  <a:cxn ang="0">
                    <a:pos x="19" y="0"/>
                  </a:cxn>
                  <a:cxn ang="0">
                    <a:pos x="36" y="13"/>
                  </a:cxn>
                  <a:cxn ang="0">
                    <a:pos x="58" y="13"/>
                  </a:cxn>
                  <a:cxn ang="0">
                    <a:pos x="64" y="30"/>
                  </a:cxn>
                  <a:cxn ang="0">
                    <a:pos x="69" y="58"/>
                  </a:cxn>
                  <a:cxn ang="0">
                    <a:pos x="58" y="78"/>
                  </a:cxn>
                  <a:cxn ang="0">
                    <a:pos x="53" y="87"/>
                  </a:cxn>
                </a:cxnLst>
                <a:rect l="0" t="0" r="r" b="b"/>
                <a:pathLst>
                  <a:path w="69" h="87">
                    <a:moveTo>
                      <a:pt x="53" y="87"/>
                    </a:moveTo>
                    <a:lnTo>
                      <a:pt x="44" y="81"/>
                    </a:lnTo>
                    <a:lnTo>
                      <a:pt x="41" y="72"/>
                    </a:lnTo>
                    <a:lnTo>
                      <a:pt x="21" y="51"/>
                    </a:lnTo>
                    <a:lnTo>
                      <a:pt x="6" y="33"/>
                    </a:lnTo>
                    <a:lnTo>
                      <a:pt x="0" y="14"/>
                    </a:lnTo>
                    <a:lnTo>
                      <a:pt x="4" y="10"/>
                    </a:lnTo>
                    <a:lnTo>
                      <a:pt x="11" y="12"/>
                    </a:lnTo>
                    <a:lnTo>
                      <a:pt x="13" y="2"/>
                    </a:lnTo>
                    <a:lnTo>
                      <a:pt x="19" y="0"/>
                    </a:lnTo>
                    <a:lnTo>
                      <a:pt x="36" y="13"/>
                    </a:lnTo>
                    <a:lnTo>
                      <a:pt x="58" y="13"/>
                    </a:lnTo>
                    <a:lnTo>
                      <a:pt x="64" y="30"/>
                    </a:lnTo>
                    <a:lnTo>
                      <a:pt x="69" y="58"/>
                    </a:lnTo>
                    <a:lnTo>
                      <a:pt x="58" y="78"/>
                    </a:lnTo>
                    <a:lnTo>
                      <a:pt x="53" y="87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566" name="Freeform 54">
                <a:extLst>
                  <a:ext uri="{FF2B5EF4-FFF2-40B4-BE49-F238E27FC236}">
                    <a16:creationId xmlns:a16="http://schemas.microsoft.com/office/drawing/2014/main" id="{25E9AEBA-F886-46D8-8E09-5190FCDD7A7D}"/>
                  </a:ext>
                </a:extLst>
              </p:cNvPr>
              <p:cNvSpPr>
                <a:spLocks/>
              </p:cNvSpPr>
              <p:nvPr>
                <p:custDataLst>
                  <p:tags r:id="rId49"/>
                </p:custDataLst>
              </p:nvPr>
            </p:nvSpPr>
            <p:spPr bwMode="gray">
              <a:xfrm>
                <a:off x="6243192" y="2287954"/>
                <a:ext cx="154323" cy="227976"/>
              </a:xfrm>
              <a:custGeom>
                <a:avLst/>
                <a:gdLst/>
                <a:ahLst/>
                <a:cxnLst>
                  <a:cxn ang="0">
                    <a:pos x="27" y="2"/>
                  </a:cxn>
                  <a:cxn ang="0">
                    <a:pos x="38" y="21"/>
                  </a:cxn>
                  <a:cxn ang="0">
                    <a:pos x="43" y="46"/>
                  </a:cxn>
                  <a:cxn ang="0">
                    <a:pos x="68" y="54"/>
                  </a:cxn>
                  <a:cxn ang="0">
                    <a:pos x="80" y="69"/>
                  </a:cxn>
                  <a:cxn ang="0">
                    <a:pos x="76" y="83"/>
                  </a:cxn>
                  <a:cxn ang="0">
                    <a:pos x="88" y="97"/>
                  </a:cxn>
                  <a:cxn ang="0">
                    <a:pos x="83" y="115"/>
                  </a:cxn>
                  <a:cxn ang="0">
                    <a:pos x="65" y="121"/>
                  </a:cxn>
                  <a:cxn ang="0">
                    <a:pos x="52" y="130"/>
                  </a:cxn>
                  <a:cxn ang="0">
                    <a:pos x="43" y="115"/>
                  </a:cxn>
                  <a:cxn ang="0">
                    <a:pos x="30" y="108"/>
                  </a:cxn>
                  <a:cxn ang="0">
                    <a:pos x="24" y="114"/>
                  </a:cxn>
                  <a:cxn ang="0">
                    <a:pos x="20" y="124"/>
                  </a:cxn>
                  <a:cxn ang="0">
                    <a:pos x="4" y="112"/>
                  </a:cxn>
                  <a:cxn ang="0">
                    <a:pos x="3" y="106"/>
                  </a:cxn>
                  <a:cxn ang="0">
                    <a:pos x="8" y="97"/>
                  </a:cxn>
                  <a:cxn ang="0">
                    <a:pos x="19" y="77"/>
                  </a:cxn>
                  <a:cxn ang="0">
                    <a:pos x="14" y="49"/>
                  </a:cxn>
                  <a:cxn ang="0">
                    <a:pos x="8" y="32"/>
                  </a:cxn>
                  <a:cxn ang="0">
                    <a:pos x="0" y="10"/>
                  </a:cxn>
                  <a:cxn ang="0">
                    <a:pos x="2" y="4"/>
                  </a:cxn>
                  <a:cxn ang="0">
                    <a:pos x="21" y="0"/>
                  </a:cxn>
                  <a:cxn ang="0">
                    <a:pos x="27" y="2"/>
                  </a:cxn>
                </a:cxnLst>
                <a:rect l="0" t="0" r="r" b="b"/>
                <a:pathLst>
                  <a:path w="88" h="130">
                    <a:moveTo>
                      <a:pt x="27" y="2"/>
                    </a:moveTo>
                    <a:lnTo>
                      <a:pt x="38" y="21"/>
                    </a:lnTo>
                    <a:lnTo>
                      <a:pt x="43" y="46"/>
                    </a:lnTo>
                    <a:lnTo>
                      <a:pt x="68" y="54"/>
                    </a:lnTo>
                    <a:lnTo>
                      <a:pt x="80" y="69"/>
                    </a:lnTo>
                    <a:lnTo>
                      <a:pt x="76" y="83"/>
                    </a:lnTo>
                    <a:lnTo>
                      <a:pt x="88" y="97"/>
                    </a:lnTo>
                    <a:lnTo>
                      <a:pt x="83" y="115"/>
                    </a:lnTo>
                    <a:lnTo>
                      <a:pt x="65" y="121"/>
                    </a:lnTo>
                    <a:lnTo>
                      <a:pt x="52" y="130"/>
                    </a:lnTo>
                    <a:lnTo>
                      <a:pt x="43" y="115"/>
                    </a:lnTo>
                    <a:lnTo>
                      <a:pt x="30" y="108"/>
                    </a:lnTo>
                    <a:lnTo>
                      <a:pt x="24" y="114"/>
                    </a:lnTo>
                    <a:lnTo>
                      <a:pt x="20" y="124"/>
                    </a:lnTo>
                    <a:lnTo>
                      <a:pt x="4" y="112"/>
                    </a:lnTo>
                    <a:lnTo>
                      <a:pt x="3" y="106"/>
                    </a:lnTo>
                    <a:lnTo>
                      <a:pt x="8" y="97"/>
                    </a:lnTo>
                    <a:lnTo>
                      <a:pt x="19" y="77"/>
                    </a:lnTo>
                    <a:lnTo>
                      <a:pt x="14" y="49"/>
                    </a:lnTo>
                    <a:lnTo>
                      <a:pt x="8" y="32"/>
                    </a:lnTo>
                    <a:lnTo>
                      <a:pt x="0" y="10"/>
                    </a:lnTo>
                    <a:lnTo>
                      <a:pt x="2" y="4"/>
                    </a:lnTo>
                    <a:lnTo>
                      <a:pt x="21" y="0"/>
                    </a:lnTo>
                    <a:lnTo>
                      <a:pt x="27" y="2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567" name="Freeform 55">
                <a:extLst>
                  <a:ext uri="{FF2B5EF4-FFF2-40B4-BE49-F238E27FC236}">
                    <a16:creationId xmlns:a16="http://schemas.microsoft.com/office/drawing/2014/main" id="{7736C5D2-1488-4E1D-8AA1-E1B1A05CB91A}"/>
                  </a:ext>
                </a:extLst>
              </p:cNvPr>
              <p:cNvSpPr>
                <a:spLocks/>
              </p:cNvSpPr>
              <p:nvPr>
                <p:custDataLst>
                  <p:tags r:id="rId50"/>
                </p:custDataLst>
              </p:nvPr>
            </p:nvSpPr>
            <p:spPr bwMode="gray">
              <a:xfrm>
                <a:off x="6330876" y="2489625"/>
                <a:ext cx="80668" cy="87683"/>
              </a:xfrm>
              <a:custGeom>
                <a:avLst/>
                <a:gdLst/>
                <a:ahLst/>
                <a:cxnLst>
                  <a:cxn ang="0">
                    <a:pos x="2" y="15"/>
                  </a:cxn>
                  <a:cxn ang="0">
                    <a:pos x="15" y="6"/>
                  </a:cxn>
                  <a:cxn ang="0">
                    <a:pos x="33" y="0"/>
                  </a:cxn>
                  <a:cxn ang="0">
                    <a:pos x="42" y="22"/>
                  </a:cxn>
                  <a:cxn ang="0">
                    <a:pos x="46" y="41"/>
                  </a:cxn>
                  <a:cxn ang="0">
                    <a:pos x="37" y="40"/>
                  </a:cxn>
                  <a:cxn ang="0">
                    <a:pos x="30" y="50"/>
                  </a:cxn>
                  <a:cxn ang="0">
                    <a:pos x="8" y="48"/>
                  </a:cxn>
                  <a:cxn ang="0">
                    <a:pos x="0" y="31"/>
                  </a:cxn>
                  <a:cxn ang="0">
                    <a:pos x="2" y="15"/>
                  </a:cxn>
                </a:cxnLst>
                <a:rect l="0" t="0" r="r" b="b"/>
                <a:pathLst>
                  <a:path w="46" h="50">
                    <a:moveTo>
                      <a:pt x="2" y="15"/>
                    </a:moveTo>
                    <a:lnTo>
                      <a:pt x="15" y="6"/>
                    </a:lnTo>
                    <a:lnTo>
                      <a:pt x="33" y="0"/>
                    </a:lnTo>
                    <a:lnTo>
                      <a:pt x="42" y="22"/>
                    </a:lnTo>
                    <a:lnTo>
                      <a:pt x="46" y="41"/>
                    </a:lnTo>
                    <a:lnTo>
                      <a:pt x="37" y="40"/>
                    </a:lnTo>
                    <a:lnTo>
                      <a:pt x="30" y="50"/>
                    </a:lnTo>
                    <a:lnTo>
                      <a:pt x="8" y="48"/>
                    </a:lnTo>
                    <a:lnTo>
                      <a:pt x="0" y="31"/>
                    </a:lnTo>
                    <a:lnTo>
                      <a:pt x="2" y="15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568" name="Freeform 56">
                <a:extLst>
                  <a:ext uri="{FF2B5EF4-FFF2-40B4-BE49-F238E27FC236}">
                    <a16:creationId xmlns:a16="http://schemas.microsoft.com/office/drawing/2014/main" id="{2CA8E940-73B6-46E4-B208-C05B47F3F3DB}"/>
                  </a:ext>
                </a:extLst>
              </p:cNvPr>
              <p:cNvSpPr>
                <a:spLocks/>
              </p:cNvSpPr>
              <p:nvPr>
                <p:custDataLst>
                  <p:tags r:id="rId51"/>
                </p:custDataLst>
              </p:nvPr>
            </p:nvSpPr>
            <p:spPr bwMode="gray">
              <a:xfrm>
                <a:off x="5920518" y="2124863"/>
                <a:ext cx="245513" cy="135032"/>
              </a:xfrm>
              <a:custGeom>
                <a:avLst/>
                <a:gdLst/>
                <a:ahLst/>
                <a:cxnLst>
                  <a:cxn ang="0">
                    <a:pos x="132" y="63"/>
                  </a:cxn>
                  <a:cxn ang="0">
                    <a:pos x="117" y="66"/>
                  </a:cxn>
                  <a:cxn ang="0">
                    <a:pos x="98" y="77"/>
                  </a:cxn>
                  <a:cxn ang="0">
                    <a:pos x="84" y="69"/>
                  </a:cxn>
                  <a:cxn ang="0">
                    <a:pos x="65" y="61"/>
                  </a:cxn>
                  <a:cxn ang="0">
                    <a:pos x="59" y="60"/>
                  </a:cxn>
                  <a:cxn ang="0">
                    <a:pos x="53" y="55"/>
                  </a:cxn>
                  <a:cxn ang="0">
                    <a:pos x="43" y="54"/>
                  </a:cxn>
                  <a:cxn ang="0">
                    <a:pos x="37" y="59"/>
                  </a:cxn>
                  <a:cxn ang="0">
                    <a:pos x="17" y="57"/>
                  </a:cxn>
                  <a:cxn ang="0">
                    <a:pos x="5" y="51"/>
                  </a:cxn>
                  <a:cxn ang="0">
                    <a:pos x="0" y="43"/>
                  </a:cxn>
                  <a:cxn ang="0">
                    <a:pos x="3" y="39"/>
                  </a:cxn>
                  <a:cxn ang="0">
                    <a:pos x="5" y="36"/>
                  </a:cxn>
                  <a:cxn ang="0">
                    <a:pos x="22" y="40"/>
                  </a:cxn>
                  <a:cxn ang="0">
                    <a:pos x="42" y="38"/>
                  </a:cxn>
                  <a:cxn ang="0">
                    <a:pos x="54" y="32"/>
                  </a:cxn>
                  <a:cxn ang="0">
                    <a:pos x="68" y="36"/>
                  </a:cxn>
                  <a:cxn ang="0">
                    <a:pos x="72" y="30"/>
                  </a:cxn>
                  <a:cxn ang="0">
                    <a:pos x="68" y="16"/>
                  </a:cxn>
                  <a:cxn ang="0">
                    <a:pos x="78" y="9"/>
                  </a:cxn>
                  <a:cxn ang="0">
                    <a:pos x="79" y="1"/>
                  </a:cxn>
                  <a:cxn ang="0">
                    <a:pos x="105" y="0"/>
                  </a:cxn>
                  <a:cxn ang="0">
                    <a:pos x="123" y="10"/>
                  </a:cxn>
                  <a:cxn ang="0">
                    <a:pos x="129" y="23"/>
                  </a:cxn>
                  <a:cxn ang="0">
                    <a:pos x="137" y="25"/>
                  </a:cxn>
                  <a:cxn ang="0">
                    <a:pos x="140" y="39"/>
                  </a:cxn>
                  <a:cxn ang="0">
                    <a:pos x="132" y="43"/>
                  </a:cxn>
                  <a:cxn ang="0">
                    <a:pos x="135" y="57"/>
                  </a:cxn>
                  <a:cxn ang="0">
                    <a:pos x="132" y="63"/>
                  </a:cxn>
                </a:cxnLst>
                <a:rect l="0" t="0" r="r" b="b"/>
                <a:pathLst>
                  <a:path w="140" h="77">
                    <a:moveTo>
                      <a:pt x="132" y="63"/>
                    </a:moveTo>
                    <a:lnTo>
                      <a:pt x="117" y="66"/>
                    </a:lnTo>
                    <a:lnTo>
                      <a:pt x="98" y="77"/>
                    </a:lnTo>
                    <a:lnTo>
                      <a:pt x="84" y="69"/>
                    </a:lnTo>
                    <a:lnTo>
                      <a:pt x="65" y="61"/>
                    </a:lnTo>
                    <a:lnTo>
                      <a:pt x="59" y="60"/>
                    </a:lnTo>
                    <a:lnTo>
                      <a:pt x="53" y="55"/>
                    </a:lnTo>
                    <a:lnTo>
                      <a:pt x="43" y="54"/>
                    </a:lnTo>
                    <a:lnTo>
                      <a:pt x="37" y="59"/>
                    </a:lnTo>
                    <a:lnTo>
                      <a:pt x="17" y="57"/>
                    </a:lnTo>
                    <a:lnTo>
                      <a:pt x="5" y="51"/>
                    </a:lnTo>
                    <a:lnTo>
                      <a:pt x="0" y="43"/>
                    </a:lnTo>
                    <a:lnTo>
                      <a:pt x="3" y="39"/>
                    </a:lnTo>
                    <a:lnTo>
                      <a:pt x="5" y="36"/>
                    </a:lnTo>
                    <a:lnTo>
                      <a:pt x="22" y="40"/>
                    </a:lnTo>
                    <a:lnTo>
                      <a:pt x="42" y="38"/>
                    </a:lnTo>
                    <a:lnTo>
                      <a:pt x="54" y="32"/>
                    </a:lnTo>
                    <a:lnTo>
                      <a:pt x="68" y="36"/>
                    </a:lnTo>
                    <a:lnTo>
                      <a:pt x="72" y="30"/>
                    </a:lnTo>
                    <a:lnTo>
                      <a:pt x="68" y="16"/>
                    </a:lnTo>
                    <a:lnTo>
                      <a:pt x="78" y="9"/>
                    </a:lnTo>
                    <a:lnTo>
                      <a:pt x="79" y="1"/>
                    </a:lnTo>
                    <a:lnTo>
                      <a:pt x="105" y="0"/>
                    </a:lnTo>
                    <a:lnTo>
                      <a:pt x="123" y="10"/>
                    </a:lnTo>
                    <a:lnTo>
                      <a:pt x="129" y="23"/>
                    </a:lnTo>
                    <a:lnTo>
                      <a:pt x="137" y="25"/>
                    </a:lnTo>
                    <a:lnTo>
                      <a:pt x="140" y="39"/>
                    </a:lnTo>
                    <a:lnTo>
                      <a:pt x="132" y="43"/>
                    </a:lnTo>
                    <a:lnTo>
                      <a:pt x="135" y="57"/>
                    </a:lnTo>
                    <a:lnTo>
                      <a:pt x="132" y="63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569" name="Freeform 57">
                <a:extLst>
                  <a:ext uri="{FF2B5EF4-FFF2-40B4-BE49-F238E27FC236}">
                    <a16:creationId xmlns:a16="http://schemas.microsoft.com/office/drawing/2014/main" id="{5EE6D7A4-7D4E-4ABF-A923-F75A5394CBB7}"/>
                  </a:ext>
                </a:extLst>
              </p:cNvPr>
              <p:cNvSpPr>
                <a:spLocks/>
              </p:cNvSpPr>
              <p:nvPr>
                <p:custDataLst>
                  <p:tags r:id="rId52"/>
                </p:custDataLst>
              </p:nvPr>
            </p:nvSpPr>
            <p:spPr bwMode="gray">
              <a:xfrm>
                <a:off x="5796008" y="2161689"/>
                <a:ext cx="154323" cy="101712"/>
              </a:xfrm>
              <a:custGeom>
                <a:avLst/>
                <a:gdLst/>
                <a:ahLst/>
                <a:cxnLst>
                  <a:cxn ang="0">
                    <a:pos x="18" y="56"/>
                  </a:cxn>
                  <a:cxn ang="0">
                    <a:pos x="20" y="46"/>
                  </a:cxn>
                  <a:cxn ang="0">
                    <a:pos x="11" y="44"/>
                  </a:cxn>
                  <a:cxn ang="0">
                    <a:pos x="5" y="49"/>
                  </a:cxn>
                  <a:cxn ang="0">
                    <a:pos x="0" y="43"/>
                  </a:cxn>
                  <a:cxn ang="0">
                    <a:pos x="6" y="33"/>
                  </a:cxn>
                  <a:cxn ang="0">
                    <a:pos x="10" y="24"/>
                  </a:cxn>
                  <a:cxn ang="0">
                    <a:pos x="17" y="21"/>
                  </a:cxn>
                  <a:cxn ang="0">
                    <a:pos x="16" y="12"/>
                  </a:cxn>
                  <a:cxn ang="0">
                    <a:pos x="19" y="4"/>
                  </a:cxn>
                  <a:cxn ang="0">
                    <a:pos x="31" y="6"/>
                  </a:cxn>
                  <a:cxn ang="0">
                    <a:pos x="39" y="1"/>
                  </a:cxn>
                  <a:cxn ang="0">
                    <a:pos x="51" y="0"/>
                  </a:cxn>
                  <a:cxn ang="0">
                    <a:pos x="65" y="11"/>
                  </a:cxn>
                  <a:cxn ang="0">
                    <a:pos x="76" y="15"/>
                  </a:cxn>
                  <a:cxn ang="0">
                    <a:pos x="71" y="22"/>
                  </a:cxn>
                  <a:cxn ang="0">
                    <a:pos x="76" y="30"/>
                  </a:cxn>
                  <a:cxn ang="0">
                    <a:pos x="88" y="36"/>
                  </a:cxn>
                  <a:cxn ang="0">
                    <a:pos x="84" y="47"/>
                  </a:cxn>
                  <a:cxn ang="0">
                    <a:pos x="61" y="42"/>
                  </a:cxn>
                  <a:cxn ang="0">
                    <a:pos x="53" y="35"/>
                  </a:cxn>
                  <a:cxn ang="0">
                    <a:pos x="45" y="38"/>
                  </a:cxn>
                  <a:cxn ang="0">
                    <a:pos x="44" y="56"/>
                  </a:cxn>
                  <a:cxn ang="0">
                    <a:pos x="38" y="58"/>
                  </a:cxn>
                  <a:cxn ang="0">
                    <a:pos x="28" y="56"/>
                  </a:cxn>
                  <a:cxn ang="0">
                    <a:pos x="18" y="56"/>
                  </a:cxn>
                </a:cxnLst>
                <a:rect l="0" t="0" r="r" b="b"/>
                <a:pathLst>
                  <a:path w="88" h="58">
                    <a:moveTo>
                      <a:pt x="18" y="56"/>
                    </a:moveTo>
                    <a:lnTo>
                      <a:pt x="20" y="46"/>
                    </a:lnTo>
                    <a:lnTo>
                      <a:pt x="11" y="44"/>
                    </a:lnTo>
                    <a:lnTo>
                      <a:pt x="5" y="49"/>
                    </a:lnTo>
                    <a:lnTo>
                      <a:pt x="0" y="43"/>
                    </a:lnTo>
                    <a:lnTo>
                      <a:pt x="6" y="33"/>
                    </a:lnTo>
                    <a:lnTo>
                      <a:pt x="10" y="24"/>
                    </a:lnTo>
                    <a:lnTo>
                      <a:pt x="17" y="21"/>
                    </a:lnTo>
                    <a:lnTo>
                      <a:pt x="16" y="12"/>
                    </a:lnTo>
                    <a:lnTo>
                      <a:pt x="19" y="4"/>
                    </a:lnTo>
                    <a:lnTo>
                      <a:pt x="31" y="6"/>
                    </a:lnTo>
                    <a:lnTo>
                      <a:pt x="39" y="1"/>
                    </a:lnTo>
                    <a:lnTo>
                      <a:pt x="51" y="0"/>
                    </a:lnTo>
                    <a:lnTo>
                      <a:pt x="65" y="11"/>
                    </a:lnTo>
                    <a:lnTo>
                      <a:pt x="76" y="15"/>
                    </a:lnTo>
                    <a:lnTo>
                      <a:pt x="71" y="22"/>
                    </a:lnTo>
                    <a:lnTo>
                      <a:pt x="76" y="30"/>
                    </a:lnTo>
                    <a:lnTo>
                      <a:pt x="88" y="36"/>
                    </a:lnTo>
                    <a:lnTo>
                      <a:pt x="84" y="47"/>
                    </a:lnTo>
                    <a:lnTo>
                      <a:pt x="61" y="42"/>
                    </a:lnTo>
                    <a:lnTo>
                      <a:pt x="53" y="35"/>
                    </a:lnTo>
                    <a:lnTo>
                      <a:pt x="45" y="38"/>
                    </a:lnTo>
                    <a:lnTo>
                      <a:pt x="44" y="56"/>
                    </a:lnTo>
                    <a:lnTo>
                      <a:pt x="38" y="58"/>
                    </a:lnTo>
                    <a:lnTo>
                      <a:pt x="28" y="56"/>
                    </a:lnTo>
                    <a:lnTo>
                      <a:pt x="18" y="56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570" name="Freeform 58">
                <a:extLst>
                  <a:ext uri="{FF2B5EF4-FFF2-40B4-BE49-F238E27FC236}">
                    <a16:creationId xmlns:a16="http://schemas.microsoft.com/office/drawing/2014/main" id="{274F2252-EA95-4282-A149-5C9C4665ED6D}"/>
                  </a:ext>
                </a:extLst>
              </p:cNvPr>
              <p:cNvSpPr>
                <a:spLocks/>
              </p:cNvSpPr>
              <p:nvPr>
                <p:custDataLst>
                  <p:tags r:id="rId53"/>
                </p:custDataLst>
              </p:nvPr>
            </p:nvSpPr>
            <p:spPr bwMode="gray">
              <a:xfrm>
                <a:off x="5917010" y="2414217"/>
                <a:ext cx="26305" cy="85929"/>
              </a:xfrm>
              <a:custGeom>
                <a:avLst/>
                <a:gdLst/>
                <a:ahLst/>
                <a:cxnLst>
                  <a:cxn ang="0">
                    <a:pos x="12" y="1"/>
                  </a:cxn>
                  <a:cxn ang="0">
                    <a:pos x="13" y="10"/>
                  </a:cxn>
                  <a:cxn ang="0">
                    <a:pos x="15" y="19"/>
                  </a:cxn>
                  <a:cxn ang="0">
                    <a:pos x="12" y="45"/>
                  </a:cxn>
                  <a:cxn ang="0">
                    <a:pos x="7" y="49"/>
                  </a:cxn>
                  <a:cxn ang="0">
                    <a:pos x="2" y="41"/>
                  </a:cxn>
                  <a:cxn ang="0">
                    <a:pos x="0" y="23"/>
                  </a:cxn>
                  <a:cxn ang="0">
                    <a:pos x="1" y="15"/>
                  </a:cxn>
                  <a:cxn ang="0">
                    <a:pos x="9" y="10"/>
                  </a:cxn>
                  <a:cxn ang="0">
                    <a:pos x="9" y="0"/>
                  </a:cxn>
                  <a:cxn ang="0">
                    <a:pos x="12" y="1"/>
                  </a:cxn>
                </a:cxnLst>
                <a:rect l="0" t="0" r="r" b="b"/>
                <a:pathLst>
                  <a:path w="15" h="49">
                    <a:moveTo>
                      <a:pt x="12" y="1"/>
                    </a:moveTo>
                    <a:lnTo>
                      <a:pt x="13" y="10"/>
                    </a:lnTo>
                    <a:lnTo>
                      <a:pt x="15" y="19"/>
                    </a:lnTo>
                    <a:lnTo>
                      <a:pt x="12" y="45"/>
                    </a:lnTo>
                    <a:lnTo>
                      <a:pt x="7" y="49"/>
                    </a:lnTo>
                    <a:lnTo>
                      <a:pt x="2" y="41"/>
                    </a:lnTo>
                    <a:lnTo>
                      <a:pt x="0" y="23"/>
                    </a:lnTo>
                    <a:lnTo>
                      <a:pt x="1" y="15"/>
                    </a:lnTo>
                    <a:lnTo>
                      <a:pt x="9" y="10"/>
                    </a:lnTo>
                    <a:lnTo>
                      <a:pt x="9" y="0"/>
                    </a:lnTo>
                    <a:lnTo>
                      <a:pt x="12" y="1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571" name="Freeform 59">
                <a:extLst>
                  <a:ext uri="{FF2B5EF4-FFF2-40B4-BE49-F238E27FC236}">
                    <a16:creationId xmlns:a16="http://schemas.microsoft.com/office/drawing/2014/main" id="{6EAD2246-9515-4743-864E-6B1E4B118DA0}"/>
                  </a:ext>
                </a:extLst>
              </p:cNvPr>
              <p:cNvSpPr>
                <a:spLocks/>
              </p:cNvSpPr>
              <p:nvPr>
                <p:custDataLst>
                  <p:tags r:id="rId54"/>
                </p:custDataLst>
              </p:nvPr>
            </p:nvSpPr>
            <p:spPr bwMode="gray">
              <a:xfrm>
                <a:off x="3879253" y="6009228"/>
                <a:ext cx="47349" cy="19290"/>
              </a:xfrm>
              <a:custGeom>
                <a:avLst/>
                <a:gdLst/>
                <a:ahLst/>
                <a:cxnLst>
                  <a:cxn ang="0">
                    <a:pos x="23" y="10"/>
                  </a:cxn>
                  <a:cxn ang="0">
                    <a:pos x="18" y="7"/>
                  </a:cxn>
                  <a:cxn ang="0">
                    <a:pos x="12" y="5"/>
                  </a:cxn>
                  <a:cxn ang="0">
                    <a:pos x="5" y="3"/>
                  </a:cxn>
                  <a:cxn ang="0">
                    <a:pos x="1" y="1"/>
                  </a:cxn>
                  <a:cxn ang="0">
                    <a:pos x="0" y="0"/>
                  </a:cxn>
                  <a:cxn ang="0">
                    <a:pos x="8" y="1"/>
                  </a:cxn>
                  <a:cxn ang="0">
                    <a:pos x="18" y="5"/>
                  </a:cxn>
                  <a:cxn ang="0">
                    <a:pos x="27" y="9"/>
                  </a:cxn>
                  <a:cxn ang="0">
                    <a:pos x="27" y="11"/>
                  </a:cxn>
                  <a:cxn ang="0">
                    <a:pos x="23" y="10"/>
                  </a:cxn>
                </a:cxnLst>
                <a:rect l="0" t="0" r="r" b="b"/>
                <a:pathLst>
                  <a:path w="27" h="11">
                    <a:moveTo>
                      <a:pt x="23" y="10"/>
                    </a:moveTo>
                    <a:lnTo>
                      <a:pt x="18" y="7"/>
                    </a:lnTo>
                    <a:lnTo>
                      <a:pt x="12" y="5"/>
                    </a:lnTo>
                    <a:lnTo>
                      <a:pt x="5" y="3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8" y="1"/>
                    </a:lnTo>
                    <a:lnTo>
                      <a:pt x="18" y="5"/>
                    </a:lnTo>
                    <a:lnTo>
                      <a:pt x="27" y="9"/>
                    </a:lnTo>
                    <a:lnTo>
                      <a:pt x="27" y="11"/>
                    </a:lnTo>
                    <a:lnTo>
                      <a:pt x="23" y="1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572" name="Freeform 60">
                <a:extLst>
                  <a:ext uri="{FF2B5EF4-FFF2-40B4-BE49-F238E27FC236}">
                    <a16:creationId xmlns:a16="http://schemas.microsoft.com/office/drawing/2014/main" id="{3A476BBF-8E9A-4FA0-93E1-5268A5DCF57F}"/>
                  </a:ext>
                </a:extLst>
              </p:cNvPr>
              <p:cNvSpPr>
                <a:spLocks/>
              </p:cNvSpPr>
              <p:nvPr>
                <p:custDataLst>
                  <p:tags r:id="rId55"/>
                </p:custDataLst>
              </p:nvPr>
            </p:nvSpPr>
            <p:spPr bwMode="gray">
              <a:xfrm>
                <a:off x="3861717" y="5967140"/>
                <a:ext cx="94698" cy="57870"/>
              </a:xfrm>
              <a:custGeom>
                <a:avLst/>
                <a:gdLst/>
                <a:ahLst/>
                <a:cxnLst>
                  <a:cxn ang="0">
                    <a:pos x="19" y="23"/>
                  </a:cxn>
                  <a:cxn ang="0">
                    <a:pos x="18" y="21"/>
                  </a:cxn>
                  <a:cxn ang="0">
                    <a:pos x="25" y="23"/>
                  </a:cxn>
                  <a:cxn ang="0">
                    <a:pos x="25" y="22"/>
                  </a:cxn>
                  <a:cxn ang="0">
                    <a:pos x="16" y="19"/>
                  </a:cxn>
                  <a:cxn ang="0">
                    <a:pos x="0" y="0"/>
                  </a:cxn>
                  <a:cxn ang="0">
                    <a:pos x="7" y="4"/>
                  </a:cxn>
                  <a:cxn ang="0">
                    <a:pos x="21" y="15"/>
                  </a:cxn>
                  <a:cxn ang="0">
                    <a:pos x="26" y="19"/>
                  </a:cxn>
                  <a:cxn ang="0">
                    <a:pos x="41" y="25"/>
                  </a:cxn>
                  <a:cxn ang="0">
                    <a:pos x="49" y="29"/>
                  </a:cxn>
                  <a:cxn ang="0">
                    <a:pos x="52" y="30"/>
                  </a:cxn>
                  <a:cxn ang="0">
                    <a:pos x="54" y="32"/>
                  </a:cxn>
                  <a:cxn ang="0">
                    <a:pos x="54" y="33"/>
                  </a:cxn>
                  <a:cxn ang="0">
                    <a:pos x="52" y="33"/>
                  </a:cxn>
                  <a:cxn ang="0">
                    <a:pos x="48" y="32"/>
                  </a:cxn>
                  <a:cxn ang="0">
                    <a:pos x="38" y="29"/>
                  </a:cxn>
                  <a:cxn ang="0">
                    <a:pos x="26" y="25"/>
                  </a:cxn>
                  <a:cxn ang="0">
                    <a:pos x="19" y="23"/>
                  </a:cxn>
                </a:cxnLst>
                <a:rect l="0" t="0" r="r" b="b"/>
                <a:pathLst>
                  <a:path w="54" h="33">
                    <a:moveTo>
                      <a:pt x="19" y="23"/>
                    </a:moveTo>
                    <a:lnTo>
                      <a:pt x="18" y="21"/>
                    </a:lnTo>
                    <a:lnTo>
                      <a:pt x="25" y="23"/>
                    </a:lnTo>
                    <a:lnTo>
                      <a:pt x="25" y="22"/>
                    </a:lnTo>
                    <a:lnTo>
                      <a:pt x="16" y="19"/>
                    </a:lnTo>
                    <a:lnTo>
                      <a:pt x="0" y="0"/>
                    </a:lnTo>
                    <a:lnTo>
                      <a:pt x="7" y="4"/>
                    </a:lnTo>
                    <a:lnTo>
                      <a:pt x="21" y="15"/>
                    </a:lnTo>
                    <a:lnTo>
                      <a:pt x="26" y="19"/>
                    </a:lnTo>
                    <a:lnTo>
                      <a:pt x="41" y="25"/>
                    </a:lnTo>
                    <a:lnTo>
                      <a:pt x="49" y="29"/>
                    </a:lnTo>
                    <a:lnTo>
                      <a:pt x="52" y="30"/>
                    </a:lnTo>
                    <a:lnTo>
                      <a:pt x="54" y="32"/>
                    </a:lnTo>
                    <a:lnTo>
                      <a:pt x="54" y="33"/>
                    </a:lnTo>
                    <a:lnTo>
                      <a:pt x="52" y="33"/>
                    </a:lnTo>
                    <a:lnTo>
                      <a:pt x="48" y="32"/>
                    </a:lnTo>
                    <a:lnTo>
                      <a:pt x="38" y="29"/>
                    </a:lnTo>
                    <a:lnTo>
                      <a:pt x="26" y="25"/>
                    </a:lnTo>
                    <a:lnTo>
                      <a:pt x="19" y="23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573" name="Freeform 61">
                <a:extLst>
                  <a:ext uri="{FF2B5EF4-FFF2-40B4-BE49-F238E27FC236}">
                    <a16:creationId xmlns:a16="http://schemas.microsoft.com/office/drawing/2014/main" id="{6ADF11D5-0F50-4DE4-8D62-F5D635EB63E0}"/>
                  </a:ext>
                </a:extLst>
              </p:cNvPr>
              <p:cNvSpPr>
                <a:spLocks/>
              </p:cNvSpPr>
              <p:nvPr>
                <p:custDataLst>
                  <p:tags r:id="rId56"/>
                </p:custDataLst>
              </p:nvPr>
            </p:nvSpPr>
            <p:spPr bwMode="gray">
              <a:xfrm>
                <a:off x="3921341" y="6019750"/>
                <a:ext cx="21044" cy="7015"/>
              </a:xfrm>
              <a:custGeom>
                <a:avLst/>
                <a:gdLst/>
                <a:ahLst/>
                <a:cxnLst>
                  <a:cxn ang="0">
                    <a:pos x="1" y="1"/>
                  </a:cxn>
                  <a:cxn ang="0">
                    <a:pos x="0" y="0"/>
                  </a:cxn>
                  <a:cxn ang="0">
                    <a:pos x="3" y="0"/>
                  </a:cxn>
                  <a:cxn ang="0">
                    <a:pos x="10" y="3"/>
                  </a:cxn>
                  <a:cxn ang="0">
                    <a:pos x="12" y="4"/>
                  </a:cxn>
                  <a:cxn ang="0">
                    <a:pos x="8" y="4"/>
                  </a:cxn>
                  <a:cxn ang="0">
                    <a:pos x="1" y="1"/>
                  </a:cxn>
                </a:cxnLst>
                <a:rect l="0" t="0" r="r" b="b"/>
                <a:pathLst>
                  <a:path w="12" h="4">
                    <a:moveTo>
                      <a:pt x="1" y="1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10" y="3"/>
                    </a:lnTo>
                    <a:lnTo>
                      <a:pt x="12" y="4"/>
                    </a:lnTo>
                    <a:lnTo>
                      <a:pt x="8" y="4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574" name="Freeform 62">
                <a:extLst>
                  <a:ext uri="{FF2B5EF4-FFF2-40B4-BE49-F238E27FC236}">
                    <a16:creationId xmlns:a16="http://schemas.microsoft.com/office/drawing/2014/main" id="{B20EDEB1-DCB8-4642-A440-BAEDF7D2469E}"/>
                  </a:ext>
                </a:extLst>
              </p:cNvPr>
              <p:cNvSpPr>
                <a:spLocks/>
              </p:cNvSpPr>
              <p:nvPr>
                <p:custDataLst>
                  <p:tags r:id="rId57"/>
                </p:custDataLst>
              </p:nvPr>
            </p:nvSpPr>
            <p:spPr bwMode="gray">
              <a:xfrm>
                <a:off x="3930109" y="6030272"/>
                <a:ext cx="17536" cy="701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0"/>
                  </a:cxn>
                  <a:cxn ang="0">
                    <a:pos x="10" y="3"/>
                  </a:cxn>
                  <a:cxn ang="0">
                    <a:pos x="10" y="4"/>
                  </a:cxn>
                  <a:cxn ang="0">
                    <a:pos x="3" y="2"/>
                  </a:cxn>
                  <a:cxn ang="0">
                    <a:pos x="0" y="0"/>
                  </a:cxn>
                </a:cxnLst>
                <a:rect l="0" t="0" r="r" b="b"/>
                <a:pathLst>
                  <a:path w="10" h="4">
                    <a:moveTo>
                      <a:pt x="0" y="0"/>
                    </a:moveTo>
                    <a:lnTo>
                      <a:pt x="4" y="0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3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575" name="Freeform 63">
                <a:extLst>
                  <a:ext uri="{FF2B5EF4-FFF2-40B4-BE49-F238E27FC236}">
                    <a16:creationId xmlns:a16="http://schemas.microsoft.com/office/drawing/2014/main" id="{2C95D550-27CA-4502-8E0E-B765DD12EF27}"/>
                  </a:ext>
                </a:extLst>
              </p:cNvPr>
              <p:cNvSpPr>
                <a:spLocks/>
              </p:cNvSpPr>
              <p:nvPr>
                <p:custDataLst>
                  <p:tags r:id="rId58"/>
                </p:custDataLst>
              </p:nvPr>
            </p:nvSpPr>
            <p:spPr bwMode="gray">
              <a:xfrm>
                <a:off x="3831905" y="5963633"/>
                <a:ext cx="57870" cy="36827"/>
              </a:xfrm>
              <a:custGeom>
                <a:avLst/>
                <a:gdLst/>
                <a:ahLst/>
                <a:cxnLst>
                  <a:cxn ang="0">
                    <a:pos x="17" y="2"/>
                  </a:cxn>
                  <a:cxn ang="0">
                    <a:pos x="33" y="21"/>
                  </a:cxn>
                  <a:cxn ang="0">
                    <a:pos x="26" y="19"/>
                  </a:cxn>
                  <a:cxn ang="0">
                    <a:pos x="19" y="15"/>
                  </a:cxn>
                  <a:cxn ang="0">
                    <a:pos x="12" y="11"/>
                  </a:cxn>
                  <a:cxn ang="0">
                    <a:pos x="15" y="10"/>
                  </a:cxn>
                  <a:cxn ang="0">
                    <a:pos x="16" y="9"/>
                  </a:cxn>
                  <a:cxn ang="0">
                    <a:pos x="12" y="7"/>
                  </a:cxn>
                  <a:cxn ang="0">
                    <a:pos x="9" y="7"/>
                  </a:cxn>
                  <a:cxn ang="0">
                    <a:pos x="5" y="7"/>
                  </a:cxn>
                  <a:cxn ang="0">
                    <a:pos x="3" y="4"/>
                  </a:cxn>
                  <a:cxn ang="0">
                    <a:pos x="0" y="1"/>
                  </a:cxn>
                  <a:cxn ang="0">
                    <a:pos x="6" y="1"/>
                  </a:cxn>
                  <a:cxn ang="0">
                    <a:pos x="8" y="0"/>
                  </a:cxn>
                  <a:cxn ang="0">
                    <a:pos x="13" y="1"/>
                  </a:cxn>
                  <a:cxn ang="0">
                    <a:pos x="17" y="2"/>
                  </a:cxn>
                </a:cxnLst>
                <a:rect l="0" t="0" r="r" b="b"/>
                <a:pathLst>
                  <a:path w="33" h="21">
                    <a:moveTo>
                      <a:pt x="17" y="2"/>
                    </a:moveTo>
                    <a:lnTo>
                      <a:pt x="33" y="21"/>
                    </a:lnTo>
                    <a:lnTo>
                      <a:pt x="26" y="19"/>
                    </a:lnTo>
                    <a:lnTo>
                      <a:pt x="19" y="15"/>
                    </a:lnTo>
                    <a:lnTo>
                      <a:pt x="12" y="11"/>
                    </a:lnTo>
                    <a:lnTo>
                      <a:pt x="15" y="10"/>
                    </a:lnTo>
                    <a:lnTo>
                      <a:pt x="16" y="9"/>
                    </a:lnTo>
                    <a:lnTo>
                      <a:pt x="12" y="7"/>
                    </a:lnTo>
                    <a:lnTo>
                      <a:pt x="9" y="7"/>
                    </a:lnTo>
                    <a:lnTo>
                      <a:pt x="5" y="7"/>
                    </a:lnTo>
                    <a:lnTo>
                      <a:pt x="3" y="4"/>
                    </a:lnTo>
                    <a:lnTo>
                      <a:pt x="0" y="1"/>
                    </a:lnTo>
                    <a:lnTo>
                      <a:pt x="6" y="1"/>
                    </a:lnTo>
                    <a:lnTo>
                      <a:pt x="8" y="0"/>
                    </a:lnTo>
                    <a:lnTo>
                      <a:pt x="13" y="1"/>
                    </a:lnTo>
                    <a:lnTo>
                      <a:pt x="17" y="2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576" name="Freeform 64">
                <a:extLst>
                  <a:ext uri="{FF2B5EF4-FFF2-40B4-BE49-F238E27FC236}">
                    <a16:creationId xmlns:a16="http://schemas.microsoft.com/office/drawing/2014/main" id="{6004BDDB-BC0F-48E5-BA9A-4BC42CF9058F}"/>
                  </a:ext>
                </a:extLst>
              </p:cNvPr>
              <p:cNvSpPr>
                <a:spLocks/>
              </p:cNvSpPr>
              <p:nvPr>
                <p:custDataLst>
                  <p:tags r:id="rId59"/>
                </p:custDataLst>
              </p:nvPr>
            </p:nvSpPr>
            <p:spPr bwMode="gray">
              <a:xfrm>
                <a:off x="3830150" y="5986430"/>
                <a:ext cx="64885" cy="21044"/>
              </a:xfrm>
              <a:custGeom>
                <a:avLst/>
                <a:gdLst/>
                <a:ahLst/>
                <a:cxnLst>
                  <a:cxn ang="0">
                    <a:pos x="36" y="10"/>
                  </a:cxn>
                  <a:cxn ang="0">
                    <a:pos x="37" y="12"/>
                  </a:cxn>
                  <a:cxn ang="0">
                    <a:pos x="16" y="7"/>
                  </a:cxn>
                  <a:cxn ang="0">
                    <a:pos x="7" y="3"/>
                  </a:cxn>
                  <a:cxn ang="0">
                    <a:pos x="1" y="2"/>
                  </a:cxn>
                  <a:cxn ang="0">
                    <a:pos x="0" y="0"/>
                  </a:cxn>
                  <a:cxn ang="0">
                    <a:pos x="12" y="3"/>
                  </a:cxn>
                  <a:cxn ang="0">
                    <a:pos x="20" y="5"/>
                  </a:cxn>
                  <a:cxn ang="0">
                    <a:pos x="36" y="10"/>
                  </a:cxn>
                </a:cxnLst>
                <a:rect l="0" t="0" r="r" b="b"/>
                <a:pathLst>
                  <a:path w="37" h="12">
                    <a:moveTo>
                      <a:pt x="36" y="10"/>
                    </a:moveTo>
                    <a:lnTo>
                      <a:pt x="37" y="12"/>
                    </a:lnTo>
                    <a:lnTo>
                      <a:pt x="16" y="7"/>
                    </a:lnTo>
                    <a:lnTo>
                      <a:pt x="7" y="3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12" y="3"/>
                    </a:lnTo>
                    <a:lnTo>
                      <a:pt x="20" y="5"/>
                    </a:lnTo>
                    <a:lnTo>
                      <a:pt x="36" y="1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577" name="Freeform 65">
                <a:extLst>
                  <a:ext uri="{FF2B5EF4-FFF2-40B4-BE49-F238E27FC236}">
                    <a16:creationId xmlns:a16="http://schemas.microsoft.com/office/drawing/2014/main" id="{5E9D231F-F651-4845-AE54-50950077DCFC}"/>
                  </a:ext>
                </a:extLst>
              </p:cNvPr>
              <p:cNvSpPr>
                <a:spLocks/>
              </p:cNvSpPr>
              <p:nvPr>
                <p:custDataLst>
                  <p:tags r:id="rId60"/>
                </p:custDataLst>
              </p:nvPr>
            </p:nvSpPr>
            <p:spPr bwMode="gray">
              <a:xfrm>
                <a:off x="3844180" y="5979416"/>
                <a:ext cx="12276" cy="105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3"/>
                  </a:cxn>
                  <a:cxn ang="0">
                    <a:pos x="7" y="6"/>
                  </a:cxn>
                  <a:cxn ang="0">
                    <a:pos x="4" y="5"/>
                  </a:cxn>
                  <a:cxn ang="0">
                    <a:pos x="1" y="3"/>
                  </a:cxn>
                  <a:cxn ang="0">
                    <a:pos x="0" y="0"/>
                  </a:cxn>
                </a:cxnLst>
                <a:rect l="0" t="0" r="r" b="b"/>
                <a:pathLst>
                  <a:path w="7" h="6">
                    <a:moveTo>
                      <a:pt x="0" y="0"/>
                    </a:moveTo>
                    <a:lnTo>
                      <a:pt x="4" y="3"/>
                    </a:lnTo>
                    <a:lnTo>
                      <a:pt x="7" y="6"/>
                    </a:lnTo>
                    <a:lnTo>
                      <a:pt x="4" y="5"/>
                    </a:lnTo>
                    <a:lnTo>
                      <a:pt x="1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578" name="Freeform 66">
                <a:extLst>
                  <a:ext uri="{FF2B5EF4-FFF2-40B4-BE49-F238E27FC236}">
                    <a16:creationId xmlns:a16="http://schemas.microsoft.com/office/drawing/2014/main" id="{C5E52BB9-6427-4A91-AD74-C8957E8EA089}"/>
                  </a:ext>
                </a:extLst>
              </p:cNvPr>
              <p:cNvSpPr>
                <a:spLocks/>
              </p:cNvSpPr>
              <p:nvPr>
                <p:custDataLst>
                  <p:tags r:id="rId61"/>
                </p:custDataLst>
              </p:nvPr>
            </p:nvSpPr>
            <p:spPr bwMode="gray">
              <a:xfrm>
                <a:off x="3835412" y="5979416"/>
                <a:ext cx="10522" cy="8768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3" y="2"/>
                  </a:cxn>
                  <a:cxn ang="0">
                    <a:pos x="6" y="5"/>
                  </a:cxn>
                  <a:cxn ang="0">
                    <a:pos x="3" y="4"/>
                  </a:cxn>
                  <a:cxn ang="0">
                    <a:pos x="0" y="0"/>
                  </a:cxn>
                  <a:cxn ang="0">
                    <a:pos x="2" y="1"/>
                  </a:cxn>
                </a:cxnLst>
                <a:rect l="0" t="0" r="r" b="b"/>
                <a:pathLst>
                  <a:path w="6" h="5">
                    <a:moveTo>
                      <a:pt x="2" y="1"/>
                    </a:moveTo>
                    <a:lnTo>
                      <a:pt x="3" y="2"/>
                    </a:lnTo>
                    <a:lnTo>
                      <a:pt x="6" y="5"/>
                    </a:lnTo>
                    <a:lnTo>
                      <a:pt x="3" y="4"/>
                    </a:lnTo>
                    <a:lnTo>
                      <a:pt x="0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579" name="Freeform 67">
                <a:extLst>
                  <a:ext uri="{FF2B5EF4-FFF2-40B4-BE49-F238E27FC236}">
                    <a16:creationId xmlns:a16="http://schemas.microsoft.com/office/drawing/2014/main" id="{6FF01452-C8BB-4BCD-BC76-620FFDB05E38}"/>
                  </a:ext>
                </a:extLst>
              </p:cNvPr>
              <p:cNvSpPr>
                <a:spLocks/>
              </p:cNvSpPr>
              <p:nvPr>
                <p:custDataLst>
                  <p:tags r:id="rId62"/>
                </p:custDataLst>
              </p:nvPr>
            </p:nvSpPr>
            <p:spPr bwMode="gray">
              <a:xfrm>
                <a:off x="3828397" y="5977662"/>
                <a:ext cx="5261" cy="7015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3" y="3"/>
                  </a:cxn>
                  <a:cxn ang="0">
                    <a:pos x="3" y="4"/>
                  </a:cxn>
                  <a:cxn ang="0">
                    <a:pos x="1" y="2"/>
                  </a:cxn>
                  <a:cxn ang="0">
                    <a:pos x="0" y="2"/>
                  </a:cxn>
                  <a:cxn ang="0">
                    <a:pos x="1" y="0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3" y="3"/>
                    </a:lnTo>
                    <a:lnTo>
                      <a:pt x="3" y="4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580" name="Freeform 68">
                <a:extLst>
                  <a:ext uri="{FF2B5EF4-FFF2-40B4-BE49-F238E27FC236}">
                    <a16:creationId xmlns:a16="http://schemas.microsoft.com/office/drawing/2014/main" id="{B28418CE-E5E1-4DF7-B5EA-0BE9431AE62F}"/>
                  </a:ext>
                </a:extLst>
              </p:cNvPr>
              <p:cNvSpPr>
                <a:spLocks/>
              </p:cNvSpPr>
              <p:nvPr>
                <p:custDataLst>
                  <p:tags r:id="rId63"/>
                </p:custDataLst>
              </p:nvPr>
            </p:nvSpPr>
            <p:spPr bwMode="gray">
              <a:xfrm>
                <a:off x="3816122" y="5975909"/>
                <a:ext cx="8768" cy="5261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3" y="1"/>
                  </a:cxn>
                  <a:cxn ang="0">
                    <a:pos x="5" y="3"/>
                  </a:cxn>
                  <a:cxn ang="0">
                    <a:pos x="2" y="2"/>
                  </a:cxn>
                  <a:cxn ang="0">
                    <a:pos x="0" y="0"/>
                  </a:cxn>
                  <a:cxn ang="0">
                    <a:pos x="3" y="0"/>
                  </a:cxn>
                </a:cxnLst>
                <a:rect l="0" t="0" r="r" b="b"/>
                <a:pathLst>
                  <a:path w="5" h="3">
                    <a:moveTo>
                      <a:pt x="3" y="0"/>
                    </a:moveTo>
                    <a:lnTo>
                      <a:pt x="3" y="1"/>
                    </a:lnTo>
                    <a:lnTo>
                      <a:pt x="5" y="3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581" name="Freeform 69">
                <a:extLst>
                  <a:ext uri="{FF2B5EF4-FFF2-40B4-BE49-F238E27FC236}">
                    <a16:creationId xmlns:a16="http://schemas.microsoft.com/office/drawing/2014/main" id="{CE054194-8DB0-4FD3-966A-48B3E8478BCB}"/>
                  </a:ext>
                </a:extLst>
              </p:cNvPr>
              <p:cNvSpPr>
                <a:spLocks/>
              </p:cNvSpPr>
              <p:nvPr>
                <p:custDataLst>
                  <p:tags r:id="rId64"/>
                </p:custDataLst>
              </p:nvPr>
            </p:nvSpPr>
            <p:spPr bwMode="gray">
              <a:xfrm>
                <a:off x="3774033" y="5958371"/>
                <a:ext cx="35074" cy="19290"/>
              </a:xfrm>
              <a:custGeom>
                <a:avLst/>
                <a:gdLst/>
                <a:ahLst/>
                <a:cxnLst>
                  <a:cxn ang="0">
                    <a:pos x="20" y="8"/>
                  </a:cxn>
                  <a:cxn ang="0">
                    <a:pos x="19" y="9"/>
                  </a:cxn>
                  <a:cxn ang="0">
                    <a:pos x="19" y="11"/>
                  </a:cxn>
                  <a:cxn ang="0">
                    <a:pos x="10" y="6"/>
                  </a:cxn>
                  <a:cxn ang="0">
                    <a:pos x="4" y="3"/>
                  </a:cxn>
                  <a:cxn ang="0">
                    <a:pos x="0" y="0"/>
                  </a:cxn>
                  <a:cxn ang="0">
                    <a:pos x="10" y="3"/>
                  </a:cxn>
                  <a:cxn ang="0">
                    <a:pos x="20" y="8"/>
                  </a:cxn>
                </a:cxnLst>
                <a:rect l="0" t="0" r="r" b="b"/>
                <a:pathLst>
                  <a:path w="20" h="11">
                    <a:moveTo>
                      <a:pt x="20" y="8"/>
                    </a:moveTo>
                    <a:lnTo>
                      <a:pt x="19" y="9"/>
                    </a:lnTo>
                    <a:lnTo>
                      <a:pt x="19" y="11"/>
                    </a:lnTo>
                    <a:lnTo>
                      <a:pt x="10" y="6"/>
                    </a:lnTo>
                    <a:lnTo>
                      <a:pt x="4" y="3"/>
                    </a:lnTo>
                    <a:lnTo>
                      <a:pt x="0" y="0"/>
                    </a:lnTo>
                    <a:lnTo>
                      <a:pt x="10" y="3"/>
                    </a:lnTo>
                    <a:lnTo>
                      <a:pt x="20" y="8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582" name="Freeform 70">
                <a:extLst>
                  <a:ext uri="{FF2B5EF4-FFF2-40B4-BE49-F238E27FC236}">
                    <a16:creationId xmlns:a16="http://schemas.microsoft.com/office/drawing/2014/main" id="{D6AD815C-13FA-4DAD-9418-80D2AFE920E7}"/>
                  </a:ext>
                </a:extLst>
              </p:cNvPr>
              <p:cNvSpPr>
                <a:spLocks/>
              </p:cNvSpPr>
              <p:nvPr>
                <p:custDataLst>
                  <p:tags r:id="rId65"/>
                </p:custDataLst>
              </p:nvPr>
            </p:nvSpPr>
            <p:spPr bwMode="gray">
              <a:xfrm>
                <a:off x="3737207" y="5933820"/>
                <a:ext cx="40334" cy="22798"/>
              </a:xfrm>
              <a:custGeom>
                <a:avLst/>
                <a:gdLst/>
                <a:ahLst/>
                <a:cxnLst>
                  <a:cxn ang="0">
                    <a:pos x="19" y="12"/>
                  </a:cxn>
                  <a:cxn ang="0">
                    <a:pos x="9" y="6"/>
                  </a:cxn>
                  <a:cxn ang="0">
                    <a:pos x="1" y="2"/>
                  </a:cxn>
                  <a:cxn ang="0">
                    <a:pos x="0" y="0"/>
                  </a:cxn>
                  <a:cxn ang="0">
                    <a:pos x="2" y="1"/>
                  </a:cxn>
                  <a:cxn ang="0">
                    <a:pos x="16" y="9"/>
                  </a:cxn>
                  <a:cxn ang="0">
                    <a:pos x="23" y="13"/>
                  </a:cxn>
                  <a:cxn ang="0">
                    <a:pos x="19" y="12"/>
                  </a:cxn>
                </a:cxnLst>
                <a:rect l="0" t="0" r="r" b="b"/>
                <a:pathLst>
                  <a:path w="23" h="13">
                    <a:moveTo>
                      <a:pt x="19" y="12"/>
                    </a:moveTo>
                    <a:lnTo>
                      <a:pt x="9" y="6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2" y="1"/>
                    </a:lnTo>
                    <a:lnTo>
                      <a:pt x="16" y="9"/>
                    </a:lnTo>
                    <a:lnTo>
                      <a:pt x="23" y="13"/>
                    </a:lnTo>
                    <a:lnTo>
                      <a:pt x="19" y="12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583" name="Freeform 71">
                <a:extLst>
                  <a:ext uri="{FF2B5EF4-FFF2-40B4-BE49-F238E27FC236}">
                    <a16:creationId xmlns:a16="http://schemas.microsoft.com/office/drawing/2014/main" id="{780DCAE2-94C1-4E5B-9ED5-610CA3490FF0}"/>
                  </a:ext>
                </a:extLst>
              </p:cNvPr>
              <p:cNvSpPr>
                <a:spLocks/>
              </p:cNvSpPr>
              <p:nvPr>
                <p:custDataLst>
                  <p:tags r:id="rId66"/>
                </p:custDataLst>
              </p:nvPr>
            </p:nvSpPr>
            <p:spPr bwMode="gray">
              <a:xfrm>
                <a:off x="3779295" y="5947850"/>
                <a:ext cx="19290" cy="8768"/>
              </a:xfrm>
              <a:custGeom>
                <a:avLst/>
                <a:gdLst/>
                <a:ahLst/>
                <a:cxnLst>
                  <a:cxn ang="0">
                    <a:pos x="4" y="5"/>
                  </a:cxn>
                  <a:cxn ang="0">
                    <a:pos x="0" y="1"/>
                  </a:cxn>
                  <a:cxn ang="0">
                    <a:pos x="3" y="0"/>
                  </a:cxn>
                  <a:cxn ang="0">
                    <a:pos x="10" y="3"/>
                  </a:cxn>
                  <a:cxn ang="0">
                    <a:pos x="11" y="5"/>
                  </a:cxn>
                  <a:cxn ang="0">
                    <a:pos x="5" y="3"/>
                  </a:cxn>
                  <a:cxn ang="0">
                    <a:pos x="4" y="5"/>
                  </a:cxn>
                </a:cxnLst>
                <a:rect l="0" t="0" r="r" b="b"/>
                <a:pathLst>
                  <a:path w="11" h="5">
                    <a:moveTo>
                      <a:pt x="4" y="5"/>
                    </a:moveTo>
                    <a:lnTo>
                      <a:pt x="0" y="1"/>
                    </a:lnTo>
                    <a:lnTo>
                      <a:pt x="3" y="0"/>
                    </a:lnTo>
                    <a:lnTo>
                      <a:pt x="10" y="3"/>
                    </a:lnTo>
                    <a:lnTo>
                      <a:pt x="11" y="5"/>
                    </a:lnTo>
                    <a:lnTo>
                      <a:pt x="5" y="3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584" name="Freeform 72">
                <a:extLst>
                  <a:ext uri="{FF2B5EF4-FFF2-40B4-BE49-F238E27FC236}">
                    <a16:creationId xmlns:a16="http://schemas.microsoft.com/office/drawing/2014/main" id="{F66170B6-5521-4AFD-B6C5-9DDD05F8E205}"/>
                  </a:ext>
                </a:extLst>
              </p:cNvPr>
              <p:cNvSpPr>
                <a:spLocks/>
              </p:cNvSpPr>
              <p:nvPr>
                <p:custDataLst>
                  <p:tags r:id="rId67"/>
                </p:custDataLst>
              </p:nvPr>
            </p:nvSpPr>
            <p:spPr bwMode="gray">
              <a:xfrm>
                <a:off x="3726684" y="5916284"/>
                <a:ext cx="14030" cy="8768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3" y="2"/>
                  </a:cxn>
                  <a:cxn ang="0">
                    <a:pos x="8" y="5"/>
                  </a:cxn>
                  <a:cxn ang="0">
                    <a:pos x="6" y="5"/>
                  </a:cxn>
                  <a:cxn ang="0">
                    <a:pos x="2" y="2"/>
                  </a:cxn>
                  <a:cxn ang="0">
                    <a:pos x="0" y="0"/>
                  </a:cxn>
                  <a:cxn ang="0">
                    <a:pos x="2" y="0"/>
                  </a:cxn>
                </a:cxnLst>
                <a:rect l="0" t="0" r="r" b="b"/>
                <a:pathLst>
                  <a:path w="8" h="5">
                    <a:moveTo>
                      <a:pt x="2" y="0"/>
                    </a:moveTo>
                    <a:lnTo>
                      <a:pt x="3" y="2"/>
                    </a:lnTo>
                    <a:lnTo>
                      <a:pt x="8" y="5"/>
                    </a:lnTo>
                    <a:lnTo>
                      <a:pt x="6" y="5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585" name="Freeform 73">
                <a:extLst>
                  <a:ext uri="{FF2B5EF4-FFF2-40B4-BE49-F238E27FC236}">
                    <a16:creationId xmlns:a16="http://schemas.microsoft.com/office/drawing/2014/main" id="{682FACEF-781B-4395-9C4B-C584C464E82B}"/>
                  </a:ext>
                </a:extLst>
              </p:cNvPr>
              <p:cNvSpPr>
                <a:spLocks/>
              </p:cNvSpPr>
              <p:nvPr>
                <p:custDataLst>
                  <p:tags r:id="rId68"/>
                </p:custDataLst>
              </p:nvPr>
            </p:nvSpPr>
            <p:spPr bwMode="gray">
              <a:xfrm>
                <a:off x="3724931" y="5921545"/>
                <a:ext cx="5261" cy="5261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1" y="0"/>
                  </a:cxn>
                  <a:cxn ang="0">
                    <a:pos x="3" y="2"/>
                  </a:cxn>
                  <a:cxn ang="0">
                    <a:pos x="2" y="3"/>
                  </a:cxn>
                  <a:cxn ang="0">
                    <a:pos x="0" y="1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1" y="0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586" name="Freeform 74">
                <a:extLst>
                  <a:ext uri="{FF2B5EF4-FFF2-40B4-BE49-F238E27FC236}">
                    <a16:creationId xmlns:a16="http://schemas.microsoft.com/office/drawing/2014/main" id="{6DCF705A-E90D-4D80-AB65-8FAE0E208F3B}"/>
                  </a:ext>
                </a:extLst>
              </p:cNvPr>
              <p:cNvSpPr>
                <a:spLocks/>
              </p:cNvSpPr>
              <p:nvPr>
                <p:custDataLst>
                  <p:tags r:id="rId69"/>
                </p:custDataLst>
              </p:nvPr>
            </p:nvSpPr>
            <p:spPr bwMode="gray">
              <a:xfrm>
                <a:off x="3740714" y="5930313"/>
                <a:ext cx="8768" cy="52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1"/>
                  </a:cxn>
                  <a:cxn ang="0">
                    <a:pos x="5" y="3"/>
                  </a:cxn>
                  <a:cxn ang="0">
                    <a:pos x="4" y="3"/>
                  </a:cxn>
                  <a:cxn ang="0">
                    <a:pos x="0" y="0"/>
                  </a:cxn>
                </a:cxnLst>
                <a:rect l="0" t="0" r="r" b="b"/>
                <a:pathLst>
                  <a:path w="5" h="3">
                    <a:moveTo>
                      <a:pt x="0" y="0"/>
                    </a:moveTo>
                    <a:lnTo>
                      <a:pt x="3" y="1"/>
                    </a:lnTo>
                    <a:lnTo>
                      <a:pt x="5" y="3"/>
                    </a:lnTo>
                    <a:lnTo>
                      <a:pt x="4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587" name="Freeform 75">
                <a:extLst>
                  <a:ext uri="{FF2B5EF4-FFF2-40B4-BE49-F238E27FC236}">
                    <a16:creationId xmlns:a16="http://schemas.microsoft.com/office/drawing/2014/main" id="{718B6EB2-6306-4D7E-AF40-7B5179548CBF}"/>
                  </a:ext>
                </a:extLst>
              </p:cNvPr>
              <p:cNvSpPr>
                <a:spLocks/>
              </p:cNvSpPr>
              <p:nvPr>
                <p:custDataLst>
                  <p:tags r:id="rId70"/>
                </p:custDataLst>
              </p:nvPr>
            </p:nvSpPr>
            <p:spPr bwMode="gray">
              <a:xfrm>
                <a:off x="3703887" y="5904008"/>
                <a:ext cx="12276" cy="10522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1" y="2"/>
                  </a:cxn>
                  <a:cxn ang="0">
                    <a:pos x="0" y="0"/>
                  </a:cxn>
                  <a:cxn ang="0">
                    <a:pos x="2" y="1"/>
                  </a:cxn>
                  <a:cxn ang="0">
                    <a:pos x="7" y="5"/>
                  </a:cxn>
                  <a:cxn ang="0">
                    <a:pos x="6" y="6"/>
                  </a:cxn>
                </a:cxnLst>
                <a:rect l="0" t="0" r="r" b="b"/>
                <a:pathLst>
                  <a:path w="7" h="6">
                    <a:moveTo>
                      <a:pt x="6" y="6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2" y="1"/>
                    </a:lnTo>
                    <a:lnTo>
                      <a:pt x="7" y="5"/>
                    </a:lnTo>
                    <a:lnTo>
                      <a:pt x="6" y="6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588" name="Freeform 76">
                <a:extLst>
                  <a:ext uri="{FF2B5EF4-FFF2-40B4-BE49-F238E27FC236}">
                    <a16:creationId xmlns:a16="http://schemas.microsoft.com/office/drawing/2014/main" id="{FA01078B-895E-4AAB-891E-AAA900AAE1BE}"/>
                  </a:ext>
                </a:extLst>
              </p:cNvPr>
              <p:cNvSpPr>
                <a:spLocks/>
              </p:cNvSpPr>
              <p:nvPr>
                <p:custDataLst>
                  <p:tags r:id="rId71"/>
                </p:custDataLst>
              </p:nvPr>
            </p:nvSpPr>
            <p:spPr bwMode="gray">
              <a:xfrm>
                <a:off x="3670567" y="5856659"/>
                <a:ext cx="22798" cy="22798"/>
              </a:xfrm>
              <a:custGeom>
                <a:avLst/>
                <a:gdLst/>
                <a:ahLst/>
                <a:cxnLst>
                  <a:cxn ang="0">
                    <a:pos x="13" y="13"/>
                  </a:cxn>
                  <a:cxn ang="0">
                    <a:pos x="9" y="11"/>
                  </a:cxn>
                  <a:cxn ang="0">
                    <a:pos x="2" y="6"/>
                  </a:cxn>
                  <a:cxn ang="0">
                    <a:pos x="0" y="4"/>
                  </a:cxn>
                  <a:cxn ang="0">
                    <a:pos x="2" y="3"/>
                  </a:cxn>
                  <a:cxn ang="0">
                    <a:pos x="0" y="0"/>
                  </a:cxn>
                  <a:cxn ang="0">
                    <a:pos x="2" y="1"/>
                  </a:cxn>
                  <a:cxn ang="0">
                    <a:pos x="6" y="5"/>
                  </a:cxn>
                  <a:cxn ang="0">
                    <a:pos x="9" y="9"/>
                  </a:cxn>
                  <a:cxn ang="0">
                    <a:pos x="13" y="13"/>
                  </a:cxn>
                </a:cxnLst>
                <a:rect l="0" t="0" r="r" b="b"/>
                <a:pathLst>
                  <a:path w="13" h="13">
                    <a:moveTo>
                      <a:pt x="13" y="13"/>
                    </a:moveTo>
                    <a:lnTo>
                      <a:pt x="9" y="11"/>
                    </a:lnTo>
                    <a:lnTo>
                      <a:pt x="2" y="6"/>
                    </a:lnTo>
                    <a:lnTo>
                      <a:pt x="0" y="4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2" y="1"/>
                    </a:lnTo>
                    <a:lnTo>
                      <a:pt x="6" y="5"/>
                    </a:lnTo>
                    <a:lnTo>
                      <a:pt x="9" y="9"/>
                    </a:lnTo>
                    <a:lnTo>
                      <a:pt x="13" y="13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589" name="Freeform 77">
                <a:extLst>
                  <a:ext uri="{FF2B5EF4-FFF2-40B4-BE49-F238E27FC236}">
                    <a16:creationId xmlns:a16="http://schemas.microsoft.com/office/drawing/2014/main" id="{C1EE6E61-AC76-4AD4-9E90-98B964E72748}"/>
                  </a:ext>
                </a:extLst>
              </p:cNvPr>
              <p:cNvSpPr>
                <a:spLocks/>
              </p:cNvSpPr>
              <p:nvPr>
                <p:custDataLst>
                  <p:tags r:id="rId72"/>
                </p:custDataLst>
              </p:nvPr>
            </p:nvSpPr>
            <p:spPr bwMode="gray">
              <a:xfrm>
                <a:off x="3705640" y="5898747"/>
                <a:ext cx="10522" cy="10522"/>
              </a:xfrm>
              <a:custGeom>
                <a:avLst/>
                <a:gdLst/>
                <a:ahLst/>
                <a:cxnLst>
                  <a:cxn ang="0">
                    <a:pos x="2" y="3"/>
                  </a:cxn>
                  <a:cxn ang="0">
                    <a:pos x="0" y="0"/>
                  </a:cxn>
                  <a:cxn ang="0">
                    <a:pos x="4" y="1"/>
                  </a:cxn>
                  <a:cxn ang="0">
                    <a:pos x="6" y="6"/>
                  </a:cxn>
                  <a:cxn ang="0">
                    <a:pos x="2" y="3"/>
                  </a:cxn>
                </a:cxnLst>
                <a:rect l="0" t="0" r="r" b="b"/>
                <a:pathLst>
                  <a:path w="6" h="6">
                    <a:moveTo>
                      <a:pt x="2" y="3"/>
                    </a:moveTo>
                    <a:lnTo>
                      <a:pt x="0" y="0"/>
                    </a:lnTo>
                    <a:lnTo>
                      <a:pt x="4" y="1"/>
                    </a:lnTo>
                    <a:lnTo>
                      <a:pt x="6" y="6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590" name="Freeform 78">
                <a:extLst>
                  <a:ext uri="{FF2B5EF4-FFF2-40B4-BE49-F238E27FC236}">
                    <a16:creationId xmlns:a16="http://schemas.microsoft.com/office/drawing/2014/main" id="{09A1A41C-7DF2-4166-AB6B-A2649549146B}"/>
                  </a:ext>
                </a:extLst>
              </p:cNvPr>
              <p:cNvSpPr>
                <a:spLocks/>
              </p:cNvSpPr>
              <p:nvPr>
                <p:custDataLst>
                  <p:tags r:id="rId73"/>
                </p:custDataLst>
              </p:nvPr>
            </p:nvSpPr>
            <p:spPr bwMode="gray">
              <a:xfrm>
                <a:off x="3695118" y="5888225"/>
                <a:ext cx="5261" cy="5261"/>
              </a:xfrm>
              <a:custGeom>
                <a:avLst/>
                <a:gdLst/>
                <a:ahLst/>
                <a:cxnLst>
                  <a:cxn ang="0">
                    <a:pos x="3" y="2"/>
                  </a:cxn>
                  <a:cxn ang="0">
                    <a:pos x="3" y="3"/>
                  </a:cxn>
                  <a:cxn ang="0">
                    <a:pos x="0" y="0"/>
                  </a:cxn>
                  <a:cxn ang="0">
                    <a:pos x="3" y="0"/>
                  </a:cxn>
                  <a:cxn ang="0">
                    <a:pos x="3" y="2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3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591" name="Freeform 79">
                <a:extLst>
                  <a:ext uri="{FF2B5EF4-FFF2-40B4-BE49-F238E27FC236}">
                    <a16:creationId xmlns:a16="http://schemas.microsoft.com/office/drawing/2014/main" id="{D0BAC800-E1B4-4F36-88EB-BD794C15364A}"/>
                  </a:ext>
                </a:extLst>
              </p:cNvPr>
              <p:cNvSpPr>
                <a:spLocks/>
              </p:cNvSpPr>
              <p:nvPr>
                <p:custDataLst>
                  <p:tags r:id="rId74"/>
                </p:custDataLst>
              </p:nvPr>
            </p:nvSpPr>
            <p:spPr bwMode="gray">
              <a:xfrm>
                <a:off x="3686350" y="5886471"/>
                <a:ext cx="5261" cy="5261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1" y="0"/>
                  </a:cxn>
                  <a:cxn ang="0">
                    <a:pos x="3" y="2"/>
                  </a:cxn>
                  <a:cxn ang="0">
                    <a:pos x="2" y="3"/>
                  </a:cxn>
                  <a:cxn ang="0">
                    <a:pos x="0" y="1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lnTo>
                      <a:pt x="1" y="0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592" name="Freeform 80">
                <a:extLst>
                  <a:ext uri="{FF2B5EF4-FFF2-40B4-BE49-F238E27FC236}">
                    <a16:creationId xmlns:a16="http://schemas.microsoft.com/office/drawing/2014/main" id="{8F67C013-7AF6-44AA-B612-A5F2D6834083}"/>
                  </a:ext>
                </a:extLst>
              </p:cNvPr>
              <p:cNvSpPr>
                <a:spLocks/>
              </p:cNvSpPr>
              <p:nvPr>
                <p:custDataLst>
                  <p:tags r:id="rId75"/>
                </p:custDataLst>
              </p:nvPr>
            </p:nvSpPr>
            <p:spPr bwMode="gray">
              <a:xfrm>
                <a:off x="3682843" y="5879457"/>
                <a:ext cx="12276" cy="5261"/>
              </a:xfrm>
              <a:custGeom>
                <a:avLst/>
                <a:gdLst/>
                <a:ahLst/>
                <a:cxnLst>
                  <a:cxn ang="0">
                    <a:pos x="4" y="3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4" y="1"/>
                  </a:cxn>
                  <a:cxn ang="0">
                    <a:pos x="7" y="3"/>
                  </a:cxn>
                  <a:cxn ang="0">
                    <a:pos x="4" y="3"/>
                  </a:cxn>
                </a:cxnLst>
                <a:rect l="0" t="0" r="r" b="b"/>
                <a:pathLst>
                  <a:path w="7" h="3">
                    <a:moveTo>
                      <a:pt x="4" y="3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4" y="1"/>
                    </a:lnTo>
                    <a:lnTo>
                      <a:pt x="7" y="3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593" name="Freeform 81">
                <a:extLst>
                  <a:ext uri="{FF2B5EF4-FFF2-40B4-BE49-F238E27FC236}">
                    <a16:creationId xmlns:a16="http://schemas.microsoft.com/office/drawing/2014/main" id="{7AC153F5-B790-4577-B0BD-E4F3A2696E77}"/>
                  </a:ext>
                </a:extLst>
              </p:cNvPr>
              <p:cNvSpPr>
                <a:spLocks/>
              </p:cNvSpPr>
              <p:nvPr>
                <p:custDataLst>
                  <p:tags r:id="rId76"/>
                </p:custDataLst>
              </p:nvPr>
            </p:nvSpPr>
            <p:spPr bwMode="gray">
              <a:xfrm>
                <a:off x="3654784" y="5837369"/>
                <a:ext cx="10522" cy="8768"/>
              </a:xfrm>
              <a:custGeom>
                <a:avLst/>
                <a:gdLst/>
                <a:ahLst/>
                <a:cxnLst>
                  <a:cxn ang="0">
                    <a:pos x="4" y="4"/>
                  </a:cxn>
                  <a:cxn ang="0">
                    <a:pos x="0" y="0"/>
                  </a:cxn>
                  <a:cxn ang="0">
                    <a:pos x="4" y="3"/>
                  </a:cxn>
                  <a:cxn ang="0">
                    <a:pos x="6" y="5"/>
                  </a:cxn>
                  <a:cxn ang="0">
                    <a:pos x="4" y="4"/>
                  </a:cxn>
                </a:cxnLst>
                <a:rect l="0" t="0" r="r" b="b"/>
                <a:pathLst>
                  <a:path w="6" h="5">
                    <a:moveTo>
                      <a:pt x="4" y="4"/>
                    </a:moveTo>
                    <a:lnTo>
                      <a:pt x="0" y="0"/>
                    </a:lnTo>
                    <a:lnTo>
                      <a:pt x="4" y="3"/>
                    </a:lnTo>
                    <a:lnTo>
                      <a:pt x="6" y="5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594" name="Freeform 82">
                <a:extLst>
                  <a:ext uri="{FF2B5EF4-FFF2-40B4-BE49-F238E27FC236}">
                    <a16:creationId xmlns:a16="http://schemas.microsoft.com/office/drawing/2014/main" id="{1CB0990F-C778-420F-8944-4FB901F77A25}"/>
                  </a:ext>
                </a:extLst>
              </p:cNvPr>
              <p:cNvSpPr>
                <a:spLocks/>
              </p:cNvSpPr>
              <p:nvPr>
                <p:custDataLst>
                  <p:tags r:id="rId77"/>
                </p:custDataLst>
              </p:nvPr>
            </p:nvSpPr>
            <p:spPr bwMode="gray">
              <a:xfrm>
                <a:off x="3667059" y="5863674"/>
                <a:ext cx="8768" cy="876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" y="4"/>
                  </a:cxn>
                  <a:cxn ang="0">
                    <a:pos x="3" y="5"/>
                  </a:cxn>
                  <a:cxn ang="0">
                    <a:pos x="1" y="3"/>
                  </a:cxn>
                  <a:cxn ang="0">
                    <a:pos x="0" y="0"/>
                  </a:cxn>
                </a:cxnLst>
                <a:rect l="0" t="0" r="r" b="b"/>
                <a:pathLst>
                  <a:path w="5" h="5">
                    <a:moveTo>
                      <a:pt x="0" y="0"/>
                    </a:moveTo>
                    <a:lnTo>
                      <a:pt x="5" y="4"/>
                    </a:lnTo>
                    <a:lnTo>
                      <a:pt x="3" y="5"/>
                    </a:lnTo>
                    <a:lnTo>
                      <a:pt x="1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595" name="Freeform 83">
                <a:extLst>
                  <a:ext uri="{FF2B5EF4-FFF2-40B4-BE49-F238E27FC236}">
                    <a16:creationId xmlns:a16="http://schemas.microsoft.com/office/drawing/2014/main" id="{8A8944C0-6361-4573-BD62-BDE4ACD3A895}"/>
                  </a:ext>
                </a:extLst>
              </p:cNvPr>
              <p:cNvSpPr>
                <a:spLocks/>
              </p:cNvSpPr>
              <p:nvPr>
                <p:custDataLst>
                  <p:tags r:id="rId78"/>
                </p:custDataLst>
              </p:nvPr>
            </p:nvSpPr>
            <p:spPr bwMode="gray">
              <a:xfrm>
                <a:off x="3647770" y="5839123"/>
                <a:ext cx="7015" cy="52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0"/>
                  </a:cxn>
                  <a:cxn ang="0">
                    <a:pos x="4" y="1"/>
                  </a:cxn>
                  <a:cxn ang="0">
                    <a:pos x="4" y="3"/>
                  </a:cxn>
                  <a:cxn ang="0">
                    <a:pos x="0" y="0"/>
                  </a:cxn>
                </a:cxnLst>
                <a:rect l="0" t="0" r="r" b="b"/>
                <a:pathLst>
                  <a:path w="4" h="3">
                    <a:moveTo>
                      <a:pt x="0" y="0"/>
                    </a:moveTo>
                    <a:lnTo>
                      <a:pt x="1" y="0"/>
                    </a:lnTo>
                    <a:lnTo>
                      <a:pt x="4" y="1"/>
                    </a:lnTo>
                    <a:lnTo>
                      <a:pt x="4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596" name="Freeform 84">
                <a:extLst>
                  <a:ext uri="{FF2B5EF4-FFF2-40B4-BE49-F238E27FC236}">
                    <a16:creationId xmlns:a16="http://schemas.microsoft.com/office/drawing/2014/main" id="{D1A78B65-6C57-478E-BCB1-6F6B397B0262}"/>
                  </a:ext>
                </a:extLst>
              </p:cNvPr>
              <p:cNvSpPr>
                <a:spLocks/>
              </p:cNvSpPr>
              <p:nvPr>
                <p:custDataLst>
                  <p:tags r:id="rId79"/>
                </p:custDataLst>
              </p:nvPr>
            </p:nvSpPr>
            <p:spPr bwMode="gray">
              <a:xfrm>
                <a:off x="3626725" y="5788266"/>
                <a:ext cx="8768" cy="8768"/>
              </a:xfrm>
              <a:custGeom>
                <a:avLst/>
                <a:gdLst/>
                <a:ahLst/>
                <a:cxnLst>
                  <a:cxn ang="0">
                    <a:pos x="1" y="4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5" y="4"/>
                  </a:cxn>
                  <a:cxn ang="0">
                    <a:pos x="4" y="5"/>
                  </a:cxn>
                  <a:cxn ang="0">
                    <a:pos x="1" y="4"/>
                  </a:cxn>
                </a:cxnLst>
                <a:rect l="0" t="0" r="r" b="b"/>
                <a:pathLst>
                  <a:path w="5" h="5">
                    <a:moveTo>
                      <a:pt x="1" y="4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5" y="4"/>
                    </a:lnTo>
                    <a:lnTo>
                      <a:pt x="4" y="5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597" name="Freeform 85">
                <a:extLst>
                  <a:ext uri="{FF2B5EF4-FFF2-40B4-BE49-F238E27FC236}">
                    <a16:creationId xmlns:a16="http://schemas.microsoft.com/office/drawing/2014/main" id="{C8051918-5AC5-4104-86B1-A56C9103A078}"/>
                  </a:ext>
                </a:extLst>
              </p:cNvPr>
              <p:cNvSpPr>
                <a:spLocks/>
              </p:cNvSpPr>
              <p:nvPr>
                <p:custDataLst>
                  <p:tags r:id="rId80"/>
                </p:custDataLst>
              </p:nvPr>
            </p:nvSpPr>
            <p:spPr bwMode="gray">
              <a:xfrm>
                <a:off x="3626725" y="5781252"/>
                <a:ext cx="12276" cy="10522"/>
              </a:xfrm>
              <a:custGeom>
                <a:avLst/>
                <a:gdLst/>
                <a:ahLst/>
                <a:cxnLst>
                  <a:cxn ang="0">
                    <a:pos x="2" y="3"/>
                  </a:cxn>
                  <a:cxn ang="0">
                    <a:pos x="0" y="0"/>
                  </a:cxn>
                  <a:cxn ang="0">
                    <a:pos x="4" y="2"/>
                  </a:cxn>
                  <a:cxn ang="0">
                    <a:pos x="7" y="6"/>
                  </a:cxn>
                  <a:cxn ang="0">
                    <a:pos x="6" y="6"/>
                  </a:cxn>
                  <a:cxn ang="0">
                    <a:pos x="2" y="3"/>
                  </a:cxn>
                </a:cxnLst>
                <a:rect l="0" t="0" r="r" b="b"/>
                <a:pathLst>
                  <a:path w="7" h="6">
                    <a:moveTo>
                      <a:pt x="2" y="3"/>
                    </a:moveTo>
                    <a:lnTo>
                      <a:pt x="0" y="0"/>
                    </a:lnTo>
                    <a:lnTo>
                      <a:pt x="4" y="2"/>
                    </a:lnTo>
                    <a:lnTo>
                      <a:pt x="7" y="6"/>
                    </a:lnTo>
                    <a:lnTo>
                      <a:pt x="6" y="6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598" name="Freeform 86">
                <a:extLst>
                  <a:ext uri="{FF2B5EF4-FFF2-40B4-BE49-F238E27FC236}">
                    <a16:creationId xmlns:a16="http://schemas.microsoft.com/office/drawing/2014/main" id="{809B3D05-1F18-4790-92B2-357F1697239E}"/>
                  </a:ext>
                </a:extLst>
              </p:cNvPr>
              <p:cNvSpPr>
                <a:spLocks/>
              </p:cNvSpPr>
              <p:nvPr>
                <p:custDataLst>
                  <p:tags r:id="rId81"/>
                </p:custDataLst>
              </p:nvPr>
            </p:nvSpPr>
            <p:spPr bwMode="gray">
              <a:xfrm>
                <a:off x="3639001" y="5779498"/>
                <a:ext cx="7015" cy="7015"/>
              </a:xfrm>
              <a:custGeom>
                <a:avLst/>
                <a:gdLst/>
                <a:ahLst/>
                <a:cxnLst>
                  <a:cxn ang="0">
                    <a:pos x="2" y="4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4" y="2"/>
                  </a:cxn>
                  <a:cxn ang="0">
                    <a:pos x="3" y="3"/>
                  </a:cxn>
                  <a:cxn ang="0">
                    <a:pos x="2" y="4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599" name="Freeform 87">
                <a:extLst>
                  <a:ext uri="{FF2B5EF4-FFF2-40B4-BE49-F238E27FC236}">
                    <a16:creationId xmlns:a16="http://schemas.microsoft.com/office/drawing/2014/main" id="{CF0C02AF-EF92-44B7-B320-31A3D2EF6BBD}"/>
                  </a:ext>
                </a:extLst>
              </p:cNvPr>
              <p:cNvSpPr>
                <a:spLocks/>
              </p:cNvSpPr>
              <p:nvPr>
                <p:custDataLst>
                  <p:tags r:id="rId82"/>
                </p:custDataLst>
              </p:nvPr>
            </p:nvSpPr>
            <p:spPr bwMode="gray">
              <a:xfrm>
                <a:off x="3577623" y="5709351"/>
                <a:ext cx="29812" cy="36827"/>
              </a:xfrm>
              <a:custGeom>
                <a:avLst/>
                <a:gdLst/>
                <a:ahLst/>
                <a:cxnLst>
                  <a:cxn ang="0">
                    <a:pos x="2" y="4"/>
                  </a:cxn>
                  <a:cxn ang="0">
                    <a:pos x="0" y="1"/>
                  </a:cxn>
                  <a:cxn ang="0">
                    <a:pos x="2" y="0"/>
                  </a:cxn>
                  <a:cxn ang="0">
                    <a:pos x="12" y="6"/>
                  </a:cxn>
                  <a:cxn ang="0">
                    <a:pos x="16" y="13"/>
                  </a:cxn>
                  <a:cxn ang="0">
                    <a:pos x="16" y="19"/>
                  </a:cxn>
                  <a:cxn ang="0">
                    <a:pos x="17" y="21"/>
                  </a:cxn>
                  <a:cxn ang="0">
                    <a:pos x="11" y="19"/>
                  </a:cxn>
                  <a:cxn ang="0">
                    <a:pos x="2" y="4"/>
                  </a:cxn>
                </a:cxnLst>
                <a:rect l="0" t="0" r="r" b="b"/>
                <a:pathLst>
                  <a:path w="17" h="21">
                    <a:moveTo>
                      <a:pt x="2" y="4"/>
                    </a:moveTo>
                    <a:lnTo>
                      <a:pt x="0" y="1"/>
                    </a:lnTo>
                    <a:lnTo>
                      <a:pt x="2" y="0"/>
                    </a:lnTo>
                    <a:lnTo>
                      <a:pt x="12" y="6"/>
                    </a:lnTo>
                    <a:lnTo>
                      <a:pt x="16" y="13"/>
                    </a:lnTo>
                    <a:lnTo>
                      <a:pt x="16" y="19"/>
                    </a:lnTo>
                    <a:lnTo>
                      <a:pt x="17" y="21"/>
                    </a:lnTo>
                    <a:lnTo>
                      <a:pt x="11" y="19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600" name="Freeform 88">
                <a:extLst>
                  <a:ext uri="{FF2B5EF4-FFF2-40B4-BE49-F238E27FC236}">
                    <a16:creationId xmlns:a16="http://schemas.microsoft.com/office/drawing/2014/main" id="{C319BD9D-A181-4F3B-A33D-246175984433}"/>
                  </a:ext>
                </a:extLst>
              </p:cNvPr>
              <p:cNvSpPr>
                <a:spLocks/>
              </p:cNvSpPr>
              <p:nvPr>
                <p:custDataLst>
                  <p:tags r:id="rId83"/>
                </p:custDataLst>
              </p:nvPr>
            </p:nvSpPr>
            <p:spPr bwMode="gray">
              <a:xfrm>
                <a:off x="3581130" y="5165715"/>
                <a:ext cx="270064" cy="264803"/>
              </a:xfrm>
              <a:custGeom>
                <a:avLst/>
                <a:gdLst/>
                <a:ahLst/>
                <a:cxnLst>
                  <a:cxn ang="0">
                    <a:pos x="5" y="47"/>
                  </a:cxn>
                  <a:cxn ang="0">
                    <a:pos x="4" y="34"/>
                  </a:cxn>
                  <a:cxn ang="0">
                    <a:pos x="0" y="13"/>
                  </a:cxn>
                  <a:cxn ang="0">
                    <a:pos x="0" y="5"/>
                  </a:cxn>
                  <a:cxn ang="0">
                    <a:pos x="15" y="0"/>
                  </a:cxn>
                  <a:cxn ang="0">
                    <a:pos x="50" y="6"/>
                  </a:cxn>
                  <a:cxn ang="0">
                    <a:pos x="66" y="19"/>
                  </a:cxn>
                  <a:cxn ang="0">
                    <a:pos x="82" y="60"/>
                  </a:cxn>
                  <a:cxn ang="0">
                    <a:pos x="96" y="69"/>
                  </a:cxn>
                  <a:cxn ang="0">
                    <a:pos x="120" y="82"/>
                  </a:cxn>
                  <a:cxn ang="0">
                    <a:pos x="127" y="98"/>
                  </a:cxn>
                  <a:cxn ang="0">
                    <a:pos x="135" y="96"/>
                  </a:cxn>
                  <a:cxn ang="0">
                    <a:pos x="146" y="102"/>
                  </a:cxn>
                  <a:cxn ang="0">
                    <a:pos x="151" y="115"/>
                  </a:cxn>
                  <a:cxn ang="0">
                    <a:pos x="150" y="121"/>
                  </a:cxn>
                  <a:cxn ang="0">
                    <a:pos x="152" y="131"/>
                  </a:cxn>
                  <a:cxn ang="0">
                    <a:pos x="154" y="145"/>
                  </a:cxn>
                  <a:cxn ang="0">
                    <a:pos x="147" y="151"/>
                  </a:cxn>
                  <a:cxn ang="0">
                    <a:pos x="127" y="150"/>
                  </a:cxn>
                  <a:cxn ang="0">
                    <a:pos x="110" y="146"/>
                  </a:cxn>
                  <a:cxn ang="0">
                    <a:pos x="102" y="142"/>
                  </a:cxn>
                  <a:cxn ang="0">
                    <a:pos x="109" y="122"/>
                  </a:cxn>
                  <a:cxn ang="0">
                    <a:pos x="107" y="116"/>
                  </a:cxn>
                  <a:cxn ang="0">
                    <a:pos x="94" y="105"/>
                  </a:cxn>
                  <a:cxn ang="0">
                    <a:pos x="69" y="94"/>
                  </a:cxn>
                  <a:cxn ang="0">
                    <a:pos x="53" y="82"/>
                  </a:cxn>
                  <a:cxn ang="0">
                    <a:pos x="42" y="81"/>
                  </a:cxn>
                  <a:cxn ang="0">
                    <a:pos x="28" y="67"/>
                  </a:cxn>
                  <a:cxn ang="0">
                    <a:pos x="15" y="54"/>
                  </a:cxn>
                  <a:cxn ang="0">
                    <a:pos x="5" y="47"/>
                  </a:cxn>
                </a:cxnLst>
                <a:rect l="0" t="0" r="r" b="b"/>
                <a:pathLst>
                  <a:path w="154" h="151">
                    <a:moveTo>
                      <a:pt x="5" y="47"/>
                    </a:moveTo>
                    <a:lnTo>
                      <a:pt x="4" y="34"/>
                    </a:lnTo>
                    <a:lnTo>
                      <a:pt x="0" y="13"/>
                    </a:lnTo>
                    <a:lnTo>
                      <a:pt x="0" y="5"/>
                    </a:lnTo>
                    <a:lnTo>
                      <a:pt x="15" y="0"/>
                    </a:lnTo>
                    <a:lnTo>
                      <a:pt x="50" y="6"/>
                    </a:lnTo>
                    <a:lnTo>
                      <a:pt x="66" y="19"/>
                    </a:lnTo>
                    <a:lnTo>
                      <a:pt x="82" y="60"/>
                    </a:lnTo>
                    <a:lnTo>
                      <a:pt x="96" y="69"/>
                    </a:lnTo>
                    <a:lnTo>
                      <a:pt x="120" y="82"/>
                    </a:lnTo>
                    <a:lnTo>
                      <a:pt x="127" y="98"/>
                    </a:lnTo>
                    <a:lnTo>
                      <a:pt x="135" y="96"/>
                    </a:lnTo>
                    <a:lnTo>
                      <a:pt x="146" y="102"/>
                    </a:lnTo>
                    <a:lnTo>
                      <a:pt x="151" y="115"/>
                    </a:lnTo>
                    <a:lnTo>
                      <a:pt x="150" y="121"/>
                    </a:lnTo>
                    <a:lnTo>
                      <a:pt x="152" y="131"/>
                    </a:lnTo>
                    <a:lnTo>
                      <a:pt x="154" y="145"/>
                    </a:lnTo>
                    <a:lnTo>
                      <a:pt x="147" y="151"/>
                    </a:lnTo>
                    <a:lnTo>
                      <a:pt x="127" y="150"/>
                    </a:lnTo>
                    <a:lnTo>
                      <a:pt x="110" y="146"/>
                    </a:lnTo>
                    <a:lnTo>
                      <a:pt x="102" y="142"/>
                    </a:lnTo>
                    <a:lnTo>
                      <a:pt x="109" y="122"/>
                    </a:lnTo>
                    <a:lnTo>
                      <a:pt x="107" y="116"/>
                    </a:lnTo>
                    <a:lnTo>
                      <a:pt x="94" y="105"/>
                    </a:lnTo>
                    <a:lnTo>
                      <a:pt x="69" y="94"/>
                    </a:lnTo>
                    <a:lnTo>
                      <a:pt x="53" y="82"/>
                    </a:lnTo>
                    <a:lnTo>
                      <a:pt x="42" y="81"/>
                    </a:lnTo>
                    <a:lnTo>
                      <a:pt x="28" y="67"/>
                    </a:lnTo>
                    <a:lnTo>
                      <a:pt x="15" y="54"/>
                    </a:lnTo>
                    <a:lnTo>
                      <a:pt x="5" y="47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601" name="Freeform 89">
                <a:extLst>
                  <a:ext uri="{FF2B5EF4-FFF2-40B4-BE49-F238E27FC236}">
                    <a16:creationId xmlns:a16="http://schemas.microsoft.com/office/drawing/2014/main" id="{59BDF9FB-2FA5-424B-8480-E0F45FF3CFB7}"/>
                  </a:ext>
                </a:extLst>
              </p:cNvPr>
              <p:cNvSpPr>
                <a:spLocks/>
              </p:cNvSpPr>
              <p:nvPr>
                <p:custDataLst>
                  <p:tags r:id="rId84"/>
                </p:custDataLst>
              </p:nvPr>
            </p:nvSpPr>
            <p:spPr bwMode="gray">
              <a:xfrm>
                <a:off x="3298791" y="4816736"/>
                <a:ext cx="398081" cy="440170"/>
              </a:xfrm>
              <a:custGeom>
                <a:avLst/>
                <a:gdLst/>
                <a:ahLst/>
                <a:cxnLst>
                  <a:cxn ang="0">
                    <a:pos x="166" y="246"/>
                  </a:cxn>
                  <a:cxn ang="0">
                    <a:pos x="156" y="245"/>
                  </a:cxn>
                  <a:cxn ang="0">
                    <a:pos x="146" y="240"/>
                  </a:cxn>
                  <a:cxn ang="0">
                    <a:pos x="142" y="241"/>
                  </a:cxn>
                  <a:cxn ang="0">
                    <a:pos x="145" y="247"/>
                  </a:cxn>
                  <a:cxn ang="0">
                    <a:pos x="144" y="251"/>
                  </a:cxn>
                  <a:cxn ang="0">
                    <a:pos x="136" y="249"/>
                  </a:cxn>
                  <a:cxn ang="0">
                    <a:pos x="127" y="238"/>
                  </a:cxn>
                  <a:cxn ang="0">
                    <a:pos x="111" y="228"/>
                  </a:cxn>
                  <a:cxn ang="0">
                    <a:pos x="104" y="226"/>
                  </a:cxn>
                  <a:cxn ang="0">
                    <a:pos x="97" y="238"/>
                  </a:cxn>
                  <a:cxn ang="0">
                    <a:pos x="91" y="233"/>
                  </a:cxn>
                  <a:cxn ang="0">
                    <a:pos x="68" y="193"/>
                  </a:cxn>
                  <a:cxn ang="0">
                    <a:pos x="57" y="168"/>
                  </a:cxn>
                  <a:cxn ang="0">
                    <a:pos x="43" y="146"/>
                  </a:cxn>
                  <a:cxn ang="0">
                    <a:pos x="36" y="141"/>
                  </a:cxn>
                  <a:cxn ang="0">
                    <a:pos x="36" y="120"/>
                  </a:cxn>
                  <a:cxn ang="0">
                    <a:pos x="20" y="85"/>
                  </a:cxn>
                  <a:cxn ang="0">
                    <a:pos x="28" y="83"/>
                  </a:cxn>
                  <a:cxn ang="0">
                    <a:pos x="16" y="56"/>
                  </a:cxn>
                  <a:cxn ang="0">
                    <a:pos x="23" y="53"/>
                  </a:cxn>
                  <a:cxn ang="0">
                    <a:pos x="20" y="45"/>
                  </a:cxn>
                  <a:cxn ang="0">
                    <a:pos x="0" y="19"/>
                  </a:cxn>
                  <a:cxn ang="0">
                    <a:pos x="25" y="19"/>
                  </a:cxn>
                  <a:cxn ang="0">
                    <a:pos x="27" y="3"/>
                  </a:cxn>
                  <a:cxn ang="0">
                    <a:pos x="43" y="0"/>
                  </a:cxn>
                  <a:cxn ang="0">
                    <a:pos x="57" y="12"/>
                  </a:cxn>
                  <a:cxn ang="0">
                    <a:pos x="68" y="44"/>
                  </a:cxn>
                  <a:cxn ang="0">
                    <a:pos x="77" y="51"/>
                  </a:cxn>
                  <a:cxn ang="0">
                    <a:pos x="88" y="55"/>
                  </a:cxn>
                  <a:cxn ang="0">
                    <a:pos x="126" y="84"/>
                  </a:cxn>
                  <a:cxn ang="0">
                    <a:pos x="143" y="91"/>
                  </a:cxn>
                  <a:cxn ang="0">
                    <a:pos x="157" y="137"/>
                  </a:cxn>
                  <a:cxn ang="0">
                    <a:pos x="194" y="149"/>
                  </a:cxn>
                  <a:cxn ang="0">
                    <a:pos x="199" y="164"/>
                  </a:cxn>
                  <a:cxn ang="0">
                    <a:pos x="207" y="169"/>
                  </a:cxn>
                  <a:cxn ang="0">
                    <a:pos x="210" y="183"/>
                  </a:cxn>
                  <a:cxn ang="0">
                    <a:pos x="220" y="196"/>
                  </a:cxn>
                  <a:cxn ang="0">
                    <a:pos x="227" y="218"/>
                  </a:cxn>
                  <a:cxn ang="0">
                    <a:pos x="211" y="205"/>
                  </a:cxn>
                  <a:cxn ang="0">
                    <a:pos x="176" y="199"/>
                  </a:cxn>
                  <a:cxn ang="0">
                    <a:pos x="161" y="204"/>
                  </a:cxn>
                  <a:cxn ang="0">
                    <a:pos x="161" y="212"/>
                  </a:cxn>
                  <a:cxn ang="0">
                    <a:pos x="165" y="233"/>
                  </a:cxn>
                  <a:cxn ang="0">
                    <a:pos x="166" y="246"/>
                  </a:cxn>
                </a:cxnLst>
                <a:rect l="0" t="0" r="r" b="b"/>
                <a:pathLst>
                  <a:path w="227" h="251">
                    <a:moveTo>
                      <a:pt x="166" y="246"/>
                    </a:moveTo>
                    <a:lnTo>
                      <a:pt x="156" y="245"/>
                    </a:lnTo>
                    <a:lnTo>
                      <a:pt x="146" y="240"/>
                    </a:lnTo>
                    <a:lnTo>
                      <a:pt x="142" y="241"/>
                    </a:lnTo>
                    <a:lnTo>
                      <a:pt x="145" y="247"/>
                    </a:lnTo>
                    <a:lnTo>
                      <a:pt x="144" y="251"/>
                    </a:lnTo>
                    <a:lnTo>
                      <a:pt x="136" y="249"/>
                    </a:lnTo>
                    <a:lnTo>
                      <a:pt x="127" y="238"/>
                    </a:lnTo>
                    <a:lnTo>
                      <a:pt x="111" y="228"/>
                    </a:lnTo>
                    <a:lnTo>
                      <a:pt x="104" y="226"/>
                    </a:lnTo>
                    <a:lnTo>
                      <a:pt x="97" y="238"/>
                    </a:lnTo>
                    <a:lnTo>
                      <a:pt x="91" y="233"/>
                    </a:lnTo>
                    <a:lnTo>
                      <a:pt x="68" y="193"/>
                    </a:lnTo>
                    <a:lnTo>
                      <a:pt x="57" y="168"/>
                    </a:lnTo>
                    <a:lnTo>
                      <a:pt x="43" y="146"/>
                    </a:lnTo>
                    <a:lnTo>
                      <a:pt x="36" y="141"/>
                    </a:lnTo>
                    <a:lnTo>
                      <a:pt x="36" y="120"/>
                    </a:lnTo>
                    <a:lnTo>
                      <a:pt x="20" y="85"/>
                    </a:lnTo>
                    <a:lnTo>
                      <a:pt x="28" y="83"/>
                    </a:lnTo>
                    <a:lnTo>
                      <a:pt x="16" y="56"/>
                    </a:lnTo>
                    <a:lnTo>
                      <a:pt x="23" y="53"/>
                    </a:lnTo>
                    <a:lnTo>
                      <a:pt x="20" y="45"/>
                    </a:lnTo>
                    <a:lnTo>
                      <a:pt x="0" y="19"/>
                    </a:lnTo>
                    <a:lnTo>
                      <a:pt x="25" y="19"/>
                    </a:lnTo>
                    <a:lnTo>
                      <a:pt x="27" y="3"/>
                    </a:lnTo>
                    <a:lnTo>
                      <a:pt x="43" y="0"/>
                    </a:lnTo>
                    <a:lnTo>
                      <a:pt x="57" y="12"/>
                    </a:lnTo>
                    <a:lnTo>
                      <a:pt x="68" y="44"/>
                    </a:lnTo>
                    <a:lnTo>
                      <a:pt x="77" y="51"/>
                    </a:lnTo>
                    <a:lnTo>
                      <a:pt x="88" y="55"/>
                    </a:lnTo>
                    <a:lnTo>
                      <a:pt x="126" y="84"/>
                    </a:lnTo>
                    <a:lnTo>
                      <a:pt x="143" y="91"/>
                    </a:lnTo>
                    <a:lnTo>
                      <a:pt x="157" y="137"/>
                    </a:lnTo>
                    <a:lnTo>
                      <a:pt x="194" y="149"/>
                    </a:lnTo>
                    <a:lnTo>
                      <a:pt x="199" y="164"/>
                    </a:lnTo>
                    <a:lnTo>
                      <a:pt x="207" y="169"/>
                    </a:lnTo>
                    <a:lnTo>
                      <a:pt x="210" y="183"/>
                    </a:lnTo>
                    <a:lnTo>
                      <a:pt x="220" y="196"/>
                    </a:lnTo>
                    <a:lnTo>
                      <a:pt x="227" y="218"/>
                    </a:lnTo>
                    <a:lnTo>
                      <a:pt x="211" y="205"/>
                    </a:lnTo>
                    <a:lnTo>
                      <a:pt x="176" y="199"/>
                    </a:lnTo>
                    <a:lnTo>
                      <a:pt x="161" y="204"/>
                    </a:lnTo>
                    <a:lnTo>
                      <a:pt x="161" y="212"/>
                    </a:lnTo>
                    <a:lnTo>
                      <a:pt x="165" y="233"/>
                    </a:lnTo>
                    <a:lnTo>
                      <a:pt x="166" y="246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602" name="Freeform 90">
                <a:extLst>
                  <a:ext uri="{FF2B5EF4-FFF2-40B4-BE49-F238E27FC236}">
                    <a16:creationId xmlns:a16="http://schemas.microsoft.com/office/drawing/2014/main" id="{C93936A0-BF9D-4CCD-9DDC-BFB0F0C1A5DC}"/>
                  </a:ext>
                </a:extLst>
              </p:cNvPr>
              <p:cNvSpPr>
                <a:spLocks/>
              </p:cNvSpPr>
              <p:nvPr>
                <p:custDataLst>
                  <p:tags r:id="rId85"/>
                </p:custDataLst>
              </p:nvPr>
            </p:nvSpPr>
            <p:spPr bwMode="gray">
              <a:xfrm>
                <a:off x="3496955" y="4253811"/>
                <a:ext cx="122757" cy="161337"/>
              </a:xfrm>
              <a:custGeom>
                <a:avLst/>
                <a:gdLst/>
                <a:ahLst/>
                <a:cxnLst>
                  <a:cxn ang="0">
                    <a:pos x="23" y="89"/>
                  </a:cxn>
                  <a:cxn ang="0">
                    <a:pos x="20" y="68"/>
                  </a:cxn>
                  <a:cxn ang="0">
                    <a:pos x="4" y="57"/>
                  </a:cxn>
                  <a:cxn ang="0">
                    <a:pos x="0" y="38"/>
                  </a:cxn>
                  <a:cxn ang="0">
                    <a:pos x="9" y="24"/>
                  </a:cxn>
                  <a:cxn ang="0">
                    <a:pos x="7" y="4"/>
                  </a:cxn>
                  <a:cxn ang="0">
                    <a:pos x="16" y="0"/>
                  </a:cxn>
                  <a:cxn ang="0">
                    <a:pos x="54" y="5"/>
                  </a:cxn>
                  <a:cxn ang="0">
                    <a:pos x="63" y="11"/>
                  </a:cxn>
                  <a:cxn ang="0">
                    <a:pos x="64" y="20"/>
                  </a:cxn>
                  <a:cxn ang="0">
                    <a:pos x="61" y="24"/>
                  </a:cxn>
                  <a:cxn ang="0">
                    <a:pos x="59" y="45"/>
                  </a:cxn>
                  <a:cxn ang="0">
                    <a:pos x="70" y="72"/>
                  </a:cxn>
                  <a:cxn ang="0">
                    <a:pos x="66" y="90"/>
                  </a:cxn>
                  <a:cxn ang="0">
                    <a:pos x="49" y="90"/>
                  </a:cxn>
                  <a:cxn ang="0">
                    <a:pos x="45" y="85"/>
                  </a:cxn>
                  <a:cxn ang="0">
                    <a:pos x="40" y="83"/>
                  </a:cxn>
                  <a:cxn ang="0">
                    <a:pos x="38" y="92"/>
                  </a:cxn>
                  <a:cxn ang="0">
                    <a:pos x="23" y="89"/>
                  </a:cxn>
                </a:cxnLst>
                <a:rect l="0" t="0" r="r" b="b"/>
                <a:pathLst>
                  <a:path w="70" h="92">
                    <a:moveTo>
                      <a:pt x="23" y="89"/>
                    </a:moveTo>
                    <a:lnTo>
                      <a:pt x="20" y="68"/>
                    </a:lnTo>
                    <a:lnTo>
                      <a:pt x="4" y="57"/>
                    </a:lnTo>
                    <a:lnTo>
                      <a:pt x="0" y="38"/>
                    </a:lnTo>
                    <a:lnTo>
                      <a:pt x="9" y="24"/>
                    </a:lnTo>
                    <a:lnTo>
                      <a:pt x="7" y="4"/>
                    </a:lnTo>
                    <a:lnTo>
                      <a:pt x="16" y="0"/>
                    </a:lnTo>
                    <a:lnTo>
                      <a:pt x="54" y="5"/>
                    </a:lnTo>
                    <a:lnTo>
                      <a:pt x="63" y="11"/>
                    </a:lnTo>
                    <a:lnTo>
                      <a:pt x="64" y="20"/>
                    </a:lnTo>
                    <a:lnTo>
                      <a:pt x="61" y="24"/>
                    </a:lnTo>
                    <a:lnTo>
                      <a:pt x="59" y="45"/>
                    </a:lnTo>
                    <a:lnTo>
                      <a:pt x="70" y="72"/>
                    </a:lnTo>
                    <a:lnTo>
                      <a:pt x="66" y="90"/>
                    </a:lnTo>
                    <a:lnTo>
                      <a:pt x="49" y="90"/>
                    </a:lnTo>
                    <a:lnTo>
                      <a:pt x="45" y="85"/>
                    </a:lnTo>
                    <a:lnTo>
                      <a:pt x="40" y="83"/>
                    </a:lnTo>
                    <a:lnTo>
                      <a:pt x="38" y="92"/>
                    </a:lnTo>
                    <a:lnTo>
                      <a:pt x="23" y="89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603" name="Freeform 91">
                <a:extLst>
                  <a:ext uri="{FF2B5EF4-FFF2-40B4-BE49-F238E27FC236}">
                    <a16:creationId xmlns:a16="http://schemas.microsoft.com/office/drawing/2014/main" id="{0153B0DA-FF25-495C-B81F-0A55DF3155A2}"/>
                  </a:ext>
                </a:extLst>
              </p:cNvPr>
              <p:cNvSpPr>
                <a:spLocks/>
              </p:cNvSpPr>
              <p:nvPr>
                <p:custDataLst>
                  <p:tags r:id="rId86"/>
                </p:custDataLst>
              </p:nvPr>
            </p:nvSpPr>
            <p:spPr bwMode="gray">
              <a:xfrm>
                <a:off x="3600421" y="4273100"/>
                <a:ext cx="91191" cy="157829"/>
              </a:xfrm>
              <a:custGeom>
                <a:avLst/>
                <a:gdLst/>
                <a:ahLst/>
                <a:cxnLst>
                  <a:cxn ang="0">
                    <a:pos x="7" y="79"/>
                  </a:cxn>
                  <a:cxn ang="0">
                    <a:pos x="11" y="61"/>
                  </a:cxn>
                  <a:cxn ang="0">
                    <a:pos x="0" y="34"/>
                  </a:cxn>
                  <a:cxn ang="0">
                    <a:pos x="2" y="13"/>
                  </a:cxn>
                  <a:cxn ang="0">
                    <a:pos x="5" y="9"/>
                  </a:cxn>
                  <a:cxn ang="0">
                    <a:pos x="4" y="0"/>
                  </a:cxn>
                  <a:cxn ang="0">
                    <a:pos x="20" y="5"/>
                  </a:cxn>
                  <a:cxn ang="0">
                    <a:pos x="28" y="9"/>
                  </a:cxn>
                  <a:cxn ang="0">
                    <a:pos x="52" y="35"/>
                  </a:cxn>
                  <a:cxn ang="0">
                    <a:pos x="50" y="54"/>
                  </a:cxn>
                  <a:cxn ang="0">
                    <a:pos x="45" y="77"/>
                  </a:cxn>
                  <a:cxn ang="0">
                    <a:pos x="38" y="90"/>
                  </a:cxn>
                  <a:cxn ang="0">
                    <a:pos x="16" y="83"/>
                  </a:cxn>
                  <a:cxn ang="0">
                    <a:pos x="7" y="79"/>
                  </a:cxn>
                </a:cxnLst>
                <a:rect l="0" t="0" r="r" b="b"/>
                <a:pathLst>
                  <a:path w="52" h="90">
                    <a:moveTo>
                      <a:pt x="7" y="79"/>
                    </a:moveTo>
                    <a:lnTo>
                      <a:pt x="11" y="61"/>
                    </a:lnTo>
                    <a:lnTo>
                      <a:pt x="0" y="34"/>
                    </a:lnTo>
                    <a:lnTo>
                      <a:pt x="2" y="13"/>
                    </a:lnTo>
                    <a:lnTo>
                      <a:pt x="5" y="9"/>
                    </a:lnTo>
                    <a:lnTo>
                      <a:pt x="4" y="0"/>
                    </a:lnTo>
                    <a:lnTo>
                      <a:pt x="20" y="5"/>
                    </a:lnTo>
                    <a:lnTo>
                      <a:pt x="28" y="9"/>
                    </a:lnTo>
                    <a:lnTo>
                      <a:pt x="52" y="35"/>
                    </a:lnTo>
                    <a:lnTo>
                      <a:pt x="50" y="54"/>
                    </a:lnTo>
                    <a:lnTo>
                      <a:pt x="45" y="77"/>
                    </a:lnTo>
                    <a:lnTo>
                      <a:pt x="38" y="90"/>
                    </a:lnTo>
                    <a:lnTo>
                      <a:pt x="16" y="83"/>
                    </a:lnTo>
                    <a:lnTo>
                      <a:pt x="7" y="79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604" name="Freeform 92">
                <a:extLst>
                  <a:ext uri="{FF2B5EF4-FFF2-40B4-BE49-F238E27FC236}">
                    <a16:creationId xmlns:a16="http://schemas.microsoft.com/office/drawing/2014/main" id="{9751901E-C0C1-4DDD-8D81-D2CA4B38C0CB}"/>
                  </a:ext>
                </a:extLst>
              </p:cNvPr>
              <p:cNvSpPr>
                <a:spLocks/>
              </p:cNvSpPr>
              <p:nvPr>
                <p:custDataLst>
                  <p:tags r:id="rId87"/>
                </p:custDataLst>
              </p:nvPr>
            </p:nvSpPr>
            <p:spPr bwMode="gray">
              <a:xfrm>
                <a:off x="3819629" y="5507680"/>
                <a:ext cx="163091" cy="147308"/>
              </a:xfrm>
              <a:custGeom>
                <a:avLst/>
                <a:gdLst/>
                <a:ahLst/>
                <a:cxnLst>
                  <a:cxn ang="0">
                    <a:pos x="92" y="63"/>
                  </a:cxn>
                  <a:cxn ang="0">
                    <a:pos x="93" y="66"/>
                  </a:cxn>
                  <a:cxn ang="0">
                    <a:pos x="87" y="73"/>
                  </a:cxn>
                  <a:cxn ang="0">
                    <a:pos x="89" y="76"/>
                  </a:cxn>
                  <a:cxn ang="0">
                    <a:pos x="83" y="84"/>
                  </a:cxn>
                  <a:cxn ang="0">
                    <a:pos x="70" y="82"/>
                  </a:cxn>
                  <a:cxn ang="0">
                    <a:pos x="57" y="77"/>
                  </a:cxn>
                  <a:cxn ang="0">
                    <a:pos x="42" y="70"/>
                  </a:cxn>
                  <a:cxn ang="0">
                    <a:pos x="33" y="68"/>
                  </a:cxn>
                  <a:cxn ang="0">
                    <a:pos x="22" y="59"/>
                  </a:cxn>
                  <a:cxn ang="0">
                    <a:pos x="16" y="59"/>
                  </a:cxn>
                  <a:cxn ang="0">
                    <a:pos x="10" y="48"/>
                  </a:cxn>
                  <a:cxn ang="0">
                    <a:pos x="13" y="44"/>
                  </a:cxn>
                  <a:cxn ang="0">
                    <a:pos x="2" y="16"/>
                  </a:cxn>
                  <a:cxn ang="0">
                    <a:pos x="0" y="9"/>
                  </a:cxn>
                  <a:cxn ang="0">
                    <a:pos x="1" y="0"/>
                  </a:cxn>
                  <a:cxn ang="0">
                    <a:pos x="11" y="6"/>
                  </a:cxn>
                  <a:cxn ang="0">
                    <a:pos x="19" y="15"/>
                  </a:cxn>
                  <a:cxn ang="0">
                    <a:pos x="40" y="21"/>
                  </a:cxn>
                  <a:cxn ang="0">
                    <a:pos x="47" y="25"/>
                  </a:cxn>
                  <a:cxn ang="0">
                    <a:pos x="54" y="33"/>
                  </a:cxn>
                  <a:cxn ang="0">
                    <a:pos x="66" y="39"/>
                  </a:cxn>
                  <a:cxn ang="0">
                    <a:pos x="74" y="47"/>
                  </a:cxn>
                  <a:cxn ang="0">
                    <a:pos x="88" y="56"/>
                  </a:cxn>
                  <a:cxn ang="0">
                    <a:pos x="92" y="63"/>
                  </a:cxn>
                </a:cxnLst>
                <a:rect l="0" t="0" r="r" b="b"/>
                <a:pathLst>
                  <a:path w="93" h="84">
                    <a:moveTo>
                      <a:pt x="92" y="63"/>
                    </a:moveTo>
                    <a:lnTo>
                      <a:pt x="93" y="66"/>
                    </a:lnTo>
                    <a:lnTo>
                      <a:pt x="87" y="73"/>
                    </a:lnTo>
                    <a:lnTo>
                      <a:pt x="89" y="76"/>
                    </a:lnTo>
                    <a:lnTo>
                      <a:pt x="83" y="84"/>
                    </a:lnTo>
                    <a:lnTo>
                      <a:pt x="70" y="82"/>
                    </a:lnTo>
                    <a:lnTo>
                      <a:pt x="57" y="77"/>
                    </a:lnTo>
                    <a:lnTo>
                      <a:pt x="42" y="70"/>
                    </a:lnTo>
                    <a:lnTo>
                      <a:pt x="33" y="68"/>
                    </a:lnTo>
                    <a:lnTo>
                      <a:pt x="22" y="59"/>
                    </a:lnTo>
                    <a:lnTo>
                      <a:pt x="16" y="59"/>
                    </a:lnTo>
                    <a:lnTo>
                      <a:pt x="10" y="48"/>
                    </a:lnTo>
                    <a:lnTo>
                      <a:pt x="13" y="44"/>
                    </a:lnTo>
                    <a:lnTo>
                      <a:pt x="2" y="16"/>
                    </a:lnTo>
                    <a:lnTo>
                      <a:pt x="0" y="9"/>
                    </a:lnTo>
                    <a:lnTo>
                      <a:pt x="1" y="0"/>
                    </a:lnTo>
                    <a:lnTo>
                      <a:pt x="11" y="6"/>
                    </a:lnTo>
                    <a:lnTo>
                      <a:pt x="19" y="15"/>
                    </a:lnTo>
                    <a:lnTo>
                      <a:pt x="40" y="21"/>
                    </a:lnTo>
                    <a:lnTo>
                      <a:pt x="47" y="25"/>
                    </a:lnTo>
                    <a:lnTo>
                      <a:pt x="54" y="33"/>
                    </a:lnTo>
                    <a:lnTo>
                      <a:pt x="66" y="39"/>
                    </a:lnTo>
                    <a:lnTo>
                      <a:pt x="74" y="47"/>
                    </a:lnTo>
                    <a:lnTo>
                      <a:pt x="88" y="56"/>
                    </a:lnTo>
                    <a:lnTo>
                      <a:pt x="92" y="63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605" name="Freeform 93">
                <a:extLst>
                  <a:ext uri="{FF2B5EF4-FFF2-40B4-BE49-F238E27FC236}">
                    <a16:creationId xmlns:a16="http://schemas.microsoft.com/office/drawing/2014/main" id="{D96E1C9A-47B7-4F69-AB80-C032565AC997}"/>
                  </a:ext>
                </a:extLst>
              </p:cNvPr>
              <p:cNvSpPr>
                <a:spLocks/>
              </p:cNvSpPr>
              <p:nvPr>
                <p:custDataLst>
                  <p:tags r:id="rId88"/>
                </p:custDataLst>
              </p:nvPr>
            </p:nvSpPr>
            <p:spPr bwMode="gray">
              <a:xfrm>
                <a:off x="3149729" y="4273100"/>
                <a:ext cx="1190737" cy="1345060"/>
              </a:xfrm>
              <a:custGeom>
                <a:avLst/>
                <a:gdLst/>
                <a:ahLst/>
                <a:cxnLst>
                  <a:cxn ang="0">
                    <a:pos x="167" y="19"/>
                  </a:cxn>
                  <a:cxn ang="0">
                    <a:pos x="172" y="77"/>
                  </a:cxn>
                  <a:cxn ang="0">
                    <a:pos x="207" y="98"/>
                  </a:cxn>
                  <a:cxn ang="0">
                    <a:pos x="221" y="78"/>
                  </a:cxn>
                  <a:cxn ang="0">
                    <a:pos x="243" y="74"/>
                  </a:cxn>
                  <a:cxn ang="0">
                    <a:pos x="273" y="83"/>
                  </a:cxn>
                  <a:cxn ang="0">
                    <a:pos x="307" y="54"/>
                  </a:cxn>
                  <a:cxn ang="0">
                    <a:pos x="322" y="58"/>
                  </a:cxn>
                  <a:cxn ang="0">
                    <a:pos x="353" y="121"/>
                  </a:cxn>
                  <a:cxn ang="0">
                    <a:pos x="348" y="137"/>
                  </a:cxn>
                  <a:cxn ang="0">
                    <a:pos x="372" y="148"/>
                  </a:cxn>
                  <a:cxn ang="0">
                    <a:pos x="366" y="177"/>
                  </a:cxn>
                  <a:cxn ang="0">
                    <a:pos x="390" y="169"/>
                  </a:cxn>
                  <a:cxn ang="0">
                    <a:pos x="434" y="178"/>
                  </a:cxn>
                  <a:cxn ang="0">
                    <a:pos x="458" y="210"/>
                  </a:cxn>
                  <a:cxn ang="0">
                    <a:pos x="485" y="208"/>
                  </a:cxn>
                  <a:cxn ang="0">
                    <a:pos x="560" y="234"/>
                  </a:cxn>
                  <a:cxn ang="0">
                    <a:pos x="662" y="286"/>
                  </a:cxn>
                  <a:cxn ang="0">
                    <a:pos x="679" y="360"/>
                  </a:cxn>
                  <a:cxn ang="0">
                    <a:pos x="662" y="396"/>
                  </a:cxn>
                  <a:cxn ang="0">
                    <a:pos x="641" y="422"/>
                  </a:cxn>
                  <a:cxn ang="0">
                    <a:pos x="615" y="449"/>
                  </a:cxn>
                  <a:cxn ang="0">
                    <a:pos x="624" y="511"/>
                  </a:cxn>
                  <a:cxn ang="0">
                    <a:pos x="621" y="557"/>
                  </a:cxn>
                  <a:cxn ang="0">
                    <a:pos x="619" y="584"/>
                  </a:cxn>
                  <a:cxn ang="0">
                    <a:pos x="604" y="618"/>
                  </a:cxn>
                  <a:cxn ang="0">
                    <a:pos x="584" y="625"/>
                  </a:cxn>
                  <a:cxn ang="0">
                    <a:pos x="554" y="626"/>
                  </a:cxn>
                  <a:cxn ang="0">
                    <a:pos x="529" y="632"/>
                  </a:cxn>
                  <a:cxn ang="0">
                    <a:pos x="515" y="646"/>
                  </a:cxn>
                  <a:cxn ang="0">
                    <a:pos x="505" y="673"/>
                  </a:cxn>
                  <a:cxn ang="0">
                    <a:pos x="507" y="709"/>
                  </a:cxn>
                  <a:cxn ang="0">
                    <a:pos x="499" y="726"/>
                  </a:cxn>
                  <a:cxn ang="0">
                    <a:pos x="485" y="747"/>
                  </a:cxn>
                  <a:cxn ang="0">
                    <a:pos x="493" y="727"/>
                  </a:cxn>
                  <a:cxn ang="0">
                    <a:pos x="479" y="739"/>
                  </a:cxn>
                  <a:cxn ang="0">
                    <a:pos x="485" y="757"/>
                  </a:cxn>
                  <a:cxn ang="0">
                    <a:pos x="456" y="751"/>
                  </a:cxn>
                  <a:cxn ang="0">
                    <a:pos x="429" y="729"/>
                  </a:cxn>
                  <a:cxn ang="0">
                    <a:pos x="393" y="710"/>
                  </a:cxn>
                  <a:cxn ang="0">
                    <a:pos x="390" y="693"/>
                  </a:cxn>
                  <a:cxn ang="0">
                    <a:pos x="419" y="665"/>
                  </a:cxn>
                  <a:cxn ang="0">
                    <a:pos x="398" y="640"/>
                  </a:cxn>
                  <a:cxn ang="0">
                    <a:pos x="392" y="611"/>
                  </a:cxn>
                  <a:cxn ang="0">
                    <a:pos x="366" y="591"/>
                  </a:cxn>
                  <a:cxn ang="0">
                    <a:pos x="312" y="528"/>
                  </a:cxn>
                  <a:cxn ang="0">
                    <a:pos x="292" y="479"/>
                  </a:cxn>
                  <a:cxn ang="0">
                    <a:pos x="242" y="447"/>
                  </a:cxn>
                  <a:cxn ang="0">
                    <a:pos x="211" y="394"/>
                  </a:cxn>
                  <a:cxn ang="0">
                    <a:pos x="153" y="354"/>
                  </a:cxn>
                  <a:cxn ang="0">
                    <a:pos x="112" y="313"/>
                  </a:cxn>
                  <a:cxn ang="0">
                    <a:pos x="70" y="321"/>
                  </a:cxn>
                  <a:cxn ang="0">
                    <a:pos x="33" y="290"/>
                  </a:cxn>
                  <a:cxn ang="0">
                    <a:pos x="4" y="238"/>
                  </a:cxn>
                  <a:cxn ang="0">
                    <a:pos x="17" y="193"/>
                  </a:cxn>
                  <a:cxn ang="0">
                    <a:pos x="41" y="175"/>
                  </a:cxn>
                  <a:cxn ang="0">
                    <a:pos x="23" y="90"/>
                  </a:cxn>
                  <a:cxn ang="0">
                    <a:pos x="18" y="69"/>
                  </a:cxn>
                  <a:cxn ang="0">
                    <a:pos x="53" y="75"/>
                  </a:cxn>
                  <a:cxn ang="0">
                    <a:pos x="90" y="89"/>
                  </a:cxn>
                  <a:cxn ang="0">
                    <a:pos x="112" y="58"/>
                  </a:cxn>
                  <a:cxn ang="0">
                    <a:pos x="92" y="26"/>
                  </a:cxn>
                  <a:cxn ang="0">
                    <a:pos x="122" y="32"/>
                  </a:cxn>
                </a:cxnLst>
                <a:rect l="0" t="0" r="r" b="b"/>
                <a:pathLst>
                  <a:path w="679" h="767">
                    <a:moveTo>
                      <a:pt x="146" y="0"/>
                    </a:moveTo>
                    <a:lnTo>
                      <a:pt x="152" y="3"/>
                    </a:lnTo>
                    <a:lnTo>
                      <a:pt x="167" y="19"/>
                    </a:lnTo>
                    <a:lnTo>
                      <a:pt x="170" y="37"/>
                    </a:lnTo>
                    <a:lnTo>
                      <a:pt x="169" y="54"/>
                    </a:lnTo>
                    <a:lnTo>
                      <a:pt x="172" y="77"/>
                    </a:lnTo>
                    <a:lnTo>
                      <a:pt x="185" y="92"/>
                    </a:lnTo>
                    <a:lnTo>
                      <a:pt x="198" y="97"/>
                    </a:lnTo>
                    <a:lnTo>
                      <a:pt x="207" y="98"/>
                    </a:lnTo>
                    <a:lnTo>
                      <a:pt x="211" y="88"/>
                    </a:lnTo>
                    <a:lnTo>
                      <a:pt x="220" y="85"/>
                    </a:lnTo>
                    <a:lnTo>
                      <a:pt x="221" y="78"/>
                    </a:lnTo>
                    <a:lnTo>
                      <a:pt x="236" y="81"/>
                    </a:lnTo>
                    <a:lnTo>
                      <a:pt x="238" y="72"/>
                    </a:lnTo>
                    <a:lnTo>
                      <a:pt x="243" y="74"/>
                    </a:lnTo>
                    <a:lnTo>
                      <a:pt x="247" y="79"/>
                    </a:lnTo>
                    <a:lnTo>
                      <a:pt x="264" y="79"/>
                    </a:lnTo>
                    <a:lnTo>
                      <a:pt x="273" y="83"/>
                    </a:lnTo>
                    <a:lnTo>
                      <a:pt x="295" y="90"/>
                    </a:lnTo>
                    <a:lnTo>
                      <a:pt x="302" y="77"/>
                    </a:lnTo>
                    <a:lnTo>
                      <a:pt x="307" y="54"/>
                    </a:lnTo>
                    <a:lnTo>
                      <a:pt x="309" y="35"/>
                    </a:lnTo>
                    <a:lnTo>
                      <a:pt x="313" y="38"/>
                    </a:lnTo>
                    <a:lnTo>
                      <a:pt x="322" y="58"/>
                    </a:lnTo>
                    <a:lnTo>
                      <a:pt x="332" y="82"/>
                    </a:lnTo>
                    <a:lnTo>
                      <a:pt x="353" y="103"/>
                    </a:lnTo>
                    <a:lnTo>
                      <a:pt x="353" y="121"/>
                    </a:lnTo>
                    <a:lnTo>
                      <a:pt x="346" y="126"/>
                    </a:lnTo>
                    <a:lnTo>
                      <a:pt x="340" y="132"/>
                    </a:lnTo>
                    <a:lnTo>
                      <a:pt x="348" y="137"/>
                    </a:lnTo>
                    <a:lnTo>
                      <a:pt x="358" y="137"/>
                    </a:lnTo>
                    <a:lnTo>
                      <a:pt x="366" y="145"/>
                    </a:lnTo>
                    <a:lnTo>
                      <a:pt x="372" y="148"/>
                    </a:lnTo>
                    <a:lnTo>
                      <a:pt x="384" y="154"/>
                    </a:lnTo>
                    <a:lnTo>
                      <a:pt x="380" y="169"/>
                    </a:lnTo>
                    <a:lnTo>
                      <a:pt x="366" y="177"/>
                    </a:lnTo>
                    <a:lnTo>
                      <a:pt x="367" y="184"/>
                    </a:lnTo>
                    <a:lnTo>
                      <a:pt x="376" y="185"/>
                    </a:lnTo>
                    <a:lnTo>
                      <a:pt x="390" y="169"/>
                    </a:lnTo>
                    <a:lnTo>
                      <a:pt x="393" y="159"/>
                    </a:lnTo>
                    <a:lnTo>
                      <a:pt x="411" y="163"/>
                    </a:lnTo>
                    <a:lnTo>
                      <a:pt x="434" y="178"/>
                    </a:lnTo>
                    <a:lnTo>
                      <a:pt x="452" y="179"/>
                    </a:lnTo>
                    <a:lnTo>
                      <a:pt x="465" y="193"/>
                    </a:lnTo>
                    <a:lnTo>
                      <a:pt x="458" y="210"/>
                    </a:lnTo>
                    <a:lnTo>
                      <a:pt x="465" y="219"/>
                    </a:lnTo>
                    <a:lnTo>
                      <a:pt x="474" y="209"/>
                    </a:lnTo>
                    <a:lnTo>
                      <a:pt x="485" y="208"/>
                    </a:lnTo>
                    <a:lnTo>
                      <a:pt x="519" y="219"/>
                    </a:lnTo>
                    <a:lnTo>
                      <a:pt x="542" y="219"/>
                    </a:lnTo>
                    <a:lnTo>
                      <a:pt x="560" y="234"/>
                    </a:lnTo>
                    <a:lnTo>
                      <a:pt x="582" y="242"/>
                    </a:lnTo>
                    <a:lnTo>
                      <a:pt x="616" y="270"/>
                    </a:lnTo>
                    <a:lnTo>
                      <a:pt x="662" y="286"/>
                    </a:lnTo>
                    <a:lnTo>
                      <a:pt x="671" y="305"/>
                    </a:lnTo>
                    <a:lnTo>
                      <a:pt x="675" y="333"/>
                    </a:lnTo>
                    <a:lnTo>
                      <a:pt x="679" y="360"/>
                    </a:lnTo>
                    <a:lnTo>
                      <a:pt x="670" y="376"/>
                    </a:lnTo>
                    <a:lnTo>
                      <a:pt x="666" y="387"/>
                    </a:lnTo>
                    <a:lnTo>
                      <a:pt x="662" y="396"/>
                    </a:lnTo>
                    <a:lnTo>
                      <a:pt x="648" y="401"/>
                    </a:lnTo>
                    <a:lnTo>
                      <a:pt x="643" y="405"/>
                    </a:lnTo>
                    <a:lnTo>
                      <a:pt x="641" y="422"/>
                    </a:lnTo>
                    <a:lnTo>
                      <a:pt x="636" y="435"/>
                    </a:lnTo>
                    <a:lnTo>
                      <a:pt x="618" y="444"/>
                    </a:lnTo>
                    <a:lnTo>
                      <a:pt x="615" y="449"/>
                    </a:lnTo>
                    <a:lnTo>
                      <a:pt x="618" y="480"/>
                    </a:lnTo>
                    <a:lnTo>
                      <a:pt x="626" y="495"/>
                    </a:lnTo>
                    <a:lnTo>
                      <a:pt x="624" y="511"/>
                    </a:lnTo>
                    <a:lnTo>
                      <a:pt x="633" y="532"/>
                    </a:lnTo>
                    <a:lnTo>
                      <a:pt x="620" y="537"/>
                    </a:lnTo>
                    <a:lnTo>
                      <a:pt x="621" y="557"/>
                    </a:lnTo>
                    <a:lnTo>
                      <a:pt x="622" y="569"/>
                    </a:lnTo>
                    <a:lnTo>
                      <a:pt x="618" y="573"/>
                    </a:lnTo>
                    <a:lnTo>
                      <a:pt x="619" y="584"/>
                    </a:lnTo>
                    <a:lnTo>
                      <a:pt x="612" y="597"/>
                    </a:lnTo>
                    <a:lnTo>
                      <a:pt x="616" y="616"/>
                    </a:lnTo>
                    <a:lnTo>
                      <a:pt x="604" y="618"/>
                    </a:lnTo>
                    <a:lnTo>
                      <a:pt x="603" y="626"/>
                    </a:lnTo>
                    <a:lnTo>
                      <a:pt x="593" y="628"/>
                    </a:lnTo>
                    <a:lnTo>
                      <a:pt x="584" y="625"/>
                    </a:lnTo>
                    <a:lnTo>
                      <a:pt x="578" y="628"/>
                    </a:lnTo>
                    <a:lnTo>
                      <a:pt x="566" y="627"/>
                    </a:lnTo>
                    <a:lnTo>
                      <a:pt x="554" y="626"/>
                    </a:lnTo>
                    <a:lnTo>
                      <a:pt x="549" y="634"/>
                    </a:lnTo>
                    <a:lnTo>
                      <a:pt x="542" y="635"/>
                    </a:lnTo>
                    <a:lnTo>
                      <a:pt x="529" y="632"/>
                    </a:lnTo>
                    <a:lnTo>
                      <a:pt x="519" y="641"/>
                    </a:lnTo>
                    <a:lnTo>
                      <a:pt x="519" y="645"/>
                    </a:lnTo>
                    <a:lnTo>
                      <a:pt x="515" y="646"/>
                    </a:lnTo>
                    <a:lnTo>
                      <a:pt x="510" y="652"/>
                    </a:lnTo>
                    <a:lnTo>
                      <a:pt x="502" y="654"/>
                    </a:lnTo>
                    <a:lnTo>
                      <a:pt x="505" y="673"/>
                    </a:lnTo>
                    <a:lnTo>
                      <a:pt x="511" y="682"/>
                    </a:lnTo>
                    <a:lnTo>
                      <a:pt x="515" y="698"/>
                    </a:lnTo>
                    <a:lnTo>
                      <a:pt x="507" y="709"/>
                    </a:lnTo>
                    <a:lnTo>
                      <a:pt x="500" y="710"/>
                    </a:lnTo>
                    <a:lnTo>
                      <a:pt x="498" y="717"/>
                    </a:lnTo>
                    <a:lnTo>
                      <a:pt x="499" y="726"/>
                    </a:lnTo>
                    <a:lnTo>
                      <a:pt x="494" y="743"/>
                    </a:lnTo>
                    <a:lnTo>
                      <a:pt x="487" y="751"/>
                    </a:lnTo>
                    <a:lnTo>
                      <a:pt x="485" y="747"/>
                    </a:lnTo>
                    <a:lnTo>
                      <a:pt x="491" y="741"/>
                    </a:lnTo>
                    <a:lnTo>
                      <a:pt x="490" y="735"/>
                    </a:lnTo>
                    <a:lnTo>
                      <a:pt x="493" y="727"/>
                    </a:lnTo>
                    <a:lnTo>
                      <a:pt x="488" y="724"/>
                    </a:lnTo>
                    <a:lnTo>
                      <a:pt x="480" y="733"/>
                    </a:lnTo>
                    <a:lnTo>
                      <a:pt x="479" y="739"/>
                    </a:lnTo>
                    <a:lnTo>
                      <a:pt x="476" y="746"/>
                    </a:lnTo>
                    <a:lnTo>
                      <a:pt x="483" y="752"/>
                    </a:lnTo>
                    <a:lnTo>
                      <a:pt x="485" y="757"/>
                    </a:lnTo>
                    <a:lnTo>
                      <a:pt x="474" y="767"/>
                    </a:lnTo>
                    <a:lnTo>
                      <a:pt x="470" y="760"/>
                    </a:lnTo>
                    <a:lnTo>
                      <a:pt x="456" y="751"/>
                    </a:lnTo>
                    <a:lnTo>
                      <a:pt x="448" y="743"/>
                    </a:lnTo>
                    <a:lnTo>
                      <a:pt x="436" y="737"/>
                    </a:lnTo>
                    <a:lnTo>
                      <a:pt x="429" y="729"/>
                    </a:lnTo>
                    <a:lnTo>
                      <a:pt x="422" y="725"/>
                    </a:lnTo>
                    <a:lnTo>
                      <a:pt x="401" y="719"/>
                    </a:lnTo>
                    <a:lnTo>
                      <a:pt x="393" y="710"/>
                    </a:lnTo>
                    <a:lnTo>
                      <a:pt x="383" y="704"/>
                    </a:lnTo>
                    <a:lnTo>
                      <a:pt x="389" y="696"/>
                    </a:lnTo>
                    <a:lnTo>
                      <a:pt x="390" y="693"/>
                    </a:lnTo>
                    <a:lnTo>
                      <a:pt x="398" y="683"/>
                    </a:lnTo>
                    <a:lnTo>
                      <a:pt x="405" y="677"/>
                    </a:lnTo>
                    <a:lnTo>
                      <a:pt x="419" y="665"/>
                    </a:lnTo>
                    <a:lnTo>
                      <a:pt x="420" y="661"/>
                    </a:lnTo>
                    <a:lnTo>
                      <a:pt x="405" y="642"/>
                    </a:lnTo>
                    <a:lnTo>
                      <a:pt x="398" y="640"/>
                    </a:lnTo>
                    <a:lnTo>
                      <a:pt x="396" y="630"/>
                    </a:lnTo>
                    <a:lnTo>
                      <a:pt x="397" y="624"/>
                    </a:lnTo>
                    <a:lnTo>
                      <a:pt x="392" y="611"/>
                    </a:lnTo>
                    <a:lnTo>
                      <a:pt x="381" y="605"/>
                    </a:lnTo>
                    <a:lnTo>
                      <a:pt x="373" y="607"/>
                    </a:lnTo>
                    <a:lnTo>
                      <a:pt x="366" y="591"/>
                    </a:lnTo>
                    <a:lnTo>
                      <a:pt x="342" y="578"/>
                    </a:lnTo>
                    <a:lnTo>
                      <a:pt x="328" y="569"/>
                    </a:lnTo>
                    <a:lnTo>
                      <a:pt x="312" y="528"/>
                    </a:lnTo>
                    <a:lnTo>
                      <a:pt x="305" y="506"/>
                    </a:lnTo>
                    <a:lnTo>
                      <a:pt x="295" y="493"/>
                    </a:lnTo>
                    <a:lnTo>
                      <a:pt x="292" y="479"/>
                    </a:lnTo>
                    <a:lnTo>
                      <a:pt x="284" y="474"/>
                    </a:lnTo>
                    <a:lnTo>
                      <a:pt x="279" y="459"/>
                    </a:lnTo>
                    <a:lnTo>
                      <a:pt x="242" y="447"/>
                    </a:lnTo>
                    <a:lnTo>
                      <a:pt x="235" y="424"/>
                    </a:lnTo>
                    <a:lnTo>
                      <a:pt x="228" y="401"/>
                    </a:lnTo>
                    <a:lnTo>
                      <a:pt x="211" y="394"/>
                    </a:lnTo>
                    <a:lnTo>
                      <a:pt x="173" y="365"/>
                    </a:lnTo>
                    <a:lnTo>
                      <a:pt x="162" y="361"/>
                    </a:lnTo>
                    <a:lnTo>
                      <a:pt x="153" y="354"/>
                    </a:lnTo>
                    <a:lnTo>
                      <a:pt x="142" y="322"/>
                    </a:lnTo>
                    <a:lnTo>
                      <a:pt x="128" y="310"/>
                    </a:lnTo>
                    <a:lnTo>
                      <a:pt x="112" y="313"/>
                    </a:lnTo>
                    <a:lnTo>
                      <a:pt x="110" y="329"/>
                    </a:lnTo>
                    <a:lnTo>
                      <a:pt x="85" y="329"/>
                    </a:lnTo>
                    <a:lnTo>
                      <a:pt x="70" y="321"/>
                    </a:lnTo>
                    <a:lnTo>
                      <a:pt x="63" y="298"/>
                    </a:lnTo>
                    <a:lnTo>
                      <a:pt x="58" y="293"/>
                    </a:lnTo>
                    <a:lnTo>
                      <a:pt x="33" y="290"/>
                    </a:lnTo>
                    <a:lnTo>
                      <a:pt x="22" y="276"/>
                    </a:lnTo>
                    <a:lnTo>
                      <a:pt x="18" y="265"/>
                    </a:lnTo>
                    <a:lnTo>
                      <a:pt x="4" y="238"/>
                    </a:lnTo>
                    <a:lnTo>
                      <a:pt x="6" y="223"/>
                    </a:lnTo>
                    <a:lnTo>
                      <a:pt x="0" y="206"/>
                    </a:lnTo>
                    <a:lnTo>
                      <a:pt x="17" y="193"/>
                    </a:lnTo>
                    <a:lnTo>
                      <a:pt x="34" y="189"/>
                    </a:lnTo>
                    <a:lnTo>
                      <a:pt x="43" y="188"/>
                    </a:lnTo>
                    <a:lnTo>
                      <a:pt x="41" y="175"/>
                    </a:lnTo>
                    <a:lnTo>
                      <a:pt x="36" y="122"/>
                    </a:lnTo>
                    <a:lnTo>
                      <a:pt x="29" y="114"/>
                    </a:lnTo>
                    <a:lnTo>
                      <a:pt x="23" y="90"/>
                    </a:lnTo>
                    <a:lnTo>
                      <a:pt x="29" y="92"/>
                    </a:lnTo>
                    <a:lnTo>
                      <a:pt x="32" y="84"/>
                    </a:lnTo>
                    <a:lnTo>
                      <a:pt x="18" y="69"/>
                    </a:lnTo>
                    <a:lnTo>
                      <a:pt x="18" y="62"/>
                    </a:lnTo>
                    <a:lnTo>
                      <a:pt x="42" y="61"/>
                    </a:lnTo>
                    <a:lnTo>
                      <a:pt x="53" y="75"/>
                    </a:lnTo>
                    <a:lnTo>
                      <a:pt x="63" y="82"/>
                    </a:lnTo>
                    <a:lnTo>
                      <a:pt x="79" y="93"/>
                    </a:lnTo>
                    <a:lnTo>
                      <a:pt x="90" y="89"/>
                    </a:lnTo>
                    <a:lnTo>
                      <a:pt x="116" y="73"/>
                    </a:lnTo>
                    <a:lnTo>
                      <a:pt x="116" y="64"/>
                    </a:lnTo>
                    <a:lnTo>
                      <a:pt x="112" y="58"/>
                    </a:lnTo>
                    <a:lnTo>
                      <a:pt x="101" y="59"/>
                    </a:lnTo>
                    <a:lnTo>
                      <a:pt x="97" y="31"/>
                    </a:lnTo>
                    <a:lnTo>
                      <a:pt x="92" y="26"/>
                    </a:lnTo>
                    <a:lnTo>
                      <a:pt x="91" y="15"/>
                    </a:lnTo>
                    <a:lnTo>
                      <a:pt x="101" y="15"/>
                    </a:lnTo>
                    <a:lnTo>
                      <a:pt x="122" y="32"/>
                    </a:lnTo>
                    <a:lnTo>
                      <a:pt x="145" y="22"/>
                    </a:lnTo>
                    <a:lnTo>
                      <a:pt x="146" y="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606" name="Freeform 94">
                <a:extLst>
                  <a:ext uri="{FF2B5EF4-FFF2-40B4-BE49-F238E27FC236}">
                    <a16:creationId xmlns:a16="http://schemas.microsoft.com/office/drawing/2014/main" id="{5CCA5D51-7CDA-41E8-A991-ADB5D704E04A}"/>
                  </a:ext>
                </a:extLst>
              </p:cNvPr>
              <p:cNvSpPr>
                <a:spLocks/>
              </p:cNvSpPr>
              <p:nvPr>
                <p:custDataLst>
                  <p:tags r:id="rId89"/>
                </p:custDataLst>
              </p:nvPr>
            </p:nvSpPr>
            <p:spPr bwMode="gray">
              <a:xfrm>
                <a:off x="2967348" y="4422163"/>
                <a:ext cx="394575" cy="661131"/>
              </a:xfrm>
              <a:custGeom>
                <a:avLst/>
                <a:gdLst/>
                <a:ahLst/>
                <a:cxnLst>
                  <a:cxn ang="0">
                    <a:pos x="7" y="76"/>
                  </a:cxn>
                  <a:cxn ang="0">
                    <a:pos x="26" y="89"/>
                  </a:cxn>
                  <a:cxn ang="0">
                    <a:pos x="28" y="77"/>
                  </a:cxn>
                  <a:cxn ang="0">
                    <a:pos x="51" y="45"/>
                  </a:cxn>
                  <a:cxn ang="0">
                    <a:pos x="58" y="17"/>
                  </a:cxn>
                  <a:cxn ang="0">
                    <a:pos x="47" y="0"/>
                  </a:cxn>
                  <a:cxn ang="0">
                    <a:pos x="91" y="55"/>
                  </a:cxn>
                  <a:cxn ang="0">
                    <a:pos x="135" y="68"/>
                  </a:cxn>
                  <a:cxn ang="0">
                    <a:pos x="145" y="90"/>
                  </a:cxn>
                  <a:cxn ang="0">
                    <a:pos x="138" y="104"/>
                  </a:cxn>
                  <a:cxn ang="0">
                    <a:pos x="104" y="121"/>
                  </a:cxn>
                  <a:cxn ang="0">
                    <a:pos x="108" y="153"/>
                  </a:cxn>
                  <a:cxn ang="0">
                    <a:pos x="126" y="191"/>
                  </a:cxn>
                  <a:cxn ang="0">
                    <a:pos x="162" y="208"/>
                  </a:cxn>
                  <a:cxn ang="0">
                    <a:pos x="174" y="236"/>
                  </a:cxn>
                  <a:cxn ang="0">
                    <a:pos x="209" y="270"/>
                  </a:cxn>
                  <a:cxn ang="0">
                    <a:pos x="205" y="281"/>
                  </a:cxn>
                  <a:cxn ang="0">
                    <a:pos x="209" y="310"/>
                  </a:cxn>
                  <a:cxn ang="0">
                    <a:pos x="225" y="366"/>
                  </a:cxn>
                  <a:cxn ang="0">
                    <a:pos x="191" y="348"/>
                  </a:cxn>
                  <a:cxn ang="0">
                    <a:pos x="160" y="321"/>
                  </a:cxn>
                  <a:cxn ang="0">
                    <a:pos x="133" y="300"/>
                  </a:cxn>
                  <a:cxn ang="0">
                    <a:pos x="118" y="287"/>
                  </a:cxn>
                  <a:cxn ang="0">
                    <a:pos x="107" y="261"/>
                  </a:cxn>
                  <a:cxn ang="0">
                    <a:pos x="91" y="238"/>
                  </a:cxn>
                  <a:cxn ang="0">
                    <a:pos x="78" y="219"/>
                  </a:cxn>
                  <a:cxn ang="0">
                    <a:pos x="52" y="166"/>
                  </a:cxn>
                  <a:cxn ang="0">
                    <a:pos x="24" y="121"/>
                  </a:cxn>
                  <a:cxn ang="0">
                    <a:pos x="8" y="105"/>
                  </a:cxn>
                  <a:cxn ang="0">
                    <a:pos x="10" y="99"/>
                  </a:cxn>
                  <a:cxn ang="0">
                    <a:pos x="5" y="85"/>
                  </a:cxn>
                  <a:cxn ang="0">
                    <a:pos x="4" y="67"/>
                  </a:cxn>
                </a:cxnLst>
                <a:rect l="0" t="0" r="r" b="b"/>
                <a:pathLst>
                  <a:path w="225" h="377">
                    <a:moveTo>
                      <a:pt x="4" y="67"/>
                    </a:moveTo>
                    <a:lnTo>
                      <a:pt x="7" y="76"/>
                    </a:lnTo>
                    <a:lnTo>
                      <a:pt x="18" y="78"/>
                    </a:lnTo>
                    <a:lnTo>
                      <a:pt x="26" y="89"/>
                    </a:lnTo>
                    <a:lnTo>
                      <a:pt x="32" y="90"/>
                    </a:lnTo>
                    <a:lnTo>
                      <a:pt x="28" y="77"/>
                    </a:lnTo>
                    <a:lnTo>
                      <a:pt x="38" y="53"/>
                    </a:lnTo>
                    <a:lnTo>
                      <a:pt x="51" y="45"/>
                    </a:lnTo>
                    <a:lnTo>
                      <a:pt x="58" y="29"/>
                    </a:lnTo>
                    <a:lnTo>
                      <a:pt x="58" y="17"/>
                    </a:lnTo>
                    <a:lnTo>
                      <a:pt x="44" y="4"/>
                    </a:lnTo>
                    <a:lnTo>
                      <a:pt x="47" y="0"/>
                    </a:lnTo>
                    <a:lnTo>
                      <a:pt x="60" y="4"/>
                    </a:lnTo>
                    <a:lnTo>
                      <a:pt x="91" y="55"/>
                    </a:lnTo>
                    <a:lnTo>
                      <a:pt x="120" y="57"/>
                    </a:lnTo>
                    <a:lnTo>
                      <a:pt x="135" y="68"/>
                    </a:lnTo>
                    <a:lnTo>
                      <a:pt x="136" y="88"/>
                    </a:lnTo>
                    <a:lnTo>
                      <a:pt x="145" y="90"/>
                    </a:lnTo>
                    <a:lnTo>
                      <a:pt x="147" y="103"/>
                    </a:lnTo>
                    <a:lnTo>
                      <a:pt x="138" y="104"/>
                    </a:lnTo>
                    <a:lnTo>
                      <a:pt x="121" y="108"/>
                    </a:lnTo>
                    <a:lnTo>
                      <a:pt x="104" y="121"/>
                    </a:lnTo>
                    <a:lnTo>
                      <a:pt x="110" y="138"/>
                    </a:lnTo>
                    <a:lnTo>
                      <a:pt x="108" y="153"/>
                    </a:lnTo>
                    <a:lnTo>
                      <a:pt x="122" y="180"/>
                    </a:lnTo>
                    <a:lnTo>
                      <a:pt x="126" y="191"/>
                    </a:lnTo>
                    <a:lnTo>
                      <a:pt x="137" y="205"/>
                    </a:lnTo>
                    <a:lnTo>
                      <a:pt x="162" y="208"/>
                    </a:lnTo>
                    <a:lnTo>
                      <a:pt x="167" y="213"/>
                    </a:lnTo>
                    <a:lnTo>
                      <a:pt x="174" y="236"/>
                    </a:lnTo>
                    <a:lnTo>
                      <a:pt x="189" y="244"/>
                    </a:lnTo>
                    <a:lnTo>
                      <a:pt x="209" y="270"/>
                    </a:lnTo>
                    <a:lnTo>
                      <a:pt x="212" y="278"/>
                    </a:lnTo>
                    <a:lnTo>
                      <a:pt x="205" y="281"/>
                    </a:lnTo>
                    <a:lnTo>
                      <a:pt x="217" y="308"/>
                    </a:lnTo>
                    <a:lnTo>
                      <a:pt x="209" y="310"/>
                    </a:lnTo>
                    <a:lnTo>
                      <a:pt x="225" y="345"/>
                    </a:lnTo>
                    <a:lnTo>
                      <a:pt x="225" y="366"/>
                    </a:lnTo>
                    <a:lnTo>
                      <a:pt x="220" y="377"/>
                    </a:lnTo>
                    <a:lnTo>
                      <a:pt x="191" y="348"/>
                    </a:lnTo>
                    <a:lnTo>
                      <a:pt x="180" y="344"/>
                    </a:lnTo>
                    <a:lnTo>
                      <a:pt x="160" y="321"/>
                    </a:lnTo>
                    <a:lnTo>
                      <a:pt x="151" y="318"/>
                    </a:lnTo>
                    <a:lnTo>
                      <a:pt x="133" y="300"/>
                    </a:lnTo>
                    <a:lnTo>
                      <a:pt x="128" y="294"/>
                    </a:lnTo>
                    <a:lnTo>
                      <a:pt x="118" y="287"/>
                    </a:lnTo>
                    <a:lnTo>
                      <a:pt x="109" y="269"/>
                    </a:lnTo>
                    <a:lnTo>
                      <a:pt x="107" y="261"/>
                    </a:lnTo>
                    <a:lnTo>
                      <a:pt x="94" y="246"/>
                    </a:lnTo>
                    <a:lnTo>
                      <a:pt x="91" y="238"/>
                    </a:lnTo>
                    <a:lnTo>
                      <a:pt x="82" y="227"/>
                    </a:lnTo>
                    <a:lnTo>
                      <a:pt x="78" y="219"/>
                    </a:lnTo>
                    <a:lnTo>
                      <a:pt x="65" y="197"/>
                    </a:lnTo>
                    <a:lnTo>
                      <a:pt x="52" y="166"/>
                    </a:lnTo>
                    <a:lnTo>
                      <a:pt x="40" y="150"/>
                    </a:lnTo>
                    <a:lnTo>
                      <a:pt x="24" y="121"/>
                    </a:lnTo>
                    <a:lnTo>
                      <a:pt x="17" y="118"/>
                    </a:lnTo>
                    <a:lnTo>
                      <a:pt x="8" y="105"/>
                    </a:lnTo>
                    <a:lnTo>
                      <a:pt x="10" y="102"/>
                    </a:lnTo>
                    <a:lnTo>
                      <a:pt x="10" y="99"/>
                    </a:lnTo>
                    <a:lnTo>
                      <a:pt x="5" y="92"/>
                    </a:lnTo>
                    <a:lnTo>
                      <a:pt x="5" y="85"/>
                    </a:lnTo>
                    <a:lnTo>
                      <a:pt x="0" y="72"/>
                    </a:lnTo>
                    <a:lnTo>
                      <a:pt x="4" y="67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607" name="Freeform 95">
                <a:extLst>
                  <a:ext uri="{FF2B5EF4-FFF2-40B4-BE49-F238E27FC236}">
                    <a16:creationId xmlns:a16="http://schemas.microsoft.com/office/drawing/2014/main" id="{9B98C8A4-69C2-46DE-BE9F-60C52269601B}"/>
                  </a:ext>
                </a:extLst>
              </p:cNvPr>
              <p:cNvSpPr>
                <a:spLocks/>
              </p:cNvSpPr>
              <p:nvPr>
                <p:custDataLst>
                  <p:tags r:id="rId90"/>
                </p:custDataLst>
              </p:nvPr>
            </p:nvSpPr>
            <p:spPr bwMode="gray">
              <a:xfrm>
                <a:off x="2949811" y="4366045"/>
                <a:ext cx="119249" cy="213947"/>
              </a:xfrm>
              <a:custGeom>
                <a:avLst/>
                <a:gdLst/>
                <a:ahLst/>
                <a:cxnLst>
                  <a:cxn ang="0">
                    <a:pos x="54" y="36"/>
                  </a:cxn>
                  <a:cxn ang="0">
                    <a:pos x="68" y="49"/>
                  </a:cxn>
                  <a:cxn ang="0">
                    <a:pos x="68" y="61"/>
                  </a:cxn>
                  <a:cxn ang="0">
                    <a:pos x="61" y="77"/>
                  </a:cxn>
                  <a:cxn ang="0">
                    <a:pos x="48" y="85"/>
                  </a:cxn>
                  <a:cxn ang="0">
                    <a:pos x="38" y="109"/>
                  </a:cxn>
                  <a:cxn ang="0">
                    <a:pos x="42" y="122"/>
                  </a:cxn>
                  <a:cxn ang="0">
                    <a:pos x="36" y="121"/>
                  </a:cxn>
                  <a:cxn ang="0">
                    <a:pos x="28" y="110"/>
                  </a:cxn>
                  <a:cxn ang="0">
                    <a:pos x="17" y="108"/>
                  </a:cxn>
                  <a:cxn ang="0">
                    <a:pos x="14" y="99"/>
                  </a:cxn>
                  <a:cxn ang="0">
                    <a:pos x="13" y="94"/>
                  </a:cxn>
                  <a:cxn ang="0">
                    <a:pos x="19" y="92"/>
                  </a:cxn>
                  <a:cxn ang="0">
                    <a:pos x="25" y="92"/>
                  </a:cxn>
                  <a:cxn ang="0">
                    <a:pos x="23" y="81"/>
                  </a:cxn>
                  <a:cxn ang="0">
                    <a:pos x="20" y="72"/>
                  </a:cxn>
                  <a:cxn ang="0">
                    <a:pos x="18" y="77"/>
                  </a:cxn>
                  <a:cxn ang="0">
                    <a:pos x="12" y="75"/>
                  </a:cxn>
                  <a:cxn ang="0">
                    <a:pos x="6" y="65"/>
                  </a:cxn>
                  <a:cxn ang="0">
                    <a:pos x="0" y="37"/>
                  </a:cxn>
                  <a:cxn ang="0">
                    <a:pos x="5" y="30"/>
                  </a:cxn>
                  <a:cxn ang="0">
                    <a:pos x="0" y="6"/>
                  </a:cxn>
                  <a:cxn ang="0">
                    <a:pos x="4" y="2"/>
                  </a:cxn>
                  <a:cxn ang="0">
                    <a:pos x="9" y="0"/>
                  </a:cxn>
                  <a:cxn ang="0">
                    <a:pos x="14" y="1"/>
                  </a:cxn>
                  <a:cxn ang="0">
                    <a:pos x="25" y="14"/>
                  </a:cxn>
                  <a:cxn ang="0">
                    <a:pos x="27" y="23"/>
                  </a:cxn>
                  <a:cxn ang="0">
                    <a:pos x="32" y="29"/>
                  </a:cxn>
                  <a:cxn ang="0">
                    <a:pos x="36" y="27"/>
                  </a:cxn>
                  <a:cxn ang="0">
                    <a:pos x="46" y="29"/>
                  </a:cxn>
                  <a:cxn ang="0">
                    <a:pos x="54" y="36"/>
                  </a:cxn>
                </a:cxnLst>
                <a:rect l="0" t="0" r="r" b="b"/>
                <a:pathLst>
                  <a:path w="68" h="122">
                    <a:moveTo>
                      <a:pt x="54" y="36"/>
                    </a:moveTo>
                    <a:lnTo>
                      <a:pt x="68" y="49"/>
                    </a:lnTo>
                    <a:lnTo>
                      <a:pt x="68" y="61"/>
                    </a:lnTo>
                    <a:lnTo>
                      <a:pt x="61" y="77"/>
                    </a:lnTo>
                    <a:lnTo>
                      <a:pt x="48" y="85"/>
                    </a:lnTo>
                    <a:lnTo>
                      <a:pt x="38" y="109"/>
                    </a:lnTo>
                    <a:lnTo>
                      <a:pt x="42" y="122"/>
                    </a:lnTo>
                    <a:lnTo>
                      <a:pt x="36" y="121"/>
                    </a:lnTo>
                    <a:lnTo>
                      <a:pt x="28" y="110"/>
                    </a:lnTo>
                    <a:lnTo>
                      <a:pt x="17" y="108"/>
                    </a:lnTo>
                    <a:lnTo>
                      <a:pt x="14" y="99"/>
                    </a:lnTo>
                    <a:lnTo>
                      <a:pt x="13" y="94"/>
                    </a:lnTo>
                    <a:lnTo>
                      <a:pt x="19" y="92"/>
                    </a:lnTo>
                    <a:lnTo>
                      <a:pt x="25" y="92"/>
                    </a:lnTo>
                    <a:lnTo>
                      <a:pt x="23" y="81"/>
                    </a:lnTo>
                    <a:lnTo>
                      <a:pt x="20" y="72"/>
                    </a:lnTo>
                    <a:lnTo>
                      <a:pt x="18" y="77"/>
                    </a:lnTo>
                    <a:lnTo>
                      <a:pt x="12" y="75"/>
                    </a:lnTo>
                    <a:lnTo>
                      <a:pt x="6" y="65"/>
                    </a:lnTo>
                    <a:lnTo>
                      <a:pt x="0" y="37"/>
                    </a:lnTo>
                    <a:lnTo>
                      <a:pt x="5" y="30"/>
                    </a:lnTo>
                    <a:lnTo>
                      <a:pt x="0" y="6"/>
                    </a:lnTo>
                    <a:lnTo>
                      <a:pt x="4" y="2"/>
                    </a:lnTo>
                    <a:lnTo>
                      <a:pt x="9" y="0"/>
                    </a:lnTo>
                    <a:lnTo>
                      <a:pt x="14" y="1"/>
                    </a:lnTo>
                    <a:lnTo>
                      <a:pt x="25" y="14"/>
                    </a:lnTo>
                    <a:lnTo>
                      <a:pt x="27" y="23"/>
                    </a:lnTo>
                    <a:lnTo>
                      <a:pt x="32" y="29"/>
                    </a:lnTo>
                    <a:lnTo>
                      <a:pt x="36" y="27"/>
                    </a:lnTo>
                    <a:lnTo>
                      <a:pt x="46" y="29"/>
                    </a:lnTo>
                    <a:lnTo>
                      <a:pt x="54" y="36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608" name="Freeform 96">
                <a:extLst>
                  <a:ext uri="{FF2B5EF4-FFF2-40B4-BE49-F238E27FC236}">
                    <a16:creationId xmlns:a16="http://schemas.microsoft.com/office/drawing/2014/main" id="{99D43B41-9664-4812-B7FB-81443596C45B}"/>
                  </a:ext>
                </a:extLst>
              </p:cNvPr>
              <p:cNvSpPr>
                <a:spLocks/>
              </p:cNvSpPr>
              <p:nvPr>
                <p:custDataLst>
                  <p:tags r:id="rId91"/>
                </p:custDataLst>
              </p:nvPr>
            </p:nvSpPr>
            <p:spPr bwMode="gray">
              <a:xfrm>
                <a:off x="3353154" y="5064003"/>
                <a:ext cx="485765" cy="911905"/>
              </a:xfrm>
              <a:custGeom>
                <a:avLst/>
                <a:gdLst/>
                <a:ahLst/>
                <a:cxnLst>
                  <a:cxn ang="0">
                    <a:pos x="275" y="511"/>
                  </a:cxn>
                  <a:cxn ang="0">
                    <a:pos x="270" y="514"/>
                  </a:cxn>
                  <a:cxn ang="0">
                    <a:pos x="262" y="518"/>
                  </a:cxn>
                  <a:cxn ang="0">
                    <a:pos x="262" y="514"/>
                  </a:cxn>
                  <a:cxn ang="0">
                    <a:pos x="250" y="504"/>
                  </a:cxn>
                  <a:cxn ang="0">
                    <a:pos x="236" y="503"/>
                  </a:cxn>
                  <a:cxn ang="0">
                    <a:pos x="234" y="494"/>
                  </a:cxn>
                  <a:cxn ang="0">
                    <a:pos x="223" y="491"/>
                  </a:cxn>
                  <a:cxn ang="0">
                    <a:pos x="213" y="479"/>
                  </a:cxn>
                  <a:cxn ang="0">
                    <a:pos x="201" y="469"/>
                  </a:cxn>
                  <a:cxn ang="0">
                    <a:pos x="186" y="451"/>
                  </a:cxn>
                  <a:cxn ang="0">
                    <a:pos x="182" y="446"/>
                  </a:cxn>
                  <a:cxn ang="0">
                    <a:pos x="188" y="446"/>
                  </a:cxn>
                  <a:cxn ang="0">
                    <a:pos x="178" y="442"/>
                  </a:cxn>
                  <a:cxn ang="0">
                    <a:pos x="175" y="436"/>
                  </a:cxn>
                  <a:cxn ang="0">
                    <a:pos x="162" y="428"/>
                  </a:cxn>
                  <a:cxn ang="0">
                    <a:pos x="158" y="423"/>
                  </a:cxn>
                  <a:cxn ang="0">
                    <a:pos x="168" y="427"/>
                  </a:cxn>
                  <a:cxn ang="0">
                    <a:pos x="175" y="427"/>
                  </a:cxn>
                  <a:cxn ang="0">
                    <a:pos x="175" y="420"/>
                  </a:cxn>
                  <a:cxn ang="0">
                    <a:pos x="171" y="410"/>
                  </a:cxn>
                  <a:cxn ang="0">
                    <a:pos x="159" y="394"/>
                  </a:cxn>
                  <a:cxn ang="0">
                    <a:pos x="147" y="374"/>
                  </a:cxn>
                  <a:cxn ang="0">
                    <a:pos x="137" y="370"/>
                  </a:cxn>
                  <a:cxn ang="0">
                    <a:pos x="116" y="342"/>
                  </a:cxn>
                  <a:cxn ang="0">
                    <a:pos x="99" y="313"/>
                  </a:cxn>
                  <a:cxn ang="0">
                    <a:pos x="91" y="290"/>
                  </a:cxn>
                  <a:cxn ang="0">
                    <a:pos x="89" y="268"/>
                  </a:cxn>
                  <a:cxn ang="0">
                    <a:pos x="77" y="227"/>
                  </a:cxn>
                  <a:cxn ang="0">
                    <a:pos x="58" y="187"/>
                  </a:cxn>
                  <a:cxn ang="0">
                    <a:pos x="43" y="129"/>
                  </a:cxn>
                  <a:cxn ang="0">
                    <a:pos x="14" y="45"/>
                  </a:cxn>
                  <a:cxn ang="0">
                    <a:pos x="5" y="0"/>
                  </a:cxn>
                  <a:cxn ang="0">
                    <a:pos x="37" y="52"/>
                  </a:cxn>
                  <a:cxn ang="0">
                    <a:pos x="75" y="111"/>
                  </a:cxn>
                  <a:cxn ang="0">
                    <a:pos x="66" y="125"/>
                  </a:cxn>
                  <a:cxn ang="0">
                    <a:pos x="78" y="175"/>
                  </a:cxn>
                  <a:cxn ang="0">
                    <a:pos x="89" y="229"/>
                  </a:cxn>
                  <a:cxn ang="0">
                    <a:pos x="115" y="285"/>
                  </a:cxn>
                  <a:cxn ang="0">
                    <a:pos x="140" y="334"/>
                  </a:cxn>
                  <a:cxn ang="0">
                    <a:pos x="162" y="384"/>
                  </a:cxn>
                  <a:cxn ang="0">
                    <a:pos x="186" y="415"/>
                  </a:cxn>
                  <a:cxn ang="0">
                    <a:pos x="190" y="423"/>
                  </a:cxn>
                  <a:cxn ang="0">
                    <a:pos x="206" y="447"/>
                  </a:cxn>
                  <a:cxn ang="0">
                    <a:pos x="203" y="463"/>
                  </a:cxn>
                  <a:cxn ang="0">
                    <a:pos x="223" y="480"/>
                  </a:cxn>
                  <a:cxn ang="0">
                    <a:pos x="247" y="498"/>
                  </a:cxn>
                </a:cxnLst>
                <a:rect l="0" t="0" r="r" b="b"/>
                <a:pathLst>
                  <a:path w="277" h="520">
                    <a:moveTo>
                      <a:pt x="277" y="508"/>
                    </a:moveTo>
                    <a:lnTo>
                      <a:pt x="277" y="510"/>
                    </a:lnTo>
                    <a:lnTo>
                      <a:pt x="275" y="511"/>
                    </a:lnTo>
                    <a:lnTo>
                      <a:pt x="269" y="509"/>
                    </a:lnTo>
                    <a:lnTo>
                      <a:pt x="265" y="510"/>
                    </a:lnTo>
                    <a:lnTo>
                      <a:pt x="270" y="514"/>
                    </a:lnTo>
                    <a:lnTo>
                      <a:pt x="269" y="516"/>
                    </a:lnTo>
                    <a:lnTo>
                      <a:pt x="273" y="520"/>
                    </a:lnTo>
                    <a:lnTo>
                      <a:pt x="262" y="518"/>
                    </a:lnTo>
                    <a:lnTo>
                      <a:pt x="254" y="513"/>
                    </a:lnTo>
                    <a:lnTo>
                      <a:pt x="253" y="511"/>
                    </a:lnTo>
                    <a:lnTo>
                      <a:pt x="262" y="514"/>
                    </a:lnTo>
                    <a:lnTo>
                      <a:pt x="263" y="512"/>
                    </a:lnTo>
                    <a:lnTo>
                      <a:pt x="259" y="508"/>
                    </a:lnTo>
                    <a:lnTo>
                      <a:pt x="250" y="504"/>
                    </a:lnTo>
                    <a:lnTo>
                      <a:pt x="241" y="502"/>
                    </a:lnTo>
                    <a:lnTo>
                      <a:pt x="239" y="504"/>
                    </a:lnTo>
                    <a:lnTo>
                      <a:pt x="236" y="503"/>
                    </a:lnTo>
                    <a:lnTo>
                      <a:pt x="229" y="496"/>
                    </a:lnTo>
                    <a:lnTo>
                      <a:pt x="238" y="497"/>
                    </a:lnTo>
                    <a:lnTo>
                      <a:pt x="234" y="494"/>
                    </a:lnTo>
                    <a:lnTo>
                      <a:pt x="230" y="493"/>
                    </a:lnTo>
                    <a:lnTo>
                      <a:pt x="229" y="494"/>
                    </a:lnTo>
                    <a:lnTo>
                      <a:pt x="223" y="491"/>
                    </a:lnTo>
                    <a:lnTo>
                      <a:pt x="217" y="484"/>
                    </a:lnTo>
                    <a:lnTo>
                      <a:pt x="210" y="480"/>
                    </a:lnTo>
                    <a:lnTo>
                      <a:pt x="213" y="479"/>
                    </a:lnTo>
                    <a:lnTo>
                      <a:pt x="208" y="475"/>
                    </a:lnTo>
                    <a:lnTo>
                      <a:pt x="201" y="472"/>
                    </a:lnTo>
                    <a:lnTo>
                      <a:pt x="201" y="469"/>
                    </a:lnTo>
                    <a:lnTo>
                      <a:pt x="193" y="462"/>
                    </a:lnTo>
                    <a:lnTo>
                      <a:pt x="188" y="455"/>
                    </a:lnTo>
                    <a:lnTo>
                      <a:pt x="186" y="451"/>
                    </a:lnTo>
                    <a:lnTo>
                      <a:pt x="180" y="446"/>
                    </a:lnTo>
                    <a:lnTo>
                      <a:pt x="181" y="445"/>
                    </a:lnTo>
                    <a:lnTo>
                      <a:pt x="182" y="446"/>
                    </a:lnTo>
                    <a:lnTo>
                      <a:pt x="189" y="450"/>
                    </a:lnTo>
                    <a:lnTo>
                      <a:pt x="192" y="450"/>
                    </a:lnTo>
                    <a:lnTo>
                      <a:pt x="188" y="446"/>
                    </a:lnTo>
                    <a:lnTo>
                      <a:pt x="183" y="442"/>
                    </a:lnTo>
                    <a:lnTo>
                      <a:pt x="181" y="443"/>
                    </a:lnTo>
                    <a:lnTo>
                      <a:pt x="178" y="442"/>
                    </a:lnTo>
                    <a:lnTo>
                      <a:pt x="174" y="440"/>
                    </a:lnTo>
                    <a:lnTo>
                      <a:pt x="174" y="439"/>
                    </a:lnTo>
                    <a:lnTo>
                      <a:pt x="175" y="436"/>
                    </a:lnTo>
                    <a:lnTo>
                      <a:pt x="173" y="433"/>
                    </a:lnTo>
                    <a:lnTo>
                      <a:pt x="166" y="430"/>
                    </a:lnTo>
                    <a:lnTo>
                      <a:pt x="162" y="428"/>
                    </a:lnTo>
                    <a:lnTo>
                      <a:pt x="156" y="426"/>
                    </a:lnTo>
                    <a:lnTo>
                      <a:pt x="155" y="425"/>
                    </a:lnTo>
                    <a:lnTo>
                      <a:pt x="158" y="423"/>
                    </a:lnTo>
                    <a:lnTo>
                      <a:pt x="156" y="418"/>
                    </a:lnTo>
                    <a:lnTo>
                      <a:pt x="165" y="422"/>
                    </a:lnTo>
                    <a:lnTo>
                      <a:pt x="168" y="427"/>
                    </a:lnTo>
                    <a:lnTo>
                      <a:pt x="172" y="430"/>
                    </a:lnTo>
                    <a:lnTo>
                      <a:pt x="175" y="431"/>
                    </a:lnTo>
                    <a:lnTo>
                      <a:pt x="175" y="427"/>
                    </a:lnTo>
                    <a:lnTo>
                      <a:pt x="170" y="421"/>
                    </a:lnTo>
                    <a:lnTo>
                      <a:pt x="171" y="420"/>
                    </a:lnTo>
                    <a:lnTo>
                      <a:pt x="175" y="420"/>
                    </a:lnTo>
                    <a:lnTo>
                      <a:pt x="171" y="415"/>
                    </a:lnTo>
                    <a:lnTo>
                      <a:pt x="174" y="413"/>
                    </a:lnTo>
                    <a:lnTo>
                      <a:pt x="171" y="410"/>
                    </a:lnTo>
                    <a:lnTo>
                      <a:pt x="165" y="407"/>
                    </a:lnTo>
                    <a:lnTo>
                      <a:pt x="159" y="401"/>
                    </a:lnTo>
                    <a:lnTo>
                      <a:pt x="159" y="394"/>
                    </a:lnTo>
                    <a:lnTo>
                      <a:pt x="151" y="383"/>
                    </a:lnTo>
                    <a:lnTo>
                      <a:pt x="152" y="381"/>
                    </a:lnTo>
                    <a:lnTo>
                      <a:pt x="147" y="374"/>
                    </a:lnTo>
                    <a:lnTo>
                      <a:pt x="145" y="371"/>
                    </a:lnTo>
                    <a:lnTo>
                      <a:pt x="141" y="369"/>
                    </a:lnTo>
                    <a:lnTo>
                      <a:pt x="137" y="370"/>
                    </a:lnTo>
                    <a:lnTo>
                      <a:pt x="123" y="360"/>
                    </a:lnTo>
                    <a:lnTo>
                      <a:pt x="122" y="353"/>
                    </a:lnTo>
                    <a:lnTo>
                      <a:pt x="116" y="342"/>
                    </a:lnTo>
                    <a:lnTo>
                      <a:pt x="118" y="339"/>
                    </a:lnTo>
                    <a:lnTo>
                      <a:pt x="111" y="327"/>
                    </a:lnTo>
                    <a:lnTo>
                      <a:pt x="99" y="313"/>
                    </a:lnTo>
                    <a:lnTo>
                      <a:pt x="91" y="300"/>
                    </a:lnTo>
                    <a:lnTo>
                      <a:pt x="95" y="299"/>
                    </a:lnTo>
                    <a:lnTo>
                      <a:pt x="91" y="290"/>
                    </a:lnTo>
                    <a:lnTo>
                      <a:pt x="92" y="284"/>
                    </a:lnTo>
                    <a:lnTo>
                      <a:pt x="91" y="277"/>
                    </a:lnTo>
                    <a:lnTo>
                      <a:pt x="89" y="268"/>
                    </a:lnTo>
                    <a:lnTo>
                      <a:pt x="86" y="256"/>
                    </a:lnTo>
                    <a:lnTo>
                      <a:pt x="88" y="248"/>
                    </a:lnTo>
                    <a:lnTo>
                      <a:pt x="77" y="227"/>
                    </a:lnTo>
                    <a:lnTo>
                      <a:pt x="62" y="204"/>
                    </a:lnTo>
                    <a:lnTo>
                      <a:pt x="66" y="201"/>
                    </a:lnTo>
                    <a:lnTo>
                      <a:pt x="58" y="187"/>
                    </a:lnTo>
                    <a:lnTo>
                      <a:pt x="54" y="181"/>
                    </a:lnTo>
                    <a:lnTo>
                      <a:pt x="47" y="144"/>
                    </a:lnTo>
                    <a:lnTo>
                      <a:pt x="43" y="129"/>
                    </a:lnTo>
                    <a:lnTo>
                      <a:pt x="25" y="91"/>
                    </a:lnTo>
                    <a:lnTo>
                      <a:pt x="28" y="88"/>
                    </a:lnTo>
                    <a:lnTo>
                      <a:pt x="14" y="45"/>
                    </a:lnTo>
                    <a:lnTo>
                      <a:pt x="9" y="39"/>
                    </a:lnTo>
                    <a:lnTo>
                      <a:pt x="0" y="11"/>
                    </a:lnTo>
                    <a:lnTo>
                      <a:pt x="5" y="0"/>
                    </a:lnTo>
                    <a:lnTo>
                      <a:pt x="12" y="5"/>
                    </a:lnTo>
                    <a:lnTo>
                      <a:pt x="26" y="27"/>
                    </a:lnTo>
                    <a:lnTo>
                      <a:pt x="37" y="52"/>
                    </a:lnTo>
                    <a:lnTo>
                      <a:pt x="60" y="92"/>
                    </a:lnTo>
                    <a:lnTo>
                      <a:pt x="66" y="97"/>
                    </a:lnTo>
                    <a:lnTo>
                      <a:pt x="75" y="111"/>
                    </a:lnTo>
                    <a:lnTo>
                      <a:pt x="76" y="120"/>
                    </a:lnTo>
                    <a:lnTo>
                      <a:pt x="70" y="121"/>
                    </a:lnTo>
                    <a:lnTo>
                      <a:pt x="66" y="125"/>
                    </a:lnTo>
                    <a:lnTo>
                      <a:pt x="80" y="157"/>
                    </a:lnTo>
                    <a:lnTo>
                      <a:pt x="84" y="164"/>
                    </a:lnTo>
                    <a:lnTo>
                      <a:pt x="78" y="175"/>
                    </a:lnTo>
                    <a:lnTo>
                      <a:pt x="79" y="196"/>
                    </a:lnTo>
                    <a:lnTo>
                      <a:pt x="81" y="204"/>
                    </a:lnTo>
                    <a:lnTo>
                      <a:pt x="89" y="229"/>
                    </a:lnTo>
                    <a:lnTo>
                      <a:pt x="109" y="257"/>
                    </a:lnTo>
                    <a:lnTo>
                      <a:pt x="118" y="276"/>
                    </a:lnTo>
                    <a:lnTo>
                      <a:pt x="115" y="285"/>
                    </a:lnTo>
                    <a:lnTo>
                      <a:pt x="123" y="297"/>
                    </a:lnTo>
                    <a:lnTo>
                      <a:pt x="125" y="311"/>
                    </a:lnTo>
                    <a:lnTo>
                      <a:pt x="140" y="334"/>
                    </a:lnTo>
                    <a:lnTo>
                      <a:pt x="140" y="342"/>
                    </a:lnTo>
                    <a:lnTo>
                      <a:pt x="145" y="360"/>
                    </a:lnTo>
                    <a:lnTo>
                      <a:pt x="162" y="384"/>
                    </a:lnTo>
                    <a:lnTo>
                      <a:pt x="161" y="387"/>
                    </a:lnTo>
                    <a:lnTo>
                      <a:pt x="170" y="399"/>
                    </a:lnTo>
                    <a:lnTo>
                      <a:pt x="186" y="415"/>
                    </a:lnTo>
                    <a:lnTo>
                      <a:pt x="182" y="417"/>
                    </a:lnTo>
                    <a:lnTo>
                      <a:pt x="187" y="422"/>
                    </a:lnTo>
                    <a:lnTo>
                      <a:pt x="190" y="423"/>
                    </a:lnTo>
                    <a:lnTo>
                      <a:pt x="205" y="441"/>
                    </a:lnTo>
                    <a:lnTo>
                      <a:pt x="202" y="443"/>
                    </a:lnTo>
                    <a:lnTo>
                      <a:pt x="206" y="447"/>
                    </a:lnTo>
                    <a:lnTo>
                      <a:pt x="200" y="448"/>
                    </a:lnTo>
                    <a:lnTo>
                      <a:pt x="209" y="458"/>
                    </a:lnTo>
                    <a:lnTo>
                      <a:pt x="203" y="463"/>
                    </a:lnTo>
                    <a:lnTo>
                      <a:pt x="205" y="468"/>
                    </a:lnTo>
                    <a:lnTo>
                      <a:pt x="217" y="479"/>
                    </a:lnTo>
                    <a:lnTo>
                      <a:pt x="223" y="480"/>
                    </a:lnTo>
                    <a:lnTo>
                      <a:pt x="228" y="483"/>
                    </a:lnTo>
                    <a:lnTo>
                      <a:pt x="237" y="493"/>
                    </a:lnTo>
                    <a:lnTo>
                      <a:pt x="247" y="498"/>
                    </a:lnTo>
                    <a:lnTo>
                      <a:pt x="274" y="506"/>
                    </a:lnTo>
                    <a:lnTo>
                      <a:pt x="277" y="508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609" name="Freeform 97">
                <a:extLst>
                  <a:ext uri="{FF2B5EF4-FFF2-40B4-BE49-F238E27FC236}">
                    <a16:creationId xmlns:a16="http://schemas.microsoft.com/office/drawing/2014/main" id="{A4D8296B-238D-44C3-9A19-86597EFB3F16}"/>
                  </a:ext>
                </a:extLst>
              </p:cNvPr>
              <p:cNvSpPr>
                <a:spLocks/>
              </p:cNvSpPr>
              <p:nvPr>
                <p:custDataLst>
                  <p:tags r:id="rId92"/>
                </p:custDataLst>
              </p:nvPr>
            </p:nvSpPr>
            <p:spPr bwMode="gray">
              <a:xfrm>
                <a:off x="3468896" y="5213064"/>
                <a:ext cx="455953" cy="748814"/>
              </a:xfrm>
              <a:custGeom>
                <a:avLst/>
                <a:gdLst/>
                <a:ahLst/>
                <a:cxnLst>
                  <a:cxn ang="0">
                    <a:pos x="181" y="413"/>
                  </a:cxn>
                  <a:cxn ang="0">
                    <a:pos x="157" y="395"/>
                  </a:cxn>
                  <a:cxn ang="0">
                    <a:pos x="137" y="378"/>
                  </a:cxn>
                  <a:cxn ang="0">
                    <a:pos x="140" y="362"/>
                  </a:cxn>
                  <a:cxn ang="0">
                    <a:pos x="124" y="338"/>
                  </a:cxn>
                  <a:cxn ang="0">
                    <a:pos x="120" y="330"/>
                  </a:cxn>
                  <a:cxn ang="0">
                    <a:pos x="96" y="299"/>
                  </a:cxn>
                  <a:cxn ang="0">
                    <a:pos x="74" y="249"/>
                  </a:cxn>
                  <a:cxn ang="0">
                    <a:pos x="49" y="200"/>
                  </a:cxn>
                  <a:cxn ang="0">
                    <a:pos x="23" y="144"/>
                  </a:cxn>
                  <a:cxn ang="0">
                    <a:pos x="12" y="90"/>
                  </a:cxn>
                  <a:cxn ang="0">
                    <a:pos x="0" y="40"/>
                  </a:cxn>
                  <a:cxn ang="0">
                    <a:pos x="9" y="26"/>
                  </a:cxn>
                  <a:cxn ang="0">
                    <a:pos x="14" y="2"/>
                  </a:cxn>
                  <a:cxn ang="0">
                    <a:pos x="47" y="25"/>
                  </a:cxn>
                  <a:cxn ang="0">
                    <a:pos x="49" y="14"/>
                  </a:cxn>
                  <a:cxn ang="0">
                    <a:pos x="79" y="27"/>
                  </a:cxn>
                  <a:cxn ang="0">
                    <a:pos x="117" y="55"/>
                  </a:cxn>
                  <a:cxn ang="0">
                    <a:pos x="171" y="89"/>
                  </a:cxn>
                  <a:cxn ang="0">
                    <a:pos x="174" y="119"/>
                  </a:cxn>
                  <a:cxn ang="0">
                    <a:pos x="218" y="118"/>
                  </a:cxn>
                  <a:cxn ang="0">
                    <a:pos x="238" y="125"/>
                  </a:cxn>
                  <a:cxn ang="0">
                    <a:pos x="216" y="147"/>
                  </a:cxn>
                  <a:cxn ang="0">
                    <a:pos x="201" y="168"/>
                  </a:cxn>
                  <a:cxn ang="0">
                    <a:pos x="213" y="212"/>
                  </a:cxn>
                  <a:cxn ang="0">
                    <a:pos x="218" y="231"/>
                  </a:cxn>
                  <a:cxn ang="0">
                    <a:pos x="247" y="252"/>
                  </a:cxn>
                  <a:cxn ang="0">
                    <a:pos x="260" y="270"/>
                  </a:cxn>
                  <a:cxn ang="0">
                    <a:pos x="249" y="287"/>
                  </a:cxn>
                  <a:cxn ang="0">
                    <a:pos x="220" y="291"/>
                  </a:cxn>
                  <a:cxn ang="0">
                    <a:pos x="200" y="295"/>
                  </a:cxn>
                  <a:cxn ang="0">
                    <a:pos x="196" y="311"/>
                  </a:cxn>
                  <a:cxn ang="0">
                    <a:pos x="171" y="302"/>
                  </a:cxn>
                  <a:cxn ang="0">
                    <a:pos x="195" y="323"/>
                  </a:cxn>
                  <a:cxn ang="0">
                    <a:pos x="202" y="332"/>
                  </a:cxn>
                  <a:cxn ang="0">
                    <a:pos x="200" y="336"/>
                  </a:cxn>
                  <a:cxn ang="0">
                    <a:pos x="200" y="352"/>
                  </a:cxn>
                  <a:cxn ang="0">
                    <a:pos x="188" y="354"/>
                  </a:cxn>
                  <a:cxn ang="0">
                    <a:pos x="182" y="359"/>
                  </a:cxn>
                  <a:cxn ang="0">
                    <a:pos x="201" y="375"/>
                  </a:cxn>
                  <a:cxn ang="0">
                    <a:pos x="220" y="388"/>
                  </a:cxn>
                  <a:cxn ang="0">
                    <a:pos x="211" y="395"/>
                  </a:cxn>
                  <a:cxn ang="0">
                    <a:pos x="209" y="404"/>
                  </a:cxn>
                  <a:cxn ang="0">
                    <a:pos x="202" y="407"/>
                  </a:cxn>
                  <a:cxn ang="0">
                    <a:pos x="211" y="418"/>
                  </a:cxn>
                  <a:cxn ang="0">
                    <a:pos x="222" y="427"/>
                  </a:cxn>
                </a:cxnLst>
                <a:rect l="0" t="0" r="r" b="b"/>
                <a:pathLst>
                  <a:path w="260" h="427">
                    <a:moveTo>
                      <a:pt x="211" y="423"/>
                    </a:moveTo>
                    <a:lnTo>
                      <a:pt x="208" y="421"/>
                    </a:lnTo>
                    <a:lnTo>
                      <a:pt x="181" y="413"/>
                    </a:lnTo>
                    <a:lnTo>
                      <a:pt x="171" y="408"/>
                    </a:lnTo>
                    <a:lnTo>
                      <a:pt x="162" y="398"/>
                    </a:lnTo>
                    <a:lnTo>
                      <a:pt x="157" y="395"/>
                    </a:lnTo>
                    <a:lnTo>
                      <a:pt x="151" y="394"/>
                    </a:lnTo>
                    <a:lnTo>
                      <a:pt x="139" y="383"/>
                    </a:lnTo>
                    <a:lnTo>
                      <a:pt x="137" y="378"/>
                    </a:lnTo>
                    <a:lnTo>
                      <a:pt x="143" y="373"/>
                    </a:lnTo>
                    <a:lnTo>
                      <a:pt x="134" y="363"/>
                    </a:lnTo>
                    <a:lnTo>
                      <a:pt x="140" y="362"/>
                    </a:lnTo>
                    <a:lnTo>
                      <a:pt x="136" y="358"/>
                    </a:lnTo>
                    <a:lnTo>
                      <a:pt x="139" y="356"/>
                    </a:lnTo>
                    <a:lnTo>
                      <a:pt x="124" y="338"/>
                    </a:lnTo>
                    <a:lnTo>
                      <a:pt x="121" y="337"/>
                    </a:lnTo>
                    <a:lnTo>
                      <a:pt x="116" y="332"/>
                    </a:lnTo>
                    <a:lnTo>
                      <a:pt x="120" y="330"/>
                    </a:lnTo>
                    <a:lnTo>
                      <a:pt x="104" y="314"/>
                    </a:lnTo>
                    <a:lnTo>
                      <a:pt x="95" y="302"/>
                    </a:lnTo>
                    <a:lnTo>
                      <a:pt x="96" y="299"/>
                    </a:lnTo>
                    <a:lnTo>
                      <a:pt x="79" y="275"/>
                    </a:lnTo>
                    <a:lnTo>
                      <a:pt x="74" y="257"/>
                    </a:lnTo>
                    <a:lnTo>
                      <a:pt x="74" y="249"/>
                    </a:lnTo>
                    <a:lnTo>
                      <a:pt x="59" y="226"/>
                    </a:lnTo>
                    <a:lnTo>
                      <a:pt x="57" y="212"/>
                    </a:lnTo>
                    <a:lnTo>
                      <a:pt x="49" y="200"/>
                    </a:lnTo>
                    <a:lnTo>
                      <a:pt x="52" y="191"/>
                    </a:lnTo>
                    <a:lnTo>
                      <a:pt x="43" y="172"/>
                    </a:lnTo>
                    <a:lnTo>
                      <a:pt x="23" y="144"/>
                    </a:lnTo>
                    <a:lnTo>
                      <a:pt x="15" y="119"/>
                    </a:lnTo>
                    <a:lnTo>
                      <a:pt x="13" y="111"/>
                    </a:lnTo>
                    <a:lnTo>
                      <a:pt x="12" y="90"/>
                    </a:lnTo>
                    <a:lnTo>
                      <a:pt x="18" y="79"/>
                    </a:lnTo>
                    <a:lnTo>
                      <a:pt x="14" y="72"/>
                    </a:lnTo>
                    <a:lnTo>
                      <a:pt x="0" y="40"/>
                    </a:lnTo>
                    <a:lnTo>
                      <a:pt x="4" y="36"/>
                    </a:lnTo>
                    <a:lnTo>
                      <a:pt x="10" y="35"/>
                    </a:lnTo>
                    <a:lnTo>
                      <a:pt x="9" y="26"/>
                    </a:lnTo>
                    <a:lnTo>
                      <a:pt x="0" y="12"/>
                    </a:lnTo>
                    <a:lnTo>
                      <a:pt x="7" y="0"/>
                    </a:lnTo>
                    <a:lnTo>
                      <a:pt x="14" y="2"/>
                    </a:lnTo>
                    <a:lnTo>
                      <a:pt x="30" y="12"/>
                    </a:lnTo>
                    <a:lnTo>
                      <a:pt x="39" y="23"/>
                    </a:lnTo>
                    <a:lnTo>
                      <a:pt x="47" y="25"/>
                    </a:lnTo>
                    <a:lnTo>
                      <a:pt x="48" y="21"/>
                    </a:lnTo>
                    <a:lnTo>
                      <a:pt x="45" y="15"/>
                    </a:lnTo>
                    <a:lnTo>
                      <a:pt x="49" y="14"/>
                    </a:lnTo>
                    <a:lnTo>
                      <a:pt x="59" y="19"/>
                    </a:lnTo>
                    <a:lnTo>
                      <a:pt x="69" y="20"/>
                    </a:lnTo>
                    <a:lnTo>
                      <a:pt x="79" y="27"/>
                    </a:lnTo>
                    <a:lnTo>
                      <a:pt x="92" y="40"/>
                    </a:lnTo>
                    <a:lnTo>
                      <a:pt x="106" y="54"/>
                    </a:lnTo>
                    <a:lnTo>
                      <a:pt x="117" y="55"/>
                    </a:lnTo>
                    <a:lnTo>
                      <a:pt x="133" y="67"/>
                    </a:lnTo>
                    <a:lnTo>
                      <a:pt x="158" y="78"/>
                    </a:lnTo>
                    <a:lnTo>
                      <a:pt x="171" y="89"/>
                    </a:lnTo>
                    <a:lnTo>
                      <a:pt x="173" y="95"/>
                    </a:lnTo>
                    <a:lnTo>
                      <a:pt x="166" y="115"/>
                    </a:lnTo>
                    <a:lnTo>
                      <a:pt x="174" y="119"/>
                    </a:lnTo>
                    <a:lnTo>
                      <a:pt x="191" y="123"/>
                    </a:lnTo>
                    <a:lnTo>
                      <a:pt x="211" y="124"/>
                    </a:lnTo>
                    <a:lnTo>
                      <a:pt x="218" y="118"/>
                    </a:lnTo>
                    <a:lnTo>
                      <a:pt x="216" y="104"/>
                    </a:lnTo>
                    <a:lnTo>
                      <a:pt x="223" y="106"/>
                    </a:lnTo>
                    <a:lnTo>
                      <a:pt x="238" y="125"/>
                    </a:lnTo>
                    <a:lnTo>
                      <a:pt x="237" y="129"/>
                    </a:lnTo>
                    <a:lnTo>
                      <a:pt x="223" y="141"/>
                    </a:lnTo>
                    <a:lnTo>
                      <a:pt x="216" y="147"/>
                    </a:lnTo>
                    <a:lnTo>
                      <a:pt x="208" y="157"/>
                    </a:lnTo>
                    <a:lnTo>
                      <a:pt x="207" y="160"/>
                    </a:lnTo>
                    <a:lnTo>
                      <a:pt x="201" y="168"/>
                    </a:lnTo>
                    <a:lnTo>
                      <a:pt x="200" y="177"/>
                    </a:lnTo>
                    <a:lnTo>
                      <a:pt x="202" y="184"/>
                    </a:lnTo>
                    <a:lnTo>
                      <a:pt x="213" y="212"/>
                    </a:lnTo>
                    <a:lnTo>
                      <a:pt x="210" y="216"/>
                    </a:lnTo>
                    <a:lnTo>
                      <a:pt x="216" y="227"/>
                    </a:lnTo>
                    <a:lnTo>
                      <a:pt x="218" y="231"/>
                    </a:lnTo>
                    <a:lnTo>
                      <a:pt x="228" y="238"/>
                    </a:lnTo>
                    <a:lnTo>
                      <a:pt x="234" y="240"/>
                    </a:lnTo>
                    <a:lnTo>
                      <a:pt x="247" y="252"/>
                    </a:lnTo>
                    <a:lnTo>
                      <a:pt x="245" y="258"/>
                    </a:lnTo>
                    <a:lnTo>
                      <a:pt x="248" y="262"/>
                    </a:lnTo>
                    <a:lnTo>
                      <a:pt x="260" y="270"/>
                    </a:lnTo>
                    <a:lnTo>
                      <a:pt x="258" y="278"/>
                    </a:lnTo>
                    <a:lnTo>
                      <a:pt x="254" y="287"/>
                    </a:lnTo>
                    <a:lnTo>
                      <a:pt x="249" y="287"/>
                    </a:lnTo>
                    <a:lnTo>
                      <a:pt x="243" y="291"/>
                    </a:lnTo>
                    <a:lnTo>
                      <a:pt x="230" y="289"/>
                    </a:lnTo>
                    <a:lnTo>
                      <a:pt x="220" y="291"/>
                    </a:lnTo>
                    <a:lnTo>
                      <a:pt x="202" y="287"/>
                    </a:lnTo>
                    <a:lnTo>
                      <a:pt x="204" y="292"/>
                    </a:lnTo>
                    <a:lnTo>
                      <a:pt x="200" y="295"/>
                    </a:lnTo>
                    <a:lnTo>
                      <a:pt x="210" y="312"/>
                    </a:lnTo>
                    <a:lnTo>
                      <a:pt x="206" y="313"/>
                    </a:lnTo>
                    <a:lnTo>
                      <a:pt x="196" y="311"/>
                    </a:lnTo>
                    <a:lnTo>
                      <a:pt x="177" y="301"/>
                    </a:lnTo>
                    <a:lnTo>
                      <a:pt x="173" y="300"/>
                    </a:lnTo>
                    <a:lnTo>
                      <a:pt x="171" y="302"/>
                    </a:lnTo>
                    <a:lnTo>
                      <a:pt x="184" y="320"/>
                    </a:lnTo>
                    <a:lnTo>
                      <a:pt x="191" y="325"/>
                    </a:lnTo>
                    <a:lnTo>
                      <a:pt x="195" y="323"/>
                    </a:lnTo>
                    <a:lnTo>
                      <a:pt x="200" y="325"/>
                    </a:lnTo>
                    <a:lnTo>
                      <a:pt x="206" y="333"/>
                    </a:lnTo>
                    <a:lnTo>
                      <a:pt x="202" y="332"/>
                    </a:lnTo>
                    <a:lnTo>
                      <a:pt x="195" y="330"/>
                    </a:lnTo>
                    <a:lnTo>
                      <a:pt x="194" y="332"/>
                    </a:lnTo>
                    <a:lnTo>
                      <a:pt x="200" y="336"/>
                    </a:lnTo>
                    <a:lnTo>
                      <a:pt x="192" y="340"/>
                    </a:lnTo>
                    <a:lnTo>
                      <a:pt x="199" y="348"/>
                    </a:lnTo>
                    <a:lnTo>
                      <a:pt x="200" y="352"/>
                    </a:lnTo>
                    <a:lnTo>
                      <a:pt x="203" y="356"/>
                    </a:lnTo>
                    <a:lnTo>
                      <a:pt x="200" y="357"/>
                    </a:lnTo>
                    <a:lnTo>
                      <a:pt x="188" y="354"/>
                    </a:lnTo>
                    <a:lnTo>
                      <a:pt x="187" y="356"/>
                    </a:lnTo>
                    <a:lnTo>
                      <a:pt x="183" y="356"/>
                    </a:lnTo>
                    <a:lnTo>
                      <a:pt x="182" y="359"/>
                    </a:lnTo>
                    <a:lnTo>
                      <a:pt x="184" y="363"/>
                    </a:lnTo>
                    <a:lnTo>
                      <a:pt x="195" y="372"/>
                    </a:lnTo>
                    <a:lnTo>
                      <a:pt x="201" y="375"/>
                    </a:lnTo>
                    <a:lnTo>
                      <a:pt x="213" y="378"/>
                    </a:lnTo>
                    <a:lnTo>
                      <a:pt x="221" y="387"/>
                    </a:lnTo>
                    <a:lnTo>
                      <a:pt x="220" y="388"/>
                    </a:lnTo>
                    <a:lnTo>
                      <a:pt x="216" y="389"/>
                    </a:lnTo>
                    <a:lnTo>
                      <a:pt x="213" y="391"/>
                    </a:lnTo>
                    <a:lnTo>
                      <a:pt x="211" y="395"/>
                    </a:lnTo>
                    <a:lnTo>
                      <a:pt x="206" y="395"/>
                    </a:lnTo>
                    <a:lnTo>
                      <a:pt x="213" y="403"/>
                    </a:lnTo>
                    <a:lnTo>
                      <a:pt x="209" y="404"/>
                    </a:lnTo>
                    <a:lnTo>
                      <a:pt x="203" y="402"/>
                    </a:lnTo>
                    <a:lnTo>
                      <a:pt x="205" y="405"/>
                    </a:lnTo>
                    <a:lnTo>
                      <a:pt x="202" y="407"/>
                    </a:lnTo>
                    <a:lnTo>
                      <a:pt x="207" y="412"/>
                    </a:lnTo>
                    <a:lnTo>
                      <a:pt x="207" y="415"/>
                    </a:lnTo>
                    <a:lnTo>
                      <a:pt x="211" y="418"/>
                    </a:lnTo>
                    <a:lnTo>
                      <a:pt x="216" y="422"/>
                    </a:lnTo>
                    <a:lnTo>
                      <a:pt x="221" y="425"/>
                    </a:lnTo>
                    <a:lnTo>
                      <a:pt x="222" y="427"/>
                    </a:lnTo>
                    <a:lnTo>
                      <a:pt x="211" y="423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610" name="Freeform 98">
                <a:extLst>
                  <a:ext uri="{FF2B5EF4-FFF2-40B4-BE49-F238E27FC236}">
                    <a16:creationId xmlns:a16="http://schemas.microsoft.com/office/drawing/2014/main" id="{ACA4FBEA-FD96-438A-BA17-F6FEB410E275}"/>
                  </a:ext>
                </a:extLst>
              </p:cNvPr>
              <p:cNvSpPr>
                <a:spLocks/>
              </p:cNvSpPr>
              <p:nvPr>
                <p:custDataLst>
                  <p:tags r:id="rId93"/>
                </p:custDataLst>
              </p:nvPr>
            </p:nvSpPr>
            <p:spPr bwMode="gray">
              <a:xfrm>
                <a:off x="3014697" y="3578650"/>
                <a:ext cx="15783" cy="1403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5" y="0"/>
                  </a:cxn>
                  <a:cxn ang="0">
                    <a:pos x="9" y="3"/>
                  </a:cxn>
                  <a:cxn ang="0">
                    <a:pos x="6" y="8"/>
                  </a:cxn>
                  <a:cxn ang="0">
                    <a:pos x="0" y="6"/>
                  </a:cxn>
                </a:cxnLst>
                <a:rect l="0" t="0" r="r" b="b"/>
                <a:pathLst>
                  <a:path w="9" h="8">
                    <a:moveTo>
                      <a:pt x="0" y="6"/>
                    </a:moveTo>
                    <a:lnTo>
                      <a:pt x="5" y="0"/>
                    </a:lnTo>
                    <a:lnTo>
                      <a:pt x="9" y="3"/>
                    </a:lnTo>
                    <a:lnTo>
                      <a:pt x="6" y="8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611" name="Freeform 99">
                <a:extLst>
                  <a:ext uri="{FF2B5EF4-FFF2-40B4-BE49-F238E27FC236}">
                    <a16:creationId xmlns:a16="http://schemas.microsoft.com/office/drawing/2014/main" id="{FC4FB669-1CDF-4688-8490-A4B998B6A318}"/>
                  </a:ext>
                </a:extLst>
              </p:cNvPr>
              <p:cNvSpPr>
                <a:spLocks/>
              </p:cNvSpPr>
              <p:nvPr>
                <p:custDataLst>
                  <p:tags r:id="rId94"/>
                </p:custDataLst>
              </p:nvPr>
            </p:nvSpPr>
            <p:spPr bwMode="gray">
              <a:xfrm>
                <a:off x="3028726" y="3527793"/>
                <a:ext cx="5261" cy="105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1"/>
                  </a:cxn>
                  <a:cxn ang="0">
                    <a:pos x="3" y="6"/>
                  </a:cxn>
                  <a:cxn ang="0">
                    <a:pos x="0" y="5"/>
                  </a:cxn>
                  <a:cxn ang="0">
                    <a:pos x="0" y="0"/>
                  </a:cxn>
                </a:cxnLst>
                <a:rect l="0" t="0" r="r" b="b"/>
                <a:pathLst>
                  <a:path w="3" h="6">
                    <a:moveTo>
                      <a:pt x="0" y="0"/>
                    </a:moveTo>
                    <a:lnTo>
                      <a:pt x="3" y="1"/>
                    </a:lnTo>
                    <a:lnTo>
                      <a:pt x="3" y="6"/>
                    </a:lnTo>
                    <a:lnTo>
                      <a:pt x="0" y="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612" name="Freeform 100">
                <a:extLst>
                  <a:ext uri="{FF2B5EF4-FFF2-40B4-BE49-F238E27FC236}">
                    <a16:creationId xmlns:a16="http://schemas.microsoft.com/office/drawing/2014/main" id="{3E5BAF06-C59F-45E9-AD07-DF9EF32DB458}"/>
                  </a:ext>
                </a:extLst>
              </p:cNvPr>
              <p:cNvSpPr>
                <a:spLocks/>
              </p:cNvSpPr>
              <p:nvPr>
                <p:custDataLst>
                  <p:tags r:id="rId95"/>
                </p:custDataLst>
              </p:nvPr>
            </p:nvSpPr>
            <p:spPr bwMode="gray">
              <a:xfrm>
                <a:off x="3058539" y="3555852"/>
                <a:ext cx="10522" cy="105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2"/>
                  </a:cxn>
                  <a:cxn ang="0">
                    <a:pos x="4" y="6"/>
                  </a:cxn>
                  <a:cxn ang="0">
                    <a:pos x="0" y="4"/>
                  </a:cxn>
                  <a:cxn ang="0">
                    <a:pos x="0" y="0"/>
                  </a:cxn>
                </a:cxnLst>
                <a:rect l="0" t="0" r="r" b="b"/>
                <a:pathLst>
                  <a:path w="6" h="6">
                    <a:moveTo>
                      <a:pt x="0" y="0"/>
                    </a:moveTo>
                    <a:lnTo>
                      <a:pt x="6" y="2"/>
                    </a:lnTo>
                    <a:lnTo>
                      <a:pt x="4" y="6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613" name="Freeform 101">
                <a:extLst>
                  <a:ext uri="{FF2B5EF4-FFF2-40B4-BE49-F238E27FC236}">
                    <a16:creationId xmlns:a16="http://schemas.microsoft.com/office/drawing/2014/main" id="{B943D013-910B-453B-AD00-E5B87CD56D19}"/>
                  </a:ext>
                </a:extLst>
              </p:cNvPr>
              <p:cNvSpPr>
                <a:spLocks/>
              </p:cNvSpPr>
              <p:nvPr>
                <p:custDataLst>
                  <p:tags r:id="rId96"/>
                </p:custDataLst>
              </p:nvPr>
            </p:nvSpPr>
            <p:spPr bwMode="gray">
              <a:xfrm>
                <a:off x="3183049" y="3697899"/>
                <a:ext cx="35074" cy="2279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2" y="0"/>
                  </a:cxn>
                  <a:cxn ang="0">
                    <a:pos x="18" y="2"/>
                  </a:cxn>
                  <a:cxn ang="0">
                    <a:pos x="20" y="6"/>
                  </a:cxn>
                  <a:cxn ang="0">
                    <a:pos x="18" y="13"/>
                  </a:cxn>
                  <a:cxn ang="0">
                    <a:pos x="0" y="12"/>
                  </a:cxn>
                  <a:cxn ang="0">
                    <a:pos x="0" y="4"/>
                  </a:cxn>
                </a:cxnLst>
                <a:rect l="0" t="0" r="r" b="b"/>
                <a:pathLst>
                  <a:path w="20" h="13">
                    <a:moveTo>
                      <a:pt x="0" y="4"/>
                    </a:moveTo>
                    <a:lnTo>
                      <a:pt x="2" y="0"/>
                    </a:lnTo>
                    <a:lnTo>
                      <a:pt x="18" y="2"/>
                    </a:lnTo>
                    <a:lnTo>
                      <a:pt x="20" y="6"/>
                    </a:lnTo>
                    <a:lnTo>
                      <a:pt x="18" y="13"/>
                    </a:lnTo>
                    <a:lnTo>
                      <a:pt x="0" y="12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614" name="Freeform 102">
                <a:extLst>
                  <a:ext uri="{FF2B5EF4-FFF2-40B4-BE49-F238E27FC236}">
                    <a16:creationId xmlns:a16="http://schemas.microsoft.com/office/drawing/2014/main" id="{A17D2677-EC2B-4DA7-A13A-4A3B5997925E}"/>
                  </a:ext>
                </a:extLst>
              </p:cNvPr>
              <p:cNvSpPr>
                <a:spLocks/>
              </p:cNvSpPr>
              <p:nvPr>
                <p:custDataLst>
                  <p:tags r:id="rId97"/>
                </p:custDataLst>
              </p:nvPr>
            </p:nvSpPr>
            <p:spPr bwMode="gray">
              <a:xfrm>
                <a:off x="3344386" y="3771553"/>
                <a:ext cx="12276" cy="26305"/>
              </a:xfrm>
              <a:custGeom>
                <a:avLst/>
                <a:gdLst/>
                <a:ahLst/>
                <a:cxnLst>
                  <a:cxn ang="0">
                    <a:pos x="1" y="8"/>
                  </a:cxn>
                  <a:cxn ang="0">
                    <a:pos x="0" y="6"/>
                  </a:cxn>
                  <a:cxn ang="0">
                    <a:pos x="0" y="4"/>
                  </a:cxn>
                  <a:cxn ang="0">
                    <a:pos x="1" y="3"/>
                  </a:cxn>
                  <a:cxn ang="0">
                    <a:pos x="0" y="3"/>
                  </a:cxn>
                  <a:cxn ang="0">
                    <a:pos x="1" y="2"/>
                  </a:cxn>
                  <a:cxn ang="0">
                    <a:pos x="1" y="1"/>
                  </a:cxn>
                  <a:cxn ang="0">
                    <a:pos x="1" y="0"/>
                  </a:cxn>
                  <a:cxn ang="0">
                    <a:pos x="2" y="0"/>
                  </a:cxn>
                  <a:cxn ang="0">
                    <a:pos x="3" y="1"/>
                  </a:cxn>
                  <a:cxn ang="0">
                    <a:pos x="5" y="2"/>
                  </a:cxn>
                  <a:cxn ang="0">
                    <a:pos x="6" y="5"/>
                  </a:cxn>
                  <a:cxn ang="0">
                    <a:pos x="7" y="10"/>
                  </a:cxn>
                  <a:cxn ang="0">
                    <a:pos x="7" y="11"/>
                  </a:cxn>
                  <a:cxn ang="0">
                    <a:pos x="7" y="13"/>
                  </a:cxn>
                  <a:cxn ang="0">
                    <a:pos x="5" y="14"/>
                  </a:cxn>
                  <a:cxn ang="0">
                    <a:pos x="5" y="15"/>
                  </a:cxn>
                  <a:cxn ang="0">
                    <a:pos x="4" y="15"/>
                  </a:cxn>
                  <a:cxn ang="0">
                    <a:pos x="4" y="12"/>
                  </a:cxn>
                  <a:cxn ang="0">
                    <a:pos x="3" y="10"/>
                  </a:cxn>
                  <a:cxn ang="0">
                    <a:pos x="1" y="8"/>
                  </a:cxn>
                </a:cxnLst>
                <a:rect l="0" t="0" r="r" b="b"/>
                <a:pathLst>
                  <a:path w="7" h="15">
                    <a:moveTo>
                      <a:pt x="1" y="8"/>
                    </a:moveTo>
                    <a:lnTo>
                      <a:pt x="0" y="6"/>
                    </a:lnTo>
                    <a:lnTo>
                      <a:pt x="0" y="4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3" y="1"/>
                    </a:lnTo>
                    <a:lnTo>
                      <a:pt x="5" y="2"/>
                    </a:lnTo>
                    <a:lnTo>
                      <a:pt x="6" y="5"/>
                    </a:lnTo>
                    <a:lnTo>
                      <a:pt x="7" y="10"/>
                    </a:lnTo>
                    <a:lnTo>
                      <a:pt x="7" y="11"/>
                    </a:lnTo>
                    <a:lnTo>
                      <a:pt x="7" y="13"/>
                    </a:lnTo>
                    <a:lnTo>
                      <a:pt x="5" y="14"/>
                    </a:lnTo>
                    <a:lnTo>
                      <a:pt x="5" y="15"/>
                    </a:lnTo>
                    <a:lnTo>
                      <a:pt x="4" y="15"/>
                    </a:lnTo>
                    <a:lnTo>
                      <a:pt x="4" y="12"/>
                    </a:lnTo>
                    <a:lnTo>
                      <a:pt x="3" y="10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615" name="Freeform 103">
                <a:extLst>
                  <a:ext uri="{FF2B5EF4-FFF2-40B4-BE49-F238E27FC236}">
                    <a16:creationId xmlns:a16="http://schemas.microsoft.com/office/drawing/2014/main" id="{E1CF116F-93C1-43D3-871A-485B7A70D127}"/>
                  </a:ext>
                </a:extLst>
              </p:cNvPr>
              <p:cNvSpPr>
                <a:spLocks/>
              </p:cNvSpPr>
              <p:nvPr>
                <p:custDataLst>
                  <p:tags r:id="rId98"/>
                </p:custDataLst>
              </p:nvPr>
            </p:nvSpPr>
            <p:spPr bwMode="gray">
              <a:xfrm>
                <a:off x="3354908" y="3811887"/>
                <a:ext cx="17536" cy="31566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1" y="0"/>
                  </a:cxn>
                  <a:cxn ang="0">
                    <a:pos x="3" y="1"/>
                  </a:cxn>
                  <a:cxn ang="0">
                    <a:pos x="5" y="3"/>
                  </a:cxn>
                  <a:cxn ang="0">
                    <a:pos x="6" y="3"/>
                  </a:cxn>
                  <a:cxn ang="0">
                    <a:pos x="7" y="7"/>
                  </a:cxn>
                  <a:cxn ang="0">
                    <a:pos x="8" y="5"/>
                  </a:cxn>
                  <a:cxn ang="0">
                    <a:pos x="9" y="6"/>
                  </a:cxn>
                  <a:cxn ang="0">
                    <a:pos x="9" y="5"/>
                  </a:cxn>
                  <a:cxn ang="0">
                    <a:pos x="10" y="6"/>
                  </a:cxn>
                  <a:cxn ang="0">
                    <a:pos x="9" y="6"/>
                  </a:cxn>
                  <a:cxn ang="0">
                    <a:pos x="9" y="7"/>
                  </a:cxn>
                  <a:cxn ang="0">
                    <a:pos x="8" y="6"/>
                  </a:cxn>
                  <a:cxn ang="0">
                    <a:pos x="8" y="7"/>
                  </a:cxn>
                  <a:cxn ang="0">
                    <a:pos x="8" y="8"/>
                  </a:cxn>
                  <a:cxn ang="0">
                    <a:pos x="8" y="10"/>
                  </a:cxn>
                  <a:cxn ang="0">
                    <a:pos x="8" y="11"/>
                  </a:cxn>
                  <a:cxn ang="0">
                    <a:pos x="9" y="9"/>
                  </a:cxn>
                  <a:cxn ang="0">
                    <a:pos x="10" y="12"/>
                  </a:cxn>
                  <a:cxn ang="0">
                    <a:pos x="10" y="13"/>
                  </a:cxn>
                  <a:cxn ang="0">
                    <a:pos x="10" y="15"/>
                  </a:cxn>
                  <a:cxn ang="0">
                    <a:pos x="9" y="18"/>
                  </a:cxn>
                  <a:cxn ang="0">
                    <a:pos x="9" y="17"/>
                  </a:cxn>
                  <a:cxn ang="0">
                    <a:pos x="9" y="16"/>
                  </a:cxn>
                  <a:cxn ang="0">
                    <a:pos x="8" y="16"/>
                  </a:cxn>
                  <a:cxn ang="0">
                    <a:pos x="8" y="15"/>
                  </a:cxn>
                  <a:cxn ang="0">
                    <a:pos x="6" y="16"/>
                  </a:cxn>
                  <a:cxn ang="0">
                    <a:pos x="5" y="16"/>
                  </a:cxn>
                  <a:cxn ang="0">
                    <a:pos x="4" y="16"/>
                  </a:cxn>
                  <a:cxn ang="0">
                    <a:pos x="3" y="15"/>
                  </a:cxn>
                  <a:cxn ang="0">
                    <a:pos x="3" y="14"/>
                  </a:cxn>
                  <a:cxn ang="0">
                    <a:pos x="4" y="13"/>
                  </a:cxn>
                  <a:cxn ang="0">
                    <a:pos x="6" y="14"/>
                  </a:cxn>
                  <a:cxn ang="0">
                    <a:pos x="6" y="12"/>
                  </a:cxn>
                  <a:cxn ang="0">
                    <a:pos x="5" y="11"/>
                  </a:cxn>
                  <a:cxn ang="0">
                    <a:pos x="4" y="11"/>
                  </a:cxn>
                  <a:cxn ang="0">
                    <a:pos x="2" y="11"/>
                  </a:cxn>
                  <a:cxn ang="0">
                    <a:pos x="1" y="8"/>
                  </a:cxn>
                  <a:cxn ang="0">
                    <a:pos x="1" y="7"/>
                  </a:cxn>
                  <a:cxn ang="0">
                    <a:pos x="0" y="6"/>
                  </a:cxn>
                  <a:cxn ang="0">
                    <a:pos x="0" y="4"/>
                  </a:cxn>
                  <a:cxn ang="0">
                    <a:pos x="0" y="1"/>
                  </a:cxn>
                </a:cxnLst>
                <a:rect l="0" t="0" r="r" b="b"/>
                <a:pathLst>
                  <a:path w="10" h="18">
                    <a:moveTo>
                      <a:pt x="0" y="1"/>
                    </a:moveTo>
                    <a:lnTo>
                      <a:pt x="1" y="0"/>
                    </a:lnTo>
                    <a:lnTo>
                      <a:pt x="3" y="1"/>
                    </a:lnTo>
                    <a:lnTo>
                      <a:pt x="5" y="3"/>
                    </a:lnTo>
                    <a:lnTo>
                      <a:pt x="6" y="3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9" y="6"/>
                    </a:lnTo>
                    <a:lnTo>
                      <a:pt x="9" y="5"/>
                    </a:lnTo>
                    <a:lnTo>
                      <a:pt x="10" y="6"/>
                    </a:lnTo>
                    <a:lnTo>
                      <a:pt x="9" y="6"/>
                    </a:lnTo>
                    <a:lnTo>
                      <a:pt x="9" y="7"/>
                    </a:lnTo>
                    <a:lnTo>
                      <a:pt x="8" y="6"/>
                    </a:lnTo>
                    <a:lnTo>
                      <a:pt x="8" y="7"/>
                    </a:lnTo>
                    <a:lnTo>
                      <a:pt x="8" y="8"/>
                    </a:lnTo>
                    <a:lnTo>
                      <a:pt x="8" y="10"/>
                    </a:lnTo>
                    <a:lnTo>
                      <a:pt x="8" y="11"/>
                    </a:lnTo>
                    <a:lnTo>
                      <a:pt x="9" y="9"/>
                    </a:lnTo>
                    <a:lnTo>
                      <a:pt x="10" y="12"/>
                    </a:lnTo>
                    <a:lnTo>
                      <a:pt x="10" y="13"/>
                    </a:lnTo>
                    <a:lnTo>
                      <a:pt x="10" y="15"/>
                    </a:lnTo>
                    <a:lnTo>
                      <a:pt x="9" y="18"/>
                    </a:lnTo>
                    <a:lnTo>
                      <a:pt x="9" y="17"/>
                    </a:lnTo>
                    <a:lnTo>
                      <a:pt x="9" y="16"/>
                    </a:lnTo>
                    <a:lnTo>
                      <a:pt x="8" y="16"/>
                    </a:lnTo>
                    <a:lnTo>
                      <a:pt x="8" y="15"/>
                    </a:lnTo>
                    <a:lnTo>
                      <a:pt x="6" y="16"/>
                    </a:lnTo>
                    <a:lnTo>
                      <a:pt x="5" y="16"/>
                    </a:lnTo>
                    <a:lnTo>
                      <a:pt x="4" y="16"/>
                    </a:lnTo>
                    <a:lnTo>
                      <a:pt x="3" y="15"/>
                    </a:lnTo>
                    <a:lnTo>
                      <a:pt x="3" y="14"/>
                    </a:lnTo>
                    <a:lnTo>
                      <a:pt x="4" y="13"/>
                    </a:lnTo>
                    <a:lnTo>
                      <a:pt x="6" y="14"/>
                    </a:lnTo>
                    <a:lnTo>
                      <a:pt x="6" y="12"/>
                    </a:lnTo>
                    <a:lnTo>
                      <a:pt x="5" y="11"/>
                    </a:lnTo>
                    <a:lnTo>
                      <a:pt x="4" y="11"/>
                    </a:lnTo>
                    <a:lnTo>
                      <a:pt x="2" y="11"/>
                    </a:lnTo>
                    <a:lnTo>
                      <a:pt x="1" y="8"/>
                    </a:lnTo>
                    <a:lnTo>
                      <a:pt x="1" y="7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616" name="Freeform 104">
                <a:extLst>
                  <a:ext uri="{FF2B5EF4-FFF2-40B4-BE49-F238E27FC236}">
                    <a16:creationId xmlns:a16="http://schemas.microsoft.com/office/drawing/2014/main" id="{8422C0D9-0E34-4F55-92B3-CDC4DD015735}"/>
                  </a:ext>
                </a:extLst>
              </p:cNvPr>
              <p:cNvSpPr>
                <a:spLocks/>
              </p:cNvSpPr>
              <p:nvPr>
                <p:custDataLst>
                  <p:tags r:id="rId99"/>
                </p:custDataLst>
              </p:nvPr>
            </p:nvSpPr>
            <p:spPr bwMode="gray">
              <a:xfrm>
                <a:off x="3290022" y="3671594"/>
                <a:ext cx="8768" cy="12276"/>
              </a:xfrm>
              <a:custGeom>
                <a:avLst/>
                <a:gdLst/>
                <a:ahLst/>
                <a:cxnLst>
                  <a:cxn ang="0">
                    <a:pos x="5" y="6"/>
                  </a:cxn>
                  <a:cxn ang="0">
                    <a:pos x="5" y="7"/>
                  </a:cxn>
                  <a:cxn ang="0">
                    <a:pos x="3" y="7"/>
                  </a:cxn>
                  <a:cxn ang="0">
                    <a:pos x="3" y="6"/>
                  </a:cxn>
                  <a:cxn ang="0">
                    <a:pos x="2" y="5"/>
                  </a:cxn>
                  <a:cxn ang="0">
                    <a:pos x="1" y="4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3" y="1"/>
                  </a:cxn>
                  <a:cxn ang="0">
                    <a:pos x="4" y="4"/>
                  </a:cxn>
                  <a:cxn ang="0">
                    <a:pos x="5" y="6"/>
                  </a:cxn>
                </a:cxnLst>
                <a:rect l="0" t="0" r="r" b="b"/>
                <a:pathLst>
                  <a:path w="5" h="7">
                    <a:moveTo>
                      <a:pt x="5" y="6"/>
                    </a:moveTo>
                    <a:lnTo>
                      <a:pt x="5" y="7"/>
                    </a:lnTo>
                    <a:lnTo>
                      <a:pt x="3" y="7"/>
                    </a:lnTo>
                    <a:lnTo>
                      <a:pt x="3" y="6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3" y="1"/>
                    </a:lnTo>
                    <a:lnTo>
                      <a:pt x="4" y="4"/>
                    </a:lnTo>
                    <a:lnTo>
                      <a:pt x="5" y="6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617" name="Freeform 105">
                <a:extLst>
                  <a:ext uri="{FF2B5EF4-FFF2-40B4-BE49-F238E27FC236}">
                    <a16:creationId xmlns:a16="http://schemas.microsoft.com/office/drawing/2014/main" id="{3F86B879-929D-48A7-B19A-3CB6DCDF43EC}"/>
                  </a:ext>
                </a:extLst>
              </p:cNvPr>
              <p:cNvSpPr>
                <a:spLocks/>
              </p:cNvSpPr>
              <p:nvPr>
                <p:custDataLst>
                  <p:tags r:id="rId100"/>
                </p:custDataLst>
              </p:nvPr>
            </p:nvSpPr>
            <p:spPr bwMode="gray">
              <a:xfrm>
                <a:off x="3297037" y="3683869"/>
                <a:ext cx="7015" cy="10522"/>
              </a:xfrm>
              <a:custGeom>
                <a:avLst/>
                <a:gdLst/>
                <a:ahLst/>
                <a:cxnLst>
                  <a:cxn ang="0">
                    <a:pos x="4" y="2"/>
                  </a:cxn>
                  <a:cxn ang="0">
                    <a:pos x="4" y="3"/>
                  </a:cxn>
                  <a:cxn ang="0">
                    <a:pos x="4" y="5"/>
                  </a:cxn>
                  <a:cxn ang="0">
                    <a:pos x="3" y="5"/>
                  </a:cxn>
                  <a:cxn ang="0">
                    <a:pos x="1" y="6"/>
                  </a:cxn>
                  <a:cxn ang="0">
                    <a:pos x="1" y="4"/>
                  </a:cxn>
                  <a:cxn ang="0">
                    <a:pos x="0" y="3"/>
                  </a:cxn>
                  <a:cxn ang="0">
                    <a:pos x="1" y="2"/>
                  </a:cxn>
                  <a:cxn ang="0">
                    <a:pos x="1" y="1"/>
                  </a:cxn>
                  <a:cxn ang="0">
                    <a:pos x="2" y="0"/>
                  </a:cxn>
                  <a:cxn ang="0">
                    <a:pos x="3" y="2"/>
                  </a:cxn>
                  <a:cxn ang="0">
                    <a:pos x="4" y="2"/>
                  </a:cxn>
                </a:cxnLst>
                <a:rect l="0" t="0" r="r" b="b"/>
                <a:pathLst>
                  <a:path w="4" h="6">
                    <a:moveTo>
                      <a:pt x="4" y="2"/>
                    </a:moveTo>
                    <a:lnTo>
                      <a:pt x="4" y="3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1" y="6"/>
                    </a:lnTo>
                    <a:lnTo>
                      <a:pt x="1" y="4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3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618" name="Freeform 106">
                <a:extLst>
                  <a:ext uri="{FF2B5EF4-FFF2-40B4-BE49-F238E27FC236}">
                    <a16:creationId xmlns:a16="http://schemas.microsoft.com/office/drawing/2014/main" id="{615F397D-C73C-40B2-ABEC-F3EE0BA7CF1F}"/>
                  </a:ext>
                </a:extLst>
              </p:cNvPr>
              <p:cNvSpPr>
                <a:spLocks/>
              </p:cNvSpPr>
              <p:nvPr>
                <p:custDataLst>
                  <p:tags r:id="rId101"/>
                </p:custDataLst>
              </p:nvPr>
            </p:nvSpPr>
            <p:spPr bwMode="gray">
              <a:xfrm>
                <a:off x="3323342" y="3654058"/>
                <a:ext cx="8768" cy="19290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1" y="3"/>
                  </a:cxn>
                  <a:cxn ang="0">
                    <a:pos x="1" y="6"/>
                  </a:cxn>
                  <a:cxn ang="0">
                    <a:pos x="2" y="5"/>
                  </a:cxn>
                  <a:cxn ang="0">
                    <a:pos x="2" y="2"/>
                  </a:cxn>
                  <a:cxn ang="0">
                    <a:pos x="2" y="0"/>
                  </a:cxn>
                  <a:cxn ang="0">
                    <a:pos x="3" y="2"/>
                  </a:cxn>
                  <a:cxn ang="0">
                    <a:pos x="3" y="4"/>
                  </a:cxn>
                  <a:cxn ang="0">
                    <a:pos x="5" y="4"/>
                  </a:cxn>
                  <a:cxn ang="0">
                    <a:pos x="5" y="6"/>
                  </a:cxn>
                  <a:cxn ang="0">
                    <a:pos x="5" y="9"/>
                  </a:cxn>
                  <a:cxn ang="0">
                    <a:pos x="3" y="11"/>
                  </a:cxn>
                  <a:cxn ang="0">
                    <a:pos x="1" y="8"/>
                  </a:cxn>
                  <a:cxn ang="0">
                    <a:pos x="1" y="9"/>
                  </a:cxn>
                  <a:cxn ang="0">
                    <a:pos x="0" y="8"/>
                  </a:cxn>
                  <a:cxn ang="0">
                    <a:pos x="1" y="6"/>
                  </a:cxn>
                  <a:cxn ang="0">
                    <a:pos x="0" y="4"/>
                  </a:cxn>
                  <a:cxn ang="0">
                    <a:pos x="0" y="2"/>
                  </a:cxn>
                </a:cxnLst>
                <a:rect l="0" t="0" r="r" b="b"/>
                <a:pathLst>
                  <a:path w="5" h="11">
                    <a:moveTo>
                      <a:pt x="0" y="2"/>
                    </a:moveTo>
                    <a:lnTo>
                      <a:pt x="1" y="3"/>
                    </a:lnTo>
                    <a:lnTo>
                      <a:pt x="1" y="6"/>
                    </a:lnTo>
                    <a:lnTo>
                      <a:pt x="2" y="5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3" y="2"/>
                    </a:lnTo>
                    <a:lnTo>
                      <a:pt x="3" y="4"/>
                    </a:lnTo>
                    <a:lnTo>
                      <a:pt x="5" y="4"/>
                    </a:lnTo>
                    <a:lnTo>
                      <a:pt x="5" y="6"/>
                    </a:lnTo>
                    <a:lnTo>
                      <a:pt x="5" y="9"/>
                    </a:lnTo>
                    <a:lnTo>
                      <a:pt x="3" y="11"/>
                    </a:lnTo>
                    <a:lnTo>
                      <a:pt x="1" y="8"/>
                    </a:lnTo>
                    <a:lnTo>
                      <a:pt x="1" y="9"/>
                    </a:lnTo>
                    <a:lnTo>
                      <a:pt x="0" y="8"/>
                    </a:lnTo>
                    <a:lnTo>
                      <a:pt x="1" y="6"/>
                    </a:lnTo>
                    <a:lnTo>
                      <a:pt x="0" y="4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619" name="Freeform 107">
                <a:extLst>
                  <a:ext uri="{FF2B5EF4-FFF2-40B4-BE49-F238E27FC236}">
                    <a16:creationId xmlns:a16="http://schemas.microsoft.com/office/drawing/2014/main" id="{7BFFEA0B-1E4D-423E-B535-DBA2DC071E5D}"/>
                  </a:ext>
                </a:extLst>
              </p:cNvPr>
              <p:cNvSpPr>
                <a:spLocks/>
              </p:cNvSpPr>
              <p:nvPr>
                <p:custDataLst>
                  <p:tags r:id="rId102"/>
                </p:custDataLst>
              </p:nvPr>
            </p:nvSpPr>
            <p:spPr bwMode="gray">
              <a:xfrm>
                <a:off x="3325095" y="3685624"/>
                <a:ext cx="12276" cy="15783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4" y="0"/>
                  </a:cxn>
                  <a:cxn ang="0">
                    <a:pos x="4" y="2"/>
                  </a:cxn>
                  <a:cxn ang="0">
                    <a:pos x="6" y="1"/>
                  </a:cxn>
                  <a:cxn ang="0">
                    <a:pos x="5" y="3"/>
                  </a:cxn>
                  <a:cxn ang="0">
                    <a:pos x="6" y="3"/>
                  </a:cxn>
                  <a:cxn ang="0">
                    <a:pos x="6" y="4"/>
                  </a:cxn>
                  <a:cxn ang="0">
                    <a:pos x="7" y="4"/>
                  </a:cxn>
                  <a:cxn ang="0">
                    <a:pos x="6" y="6"/>
                  </a:cxn>
                  <a:cxn ang="0">
                    <a:pos x="5" y="6"/>
                  </a:cxn>
                  <a:cxn ang="0">
                    <a:pos x="6" y="7"/>
                  </a:cxn>
                  <a:cxn ang="0">
                    <a:pos x="5" y="8"/>
                  </a:cxn>
                  <a:cxn ang="0">
                    <a:pos x="4" y="7"/>
                  </a:cxn>
                  <a:cxn ang="0">
                    <a:pos x="3" y="9"/>
                  </a:cxn>
                  <a:cxn ang="0">
                    <a:pos x="1" y="8"/>
                  </a:cxn>
                  <a:cxn ang="0">
                    <a:pos x="1" y="7"/>
                  </a:cxn>
                  <a:cxn ang="0">
                    <a:pos x="2" y="5"/>
                  </a:cxn>
                  <a:cxn ang="0">
                    <a:pos x="1" y="4"/>
                  </a:cxn>
                  <a:cxn ang="0">
                    <a:pos x="0" y="6"/>
                  </a:cxn>
                  <a:cxn ang="0">
                    <a:pos x="0" y="5"/>
                  </a:cxn>
                  <a:cxn ang="0">
                    <a:pos x="0" y="4"/>
                  </a:cxn>
                  <a:cxn ang="0">
                    <a:pos x="1" y="3"/>
                  </a:cxn>
                  <a:cxn ang="0">
                    <a:pos x="2" y="3"/>
                  </a:cxn>
                  <a:cxn ang="0">
                    <a:pos x="1" y="1"/>
                  </a:cxn>
                  <a:cxn ang="0">
                    <a:pos x="2" y="0"/>
                  </a:cxn>
                  <a:cxn ang="0">
                    <a:pos x="3" y="0"/>
                  </a:cxn>
                </a:cxnLst>
                <a:rect l="0" t="0" r="r" b="b"/>
                <a:pathLst>
                  <a:path w="7" h="9">
                    <a:moveTo>
                      <a:pt x="3" y="0"/>
                    </a:moveTo>
                    <a:lnTo>
                      <a:pt x="4" y="0"/>
                    </a:lnTo>
                    <a:lnTo>
                      <a:pt x="4" y="2"/>
                    </a:lnTo>
                    <a:lnTo>
                      <a:pt x="6" y="1"/>
                    </a:lnTo>
                    <a:lnTo>
                      <a:pt x="5" y="3"/>
                    </a:lnTo>
                    <a:lnTo>
                      <a:pt x="6" y="3"/>
                    </a:lnTo>
                    <a:lnTo>
                      <a:pt x="6" y="4"/>
                    </a:lnTo>
                    <a:lnTo>
                      <a:pt x="7" y="4"/>
                    </a:lnTo>
                    <a:lnTo>
                      <a:pt x="6" y="6"/>
                    </a:lnTo>
                    <a:lnTo>
                      <a:pt x="5" y="6"/>
                    </a:lnTo>
                    <a:lnTo>
                      <a:pt x="6" y="7"/>
                    </a:lnTo>
                    <a:lnTo>
                      <a:pt x="5" y="8"/>
                    </a:lnTo>
                    <a:lnTo>
                      <a:pt x="4" y="7"/>
                    </a:lnTo>
                    <a:lnTo>
                      <a:pt x="3" y="9"/>
                    </a:lnTo>
                    <a:lnTo>
                      <a:pt x="1" y="8"/>
                    </a:lnTo>
                    <a:lnTo>
                      <a:pt x="1" y="7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5"/>
                    </a:lnTo>
                    <a:lnTo>
                      <a:pt x="0" y="4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620" name="Freeform 108">
                <a:extLst>
                  <a:ext uri="{FF2B5EF4-FFF2-40B4-BE49-F238E27FC236}">
                    <a16:creationId xmlns:a16="http://schemas.microsoft.com/office/drawing/2014/main" id="{0CBB7320-3DE3-4C5B-BEA3-F230B7AFFEBE}"/>
                  </a:ext>
                </a:extLst>
              </p:cNvPr>
              <p:cNvSpPr>
                <a:spLocks/>
              </p:cNvSpPr>
              <p:nvPr>
                <p:custDataLst>
                  <p:tags r:id="rId103"/>
                </p:custDataLst>
              </p:nvPr>
            </p:nvSpPr>
            <p:spPr bwMode="gray">
              <a:xfrm>
                <a:off x="3314573" y="3706667"/>
                <a:ext cx="5261" cy="12276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2" y="2"/>
                  </a:cxn>
                  <a:cxn ang="0">
                    <a:pos x="3" y="3"/>
                  </a:cxn>
                  <a:cxn ang="0">
                    <a:pos x="2" y="4"/>
                  </a:cxn>
                  <a:cxn ang="0">
                    <a:pos x="2" y="5"/>
                  </a:cxn>
                  <a:cxn ang="0">
                    <a:pos x="2" y="7"/>
                  </a:cxn>
                  <a:cxn ang="0">
                    <a:pos x="1" y="7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1" y="0"/>
                  </a:cxn>
                </a:cxnLst>
                <a:rect l="0" t="0" r="r" b="b"/>
                <a:pathLst>
                  <a:path w="3" h="7">
                    <a:moveTo>
                      <a:pt x="1" y="0"/>
                    </a:moveTo>
                    <a:lnTo>
                      <a:pt x="2" y="2"/>
                    </a:lnTo>
                    <a:lnTo>
                      <a:pt x="3" y="3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1" y="7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621" name="Freeform 109">
                <a:extLst>
                  <a:ext uri="{FF2B5EF4-FFF2-40B4-BE49-F238E27FC236}">
                    <a16:creationId xmlns:a16="http://schemas.microsoft.com/office/drawing/2014/main" id="{CEFB28C6-C62A-4726-9176-DCD68776FD02}"/>
                  </a:ext>
                </a:extLst>
              </p:cNvPr>
              <p:cNvSpPr>
                <a:spLocks/>
              </p:cNvSpPr>
              <p:nvPr>
                <p:custDataLst>
                  <p:tags r:id="rId104"/>
                </p:custDataLst>
              </p:nvPr>
            </p:nvSpPr>
            <p:spPr bwMode="gray">
              <a:xfrm>
                <a:off x="3328603" y="3724204"/>
                <a:ext cx="24551" cy="33319"/>
              </a:xfrm>
              <a:custGeom>
                <a:avLst/>
                <a:gdLst/>
                <a:ahLst/>
                <a:cxnLst>
                  <a:cxn ang="0">
                    <a:pos x="6" y="8"/>
                  </a:cxn>
                  <a:cxn ang="0">
                    <a:pos x="6" y="6"/>
                  </a:cxn>
                  <a:cxn ang="0">
                    <a:pos x="7" y="6"/>
                  </a:cxn>
                  <a:cxn ang="0">
                    <a:pos x="7" y="5"/>
                  </a:cxn>
                  <a:cxn ang="0">
                    <a:pos x="6" y="4"/>
                  </a:cxn>
                  <a:cxn ang="0">
                    <a:pos x="6" y="2"/>
                  </a:cxn>
                  <a:cxn ang="0">
                    <a:pos x="7" y="0"/>
                  </a:cxn>
                  <a:cxn ang="0">
                    <a:pos x="8" y="0"/>
                  </a:cxn>
                  <a:cxn ang="0">
                    <a:pos x="9" y="1"/>
                  </a:cxn>
                  <a:cxn ang="0">
                    <a:pos x="9" y="3"/>
                  </a:cxn>
                  <a:cxn ang="0">
                    <a:pos x="9" y="5"/>
                  </a:cxn>
                  <a:cxn ang="0">
                    <a:pos x="11" y="5"/>
                  </a:cxn>
                  <a:cxn ang="0">
                    <a:pos x="12" y="6"/>
                  </a:cxn>
                  <a:cxn ang="0">
                    <a:pos x="13" y="8"/>
                  </a:cxn>
                  <a:cxn ang="0">
                    <a:pos x="14" y="9"/>
                  </a:cxn>
                  <a:cxn ang="0">
                    <a:pos x="11" y="9"/>
                  </a:cxn>
                  <a:cxn ang="0">
                    <a:pos x="9" y="11"/>
                  </a:cxn>
                  <a:cxn ang="0">
                    <a:pos x="8" y="11"/>
                  </a:cxn>
                  <a:cxn ang="0">
                    <a:pos x="8" y="9"/>
                  </a:cxn>
                  <a:cxn ang="0">
                    <a:pos x="7" y="8"/>
                  </a:cxn>
                  <a:cxn ang="0">
                    <a:pos x="7" y="9"/>
                  </a:cxn>
                  <a:cxn ang="0">
                    <a:pos x="6" y="9"/>
                  </a:cxn>
                  <a:cxn ang="0">
                    <a:pos x="6" y="10"/>
                  </a:cxn>
                  <a:cxn ang="0">
                    <a:pos x="7" y="14"/>
                  </a:cxn>
                  <a:cxn ang="0">
                    <a:pos x="6" y="19"/>
                  </a:cxn>
                  <a:cxn ang="0">
                    <a:pos x="5" y="19"/>
                  </a:cxn>
                  <a:cxn ang="0">
                    <a:pos x="4" y="18"/>
                  </a:cxn>
                  <a:cxn ang="0">
                    <a:pos x="2" y="13"/>
                  </a:cxn>
                  <a:cxn ang="0">
                    <a:pos x="1" y="10"/>
                  </a:cxn>
                  <a:cxn ang="0">
                    <a:pos x="0" y="8"/>
                  </a:cxn>
                  <a:cxn ang="0">
                    <a:pos x="0" y="6"/>
                  </a:cxn>
                  <a:cxn ang="0">
                    <a:pos x="1" y="5"/>
                  </a:cxn>
                  <a:cxn ang="0">
                    <a:pos x="3" y="5"/>
                  </a:cxn>
                  <a:cxn ang="0">
                    <a:pos x="4" y="7"/>
                  </a:cxn>
                  <a:cxn ang="0">
                    <a:pos x="5" y="7"/>
                  </a:cxn>
                  <a:cxn ang="0">
                    <a:pos x="5" y="8"/>
                  </a:cxn>
                  <a:cxn ang="0">
                    <a:pos x="6" y="8"/>
                  </a:cxn>
                </a:cxnLst>
                <a:rect l="0" t="0" r="r" b="b"/>
                <a:pathLst>
                  <a:path w="14" h="19">
                    <a:moveTo>
                      <a:pt x="6" y="8"/>
                    </a:moveTo>
                    <a:lnTo>
                      <a:pt x="6" y="6"/>
                    </a:lnTo>
                    <a:lnTo>
                      <a:pt x="7" y="6"/>
                    </a:lnTo>
                    <a:lnTo>
                      <a:pt x="7" y="5"/>
                    </a:lnTo>
                    <a:lnTo>
                      <a:pt x="6" y="4"/>
                    </a:lnTo>
                    <a:lnTo>
                      <a:pt x="6" y="2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9" y="1"/>
                    </a:lnTo>
                    <a:lnTo>
                      <a:pt x="9" y="3"/>
                    </a:lnTo>
                    <a:lnTo>
                      <a:pt x="9" y="5"/>
                    </a:lnTo>
                    <a:lnTo>
                      <a:pt x="11" y="5"/>
                    </a:lnTo>
                    <a:lnTo>
                      <a:pt x="12" y="6"/>
                    </a:lnTo>
                    <a:lnTo>
                      <a:pt x="13" y="8"/>
                    </a:lnTo>
                    <a:lnTo>
                      <a:pt x="14" y="9"/>
                    </a:lnTo>
                    <a:lnTo>
                      <a:pt x="11" y="9"/>
                    </a:lnTo>
                    <a:lnTo>
                      <a:pt x="9" y="11"/>
                    </a:lnTo>
                    <a:lnTo>
                      <a:pt x="8" y="11"/>
                    </a:lnTo>
                    <a:lnTo>
                      <a:pt x="8" y="9"/>
                    </a:lnTo>
                    <a:lnTo>
                      <a:pt x="7" y="8"/>
                    </a:lnTo>
                    <a:lnTo>
                      <a:pt x="7" y="9"/>
                    </a:lnTo>
                    <a:lnTo>
                      <a:pt x="6" y="9"/>
                    </a:lnTo>
                    <a:lnTo>
                      <a:pt x="6" y="10"/>
                    </a:lnTo>
                    <a:lnTo>
                      <a:pt x="7" y="14"/>
                    </a:lnTo>
                    <a:lnTo>
                      <a:pt x="6" y="19"/>
                    </a:lnTo>
                    <a:lnTo>
                      <a:pt x="5" y="19"/>
                    </a:lnTo>
                    <a:lnTo>
                      <a:pt x="4" y="18"/>
                    </a:lnTo>
                    <a:lnTo>
                      <a:pt x="2" y="13"/>
                    </a:lnTo>
                    <a:lnTo>
                      <a:pt x="1" y="10"/>
                    </a:lnTo>
                    <a:lnTo>
                      <a:pt x="0" y="8"/>
                    </a:lnTo>
                    <a:lnTo>
                      <a:pt x="0" y="6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4" y="7"/>
                    </a:lnTo>
                    <a:lnTo>
                      <a:pt x="5" y="7"/>
                    </a:lnTo>
                    <a:lnTo>
                      <a:pt x="5" y="8"/>
                    </a:lnTo>
                    <a:lnTo>
                      <a:pt x="6" y="8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622" name="Freeform 110">
                <a:extLst>
                  <a:ext uri="{FF2B5EF4-FFF2-40B4-BE49-F238E27FC236}">
                    <a16:creationId xmlns:a16="http://schemas.microsoft.com/office/drawing/2014/main" id="{B01DA7A8-EAE7-42DB-BFC8-4565B3DD68FE}"/>
                  </a:ext>
                </a:extLst>
              </p:cNvPr>
              <p:cNvSpPr>
                <a:spLocks/>
              </p:cNvSpPr>
              <p:nvPr>
                <p:custDataLst>
                  <p:tags r:id="rId105"/>
                </p:custDataLst>
              </p:nvPr>
            </p:nvSpPr>
            <p:spPr bwMode="gray">
              <a:xfrm>
                <a:off x="3347893" y="3750509"/>
                <a:ext cx="7015" cy="12276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2" y="1"/>
                  </a:cxn>
                  <a:cxn ang="0">
                    <a:pos x="3" y="1"/>
                  </a:cxn>
                  <a:cxn ang="0">
                    <a:pos x="3" y="2"/>
                  </a:cxn>
                  <a:cxn ang="0">
                    <a:pos x="4" y="3"/>
                  </a:cxn>
                  <a:cxn ang="0">
                    <a:pos x="4" y="6"/>
                  </a:cxn>
                  <a:cxn ang="0">
                    <a:pos x="2" y="7"/>
                  </a:cxn>
                  <a:cxn ang="0">
                    <a:pos x="1" y="6"/>
                  </a:cxn>
                  <a:cxn ang="0">
                    <a:pos x="0" y="4"/>
                  </a:cxn>
                  <a:cxn ang="0">
                    <a:pos x="0" y="3"/>
                  </a:cxn>
                  <a:cxn ang="0">
                    <a:pos x="0" y="2"/>
                  </a:cxn>
                  <a:cxn ang="0">
                    <a:pos x="1" y="2"/>
                  </a:cxn>
                  <a:cxn ang="0">
                    <a:pos x="1" y="0"/>
                  </a:cxn>
                  <a:cxn ang="0">
                    <a:pos x="2" y="0"/>
                  </a:cxn>
                </a:cxnLst>
                <a:rect l="0" t="0" r="r" b="b"/>
                <a:pathLst>
                  <a:path w="4" h="7">
                    <a:moveTo>
                      <a:pt x="2" y="0"/>
                    </a:moveTo>
                    <a:lnTo>
                      <a:pt x="2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4" y="3"/>
                    </a:lnTo>
                    <a:lnTo>
                      <a:pt x="4" y="6"/>
                    </a:lnTo>
                    <a:lnTo>
                      <a:pt x="2" y="7"/>
                    </a:lnTo>
                    <a:lnTo>
                      <a:pt x="1" y="6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623" name="Freeform 111">
                <a:extLst>
                  <a:ext uri="{FF2B5EF4-FFF2-40B4-BE49-F238E27FC236}">
                    <a16:creationId xmlns:a16="http://schemas.microsoft.com/office/drawing/2014/main" id="{73B283B2-3767-46B7-ACB8-2CE37476ED43}"/>
                  </a:ext>
                </a:extLst>
              </p:cNvPr>
              <p:cNvSpPr>
                <a:spLocks/>
              </p:cNvSpPr>
              <p:nvPr>
                <p:custDataLst>
                  <p:tags r:id="rId106"/>
                </p:custDataLst>
              </p:nvPr>
            </p:nvSpPr>
            <p:spPr bwMode="gray">
              <a:xfrm>
                <a:off x="3342632" y="3759277"/>
                <a:ext cx="1753" cy="3507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1" y="0"/>
                  </a:cxn>
                  <a:cxn ang="0">
                    <a:pos x="1" y="2"/>
                  </a:cxn>
                  <a:cxn ang="0">
                    <a:pos x="0" y="2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0"/>
                    </a:lnTo>
                    <a:lnTo>
                      <a:pt x="1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624" name="Freeform 112">
                <a:extLst>
                  <a:ext uri="{FF2B5EF4-FFF2-40B4-BE49-F238E27FC236}">
                    <a16:creationId xmlns:a16="http://schemas.microsoft.com/office/drawing/2014/main" id="{FB5CA611-FB1A-4784-9EFA-FDB01136B017}"/>
                  </a:ext>
                </a:extLst>
              </p:cNvPr>
              <p:cNvSpPr>
                <a:spLocks/>
              </p:cNvSpPr>
              <p:nvPr>
                <p:custDataLst>
                  <p:tags r:id="rId107"/>
                </p:custDataLst>
              </p:nvPr>
            </p:nvSpPr>
            <p:spPr bwMode="gray">
              <a:xfrm>
                <a:off x="3363676" y="3857483"/>
                <a:ext cx="10522" cy="33319"/>
              </a:xfrm>
              <a:custGeom>
                <a:avLst/>
                <a:gdLst/>
                <a:ahLst/>
                <a:cxnLst>
                  <a:cxn ang="0">
                    <a:pos x="3" y="1"/>
                  </a:cxn>
                  <a:cxn ang="0">
                    <a:pos x="4" y="2"/>
                  </a:cxn>
                  <a:cxn ang="0">
                    <a:pos x="5" y="2"/>
                  </a:cxn>
                  <a:cxn ang="0">
                    <a:pos x="5" y="3"/>
                  </a:cxn>
                  <a:cxn ang="0">
                    <a:pos x="4" y="4"/>
                  </a:cxn>
                  <a:cxn ang="0">
                    <a:pos x="6" y="6"/>
                  </a:cxn>
                  <a:cxn ang="0">
                    <a:pos x="6" y="10"/>
                  </a:cxn>
                  <a:cxn ang="0">
                    <a:pos x="6" y="16"/>
                  </a:cxn>
                  <a:cxn ang="0">
                    <a:pos x="5" y="16"/>
                  </a:cxn>
                  <a:cxn ang="0">
                    <a:pos x="5" y="18"/>
                  </a:cxn>
                  <a:cxn ang="0">
                    <a:pos x="5" y="19"/>
                  </a:cxn>
                  <a:cxn ang="0">
                    <a:pos x="4" y="19"/>
                  </a:cxn>
                  <a:cxn ang="0">
                    <a:pos x="4" y="18"/>
                  </a:cxn>
                  <a:cxn ang="0">
                    <a:pos x="2" y="16"/>
                  </a:cxn>
                  <a:cxn ang="0">
                    <a:pos x="1" y="15"/>
                  </a:cxn>
                  <a:cxn ang="0">
                    <a:pos x="2" y="12"/>
                  </a:cxn>
                  <a:cxn ang="0">
                    <a:pos x="1" y="12"/>
                  </a:cxn>
                  <a:cxn ang="0">
                    <a:pos x="0" y="9"/>
                  </a:cxn>
                  <a:cxn ang="0">
                    <a:pos x="1" y="5"/>
                  </a:cxn>
                  <a:cxn ang="0">
                    <a:pos x="1" y="4"/>
                  </a:cxn>
                  <a:cxn ang="0">
                    <a:pos x="1" y="3"/>
                  </a:cxn>
                  <a:cxn ang="0">
                    <a:pos x="1" y="2"/>
                  </a:cxn>
                  <a:cxn ang="0">
                    <a:pos x="2" y="2"/>
                  </a:cxn>
                  <a:cxn ang="0">
                    <a:pos x="2" y="1"/>
                  </a:cxn>
                  <a:cxn ang="0">
                    <a:pos x="2" y="0"/>
                  </a:cxn>
                  <a:cxn ang="0">
                    <a:pos x="3" y="1"/>
                  </a:cxn>
                </a:cxnLst>
                <a:rect l="0" t="0" r="r" b="b"/>
                <a:pathLst>
                  <a:path w="6" h="19">
                    <a:moveTo>
                      <a:pt x="3" y="1"/>
                    </a:moveTo>
                    <a:lnTo>
                      <a:pt x="4" y="2"/>
                    </a:lnTo>
                    <a:lnTo>
                      <a:pt x="5" y="2"/>
                    </a:lnTo>
                    <a:lnTo>
                      <a:pt x="5" y="3"/>
                    </a:lnTo>
                    <a:lnTo>
                      <a:pt x="4" y="4"/>
                    </a:lnTo>
                    <a:lnTo>
                      <a:pt x="6" y="6"/>
                    </a:lnTo>
                    <a:lnTo>
                      <a:pt x="6" y="10"/>
                    </a:lnTo>
                    <a:lnTo>
                      <a:pt x="6" y="16"/>
                    </a:lnTo>
                    <a:lnTo>
                      <a:pt x="5" y="16"/>
                    </a:lnTo>
                    <a:lnTo>
                      <a:pt x="5" y="18"/>
                    </a:lnTo>
                    <a:lnTo>
                      <a:pt x="5" y="19"/>
                    </a:lnTo>
                    <a:lnTo>
                      <a:pt x="4" y="19"/>
                    </a:lnTo>
                    <a:lnTo>
                      <a:pt x="4" y="18"/>
                    </a:lnTo>
                    <a:lnTo>
                      <a:pt x="2" y="16"/>
                    </a:lnTo>
                    <a:lnTo>
                      <a:pt x="1" y="15"/>
                    </a:lnTo>
                    <a:lnTo>
                      <a:pt x="2" y="12"/>
                    </a:lnTo>
                    <a:lnTo>
                      <a:pt x="1" y="12"/>
                    </a:lnTo>
                    <a:lnTo>
                      <a:pt x="0" y="9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625" name="Freeform 113">
                <a:extLst>
                  <a:ext uri="{FF2B5EF4-FFF2-40B4-BE49-F238E27FC236}">
                    <a16:creationId xmlns:a16="http://schemas.microsoft.com/office/drawing/2014/main" id="{D2CE6035-F757-4EDD-A600-C52CA39E00CA}"/>
                  </a:ext>
                </a:extLst>
              </p:cNvPr>
              <p:cNvSpPr>
                <a:spLocks/>
              </p:cNvSpPr>
              <p:nvPr>
                <p:custDataLst>
                  <p:tags r:id="rId108"/>
                </p:custDataLst>
              </p:nvPr>
            </p:nvSpPr>
            <p:spPr bwMode="gray">
              <a:xfrm>
                <a:off x="3361922" y="3897817"/>
                <a:ext cx="8768" cy="22798"/>
              </a:xfrm>
              <a:custGeom>
                <a:avLst/>
                <a:gdLst/>
                <a:ahLst/>
                <a:cxnLst>
                  <a:cxn ang="0">
                    <a:pos x="4" y="1"/>
                  </a:cxn>
                  <a:cxn ang="0">
                    <a:pos x="4" y="3"/>
                  </a:cxn>
                  <a:cxn ang="0">
                    <a:pos x="5" y="7"/>
                  </a:cxn>
                  <a:cxn ang="0">
                    <a:pos x="5" y="8"/>
                  </a:cxn>
                  <a:cxn ang="0">
                    <a:pos x="5" y="12"/>
                  </a:cxn>
                  <a:cxn ang="0">
                    <a:pos x="4" y="13"/>
                  </a:cxn>
                  <a:cxn ang="0">
                    <a:pos x="3" y="11"/>
                  </a:cxn>
                  <a:cxn ang="0">
                    <a:pos x="1" y="10"/>
                  </a:cxn>
                  <a:cxn ang="0">
                    <a:pos x="0" y="7"/>
                  </a:cxn>
                  <a:cxn ang="0">
                    <a:pos x="1" y="5"/>
                  </a:cxn>
                  <a:cxn ang="0">
                    <a:pos x="1" y="3"/>
                  </a:cxn>
                  <a:cxn ang="0">
                    <a:pos x="2" y="0"/>
                  </a:cxn>
                  <a:cxn ang="0">
                    <a:pos x="3" y="0"/>
                  </a:cxn>
                  <a:cxn ang="0">
                    <a:pos x="4" y="1"/>
                  </a:cxn>
                </a:cxnLst>
                <a:rect l="0" t="0" r="r" b="b"/>
                <a:pathLst>
                  <a:path w="5" h="13">
                    <a:moveTo>
                      <a:pt x="4" y="1"/>
                    </a:moveTo>
                    <a:lnTo>
                      <a:pt x="4" y="3"/>
                    </a:lnTo>
                    <a:lnTo>
                      <a:pt x="5" y="7"/>
                    </a:lnTo>
                    <a:lnTo>
                      <a:pt x="5" y="8"/>
                    </a:lnTo>
                    <a:lnTo>
                      <a:pt x="5" y="12"/>
                    </a:lnTo>
                    <a:lnTo>
                      <a:pt x="4" y="13"/>
                    </a:lnTo>
                    <a:lnTo>
                      <a:pt x="3" y="11"/>
                    </a:lnTo>
                    <a:lnTo>
                      <a:pt x="1" y="10"/>
                    </a:lnTo>
                    <a:lnTo>
                      <a:pt x="0" y="7"/>
                    </a:lnTo>
                    <a:lnTo>
                      <a:pt x="1" y="5"/>
                    </a:lnTo>
                    <a:lnTo>
                      <a:pt x="1" y="3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626" name="Freeform 114">
                <a:extLst>
                  <a:ext uri="{FF2B5EF4-FFF2-40B4-BE49-F238E27FC236}">
                    <a16:creationId xmlns:a16="http://schemas.microsoft.com/office/drawing/2014/main" id="{53C1D053-D93B-42DA-8283-4A9AD972579A}"/>
                  </a:ext>
                </a:extLst>
              </p:cNvPr>
              <p:cNvSpPr>
                <a:spLocks/>
              </p:cNvSpPr>
              <p:nvPr>
                <p:custDataLst>
                  <p:tags r:id="rId109"/>
                </p:custDataLst>
              </p:nvPr>
            </p:nvSpPr>
            <p:spPr bwMode="gray">
              <a:xfrm>
                <a:off x="3367184" y="3924121"/>
                <a:ext cx="1753" cy="5261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2"/>
                  </a:cxn>
                  <a:cxn ang="0">
                    <a:pos x="1" y="3"/>
                  </a:cxn>
                  <a:cxn ang="0">
                    <a:pos x="0" y="3"/>
                  </a:cxn>
                  <a:cxn ang="0">
                    <a:pos x="0" y="2"/>
                  </a:cxn>
                  <a:cxn ang="0">
                    <a:pos x="1" y="0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lnTo>
                      <a:pt x="0" y="2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627" name="Freeform 115">
                <a:extLst>
                  <a:ext uri="{FF2B5EF4-FFF2-40B4-BE49-F238E27FC236}">
                    <a16:creationId xmlns:a16="http://schemas.microsoft.com/office/drawing/2014/main" id="{97B83170-1988-4B6D-BA6C-3F5BA97B78AE}"/>
                  </a:ext>
                </a:extLst>
              </p:cNvPr>
              <p:cNvSpPr>
                <a:spLocks/>
              </p:cNvSpPr>
              <p:nvPr>
                <p:custDataLst>
                  <p:tags r:id="rId110"/>
                </p:custDataLst>
              </p:nvPr>
            </p:nvSpPr>
            <p:spPr bwMode="gray">
              <a:xfrm>
                <a:off x="3412779" y="3897817"/>
                <a:ext cx="12276" cy="21044"/>
              </a:xfrm>
              <a:custGeom>
                <a:avLst/>
                <a:gdLst/>
                <a:ahLst/>
                <a:cxnLst>
                  <a:cxn ang="0">
                    <a:pos x="1" y="1"/>
                  </a:cxn>
                  <a:cxn ang="0">
                    <a:pos x="1" y="0"/>
                  </a:cxn>
                  <a:cxn ang="0">
                    <a:pos x="2" y="1"/>
                  </a:cxn>
                  <a:cxn ang="0">
                    <a:pos x="3" y="3"/>
                  </a:cxn>
                  <a:cxn ang="0">
                    <a:pos x="4" y="5"/>
                  </a:cxn>
                  <a:cxn ang="0">
                    <a:pos x="5" y="6"/>
                  </a:cxn>
                  <a:cxn ang="0">
                    <a:pos x="7" y="7"/>
                  </a:cxn>
                  <a:cxn ang="0">
                    <a:pos x="7" y="9"/>
                  </a:cxn>
                  <a:cxn ang="0">
                    <a:pos x="5" y="11"/>
                  </a:cxn>
                  <a:cxn ang="0">
                    <a:pos x="5" y="12"/>
                  </a:cxn>
                  <a:cxn ang="0">
                    <a:pos x="4" y="12"/>
                  </a:cxn>
                  <a:cxn ang="0">
                    <a:pos x="4" y="11"/>
                  </a:cxn>
                  <a:cxn ang="0">
                    <a:pos x="2" y="10"/>
                  </a:cxn>
                  <a:cxn ang="0">
                    <a:pos x="1" y="7"/>
                  </a:cxn>
                  <a:cxn ang="0">
                    <a:pos x="0" y="4"/>
                  </a:cxn>
                  <a:cxn ang="0">
                    <a:pos x="1" y="1"/>
                  </a:cxn>
                </a:cxnLst>
                <a:rect l="0" t="0" r="r" b="b"/>
                <a:pathLst>
                  <a:path w="7" h="12">
                    <a:moveTo>
                      <a:pt x="1" y="1"/>
                    </a:moveTo>
                    <a:lnTo>
                      <a:pt x="1" y="0"/>
                    </a:lnTo>
                    <a:lnTo>
                      <a:pt x="2" y="1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5" y="6"/>
                    </a:lnTo>
                    <a:lnTo>
                      <a:pt x="7" y="7"/>
                    </a:lnTo>
                    <a:lnTo>
                      <a:pt x="7" y="9"/>
                    </a:lnTo>
                    <a:lnTo>
                      <a:pt x="5" y="11"/>
                    </a:lnTo>
                    <a:lnTo>
                      <a:pt x="5" y="12"/>
                    </a:lnTo>
                    <a:lnTo>
                      <a:pt x="4" y="12"/>
                    </a:lnTo>
                    <a:lnTo>
                      <a:pt x="4" y="11"/>
                    </a:lnTo>
                    <a:lnTo>
                      <a:pt x="2" y="10"/>
                    </a:lnTo>
                    <a:lnTo>
                      <a:pt x="1" y="7"/>
                    </a:lnTo>
                    <a:lnTo>
                      <a:pt x="0" y="4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628" name="Freeform 116">
                <a:extLst>
                  <a:ext uri="{FF2B5EF4-FFF2-40B4-BE49-F238E27FC236}">
                    <a16:creationId xmlns:a16="http://schemas.microsoft.com/office/drawing/2014/main" id="{8D7FF8B9-844C-4530-A002-2EEC4D849295}"/>
                  </a:ext>
                </a:extLst>
              </p:cNvPr>
              <p:cNvSpPr>
                <a:spLocks/>
              </p:cNvSpPr>
              <p:nvPr>
                <p:custDataLst>
                  <p:tags r:id="rId111"/>
                </p:custDataLst>
              </p:nvPr>
            </p:nvSpPr>
            <p:spPr bwMode="gray">
              <a:xfrm>
                <a:off x="2702545" y="3683869"/>
                <a:ext cx="24551" cy="92944"/>
              </a:xfrm>
              <a:custGeom>
                <a:avLst/>
                <a:gdLst/>
                <a:ahLst/>
                <a:cxnLst>
                  <a:cxn ang="0">
                    <a:pos x="6" y="53"/>
                  </a:cxn>
                  <a:cxn ang="0">
                    <a:pos x="0" y="46"/>
                  </a:cxn>
                  <a:cxn ang="0">
                    <a:pos x="0" y="12"/>
                  </a:cxn>
                  <a:cxn ang="0">
                    <a:pos x="4" y="0"/>
                  </a:cxn>
                  <a:cxn ang="0">
                    <a:pos x="14" y="4"/>
                  </a:cxn>
                  <a:cxn ang="0">
                    <a:pos x="11" y="9"/>
                  </a:cxn>
                  <a:cxn ang="0">
                    <a:pos x="11" y="23"/>
                  </a:cxn>
                  <a:cxn ang="0">
                    <a:pos x="6" y="53"/>
                  </a:cxn>
                </a:cxnLst>
                <a:rect l="0" t="0" r="r" b="b"/>
                <a:pathLst>
                  <a:path w="14" h="53">
                    <a:moveTo>
                      <a:pt x="6" y="53"/>
                    </a:moveTo>
                    <a:lnTo>
                      <a:pt x="0" y="46"/>
                    </a:lnTo>
                    <a:lnTo>
                      <a:pt x="0" y="12"/>
                    </a:lnTo>
                    <a:lnTo>
                      <a:pt x="4" y="0"/>
                    </a:lnTo>
                    <a:lnTo>
                      <a:pt x="14" y="4"/>
                    </a:lnTo>
                    <a:lnTo>
                      <a:pt x="11" y="9"/>
                    </a:lnTo>
                    <a:lnTo>
                      <a:pt x="11" y="23"/>
                    </a:lnTo>
                    <a:lnTo>
                      <a:pt x="6" y="53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629" name="Freeform 117">
                <a:extLst>
                  <a:ext uri="{FF2B5EF4-FFF2-40B4-BE49-F238E27FC236}">
                    <a16:creationId xmlns:a16="http://schemas.microsoft.com/office/drawing/2014/main" id="{119D8554-A864-4444-BA97-20D413B9E177}"/>
                  </a:ext>
                </a:extLst>
              </p:cNvPr>
              <p:cNvSpPr>
                <a:spLocks/>
              </p:cNvSpPr>
              <p:nvPr>
                <p:custDataLst>
                  <p:tags r:id="rId112"/>
                </p:custDataLst>
              </p:nvPr>
            </p:nvSpPr>
            <p:spPr bwMode="gray">
              <a:xfrm>
                <a:off x="2700791" y="3787336"/>
                <a:ext cx="121003" cy="113988"/>
              </a:xfrm>
              <a:custGeom>
                <a:avLst/>
                <a:gdLst/>
                <a:ahLst/>
                <a:cxnLst>
                  <a:cxn ang="0">
                    <a:pos x="25" y="59"/>
                  </a:cxn>
                  <a:cxn ang="0">
                    <a:pos x="21" y="54"/>
                  </a:cxn>
                  <a:cxn ang="0">
                    <a:pos x="13" y="39"/>
                  </a:cxn>
                  <a:cxn ang="0">
                    <a:pos x="0" y="31"/>
                  </a:cxn>
                  <a:cxn ang="0">
                    <a:pos x="13" y="11"/>
                  </a:cxn>
                  <a:cxn ang="0">
                    <a:pos x="15" y="2"/>
                  </a:cxn>
                  <a:cxn ang="0">
                    <a:pos x="16" y="2"/>
                  </a:cxn>
                  <a:cxn ang="0">
                    <a:pos x="36" y="1"/>
                  </a:cxn>
                  <a:cxn ang="0">
                    <a:pos x="55" y="0"/>
                  </a:cxn>
                  <a:cxn ang="0">
                    <a:pos x="65" y="17"/>
                  </a:cxn>
                  <a:cxn ang="0">
                    <a:pos x="69" y="22"/>
                  </a:cxn>
                  <a:cxn ang="0">
                    <a:pos x="61" y="24"/>
                  </a:cxn>
                  <a:cxn ang="0">
                    <a:pos x="51" y="25"/>
                  </a:cxn>
                  <a:cxn ang="0">
                    <a:pos x="45" y="39"/>
                  </a:cxn>
                  <a:cxn ang="0">
                    <a:pos x="40" y="39"/>
                  </a:cxn>
                  <a:cxn ang="0">
                    <a:pos x="31" y="48"/>
                  </a:cxn>
                  <a:cxn ang="0">
                    <a:pos x="32" y="60"/>
                  </a:cxn>
                  <a:cxn ang="0">
                    <a:pos x="29" y="65"/>
                  </a:cxn>
                  <a:cxn ang="0">
                    <a:pos x="25" y="61"/>
                  </a:cxn>
                  <a:cxn ang="0">
                    <a:pos x="25" y="59"/>
                  </a:cxn>
                </a:cxnLst>
                <a:rect l="0" t="0" r="r" b="b"/>
                <a:pathLst>
                  <a:path w="69" h="65">
                    <a:moveTo>
                      <a:pt x="25" y="59"/>
                    </a:moveTo>
                    <a:lnTo>
                      <a:pt x="21" y="54"/>
                    </a:lnTo>
                    <a:lnTo>
                      <a:pt x="13" y="39"/>
                    </a:lnTo>
                    <a:lnTo>
                      <a:pt x="0" y="31"/>
                    </a:lnTo>
                    <a:lnTo>
                      <a:pt x="13" y="11"/>
                    </a:lnTo>
                    <a:lnTo>
                      <a:pt x="15" y="2"/>
                    </a:lnTo>
                    <a:lnTo>
                      <a:pt x="16" y="2"/>
                    </a:lnTo>
                    <a:lnTo>
                      <a:pt x="36" y="1"/>
                    </a:lnTo>
                    <a:lnTo>
                      <a:pt x="55" y="0"/>
                    </a:lnTo>
                    <a:lnTo>
                      <a:pt x="65" y="17"/>
                    </a:lnTo>
                    <a:lnTo>
                      <a:pt x="69" y="22"/>
                    </a:lnTo>
                    <a:lnTo>
                      <a:pt x="61" y="24"/>
                    </a:lnTo>
                    <a:lnTo>
                      <a:pt x="51" y="25"/>
                    </a:lnTo>
                    <a:lnTo>
                      <a:pt x="45" y="39"/>
                    </a:lnTo>
                    <a:lnTo>
                      <a:pt x="40" y="39"/>
                    </a:lnTo>
                    <a:lnTo>
                      <a:pt x="31" y="48"/>
                    </a:lnTo>
                    <a:lnTo>
                      <a:pt x="32" y="60"/>
                    </a:lnTo>
                    <a:lnTo>
                      <a:pt x="29" y="65"/>
                    </a:lnTo>
                    <a:lnTo>
                      <a:pt x="25" y="61"/>
                    </a:lnTo>
                    <a:lnTo>
                      <a:pt x="25" y="59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630" name="Freeform 118">
                <a:extLst>
                  <a:ext uri="{FF2B5EF4-FFF2-40B4-BE49-F238E27FC236}">
                    <a16:creationId xmlns:a16="http://schemas.microsoft.com/office/drawing/2014/main" id="{33732B0F-EF63-4175-938D-FC927BD50DCF}"/>
                  </a:ext>
                </a:extLst>
              </p:cNvPr>
              <p:cNvSpPr>
                <a:spLocks/>
              </p:cNvSpPr>
              <p:nvPr>
                <p:custDataLst>
                  <p:tags r:id="rId113"/>
                </p:custDataLst>
              </p:nvPr>
            </p:nvSpPr>
            <p:spPr bwMode="gray">
              <a:xfrm>
                <a:off x="2693776" y="3841700"/>
                <a:ext cx="43842" cy="52610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17" y="8"/>
                  </a:cxn>
                  <a:cxn ang="0">
                    <a:pos x="25" y="23"/>
                  </a:cxn>
                  <a:cxn ang="0">
                    <a:pos x="22" y="27"/>
                  </a:cxn>
                  <a:cxn ang="0">
                    <a:pos x="18" y="30"/>
                  </a:cxn>
                  <a:cxn ang="0">
                    <a:pos x="0" y="10"/>
                  </a:cxn>
                  <a:cxn ang="0">
                    <a:pos x="4" y="0"/>
                  </a:cxn>
                </a:cxnLst>
                <a:rect l="0" t="0" r="r" b="b"/>
                <a:pathLst>
                  <a:path w="25" h="30">
                    <a:moveTo>
                      <a:pt x="4" y="0"/>
                    </a:moveTo>
                    <a:lnTo>
                      <a:pt x="17" y="8"/>
                    </a:lnTo>
                    <a:lnTo>
                      <a:pt x="25" y="23"/>
                    </a:lnTo>
                    <a:lnTo>
                      <a:pt x="22" y="27"/>
                    </a:lnTo>
                    <a:lnTo>
                      <a:pt x="18" y="30"/>
                    </a:lnTo>
                    <a:lnTo>
                      <a:pt x="0" y="1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631" name="Freeform 119">
                <a:extLst>
                  <a:ext uri="{FF2B5EF4-FFF2-40B4-BE49-F238E27FC236}">
                    <a16:creationId xmlns:a16="http://schemas.microsoft.com/office/drawing/2014/main" id="{094950B3-44EF-411B-95C1-620EAF97DC6D}"/>
                  </a:ext>
                </a:extLst>
              </p:cNvPr>
              <p:cNvSpPr>
                <a:spLocks/>
              </p:cNvSpPr>
              <p:nvPr>
                <p:custDataLst>
                  <p:tags r:id="rId114"/>
                </p:custDataLst>
              </p:nvPr>
            </p:nvSpPr>
            <p:spPr bwMode="gray">
              <a:xfrm>
                <a:off x="2793735" y="3492720"/>
                <a:ext cx="205178" cy="142046"/>
              </a:xfrm>
              <a:custGeom>
                <a:avLst/>
                <a:gdLst/>
                <a:ahLst/>
                <a:cxnLst>
                  <a:cxn ang="0">
                    <a:pos x="1" y="13"/>
                  </a:cxn>
                  <a:cxn ang="0">
                    <a:pos x="11" y="2"/>
                  </a:cxn>
                  <a:cxn ang="0">
                    <a:pos x="19" y="0"/>
                  </a:cxn>
                  <a:cxn ang="0">
                    <a:pos x="26" y="2"/>
                  </a:cxn>
                  <a:cxn ang="0">
                    <a:pos x="44" y="3"/>
                  </a:cxn>
                  <a:cxn ang="0">
                    <a:pos x="51" y="10"/>
                  </a:cxn>
                  <a:cxn ang="0">
                    <a:pos x="54" y="19"/>
                  </a:cxn>
                  <a:cxn ang="0">
                    <a:pos x="63" y="19"/>
                  </a:cxn>
                  <a:cxn ang="0">
                    <a:pos x="84" y="39"/>
                  </a:cxn>
                  <a:cxn ang="0">
                    <a:pos x="88" y="47"/>
                  </a:cxn>
                  <a:cxn ang="0">
                    <a:pos x="93" y="48"/>
                  </a:cxn>
                  <a:cxn ang="0">
                    <a:pos x="101" y="59"/>
                  </a:cxn>
                  <a:cxn ang="0">
                    <a:pos x="114" y="63"/>
                  </a:cxn>
                  <a:cxn ang="0">
                    <a:pos x="117" y="72"/>
                  </a:cxn>
                  <a:cxn ang="0">
                    <a:pos x="99" y="76"/>
                  </a:cxn>
                  <a:cxn ang="0">
                    <a:pos x="94" y="75"/>
                  </a:cxn>
                  <a:cxn ang="0">
                    <a:pos x="79" y="81"/>
                  </a:cxn>
                  <a:cxn ang="0">
                    <a:pos x="74" y="76"/>
                  </a:cxn>
                  <a:cxn ang="0">
                    <a:pos x="74" y="69"/>
                  </a:cxn>
                  <a:cxn ang="0">
                    <a:pos x="79" y="60"/>
                  </a:cxn>
                  <a:cxn ang="0">
                    <a:pos x="77" y="55"/>
                  </a:cxn>
                  <a:cxn ang="0">
                    <a:pos x="68" y="52"/>
                  </a:cxn>
                  <a:cxn ang="0">
                    <a:pos x="58" y="38"/>
                  </a:cxn>
                  <a:cxn ang="0">
                    <a:pos x="47" y="35"/>
                  </a:cxn>
                  <a:cxn ang="0">
                    <a:pos x="42" y="25"/>
                  </a:cxn>
                  <a:cxn ang="0">
                    <a:pos x="34" y="25"/>
                  </a:cxn>
                  <a:cxn ang="0">
                    <a:pos x="24" y="15"/>
                  </a:cxn>
                  <a:cxn ang="0">
                    <a:pos x="24" y="9"/>
                  </a:cxn>
                  <a:cxn ang="0">
                    <a:pos x="16" y="10"/>
                  </a:cxn>
                  <a:cxn ang="0">
                    <a:pos x="6" y="22"/>
                  </a:cxn>
                  <a:cxn ang="0">
                    <a:pos x="0" y="20"/>
                  </a:cxn>
                  <a:cxn ang="0">
                    <a:pos x="1" y="13"/>
                  </a:cxn>
                </a:cxnLst>
                <a:rect l="0" t="0" r="r" b="b"/>
                <a:pathLst>
                  <a:path w="117" h="81">
                    <a:moveTo>
                      <a:pt x="1" y="13"/>
                    </a:moveTo>
                    <a:lnTo>
                      <a:pt x="11" y="2"/>
                    </a:lnTo>
                    <a:lnTo>
                      <a:pt x="19" y="0"/>
                    </a:lnTo>
                    <a:lnTo>
                      <a:pt x="26" y="2"/>
                    </a:lnTo>
                    <a:lnTo>
                      <a:pt x="44" y="3"/>
                    </a:lnTo>
                    <a:lnTo>
                      <a:pt x="51" y="10"/>
                    </a:lnTo>
                    <a:lnTo>
                      <a:pt x="54" y="19"/>
                    </a:lnTo>
                    <a:lnTo>
                      <a:pt x="63" y="19"/>
                    </a:lnTo>
                    <a:lnTo>
                      <a:pt x="84" y="39"/>
                    </a:lnTo>
                    <a:lnTo>
                      <a:pt x="88" y="47"/>
                    </a:lnTo>
                    <a:lnTo>
                      <a:pt x="93" y="48"/>
                    </a:lnTo>
                    <a:lnTo>
                      <a:pt x="101" y="59"/>
                    </a:lnTo>
                    <a:lnTo>
                      <a:pt x="114" y="63"/>
                    </a:lnTo>
                    <a:lnTo>
                      <a:pt x="117" y="72"/>
                    </a:lnTo>
                    <a:lnTo>
                      <a:pt x="99" y="76"/>
                    </a:lnTo>
                    <a:lnTo>
                      <a:pt x="94" y="75"/>
                    </a:lnTo>
                    <a:lnTo>
                      <a:pt x="79" y="81"/>
                    </a:lnTo>
                    <a:lnTo>
                      <a:pt x="74" y="76"/>
                    </a:lnTo>
                    <a:lnTo>
                      <a:pt x="74" y="69"/>
                    </a:lnTo>
                    <a:lnTo>
                      <a:pt x="79" y="60"/>
                    </a:lnTo>
                    <a:lnTo>
                      <a:pt x="77" y="55"/>
                    </a:lnTo>
                    <a:lnTo>
                      <a:pt x="68" y="52"/>
                    </a:lnTo>
                    <a:lnTo>
                      <a:pt x="58" y="38"/>
                    </a:lnTo>
                    <a:lnTo>
                      <a:pt x="47" y="35"/>
                    </a:lnTo>
                    <a:lnTo>
                      <a:pt x="42" y="25"/>
                    </a:lnTo>
                    <a:lnTo>
                      <a:pt x="34" y="25"/>
                    </a:lnTo>
                    <a:lnTo>
                      <a:pt x="24" y="15"/>
                    </a:lnTo>
                    <a:lnTo>
                      <a:pt x="24" y="9"/>
                    </a:lnTo>
                    <a:lnTo>
                      <a:pt x="16" y="10"/>
                    </a:lnTo>
                    <a:lnTo>
                      <a:pt x="6" y="22"/>
                    </a:lnTo>
                    <a:lnTo>
                      <a:pt x="0" y="20"/>
                    </a:lnTo>
                    <a:lnTo>
                      <a:pt x="1" y="13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632" name="Freeform 120">
                <a:extLst>
                  <a:ext uri="{FF2B5EF4-FFF2-40B4-BE49-F238E27FC236}">
                    <a16:creationId xmlns:a16="http://schemas.microsoft.com/office/drawing/2014/main" id="{DC4F1CCD-7A82-47B2-ACC0-83EA94850140}"/>
                  </a:ext>
                </a:extLst>
              </p:cNvPr>
              <p:cNvSpPr>
                <a:spLocks/>
              </p:cNvSpPr>
              <p:nvPr>
                <p:custDataLst>
                  <p:tags r:id="rId115"/>
                </p:custDataLst>
              </p:nvPr>
            </p:nvSpPr>
            <p:spPr bwMode="gray">
              <a:xfrm>
                <a:off x="2820040" y="3526040"/>
                <a:ext cx="7015" cy="8768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3" y="0"/>
                  </a:cxn>
                  <a:cxn ang="0">
                    <a:pos x="4" y="4"/>
                  </a:cxn>
                  <a:cxn ang="0">
                    <a:pos x="0" y="5"/>
                  </a:cxn>
                  <a:cxn ang="0">
                    <a:pos x="1" y="2"/>
                  </a:cxn>
                </a:cxnLst>
                <a:rect l="0" t="0" r="r" b="b"/>
                <a:pathLst>
                  <a:path w="4" h="5">
                    <a:moveTo>
                      <a:pt x="1" y="2"/>
                    </a:moveTo>
                    <a:lnTo>
                      <a:pt x="3" y="0"/>
                    </a:lnTo>
                    <a:lnTo>
                      <a:pt x="4" y="4"/>
                    </a:lnTo>
                    <a:lnTo>
                      <a:pt x="0" y="5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633" name="Freeform 121">
                <a:extLst>
                  <a:ext uri="{FF2B5EF4-FFF2-40B4-BE49-F238E27FC236}">
                    <a16:creationId xmlns:a16="http://schemas.microsoft.com/office/drawing/2014/main" id="{3D2C2E9E-E7F5-4A67-9712-62EBED8829E5}"/>
                  </a:ext>
                </a:extLst>
              </p:cNvPr>
              <p:cNvSpPr>
                <a:spLocks/>
              </p:cNvSpPr>
              <p:nvPr>
                <p:custDataLst>
                  <p:tags r:id="rId116"/>
                </p:custDataLst>
              </p:nvPr>
            </p:nvSpPr>
            <p:spPr bwMode="gray">
              <a:xfrm>
                <a:off x="2916492" y="3689131"/>
                <a:ext cx="42088" cy="36827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" y="0"/>
                  </a:cxn>
                  <a:cxn ang="0">
                    <a:pos x="24" y="14"/>
                  </a:cxn>
                  <a:cxn ang="0">
                    <a:pos x="23" y="21"/>
                  </a:cxn>
                  <a:cxn ang="0">
                    <a:pos x="8" y="19"/>
                  </a:cxn>
                  <a:cxn ang="0">
                    <a:pos x="2" y="13"/>
                  </a:cxn>
                  <a:cxn ang="0">
                    <a:pos x="0" y="6"/>
                  </a:cxn>
                </a:cxnLst>
                <a:rect l="0" t="0" r="r" b="b"/>
                <a:pathLst>
                  <a:path w="24" h="21">
                    <a:moveTo>
                      <a:pt x="0" y="6"/>
                    </a:moveTo>
                    <a:lnTo>
                      <a:pt x="6" y="0"/>
                    </a:lnTo>
                    <a:lnTo>
                      <a:pt x="24" y="14"/>
                    </a:lnTo>
                    <a:lnTo>
                      <a:pt x="23" y="21"/>
                    </a:lnTo>
                    <a:lnTo>
                      <a:pt x="8" y="19"/>
                    </a:lnTo>
                    <a:lnTo>
                      <a:pt x="2" y="13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634" name="Freeform 122">
                <a:extLst>
                  <a:ext uri="{FF2B5EF4-FFF2-40B4-BE49-F238E27FC236}">
                    <a16:creationId xmlns:a16="http://schemas.microsoft.com/office/drawing/2014/main" id="{00ABCAF9-063A-4BA5-938F-C6F56BF8A553}"/>
                  </a:ext>
                </a:extLst>
              </p:cNvPr>
              <p:cNvSpPr>
                <a:spLocks/>
              </p:cNvSpPr>
              <p:nvPr>
                <p:custDataLst>
                  <p:tags r:id="rId117"/>
                </p:custDataLst>
              </p:nvPr>
            </p:nvSpPr>
            <p:spPr bwMode="gray">
              <a:xfrm>
                <a:off x="2923507" y="3334891"/>
                <a:ext cx="12276" cy="49102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4" y="0"/>
                  </a:cxn>
                  <a:cxn ang="0">
                    <a:pos x="7" y="8"/>
                  </a:cxn>
                  <a:cxn ang="0">
                    <a:pos x="6" y="28"/>
                  </a:cxn>
                  <a:cxn ang="0">
                    <a:pos x="4" y="27"/>
                  </a:cxn>
                  <a:cxn ang="0">
                    <a:pos x="5" y="14"/>
                  </a:cxn>
                  <a:cxn ang="0">
                    <a:pos x="0" y="1"/>
                  </a:cxn>
                </a:cxnLst>
                <a:rect l="0" t="0" r="r" b="b"/>
                <a:pathLst>
                  <a:path w="7" h="28">
                    <a:moveTo>
                      <a:pt x="0" y="1"/>
                    </a:moveTo>
                    <a:lnTo>
                      <a:pt x="4" y="0"/>
                    </a:lnTo>
                    <a:lnTo>
                      <a:pt x="7" y="8"/>
                    </a:lnTo>
                    <a:lnTo>
                      <a:pt x="6" y="28"/>
                    </a:lnTo>
                    <a:lnTo>
                      <a:pt x="4" y="27"/>
                    </a:lnTo>
                    <a:lnTo>
                      <a:pt x="5" y="14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635" name="Freeform 123">
                <a:extLst>
                  <a:ext uri="{FF2B5EF4-FFF2-40B4-BE49-F238E27FC236}">
                    <a16:creationId xmlns:a16="http://schemas.microsoft.com/office/drawing/2014/main" id="{8DA37687-6114-4019-990F-9805B587F0C8}"/>
                  </a:ext>
                </a:extLst>
              </p:cNvPr>
              <p:cNvSpPr>
                <a:spLocks/>
              </p:cNvSpPr>
              <p:nvPr>
                <p:custDataLst>
                  <p:tags r:id="rId118"/>
                </p:custDataLst>
              </p:nvPr>
            </p:nvSpPr>
            <p:spPr bwMode="gray">
              <a:xfrm>
                <a:off x="2948058" y="3392762"/>
                <a:ext cx="12276" cy="45595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1" y="0"/>
                  </a:cxn>
                  <a:cxn ang="0">
                    <a:pos x="6" y="9"/>
                  </a:cxn>
                  <a:cxn ang="0">
                    <a:pos x="7" y="26"/>
                  </a:cxn>
                  <a:cxn ang="0">
                    <a:pos x="4" y="25"/>
                  </a:cxn>
                  <a:cxn ang="0">
                    <a:pos x="4" y="12"/>
                  </a:cxn>
                  <a:cxn ang="0">
                    <a:pos x="0" y="2"/>
                  </a:cxn>
                </a:cxnLst>
                <a:rect l="0" t="0" r="r" b="b"/>
                <a:pathLst>
                  <a:path w="7" h="26">
                    <a:moveTo>
                      <a:pt x="0" y="2"/>
                    </a:moveTo>
                    <a:lnTo>
                      <a:pt x="1" y="0"/>
                    </a:lnTo>
                    <a:lnTo>
                      <a:pt x="6" y="9"/>
                    </a:lnTo>
                    <a:lnTo>
                      <a:pt x="7" y="26"/>
                    </a:lnTo>
                    <a:lnTo>
                      <a:pt x="4" y="25"/>
                    </a:lnTo>
                    <a:lnTo>
                      <a:pt x="4" y="1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636" name="Freeform 124">
                <a:extLst>
                  <a:ext uri="{FF2B5EF4-FFF2-40B4-BE49-F238E27FC236}">
                    <a16:creationId xmlns:a16="http://schemas.microsoft.com/office/drawing/2014/main" id="{5699313C-FAAC-4DA7-983E-F93DC9596BB1}"/>
                  </a:ext>
                </a:extLst>
              </p:cNvPr>
              <p:cNvSpPr>
                <a:spLocks/>
              </p:cNvSpPr>
              <p:nvPr>
                <p:custDataLst>
                  <p:tags r:id="rId119"/>
                </p:custDataLst>
              </p:nvPr>
            </p:nvSpPr>
            <p:spPr bwMode="gray">
              <a:xfrm>
                <a:off x="2965594" y="3433096"/>
                <a:ext cx="12276" cy="2805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2"/>
                  </a:cxn>
                  <a:cxn ang="0">
                    <a:pos x="7" y="16"/>
                  </a:cxn>
                  <a:cxn ang="0">
                    <a:pos x="3" y="15"/>
                  </a:cxn>
                  <a:cxn ang="0">
                    <a:pos x="0" y="0"/>
                  </a:cxn>
                </a:cxnLst>
                <a:rect l="0" t="0" r="r" b="b"/>
                <a:pathLst>
                  <a:path w="7" h="16">
                    <a:moveTo>
                      <a:pt x="0" y="0"/>
                    </a:moveTo>
                    <a:lnTo>
                      <a:pt x="4" y="2"/>
                    </a:lnTo>
                    <a:lnTo>
                      <a:pt x="7" y="16"/>
                    </a:lnTo>
                    <a:lnTo>
                      <a:pt x="3" y="1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637" name="Freeform 125">
                <a:extLst>
                  <a:ext uri="{FF2B5EF4-FFF2-40B4-BE49-F238E27FC236}">
                    <a16:creationId xmlns:a16="http://schemas.microsoft.com/office/drawing/2014/main" id="{F80203B3-D059-4043-90BD-AEEF1F0050BC}"/>
                  </a:ext>
                </a:extLst>
              </p:cNvPr>
              <p:cNvSpPr>
                <a:spLocks/>
              </p:cNvSpPr>
              <p:nvPr>
                <p:custDataLst>
                  <p:tags r:id="rId120"/>
                </p:custDataLst>
              </p:nvPr>
            </p:nvSpPr>
            <p:spPr bwMode="gray">
              <a:xfrm>
                <a:off x="2976116" y="3478691"/>
                <a:ext cx="10522" cy="4033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0"/>
                  </a:cxn>
                  <a:cxn ang="0">
                    <a:pos x="4" y="8"/>
                  </a:cxn>
                  <a:cxn ang="0">
                    <a:pos x="6" y="23"/>
                  </a:cxn>
                  <a:cxn ang="0">
                    <a:pos x="4" y="22"/>
                  </a:cxn>
                  <a:cxn ang="0">
                    <a:pos x="0" y="0"/>
                  </a:cxn>
                </a:cxnLst>
                <a:rect l="0" t="0" r="r" b="b"/>
                <a:pathLst>
                  <a:path w="6" h="23">
                    <a:moveTo>
                      <a:pt x="0" y="0"/>
                    </a:moveTo>
                    <a:lnTo>
                      <a:pt x="3" y="0"/>
                    </a:lnTo>
                    <a:lnTo>
                      <a:pt x="4" y="8"/>
                    </a:lnTo>
                    <a:lnTo>
                      <a:pt x="6" y="23"/>
                    </a:lnTo>
                    <a:lnTo>
                      <a:pt x="4" y="2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638" name="Freeform 126">
                <a:extLst>
                  <a:ext uri="{FF2B5EF4-FFF2-40B4-BE49-F238E27FC236}">
                    <a16:creationId xmlns:a16="http://schemas.microsoft.com/office/drawing/2014/main" id="{DBBD375D-AC6D-48FC-A417-DF5B7CEBD705}"/>
                  </a:ext>
                </a:extLst>
              </p:cNvPr>
              <p:cNvSpPr>
                <a:spLocks/>
              </p:cNvSpPr>
              <p:nvPr>
                <p:custDataLst>
                  <p:tags r:id="rId121"/>
                </p:custDataLst>
              </p:nvPr>
            </p:nvSpPr>
            <p:spPr bwMode="gray">
              <a:xfrm>
                <a:off x="2997160" y="3512010"/>
                <a:ext cx="12276" cy="40334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3" y="0"/>
                  </a:cxn>
                  <a:cxn ang="0">
                    <a:pos x="6" y="5"/>
                  </a:cxn>
                  <a:cxn ang="0">
                    <a:pos x="7" y="11"/>
                  </a:cxn>
                  <a:cxn ang="0">
                    <a:pos x="2" y="23"/>
                  </a:cxn>
                  <a:cxn ang="0">
                    <a:pos x="1" y="18"/>
                  </a:cxn>
                  <a:cxn ang="0">
                    <a:pos x="5" y="12"/>
                  </a:cxn>
                  <a:cxn ang="0">
                    <a:pos x="4" y="7"/>
                  </a:cxn>
                  <a:cxn ang="0">
                    <a:pos x="0" y="2"/>
                  </a:cxn>
                </a:cxnLst>
                <a:rect l="0" t="0" r="r" b="b"/>
                <a:pathLst>
                  <a:path w="7" h="23">
                    <a:moveTo>
                      <a:pt x="0" y="2"/>
                    </a:moveTo>
                    <a:lnTo>
                      <a:pt x="3" y="0"/>
                    </a:lnTo>
                    <a:lnTo>
                      <a:pt x="6" y="5"/>
                    </a:lnTo>
                    <a:lnTo>
                      <a:pt x="7" y="11"/>
                    </a:lnTo>
                    <a:lnTo>
                      <a:pt x="2" y="23"/>
                    </a:lnTo>
                    <a:lnTo>
                      <a:pt x="1" y="18"/>
                    </a:lnTo>
                    <a:lnTo>
                      <a:pt x="5" y="12"/>
                    </a:lnTo>
                    <a:lnTo>
                      <a:pt x="4" y="7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639" name="Freeform 127">
                <a:extLst>
                  <a:ext uri="{FF2B5EF4-FFF2-40B4-BE49-F238E27FC236}">
                    <a16:creationId xmlns:a16="http://schemas.microsoft.com/office/drawing/2014/main" id="{BCD2250F-8470-439F-A2D7-9B18231DE93E}"/>
                  </a:ext>
                </a:extLst>
              </p:cNvPr>
              <p:cNvSpPr>
                <a:spLocks/>
              </p:cNvSpPr>
              <p:nvPr>
                <p:custDataLst>
                  <p:tags r:id="rId122"/>
                </p:custDataLst>
              </p:nvPr>
            </p:nvSpPr>
            <p:spPr bwMode="gray">
              <a:xfrm>
                <a:off x="2911231" y="3417313"/>
                <a:ext cx="12276" cy="31566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6" y="7"/>
                  </a:cxn>
                  <a:cxn ang="0">
                    <a:pos x="7" y="15"/>
                  </a:cxn>
                  <a:cxn ang="0">
                    <a:pos x="1" y="18"/>
                  </a:cxn>
                  <a:cxn ang="0">
                    <a:pos x="0" y="7"/>
                  </a:cxn>
                  <a:cxn ang="0">
                    <a:pos x="4" y="0"/>
                  </a:cxn>
                </a:cxnLst>
                <a:rect l="0" t="0" r="r" b="b"/>
                <a:pathLst>
                  <a:path w="7" h="18">
                    <a:moveTo>
                      <a:pt x="4" y="0"/>
                    </a:moveTo>
                    <a:lnTo>
                      <a:pt x="6" y="7"/>
                    </a:lnTo>
                    <a:lnTo>
                      <a:pt x="7" y="15"/>
                    </a:lnTo>
                    <a:lnTo>
                      <a:pt x="1" y="18"/>
                    </a:lnTo>
                    <a:lnTo>
                      <a:pt x="0" y="7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640" name="Freeform 128">
                <a:extLst>
                  <a:ext uri="{FF2B5EF4-FFF2-40B4-BE49-F238E27FC236}">
                    <a16:creationId xmlns:a16="http://schemas.microsoft.com/office/drawing/2014/main" id="{E8753DC9-98D8-464B-B8FC-07D31DEB59C1}"/>
                  </a:ext>
                </a:extLst>
              </p:cNvPr>
              <p:cNvSpPr>
                <a:spLocks/>
              </p:cNvSpPr>
              <p:nvPr>
                <p:custDataLst>
                  <p:tags r:id="rId123"/>
                </p:custDataLst>
              </p:nvPr>
            </p:nvSpPr>
            <p:spPr bwMode="gray">
              <a:xfrm>
                <a:off x="2904216" y="3340151"/>
                <a:ext cx="12276" cy="10522"/>
              </a:xfrm>
              <a:custGeom>
                <a:avLst/>
                <a:gdLst/>
                <a:ahLst/>
                <a:cxnLst>
                  <a:cxn ang="0">
                    <a:pos x="7" y="1"/>
                  </a:cxn>
                  <a:cxn ang="0">
                    <a:pos x="7" y="6"/>
                  </a:cxn>
                  <a:cxn ang="0">
                    <a:pos x="0" y="6"/>
                  </a:cxn>
                  <a:cxn ang="0">
                    <a:pos x="1" y="0"/>
                  </a:cxn>
                  <a:cxn ang="0">
                    <a:pos x="7" y="1"/>
                  </a:cxn>
                </a:cxnLst>
                <a:rect l="0" t="0" r="r" b="b"/>
                <a:pathLst>
                  <a:path w="7" h="6">
                    <a:moveTo>
                      <a:pt x="7" y="1"/>
                    </a:moveTo>
                    <a:lnTo>
                      <a:pt x="7" y="6"/>
                    </a:lnTo>
                    <a:lnTo>
                      <a:pt x="0" y="6"/>
                    </a:lnTo>
                    <a:lnTo>
                      <a:pt x="1" y="0"/>
                    </a:lnTo>
                    <a:lnTo>
                      <a:pt x="7" y="1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641" name="Freeform 129">
                <a:extLst>
                  <a:ext uri="{FF2B5EF4-FFF2-40B4-BE49-F238E27FC236}">
                    <a16:creationId xmlns:a16="http://schemas.microsoft.com/office/drawing/2014/main" id="{C7C85A77-AC0A-4839-A159-48E498242538}"/>
                  </a:ext>
                </a:extLst>
              </p:cNvPr>
              <p:cNvSpPr>
                <a:spLocks/>
              </p:cNvSpPr>
              <p:nvPr>
                <p:custDataLst>
                  <p:tags r:id="rId124"/>
                </p:custDataLst>
              </p:nvPr>
            </p:nvSpPr>
            <p:spPr bwMode="gray">
              <a:xfrm>
                <a:off x="2919999" y="3457647"/>
                <a:ext cx="5261" cy="12276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3" y="0"/>
                  </a:cxn>
                  <a:cxn ang="0">
                    <a:pos x="3" y="7"/>
                  </a:cxn>
                  <a:cxn ang="0">
                    <a:pos x="0" y="4"/>
                  </a:cxn>
                </a:cxnLst>
                <a:rect l="0" t="0" r="r" b="b"/>
                <a:pathLst>
                  <a:path w="3" h="7">
                    <a:moveTo>
                      <a:pt x="0" y="4"/>
                    </a:moveTo>
                    <a:lnTo>
                      <a:pt x="3" y="0"/>
                    </a:lnTo>
                    <a:lnTo>
                      <a:pt x="3" y="7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642" name="Freeform 130">
                <a:extLst>
                  <a:ext uri="{FF2B5EF4-FFF2-40B4-BE49-F238E27FC236}">
                    <a16:creationId xmlns:a16="http://schemas.microsoft.com/office/drawing/2014/main" id="{DD9CD22D-4AC4-4967-B3A8-F35431D30BAB}"/>
                  </a:ext>
                </a:extLst>
              </p:cNvPr>
              <p:cNvSpPr>
                <a:spLocks/>
              </p:cNvSpPr>
              <p:nvPr>
                <p:custDataLst>
                  <p:tags r:id="rId125"/>
                </p:custDataLst>
              </p:nvPr>
            </p:nvSpPr>
            <p:spPr bwMode="gray">
              <a:xfrm>
                <a:off x="3002421" y="3629506"/>
                <a:ext cx="61378" cy="82423"/>
              </a:xfrm>
              <a:custGeom>
                <a:avLst/>
                <a:gdLst/>
                <a:ahLst/>
                <a:cxnLst>
                  <a:cxn ang="0">
                    <a:pos x="24" y="4"/>
                  </a:cxn>
                  <a:cxn ang="0">
                    <a:pos x="34" y="6"/>
                  </a:cxn>
                  <a:cxn ang="0">
                    <a:pos x="35" y="29"/>
                  </a:cxn>
                  <a:cxn ang="0">
                    <a:pos x="33" y="46"/>
                  </a:cxn>
                  <a:cxn ang="0">
                    <a:pos x="18" y="47"/>
                  </a:cxn>
                  <a:cxn ang="0">
                    <a:pos x="9" y="45"/>
                  </a:cxn>
                  <a:cxn ang="0">
                    <a:pos x="0" y="39"/>
                  </a:cxn>
                  <a:cxn ang="0">
                    <a:pos x="0" y="32"/>
                  </a:cxn>
                  <a:cxn ang="0">
                    <a:pos x="11" y="31"/>
                  </a:cxn>
                  <a:cxn ang="0">
                    <a:pos x="23" y="35"/>
                  </a:cxn>
                  <a:cxn ang="0">
                    <a:pos x="24" y="28"/>
                  </a:cxn>
                  <a:cxn ang="0">
                    <a:pos x="19" y="24"/>
                  </a:cxn>
                  <a:cxn ang="0">
                    <a:pos x="19" y="14"/>
                  </a:cxn>
                  <a:cxn ang="0">
                    <a:pos x="12" y="13"/>
                  </a:cxn>
                  <a:cxn ang="0">
                    <a:pos x="11" y="6"/>
                  </a:cxn>
                  <a:cxn ang="0">
                    <a:pos x="18" y="0"/>
                  </a:cxn>
                  <a:cxn ang="0">
                    <a:pos x="24" y="4"/>
                  </a:cxn>
                </a:cxnLst>
                <a:rect l="0" t="0" r="r" b="b"/>
                <a:pathLst>
                  <a:path w="35" h="47">
                    <a:moveTo>
                      <a:pt x="24" y="4"/>
                    </a:moveTo>
                    <a:lnTo>
                      <a:pt x="34" y="6"/>
                    </a:lnTo>
                    <a:lnTo>
                      <a:pt x="35" y="29"/>
                    </a:lnTo>
                    <a:lnTo>
                      <a:pt x="33" y="46"/>
                    </a:lnTo>
                    <a:lnTo>
                      <a:pt x="18" y="47"/>
                    </a:lnTo>
                    <a:lnTo>
                      <a:pt x="9" y="45"/>
                    </a:lnTo>
                    <a:lnTo>
                      <a:pt x="0" y="39"/>
                    </a:lnTo>
                    <a:lnTo>
                      <a:pt x="0" y="32"/>
                    </a:lnTo>
                    <a:lnTo>
                      <a:pt x="11" y="31"/>
                    </a:lnTo>
                    <a:lnTo>
                      <a:pt x="23" y="35"/>
                    </a:lnTo>
                    <a:lnTo>
                      <a:pt x="24" y="28"/>
                    </a:lnTo>
                    <a:lnTo>
                      <a:pt x="19" y="24"/>
                    </a:lnTo>
                    <a:lnTo>
                      <a:pt x="19" y="14"/>
                    </a:lnTo>
                    <a:lnTo>
                      <a:pt x="12" y="13"/>
                    </a:lnTo>
                    <a:lnTo>
                      <a:pt x="11" y="6"/>
                    </a:lnTo>
                    <a:lnTo>
                      <a:pt x="18" y="0"/>
                    </a:lnTo>
                    <a:lnTo>
                      <a:pt x="24" y="4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643" name="Freeform 131">
                <a:extLst>
                  <a:ext uri="{FF2B5EF4-FFF2-40B4-BE49-F238E27FC236}">
                    <a16:creationId xmlns:a16="http://schemas.microsoft.com/office/drawing/2014/main" id="{1C3C6DB4-48BE-4452-9ED3-171FFD1EE516}"/>
                  </a:ext>
                </a:extLst>
              </p:cNvPr>
              <p:cNvSpPr>
                <a:spLocks/>
              </p:cNvSpPr>
              <p:nvPr>
                <p:custDataLst>
                  <p:tags r:id="rId126"/>
                </p:custDataLst>
              </p:nvPr>
            </p:nvSpPr>
            <p:spPr bwMode="gray">
              <a:xfrm>
                <a:off x="3060292" y="3631260"/>
                <a:ext cx="85929" cy="96451"/>
              </a:xfrm>
              <a:custGeom>
                <a:avLst/>
                <a:gdLst/>
                <a:ahLst/>
                <a:cxnLst>
                  <a:cxn ang="0">
                    <a:pos x="1" y="52"/>
                  </a:cxn>
                  <a:cxn ang="0">
                    <a:pos x="0" y="45"/>
                  </a:cxn>
                  <a:cxn ang="0">
                    <a:pos x="2" y="28"/>
                  </a:cxn>
                  <a:cxn ang="0">
                    <a:pos x="1" y="5"/>
                  </a:cxn>
                  <a:cxn ang="0">
                    <a:pos x="3" y="0"/>
                  </a:cxn>
                  <a:cxn ang="0">
                    <a:pos x="17" y="3"/>
                  </a:cxn>
                  <a:cxn ang="0">
                    <a:pos x="29" y="17"/>
                  </a:cxn>
                  <a:cxn ang="0">
                    <a:pos x="37" y="18"/>
                  </a:cxn>
                  <a:cxn ang="0">
                    <a:pos x="47" y="31"/>
                  </a:cxn>
                  <a:cxn ang="0">
                    <a:pos x="49" y="40"/>
                  </a:cxn>
                  <a:cxn ang="0">
                    <a:pos x="43" y="47"/>
                  </a:cxn>
                  <a:cxn ang="0">
                    <a:pos x="37" y="41"/>
                  </a:cxn>
                  <a:cxn ang="0">
                    <a:pos x="27" y="41"/>
                  </a:cxn>
                  <a:cxn ang="0">
                    <a:pos x="15" y="39"/>
                  </a:cxn>
                  <a:cxn ang="0">
                    <a:pos x="14" y="45"/>
                  </a:cxn>
                  <a:cxn ang="0">
                    <a:pos x="6" y="55"/>
                  </a:cxn>
                  <a:cxn ang="0">
                    <a:pos x="1" y="52"/>
                  </a:cxn>
                </a:cxnLst>
                <a:rect l="0" t="0" r="r" b="b"/>
                <a:pathLst>
                  <a:path w="49" h="55">
                    <a:moveTo>
                      <a:pt x="1" y="52"/>
                    </a:moveTo>
                    <a:lnTo>
                      <a:pt x="0" y="45"/>
                    </a:lnTo>
                    <a:lnTo>
                      <a:pt x="2" y="28"/>
                    </a:lnTo>
                    <a:lnTo>
                      <a:pt x="1" y="5"/>
                    </a:lnTo>
                    <a:lnTo>
                      <a:pt x="3" y="0"/>
                    </a:lnTo>
                    <a:lnTo>
                      <a:pt x="17" y="3"/>
                    </a:lnTo>
                    <a:lnTo>
                      <a:pt x="29" y="17"/>
                    </a:lnTo>
                    <a:lnTo>
                      <a:pt x="37" y="18"/>
                    </a:lnTo>
                    <a:lnTo>
                      <a:pt x="47" y="31"/>
                    </a:lnTo>
                    <a:lnTo>
                      <a:pt x="49" y="40"/>
                    </a:lnTo>
                    <a:lnTo>
                      <a:pt x="43" y="47"/>
                    </a:lnTo>
                    <a:lnTo>
                      <a:pt x="37" y="41"/>
                    </a:lnTo>
                    <a:lnTo>
                      <a:pt x="27" y="41"/>
                    </a:lnTo>
                    <a:lnTo>
                      <a:pt x="15" y="39"/>
                    </a:lnTo>
                    <a:lnTo>
                      <a:pt x="14" y="45"/>
                    </a:lnTo>
                    <a:lnTo>
                      <a:pt x="6" y="55"/>
                    </a:lnTo>
                    <a:lnTo>
                      <a:pt x="1" y="52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644" name="Freeform 132">
                <a:extLst>
                  <a:ext uri="{FF2B5EF4-FFF2-40B4-BE49-F238E27FC236}">
                    <a16:creationId xmlns:a16="http://schemas.microsoft.com/office/drawing/2014/main" id="{D4489E55-BF64-45E6-A284-105FA3B6F168}"/>
                  </a:ext>
                </a:extLst>
              </p:cNvPr>
              <p:cNvSpPr>
                <a:spLocks/>
              </p:cNvSpPr>
              <p:nvPr>
                <p:custDataLst>
                  <p:tags r:id="rId127"/>
                </p:custDataLst>
              </p:nvPr>
            </p:nvSpPr>
            <p:spPr bwMode="gray">
              <a:xfrm>
                <a:off x="2649934" y="3692638"/>
                <a:ext cx="78915" cy="166598"/>
              </a:xfrm>
              <a:custGeom>
                <a:avLst/>
                <a:gdLst/>
                <a:ahLst/>
                <a:cxnLst>
                  <a:cxn ang="0">
                    <a:pos x="25" y="95"/>
                  </a:cxn>
                  <a:cxn ang="0">
                    <a:pos x="6" y="86"/>
                  </a:cxn>
                  <a:cxn ang="0">
                    <a:pos x="0" y="76"/>
                  </a:cxn>
                  <a:cxn ang="0">
                    <a:pos x="2" y="47"/>
                  </a:cxn>
                  <a:cxn ang="0">
                    <a:pos x="16" y="47"/>
                  </a:cxn>
                  <a:cxn ang="0">
                    <a:pos x="21" y="43"/>
                  </a:cxn>
                  <a:cxn ang="0">
                    <a:pos x="20" y="36"/>
                  </a:cxn>
                  <a:cxn ang="0">
                    <a:pos x="11" y="21"/>
                  </a:cxn>
                  <a:cxn ang="0">
                    <a:pos x="14" y="15"/>
                  </a:cxn>
                  <a:cxn ang="0">
                    <a:pos x="14" y="0"/>
                  </a:cxn>
                  <a:cxn ang="0">
                    <a:pos x="24" y="2"/>
                  </a:cxn>
                  <a:cxn ang="0">
                    <a:pos x="30" y="7"/>
                  </a:cxn>
                  <a:cxn ang="0">
                    <a:pos x="30" y="41"/>
                  </a:cxn>
                  <a:cxn ang="0">
                    <a:pos x="36" y="48"/>
                  </a:cxn>
                  <a:cxn ang="0">
                    <a:pos x="45" y="56"/>
                  </a:cxn>
                  <a:cxn ang="0">
                    <a:pos x="44" y="56"/>
                  </a:cxn>
                  <a:cxn ang="0">
                    <a:pos x="42" y="65"/>
                  </a:cxn>
                  <a:cxn ang="0">
                    <a:pos x="29" y="85"/>
                  </a:cxn>
                  <a:cxn ang="0">
                    <a:pos x="25" y="95"/>
                  </a:cxn>
                </a:cxnLst>
                <a:rect l="0" t="0" r="r" b="b"/>
                <a:pathLst>
                  <a:path w="45" h="95">
                    <a:moveTo>
                      <a:pt x="25" y="95"/>
                    </a:moveTo>
                    <a:lnTo>
                      <a:pt x="6" y="86"/>
                    </a:lnTo>
                    <a:lnTo>
                      <a:pt x="0" y="76"/>
                    </a:lnTo>
                    <a:lnTo>
                      <a:pt x="2" y="47"/>
                    </a:lnTo>
                    <a:lnTo>
                      <a:pt x="16" y="47"/>
                    </a:lnTo>
                    <a:lnTo>
                      <a:pt x="21" y="43"/>
                    </a:lnTo>
                    <a:lnTo>
                      <a:pt x="20" y="36"/>
                    </a:lnTo>
                    <a:lnTo>
                      <a:pt x="11" y="21"/>
                    </a:lnTo>
                    <a:lnTo>
                      <a:pt x="14" y="15"/>
                    </a:lnTo>
                    <a:lnTo>
                      <a:pt x="14" y="0"/>
                    </a:lnTo>
                    <a:lnTo>
                      <a:pt x="24" y="2"/>
                    </a:lnTo>
                    <a:lnTo>
                      <a:pt x="30" y="7"/>
                    </a:lnTo>
                    <a:lnTo>
                      <a:pt x="30" y="41"/>
                    </a:lnTo>
                    <a:lnTo>
                      <a:pt x="36" y="48"/>
                    </a:lnTo>
                    <a:lnTo>
                      <a:pt x="45" y="56"/>
                    </a:lnTo>
                    <a:lnTo>
                      <a:pt x="44" y="56"/>
                    </a:lnTo>
                    <a:lnTo>
                      <a:pt x="42" y="65"/>
                    </a:lnTo>
                    <a:lnTo>
                      <a:pt x="29" y="85"/>
                    </a:lnTo>
                    <a:lnTo>
                      <a:pt x="25" y="95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645" name="Freeform 133">
                <a:extLst>
                  <a:ext uri="{FF2B5EF4-FFF2-40B4-BE49-F238E27FC236}">
                    <a16:creationId xmlns:a16="http://schemas.microsoft.com/office/drawing/2014/main" id="{0C89A203-A98D-4F5B-96C5-1AB98B95F26E}"/>
                  </a:ext>
                </a:extLst>
              </p:cNvPr>
              <p:cNvSpPr>
                <a:spLocks/>
              </p:cNvSpPr>
              <p:nvPr>
                <p:custDataLst>
                  <p:tags r:id="rId128"/>
                </p:custDataLst>
              </p:nvPr>
            </p:nvSpPr>
            <p:spPr bwMode="gray">
              <a:xfrm>
                <a:off x="2323753" y="3157771"/>
                <a:ext cx="419126" cy="668146"/>
              </a:xfrm>
              <a:custGeom>
                <a:avLst/>
                <a:gdLst/>
                <a:ahLst/>
                <a:cxnLst>
                  <a:cxn ang="0">
                    <a:pos x="200" y="305"/>
                  </a:cxn>
                  <a:cxn ang="0">
                    <a:pos x="206" y="341"/>
                  </a:cxn>
                  <a:cxn ang="0">
                    <a:pos x="188" y="352"/>
                  </a:cxn>
                  <a:cxn ang="0">
                    <a:pos x="174" y="352"/>
                  </a:cxn>
                  <a:cxn ang="0">
                    <a:pos x="161" y="342"/>
                  </a:cxn>
                  <a:cxn ang="0">
                    <a:pos x="140" y="351"/>
                  </a:cxn>
                  <a:cxn ang="0">
                    <a:pos x="128" y="343"/>
                  </a:cxn>
                  <a:cxn ang="0">
                    <a:pos x="113" y="328"/>
                  </a:cxn>
                  <a:cxn ang="0">
                    <a:pos x="101" y="312"/>
                  </a:cxn>
                  <a:cxn ang="0">
                    <a:pos x="87" y="296"/>
                  </a:cxn>
                  <a:cxn ang="0">
                    <a:pos x="77" y="277"/>
                  </a:cxn>
                  <a:cxn ang="0">
                    <a:pos x="68" y="261"/>
                  </a:cxn>
                  <a:cxn ang="0">
                    <a:pos x="69" y="231"/>
                  </a:cxn>
                  <a:cxn ang="0">
                    <a:pos x="57" y="190"/>
                  </a:cxn>
                  <a:cxn ang="0">
                    <a:pos x="50" y="167"/>
                  </a:cxn>
                  <a:cxn ang="0">
                    <a:pos x="44" y="148"/>
                  </a:cxn>
                  <a:cxn ang="0">
                    <a:pos x="42" y="129"/>
                  </a:cxn>
                  <a:cxn ang="0">
                    <a:pos x="34" y="107"/>
                  </a:cxn>
                  <a:cxn ang="0">
                    <a:pos x="27" y="81"/>
                  </a:cxn>
                  <a:cxn ang="0">
                    <a:pos x="23" y="54"/>
                  </a:cxn>
                  <a:cxn ang="0">
                    <a:pos x="22" y="28"/>
                  </a:cxn>
                  <a:cxn ang="0">
                    <a:pos x="19" y="21"/>
                  </a:cxn>
                  <a:cxn ang="0">
                    <a:pos x="13" y="19"/>
                  </a:cxn>
                  <a:cxn ang="0">
                    <a:pos x="19" y="83"/>
                  </a:cxn>
                  <a:cxn ang="0">
                    <a:pos x="21" y="104"/>
                  </a:cxn>
                  <a:cxn ang="0">
                    <a:pos x="28" y="149"/>
                  </a:cxn>
                  <a:cxn ang="0">
                    <a:pos x="34" y="174"/>
                  </a:cxn>
                  <a:cxn ang="0">
                    <a:pos x="38" y="202"/>
                  </a:cxn>
                  <a:cxn ang="0">
                    <a:pos x="28" y="176"/>
                  </a:cxn>
                  <a:cxn ang="0">
                    <a:pos x="21" y="143"/>
                  </a:cxn>
                  <a:cxn ang="0">
                    <a:pos x="11" y="121"/>
                  </a:cxn>
                  <a:cxn ang="0">
                    <a:pos x="6" y="106"/>
                  </a:cxn>
                  <a:cxn ang="0">
                    <a:pos x="12" y="90"/>
                  </a:cxn>
                  <a:cxn ang="0">
                    <a:pos x="6" y="66"/>
                  </a:cxn>
                  <a:cxn ang="0">
                    <a:pos x="0" y="29"/>
                  </a:cxn>
                  <a:cxn ang="0">
                    <a:pos x="5" y="3"/>
                  </a:cxn>
                  <a:cxn ang="0">
                    <a:pos x="31" y="25"/>
                  </a:cxn>
                  <a:cxn ang="0">
                    <a:pos x="56" y="19"/>
                  </a:cxn>
                  <a:cxn ang="0">
                    <a:pos x="72" y="10"/>
                  </a:cxn>
                  <a:cxn ang="0">
                    <a:pos x="82" y="32"/>
                  </a:cxn>
                  <a:cxn ang="0">
                    <a:pos x="91" y="67"/>
                  </a:cxn>
                  <a:cxn ang="0">
                    <a:pos x="99" y="44"/>
                  </a:cxn>
                  <a:cxn ang="0">
                    <a:pos x="119" y="112"/>
                  </a:cxn>
                  <a:cxn ang="0">
                    <a:pos x="136" y="141"/>
                  </a:cxn>
                  <a:cxn ang="0">
                    <a:pos x="130" y="207"/>
                  </a:cxn>
                  <a:cxn ang="0">
                    <a:pos x="142" y="264"/>
                  </a:cxn>
                  <a:cxn ang="0">
                    <a:pos x="152" y="289"/>
                  </a:cxn>
                  <a:cxn ang="0">
                    <a:pos x="166" y="303"/>
                  </a:cxn>
                  <a:cxn ang="0">
                    <a:pos x="194" y="295"/>
                  </a:cxn>
                  <a:cxn ang="0">
                    <a:pos x="201" y="248"/>
                  </a:cxn>
                  <a:cxn ang="0">
                    <a:pos x="218" y="227"/>
                  </a:cxn>
                  <a:cxn ang="0">
                    <a:pos x="235" y="228"/>
                  </a:cxn>
                  <a:cxn ang="0">
                    <a:pos x="231" y="267"/>
                  </a:cxn>
                  <a:cxn ang="0">
                    <a:pos x="230" y="304"/>
                  </a:cxn>
                </a:cxnLst>
                <a:rect l="0" t="0" r="r" b="b"/>
                <a:pathLst>
                  <a:path w="239" h="381">
                    <a:moveTo>
                      <a:pt x="216" y="312"/>
                    </a:moveTo>
                    <a:lnTo>
                      <a:pt x="210" y="307"/>
                    </a:lnTo>
                    <a:lnTo>
                      <a:pt x="200" y="305"/>
                    </a:lnTo>
                    <a:lnTo>
                      <a:pt x="200" y="320"/>
                    </a:lnTo>
                    <a:lnTo>
                      <a:pt x="197" y="326"/>
                    </a:lnTo>
                    <a:lnTo>
                      <a:pt x="206" y="341"/>
                    </a:lnTo>
                    <a:lnTo>
                      <a:pt x="207" y="348"/>
                    </a:lnTo>
                    <a:lnTo>
                      <a:pt x="202" y="352"/>
                    </a:lnTo>
                    <a:lnTo>
                      <a:pt x="188" y="352"/>
                    </a:lnTo>
                    <a:lnTo>
                      <a:pt x="186" y="381"/>
                    </a:lnTo>
                    <a:lnTo>
                      <a:pt x="175" y="361"/>
                    </a:lnTo>
                    <a:lnTo>
                      <a:pt x="174" y="352"/>
                    </a:lnTo>
                    <a:lnTo>
                      <a:pt x="167" y="348"/>
                    </a:lnTo>
                    <a:lnTo>
                      <a:pt x="164" y="342"/>
                    </a:lnTo>
                    <a:lnTo>
                      <a:pt x="161" y="342"/>
                    </a:lnTo>
                    <a:lnTo>
                      <a:pt x="152" y="354"/>
                    </a:lnTo>
                    <a:lnTo>
                      <a:pt x="143" y="356"/>
                    </a:lnTo>
                    <a:lnTo>
                      <a:pt x="140" y="351"/>
                    </a:lnTo>
                    <a:lnTo>
                      <a:pt x="135" y="349"/>
                    </a:lnTo>
                    <a:lnTo>
                      <a:pt x="130" y="342"/>
                    </a:lnTo>
                    <a:lnTo>
                      <a:pt x="128" y="343"/>
                    </a:lnTo>
                    <a:lnTo>
                      <a:pt x="122" y="334"/>
                    </a:lnTo>
                    <a:lnTo>
                      <a:pt x="115" y="333"/>
                    </a:lnTo>
                    <a:lnTo>
                      <a:pt x="113" y="328"/>
                    </a:lnTo>
                    <a:lnTo>
                      <a:pt x="109" y="326"/>
                    </a:lnTo>
                    <a:lnTo>
                      <a:pt x="106" y="319"/>
                    </a:lnTo>
                    <a:lnTo>
                      <a:pt x="101" y="312"/>
                    </a:lnTo>
                    <a:lnTo>
                      <a:pt x="97" y="305"/>
                    </a:lnTo>
                    <a:lnTo>
                      <a:pt x="92" y="303"/>
                    </a:lnTo>
                    <a:lnTo>
                      <a:pt x="87" y="296"/>
                    </a:lnTo>
                    <a:lnTo>
                      <a:pt x="82" y="294"/>
                    </a:lnTo>
                    <a:lnTo>
                      <a:pt x="80" y="283"/>
                    </a:lnTo>
                    <a:lnTo>
                      <a:pt x="77" y="277"/>
                    </a:lnTo>
                    <a:lnTo>
                      <a:pt x="73" y="274"/>
                    </a:lnTo>
                    <a:lnTo>
                      <a:pt x="68" y="268"/>
                    </a:lnTo>
                    <a:lnTo>
                      <a:pt x="68" y="261"/>
                    </a:lnTo>
                    <a:lnTo>
                      <a:pt x="66" y="256"/>
                    </a:lnTo>
                    <a:lnTo>
                      <a:pt x="68" y="248"/>
                    </a:lnTo>
                    <a:lnTo>
                      <a:pt x="69" y="231"/>
                    </a:lnTo>
                    <a:lnTo>
                      <a:pt x="65" y="216"/>
                    </a:lnTo>
                    <a:lnTo>
                      <a:pt x="65" y="209"/>
                    </a:lnTo>
                    <a:lnTo>
                      <a:pt x="57" y="190"/>
                    </a:lnTo>
                    <a:lnTo>
                      <a:pt x="55" y="177"/>
                    </a:lnTo>
                    <a:lnTo>
                      <a:pt x="53" y="176"/>
                    </a:lnTo>
                    <a:lnTo>
                      <a:pt x="50" y="167"/>
                    </a:lnTo>
                    <a:lnTo>
                      <a:pt x="49" y="157"/>
                    </a:lnTo>
                    <a:lnTo>
                      <a:pt x="47" y="151"/>
                    </a:lnTo>
                    <a:lnTo>
                      <a:pt x="44" y="148"/>
                    </a:lnTo>
                    <a:lnTo>
                      <a:pt x="40" y="143"/>
                    </a:lnTo>
                    <a:lnTo>
                      <a:pt x="41" y="134"/>
                    </a:lnTo>
                    <a:lnTo>
                      <a:pt x="42" y="129"/>
                    </a:lnTo>
                    <a:lnTo>
                      <a:pt x="40" y="120"/>
                    </a:lnTo>
                    <a:lnTo>
                      <a:pt x="37" y="121"/>
                    </a:lnTo>
                    <a:lnTo>
                      <a:pt x="34" y="107"/>
                    </a:lnTo>
                    <a:lnTo>
                      <a:pt x="34" y="98"/>
                    </a:lnTo>
                    <a:lnTo>
                      <a:pt x="29" y="94"/>
                    </a:lnTo>
                    <a:lnTo>
                      <a:pt x="27" y="81"/>
                    </a:lnTo>
                    <a:lnTo>
                      <a:pt x="25" y="78"/>
                    </a:lnTo>
                    <a:lnTo>
                      <a:pt x="23" y="66"/>
                    </a:lnTo>
                    <a:lnTo>
                      <a:pt x="23" y="54"/>
                    </a:lnTo>
                    <a:lnTo>
                      <a:pt x="21" y="46"/>
                    </a:lnTo>
                    <a:lnTo>
                      <a:pt x="22" y="37"/>
                    </a:lnTo>
                    <a:lnTo>
                      <a:pt x="22" y="28"/>
                    </a:lnTo>
                    <a:lnTo>
                      <a:pt x="20" y="27"/>
                    </a:lnTo>
                    <a:lnTo>
                      <a:pt x="20" y="20"/>
                    </a:lnTo>
                    <a:lnTo>
                      <a:pt x="19" y="21"/>
                    </a:lnTo>
                    <a:lnTo>
                      <a:pt x="16" y="23"/>
                    </a:lnTo>
                    <a:lnTo>
                      <a:pt x="14" y="17"/>
                    </a:lnTo>
                    <a:lnTo>
                      <a:pt x="13" y="19"/>
                    </a:lnTo>
                    <a:lnTo>
                      <a:pt x="11" y="51"/>
                    </a:lnTo>
                    <a:lnTo>
                      <a:pt x="12" y="56"/>
                    </a:lnTo>
                    <a:lnTo>
                      <a:pt x="19" y="83"/>
                    </a:lnTo>
                    <a:lnTo>
                      <a:pt x="18" y="90"/>
                    </a:lnTo>
                    <a:lnTo>
                      <a:pt x="20" y="98"/>
                    </a:lnTo>
                    <a:lnTo>
                      <a:pt x="21" y="104"/>
                    </a:lnTo>
                    <a:lnTo>
                      <a:pt x="26" y="126"/>
                    </a:lnTo>
                    <a:lnTo>
                      <a:pt x="28" y="142"/>
                    </a:lnTo>
                    <a:lnTo>
                      <a:pt x="28" y="149"/>
                    </a:lnTo>
                    <a:lnTo>
                      <a:pt x="30" y="158"/>
                    </a:lnTo>
                    <a:lnTo>
                      <a:pt x="31" y="170"/>
                    </a:lnTo>
                    <a:lnTo>
                      <a:pt x="34" y="174"/>
                    </a:lnTo>
                    <a:lnTo>
                      <a:pt x="36" y="183"/>
                    </a:lnTo>
                    <a:lnTo>
                      <a:pt x="38" y="192"/>
                    </a:lnTo>
                    <a:lnTo>
                      <a:pt x="38" y="202"/>
                    </a:lnTo>
                    <a:lnTo>
                      <a:pt x="34" y="204"/>
                    </a:lnTo>
                    <a:lnTo>
                      <a:pt x="33" y="191"/>
                    </a:lnTo>
                    <a:lnTo>
                      <a:pt x="28" y="176"/>
                    </a:lnTo>
                    <a:lnTo>
                      <a:pt x="25" y="174"/>
                    </a:lnTo>
                    <a:lnTo>
                      <a:pt x="22" y="161"/>
                    </a:lnTo>
                    <a:lnTo>
                      <a:pt x="21" y="143"/>
                    </a:lnTo>
                    <a:lnTo>
                      <a:pt x="19" y="134"/>
                    </a:lnTo>
                    <a:lnTo>
                      <a:pt x="15" y="125"/>
                    </a:lnTo>
                    <a:lnTo>
                      <a:pt x="11" y="121"/>
                    </a:lnTo>
                    <a:lnTo>
                      <a:pt x="6" y="109"/>
                    </a:lnTo>
                    <a:lnTo>
                      <a:pt x="6" y="107"/>
                    </a:lnTo>
                    <a:lnTo>
                      <a:pt x="6" y="106"/>
                    </a:lnTo>
                    <a:lnTo>
                      <a:pt x="7" y="106"/>
                    </a:lnTo>
                    <a:lnTo>
                      <a:pt x="11" y="105"/>
                    </a:lnTo>
                    <a:lnTo>
                      <a:pt x="12" y="90"/>
                    </a:lnTo>
                    <a:lnTo>
                      <a:pt x="12" y="82"/>
                    </a:lnTo>
                    <a:lnTo>
                      <a:pt x="8" y="67"/>
                    </a:lnTo>
                    <a:lnTo>
                      <a:pt x="6" y="66"/>
                    </a:lnTo>
                    <a:lnTo>
                      <a:pt x="5" y="57"/>
                    </a:lnTo>
                    <a:lnTo>
                      <a:pt x="5" y="47"/>
                    </a:lnTo>
                    <a:lnTo>
                      <a:pt x="0" y="29"/>
                    </a:lnTo>
                    <a:lnTo>
                      <a:pt x="1" y="15"/>
                    </a:lnTo>
                    <a:lnTo>
                      <a:pt x="1" y="7"/>
                    </a:lnTo>
                    <a:lnTo>
                      <a:pt x="5" y="3"/>
                    </a:lnTo>
                    <a:lnTo>
                      <a:pt x="15" y="0"/>
                    </a:lnTo>
                    <a:lnTo>
                      <a:pt x="23" y="11"/>
                    </a:lnTo>
                    <a:lnTo>
                      <a:pt x="31" y="25"/>
                    </a:lnTo>
                    <a:lnTo>
                      <a:pt x="34" y="27"/>
                    </a:lnTo>
                    <a:lnTo>
                      <a:pt x="49" y="25"/>
                    </a:lnTo>
                    <a:lnTo>
                      <a:pt x="56" y="19"/>
                    </a:lnTo>
                    <a:lnTo>
                      <a:pt x="59" y="7"/>
                    </a:lnTo>
                    <a:lnTo>
                      <a:pt x="65" y="7"/>
                    </a:lnTo>
                    <a:lnTo>
                      <a:pt x="72" y="10"/>
                    </a:lnTo>
                    <a:lnTo>
                      <a:pt x="77" y="26"/>
                    </a:lnTo>
                    <a:lnTo>
                      <a:pt x="80" y="25"/>
                    </a:lnTo>
                    <a:lnTo>
                      <a:pt x="82" y="32"/>
                    </a:lnTo>
                    <a:lnTo>
                      <a:pt x="81" y="49"/>
                    </a:lnTo>
                    <a:lnTo>
                      <a:pt x="86" y="63"/>
                    </a:lnTo>
                    <a:lnTo>
                      <a:pt x="91" y="67"/>
                    </a:lnTo>
                    <a:lnTo>
                      <a:pt x="93" y="64"/>
                    </a:lnTo>
                    <a:lnTo>
                      <a:pt x="93" y="55"/>
                    </a:lnTo>
                    <a:lnTo>
                      <a:pt x="99" y="44"/>
                    </a:lnTo>
                    <a:lnTo>
                      <a:pt x="110" y="58"/>
                    </a:lnTo>
                    <a:lnTo>
                      <a:pt x="119" y="99"/>
                    </a:lnTo>
                    <a:lnTo>
                      <a:pt x="119" y="112"/>
                    </a:lnTo>
                    <a:lnTo>
                      <a:pt x="128" y="129"/>
                    </a:lnTo>
                    <a:lnTo>
                      <a:pt x="137" y="132"/>
                    </a:lnTo>
                    <a:lnTo>
                      <a:pt x="136" y="141"/>
                    </a:lnTo>
                    <a:lnTo>
                      <a:pt x="131" y="161"/>
                    </a:lnTo>
                    <a:lnTo>
                      <a:pt x="130" y="187"/>
                    </a:lnTo>
                    <a:lnTo>
                      <a:pt x="130" y="207"/>
                    </a:lnTo>
                    <a:lnTo>
                      <a:pt x="133" y="229"/>
                    </a:lnTo>
                    <a:lnTo>
                      <a:pt x="138" y="247"/>
                    </a:lnTo>
                    <a:lnTo>
                      <a:pt x="142" y="264"/>
                    </a:lnTo>
                    <a:lnTo>
                      <a:pt x="146" y="275"/>
                    </a:lnTo>
                    <a:lnTo>
                      <a:pt x="148" y="284"/>
                    </a:lnTo>
                    <a:lnTo>
                      <a:pt x="152" y="289"/>
                    </a:lnTo>
                    <a:lnTo>
                      <a:pt x="155" y="294"/>
                    </a:lnTo>
                    <a:lnTo>
                      <a:pt x="158" y="294"/>
                    </a:lnTo>
                    <a:lnTo>
                      <a:pt x="166" y="303"/>
                    </a:lnTo>
                    <a:lnTo>
                      <a:pt x="171" y="300"/>
                    </a:lnTo>
                    <a:lnTo>
                      <a:pt x="176" y="302"/>
                    </a:lnTo>
                    <a:lnTo>
                      <a:pt x="194" y="295"/>
                    </a:lnTo>
                    <a:lnTo>
                      <a:pt x="194" y="288"/>
                    </a:lnTo>
                    <a:lnTo>
                      <a:pt x="201" y="271"/>
                    </a:lnTo>
                    <a:lnTo>
                      <a:pt x="201" y="248"/>
                    </a:lnTo>
                    <a:lnTo>
                      <a:pt x="205" y="234"/>
                    </a:lnTo>
                    <a:lnTo>
                      <a:pt x="211" y="238"/>
                    </a:lnTo>
                    <a:lnTo>
                      <a:pt x="218" y="227"/>
                    </a:lnTo>
                    <a:lnTo>
                      <a:pt x="227" y="227"/>
                    </a:lnTo>
                    <a:lnTo>
                      <a:pt x="230" y="230"/>
                    </a:lnTo>
                    <a:lnTo>
                      <a:pt x="235" y="228"/>
                    </a:lnTo>
                    <a:lnTo>
                      <a:pt x="239" y="238"/>
                    </a:lnTo>
                    <a:lnTo>
                      <a:pt x="236" y="249"/>
                    </a:lnTo>
                    <a:lnTo>
                      <a:pt x="231" y="267"/>
                    </a:lnTo>
                    <a:lnTo>
                      <a:pt x="233" y="290"/>
                    </a:lnTo>
                    <a:lnTo>
                      <a:pt x="232" y="295"/>
                    </a:lnTo>
                    <a:lnTo>
                      <a:pt x="230" y="304"/>
                    </a:lnTo>
                    <a:lnTo>
                      <a:pt x="220" y="300"/>
                    </a:lnTo>
                    <a:lnTo>
                      <a:pt x="216" y="312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646" name="Freeform 134">
                <a:extLst>
                  <a:ext uri="{FF2B5EF4-FFF2-40B4-BE49-F238E27FC236}">
                    <a16:creationId xmlns:a16="http://schemas.microsoft.com/office/drawing/2014/main" id="{BC7D9357-7FA0-4B38-B0C0-1908106562A6}"/>
                  </a:ext>
                </a:extLst>
              </p:cNvPr>
              <p:cNvSpPr>
                <a:spLocks/>
              </p:cNvSpPr>
              <p:nvPr>
                <p:custDataLst>
                  <p:tags r:id="rId129"/>
                </p:custDataLst>
              </p:nvPr>
            </p:nvSpPr>
            <p:spPr bwMode="gray">
              <a:xfrm>
                <a:off x="3053277" y="3966210"/>
                <a:ext cx="364762" cy="469982"/>
              </a:xfrm>
              <a:custGeom>
                <a:avLst/>
                <a:gdLst/>
                <a:ahLst/>
                <a:cxnLst>
                  <a:cxn ang="0">
                    <a:pos x="115" y="237"/>
                  </a:cxn>
                  <a:cxn ang="0">
                    <a:pos x="100" y="217"/>
                  </a:cxn>
                  <a:cxn ang="0">
                    <a:pos x="92" y="183"/>
                  </a:cxn>
                  <a:cxn ang="0">
                    <a:pos x="91" y="150"/>
                  </a:cxn>
                  <a:cxn ang="0">
                    <a:pos x="63" y="134"/>
                  </a:cxn>
                  <a:cxn ang="0">
                    <a:pos x="22" y="112"/>
                  </a:cxn>
                  <a:cxn ang="0">
                    <a:pos x="15" y="86"/>
                  </a:cxn>
                  <a:cxn ang="0">
                    <a:pos x="0" y="62"/>
                  </a:cxn>
                  <a:cxn ang="0">
                    <a:pos x="15" y="7"/>
                  </a:cxn>
                  <a:cxn ang="0">
                    <a:pos x="16" y="15"/>
                  </a:cxn>
                  <a:cxn ang="0">
                    <a:pos x="18" y="35"/>
                  </a:cxn>
                  <a:cxn ang="0">
                    <a:pos x="22" y="69"/>
                  </a:cxn>
                  <a:cxn ang="0">
                    <a:pos x="28" y="49"/>
                  </a:cxn>
                  <a:cxn ang="0">
                    <a:pos x="24" y="22"/>
                  </a:cxn>
                  <a:cxn ang="0">
                    <a:pos x="36" y="0"/>
                  </a:cxn>
                  <a:cxn ang="0">
                    <a:pos x="47" y="11"/>
                  </a:cxn>
                  <a:cxn ang="0">
                    <a:pos x="65" y="21"/>
                  </a:cxn>
                  <a:cxn ang="0">
                    <a:pos x="102" y="42"/>
                  </a:cxn>
                  <a:cxn ang="0">
                    <a:pos x="119" y="54"/>
                  </a:cxn>
                  <a:cxn ang="0">
                    <a:pos x="136" y="40"/>
                  </a:cxn>
                  <a:cxn ang="0">
                    <a:pos x="153" y="43"/>
                  </a:cxn>
                  <a:cxn ang="0">
                    <a:pos x="175" y="63"/>
                  </a:cxn>
                  <a:cxn ang="0">
                    <a:pos x="196" y="89"/>
                  </a:cxn>
                  <a:cxn ang="0">
                    <a:pos x="208" y="117"/>
                  </a:cxn>
                  <a:cxn ang="0">
                    <a:pos x="199" y="132"/>
                  </a:cxn>
                  <a:cxn ang="0">
                    <a:pos x="204" y="143"/>
                  </a:cxn>
                  <a:cxn ang="0">
                    <a:pos x="197" y="171"/>
                  </a:cxn>
                  <a:cxn ang="0">
                    <a:pos x="200" y="197"/>
                  </a:cxn>
                  <a:cxn ang="0">
                    <a:pos x="156" y="190"/>
                  </a:cxn>
                  <a:cxn ang="0">
                    <a:pos x="147" y="201"/>
                  </a:cxn>
                  <a:cxn ang="0">
                    <a:pos x="156" y="234"/>
                  </a:cxn>
                  <a:cxn ang="0">
                    <a:pos x="171" y="239"/>
                  </a:cxn>
                  <a:cxn ang="0">
                    <a:pos x="145" y="264"/>
                  </a:cxn>
                  <a:cxn ang="0">
                    <a:pos x="118" y="257"/>
                  </a:cxn>
                </a:cxnLst>
                <a:rect l="0" t="0" r="r" b="b"/>
                <a:pathLst>
                  <a:path w="208" h="268">
                    <a:moveTo>
                      <a:pt x="118" y="257"/>
                    </a:moveTo>
                    <a:lnTo>
                      <a:pt x="115" y="237"/>
                    </a:lnTo>
                    <a:lnTo>
                      <a:pt x="108" y="223"/>
                    </a:lnTo>
                    <a:lnTo>
                      <a:pt x="100" y="217"/>
                    </a:lnTo>
                    <a:lnTo>
                      <a:pt x="102" y="204"/>
                    </a:lnTo>
                    <a:lnTo>
                      <a:pt x="92" y="183"/>
                    </a:lnTo>
                    <a:lnTo>
                      <a:pt x="93" y="172"/>
                    </a:lnTo>
                    <a:lnTo>
                      <a:pt x="91" y="150"/>
                    </a:lnTo>
                    <a:lnTo>
                      <a:pt x="82" y="139"/>
                    </a:lnTo>
                    <a:lnTo>
                      <a:pt x="63" y="134"/>
                    </a:lnTo>
                    <a:lnTo>
                      <a:pt x="57" y="125"/>
                    </a:lnTo>
                    <a:lnTo>
                      <a:pt x="22" y="112"/>
                    </a:lnTo>
                    <a:lnTo>
                      <a:pt x="14" y="97"/>
                    </a:lnTo>
                    <a:lnTo>
                      <a:pt x="15" y="86"/>
                    </a:lnTo>
                    <a:lnTo>
                      <a:pt x="6" y="70"/>
                    </a:lnTo>
                    <a:lnTo>
                      <a:pt x="0" y="62"/>
                    </a:lnTo>
                    <a:lnTo>
                      <a:pt x="3" y="31"/>
                    </a:lnTo>
                    <a:lnTo>
                      <a:pt x="15" y="7"/>
                    </a:lnTo>
                    <a:lnTo>
                      <a:pt x="24" y="5"/>
                    </a:lnTo>
                    <a:lnTo>
                      <a:pt x="16" y="15"/>
                    </a:lnTo>
                    <a:lnTo>
                      <a:pt x="15" y="26"/>
                    </a:lnTo>
                    <a:lnTo>
                      <a:pt x="18" y="35"/>
                    </a:lnTo>
                    <a:lnTo>
                      <a:pt x="16" y="51"/>
                    </a:lnTo>
                    <a:lnTo>
                      <a:pt x="22" y="69"/>
                    </a:lnTo>
                    <a:lnTo>
                      <a:pt x="30" y="65"/>
                    </a:lnTo>
                    <a:lnTo>
                      <a:pt x="28" y="49"/>
                    </a:lnTo>
                    <a:lnTo>
                      <a:pt x="23" y="33"/>
                    </a:lnTo>
                    <a:lnTo>
                      <a:pt x="24" y="22"/>
                    </a:lnTo>
                    <a:lnTo>
                      <a:pt x="40" y="17"/>
                    </a:lnTo>
                    <a:lnTo>
                      <a:pt x="36" y="0"/>
                    </a:lnTo>
                    <a:lnTo>
                      <a:pt x="42" y="2"/>
                    </a:lnTo>
                    <a:lnTo>
                      <a:pt x="47" y="11"/>
                    </a:lnTo>
                    <a:lnTo>
                      <a:pt x="54" y="12"/>
                    </a:lnTo>
                    <a:lnTo>
                      <a:pt x="65" y="21"/>
                    </a:lnTo>
                    <a:lnTo>
                      <a:pt x="66" y="34"/>
                    </a:lnTo>
                    <a:lnTo>
                      <a:pt x="102" y="42"/>
                    </a:lnTo>
                    <a:lnTo>
                      <a:pt x="109" y="49"/>
                    </a:lnTo>
                    <a:lnTo>
                      <a:pt x="119" y="54"/>
                    </a:lnTo>
                    <a:lnTo>
                      <a:pt x="127" y="51"/>
                    </a:lnTo>
                    <a:lnTo>
                      <a:pt x="136" y="40"/>
                    </a:lnTo>
                    <a:lnTo>
                      <a:pt x="142" y="39"/>
                    </a:lnTo>
                    <a:lnTo>
                      <a:pt x="153" y="43"/>
                    </a:lnTo>
                    <a:lnTo>
                      <a:pt x="164" y="64"/>
                    </a:lnTo>
                    <a:lnTo>
                      <a:pt x="175" y="63"/>
                    </a:lnTo>
                    <a:lnTo>
                      <a:pt x="189" y="76"/>
                    </a:lnTo>
                    <a:lnTo>
                      <a:pt x="196" y="89"/>
                    </a:lnTo>
                    <a:lnTo>
                      <a:pt x="207" y="100"/>
                    </a:lnTo>
                    <a:lnTo>
                      <a:pt x="208" y="117"/>
                    </a:lnTo>
                    <a:lnTo>
                      <a:pt x="198" y="121"/>
                    </a:lnTo>
                    <a:lnTo>
                      <a:pt x="199" y="132"/>
                    </a:lnTo>
                    <a:lnTo>
                      <a:pt x="204" y="136"/>
                    </a:lnTo>
                    <a:lnTo>
                      <a:pt x="204" y="143"/>
                    </a:lnTo>
                    <a:lnTo>
                      <a:pt x="194" y="145"/>
                    </a:lnTo>
                    <a:lnTo>
                      <a:pt x="197" y="171"/>
                    </a:lnTo>
                    <a:lnTo>
                      <a:pt x="201" y="175"/>
                    </a:lnTo>
                    <a:lnTo>
                      <a:pt x="200" y="197"/>
                    </a:lnTo>
                    <a:lnTo>
                      <a:pt x="177" y="207"/>
                    </a:lnTo>
                    <a:lnTo>
                      <a:pt x="156" y="190"/>
                    </a:lnTo>
                    <a:lnTo>
                      <a:pt x="146" y="190"/>
                    </a:lnTo>
                    <a:lnTo>
                      <a:pt x="147" y="201"/>
                    </a:lnTo>
                    <a:lnTo>
                      <a:pt x="152" y="206"/>
                    </a:lnTo>
                    <a:lnTo>
                      <a:pt x="156" y="234"/>
                    </a:lnTo>
                    <a:lnTo>
                      <a:pt x="167" y="233"/>
                    </a:lnTo>
                    <a:lnTo>
                      <a:pt x="171" y="239"/>
                    </a:lnTo>
                    <a:lnTo>
                      <a:pt x="171" y="248"/>
                    </a:lnTo>
                    <a:lnTo>
                      <a:pt x="145" y="264"/>
                    </a:lnTo>
                    <a:lnTo>
                      <a:pt x="134" y="268"/>
                    </a:lnTo>
                    <a:lnTo>
                      <a:pt x="118" y="257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647" name="Freeform 135">
                <a:extLst>
                  <a:ext uri="{FF2B5EF4-FFF2-40B4-BE49-F238E27FC236}">
                    <a16:creationId xmlns:a16="http://schemas.microsoft.com/office/drawing/2014/main" id="{710B29A2-FF8E-4DD5-9E97-E9C497278136}"/>
                  </a:ext>
                </a:extLst>
              </p:cNvPr>
              <p:cNvSpPr>
                <a:spLocks/>
              </p:cNvSpPr>
              <p:nvPr>
                <p:custDataLst>
                  <p:tags r:id="rId130"/>
                </p:custDataLst>
              </p:nvPr>
            </p:nvSpPr>
            <p:spPr bwMode="gray">
              <a:xfrm>
                <a:off x="3393488" y="4141576"/>
                <a:ext cx="143801" cy="303384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26" y="9"/>
                  </a:cxn>
                  <a:cxn ang="0">
                    <a:pos x="38" y="20"/>
                  </a:cxn>
                  <a:cxn ang="0">
                    <a:pos x="46" y="40"/>
                  </a:cxn>
                  <a:cxn ang="0">
                    <a:pos x="56" y="42"/>
                  </a:cxn>
                  <a:cxn ang="0">
                    <a:pos x="61" y="54"/>
                  </a:cxn>
                  <a:cxn ang="0">
                    <a:pos x="66" y="68"/>
                  </a:cxn>
                  <a:cxn ang="0">
                    <a:pos x="68" y="88"/>
                  </a:cxn>
                  <a:cxn ang="0">
                    <a:pos x="59" y="102"/>
                  </a:cxn>
                  <a:cxn ang="0">
                    <a:pos x="63" y="121"/>
                  </a:cxn>
                  <a:cxn ang="0">
                    <a:pos x="79" y="132"/>
                  </a:cxn>
                  <a:cxn ang="0">
                    <a:pos x="82" y="153"/>
                  </a:cxn>
                  <a:cxn ang="0">
                    <a:pos x="81" y="160"/>
                  </a:cxn>
                  <a:cxn ang="0">
                    <a:pos x="72" y="163"/>
                  </a:cxn>
                  <a:cxn ang="0">
                    <a:pos x="68" y="173"/>
                  </a:cxn>
                  <a:cxn ang="0">
                    <a:pos x="59" y="172"/>
                  </a:cxn>
                  <a:cxn ang="0">
                    <a:pos x="46" y="167"/>
                  </a:cxn>
                  <a:cxn ang="0">
                    <a:pos x="33" y="152"/>
                  </a:cxn>
                  <a:cxn ang="0">
                    <a:pos x="30" y="129"/>
                  </a:cxn>
                  <a:cxn ang="0">
                    <a:pos x="31" y="112"/>
                  </a:cxn>
                  <a:cxn ang="0">
                    <a:pos x="28" y="94"/>
                  </a:cxn>
                  <a:cxn ang="0">
                    <a:pos x="13" y="78"/>
                  </a:cxn>
                  <a:cxn ang="0">
                    <a:pos x="7" y="75"/>
                  </a:cxn>
                  <a:cxn ang="0">
                    <a:pos x="3" y="71"/>
                  </a:cxn>
                  <a:cxn ang="0">
                    <a:pos x="0" y="45"/>
                  </a:cxn>
                  <a:cxn ang="0">
                    <a:pos x="10" y="43"/>
                  </a:cxn>
                  <a:cxn ang="0">
                    <a:pos x="10" y="36"/>
                  </a:cxn>
                  <a:cxn ang="0">
                    <a:pos x="5" y="32"/>
                  </a:cxn>
                  <a:cxn ang="0">
                    <a:pos x="4" y="21"/>
                  </a:cxn>
                  <a:cxn ang="0">
                    <a:pos x="14" y="17"/>
                  </a:cxn>
                  <a:cxn ang="0">
                    <a:pos x="13" y="0"/>
                  </a:cxn>
                </a:cxnLst>
                <a:rect l="0" t="0" r="r" b="b"/>
                <a:pathLst>
                  <a:path w="82" h="173">
                    <a:moveTo>
                      <a:pt x="13" y="0"/>
                    </a:moveTo>
                    <a:lnTo>
                      <a:pt x="26" y="9"/>
                    </a:lnTo>
                    <a:lnTo>
                      <a:pt x="38" y="20"/>
                    </a:lnTo>
                    <a:lnTo>
                      <a:pt x="46" y="40"/>
                    </a:lnTo>
                    <a:lnTo>
                      <a:pt x="56" y="42"/>
                    </a:lnTo>
                    <a:lnTo>
                      <a:pt x="61" y="54"/>
                    </a:lnTo>
                    <a:lnTo>
                      <a:pt x="66" y="68"/>
                    </a:lnTo>
                    <a:lnTo>
                      <a:pt x="68" y="88"/>
                    </a:lnTo>
                    <a:lnTo>
                      <a:pt x="59" y="102"/>
                    </a:lnTo>
                    <a:lnTo>
                      <a:pt x="63" y="121"/>
                    </a:lnTo>
                    <a:lnTo>
                      <a:pt x="79" y="132"/>
                    </a:lnTo>
                    <a:lnTo>
                      <a:pt x="82" y="153"/>
                    </a:lnTo>
                    <a:lnTo>
                      <a:pt x="81" y="160"/>
                    </a:lnTo>
                    <a:lnTo>
                      <a:pt x="72" y="163"/>
                    </a:lnTo>
                    <a:lnTo>
                      <a:pt x="68" y="173"/>
                    </a:lnTo>
                    <a:lnTo>
                      <a:pt x="59" y="172"/>
                    </a:lnTo>
                    <a:lnTo>
                      <a:pt x="46" y="167"/>
                    </a:lnTo>
                    <a:lnTo>
                      <a:pt x="33" y="152"/>
                    </a:lnTo>
                    <a:lnTo>
                      <a:pt x="30" y="129"/>
                    </a:lnTo>
                    <a:lnTo>
                      <a:pt x="31" y="112"/>
                    </a:lnTo>
                    <a:lnTo>
                      <a:pt x="28" y="94"/>
                    </a:lnTo>
                    <a:lnTo>
                      <a:pt x="13" y="78"/>
                    </a:lnTo>
                    <a:lnTo>
                      <a:pt x="7" y="75"/>
                    </a:lnTo>
                    <a:lnTo>
                      <a:pt x="3" y="71"/>
                    </a:lnTo>
                    <a:lnTo>
                      <a:pt x="0" y="45"/>
                    </a:lnTo>
                    <a:lnTo>
                      <a:pt x="10" y="43"/>
                    </a:lnTo>
                    <a:lnTo>
                      <a:pt x="10" y="36"/>
                    </a:lnTo>
                    <a:lnTo>
                      <a:pt x="5" y="32"/>
                    </a:lnTo>
                    <a:lnTo>
                      <a:pt x="4" y="21"/>
                    </a:lnTo>
                    <a:lnTo>
                      <a:pt x="14" y="17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648" name="Freeform 136">
                <a:extLst>
                  <a:ext uri="{FF2B5EF4-FFF2-40B4-BE49-F238E27FC236}">
                    <a16:creationId xmlns:a16="http://schemas.microsoft.com/office/drawing/2014/main" id="{79BBEE7A-BCD0-49A4-9D0A-23B480FFF2F1}"/>
                  </a:ext>
                </a:extLst>
              </p:cNvPr>
              <p:cNvSpPr>
                <a:spLocks/>
              </p:cNvSpPr>
              <p:nvPr>
                <p:custDataLst>
                  <p:tags r:id="rId131"/>
                </p:custDataLst>
              </p:nvPr>
            </p:nvSpPr>
            <p:spPr bwMode="gray">
              <a:xfrm>
                <a:off x="3146221" y="3960948"/>
                <a:ext cx="12276" cy="14030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3" y="0"/>
                  </a:cxn>
                  <a:cxn ang="0">
                    <a:pos x="7" y="7"/>
                  </a:cxn>
                  <a:cxn ang="0">
                    <a:pos x="4" y="8"/>
                  </a:cxn>
                  <a:cxn ang="0">
                    <a:pos x="0" y="3"/>
                  </a:cxn>
                </a:cxnLst>
                <a:rect l="0" t="0" r="r" b="b"/>
                <a:pathLst>
                  <a:path w="7" h="8">
                    <a:moveTo>
                      <a:pt x="0" y="3"/>
                    </a:moveTo>
                    <a:lnTo>
                      <a:pt x="3" y="0"/>
                    </a:lnTo>
                    <a:lnTo>
                      <a:pt x="7" y="7"/>
                    </a:lnTo>
                    <a:lnTo>
                      <a:pt x="4" y="8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649" name="Freeform 137">
                <a:extLst>
                  <a:ext uri="{FF2B5EF4-FFF2-40B4-BE49-F238E27FC236}">
                    <a16:creationId xmlns:a16="http://schemas.microsoft.com/office/drawing/2014/main" id="{ADE591C9-18EE-4843-8826-CAA50042E723}"/>
                  </a:ext>
                </a:extLst>
              </p:cNvPr>
              <p:cNvSpPr>
                <a:spLocks/>
              </p:cNvSpPr>
              <p:nvPr>
                <p:custDataLst>
                  <p:tags r:id="rId132"/>
                </p:custDataLst>
              </p:nvPr>
            </p:nvSpPr>
            <p:spPr bwMode="gray">
              <a:xfrm>
                <a:off x="3353154" y="4027588"/>
                <a:ext cx="31566" cy="42088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17" y="2"/>
                  </a:cxn>
                  <a:cxn ang="0">
                    <a:pos x="17" y="4"/>
                  </a:cxn>
                  <a:cxn ang="0">
                    <a:pos x="16" y="6"/>
                  </a:cxn>
                  <a:cxn ang="0">
                    <a:pos x="15" y="6"/>
                  </a:cxn>
                  <a:cxn ang="0">
                    <a:pos x="15" y="7"/>
                  </a:cxn>
                  <a:cxn ang="0">
                    <a:pos x="17" y="12"/>
                  </a:cxn>
                  <a:cxn ang="0">
                    <a:pos x="16" y="13"/>
                  </a:cxn>
                  <a:cxn ang="0">
                    <a:pos x="17" y="16"/>
                  </a:cxn>
                  <a:cxn ang="0">
                    <a:pos x="18" y="17"/>
                  </a:cxn>
                  <a:cxn ang="0">
                    <a:pos x="17" y="17"/>
                  </a:cxn>
                  <a:cxn ang="0">
                    <a:pos x="17" y="21"/>
                  </a:cxn>
                  <a:cxn ang="0">
                    <a:pos x="17" y="22"/>
                  </a:cxn>
                  <a:cxn ang="0">
                    <a:pos x="16" y="22"/>
                  </a:cxn>
                  <a:cxn ang="0">
                    <a:pos x="14" y="24"/>
                  </a:cxn>
                  <a:cxn ang="0">
                    <a:pos x="10" y="23"/>
                  </a:cxn>
                  <a:cxn ang="0">
                    <a:pos x="6" y="22"/>
                  </a:cxn>
                  <a:cxn ang="0">
                    <a:pos x="5" y="24"/>
                  </a:cxn>
                  <a:cxn ang="0">
                    <a:pos x="4" y="22"/>
                  </a:cxn>
                  <a:cxn ang="0">
                    <a:pos x="2" y="23"/>
                  </a:cxn>
                  <a:cxn ang="0">
                    <a:pos x="1" y="23"/>
                  </a:cxn>
                  <a:cxn ang="0">
                    <a:pos x="0" y="22"/>
                  </a:cxn>
                  <a:cxn ang="0">
                    <a:pos x="1" y="22"/>
                  </a:cxn>
                  <a:cxn ang="0">
                    <a:pos x="2" y="20"/>
                  </a:cxn>
                  <a:cxn ang="0">
                    <a:pos x="3" y="19"/>
                  </a:cxn>
                  <a:cxn ang="0">
                    <a:pos x="3" y="18"/>
                  </a:cxn>
                  <a:cxn ang="0">
                    <a:pos x="4" y="17"/>
                  </a:cxn>
                  <a:cxn ang="0">
                    <a:pos x="5" y="18"/>
                  </a:cxn>
                  <a:cxn ang="0">
                    <a:pos x="7" y="17"/>
                  </a:cxn>
                  <a:cxn ang="0">
                    <a:pos x="8" y="15"/>
                  </a:cxn>
                  <a:cxn ang="0">
                    <a:pos x="7" y="14"/>
                  </a:cxn>
                  <a:cxn ang="0">
                    <a:pos x="7" y="11"/>
                  </a:cxn>
                  <a:cxn ang="0">
                    <a:pos x="6" y="9"/>
                  </a:cxn>
                  <a:cxn ang="0">
                    <a:pos x="6" y="7"/>
                  </a:cxn>
                  <a:cxn ang="0">
                    <a:pos x="5" y="5"/>
                  </a:cxn>
                  <a:cxn ang="0">
                    <a:pos x="2" y="4"/>
                  </a:cxn>
                  <a:cxn ang="0">
                    <a:pos x="2" y="5"/>
                  </a:cxn>
                  <a:cxn ang="0">
                    <a:pos x="1" y="5"/>
                  </a:cxn>
                  <a:cxn ang="0">
                    <a:pos x="1" y="4"/>
                  </a:cxn>
                  <a:cxn ang="0">
                    <a:pos x="0" y="5"/>
                  </a:cxn>
                  <a:cxn ang="0">
                    <a:pos x="0" y="4"/>
                  </a:cxn>
                  <a:cxn ang="0">
                    <a:pos x="1" y="4"/>
                  </a:cxn>
                  <a:cxn ang="0">
                    <a:pos x="1" y="3"/>
                  </a:cxn>
                  <a:cxn ang="0">
                    <a:pos x="3" y="2"/>
                  </a:cxn>
                  <a:cxn ang="0">
                    <a:pos x="5" y="2"/>
                  </a:cxn>
                  <a:cxn ang="0">
                    <a:pos x="6" y="2"/>
                  </a:cxn>
                  <a:cxn ang="0">
                    <a:pos x="8" y="3"/>
                  </a:cxn>
                  <a:cxn ang="0">
                    <a:pos x="11" y="2"/>
                  </a:cxn>
                  <a:cxn ang="0">
                    <a:pos x="12" y="1"/>
                  </a:cxn>
                  <a:cxn ang="0">
                    <a:pos x="13" y="0"/>
                  </a:cxn>
                  <a:cxn ang="0">
                    <a:pos x="15" y="0"/>
                  </a:cxn>
                  <a:cxn ang="0">
                    <a:pos x="17" y="0"/>
                  </a:cxn>
                </a:cxnLst>
                <a:rect l="0" t="0" r="r" b="b"/>
                <a:pathLst>
                  <a:path w="18" h="24">
                    <a:moveTo>
                      <a:pt x="17" y="0"/>
                    </a:moveTo>
                    <a:lnTo>
                      <a:pt x="17" y="2"/>
                    </a:lnTo>
                    <a:lnTo>
                      <a:pt x="17" y="4"/>
                    </a:lnTo>
                    <a:lnTo>
                      <a:pt x="16" y="6"/>
                    </a:lnTo>
                    <a:lnTo>
                      <a:pt x="15" y="6"/>
                    </a:lnTo>
                    <a:lnTo>
                      <a:pt x="15" y="7"/>
                    </a:lnTo>
                    <a:lnTo>
                      <a:pt x="17" y="12"/>
                    </a:lnTo>
                    <a:lnTo>
                      <a:pt x="16" y="13"/>
                    </a:lnTo>
                    <a:lnTo>
                      <a:pt x="17" y="16"/>
                    </a:lnTo>
                    <a:lnTo>
                      <a:pt x="18" y="17"/>
                    </a:lnTo>
                    <a:lnTo>
                      <a:pt x="17" y="17"/>
                    </a:lnTo>
                    <a:lnTo>
                      <a:pt x="17" y="21"/>
                    </a:lnTo>
                    <a:lnTo>
                      <a:pt x="17" y="22"/>
                    </a:lnTo>
                    <a:lnTo>
                      <a:pt x="16" y="22"/>
                    </a:lnTo>
                    <a:lnTo>
                      <a:pt x="14" y="24"/>
                    </a:lnTo>
                    <a:lnTo>
                      <a:pt x="10" y="23"/>
                    </a:lnTo>
                    <a:lnTo>
                      <a:pt x="6" y="22"/>
                    </a:lnTo>
                    <a:lnTo>
                      <a:pt x="5" y="24"/>
                    </a:lnTo>
                    <a:lnTo>
                      <a:pt x="4" y="22"/>
                    </a:lnTo>
                    <a:lnTo>
                      <a:pt x="2" y="23"/>
                    </a:lnTo>
                    <a:lnTo>
                      <a:pt x="1" y="23"/>
                    </a:lnTo>
                    <a:lnTo>
                      <a:pt x="0" y="22"/>
                    </a:lnTo>
                    <a:lnTo>
                      <a:pt x="1" y="22"/>
                    </a:lnTo>
                    <a:lnTo>
                      <a:pt x="2" y="20"/>
                    </a:lnTo>
                    <a:lnTo>
                      <a:pt x="3" y="19"/>
                    </a:lnTo>
                    <a:lnTo>
                      <a:pt x="3" y="18"/>
                    </a:lnTo>
                    <a:lnTo>
                      <a:pt x="4" y="17"/>
                    </a:lnTo>
                    <a:lnTo>
                      <a:pt x="5" y="18"/>
                    </a:lnTo>
                    <a:lnTo>
                      <a:pt x="7" y="17"/>
                    </a:lnTo>
                    <a:lnTo>
                      <a:pt x="8" y="15"/>
                    </a:lnTo>
                    <a:lnTo>
                      <a:pt x="7" y="14"/>
                    </a:lnTo>
                    <a:lnTo>
                      <a:pt x="7" y="11"/>
                    </a:lnTo>
                    <a:lnTo>
                      <a:pt x="6" y="9"/>
                    </a:lnTo>
                    <a:lnTo>
                      <a:pt x="6" y="7"/>
                    </a:lnTo>
                    <a:lnTo>
                      <a:pt x="5" y="5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6" y="2"/>
                    </a:lnTo>
                    <a:lnTo>
                      <a:pt x="8" y="3"/>
                    </a:lnTo>
                    <a:lnTo>
                      <a:pt x="11" y="2"/>
                    </a:lnTo>
                    <a:lnTo>
                      <a:pt x="12" y="1"/>
                    </a:lnTo>
                    <a:lnTo>
                      <a:pt x="13" y="0"/>
                    </a:lnTo>
                    <a:lnTo>
                      <a:pt x="15" y="0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650" name="Freeform 138">
                <a:extLst>
                  <a:ext uri="{FF2B5EF4-FFF2-40B4-BE49-F238E27FC236}">
                    <a16:creationId xmlns:a16="http://schemas.microsoft.com/office/drawing/2014/main" id="{B386DFAF-BB62-4A9F-9448-BCBF70763857}"/>
                  </a:ext>
                </a:extLst>
              </p:cNvPr>
              <p:cNvSpPr>
                <a:spLocks/>
              </p:cNvSpPr>
              <p:nvPr>
                <p:custDataLst>
                  <p:tags r:id="rId133"/>
                </p:custDataLst>
              </p:nvPr>
            </p:nvSpPr>
            <p:spPr bwMode="gray">
              <a:xfrm>
                <a:off x="3346139" y="3953934"/>
                <a:ext cx="10522" cy="19290"/>
              </a:xfrm>
              <a:custGeom>
                <a:avLst/>
                <a:gdLst/>
                <a:ahLst/>
                <a:cxnLst>
                  <a:cxn ang="0">
                    <a:pos x="1" y="5"/>
                  </a:cxn>
                  <a:cxn ang="0">
                    <a:pos x="1" y="2"/>
                  </a:cxn>
                  <a:cxn ang="0">
                    <a:pos x="2" y="1"/>
                  </a:cxn>
                  <a:cxn ang="0">
                    <a:pos x="3" y="0"/>
                  </a:cxn>
                  <a:cxn ang="0">
                    <a:pos x="4" y="1"/>
                  </a:cxn>
                  <a:cxn ang="0">
                    <a:pos x="5" y="1"/>
                  </a:cxn>
                  <a:cxn ang="0">
                    <a:pos x="6" y="5"/>
                  </a:cxn>
                  <a:cxn ang="0">
                    <a:pos x="5" y="6"/>
                  </a:cxn>
                  <a:cxn ang="0">
                    <a:pos x="4" y="6"/>
                  </a:cxn>
                  <a:cxn ang="0">
                    <a:pos x="4" y="7"/>
                  </a:cxn>
                  <a:cxn ang="0">
                    <a:pos x="5" y="8"/>
                  </a:cxn>
                  <a:cxn ang="0">
                    <a:pos x="5" y="10"/>
                  </a:cxn>
                  <a:cxn ang="0">
                    <a:pos x="3" y="11"/>
                  </a:cxn>
                  <a:cxn ang="0">
                    <a:pos x="0" y="11"/>
                  </a:cxn>
                  <a:cxn ang="0">
                    <a:pos x="1" y="8"/>
                  </a:cxn>
                  <a:cxn ang="0">
                    <a:pos x="1" y="5"/>
                  </a:cxn>
                </a:cxnLst>
                <a:rect l="0" t="0" r="r" b="b"/>
                <a:pathLst>
                  <a:path w="6" h="11">
                    <a:moveTo>
                      <a:pt x="1" y="5"/>
                    </a:move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6" y="5"/>
                    </a:lnTo>
                    <a:lnTo>
                      <a:pt x="5" y="6"/>
                    </a:lnTo>
                    <a:lnTo>
                      <a:pt x="4" y="6"/>
                    </a:lnTo>
                    <a:lnTo>
                      <a:pt x="4" y="7"/>
                    </a:lnTo>
                    <a:lnTo>
                      <a:pt x="5" y="8"/>
                    </a:lnTo>
                    <a:lnTo>
                      <a:pt x="5" y="10"/>
                    </a:lnTo>
                    <a:lnTo>
                      <a:pt x="3" y="11"/>
                    </a:lnTo>
                    <a:lnTo>
                      <a:pt x="0" y="11"/>
                    </a:lnTo>
                    <a:lnTo>
                      <a:pt x="1" y="8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651" name="Freeform 139">
                <a:extLst>
                  <a:ext uri="{FF2B5EF4-FFF2-40B4-BE49-F238E27FC236}">
                    <a16:creationId xmlns:a16="http://schemas.microsoft.com/office/drawing/2014/main" id="{79D436A4-3A0B-4B9C-BEDD-4CD75EBB3313}"/>
                  </a:ext>
                </a:extLst>
              </p:cNvPr>
              <p:cNvSpPr>
                <a:spLocks/>
              </p:cNvSpPr>
              <p:nvPr>
                <p:custDataLst>
                  <p:tags r:id="rId134"/>
                </p:custDataLst>
              </p:nvPr>
            </p:nvSpPr>
            <p:spPr bwMode="gray">
              <a:xfrm>
                <a:off x="3382967" y="3997776"/>
                <a:ext cx="12276" cy="15783"/>
              </a:xfrm>
              <a:custGeom>
                <a:avLst/>
                <a:gdLst/>
                <a:ahLst/>
                <a:cxnLst>
                  <a:cxn ang="0">
                    <a:pos x="3" y="2"/>
                  </a:cxn>
                  <a:cxn ang="0">
                    <a:pos x="4" y="2"/>
                  </a:cxn>
                  <a:cxn ang="0">
                    <a:pos x="5" y="2"/>
                  </a:cxn>
                  <a:cxn ang="0">
                    <a:pos x="6" y="1"/>
                  </a:cxn>
                  <a:cxn ang="0">
                    <a:pos x="6" y="0"/>
                  </a:cxn>
                  <a:cxn ang="0">
                    <a:pos x="6" y="1"/>
                  </a:cxn>
                  <a:cxn ang="0">
                    <a:pos x="6" y="2"/>
                  </a:cxn>
                  <a:cxn ang="0">
                    <a:pos x="7" y="3"/>
                  </a:cxn>
                  <a:cxn ang="0">
                    <a:pos x="7" y="4"/>
                  </a:cxn>
                  <a:cxn ang="0">
                    <a:pos x="6" y="5"/>
                  </a:cxn>
                  <a:cxn ang="0">
                    <a:pos x="6" y="6"/>
                  </a:cxn>
                  <a:cxn ang="0">
                    <a:pos x="4" y="7"/>
                  </a:cxn>
                  <a:cxn ang="0">
                    <a:pos x="3" y="7"/>
                  </a:cxn>
                  <a:cxn ang="0">
                    <a:pos x="3" y="8"/>
                  </a:cxn>
                  <a:cxn ang="0">
                    <a:pos x="2" y="9"/>
                  </a:cxn>
                  <a:cxn ang="0">
                    <a:pos x="1" y="8"/>
                  </a:cxn>
                  <a:cxn ang="0">
                    <a:pos x="0" y="7"/>
                  </a:cxn>
                  <a:cxn ang="0">
                    <a:pos x="1" y="6"/>
                  </a:cxn>
                  <a:cxn ang="0">
                    <a:pos x="1" y="5"/>
                  </a:cxn>
                  <a:cxn ang="0">
                    <a:pos x="3" y="2"/>
                  </a:cxn>
                </a:cxnLst>
                <a:rect l="0" t="0" r="r" b="b"/>
                <a:pathLst>
                  <a:path w="7" h="9">
                    <a:moveTo>
                      <a:pt x="3" y="2"/>
                    </a:moveTo>
                    <a:lnTo>
                      <a:pt x="4" y="2"/>
                    </a:lnTo>
                    <a:lnTo>
                      <a:pt x="5" y="2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6" y="1"/>
                    </a:lnTo>
                    <a:lnTo>
                      <a:pt x="6" y="2"/>
                    </a:lnTo>
                    <a:lnTo>
                      <a:pt x="7" y="3"/>
                    </a:lnTo>
                    <a:lnTo>
                      <a:pt x="7" y="4"/>
                    </a:lnTo>
                    <a:lnTo>
                      <a:pt x="6" y="5"/>
                    </a:lnTo>
                    <a:lnTo>
                      <a:pt x="6" y="6"/>
                    </a:lnTo>
                    <a:lnTo>
                      <a:pt x="4" y="7"/>
                    </a:lnTo>
                    <a:lnTo>
                      <a:pt x="3" y="7"/>
                    </a:lnTo>
                    <a:lnTo>
                      <a:pt x="3" y="8"/>
                    </a:lnTo>
                    <a:lnTo>
                      <a:pt x="2" y="9"/>
                    </a:lnTo>
                    <a:lnTo>
                      <a:pt x="1" y="8"/>
                    </a:lnTo>
                    <a:lnTo>
                      <a:pt x="0" y="7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652" name="Freeform 140">
                <a:extLst>
                  <a:ext uri="{FF2B5EF4-FFF2-40B4-BE49-F238E27FC236}">
                    <a16:creationId xmlns:a16="http://schemas.microsoft.com/office/drawing/2014/main" id="{CE7387B7-B5F6-49E5-A5CC-1B61F12C54B0}"/>
                  </a:ext>
                </a:extLst>
              </p:cNvPr>
              <p:cNvSpPr>
                <a:spLocks/>
              </p:cNvSpPr>
              <p:nvPr>
                <p:custDataLst>
                  <p:tags r:id="rId135"/>
                </p:custDataLst>
              </p:nvPr>
            </p:nvSpPr>
            <p:spPr bwMode="gray">
              <a:xfrm>
                <a:off x="3169019" y="3971470"/>
                <a:ext cx="12276" cy="14030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4" y="0"/>
                  </a:cxn>
                  <a:cxn ang="0">
                    <a:pos x="7" y="7"/>
                  </a:cxn>
                  <a:cxn ang="0">
                    <a:pos x="4" y="8"/>
                  </a:cxn>
                  <a:cxn ang="0">
                    <a:pos x="0" y="3"/>
                  </a:cxn>
                </a:cxnLst>
                <a:rect l="0" t="0" r="r" b="b"/>
                <a:pathLst>
                  <a:path w="7" h="8">
                    <a:moveTo>
                      <a:pt x="0" y="3"/>
                    </a:moveTo>
                    <a:lnTo>
                      <a:pt x="4" y="0"/>
                    </a:lnTo>
                    <a:lnTo>
                      <a:pt x="7" y="7"/>
                    </a:lnTo>
                    <a:lnTo>
                      <a:pt x="4" y="8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653" name="Freeform 141">
                <a:extLst>
                  <a:ext uri="{FF2B5EF4-FFF2-40B4-BE49-F238E27FC236}">
                    <a16:creationId xmlns:a16="http://schemas.microsoft.com/office/drawing/2014/main" id="{3F050509-2ABF-4F1F-A229-4EDBA5D25017}"/>
                  </a:ext>
                </a:extLst>
              </p:cNvPr>
              <p:cNvSpPr>
                <a:spLocks/>
              </p:cNvSpPr>
              <p:nvPr>
                <p:custDataLst>
                  <p:tags r:id="rId136"/>
                </p:custDataLst>
              </p:nvPr>
            </p:nvSpPr>
            <p:spPr bwMode="gray">
              <a:xfrm>
                <a:off x="3128685" y="3953934"/>
                <a:ext cx="7015" cy="8768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2" y="0"/>
                  </a:cxn>
                  <a:cxn ang="0">
                    <a:pos x="4" y="4"/>
                  </a:cxn>
                  <a:cxn ang="0">
                    <a:pos x="3" y="5"/>
                  </a:cxn>
                  <a:cxn ang="0">
                    <a:pos x="0" y="2"/>
                  </a:cxn>
                </a:cxnLst>
                <a:rect l="0" t="0" r="r" b="b"/>
                <a:pathLst>
                  <a:path w="4" h="5">
                    <a:moveTo>
                      <a:pt x="0" y="2"/>
                    </a:moveTo>
                    <a:lnTo>
                      <a:pt x="2" y="0"/>
                    </a:lnTo>
                    <a:lnTo>
                      <a:pt x="4" y="4"/>
                    </a:lnTo>
                    <a:lnTo>
                      <a:pt x="3" y="5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654" name="Freeform 142">
                <a:extLst>
                  <a:ext uri="{FF2B5EF4-FFF2-40B4-BE49-F238E27FC236}">
                    <a16:creationId xmlns:a16="http://schemas.microsoft.com/office/drawing/2014/main" id="{6A98EB03-C692-476A-A91B-E58BC9403816}"/>
                  </a:ext>
                </a:extLst>
              </p:cNvPr>
              <p:cNvSpPr>
                <a:spLocks/>
              </p:cNvSpPr>
              <p:nvPr>
                <p:custDataLst>
                  <p:tags r:id="rId137"/>
                </p:custDataLst>
              </p:nvPr>
            </p:nvSpPr>
            <p:spPr bwMode="gray">
              <a:xfrm>
                <a:off x="2744633" y="3825917"/>
                <a:ext cx="85929" cy="168352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46" y="20"/>
                  </a:cxn>
                  <a:cxn ang="0">
                    <a:pos x="44" y="43"/>
                  </a:cxn>
                  <a:cxn ang="0">
                    <a:pos x="45" y="62"/>
                  </a:cxn>
                  <a:cxn ang="0">
                    <a:pos x="49" y="81"/>
                  </a:cxn>
                  <a:cxn ang="0">
                    <a:pos x="49" y="96"/>
                  </a:cxn>
                  <a:cxn ang="0">
                    <a:pos x="44" y="92"/>
                  </a:cxn>
                  <a:cxn ang="0">
                    <a:pos x="35" y="89"/>
                  </a:cxn>
                  <a:cxn ang="0">
                    <a:pos x="24" y="87"/>
                  </a:cxn>
                  <a:cxn ang="0">
                    <a:pos x="15" y="69"/>
                  </a:cxn>
                  <a:cxn ang="0">
                    <a:pos x="7" y="52"/>
                  </a:cxn>
                  <a:cxn ang="0">
                    <a:pos x="0" y="45"/>
                  </a:cxn>
                  <a:cxn ang="0">
                    <a:pos x="0" y="39"/>
                  </a:cxn>
                  <a:cxn ang="0">
                    <a:pos x="4" y="43"/>
                  </a:cxn>
                  <a:cxn ang="0">
                    <a:pos x="7" y="38"/>
                  </a:cxn>
                  <a:cxn ang="0">
                    <a:pos x="6" y="26"/>
                  </a:cxn>
                  <a:cxn ang="0">
                    <a:pos x="15" y="17"/>
                  </a:cxn>
                  <a:cxn ang="0">
                    <a:pos x="20" y="17"/>
                  </a:cxn>
                  <a:cxn ang="0">
                    <a:pos x="26" y="3"/>
                  </a:cxn>
                  <a:cxn ang="0">
                    <a:pos x="36" y="2"/>
                  </a:cxn>
                  <a:cxn ang="0">
                    <a:pos x="44" y="0"/>
                  </a:cxn>
                </a:cxnLst>
                <a:rect l="0" t="0" r="r" b="b"/>
                <a:pathLst>
                  <a:path w="49" h="96">
                    <a:moveTo>
                      <a:pt x="44" y="0"/>
                    </a:moveTo>
                    <a:lnTo>
                      <a:pt x="46" y="20"/>
                    </a:lnTo>
                    <a:lnTo>
                      <a:pt x="44" y="43"/>
                    </a:lnTo>
                    <a:lnTo>
                      <a:pt x="45" y="62"/>
                    </a:lnTo>
                    <a:lnTo>
                      <a:pt x="49" y="81"/>
                    </a:lnTo>
                    <a:lnTo>
                      <a:pt x="49" y="96"/>
                    </a:lnTo>
                    <a:lnTo>
                      <a:pt x="44" y="92"/>
                    </a:lnTo>
                    <a:lnTo>
                      <a:pt x="35" y="89"/>
                    </a:lnTo>
                    <a:lnTo>
                      <a:pt x="24" y="87"/>
                    </a:lnTo>
                    <a:lnTo>
                      <a:pt x="15" y="69"/>
                    </a:lnTo>
                    <a:lnTo>
                      <a:pt x="7" y="52"/>
                    </a:lnTo>
                    <a:lnTo>
                      <a:pt x="0" y="45"/>
                    </a:lnTo>
                    <a:lnTo>
                      <a:pt x="0" y="39"/>
                    </a:lnTo>
                    <a:lnTo>
                      <a:pt x="4" y="43"/>
                    </a:lnTo>
                    <a:lnTo>
                      <a:pt x="7" y="38"/>
                    </a:lnTo>
                    <a:lnTo>
                      <a:pt x="6" y="26"/>
                    </a:lnTo>
                    <a:lnTo>
                      <a:pt x="15" y="17"/>
                    </a:lnTo>
                    <a:lnTo>
                      <a:pt x="20" y="17"/>
                    </a:lnTo>
                    <a:lnTo>
                      <a:pt x="26" y="3"/>
                    </a:lnTo>
                    <a:lnTo>
                      <a:pt x="36" y="2"/>
                    </a:lnTo>
                    <a:lnTo>
                      <a:pt x="44" y="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655" name="Freeform 143">
                <a:extLst>
                  <a:ext uri="{FF2B5EF4-FFF2-40B4-BE49-F238E27FC236}">
                    <a16:creationId xmlns:a16="http://schemas.microsoft.com/office/drawing/2014/main" id="{A518027A-152D-4EDD-8DDD-3D00691FE004}"/>
                  </a:ext>
                </a:extLst>
              </p:cNvPr>
              <p:cNvSpPr>
                <a:spLocks/>
              </p:cNvSpPr>
              <p:nvPr>
                <p:custDataLst>
                  <p:tags r:id="rId138"/>
                </p:custDataLst>
              </p:nvPr>
            </p:nvSpPr>
            <p:spPr bwMode="gray">
              <a:xfrm>
                <a:off x="2786721" y="3978485"/>
                <a:ext cx="73653" cy="1052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1" y="2"/>
                  </a:cxn>
                  <a:cxn ang="0">
                    <a:pos x="20" y="5"/>
                  </a:cxn>
                  <a:cxn ang="0">
                    <a:pos x="25" y="9"/>
                  </a:cxn>
                  <a:cxn ang="0">
                    <a:pos x="41" y="31"/>
                  </a:cxn>
                  <a:cxn ang="0">
                    <a:pos x="42" y="39"/>
                  </a:cxn>
                  <a:cxn ang="0">
                    <a:pos x="39" y="48"/>
                  </a:cxn>
                  <a:cxn ang="0">
                    <a:pos x="41" y="58"/>
                  </a:cxn>
                  <a:cxn ang="0">
                    <a:pos x="37" y="60"/>
                  </a:cxn>
                  <a:cxn ang="0">
                    <a:pos x="26" y="43"/>
                  </a:cxn>
                  <a:cxn ang="0">
                    <a:pos x="20" y="28"/>
                  </a:cxn>
                  <a:cxn ang="0">
                    <a:pos x="14" y="22"/>
                  </a:cxn>
                  <a:cxn ang="0">
                    <a:pos x="11" y="24"/>
                  </a:cxn>
                  <a:cxn ang="0">
                    <a:pos x="2" y="14"/>
                  </a:cxn>
                  <a:cxn ang="0">
                    <a:pos x="0" y="0"/>
                  </a:cxn>
                </a:cxnLst>
                <a:rect l="0" t="0" r="r" b="b"/>
                <a:pathLst>
                  <a:path w="42" h="60">
                    <a:moveTo>
                      <a:pt x="0" y="0"/>
                    </a:moveTo>
                    <a:lnTo>
                      <a:pt x="11" y="2"/>
                    </a:lnTo>
                    <a:lnTo>
                      <a:pt x="20" y="5"/>
                    </a:lnTo>
                    <a:lnTo>
                      <a:pt x="25" y="9"/>
                    </a:lnTo>
                    <a:lnTo>
                      <a:pt x="41" y="31"/>
                    </a:lnTo>
                    <a:lnTo>
                      <a:pt x="42" y="39"/>
                    </a:lnTo>
                    <a:lnTo>
                      <a:pt x="39" y="48"/>
                    </a:lnTo>
                    <a:lnTo>
                      <a:pt x="41" y="58"/>
                    </a:lnTo>
                    <a:lnTo>
                      <a:pt x="37" y="60"/>
                    </a:lnTo>
                    <a:lnTo>
                      <a:pt x="26" y="43"/>
                    </a:lnTo>
                    <a:lnTo>
                      <a:pt x="20" y="28"/>
                    </a:lnTo>
                    <a:lnTo>
                      <a:pt x="14" y="22"/>
                    </a:lnTo>
                    <a:lnTo>
                      <a:pt x="11" y="24"/>
                    </a:lnTo>
                    <a:lnTo>
                      <a:pt x="2" y="1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656" name="Freeform 144">
                <a:extLst>
                  <a:ext uri="{FF2B5EF4-FFF2-40B4-BE49-F238E27FC236}">
                    <a16:creationId xmlns:a16="http://schemas.microsoft.com/office/drawing/2014/main" id="{F2A5CAC1-43D6-4264-B093-96A09CF382A6}"/>
                  </a:ext>
                </a:extLst>
              </p:cNvPr>
              <p:cNvSpPr>
                <a:spLocks/>
              </p:cNvSpPr>
              <p:nvPr>
                <p:custDataLst>
                  <p:tags r:id="rId139"/>
                </p:custDataLst>
              </p:nvPr>
            </p:nvSpPr>
            <p:spPr bwMode="gray">
              <a:xfrm>
                <a:off x="2855114" y="4046878"/>
                <a:ext cx="126264" cy="89437"/>
              </a:xfrm>
              <a:custGeom>
                <a:avLst/>
                <a:gdLst/>
                <a:ahLst/>
                <a:cxnLst>
                  <a:cxn ang="0">
                    <a:pos x="72" y="39"/>
                  </a:cxn>
                  <a:cxn ang="0">
                    <a:pos x="69" y="50"/>
                  </a:cxn>
                  <a:cxn ang="0">
                    <a:pos x="62" y="51"/>
                  </a:cxn>
                  <a:cxn ang="0">
                    <a:pos x="56" y="42"/>
                  </a:cxn>
                  <a:cxn ang="0">
                    <a:pos x="50" y="25"/>
                  </a:cxn>
                  <a:cxn ang="0">
                    <a:pos x="42" y="18"/>
                  </a:cxn>
                  <a:cxn ang="0">
                    <a:pos x="37" y="21"/>
                  </a:cxn>
                  <a:cxn ang="0">
                    <a:pos x="32" y="23"/>
                  </a:cxn>
                  <a:cxn ang="0">
                    <a:pos x="31" y="30"/>
                  </a:cxn>
                  <a:cxn ang="0">
                    <a:pos x="34" y="41"/>
                  </a:cxn>
                  <a:cxn ang="0">
                    <a:pos x="27" y="51"/>
                  </a:cxn>
                  <a:cxn ang="0">
                    <a:pos x="22" y="43"/>
                  </a:cxn>
                  <a:cxn ang="0">
                    <a:pos x="15" y="37"/>
                  </a:cxn>
                  <a:cxn ang="0">
                    <a:pos x="13" y="30"/>
                  </a:cxn>
                  <a:cxn ang="0">
                    <a:pos x="2" y="19"/>
                  </a:cxn>
                  <a:cxn ang="0">
                    <a:pos x="0" y="9"/>
                  </a:cxn>
                  <a:cxn ang="0">
                    <a:pos x="3" y="0"/>
                  </a:cxn>
                  <a:cxn ang="0">
                    <a:pos x="14" y="15"/>
                  </a:cxn>
                  <a:cxn ang="0">
                    <a:pos x="19" y="17"/>
                  </a:cxn>
                  <a:cxn ang="0">
                    <a:pos x="29" y="9"/>
                  </a:cxn>
                  <a:cxn ang="0">
                    <a:pos x="35" y="5"/>
                  </a:cxn>
                  <a:cxn ang="0">
                    <a:pos x="45" y="8"/>
                  </a:cxn>
                  <a:cxn ang="0">
                    <a:pos x="56" y="20"/>
                  </a:cxn>
                  <a:cxn ang="0">
                    <a:pos x="64" y="34"/>
                  </a:cxn>
                  <a:cxn ang="0">
                    <a:pos x="72" y="39"/>
                  </a:cxn>
                </a:cxnLst>
                <a:rect l="0" t="0" r="r" b="b"/>
                <a:pathLst>
                  <a:path w="72" h="51">
                    <a:moveTo>
                      <a:pt x="72" y="39"/>
                    </a:moveTo>
                    <a:lnTo>
                      <a:pt x="69" y="50"/>
                    </a:lnTo>
                    <a:lnTo>
                      <a:pt x="62" y="51"/>
                    </a:lnTo>
                    <a:lnTo>
                      <a:pt x="56" y="42"/>
                    </a:lnTo>
                    <a:lnTo>
                      <a:pt x="50" y="25"/>
                    </a:lnTo>
                    <a:lnTo>
                      <a:pt x="42" y="18"/>
                    </a:lnTo>
                    <a:lnTo>
                      <a:pt x="37" y="21"/>
                    </a:lnTo>
                    <a:lnTo>
                      <a:pt x="32" y="23"/>
                    </a:lnTo>
                    <a:lnTo>
                      <a:pt x="31" y="30"/>
                    </a:lnTo>
                    <a:lnTo>
                      <a:pt x="34" y="41"/>
                    </a:lnTo>
                    <a:lnTo>
                      <a:pt x="27" y="51"/>
                    </a:lnTo>
                    <a:lnTo>
                      <a:pt x="22" y="43"/>
                    </a:lnTo>
                    <a:lnTo>
                      <a:pt x="15" y="37"/>
                    </a:lnTo>
                    <a:lnTo>
                      <a:pt x="13" y="30"/>
                    </a:lnTo>
                    <a:lnTo>
                      <a:pt x="2" y="19"/>
                    </a:lnTo>
                    <a:lnTo>
                      <a:pt x="0" y="9"/>
                    </a:lnTo>
                    <a:lnTo>
                      <a:pt x="3" y="0"/>
                    </a:lnTo>
                    <a:lnTo>
                      <a:pt x="14" y="15"/>
                    </a:lnTo>
                    <a:lnTo>
                      <a:pt x="19" y="17"/>
                    </a:lnTo>
                    <a:lnTo>
                      <a:pt x="29" y="9"/>
                    </a:lnTo>
                    <a:lnTo>
                      <a:pt x="35" y="5"/>
                    </a:lnTo>
                    <a:lnTo>
                      <a:pt x="45" y="8"/>
                    </a:lnTo>
                    <a:lnTo>
                      <a:pt x="56" y="20"/>
                    </a:lnTo>
                    <a:lnTo>
                      <a:pt x="64" y="34"/>
                    </a:lnTo>
                    <a:lnTo>
                      <a:pt x="72" y="39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657" name="Freeform 145">
                <a:extLst>
                  <a:ext uri="{FF2B5EF4-FFF2-40B4-BE49-F238E27FC236}">
                    <a16:creationId xmlns:a16="http://schemas.microsoft.com/office/drawing/2014/main" id="{B0F228E4-3DCA-4034-92A7-8E6348927463}"/>
                  </a:ext>
                </a:extLst>
              </p:cNvPr>
              <p:cNvSpPr>
                <a:spLocks/>
              </p:cNvSpPr>
              <p:nvPr>
                <p:custDataLst>
                  <p:tags r:id="rId140"/>
                </p:custDataLst>
              </p:nvPr>
            </p:nvSpPr>
            <p:spPr bwMode="gray">
              <a:xfrm>
                <a:off x="2963841" y="3953934"/>
                <a:ext cx="296369" cy="626058"/>
              </a:xfrm>
              <a:custGeom>
                <a:avLst/>
                <a:gdLst/>
                <a:ahLst/>
                <a:cxnLst>
                  <a:cxn ang="0">
                    <a:pos x="138" y="355"/>
                  </a:cxn>
                  <a:cxn ang="0">
                    <a:pos x="122" y="324"/>
                  </a:cxn>
                  <a:cxn ang="0">
                    <a:pos x="62" y="271"/>
                  </a:cxn>
                  <a:cxn ang="0">
                    <a:pos x="46" y="271"/>
                  </a:cxn>
                  <a:cxn ang="0">
                    <a:pos x="28" y="262"/>
                  </a:cxn>
                  <a:cxn ang="0">
                    <a:pos x="19" y="258"/>
                  </a:cxn>
                  <a:cxn ang="0">
                    <a:pos x="6" y="236"/>
                  </a:cxn>
                  <a:cxn ang="0">
                    <a:pos x="6" y="204"/>
                  </a:cxn>
                  <a:cxn ang="0">
                    <a:pos x="15" y="198"/>
                  </a:cxn>
                  <a:cxn ang="0">
                    <a:pos x="18" y="180"/>
                  </a:cxn>
                  <a:cxn ang="0">
                    <a:pos x="8" y="145"/>
                  </a:cxn>
                  <a:cxn ang="0">
                    <a:pos x="0" y="104"/>
                  </a:cxn>
                  <a:cxn ang="0">
                    <a:pos x="10" y="92"/>
                  </a:cxn>
                  <a:cxn ang="0">
                    <a:pos x="10" y="75"/>
                  </a:cxn>
                  <a:cxn ang="0">
                    <a:pos x="16" y="52"/>
                  </a:cxn>
                  <a:cxn ang="0">
                    <a:pos x="21" y="34"/>
                  </a:cxn>
                  <a:cxn ang="0">
                    <a:pos x="32" y="30"/>
                  </a:cxn>
                  <a:cxn ang="0">
                    <a:pos x="59" y="11"/>
                  </a:cxn>
                  <a:cxn ang="0">
                    <a:pos x="69" y="1"/>
                  </a:cxn>
                  <a:cxn ang="0">
                    <a:pos x="75" y="12"/>
                  </a:cxn>
                  <a:cxn ang="0">
                    <a:pos x="54" y="38"/>
                  </a:cxn>
                  <a:cxn ang="0">
                    <a:pos x="57" y="77"/>
                  </a:cxn>
                  <a:cxn ang="0">
                    <a:pos x="65" y="104"/>
                  </a:cxn>
                  <a:cxn ang="0">
                    <a:pos x="108" y="132"/>
                  </a:cxn>
                  <a:cxn ang="0">
                    <a:pos x="133" y="146"/>
                  </a:cxn>
                  <a:cxn ang="0">
                    <a:pos x="144" y="179"/>
                  </a:cxn>
                  <a:cxn ang="0">
                    <a:pos x="153" y="211"/>
                  </a:cxn>
                  <a:cxn ang="0">
                    <a:pos x="159" y="230"/>
                  </a:cxn>
                  <a:cxn ang="0">
                    <a:pos x="169" y="264"/>
                  </a:cxn>
                  <a:cxn ang="0">
                    <a:pos x="148" y="243"/>
                  </a:cxn>
                  <a:cxn ang="0">
                    <a:pos x="124" y="251"/>
                  </a:cxn>
                  <a:cxn ang="0">
                    <a:pos x="135" y="274"/>
                  </a:cxn>
                  <a:cxn ang="0">
                    <a:pos x="135" y="296"/>
                  </a:cxn>
                  <a:cxn ang="0">
                    <a:pos x="147" y="357"/>
                  </a:cxn>
                </a:cxnLst>
                <a:rect l="0" t="0" r="r" b="b"/>
                <a:pathLst>
                  <a:path w="169" h="357">
                    <a:moveTo>
                      <a:pt x="147" y="357"/>
                    </a:moveTo>
                    <a:lnTo>
                      <a:pt x="138" y="355"/>
                    </a:lnTo>
                    <a:lnTo>
                      <a:pt x="137" y="335"/>
                    </a:lnTo>
                    <a:lnTo>
                      <a:pt x="122" y="324"/>
                    </a:lnTo>
                    <a:lnTo>
                      <a:pt x="93" y="322"/>
                    </a:lnTo>
                    <a:lnTo>
                      <a:pt x="62" y="271"/>
                    </a:lnTo>
                    <a:lnTo>
                      <a:pt x="49" y="267"/>
                    </a:lnTo>
                    <a:lnTo>
                      <a:pt x="46" y="271"/>
                    </a:lnTo>
                    <a:lnTo>
                      <a:pt x="38" y="264"/>
                    </a:lnTo>
                    <a:lnTo>
                      <a:pt x="28" y="262"/>
                    </a:lnTo>
                    <a:lnTo>
                      <a:pt x="24" y="264"/>
                    </a:lnTo>
                    <a:lnTo>
                      <a:pt x="19" y="258"/>
                    </a:lnTo>
                    <a:lnTo>
                      <a:pt x="17" y="249"/>
                    </a:lnTo>
                    <a:lnTo>
                      <a:pt x="6" y="236"/>
                    </a:lnTo>
                    <a:lnTo>
                      <a:pt x="3" y="217"/>
                    </a:lnTo>
                    <a:lnTo>
                      <a:pt x="6" y="204"/>
                    </a:lnTo>
                    <a:lnTo>
                      <a:pt x="12" y="203"/>
                    </a:lnTo>
                    <a:lnTo>
                      <a:pt x="15" y="198"/>
                    </a:lnTo>
                    <a:lnTo>
                      <a:pt x="14" y="191"/>
                    </a:lnTo>
                    <a:lnTo>
                      <a:pt x="18" y="180"/>
                    </a:lnTo>
                    <a:lnTo>
                      <a:pt x="13" y="166"/>
                    </a:lnTo>
                    <a:lnTo>
                      <a:pt x="8" y="145"/>
                    </a:lnTo>
                    <a:lnTo>
                      <a:pt x="5" y="120"/>
                    </a:lnTo>
                    <a:lnTo>
                      <a:pt x="0" y="104"/>
                    </a:lnTo>
                    <a:lnTo>
                      <a:pt x="7" y="103"/>
                    </a:lnTo>
                    <a:lnTo>
                      <a:pt x="10" y="92"/>
                    </a:lnTo>
                    <a:lnTo>
                      <a:pt x="13" y="86"/>
                    </a:lnTo>
                    <a:lnTo>
                      <a:pt x="10" y="75"/>
                    </a:lnTo>
                    <a:lnTo>
                      <a:pt x="17" y="63"/>
                    </a:lnTo>
                    <a:lnTo>
                      <a:pt x="16" y="52"/>
                    </a:lnTo>
                    <a:lnTo>
                      <a:pt x="22" y="48"/>
                    </a:lnTo>
                    <a:lnTo>
                      <a:pt x="21" y="34"/>
                    </a:lnTo>
                    <a:lnTo>
                      <a:pt x="25" y="25"/>
                    </a:lnTo>
                    <a:lnTo>
                      <a:pt x="32" y="30"/>
                    </a:lnTo>
                    <a:lnTo>
                      <a:pt x="35" y="24"/>
                    </a:lnTo>
                    <a:lnTo>
                      <a:pt x="59" y="11"/>
                    </a:lnTo>
                    <a:lnTo>
                      <a:pt x="60" y="0"/>
                    </a:lnTo>
                    <a:lnTo>
                      <a:pt x="69" y="1"/>
                    </a:lnTo>
                    <a:lnTo>
                      <a:pt x="75" y="5"/>
                    </a:lnTo>
                    <a:lnTo>
                      <a:pt x="75" y="12"/>
                    </a:lnTo>
                    <a:lnTo>
                      <a:pt x="66" y="14"/>
                    </a:lnTo>
                    <a:lnTo>
                      <a:pt x="54" y="38"/>
                    </a:lnTo>
                    <a:lnTo>
                      <a:pt x="51" y="69"/>
                    </a:lnTo>
                    <a:lnTo>
                      <a:pt x="57" y="77"/>
                    </a:lnTo>
                    <a:lnTo>
                      <a:pt x="66" y="93"/>
                    </a:lnTo>
                    <a:lnTo>
                      <a:pt x="65" y="104"/>
                    </a:lnTo>
                    <a:lnTo>
                      <a:pt x="73" y="119"/>
                    </a:lnTo>
                    <a:lnTo>
                      <a:pt x="108" y="132"/>
                    </a:lnTo>
                    <a:lnTo>
                      <a:pt x="114" y="141"/>
                    </a:lnTo>
                    <a:lnTo>
                      <a:pt x="133" y="146"/>
                    </a:lnTo>
                    <a:lnTo>
                      <a:pt x="142" y="157"/>
                    </a:lnTo>
                    <a:lnTo>
                      <a:pt x="144" y="179"/>
                    </a:lnTo>
                    <a:lnTo>
                      <a:pt x="143" y="190"/>
                    </a:lnTo>
                    <a:lnTo>
                      <a:pt x="153" y="211"/>
                    </a:lnTo>
                    <a:lnTo>
                      <a:pt x="151" y="224"/>
                    </a:lnTo>
                    <a:lnTo>
                      <a:pt x="159" y="230"/>
                    </a:lnTo>
                    <a:lnTo>
                      <a:pt x="166" y="244"/>
                    </a:lnTo>
                    <a:lnTo>
                      <a:pt x="169" y="264"/>
                    </a:lnTo>
                    <a:lnTo>
                      <a:pt x="159" y="257"/>
                    </a:lnTo>
                    <a:lnTo>
                      <a:pt x="148" y="243"/>
                    </a:lnTo>
                    <a:lnTo>
                      <a:pt x="124" y="244"/>
                    </a:lnTo>
                    <a:lnTo>
                      <a:pt x="124" y="251"/>
                    </a:lnTo>
                    <a:lnTo>
                      <a:pt x="138" y="266"/>
                    </a:lnTo>
                    <a:lnTo>
                      <a:pt x="135" y="274"/>
                    </a:lnTo>
                    <a:lnTo>
                      <a:pt x="129" y="272"/>
                    </a:lnTo>
                    <a:lnTo>
                      <a:pt x="135" y="296"/>
                    </a:lnTo>
                    <a:lnTo>
                      <a:pt x="142" y="304"/>
                    </a:lnTo>
                    <a:lnTo>
                      <a:pt x="147" y="357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658" name="Freeform 146">
                <a:extLst>
                  <a:ext uri="{FF2B5EF4-FFF2-40B4-BE49-F238E27FC236}">
                    <a16:creationId xmlns:a16="http://schemas.microsoft.com/office/drawing/2014/main" id="{6B0B0DD8-2083-43DE-93B8-9AFE06BFFC72}"/>
                  </a:ext>
                </a:extLst>
              </p:cNvPr>
              <p:cNvSpPr>
                <a:spLocks/>
              </p:cNvSpPr>
              <p:nvPr>
                <p:custDataLst>
                  <p:tags r:id="rId141"/>
                </p:custDataLst>
              </p:nvPr>
            </p:nvSpPr>
            <p:spPr bwMode="gray">
              <a:xfrm>
                <a:off x="4971785" y="3950427"/>
                <a:ext cx="124510" cy="43842"/>
              </a:xfrm>
              <a:custGeom>
                <a:avLst/>
                <a:gdLst/>
                <a:ahLst/>
                <a:cxnLst>
                  <a:cxn ang="0">
                    <a:pos x="0" y="23"/>
                  </a:cxn>
                  <a:cxn ang="0">
                    <a:pos x="3" y="9"/>
                  </a:cxn>
                  <a:cxn ang="0">
                    <a:pos x="0" y="3"/>
                  </a:cxn>
                  <a:cxn ang="0">
                    <a:pos x="42" y="0"/>
                  </a:cxn>
                  <a:cxn ang="0">
                    <a:pos x="62" y="6"/>
                  </a:cxn>
                  <a:cxn ang="0">
                    <a:pos x="71" y="19"/>
                  </a:cxn>
                  <a:cxn ang="0">
                    <a:pos x="61" y="25"/>
                  </a:cxn>
                  <a:cxn ang="0">
                    <a:pos x="38" y="19"/>
                  </a:cxn>
                  <a:cxn ang="0">
                    <a:pos x="0" y="23"/>
                  </a:cxn>
                </a:cxnLst>
                <a:rect l="0" t="0" r="r" b="b"/>
                <a:pathLst>
                  <a:path w="71" h="25">
                    <a:moveTo>
                      <a:pt x="0" y="23"/>
                    </a:moveTo>
                    <a:lnTo>
                      <a:pt x="3" y="9"/>
                    </a:lnTo>
                    <a:lnTo>
                      <a:pt x="0" y="3"/>
                    </a:lnTo>
                    <a:lnTo>
                      <a:pt x="42" y="0"/>
                    </a:lnTo>
                    <a:lnTo>
                      <a:pt x="62" y="6"/>
                    </a:lnTo>
                    <a:lnTo>
                      <a:pt x="71" y="19"/>
                    </a:lnTo>
                    <a:lnTo>
                      <a:pt x="61" y="25"/>
                    </a:lnTo>
                    <a:lnTo>
                      <a:pt x="38" y="19"/>
                    </a:lnTo>
                    <a:lnTo>
                      <a:pt x="0" y="23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659" name="Freeform 147">
                <a:extLst>
                  <a:ext uri="{FF2B5EF4-FFF2-40B4-BE49-F238E27FC236}">
                    <a16:creationId xmlns:a16="http://schemas.microsoft.com/office/drawing/2014/main" id="{B7E47B3A-CF85-4F5A-A0C6-FD3787823E84}"/>
                  </a:ext>
                </a:extLst>
              </p:cNvPr>
              <p:cNvSpPr>
                <a:spLocks/>
              </p:cNvSpPr>
              <p:nvPr>
                <p:custDataLst>
                  <p:tags r:id="rId142"/>
                </p:custDataLst>
              </p:nvPr>
            </p:nvSpPr>
            <p:spPr bwMode="gray">
              <a:xfrm>
                <a:off x="4954249" y="3796104"/>
                <a:ext cx="234991" cy="240252"/>
              </a:xfrm>
              <a:custGeom>
                <a:avLst/>
                <a:gdLst/>
                <a:ahLst/>
                <a:cxnLst>
                  <a:cxn ang="0">
                    <a:pos x="7" y="124"/>
                  </a:cxn>
                  <a:cxn ang="0">
                    <a:pos x="10" y="111"/>
                  </a:cxn>
                  <a:cxn ang="0">
                    <a:pos x="48" y="107"/>
                  </a:cxn>
                  <a:cxn ang="0">
                    <a:pos x="71" y="113"/>
                  </a:cxn>
                  <a:cxn ang="0">
                    <a:pos x="81" y="107"/>
                  </a:cxn>
                  <a:cxn ang="0">
                    <a:pos x="72" y="94"/>
                  </a:cxn>
                  <a:cxn ang="0">
                    <a:pos x="52" y="88"/>
                  </a:cxn>
                  <a:cxn ang="0">
                    <a:pos x="10" y="91"/>
                  </a:cxn>
                  <a:cxn ang="0">
                    <a:pos x="4" y="80"/>
                  </a:cxn>
                  <a:cxn ang="0">
                    <a:pos x="0" y="60"/>
                  </a:cxn>
                  <a:cxn ang="0">
                    <a:pos x="8" y="43"/>
                  </a:cxn>
                  <a:cxn ang="0">
                    <a:pos x="15" y="8"/>
                  </a:cxn>
                  <a:cxn ang="0">
                    <a:pos x="32" y="0"/>
                  </a:cxn>
                  <a:cxn ang="0">
                    <a:pos x="45" y="1"/>
                  </a:cxn>
                  <a:cxn ang="0">
                    <a:pos x="52" y="2"/>
                  </a:cxn>
                  <a:cxn ang="0">
                    <a:pos x="58" y="4"/>
                  </a:cxn>
                  <a:cxn ang="0">
                    <a:pos x="63" y="7"/>
                  </a:cxn>
                  <a:cxn ang="0">
                    <a:pos x="68" y="11"/>
                  </a:cxn>
                  <a:cxn ang="0">
                    <a:pos x="77" y="20"/>
                  </a:cxn>
                  <a:cxn ang="0">
                    <a:pos x="87" y="36"/>
                  </a:cxn>
                  <a:cxn ang="0">
                    <a:pos x="112" y="61"/>
                  </a:cxn>
                  <a:cxn ang="0">
                    <a:pos x="118" y="104"/>
                  </a:cxn>
                  <a:cxn ang="0">
                    <a:pos x="133" y="118"/>
                  </a:cxn>
                  <a:cxn ang="0">
                    <a:pos x="134" y="137"/>
                  </a:cxn>
                  <a:cxn ang="0">
                    <a:pos x="99" y="127"/>
                  </a:cxn>
                  <a:cxn ang="0">
                    <a:pos x="78" y="129"/>
                  </a:cxn>
                  <a:cxn ang="0">
                    <a:pos x="43" y="125"/>
                  </a:cxn>
                  <a:cxn ang="0">
                    <a:pos x="16" y="136"/>
                  </a:cxn>
                  <a:cxn ang="0">
                    <a:pos x="7" y="124"/>
                  </a:cxn>
                </a:cxnLst>
                <a:rect l="0" t="0" r="r" b="b"/>
                <a:pathLst>
                  <a:path w="134" h="137">
                    <a:moveTo>
                      <a:pt x="7" y="124"/>
                    </a:moveTo>
                    <a:lnTo>
                      <a:pt x="10" y="111"/>
                    </a:lnTo>
                    <a:lnTo>
                      <a:pt x="48" y="107"/>
                    </a:lnTo>
                    <a:lnTo>
                      <a:pt x="71" y="113"/>
                    </a:lnTo>
                    <a:lnTo>
                      <a:pt x="81" y="107"/>
                    </a:lnTo>
                    <a:lnTo>
                      <a:pt x="72" y="94"/>
                    </a:lnTo>
                    <a:lnTo>
                      <a:pt x="52" y="88"/>
                    </a:lnTo>
                    <a:lnTo>
                      <a:pt x="10" y="91"/>
                    </a:lnTo>
                    <a:lnTo>
                      <a:pt x="4" y="80"/>
                    </a:lnTo>
                    <a:lnTo>
                      <a:pt x="0" y="60"/>
                    </a:lnTo>
                    <a:lnTo>
                      <a:pt x="8" y="43"/>
                    </a:lnTo>
                    <a:lnTo>
                      <a:pt x="15" y="8"/>
                    </a:lnTo>
                    <a:lnTo>
                      <a:pt x="32" y="0"/>
                    </a:lnTo>
                    <a:lnTo>
                      <a:pt x="45" y="1"/>
                    </a:lnTo>
                    <a:lnTo>
                      <a:pt x="52" y="2"/>
                    </a:lnTo>
                    <a:lnTo>
                      <a:pt x="58" y="4"/>
                    </a:lnTo>
                    <a:lnTo>
                      <a:pt x="63" y="7"/>
                    </a:lnTo>
                    <a:lnTo>
                      <a:pt x="68" y="11"/>
                    </a:lnTo>
                    <a:lnTo>
                      <a:pt x="77" y="20"/>
                    </a:lnTo>
                    <a:lnTo>
                      <a:pt x="87" y="36"/>
                    </a:lnTo>
                    <a:lnTo>
                      <a:pt x="112" y="61"/>
                    </a:lnTo>
                    <a:lnTo>
                      <a:pt x="118" y="104"/>
                    </a:lnTo>
                    <a:lnTo>
                      <a:pt x="133" y="118"/>
                    </a:lnTo>
                    <a:lnTo>
                      <a:pt x="134" y="137"/>
                    </a:lnTo>
                    <a:lnTo>
                      <a:pt x="99" y="127"/>
                    </a:lnTo>
                    <a:lnTo>
                      <a:pt x="78" y="129"/>
                    </a:lnTo>
                    <a:lnTo>
                      <a:pt x="43" y="125"/>
                    </a:lnTo>
                    <a:lnTo>
                      <a:pt x="16" y="136"/>
                    </a:lnTo>
                    <a:lnTo>
                      <a:pt x="7" y="124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660" name="Freeform 148">
                <a:extLst>
                  <a:ext uri="{FF2B5EF4-FFF2-40B4-BE49-F238E27FC236}">
                    <a16:creationId xmlns:a16="http://schemas.microsoft.com/office/drawing/2014/main" id="{3D78BB9D-A6F6-4CDF-AE01-C3F1733DEA22}"/>
                  </a:ext>
                </a:extLst>
              </p:cNvPr>
              <p:cNvSpPr>
                <a:spLocks/>
              </p:cNvSpPr>
              <p:nvPr>
                <p:custDataLst>
                  <p:tags r:id="rId143"/>
                </p:custDataLst>
              </p:nvPr>
            </p:nvSpPr>
            <p:spPr bwMode="gray">
              <a:xfrm>
                <a:off x="4982308" y="4015312"/>
                <a:ext cx="108727" cy="66640"/>
              </a:xfrm>
              <a:custGeom>
                <a:avLst/>
                <a:gdLst/>
                <a:ahLst/>
                <a:cxnLst>
                  <a:cxn ang="0">
                    <a:pos x="30" y="38"/>
                  </a:cxn>
                  <a:cxn ang="0">
                    <a:pos x="23" y="25"/>
                  </a:cxn>
                  <a:cxn ang="0">
                    <a:pos x="8" y="15"/>
                  </a:cxn>
                  <a:cxn ang="0">
                    <a:pos x="0" y="11"/>
                  </a:cxn>
                  <a:cxn ang="0">
                    <a:pos x="27" y="0"/>
                  </a:cxn>
                  <a:cxn ang="0">
                    <a:pos x="62" y="4"/>
                  </a:cxn>
                  <a:cxn ang="0">
                    <a:pos x="61" y="29"/>
                  </a:cxn>
                  <a:cxn ang="0">
                    <a:pos x="45" y="32"/>
                  </a:cxn>
                  <a:cxn ang="0">
                    <a:pos x="30" y="38"/>
                  </a:cxn>
                </a:cxnLst>
                <a:rect l="0" t="0" r="r" b="b"/>
                <a:pathLst>
                  <a:path w="62" h="38">
                    <a:moveTo>
                      <a:pt x="30" y="38"/>
                    </a:moveTo>
                    <a:lnTo>
                      <a:pt x="23" y="25"/>
                    </a:lnTo>
                    <a:lnTo>
                      <a:pt x="8" y="15"/>
                    </a:lnTo>
                    <a:lnTo>
                      <a:pt x="0" y="11"/>
                    </a:lnTo>
                    <a:lnTo>
                      <a:pt x="27" y="0"/>
                    </a:lnTo>
                    <a:lnTo>
                      <a:pt x="62" y="4"/>
                    </a:lnTo>
                    <a:lnTo>
                      <a:pt x="61" y="29"/>
                    </a:lnTo>
                    <a:lnTo>
                      <a:pt x="45" y="32"/>
                    </a:lnTo>
                    <a:lnTo>
                      <a:pt x="30" y="38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661" name="Freeform 149">
                <a:extLst>
                  <a:ext uri="{FF2B5EF4-FFF2-40B4-BE49-F238E27FC236}">
                    <a16:creationId xmlns:a16="http://schemas.microsoft.com/office/drawing/2014/main" id="{02E80179-7AD0-4870-BC4F-147C3F932042}"/>
                  </a:ext>
                </a:extLst>
              </p:cNvPr>
              <p:cNvSpPr>
                <a:spLocks/>
              </p:cNvSpPr>
              <p:nvPr>
                <p:custDataLst>
                  <p:tags r:id="rId144"/>
                </p:custDataLst>
              </p:nvPr>
            </p:nvSpPr>
            <p:spPr bwMode="gray">
              <a:xfrm>
                <a:off x="5667990" y="4038110"/>
                <a:ext cx="112234" cy="270064"/>
              </a:xfrm>
              <a:custGeom>
                <a:avLst/>
                <a:gdLst/>
                <a:ahLst/>
                <a:cxnLst>
                  <a:cxn ang="0">
                    <a:pos x="0" y="34"/>
                  </a:cxn>
                  <a:cxn ang="0">
                    <a:pos x="39" y="9"/>
                  </a:cxn>
                  <a:cxn ang="0">
                    <a:pos x="36" y="3"/>
                  </a:cxn>
                  <a:cxn ang="0">
                    <a:pos x="55" y="0"/>
                  </a:cxn>
                  <a:cxn ang="0">
                    <a:pos x="64" y="24"/>
                  </a:cxn>
                  <a:cxn ang="0">
                    <a:pos x="62" y="62"/>
                  </a:cxn>
                  <a:cxn ang="0">
                    <a:pos x="46" y="83"/>
                  </a:cxn>
                  <a:cxn ang="0">
                    <a:pos x="49" y="150"/>
                  </a:cxn>
                  <a:cxn ang="0">
                    <a:pos x="22" y="154"/>
                  </a:cxn>
                  <a:cxn ang="0">
                    <a:pos x="23" y="83"/>
                  </a:cxn>
                  <a:cxn ang="0">
                    <a:pos x="13" y="61"/>
                  </a:cxn>
                  <a:cxn ang="0">
                    <a:pos x="3" y="49"/>
                  </a:cxn>
                  <a:cxn ang="0">
                    <a:pos x="0" y="34"/>
                  </a:cxn>
                </a:cxnLst>
                <a:rect l="0" t="0" r="r" b="b"/>
                <a:pathLst>
                  <a:path w="64" h="154">
                    <a:moveTo>
                      <a:pt x="0" y="34"/>
                    </a:moveTo>
                    <a:lnTo>
                      <a:pt x="39" y="9"/>
                    </a:lnTo>
                    <a:lnTo>
                      <a:pt x="36" y="3"/>
                    </a:lnTo>
                    <a:lnTo>
                      <a:pt x="55" y="0"/>
                    </a:lnTo>
                    <a:lnTo>
                      <a:pt x="64" y="24"/>
                    </a:lnTo>
                    <a:lnTo>
                      <a:pt x="62" y="62"/>
                    </a:lnTo>
                    <a:lnTo>
                      <a:pt x="46" y="83"/>
                    </a:lnTo>
                    <a:lnTo>
                      <a:pt x="49" y="150"/>
                    </a:lnTo>
                    <a:lnTo>
                      <a:pt x="22" y="154"/>
                    </a:lnTo>
                    <a:lnTo>
                      <a:pt x="23" y="83"/>
                    </a:lnTo>
                    <a:lnTo>
                      <a:pt x="13" y="61"/>
                    </a:lnTo>
                    <a:lnTo>
                      <a:pt x="3" y="49"/>
                    </a:lnTo>
                    <a:lnTo>
                      <a:pt x="0" y="34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662" name="Freeform 150">
                <a:extLst>
                  <a:ext uri="{FF2B5EF4-FFF2-40B4-BE49-F238E27FC236}">
                    <a16:creationId xmlns:a16="http://schemas.microsoft.com/office/drawing/2014/main" id="{6D84636D-14AD-473C-8928-267EC16D2A96}"/>
                  </a:ext>
                </a:extLst>
              </p:cNvPr>
              <p:cNvSpPr>
                <a:spLocks/>
              </p:cNvSpPr>
              <p:nvPr>
                <p:custDataLst>
                  <p:tags r:id="rId145"/>
                </p:custDataLst>
              </p:nvPr>
            </p:nvSpPr>
            <p:spPr bwMode="gray">
              <a:xfrm>
                <a:off x="5643439" y="4088966"/>
                <a:ext cx="64885" cy="234991"/>
              </a:xfrm>
              <a:custGeom>
                <a:avLst/>
                <a:gdLst/>
                <a:ahLst/>
                <a:cxnLst>
                  <a:cxn ang="0">
                    <a:pos x="14" y="5"/>
                  </a:cxn>
                  <a:cxn ang="0">
                    <a:pos x="17" y="20"/>
                  </a:cxn>
                  <a:cxn ang="0">
                    <a:pos x="27" y="32"/>
                  </a:cxn>
                  <a:cxn ang="0">
                    <a:pos x="37" y="54"/>
                  </a:cxn>
                  <a:cxn ang="0">
                    <a:pos x="36" y="125"/>
                  </a:cxn>
                  <a:cxn ang="0">
                    <a:pos x="12" y="134"/>
                  </a:cxn>
                  <a:cxn ang="0">
                    <a:pos x="9" y="117"/>
                  </a:cxn>
                  <a:cxn ang="0">
                    <a:pos x="9" y="90"/>
                  </a:cxn>
                  <a:cxn ang="0">
                    <a:pos x="3" y="78"/>
                  </a:cxn>
                  <a:cxn ang="0">
                    <a:pos x="1" y="31"/>
                  </a:cxn>
                  <a:cxn ang="0">
                    <a:pos x="0" y="0"/>
                  </a:cxn>
                  <a:cxn ang="0">
                    <a:pos x="14" y="5"/>
                  </a:cxn>
                </a:cxnLst>
                <a:rect l="0" t="0" r="r" b="b"/>
                <a:pathLst>
                  <a:path w="37" h="134">
                    <a:moveTo>
                      <a:pt x="14" y="5"/>
                    </a:moveTo>
                    <a:lnTo>
                      <a:pt x="17" y="20"/>
                    </a:lnTo>
                    <a:lnTo>
                      <a:pt x="27" y="32"/>
                    </a:lnTo>
                    <a:lnTo>
                      <a:pt x="37" y="54"/>
                    </a:lnTo>
                    <a:lnTo>
                      <a:pt x="36" y="125"/>
                    </a:lnTo>
                    <a:lnTo>
                      <a:pt x="12" y="134"/>
                    </a:lnTo>
                    <a:lnTo>
                      <a:pt x="9" y="117"/>
                    </a:lnTo>
                    <a:lnTo>
                      <a:pt x="9" y="90"/>
                    </a:lnTo>
                    <a:lnTo>
                      <a:pt x="3" y="78"/>
                    </a:lnTo>
                    <a:lnTo>
                      <a:pt x="1" y="31"/>
                    </a:lnTo>
                    <a:lnTo>
                      <a:pt x="0" y="0"/>
                    </a:lnTo>
                    <a:lnTo>
                      <a:pt x="14" y="5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663" name="Freeform 151">
                <a:extLst>
                  <a:ext uri="{FF2B5EF4-FFF2-40B4-BE49-F238E27FC236}">
                    <a16:creationId xmlns:a16="http://schemas.microsoft.com/office/drawing/2014/main" id="{92BEF5FF-AD5E-4D8D-A0F5-7F6AEE3016B8}"/>
                  </a:ext>
                </a:extLst>
              </p:cNvPr>
              <p:cNvSpPr>
                <a:spLocks/>
              </p:cNvSpPr>
              <p:nvPr>
                <p:custDataLst>
                  <p:tags r:id="rId146"/>
                </p:custDataLst>
              </p:nvPr>
            </p:nvSpPr>
            <p:spPr bwMode="gray">
              <a:xfrm>
                <a:off x="5517176" y="4069676"/>
                <a:ext cx="147308" cy="301630"/>
              </a:xfrm>
              <a:custGeom>
                <a:avLst/>
                <a:gdLst/>
                <a:ahLst/>
                <a:cxnLst>
                  <a:cxn ang="0">
                    <a:pos x="72" y="11"/>
                  </a:cxn>
                  <a:cxn ang="0">
                    <a:pos x="73" y="42"/>
                  </a:cxn>
                  <a:cxn ang="0">
                    <a:pos x="75" y="89"/>
                  </a:cxn>
                  <a:cxn ang="0">
                    <a:pos x="81" y="101"/>
                  </a:cxn>
                  <a:cxn ang="0">
                    <a:pos x="81" y="128"/>
                  </a:cxn>
                  <a:cxn ang="0">
                    <a:pos x="84" y="145"/>
                  </a:cxn>
                  <a:cxn ang="0">
                    <a:pos x="70" y="152"/>
                  </a:cxn>
                  <a:cxn ang="0">
                    <a:pos x="23" y="172"/>
                  </a:cxn>
                  <a:cxn ang="0">
                    <a:pos x="12" y="167"/>
                  </a:cxn>
                  <a:cxn ang="0">
                    <a:pos x="3" y="148"/>
                  </a:cxn>
                  <a:cxn ang="0">
                    <a:pos x="0" y="131"/>
                  </a:cxn>
                  <a:cxn ang="0">
                    <a:pos x="18" y="90"/>
                  </a:cxn>
                  <a:cxn ang="0">
                    <a:pos x="18" y="79"/>
                  </a:cxn>
                  <a:cxn ang="0">
                    <a:pos x="5" y="40"/>
                  </a:cxn>
                  <a:cxn ang="0">
                    <a:pos x="16" y="4"/>
                  </a:cxn>
                  <a:cxn ang="0">
                    <a:pos x="30" y="0"/>
                  </a:cxn>
                  <a:cxn ang="0">
                    <a:pos x="46" y="7"/>
                  </a:cxn>
                  <a:cxn ang="0">
                    <a:pos x="57" y="5"/>
                  </a:cxn>
                  <a:cxn ang="0">
                    <a:pos x="72" y="11"/>
                  </a:cxn>
                </a:cxnLst>
                <a:rect l="0" t="0" r="r" b="b"/>
                <a:pathLst>
                  <a:path w="84" h="172">
                    <a:moveTo>
                      <a:pt x="72" y="11"/>
                    </a:moveTo>
                    <a:lnTo>
                      <a:pt x="73" y="42"/>
                    </a:lnTo>
                    <a:lnTo>
                      <a:pt x="75" y="89"/>
                    </a:lnTo>
                    <a:lnTo>
                      <a:pt x="81" y="101"/>
                    </a:lnTo>
                    <a:lnTo>
                      <a:pt x="81" y="128"/>
                    </a:lnTo>
                    <a:lnTo>
                      <a:pt x="84" y="145"/>
                    </a:lnTo>
                    <a:lnTo>
                      <a:pt x="70" y="152"/>
                    </a:lnTo>
                    <a:lnTo>
                      <a:pt x="23" y="172"/>
                    </a:lnTo>
                    <a:lnTo>
                      <a:pt x="12" y="167"/>
                    </a:lnTo>
                    <a:lnTo>
                      <a:pt x="3" y="148"/>
                    </a:lnTo>
                    <a:lnTo>
                      <a:pt x="0" y="131"/>
                    </a:lnTo>
                    <a:lnTo>
                      <a:pt x="18" y="90"/>
                    </a:lnTo>
                    <a:lnTo>
                      <a:pt x="18" y="79"/>
                    </a:lnTo>
                    <a:lnTo>
                      <a:pt x="5" y="40"/>
                    </a:lnTo>
                    <a:lnTo>
                      <a:pt x="16" y="4"/>
                    </a:lnTo>
                    <a:lnTo>
                      <a:pt x="30" y="0"/>
                    </a:lnTo>
                    <a:lnTo>
                      <a:pt x="46" y="7"/>
                    </a:lnTo>
                    <a:lnTo>
                      <a:pt x="57" y="5"/>
                    </a:lnTo>
                    <a:lnTo>
                      <a:pt x="72" y="11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664" name="Freeform 152">
                <a:extLst>
                  <a:ext uri="{FF2B5EF4-FFF2-40B4-BE49-F238E27FC236}">
                    <a16:creationId xmlns:a16="http://schemas.microsoft.com/office/drawing/2014/main" id="{212E314C-80DC-4FB7-AA74-A6ABB5DE644C}"/>
                  </a:ext>
                </a:extLst>
              </p:cNvPr>
              <p:cNvSpPr>
                <a:spLocks/>
              </p:cNvSpPr>
              <p:nvPr>
                <p:custDataLst>
                  <p:tags r:id="rId147"/>
                </p:custDataLst>
              </p:nvPr>
            </p:nvSpPr>
            <p:spPr bwMode="gray">
              <a:xfrm>
                <a:off x="5657469" y="2621150"/>
                <a:ext cx="19290" cy="17536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0" y="6"/>
                  </a:cxn>
                  <a:cxn ang="0">
                    <a:pos x="6" y="0"/>
                  </a:cxn>
                  <a:cxn ang="0">
                    <a:pos x="11" y="2"/>
                  </a:cxn>
                  <a:cxn ang="0">
                    <a:pos x="8" y="9"/>
                  </a:cxn>
                  <a:cxn ang="0">
                    <a:pos x="0" y="10"/>
                  </a:cxn>
                </a:cxnLst>
                <a:rect l="0" t="0" r="r" b="b"/>
                <a:pathLst>
                  <a:path w="11" h="10">
                    <a:moveTo>
                      <a:pt x="0" y="10"/>
                    </a:moveTo>
                    <a:lnTo>
                      <a:pt x="0" y="6"/>
                    </a:lnTo>
                    <a:lnTo>
                      <a:pt x="6" y="0"/>
                    </a:lnTo>
                    <a:lnTo>
                      <a:pt x="11" y="2"/>
                    </a:lnTo>
                    <a:lnTo>
                      <a:pt x="8" y="9"/>
                    </a:lnTo>
                    <a:lnTo>
                      <a:pt x="0" y="1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665" name="Freeform 153">
                <a:extLst>
                  <a:ext uri="{FF2B5EF4-FFF2-40B4-BE49-F238E27FC236}">
                    <a16:creationId xmlns:a16="http://schemas.microsoft.com/office/drawing/2014/main" id="{B515C474-7617-4D73-BAF2-4D2156D65CB0}"/>
                  </a:ext>
                </a:extLst>
              </p:cNvPr>
              <p:cNvSpPr>
                <a:spLocks/>
              </p:cNvSpPr>
              <p:nvPr>
                <p:custDataLst>
                  <p:tags r:id="rId148"/>
                </p:custDataLst>
              </p:nvPr>
            </p:nvSpPr>
            <p:spPr bwMode="gray">
              <a:xfrm>
                <a:off x="5699556" y="2593091"/>
                <a:ext cx="33319" cy="31566"/>
              </a:xfrm>
              <a:custGeom>
                <a:avLst/>
                <a:gdLst/>
                <a:ahLst/>
                <a:cxnLst>
                  <a:cxn ang="0">
                    <a:pos x="1" y="13"/>
                  </a:cxn>
                  <a:cxn ang="0">
                    <a:pos x="0" y="0"/>
                  </a:cxn>
                  <a:cxn ang="0">
                    <a:pos x="13" y="0"/>
                  </a:cxn>
                  <a:cxn ang="0">
                    <a:pos x="19" y="6"/>
                  </a:cxn>
                  <a:cxn ang="0">
                    <a:pos x="16" y="13"/>
                  </a:cxn>
                  <a:cxn ang="0">
                    <a:pos x="5" y="18"/>
                  </a:cxn>
                  <a:cxn ang="0">
                    <a:pos x="1" y="13"/>
                  </a:cxn>
                </a:cxnLst>
                <a:rect l="0" t="0" r="r" b="b"/>
                <a:pathLst>
                  <a:path w="19" h="18">
                    <a:moveTo>
                      <a:pt x="1" y="13"/>
                    </a:moveTo>
                    <a:lnTo>
                      <a:pt x="0" y="0"/>
                    </a:lnTo>
                    <a:lnTo>
                      <a:pt x="13" y="0"/>
                    </a:lnTo>
                    <a:lnTo>
                      <a:pt x="19" y="6"/>
                    </a:lnTo>
                    <a:lnTo>
                      <a:pt x="16" y="13"/>
                    </a:lnTo>
                    <a:lnTo>
                      <a:pt x="5" y="18"/>
                    </a:lnTo>
                    <a:lnTo>
                      <a:pt x="1" y="13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666" name="Freeform 154">
                <a:extLst>
                  <a:ext uri="{FF2B5EF4-FFF2-40B4-BE49-F238E27FC236}">
                    <a16:creationId xmlns:a16="http://schemas.microsoft.com/office/drawing/2014/main" id="{9CC616DB-D6EE-4658-8426-3700EE411250}"/>
                  </a:ext>
                </a:extLst>
              </p:cNvPr>
              <p:cNvSpPr>
                <a:spLocks/>
              </p:cNvSpPr>
              <p:nvPr>
                <p:custDataLst>
                  <p:tags r:id="rId149"/>
                </p:custDataLst>
              </p:nvPr>
            </p:nvSpPr>
            <p:spPr bwMode="gray">
              <a:xfrm>
                <a:off x="5743398" y="2568540"/>
                <a:ext cx="21044" cy="19290"/>
              </a:xfrm>
              <a:custGeom>
                <a:avLst/>
                <a:gdLst/>
                <a:ahLst/>
                <a:cxnLst>
                  <a:cxn ang="0">
                    <a:pos x="1" y="9"/>
                  </a:cxn>
                  <a:cxn ang="0">
                    <a:pos x="0" y="5"/>
                  </a:cxn>
                  <a:cxn ang="0">
                    <a:pos x="6" y="0"/>
                  </a:cxn>
                  <a:cxn ang="0">
                    <a:pos x="12" y="3"/>
                  </a:cxn>
                  <a:cxn ang="0">
                    <a:pos x="11" y="11"/>
                  </a:cxn>
                  <a:cxn ang="0">
                    <a:pos x="1" y="9"/>
                  </a:cxn>
                </a:cxnLst>
                <a:rect l="0" t="0" r="r" b="b"/>
                <a:pathLst>
                  <a:path w="12" h="11">
                    <a:moveTo>
                      <a:pt x="1" y="9"/>
                    </a:moveTo>
                    <a:lnTo>
                      <a:pt x="0" y="5"/>
                    </a:lnTo>
                    <a:lnTo>
                      <a:pt x="6" y="0"/>
                    </a:lnTo>
                    <a:lnTo>
                      <a:pt x="12" y="3"/>
                    </a:lnTo>
                    <a:lnTo>
                      <a:pt x="11" y="11"/>
                    </a:lnTo>
                    <a:lnTo>
                      <a:pt x="1" y="9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667" name="Freeform 155">
                <a:extLst>
                  <a:ext uri="{FF2B5EF4-FFF2-40B4-BE49-F238E27FC236}">
                    <a16:creationId xmlns:a16="http://schemas.microsoft.com/office/drawing/2014/main" id="{797B37B5-F191-4C21-A56B-D21F61711400}"/>
                  </a:ext>
                </a:extLst>
              </p:cNvPr>
              <p:cNvSpPr>
                <a:spLocks/>
              </p:cNvSpPr>
              <p:nvPr>
                <p:custDataLst>
                  <p:tags r:id="rId150"/>
                </p:custDataLst>
              </p:nvPr>
            </p:nvSpPr>
            <p:spPr bwMode="gray">
              <a:xfrm>
                <a:off x="5150660" y="3399776"/>
                <a:ext cx="668146" cy="733031"/>
              </a:xfrm>
              <a:custGeom>
                <a:avLst/>
                <a:gdLst/>
                <a:ahLst/>
                <a:cxnLst>
                  <a:cxn ang="0">
                    <a:pos x="171" y="0"/>
                  </a:cxn>
                  <a:cxn ang="0">
                    <a:pos x="304" y="116"/>
                  </a:cxn>
                  <a:cxn ang="0">
                    <a:pos x="314" y="137"/>
                  </a:cxn>
                  <a:cxn ang="0">
                    <a:pos x="330" y="135"/>
                  </a:cxn>
                  <a:cxn ang="0">
                    <a:pos x="342" y="139"/>
                  </a:cxn>
                  <a:cxn ang="0">
                    <a:pos x="343" y="155"/>
                  </a:cxn>
                  <a:cxn ang="0">
                    <a:pos x="344" y="168"/>
                  </a:cxn>
                  <a:cxn ang="0">
                    <a:pos x="381" y="164"/>
                  </a:cxn>
                  <a:cxn ang="0">
                    <a:pos x="353" y="274"/>
                  </a:cxn>
                  <a:cxn ang="0">
                    <a:pos x="329" y="278"/>
                  </a:cxn>
                  <a:cxn ang="0">
                    <a:pos x="316" y="286"/>
                  </a:cxn>
                  <a:cxn ang="0">
                    <a:pos x="282" y="288"/>
                  </a:cxn>
                  <a:cxn ang="0">
                    <a:pos x="275" y="280"/>
                  </a:cxn>
                  <a:cxn ang="0">
                    <a:pos x="250" y="282"/>
                  </a:cxn>
                  <a:cxn ang="0">
                    <a:pos x="240" y="299"/>
                  </a:cxn>
                  <a:cxn ang="0">
                    <a:pos x="229" y="300"/>
                  </a:cxn>
                  <a:cxn ang="0">
                    <a:pos x="208" y="332"/>
                  </a:cxn>
                  <a:cxn ang="0">
                    <a:pos x="192" y="329"/>
                  </a:cxn>
                  <a:cxn ang="0">
                    <a:pos x="189" y="340"/>
                  </a:cxn>
                  <a:cxn ang="0">
                    <a:pos x="168" y="363"/>
                  </a:cxn>
                  <a:cxn ang="0">
                    <a:pos x="170" y="376"/>
                  </a:cxn>
                  <a:cxn ang="0">
                    <a:pos x="162" y="382"/>
                  </a:cxn>
                  <a:cxn ang="0">
                    <a:pos x="159" y="415"/>
                  </a:cxn>
                  <a:cxn ang="0">
                    <a:pos x="145" y="413"/>
                  </a:cxn>
                  <a:cxn ang="0">
                    <a:pos x="132" y="399"/>
                  </a:cxn>
                  <a:cxn ang="0">
                    <a:pos x="119" y="415"/>
                  </a:cxn>
                  <a:cxn ang="0">
                    <a:pos x="98" y="418"/>
                  </a:cxn>
                  <a:cxn ang="0">
                    <a:pos x="81" y="378"/>
                  </a:cxn>
                  <a:cxn ang="0">
                    <a:pos x="69" y="365"/>
                  </a:cxn>
                  <a:cxn ang="0">
                    <a:pos x="63" y="375"/>
                  </a:cxn>
                  <a:cxn ang="0">
                    <a:pos x="46" y="376"/>
                  </a:cxn>
                  <a:cxn ang="0">
                    <a:pos x="22" y="363"/>
                  </a:cxn>
                  <a:cxn ang="0">
                    <a:pos x="21" y="344"/>
                  </a:cxn>
                  <a:cxn ang="0">
                    <a:pos x="6" y="330"/>
                  </a:cxn>
                  <a:cxn ang="0">
                    <a:pos x="0" y="287"/>
                  </a:cxn>
                  <a:cxn ang="0">
                    <a:pos x="5" y="268"/>
                  </a:cxn>
                  <a:cxn ang="0">
                    <a:pos x="15" y="266"/>
                  </a:cxn>
                  <a:cxn ang="0">
                    <a:pos x="25" y="280"/>
                  </a:cxn>
                  <a:cxn ang="0">
                    <a:pos x="38" y="268"/>
                  </a:cxn>
                  <a:cxn ang="0">
                    <a:pos x="54" y="270"/>
                  </a:cxn>
                  <a:cxn ang="0">
                    <a:pos x="64" y="262"/>
                  </a:cxn>
                  <a:cxn ang="0">
                    <a:pos x="71" y="268"/>
                  </a:cxn>
                  <a:cxn ang="0">
                    <a:pos x="153" y="266"/>
                  </a:cxn>
                  <a:cxn ang="0">
                    <a:pos x="121" y="0"/>
                  </a:cxn>
                  <a:cxn ang="0">
                    <a:pos x="171" y="0"/>
                  </a:cxn>
                </a:cxnLst>
                <a:rect l="0" t="0" r="r" b="b"/>
                <a:pathLst>
                  <a:path w="381" h="418">
                    <a:moveTo>
                      <a:pt x="171" y="0"/>
                    </a:moveTo>
                    <a:lnTo>
                      <a:pt x="304" y="116"/>
                    </a:lnTo>
                    <a:lnTo>
                      <a:pt x="314" y="137"/>
                    </a:lnTo>
                    <a:lnTo>
                      <a:pt x="330" y="135"/>
                    </a:lnTo>
                    <a:lnTo>
                      <a:pt x="342" y="139"/>
                    </a:lnTo>
                    <a:lnTo>
                      <a:pt x="343" y="155"/>
                    </a:lnTo>
                    <a:lnTo>
                      <a:pt x="344" y="168"/>
                    </a:lnTo>
                    <a:lnTo>
                      <a:pt x="381" y="164"/>
                    </a:lnTo>
                    <a:lnTo>
                      <a:pt x="353" y="274"/>
                    </a:lnTo>
                    <a:lnTo>
                      <a:pt x="329" y="278"/>
                    </a:lnTo>
                    <a:lnTo>
                      <a:pt x="316" y="286"/>
                    </a:lnTo>
                    <a:lnTo>
                      <a:pt x="282" y="288"/>
                    </a:lnTo>
                    <a:lnTo>
                      <a:pt x="275" y="280"/>
                    </a:lnTo>
                    <a:lnTo>
                      <a:pt x="250" y="282"/>
                    </a:lnTo>
                    <a:lnTo>
                      <a:pt x="240" y="299"/>
                    </a:lnTo>
                    <a:lnTo>
                      <a:pt x="229" y="300"/>
                    </a:lnTo>
                    <a:lnTo>
                      <a:pt x="208" y="332"/>
                    </a:lnTo>
                    <a:lnTo>
                      <a:pt x="192" y="329"/>
                    </a:lnTo>
                    <a:lnTo>
                      <a:pt x="189" y="340"/>
                    </a:lnTo>
                    <a:lnTo>
                      <a:pt x="168" y="363"/>
                    </a:lnTo>
                    <a:lnTo>
                      <a:pt x="170" y="376"/>
                    </a:lnTo>
                    <a:lnTo>
                      <a:pt x="162" y="382"/>
                    </a:lnTo>
                    <a:lnTo>
                      <a:pt x="159" y="415"/>
                    </a:lnTo>
                    <a:lnTo>
                      <a:pt x="145" y="413"/>
                    </a:lnTo>
                    <a:lnTo>
                      <a:pt x="132" y="399"/>
                    </a:lnTo>
                    <a:lnTo>
                      <a:pt x="119" y="415"/>
                    </a:lnTo>
                    <a:lnTo>
                      <a:pt x="98" y="418"/>
                    </a:lnTo>
                    <a:lnTo>
                      <a:pt x="81" y="378"/>
                    </a:lnTo>
                    <a:lnTo>
                      <a:pt x="69" y="365"/>
                    </a:lnTo>
                    <a:lnTo>
                      <a:pt x="63" y="375"/>
                    </a:lnTo>
                    <a:lnTo>
                      <a:pt x="46" y="376"/>
                    </a:lnTo>
                    <a:lnTo>
                      <a:pt x="22" y="363"/>
                    </a:lnTo>
                    <a:lnTo>
                      <a:pt x="21" y="344"/>
                    </a:lnTo>
                    <a:lnTo>
                      <a:pt x="6" y="330"/>
                    </a:lnTo>
                    <a:lnTo>
                      <a:pt x="0" y="287"/>
                    </a:lnTo>
                    <a:lnTo>
                      <a:pt x="5" y="268"/>
                    </a:lnTo>
                    <a:lnTo>
                      <a:pt x="15" y="266"/>
                    </a:lnTo>
                    <a:lnTo>
                      <a:pt x="25" y="280"/>
                    </a:lnTo>
                    <a:lnTo>
                      <a:pt x="38" y="268"/>
                    </a:lnTo>
                    <a:lnTo>
                      <a:pt x="54" y="270"/>
                    </a:lnTo>
                    <a:lnTo>
                      <a:pt x="64" y="262"/>
                    </a:lnTo>
                    <a:lnTo>
                      <a:pt x="71" y="268"/>
                    </a:lnTo>
                    <a:lnTo>
                      <a:pt x="153" y="266"/>
                    </a:lnTo>
                    <a:lnTo>
                      <a:pt x="121" y="0"/>
                    </a:lnTo>
                    <a:lnTo>
                      <a:pt x="171" y="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668" name="Freeform 156">
                <a:extLst>
                  <a:ext uri="{FF2B5EF4-FFF2-40B4-BE49-F238E27FC236}">
                    <a16:creationId xmlns:a16="http://schemas.microsoft.com/office/drawing/2014/main" id="{A2C35C4C-3639-4BB9-8C05-E2AA1B559018}"/>
                  </a:ext>
                </a:extLst>
              </p:cNvPr>
              <p:cNvSpPr>
                <a:spLocks/>
              </p:cNvSpPr>
              <p:nvPr>
                <p:custDataLst>
                  <p:tags r:id="rId151"/>
                </p:custDataLst>
              </p:nvPr>
            </p:nvSpPr>
            <p:spPr bwMode="gray">
              <a:xfrm>
                <a:off x="5429492" y="3890802"/>
                <a:ext cx="306892" cy="268311"/>
              </a:xfrm>
              <a:custGeom>
                <a:avLst/>
                <a:gdLst/>
                <a:ahLst/>
                <a:cxnLst>
                  <a:cxn ang="0">
                    <a:pos x="123" y="8"/>
                  </a:cxn>
                  <a:cxn ang="0">
                    <a:pos x="125" y="27"/>
                  </a:cxn>
                  <a:cxn ang="0">
                    <a:pos x="134" y="40"/>
                  </a:cxn>
                  <a:cxn ang="0">
                    <a:pos x="146" y="40"/>
                  </a:cxn>
                  <a:cxn ang="0">
                    <a:pos x="150" y="59"/>
                  </a:cxn>
                  <a:cxn ang="0">
                    <a:pos x="168" y="76"/>
                  </a:cxn>
                  <a:cxn ang="0">
                    <a:pos x="175" y="93"/>
                  </a:cxn>
                  <a:cxn ang="0">
                    <a:pos x="136" y="118"/>
                  </a:cxn>
                  <a:cxn ang="0">
                    <a:pos x="107" y="107"/>
                  </a:cxn>
                  <a:cxn ang="0">
                    <a:pos x="96" y="109"/>
                  </a:cxn>
                  <a:cxn ang="0">
                    <a:pos x="80" y="102"/>
                  </a:cxn>
                  <a:cxn ang="0">
                    <a:pos x="66" y="106"/>
                  </a:cxn>
                  <a:cxn ang="0">
                    <a:pos x="55" y="142"/>
                  </a:cxn>
                  <a:cxn ang="0">
                    <a:pos x="31" y="142"/>
                  </a:cxn>
                  <a:cxn ang="0">
                    <a:pos x="18" y="153"/>
                  </a:cxn>
                  <a:cxn ang="0">
                    <a:pos x="0" y="135"/>
                  </a:cxn>
                  <a:cxn ang="0">
                    <a:pos x="3" y="102"/>
                  </a:cxn>
                  <a:cxn ang="0">
                    <a:pos x="11" y="96"/>
                  </a:cxn>
                  <a:cxn ang="0">
                    <a:pos x="9" y="83"/>
                  </a:cxn>
                  <a:cxn ang="0">
                    <a:pos x="30" y="60"/>
                  </a:cxn>
                  <a:cxn ang="0">
                    <a:pos x="33" y="49"/>
                  </a:cxn>
                  <a:cxn ang="0">
                    <a:pos x="49" y="52"/>
                  </a:cxn>
                  <a:cxn ang="0">
                    <a:pos x="70" y="20"/>
                  </a:cxn>
                  <a:cxn ang="0">
                    <a:pos x="81" y="19"/>
                  </a:cxn>
                  <a:cxn ang="0">
                    <a:pos x="91" y="2"/>
                  </a:cxn>
                  <a:cxn ang="0">
                    <a:pos x="116" y="0"/>
                  </a:cxn>
                  <a:cxn ang="0">
                    <a:pos x="123" y="8"/>
                  </a:cxn>
                </a:cxnLst>
                <a:rect l="0" t="0" r="r" b="b"/>
                <a:pathLst>
                  <a:path w="175" h="153">
                    <a:moveTo>
                      <a:pt x="123" y="8"/>
                    </a:moveTo>
                    <a:lnTo>
                      <a:pt x="125" y="27"/>
                    </a:lnTo>
                    <a:lnTo>
                      <a:pt x="134" y="40"/>
                    </a:lnTo>
                    <a:lnTo>
                      <a:pt x="146" y="40"/>
                    </a:lnTo>
                    <a:lnTo>
                      <a:pt x="150" y="59"/>
                    </a:lnTo>
                    <a:lnTo>
                      <a:pt x="168" y="76"/>
                    </a:lnTo>
                    <a:lnTo>
                      <a:pt x="175" y="93"/>
                    </a:lnTo>
                    <a:lnTo>
                      <a:pt x="136" y="118"/>
                    </a:lnTo>
                    <a:lnTo>
                      <a:pt x="107" y="107"/>
                    </a:lnTo>
                    <a:lnTo>
                      <a:pt x="96" y="109"/>
                    </a:lnTo>
                    <a:lnTo>
                      <a:pt x="80" y="102"/>
                    </a:lnTo>
                    <a:lnTo>
                      <a:pt x="66" y="106"/>
                    </a:lnTo>
                    <a:lnTo>
                      <a:pt x="55" y="142"/>
                    </a:lnTo>
                    <a:lnTo>
                      <a:pt x="31" y="142"/>
                    </a:lnTo>
                    <a:lnTo>
                      <a:pt x="18" y="153"/>
                    </a:lnTo>
                    <a:lnTo>
                      <a:pt x="0" y="135"/>
                    </a:lnTo>
                    <a:lnTo>
                      <a:pt x="3" y="102"/>
                    </a:lnTo>
                    <a:lnTo>
                      <a:pt x="11" y="96"/>
                    </a:lnTo>
                    <a:lnTo>
                      <a:pt x="9" y="83"/>
                    </a:lnTo>
                    <a:lnTo>
                      <a:pt x="30" y="60"/>
                    </a:lnTo>
                    <a:lnTo>
                      <a:pt x="33" y="49"/>
                    </a:lnTo>
                    <a:lnTo>
                      <a:pt x="49" y="52"/>
                    </a:lnTo>
                    <a:lnTo>
                      <a:pt x="70" y="20"/>
                    </a:lnTo>
                    <a:lnTo>
                      <a:pt x="81" y="19"/>
                    </a:lnTo>
                    <a:lnTo>
                      <a:pt x="91" y="2"/>
                    </a:lnTo>
                    <a:lnTo>
                      <a:pt x="116" y="0"/>
                    </a:lnTo>
                    <a:lnTo>
                      <a:pt x="123" y="8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669" name="Freeform 157">
                <a:extLst>
                  <a:ext uri="{FF2B5EF4-FFF2-40B4-BE49-F238E27FC236}">
                    <a16:creationId xmlns:a16="http://schemas.microsoft.com/office/drawing/2014/main" id="{133A5A77-C876-484D-A7A7-86DB75D8885E}"/>
                  </a:ext>
                </a:extLst>
              </p:cNvPr>
              <p:cNvSpPr>
                <a:spLocks/>
              </p:cNvSpPr>
              <p:nvPr>
                <p:custDataLst>
                  <p:tags r:id="rId152"/>
                </p:custDataLst>
              </p:nvPr>
            </p:nvSpPr>
            <p:spPr bwMode="gray">
              <a:xfrm>
                <a:off x="5159428" y="2803530"/>
                <a:ext cx="415619" cy="422633"/>
              </a:xfrm>
              <a:custGeom>
                <a:avLst/>
                <a:gdLst/>
                <a:ahLst/>
                <a:cxnLst>
                  <a:cxn ang="0">
                    <a:pos x="0" y="240"/>
                  </a:cxn>
                  <a:cxn ang="0">
                    <a:pos x="12" y="228"/>
                  </a:cxn>
                  <a:cxn ang="0">
                    <a:pos x="24" y="219"/>
                  </a:cxn>
                  <a:cxn ang="0">
                    <a:pos x="38" y="199"/>
                  </a:cxn>
                  <a:cxn ang="0">
                    <a:pos x="46" y="180"/>
                  </a:cxn>
                  <a:cxn ang="0">
                    <a:pos x="45" y="140"/>
                  </a:cxn>
                  <a:cxn ang="0">
                    <a:pos x="51" y="120"/>
                  </a:cxn>
                  <a:cxn ang="0">
                    <a:pos x="54" y="103"/>
                  </a:cxn>
                  <a:cxn ang="0">
                    <a:pos x="57" y="95"/>
                  </a:cxn>
                  <a:cxn ang="0">
                    <a:pos x="82" y="74"/>
                  </a:cxn>
                  <a:cxn ang="0">
                    <a:pos x="97" y="68"/>
                  </a:cxn>
                  <a:cxn ang="0">
                    <a:pos x="111" y="58"/>
                  </a:cxn>
                  <a:cxn ang="0">
                    <a:pos x="111" y="45"/>
                  </a:cxn>
                  <a:cxn ang="0">
                    <a:pos x="128" y="23"/>
                  </a:cxn>
                  <a:cxn ang="0">
                    <a:pos x="128" y="9"/>
                  </a:cxn>
                  <a:cxn ang="0">
                    <a:pos x="139" y="0"/>
                  </a:cxn>
                  <a:cxn ang="0">
                    <a:pos x="146" y="6"/>
                  </a:cxn>
                  <a:cxn ang="0">
                    <a:pos x="147" y="12"/>
                  </a:cxn>
                  <a:cxn ang="0">
                    <a:pos x="156" y="16"/>
                  </a:cxn>
                  <a:cxn ang="0">
                    <a:pos x="161" y="21"/>
                  </a:cxn>
                  <a:cxn ang="0">
                    <a:pos x="178" y="24"/>
                  </a:cxn>
                  <a:cxn ang="0">
                    <a:pos x="201" y="23"/>
                  </a:cxn>
                  <a:cxn ang="0">
                    <a:pos x="208" y="27"/>
                  </a:cxn>
                  <a:cxn ang="0">
                    <a:pos x="223" y="30"/>
                  </a:cxn>
                  <a:cxn ang="0">
                    <a:pos x="233" y="82"/>
                  </a:cxn>
                  <a:cxn ang="0">
                    <a:pos x="237" y="94"/>
                  </a:cxn>
                  <a:cxn ang="0">
                    <a:pos x="229" y="125"/>
                  </a:cxn>
                  <a:cxn ang="0">
                    <a:pos x="212" y="128"/>
                  </a:cxn>
                  <a:cxn ang="0">
                    <a:pos x="194" y="126"/>
                  </a:cxn>
                  <a:cxn ang="0">
                    <a:pos x="189" y="153"/>
                  </a:cxn>
                  <a:cxn ang="0">
                    <a:pos x="179" y="155"/>
                  </a:cxn>
                  <a:cxn ang="0">
                    <a:pos x="167" y="163"/>
                  </a:cxn>
                  <a:cxn ang="0">
                    <a:pos x="158" y="163"/>
                  </a:cxn>
                  <a:cxn ang="0">
                    <a:pos x="150" y="174"/>
                  </a:cxn>
                  <a:cxn ang="0">
                    <a:pos x="148" y="183"/>
                  </a:cxn>
                  <a:cxn ang="0">
                    <a:pos x="91" y="200"/>
                  </a:cxn>
                  <a:cxn ang="0">
                    <a:pos x="70" y="219"/>
                  </a:cxn>
                  <a:cxn ang="0">
                    <a:pos x="72" y="241"/>
                  </a:cxn>
                  <a:cxn ang="0">
                    <a:pos x="0" y="240"/>
                  </a:cxn>
                </a:cxnLst>
                <a:rect l="0" t="0" r="r" b="b"/>
                <a:pathLst>
                  <a:path w="237" h="241">
                    <a:moveTo>
                      <a:pt x="0" y="240"/>
                    </a:moveTo>
                    <a:lnTo>
                      <a:pt x="12" y="228"/>
                    </a:lnTo>
                    <a:lnTo>
                      <a:pt x="24" y="219"/>
                    </a:lnTo>
                    <a:lnTo>
                      <a:pt x="38" y="199"/>
                    </a:lnTo>
                    <a:lnTo>
                      <a:pt x="46" y="180"/>
                    </a:lnTo>
                    <a:lnTo>
                      <a:pt x="45" y="140"/>
                    </a:lnTo>
                    <a:lnTo>
                      <a:pt x="51" y="120"/>
                    </a:lnTo>
                    <a:lnTo>
                      <a:pt x="54" y="103"/>
                    </a:lnTo>
                    <a:lnTo>
                      <a:pt x="57" y="95"/>
                    </a:lnTo>
                    <a:lnTo>
                      <a:pt x="82" y="74"/>
                    </a:lnTo>
                    <a:lnTo>
                      <a:pt x="97" y="68"/>
                    </a:lnTo>
                    <a:lnTo>
                      <a:pt x="111" y="58"/>
                    </a:lnTo>
                    <a:lnTo>
                      <a:pt x="111" y="45"/>
                    </a:lnTo>
                    <a:lnTo>
                      <a:pt x="128" y="23"/>
                    </a:lnTo>
                    <a:lnTo>
                      <a:pt x="128" y="9"/>
                    </a:lnTo>
                    <a:lnTo>
                      <a:pt x="139" y="0"/>
                    </a:lnTo>
                    <a:lnTo>
                      <a:pt x="146" y="6"/>
                    </a:lnTo>
                    <a:lnTo>
                      <a:pt x="147" y="12"/>
                    </a:lnTo>
                    <a:lnTo>
                      <a:pt x="156" y="16"/>
                    </a:lnTo>
                    <a:lnTo>
                      <a:pt x="161" y="21"/>
                    </a:lnTo>
                    <a:lnTo>
                      <a:pt x="178" y="24"/>
                    </a:lnTo>
                    <a:lnTo>
                      <a:pt x="201" y="23"/>
                    </a:lnTo>
                    <a:lnTo>
                      <a:pt x="208" y="27"/>
                    </a:lnTo>
                    <a:lnTo>
                      <a:pt x="223" y="30"/>
                    </a:lnTo>
                    <a:lnTo>
                      <a:pt x="233" y="82"/>
                    </a:lnTo>
                    <a:lnTo>
                      <a:pt x="237" y="94"/>
                    </a:lnTo>
                    <a:lnTo>
                      <a:pt x="229" y="125"/>
                    </a:lnTo>
                    <a:lnTo>
                      <a:pt x="212" y="128"/>
                    </a:lnTo>
                    <a:lnTo>
                      <a:pt x="194" y="126"/>
                    </a:lnTo>
                    <a:lnTo>
                      <a:pt x="189" y="153"/>
                    </a:lnTo>
                    <a:lnTo>
                      <a:pt x="179" y="155"/>
                    </a:lnTo>
                    <a:lnTo>
                      <a:pt x="167" y="163"/>
                    </a:lnTo>
                    <a:lnTo>
                      <a:pt x="158" y="163"/>
                    </a:lnTo>
                    <a:lnTo>
                      <a:pt x="150" y="174"/>
                    </a:lnTo>
                    <a:lnTo>
                      <a:pt x="148" y="183"/>
                    </a:lnTo>
                    <a:lnTo>
                      <a:pt x="91" y="200"/>
                    </a:lnTo>
                    <a:lnTo>
                      <a:pt x="70" y="219"/>
                    </a:lnTo>
                    <a:lnTo>
                      <a:pt x="72" y="241"/>
                    </a:lnTo>
                    <a:lnTo>
                      <a:pt x="0" y="24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670" name="Freeform 158">
                <a:extLst>
                  <a:ext uri="{FF2B5EF4-FFF2-40B4-BE49-F238E27FC236}">
                    <a16:creationId xmlns:a16="http://schemas.microsoft.com/office/drawing/2014/main" id="{62EC0C54-21E9-454C-B2DC-B05F55761686}"/>
                  </a:ext>
                </a:extLst>
              </p:cNvPr>
              <p:cNvSpPr>
                <a:spLocks/>
              </p:cNvSpPr>
              <p:nvPr>
                <p:custDataLst>
                  <p:tags r:id="rId153"/>
                </p:custDataLst>
              </p:nvPr>
            </p:nvSpPr>
            <p:spPr bwMode="gray">
              <a:xfrm>
                <a:off x="4943727" y="3259483"/>
                <a:ext cx="506809" cy="643595"/>
              </a:xfrm>
              <a:custGeom>
                <a:avLst/>
                <a:gdLst/>
                <a:ahLst/>
                <a:cxnLst>
                  <a:cxn ang="0">
                    <a:pos x="198" y="0"/>
                  </a:cxn>
                  <a:cxn ang="0">
                    <a:pos x="289" y="80"/>
                  </a:cxn>
                  <a:cxn ang="0">
                    <a:pos x="239" y="80"/>
                  </a:cxn>
                  <a:cxn ang="0">
                    <a:pos x="271" y="346"/>
                  </a:cxn>
                  <a:cxn ang="0">
                    <a:pos x="189" y="348"/>
                  </a:cxn>
                  <a:cxn ang="0">
                    <a:pos x="182" y="342"/>
                  </a:cxn>
                  <a:cxn ang="0">
                    <a:pos x="172" y="350"/>
                  </a:cxn>
                  <a:cxn ang="0">
                    <a:pos x="156" y="348"/>
                  </a:cxn>
                  <a:cxn ang="0">
                    <a:pos x="143" y="360"/>
                  </a:cxn>
                  <a:cxn ang="0">
                    <a:pos x="133" y="346"/>
                  </a:cxn>
                  <a:cxn ang="0">
                    <a:pos x="123" y="348"/>
                  </a:cxn>
                  <a:cxn ang="0">
                    <a:pos x="118" y="367"/>
                  </a:cxn>
                  <a:cxn ang="0">
                    <a:pos x="93" y="342"/>
                  </a:cxn>
                  <a:cxn ang="0">
                    <a:pos x="83" y="326"/>
                  </a:cxn>
                  <a:cxn ang="0">
                    <a:pos x="74" y="317"/>
                  </a:cxn>
                  <a:cxn ang="0">
                    <a:pos x="69" y="313"/>
                  </a:cxn>
                  <a:cxn ang="0">
                    <a:pos x="64" y="310"/>
                  </a:cxn>
                  <a:cxn ang="0">
                    <a:pos x="58" y="308"/>
                  </a:cxn>
                  <a:cxn ang="0">
                    <a:pos x="51" y="307"/>
                  </a:cxn>
                  <a:cxn ang="0">
                    <a:pos x="38" y="306"/>
                  </a:cxn>
                  <a:cxn ang="0">
                    <a:pos x="21" y="314"/>
                  </a:cxn>
                  <a:cxn ang="0">
                    <a:pos x="27" y="286"/>
                  </a:cxn>
                  <a:cxn ang="0">
                    <a:pos x="27" y="278"/>
                  </a:cxn>
                  <a:cxn ang="0">
                    <a:pos x="16" y="239"/>
                  </a:cxn>
                  <a:cxn ang="0">
                    <a:pos x="18" y="219"/>
                  </a:cxn>
                  <a:cxn ang="0">
                    <a:pos x="9" y="199"/>
                  </a:cxn>
                  <a:cxn ang="0">
                    <a:pos x="4" y="193"/>
                  </a:cxn>
                  <a:cxn ang="0">
                    <a:pos x="0" y="180"/>
                  </a:cxn>
                  <a:cxn ang="0">
                    <a:pos x="95" y="181"/>
                  </a:cxn>
                  <a:cxn ang="0">
                    <a:pos x="93" y="145"/>
                  </a:cxn>
                  <a:cxn ang="0">
                    <a:pos x="102" y="119"/>
                  </a:cxn>
                  <a:cxn ang="0">
                    <a:pos x="121" y="118"/>
                  </a:cxn>
                  <a:cxn ang="0">
                    <a:pos x="117" y="39"/>
                  </a:cxn>
                  <a:cxn ang="0">
                    <a:pos x="194" y="39"/>
                  </a:cxn>
                  <a:cxn ang="0">
                    <a:pos x="198" y="0"/>
                  </a:cxn>
                </a:cxnLst>
                <a:rect l="0" t="0" r="r" b="b"/>
                <a:pathLst>
                  <a:path w="289" h="367">
                    <a:moveTo>
                      <a:pt x="198" y="0"/>
                    </a:moveTo>
                    <a:lnTo>
                      <a:pt x="289" y="80"/>
                    </a:lnTo>
                    <a:lnTo>
                      <a:pt x="239" y="80"/>
                    </a:lnTo>
                    <a:lnTo>
                      <a:pt x="271" y="346"/>
                    </a:lnTo>
                    <a:lnTo>
                      <a:pt x="189" y="348"/>
                    </a:lnTo>
                    <a:lnTo>
                      <a:pt x="182" y="342"/>
                    </a:lnTo>
                    <a:lnTo>
                      <a:pt x="172" y="350"/>
                    </a:lnTo>
                    <a:lnTo>
                      <a:pt x="156" y="348"/>
                    </a:lnTo>
                    <a:lnTo>
                      <a:pt x="143" y="360"/>
                    </a:lnTo>
                    <a:lnTo>
                      <a:pt x="133" y="346"/>
                    </a:lnTo>
                    <a:lnTo>
                      <a:pt x="123" y="348"/>
                    </a:lnTo>
                    <a:lnTo>
                      <a:pt x="118" y="367"/>
                    </a:lnTo>
                    <a:lnTo>
                      <a:pt x="93" y="342"/>
                    </a:lnTo>
                    <a:lnTo>
                      <a:pt x="83" y="326"/>
                    </a:lnTo>
                    <a:lnTo>
                      <a:pt x="74" y="317"/>
                    </a:lnTo>
                    <a:lnTo>
                      <a:pt x="69" y="313"/>
                    </a:lnTo>
                    <a:lnTo>
                      <a:pt x="64" y="310"/>
                    </a:lnTo>
                    <a:lnTo>
                      <a:pt x="58" y="308"/>
                    </a:lnTo>
                    <a:lnTo>
                      <a:pt x="51" y="307"/>
                    </a:lnTo>
                    <a:lnTo>
                      <a:pt x="38" y="306"/>
                    </a:lnTo>
                    <a:lnTo>
                      <a:pt x="21" y="314"/>
                    </a:lnTo>
                    <a:lnTo>
                      <a:pt x="27" y="286"/>
                    </a:lnTo>
                    <a:lnTo>
                      <a:pt x="27" y="278"/>
                    </a:lnTo>
                    <a:lnTo>
                      <a:pt x="16" y="239"/>
                    </a:lnTo>
                    <a:lnTo>
                      <a:pt x="18" y="219"/>
                    </a:lnTo>
                    <a:lnTo>
                      <a:pt x="9" y="199"/>
                    </a:lnTo>
                    <a:lnTo>
                      <a:pt x="4" y="193"/>
                    </a:lnTo>
                    <a:lnTo>
                      <a:pt x="0" y="180"/>
                    </a:lnTo>
                    <a:lnTo>
                      <a:pt x="95" y="181"/>
                    </a:lnTo>
                    <a:lnTo>
                      <a:pt x="93" y="145"/>
                    </a:lnTo>
                    <a:lnTo>
                      <a:pt x="102" y="119"/>
                    </a:lnTo>
                    <a:lnTo>
                      <a:pt x="121" y="118"/>
                    </a:lnTo>
                    <a:lnTo>
                      <a:pt x="117" y="39"/>
                    </a:lnTo>
                    <a:lnTo>
                      <a:pt x="194" y="39"/>
                    </a:lnTo>
                    <a:lnTo>
                      <a:pt x="198" y="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671" name="Freeform 159">
                <a:extLst>
                  <a:ext uri="{FF2B5EF4-FFF2-40B4-BE49-F238E27FC236}">
                    <a16:creationId xmlns:a16="http://schemas.microsoft.com/office/drawing/2014/main" id="{37FD5CA0-4A60-4D81-B962-8C0E8C6D55DC}"/>
                  </a:ext>
                </a:extLst>
              </p:cNvPr>
              <p:cNvSpPr>
                <a:spLocks/>
              </p:cNvSpPr>
              <p:nvPr>
                <p:custDataLst>
                  <p:tags r:id="rId154"/>
                </p:custDataLst>
              </p:nvPr>
            </p:nvSpPr>
            <p:spPr bwMode="gray">
              <a:xfrm>
                <a:off x="4943727" y="3224409"/>
                <a:ext cx="347226" cy="352486"/>
              </a:xfrm>
              <a:custGeom>
                <a:avLst/>
                <a:gdLst/>
                <a:ahLst/>
                <a:cxnLst>
                  <a:cxn ang="0">
                    <a:pos x="0" y="200"/>
                  </a:cxn>
                  <a:cxn ang="0">
                    <a:pos x="14" y="161"/>
                  </a:cxn>
                  <a:cxn ang="0">
                    <a:pos x="32" y="123"/>
                  </a:cxn>
                  <a:cxn ang="0">
                    <a:pos x="47" y="98"/>
                  </a:cxn>
                  <a:cxn ang="0">
                    <a:pos x="53" y="73"/>
                  </a:cxn>
                  <a:cxn ang="0">
                    <a:pos x="65" y="55"/>
                  </a:cxn>
                  <a:cxn ang="0">
                    <a:pos x="72" y="53"/>
                  </a:cxn>
                  <a:cxn ang="0">
                    <a:pos x="76" y="44"/>
                  </a:cxn>
                  <a:cxn ang="0">
                    <a:pos x="92" y="12"/>
                  </a:cxn>
                  <a:cxn ang="0">
                    <a:pos x="105" y="5"/>
                  </a:cxn>
                  <a:cxn ang="0">
                    <a:pos x="117" y="3"/>
                  </a:cxn>
                  <a:cxn ang="0">
                    <a:pos x="123" y="0"/>
                  </a:cxn>
                  <a:cxn ang="0">
                    <a:pos x="195" y="1"/>
                  </a:cxn>
                  <a:cxn ang="0">
                    <a:pos x="198" y="20"/>
                  </a:cxn>
                  <a:cxn ang="0">
                    <a:pos x="194" y="59"/>
                  </a:cxn>
                  <a:cxn ang="0">
                    <a:pos x="117" y="59"/>
                  </a:cxn>
                  <a:cxn ang="0">
                    <a:pos x="121" y="138"/>
                  </a:cxn>
                  <a:cxn ang="0">
                    <a:pos x="102" y="139"/>
                  </a:cxn>
                  <a:cxn ang="0">
                    <a:pos x="93" y="165"/>
                  </a:cxn>
                  <a:cxn ang="0">
                    <a:pos x="95" y="201"/>
                  </a:cxn>
                  <a:cxn ang="0">
                    <a:pos x="0" y="200"/>
                  </a:cxn>
                </a:cxnLst>
                <a:rect l="0" t="0" r="r" b="b"/>
                <a:pathLst>
                  <a:path w="198" h="201">
                    <a:moveTo>
                      <a:pt x="0" y="200"/>
                    </a:moveTo>
                    <a:lnTo>
                      <a:pt x="14" y="161"/>
                    </a:lnTo>
                    <a:lnTo>
                      <a:pt x="32" y="123"/>
                    </a:lnTo>
                    <a:lnTo>
                      <a:pt x="47" y="98"/>
                    </a:lnTo>
                    <a:lnTo>
                      <a:pt x="53" y="73"/>
                    </a:lnTo>
                    <a:lnTo>
                      <a:pt x="65" y="55"/>
                    </a:lnTo>
                    <a:lnTo>
                      <a:pt x="72" y="53"/>
                    </a:lnTo>
                    <a:lnTo>
                      <a:pt x="76" y="44"/>
                    </a:lnTo>
                    <a:lnTo>
                      <a:pt x="92" y="12"/>
                    </a:lnTo>
                    <a:lnTo>
                      <a:pt x="105" y="5"/>
                    </a:lnTo>
                    <a:lnTo>
                      <a:pt x="117" y="3"/>
                    </a:lnTo>
                    <a:lnTo>
                      <a:pt x="123" y="0"/>
                    </a:lnTo>
                    <a:lnTo>
                      <a:pt x="195" y="1"/>
                    </a:lnTo>
                    <a:lnTo>
                      <a:pt x="198" y="20"/>
                    </a:lnTo>
                    <a:lnTo>
                      <a:pt x="194" y="59"/>
                    </a:lnTo>
                    <a:lnTo>
                      <a:pt x="117" y="59"/>
                    </a:lnTo>
                    <a:lnTo>
                      <a:pt x="121" y="138"/>
                    </a:lnTo>
                    <a:lnTo>
                      <a:pt x="102" y="139"/>
                    </a:lnTo>
                    <a:lnTo>
                      <a:pt x="93" y="165"/>
                    </a:lnTo>
                    <a:lnTo>
                      <a:pt x="95" y="201"/>
                    </a:lnTo>
                    <a:lnTo>
                      <a:pt x="0" y="20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672" name="Freeform 160">
                <a:extLst>
                  <a:ext uri="{FF2B5EF4-FFF2-40B4-BE49-F238E27FC236}">
                    <a16:creationId xmlns:a16="http://schemas.microsoft.com/office/drawing/2014/main" id="{FE9AE73B-3B3F-46E0-A90C-EB660D155372}"/>
                  </a:ext>
                </a:extLst>
              </p:cNvPr>
              <p:cNvSpPr>
                <a:spLocks/>
              </p:cNvSpPr>
              <p:nvPr>
                <p:custDataLst>
                  <p:tags r:id="rId155"/>
                </p:custDataLst>
              </p:nvPr>
            </p:nvSpPr>
            <p:spPr bwMode="gray">
              <a:xfrm>
                <a:off x="5034918" y="4018820"/>
                <a:ext cx="296369" cy="242005"/>
              </a:xfrm>
              <a:custGeom>
                <a:avLst/>
                <a:gdLst/>
                <a:ahLst/>
                <a:cxnLst>
                  <a:cxn ang="0">
                    <a:pos x="41" y="88"/>
                  </a:cxn>
                  <a:cxn ang="0">
                    <a:pos x="5" y="44"/>
                  </a:cxn>
                  <a:cxn ang="0">
                    <a:pos x="0" y="36"/>
                  </a:cxn>
                  <a:cxn ang="0">
                    <a:pos x="15" y="30"/>
                  </a:cxn>
                  <a:cxn ang="0">
                    <a:pos x="31" y="27"/>
                  </a:cxn>
                  <a:cxn ang="0">
                    <a:pos x="32" y="2"/>
                  </a:cxn>
                  <a:cxn ang="0">
                    <a:pos x="53" y="0"/>
                  </a:cxn>
                  <a:cxn ang="0">
                    <a:pos x="88" y="10"/>
                  </a:cxn>
                  <a:cxn ang="0">
                    <a:pos x="112" y="23"/>
                  </a:cxn>
                  <a:cxn ang="0">
                    <a:pos x="129" y="22"/>
                  </a:cxn>
                  <a:cxn ang="0">
                    <a:pos x="135" y="12"/>
                  </a:cxn>
                  <a:cxn ang="0">
                    <a:pos x="147" y="25"/>
                  </a:cxn>
                  <a:cxn ang="0">
                    <a:pos x="164" y="65"/>
                  </a:cxn>
                  <a:cxn ang="0">
                    <a:pos x="169" y="99"/>
                  </a:cxn>
                  <a:cxn ang="0">
                    <a:pos x="163" y="127"/>
                  </a:cxn>
                  <a:cxn ang="0">
                    <a:pos x="157" y="138"/>
                  </a:cxn>
                  <a:cxn ang="0">
                    <a:pos x="136" y="133"/>
                  </a:cxn>
                  <a:cxn ang="0">
                    <a:pos x="129" y="125"/>
                  </a:cxn>
                  <a:cxn ang="0">
                    <a:pos x="113" y="116"/>
                  </a:cxn>
                  <a:cxn ang="0">
                    <a:pos x="109" y="107"/>
                  </a:cxn>
                  <a:cxn ang="0">
                    <a:pos x="98" y="110"/>
                  </a:cxn>
                  <a:cxn ang="0">
                    <a:pos x="93" y="99"/>
                  </a:cxn>
                  <a:cxn ang="0">
                    <a:pos x="96" y="82"/>
                  </a:cxn>
                  <a:cxn ang="0">
                    <a:pos x="84" y="75"/>
                  </a:cxn>
                  <a:cxn ang="0">
                    <a:pos x="62" y="76"/>
                  </a:cxn>
                  <a:cxn ang="0">
                    <a:pos x="41" y="88"/>
                  </a:cxn>
                </a:cxnLst>
                <a:rect l="0" t="0" r="r" b="b"/>
                <a:pathLst>
                  <a:path w="169" h="138">
                    <a:moveTo>
                      <a:pt x="41" y="88"/>
                    </a:moveTo>
                    <a:lnTo>
                      <a:pt x="5" y="44"/>
                    </a:lnTo>
                    <a:lnTo>
                      <a:pt x="0" y="36"/>
                    </a:lnTo>
                    <a:lnTo>
                      <a:pt x="15" y="30"/>
                    </a:lnTo>
                    <a:lnTo>
                      <a:pt x="31" y="27"/>
                    </a:lnTo>
                    <a:lnTo>
                      <a:pt x="32" y="2"/>
                    </a:lnTo>
                    <a:lnTo>
                      <a:pt x="53" y="0"/>
                    </a:lnTo>
                    <a:lnTo>
                      <a:pt x="88" y="10"/>
                    </a:lnTo>
                    <a:lnTo>
                      <a:pt x="112" y="23"/>
                    </a:lnTo>
                    <a:lnTo>
                      <a:pt x="129" y="22"/>
                    </a:lnTo>
                    <a:lnTo>
                      <a:pt x="135" y="12"/>
                    </a:lnTo>
                    <a:lnTo>
                      <a:pt x="147" y="25"/>
                    </a:lnTo>
                    <a:lnTo>
                      <a:pt x="164" y="65"/>
                    </a:lnTo>
                    <a:lnTo>
                      <a:pt x="169" y="99"/>
                    </a:lnTo>
                    <a:lnTo>
                      <a:pt x="163" y="127"/>
                    </a:lnTo>
                    <a:lnTo>
                      <a:pt x="157" y="138"/>
                    </a:lnTo>
                    <a:lnTo>
                      <a:pt x="136" y="133"/>
                    </a:lnTo>
                    <a:lnTo>
                      <a:pt x="129" y="125"/>
                    </a:lnTo>
                    <a:lnTo>
                      <a:pt x="113" y="116"/>
                    </a:lnTo>
                    <a:lnTo>
                      <a:pt x="109" y="107"/>
                    </a:lnTo>
                    <a:lnTo>
                      <a:pt x="98" y="110"/>
                    </a:lnTo>
                    <a:lnTo>
                      <a:pt x="93" y="99"/>
                    </a:lnTo>
                    <a:lnTo>
                      <a:pt x="96" y="82"/>
                    </a:lnTo>
                    <a:lnTo>
                      <a:pt x="84" y="75"/>
                    </a:lnTo>
                    <a:lnTo>
                      <a:pt x="62" y="76"/>
                    </a:lnTo>
                    <a:lnTo>
                      <a:pt x="41" y="88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673" name="Freeform 161">
                <a:extLst>
                  <a:ext uri="{FF2B5EF4-FFF2-40B4-BE49-F238E27FC236}">
                    <a16:creationId xmlns:a16="http://schemas.microsoft.com/office/drawing/2014/main" id="{6108C8AB-9DCE-4EA3-99F8-E12A76F3E06F}"/>
                  </a:ext>
                </a:extLst>
              </p:cNvPr>
              <p:cNvSpPr>
                <a:spLocks/>
              </p:cNvSpPr>
              <p:nvPr>
                <p:custDataLst>
                  <p:tags r:id="rId156"/>
                </p:custDataLst>
              </p:nvPr>
            </p:nvSpPr>
            <p:spPr bwMode="gray">
              <a:xfrm>
                <a:off x="5106818" y="4150345"/>
                <a:ext cx="126264" cy="133278"/>
              </a:xfrm>
              <a:custGeom>
                <a:avLst/>
                <a:gdLst/>
                <a:ahLst/>
                <a:cxnLst>
                  <a:cxn ang="0">
                    <a:pos x="52" y="76"/>
                  </a:cxn>
                  <a:cxn ang="0">
                    <a:pos x="17" y="61"/>
                  </a:cxn>
                  <a:cxn ang="0">
                    <a:pos x="10" y="35"/>
                  </a:cxn>
                  <a:cxn ang="0">
                    <a:pos x="0" y="13"/>
                  </a:cxn>
                  <a:cxn ang="0">
                    <a:pos x="21" y="1"/>
                  </a:cxn>
                  <a:cxn ang="0">
                    <a:pos x="43" y="0"/>
                  </a:cxn>
                  <a:cxn ang="0">
                    <a:pos x="55" y="7"/>
                  </a:cxn>
                  <a:cxn ang="0">
                    <a:pos x="52" y="24"/>
                  </a:cxn>
                  <a:cxn ang="0">
                    <a:pos x="57" y="35"/>
                  </a:cxn>
                  <a:cxn ang="0">
                    <a:pos x="68" y="32"/>
                  </a:cxn>
                  <a:cxn ang="0">
                    <a:pos x="72" y="41"/>
                  </a:cxn>
                  <a:cxn ang="0">
                    <a:pos x="52" y="76"/>
                  </a:cxn>
                </a:cxnLst>
                <a:rect l="0" t="0" r="r" b="b"/>
                <a:pathLst>
                  <a:path w="72" h="76">
                    <a:moveTo>
                      <a:pt x="52" y="76"/>
                    </a:moveTo>
                    <a:lnTo>
                      <a:pt x="17" y="61"/>
                    </a:lnTo>
                    <a:lnTo>
                      <a:pt x="10" y="35"/>
                    </a:lnTo>
                    <a:lnTo>
                      <a:pt x="0" y="13"/>
                    </a:lnTo>
                    <a:lnTo>
                      <a:pt x="21" y="1"/>
                    </a:lnTo>
                    <a:lnTo>
                      <a:pt x="43" y="0"/>
                    </a:lnTo>
                    <a:lnTo>
                      <a:pt x="55" y="7"/>
                    </a:lnTo>
                    <a:lnTo>
                      <a:pt x="52" y="24"/>
                    </a:lnTo>
                    <a:lnTo>
                      <a:pt x="57" y="35"/>
                    </a:lnTo>
                    <a:lnTo>
                      <a:pt x="68" y="32"/>
                    </a:lnTo>
                    <a:lnTo>
                      <a:pt x="72" y="41"/>
                    </a:lnTo>
                    <a:lnTo>
                      <a:pt x="52" y="76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674" name="Freeform 162">
                <a:extLst>
                  <a:ext uri="{FF2B5EF4-FFF2-40B4-BE49-F238E27FC236}">
                    <a16:creationId xmlns:a16="http://schemas.microsoft.com/office/drawing/2014/main" id="{6EAFECBC-E0D8-4351-8A09-1C3C81EE9BF2}"/>
                  </a:ext>
                </a:extLst>
              </p:cNvPr>
              <p:cNvSpPr>
                <a:spLocks/>
              </p:cNvSpPr>
              <p:nvPr>
                <p:custDataLst>
                  <p:tags r:id="rId157"/>
                </p:custDataLst>
              </p:nvPr>
            </p:nvSpPr>
            <p:spPr bwMode="gray">
              <a:xfrm>
                <a:off x="5310243" y="4099488"/>
                <a:ext cx="238499" cy="296369"/>
              </a:xfrm>
              <a:custGeom>
                <a:avLst/>
                <a:gdLst/>
                <a:ahLst/>
                <a:cxnLst>
                  <a:cxn ang="0">
                    <a:pos x="130" y="150"/>
                  </a:cxn>
                  <a:cxn ang="0">
                    <a:pos x="98" y="150"/>
                  </a:cxn>
                  <a:cxn ang="0">
                    <a:pos x="71" y="156"/>
                  </a:cxn>
                  <a:cxn ang="0">
                    <a:pos x="41" y="165"/>
                  </a:cxn>
                  <a:cxn ang="0">
                    <a:pos x="16" y="169"/>
                  </a:cxn>
                  <a:cxn ang="0">
                    <a:pos x="22" y="147"/>
                  </a:cxn>
                  <a:cxn ang="0">
                    <a:pos x="20" y="133"/>
                  </a:cxn>
                  <a:cxn ang="0">
                    <a:pos x="0" y="122"/>
                  </a:cxn>
                  <a:cxn ang="0">
                    <a:pos x="0" y="92"/>
                  </a:cxn>
                  <a:cxn ang="0">
                    <a:pos x="6" y="81"/>
                  </a:cxn>
                  <a:cxn ang="0">
                    <a:pos x="12" y="53"/>
                  </a:cxn>
                  <a:cxn ang="0">
                    <a:pos x="7" y="19"/>
                  </a:cxn>
                  <a:cxn ang="0">
                    <a:pos x="28" y="16"/>
                  </a:cxn>
                  <a:cxn ang="0">
                    <a:pos x="41" y="0"/>
                  </a:cxn>
                  <a:cxn ang="0">
                    <a:pos x="54" y="14"/>
                  </a:cxn>
                  <a:cxn ang="0">
                    <a:pos x="68" y="16"/>
                  </a:cxn>
                  <a:cxn ang="0">
                    <a:pos x="86" y="34"/>
                  </a:cxn>
                  <a:cxn ang="0">
                    <a:pos x="99" y="23"/>
                  </a:cxn>
                  <a:cxn ang="0">
                    <a:pos x="123" y="23"/>
                  </a:cxn>
                  <a:cxn ang="0">
                    <a:pos x="136" y="62"/>
                  </a:cxn>
                  <a:cxn ang="0">
                    <a:pos x="136" y="73"/>
                  </a:cxn>
                  <a:cxn ang="0">
                    <a:pos x="118" y="114"/>
                  </a:cxn>
                  <a:cxn ang="0">
                    <a:pos x="121" y="131"/>
                  </a:cxn>
                  <a:cxn ang="0">
                    <a:pos x="130" y="150"/>
                  </a:cxn>
                </a:cxnLst>
                <a:rect l="0" t="0" r="r" b="b"/>
                <a:pathLst>
                  <a:path w="136" h="169">
                    <a:moveTo>
                      <a:pt x="130" y="150"/>
                    </a:moveTo>
                    <a:lnTo>
                      <a:pt x="98" y="150"/>
                    </a:lnTo>
                    <a:lnTo>
                      <a:pt x="71" y="156"/>
                    </a:lnTo>
                    <a:lnTo>
                      <a:pt x="41" y="165"/>
                    </a:lnTo>
                    <a:lnTo>
                      <a:pt x="16" y="169"/>
                    </a:lnTo>
                    <a:lnTo>
                      <a:pt x="22" y="147"/>
                    </a:lnTo>
                    <a:lnTo>
                      <a:pt x="20" y="133"/>
                    </a:lnTo>
                    <a:lnTo>
                      <a:pt x="0" y="122"/>
                    </a:lnTo>
                    <a:lnTo>
                      <a:pt x="0" y="92"/>
                    </a:lnTo>
                    <a:lnTo>
                      <a:pt x="6" y="81"/>
                    </a:lnTo>
                    <a:lnTo>
                      <a:pt x="12" y="53"/>
                    </a:lnTo>
                    <a:lnTo>
                      <a:pt x="7" y="19"/>
                    </a:lnTo>
                    <a:lnTo>
                      <a:pt x="28" y="16"/>
                    </a:lnTo>
                    <a:lnTo>
                      <a:pt x="41" y="0"/>
                    </a:lnTo>
                    <a:lnTo>
                      <a:pt x="54" y="14"/>
                    </a:lnTo>
                    <a:lnTo>
                      <a:pt x="68" y="16"/>
                    </a:lnTo>
                    <a:lnTo>
                      <a:pt x="86" y="34"/>
                    </a:lnTo>
                    <a:lnTo>
                      <a:pt x="99" y="23"/>
                    </a:lnTo>
                    <a:lnTo>
                      <a:pt x="123" y="23"/>
                    </a:lnTo>
                    <a:lnTo>
                      <a:pt x="136" y="62"/>
                    </a:lnTo>
                    <a:lnTo>
                      <a:pt x="136" y="73"/>
                    </a:lnTo>
                    <a:lnTo>
                      <a:pt x="118" y="114"/>
                    </a:lnTo>
                    <a:lnTo>
                      <a:pt x="121" y="131"/>
                    </a:lnTo>
                    <a:lnTo>
                      <a:pt x="130" y="15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675" name="Freeform 163">
                <a:extLst>
                  <a:ext uri="{FF2B5EF4-FFF2-40B4-BE49-F238E27FC236}">
                    <a16:creationId xmlns:a16="http://schemas.microsoft.com/office/drawing/2014/main" id="{B9B9FCC5-C61D-4CE9-88EC-9AA9E4140087}"/>
                  </a:ext>
                </a:extLst>
              </p:cNvPr>
              <p:cNvSpPr>
                <a:spLocks/>
              </p:cNvSpPr>
              <p:nvPr>
                <p:custDataLst>
                  <p:tags r:id="rId158"/>
                </p:custDataLst>
              </p:nvPr>
            </p:nvSpPr>
            <p:spPr bwMode="gray">
              <a:xfrm>
                <a:off x="5198009" y="4222245"/>
                <a:ext cx="150815" cy="173612"/>
              </a:xfrm>
              <a:custGeom>
                <a:avLst/>
                <a:gdLst/>
                <a:ahLst/>
                <a:cxnLst>
                  <a:cxn ang="0">
                    <a:pos x="64" y="22"/>
                  </a:cxn>
                  <a:cxn ang="0">
                    <a:pos x="64" y="52"/>
                  </a:cxn>
                  <a:cxn ang="0">
                    <a:pos x="84" y="63"/>
                  </a:cxn>
                  <a:cxn ang="0">
                    <a:pos x="86" y="77"/>
                  </a:cxn>
                  <a:cxn ang="0">
                    <a:pos x="80" y="99"/>
                  </a:cxn>
                  <a:cxn ang="0">
                    <a:pos x="49" y="87"/>
                  </a:cxn>
                  <a:cxn ang="0">
                    <a:pos x="23" y="59"/>
                  </a:cxn>
                  <a:cxn ang="0">
                    <a:pos x="0" y="35"/>
                  </a:cxn>
                  <a:cxn ang="0">
                    <a:pos x="20" y="0"/>
                  </a:cxn>
                  <a:cxn ang="0">
                    <a:pos x="36" y="9"/>
                  </a:cxn>
                  <a:cxn ang="0">
                    <a:pos x="43" y="17"/>
                  </a:cxn>
                  <a:cxn ang="0">
                    <a:pos x="64" y="22"/>
                  </a:cxn>
                </a:cxnLst>
                <a:rect l="0" t="0" r="r" b="b"/>
                <a:pathLst>
                  <a:path w="86" h="99">
                    <a:moveTo>
                      <a:pt x="64" y="22"/>
                    </a:moveTo>
                    <a:lnTo>
                      <a:pt x="64" y="52"/>
                    </a:lnTo>
                    <a:lnTo>
                      <a:pt x="84" y="63"/>
                    </a:lnTo>
                    <a:lnTo>
                      <a:pt x="86" y="77"/>
                    </a:lnTo>
                    <a:lnTo>
                      <a:pt x="80" y="99"/>
                    </a:lnTo>
                    <a:lnTo>
                      <a:pt x="49" y="87"/>
                    </a:lnTo>
                    <a:lnTo>
                      <a:pt x="23" y="59"/>
                    </a:lnTo>
                    <a:lnTo>
                      <a:pt x="0" y="35"/>
                    </a:lnTo>
                    <a:lnTo>
                      <a:pt x="20" y="0"/>
                    </a:lnTo>
                    <a:lnTo>
                      <a:pt x="36" y="9"/>
                    </a:lnTo>
                    <a:lnTo>
                      <a:pt x="43" y="17"/>
                    </a:lnTo>
                    <a:lnTo>
                      <a:pt x="64" y="22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676" name="Freeform 164">
                <a:extLst>
                  <a:ext uri="{FF2B5EF4-FFF2-40B4-BE49-F238E27FC236}">
                    <a16:creationId xmlns:a16="http://schemas.microsoft.com/office/drawing/2014/main" id="{6DB659E1-67FA-45A5-B5FB-F4225F73535F}"/>
                  </a:ext>
                </a:extLst>
              </p:cNvPr>
              <p:cNvSpPr>
                <a:spLocks/>
              </p:cNvSpPr>
              <p:nvPr>
                <p:custDataLst>
                  <p:tags r:id="rId159"/>
                </p:custDataLst>
              </p:nvPr>
            </p:nvSpPr>
            <p:spPr bwMode="gray">
              <a:xfrm>
                <a:off x="5248865" y="2445783"/>
                <a:ext cx="110481" cy="291108"/>
              </a:xfrm>
              <a:custGeom>
                <a:avLst/>
                <a:gdLst/>
                <a:ahLst/>
                <a:cxnLst>
                  <a:cxn ang="0">
                    <a:pos x="13" y="1"/>
                  </a:cxn>
                  <a:cxn ang="0">
                    <a:pos x="24" y="6"/>
                  </a:cxn>
                  <a:cxn ang="0">
                    <a:pos x="45" y="4"/>
                  </a:cxn>
                  <a:cxn ang="0">
                    <a:pos x="55" y="0"/>
                  </a:cxn>
                  <a:cxn ang="0">
                    <a:pos x="63" y="13"/>
                  </a:cxn>
                  <a:cxn ang="0">
                    <a:pos x="60" y="33"/>
                  </a:cxn>
                  <a:cxn ang="0">
                    <a:pos x="54" y="43"/>
                  </a:cxn>
                  <a:cxn ang="0">
                    <a:pos x="54" y="69"/>
                  </a:cxn>
                  <a:cxn ang="0">
                    <a:pos x="48" y="78"/>
                  </a:cxn>
                  <a:cxn ang="0">
                    <a:pos x="54" y="103"/>
                  </a:cxn>
                  <a:cxn ang="0">
                    <a:pos x="51" y="132"/>
                  </a:cxn>
                  <a:cxn ang="0">
                    <a:pos x="44" y="145"/>
                  </a:cxn>
                  <a:cxn ang="0">
                    <a:pos x="43" y="159"/>
                  </a:cxn>
                  <a:cxn ang="0">
                    <a:pos x="32" y="166"/>
                  </a:cxn>
                  <a:cxn ang="0">
                    <a:pos x="21" y="164"/>
                  </a:cxn>
                  <a:cxn ang="0">
                    <a:pos x="9" y="162"/>
                  </a:cxn>
                  <a:cxn ang="0">
                    <a:pos x="10" y="148"/>
                  </a:cxn>
                  <a:cxn ang="0">
                    <a:pos x="11" y="124"/>
                  </a:cxn>
                  <a:cxn ang="0">
                    <a:pos x="9" y="114"/>
                  </a:cxn>
                  <a:cxn ang="0">
                    <a:pos x="2" y="114"/>
                  </a:cxn>
                  <a:cxn ang="0">
                    <a:pos x="0" y="88"/>
                  </a:cxn>
                  <a:cxn ang="0">
                    <a:pos x="6" y="80"/>
                  </a:cxn>
                  <a:cxn ang="0">
                    <a:pos x="8" y="67"/>
                  </a:cxn>
                  <a:cxn ang="0">
                    <a:pos x="14" y="61"/>
                  </a:cxn>
                  <a:cxn ang="0">
                    <a:pos x="16" y="39"/>
                  </a:cxn>
                  <a:cxn ang="0">
                    <a:pos x="12" y="23"/>
                  </a:cxn>
                  <a:cxn ang="0">
                    <a:pos x="9" y="10"/>
                  </a:cxn>
                  <a:cxn ang="0">
                    <a:pos x="13" y="1"/>
                  </a:cxn>
                </a:cxnLst>
                <a:rect l="0" t="0" r="r" b="b"/>
                <a:pathLst>
                  <a:path w="63" h="166">
                    <a:moveTo>
                      <a:pt x="13" y="1"/>
                    </a:moveTo>
                    <a:lnTo>
                      <a:pt x="24" y="6"/>
                    </a:lnTo>
                    <a:lnTo>
                      <a:pt x="45" y="4"/>
                    </a:lnTo>
                    <a:lnTo>
                      <a:pt x="55" y="0"/>
                    </a:lnTo>
                    <a:lnTo>
                      <a:pt x="63" y="13"/>
                    </a:lnTo>
                    <a:lnTo>
                      <a:pt x="60" y="33"/>
                    </a:lnTo>
                    <a:lnTo>
                      <a:pt x="54" y="43"/>
                    </a:lnTo>
                    <a:lnTo>
                      <a:pt x="54" y="69"/>
                    </a:lnTo>
                    <a:lnTo>
                      <a:pt x="48" y="78"/>
                    </a:lnTo>
                    <a:lnTo>
                      <a:pt x="54" y="103"/>
                    </a:lnTo>
                    <a:lnTo>
                      <a:pt x="51" y="132"/>
                    </a:lnTo>
                    <a:lnTo>
                      <a:pt x="44" y="145"/>
                    </a:lnTo>
                    <a:lnTo>
                      <a:pt x="43" y="159"/>
                    </a:lnTo>
                    <a:lnTo>
                      <a:pt x="32" y="166"/>
                    </a:lnTo>
                    <a:lnTo>
                      <a:pt x="21" y="164"/>
                    </a:lnTo>
                    <a:lnTo>
                      <a:pt x="9" y="162"/>
                    </a:lnTo>
                    <a:lnTo>
                      <a:pt x="10" y="148"/>
                    </a:lnTo>
                    <a:lnTo>
                      <a:pt x="11" y="124"/>
                    </a:lnTo>
                    <a:lnTo>
                      <a:pt x="9" y="114"/>
                    </a:lnTo>
                    <a:lnTo>
                      <a:pt x="2" y="114"/>
                    </a:lnTo>
                    <a:lnTo>
                      <a:pt x="0" y="88"/>
                    </a:lnTo>
                    <a:lnTo>
                      <a:pt x="6" y="80"/>
                    </a:lnTo>
                    <a:lnTo>
                      <a:pt x="8" y="67"/>
                    </a:lnTo>
                    <a:lnTo>
                      <a:pt x="14" y="61"/>
                    </a:lnTo>
                    <a:lnTo>
                      <a:pt x="16" y="39"/>
                    </a:lnTo>
                    <a:lnTo>
                      <a:pt x="12" y="23"/>
                    </a:lnTo>
                    <a:lnTo>
                      <a:pt x="9" y="10"/>
                    </a:lnTo>
                    <a:lnTo>
                      <a:pt x="13" y="1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677" name="Freeform 165">
                <a:extLst>
                  <a:ext uri="{FF2B5EF4-FFF2-40B4-BE49-F238E27FC236}">
                    <a16:creationId xmlns:a16="http://schemas.microsoft.com/office/drawing/2014/main" id="{A1655058-B73C-4642-A6DE-8006BF4344B5}"/>
                  </a:ext>
                </a:extLst>
              </p:cNvPr>
              <p:cNvSpPr>
                <a:spLocks/>
              </p:cNvSpPr>
              <p:nvPr>
                <p:custDataLst>
                  <p:tags r:id="rId160"/>
                </p:custDataLst>
              </p:nvPr>
            </p:nvSpPr>
            <p:spPr bwMode="gray">
              <a:xfrm>
                <a:off x="5248865" y="2345824"/>
                <a:ext cx="466475" cy="443677"/>
              </a:xfrm>
              <a:custGeom>
                <a:avLst/>
                <a:gdLst/>
                <a:ahLst/>
                <a:cxnLst>
                  <a:cxn ang="0">
                    <a:pos x="263" y="49"/>
                  </a:cxn>
                  <a:cxn ang="0">
                    <a:pos x="266" y="62"/>
                  </a:cxn>
                  <a:cxn ang="0">
                    <a:pos x="260" y="81"/>
                  </a:cxn>
                  <a:cxn ang="0">
                    <a:pos x="240" y="89"/>
                  </a:cxn>
                  <a:cxn ang="0">
                    <a:pos x="228" y="89"/>
                  </a:cxn>
                  <a:cxn ang="0">
                    <a:pos x="216" y="101"/>
                  </a:cxn>
                  <a:cxn ang="0">
                    <a:pos x="216" y="109"/>
                  </a:cxn>
                  <a:cxn ang="0">
                    <a:pos x="205" y="121"/>
                  </a:cxn>
                  <a:cxn ang="0">
                    <a:pos x="205" y="146"/>
                  </a:cxn>
                  <a:cxn ang="0">
                    <a:pos x="208" y="171"/>
                  </a:cxn>
                  <a:cxn ang="0">
                    <a:pos x="197" y="186"/>
                  </a:cxn>
                  <a:cxn ang="0">
                    <a:pos x="195" y="202"/>
                  </a:cxn>
                  <a:cxn ang="0">
                    <a:pos x="181" y="208"/>
                  </a:cxn>
                  <a:cxn ang="0">
                    <a:pos x="174" y="218"/>
                  </a:cxn>
                  <a:cxn ang="0">
                    <a:pos x="165" y="222"/>
                  </a:cxn>
                  <a:cxn ang="0">
                    <a:pos x="162" y="231"/>
                  </a:cxn>
                  <a:cxn ang="0">
                    <a:pos x="149" y="241"/>
                  </a:cxn>
                  <a:cxn ang="0">
                    <a:pos x="136" y="236"/>
                  </a:cxn>
                  <a:cxn ang="0">
                    <a:pos x="123" y="233"/>
                  </a:cxn>
                  <a:cxn ang="0">
                    <a:pos x="103" y="239"/>
                  </a:cxn>
                  <a:cxn ang="0">
                    <a:pos x="89" y="253"/>
                  </a:cxn>
                  <a:cxn ang="0">
                    <a:pos x="80" y="250"/>
                  </a:cxn>
                  <a:cxn ang="0">
                    <a:pos x="75" y="245"/>
                  </a:cxn>
                  <a:cxn ang="0">
                    <a:pos x="66" y="239"/>
                  </a:cxn>
                  <a:cxn ang="0">
                    <a:pos x="58" y="218"/>
                  </a:cxn>
                  <a:cxn ang="0">
                    <a:pos x="48" y="215"/>
                  </a:cxn>
                  <a:cxn ang="0">
                    <a:pos x="43" y="216"/>
                  </a:cxn>
                  <a:cxn ang="0">
                    <a:pos x="44" y="202"/>
                  </a:cxn>
                  <a:cxn ang="0">
                    <a:pos x="51" y="189"/>
                  </a:cxn>
                  <a:cxn ang="0">
                    <a:pos x="54" y="160"/>
                  </a:cxn>
                  <a:cxn ang="0">
                    <a:pos x="48" y="135"/>
                  </a:cxn>
                  <a:cxn ang="0">
                    <a:pos x="54" y="126"/>
                  </a:cxn>
                  <a:cxn ang="0">
                    <a:pos x="54" y="100"/>
                  </a:cxn>
                  <a:cxn ang="0">
                    <a:pos x="60" y="90"/>
                  </a:cxn>
                  <a:cxn ang="0">
                    <a:pos x="63" y="70"/>
                  </a:cxn>
                  <a:cxn ang="0">
                    <a:pos x="55" y="57"/>
                  </a:cxn>
                  <a:cxn ang="0">
                    <a:pos x="45" y="61"/>
                  </a:cxn>
                  <a:cxn ang="0">
                    <a:pos x="24" y="63"/>
                  </a:cxn>
                  <a:cxn ang="0">
                    <a:pos x="13" y="58"/>
                  </a:cxn>
                  <a:cxn ang="0">
                    <a:pos x="12" y="47"/>
                  </a:cxn>
                  <a:cxn ang="0">
                    <a:pos x="0" y="27"/>
                  </a:cxn>
                  <a:cxn ang="0">
                    <a:pos x="7" y="15"/>
                  </a:cxn>
                  <a:cxn ang="0">
                    <a:pos x="19" y="10"/>
                  </a:cxn>
                  <a:cxn ang="0">
                    <a:pos x="24" y="0"/>
                  </a:cxn>
                  <a:cxn ang="0">
                    <a:pos x="35" y="0"/>
                  </a:cxn>
                  <a:cxn ang="0">
                    <a:pos x="39" y="6"/>
                  </a:cxn>
                  <a:cxn ang="0">
                    <a:pos x="66" y="8"/>
                  </a:cxn>
                  <a:cxn ang="0">
                    <a:pos x="73" y="6"/>
                  </a:cxn>
                  <a:cxn ang="0">
                    <a:pos x="83" y="4"/>
                  </a:cxn>
                  <a:cxn ang="0">
                    <a:pos x="105" y="13"/>
                  </a:cxn>
                  <a:cxn ang="0">
                    <a:pos x="120" y="10"/>
                  </a:cxn>
                  <a:cxn ang="0">
                    <a:pos x="142" y="17"/>
                  </a:cxn>
                  <a:cxn ang="0">
                    <a:pos x="167" y="19"/>
                  </a:cxn>
                  <a:cxn ang="0">
                    <a:pos x="183" y="32"/>
                  </a:cxn>
                  <a:cxn ang="0">
                    <a:pos x="190" y="32"/>
                  </a:cxn>
                  <a:cxn ang="0">
                    <a:pos x="197" y="39"/>
                  </a:cxn>
                  <a:cxn ang="0">
                    <a:pos x="223" y="40"/>
                  </a:cxn>
                  <a:cxn ang="0">
                    <a:pos x="231" y="42"/>
                  </a:cxn>
                  <a:cxn ang="0">
                    <a:pos x="234" y="45"/>
                  </a:cxn>
                  <a:cxn ang="0">
                    <a:pos x="239" y="47"/>
                  </a:cxn>
                  <a:cxn ang="0">
                    <a:pos x="263" y="49"/>
                  </a:cxn>
                </a:cxnLst>
                <a:rect l="0" t="0" r="r" b="b"/>
                <a:pathLst>
                  <a:path w="266" h="253">
                    <a:moveTo>
                      <a:pt x="263" y="49"/>
                    </a:moveTo>
                    <a:lnTo>
                      <a:pt x="266" y="62"/>
                    </a:lnTo>
                    <a:lnTo>
                      <a:pt x="260" y="81"/>
                    </a:lnTo>
                    <a:lnTo>
                      <a:pt x="240" y="89"/>
                    </a:lnTo>
                    <a:lnTo>
                      <a:pt x="228" y="89"/>
                    </a:lnTo>
                    <a:lnTo>
                      <a:pt x="216" y="101"/>
                    </a:lnTo>
                    <a:lnTo>
                      <a:pt x="216" y="109"/>
                    </a:lnTo>
                    <a:lnTo>
                      <a:pt x="205" y="121"/>
                    </a:lnTo>
                    <a:lnTo>
                      <a:pt x="205" y="146"/>
                    </a:lnTo>
                    <a:lnTo>
                      <a:pt x="208" y="171"/>
                    </a:lnTo>
                    <a:lnTo>
                      <a:pt x="197" y="186"/>
                    </a:lnTo>
                    <a:lnTo>
                      <a:pt x="195" y="202"/>
                    </a:lnTo>
                    <a:lnTo>
                      <a:pt x="181" y="208"/>
                    </a:lnTo>
                    <a:lnTo>
                      <a:pt x="174" y="218"/>
                    </a:lnTo>
                    <a:lnTo>
                      <a:pt x="165" y="222"/>
                    </a:lnTo>
                    <a:lnTo>
                      <a:pt x="162" y="231"/>
                    </a:lnTo>
                    <a:lnTo>
                      <a:pt x="149" y="241"/>
                    </a:lnTo>
                    <a:lnTo>
                      <a:pt x="136" y="236"/>
                    </a:lnTo>
                    <a:lnTo>
                      <a:pt x="123" y="233"/>
                    </a:lnTo>
                    <a:lnTo>
                      <a:pt x="103" y="239"/>
                    </a:lnTo>
                    <a:lnTo>
                      <a:pt x="89" y="253"/>
                    </a:lnTo>
                    <a:lnTo>
                      <a:pt x="80" y="250"/>
                    </a:lnTo>
                    <a:lnTo>
                      <a:pt x="75" y="245"/>
                    </a:lnTo>
                    <a:lnTo>
                      <a:pt x="66" y="239"/>
                    </a:lnTo>
                    <a:lnTo>
                      <a:pt x="58" y="218"/>
                    </a:lnTo>
                    <a:lnTo>
                      <a:pt x="48" y="215"/>
                    </a:lnTo>
                    <a:lnTo>
                      <a:pt x="43" y="216"/>
                    </a:lnTo>
                    <a:lnTo>
                      <a:pt x="44" y="202"/>
                    </a:lnTo>
                    <a:lnTo>
                      <a:pt x="51" y="189"/>
                    </a:lnTo>
                    <a:lnTo>
                      <a:pt x="54" y="160"/>
                    </a:lnTo>
                    <a:lnTo>
                      <a:pt x="48" y="135"/>
                    </a:lnTo>
                    <a:lnTo>
                      <a:pt x="54" y="126"/>
                    </a:lnTo>
                    <a:lnTo>
                      <a:pt x="54" y="100"/>
                    </a:lnTo>
                    <a:lnTo>
                      <a:pt x="60" y="90"/>
                    </a:lnTo>
                    <a:lnTo>
                      <a:pt x="63" y="70"/>
                    </a:lnTo>
                    <a:lnTo>
                      <a:pt x="55" y="57"/>
                    </a:lnTo>
                    <a:lnTo>
                      <a:pt x="45" y="61"/>
                    </a:lnTo>
                    <a:lnTo>
                      <a:pt x="24" y="63"/>
                    </a:lnTo>
                    <a:lnTo>
                      <a:pt x="13" y="58"/>
                    </a:lnTo>
                    <a:lnTo>
                      <a:pt x="12" y="47"/>
                    </a:lnTo>
                    <a:lnTo>
                      <a:pt x="0" y="27"/>
                    </a:lnTo>
                    <a:lnTo>
                      <a:pt x="7" y="15"/>
                    </a:lnTo>
                    <a:lnTo>
                      <a:pt x="19" y="10"/>
                    </a:lnTo>
                    <a:lnTo>
                      <a:pt x="24" y="0"/>
                    </a:lnTo>
                    <a:lnTo>
                      <a:pt x="35" y="0"/>
                    </a:lnTo>
                    <a:lnTo>
                      <a:pt x="39" y="6"/>
                    </a:lnTo>
                    <a:lnTo>
                      <a:pt x="66" y="8"/>
                    </a:lnTo>
                    <a:lnTo>
                      <a:pt x="73" y="6"/>
                    </a:lnTo>
                    <a:lnTo>
                      <a:pt x="83" y="4"/>
                    </a:lnTo>
                    <a:lnTo>
                      <a:pt x="105" y="13"/>
                    </a:lnTo>
                    <a:lnTo>
                      <a:pt x="120" y="10"/>
                    </a:lnTo>
                    <a:lnTo>
                      <a:pt x="142" y="17"/>
                    </a:lnTo>
                    <a:lnTo>
                      <a:pt x="167" y="19"/>
                    </a:lnTo>
                    <a:lnTo>
                      <a:pt x="183" y="32"/>
                    </a:lnTo>
                    <a:lnTo>
                      <a:pt x="190" y="32"/>
                    </a:lnTo>
                    <a:lnTo>
                      <a:pt x="197" y="39"/>
                    </a:lnTo>
                    <a:lnTo>
                      <a:pt x="223" y="40"/>
                    </a:lnTo>
                    <a:lnTo>
                      <a:pt x="231" y="42"/>
                    </a:lnTo>
                    <a:lnTo>
                      <a:pt x="234" y="45"/>
                    </a:lnTo>
                    <a:lnTo>
                      <a:pt x="239" y="47"/>
                    </a:lnTo>
                    <a:lnTo>
                      <a:pt x="263" y="49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678" name="Freeform 166">
                <a:extLst>
                  <a:ext uri="{FF2B5EF4-FFF2-40B4-BE49-F238E27FC236}">
                    <a16:creationId xmlns:a16="http://schemas.microsoft.com/office/drawing/2014/main" id="{06F8F16A-D0D3-4C5B-9CED-35A116810D01}"/>
                  </a:ext>
                </a:extLst>
              </p:cNvPr>
              <p:cNvSpPr>
                <a:spLocks/>
              </p:cNvSpPr>
              <p:nvPr>
                <p:custDataLst>
                  <p:tags r:id="rId161"/>
                </p:custDataLst>
              </p:nvPr>
            </p:nvSpPr>
            <p:spPr bwMode="gray">
              <a:xfrm>
                <a:off x="6278266" y="2477349"/>
                <a:ext cx="73653" cy="163091"/>
              </a:xfrm>
              <a:custGeom>
                <a:avLst/>
                <a:gdLst/>
                <a:ahLst/>
                <a:cxnLst>
                  <a:cxn ang="0">
                    <a:pos x="32" y="22"/>
                  </a:cxn>
                  <a:cxn ang="0">
                    <a:pos x="30" y="38"/>
                  </a:cxn>
                  <a:cxn ang="0">
                    <a:pos x="38" y="55"/>
                  </a:cxn>
                  <a:cxn ang="0">
                    <a:pos x="42" y="68"/>
                  </a:cxn>
                  <a:cxn ang="0">
                    <a:pos x="36" y="85"/>
                  </a:cxn>
                  <a:cxn ang="0">
                    <a:pos x="28" y="93"/>
                  </a:cxn>
                  <a:cxn ang="0">
                    <a:pos x="14" y="74"/>
                  </a:cxn>
                  <a:cxn ang="0">
                    <a:pos x="9" y="53"/>
                  </a:cxn>
                  <a:cxn ang="0">
                    <a:pos x="10" y="39"/>
                  </a:cxn>
                  <a:cxn ang="0">
                    <a:pos x="8" y="28"/>
                  </a:cxn>
                  <a:cxn ang="0">
                    <a:pos x="0" y="16"/>
                  </a:cxn>
                  <a:cxn ang="0">
                    <a:pos x="4" y="6"/>
                  </a:cxn>
                  <a:cxn ang="0">
                    <a:pos x="10" y="0"/>
                  </a:cxn>
                  <a:cxn ang="0">
                    <a:pos x="23" y="7"/>
                  </a:cxn>
                  <a:cxn ang="0">
                    <a:pos x="32" y="22"/>
                  </a:cxn>
                </a:cxnLst>
                <a:rect l="0" t="0" r="r" b="b"/>
                <a:pathLst>
                  <a:path w="42" h="93">
                    <a:moveTo>
                      <a:pt x="32" y="22"/>
                    </a:moveTo>
                    <a:lnTo>
                      <a:pt x="30" y="38"/>
                    </a:lnTo>
                    <a:lnTo>
                      <a:pt x="38" y="55"/>
                    </a:lnTo>
                    <a:lnTo>
                      <a:pt x="42" y="68"/>
                    </a:lnTo>
                    <a:lnTo>
                      <a:pt x="36" y="85"/>
                    </a:lnTo>
                    <a:lnTo>
                      <a:pt x="28" y="93"/>
                    </a:lnTo>
                    <a:lnTo>
                      <a:pt x="14" y="74"/>
                    </a:lnTo>
                    <a:lnTo>
                      <a:pt x="9" y="53"/>
                    </a:lnTo>
                    <a:lnTo>
                      <a:pt x="10" y="39"/>
                    </a:lnTo>
                    <a:lnTo>
                      <a:pt x="8" y="28"/>
                    </a:lnTo>
                    <a:lnTo>
                      <a:pt x="0" y="16"/>
                    </a:lnTo>
                    <a:lnTo>
                      <a:pt x="4" y="6"/>
                    </a:lnTo>
                    <a:lnTo>
                      <a:pt x="10" y="0"/>
                    </a:lnTo>
                    <a:lnTo>
                      <a:pt x="23" y="7"/>
                    </a:lnTo>
                    <a:lnTo>
                      <a:pt x="32" y="22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679" name="Freeform 167">
                <a:extLst>
                  <a:ext uri="{FF2B5EF4-FFF2-40B4-BE49-F238E27FC236}">
                    <a16:creationId xmlns:a16="http://schemas.microsoft.com/office/drawing/2014/main" id="{8E1DAE98-7F5A-46A1-844B-B6E7BC532AD2}"/>
                  </a:ext>
                </a:extLst>
              </p:cNvPr>
              <p:cNvSpPr>
                <a:spLocks/>
              </p:cNvSpPr>
              <p:nvPr>
                <p:custDataLst>
                  <p:tags r:id="rId162"/>
                </p:custDataLst>
              </p:nvPr>
            </p:nvSpPr>
            <p:spPr bwMode="gray">
              <a:xfrm>
                <a:off x="6351919" y="2705325"/>
                <a:ext cx="5261" cy="12276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3" y="7"/>
                  </a:cxn>
                  <a:cxn ang="0">
                    <a:pos x="0" y="4"/>
                  </a:cxn>
                  <a:cxn ang="0">
                    <a:pos x="2" y="0"/>
                  </a:cxn>
                </a:cxnLst>
                <a:rect l="0" t="0" r="r" b="b"/>
                <a:pathLst>
                  <a:path w="3" h="7">
                    <a:moveTo>
                      <a:pt x="2" y="0"/>
                    </a:moveTo>
                    <a:lnTo>
                      <a:pt x="3" y="7"/>
                    </a:lnTo>
                    <a:lnTo>
                      <a:pt x="0" y="4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680" name="Freeform 168">
                <a:extLst>
                  <a:ext uri="{FF2B5EF4-FFF2-40B4-BE49-F238E27FC236}">
                    <a16:creationId xmlns:a16="http://schemas.microsoft.com/office/drawing/2014/main" id="{008D3781-5CBF-451A-AC8D-63A62FB6986C}"/>
                  </a:ext>
                </a:extLst>
              </p:cNvPr>
              <p:cNvSpPr>
                <a:spLocks/>
              </p:cNvSpPr>
              <p:nvPr>
                <p:custDataLst>
                  <p:tags r:id="rId163"/>
                </p:custDataLst>
              </p:nvPr>
            </p:nvSpPr>
            <p:spPr bwMode="gray">
              <a:xfrm>
                <a:off x="6052043" y="4741329"/>
                <a:ext cx="49102" cy="40334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24" y="0"/>
                  </a:cxn>
                  <a:cxn ang="0">
                    <a:pos x="27" y="1"/>
                  </a:cxn>
                  <a:cxn ang="0">
                    <a:pos x="28" y="8"/>
                  </a:cxn>
                  <a:cxn ang="0">
                    <a:pos x="24" y="16"/>
                  </a:cxn>
                  <a:cxn ang="0">
                    <a:pos x="8" y="23"/>
                  </a:cxn>
                  <a:cxn ang="0">
                    <a:pos x="0" y="13"/>
                  </a:cxn>
                </a:cxnLst>
                <a:rect l="0" t="0" r="r" b="b"/>
                <a:pathLst>
                  <a:path w="28" h="23">
                    <a:moveTo>
                      <a:pt x="0" y="13"/>
                    </a:moveTo>
                    <a:lnTo>
                      <a:pt x="24" y="0"/>
                    </a:lnTo>
                    <a:lnTo>
                      <a:pt x="27" y="1"/>
                    </a:lnTo>
                    <a:lnTo>
                      <a:pt x="28" y="8"/>
                    </a:lnTo>
                    <a:lnTo>
                      <a:pt x="24" y="16"/>
                    </a:lnTo>
                    <a:lnTo>
                      <a:pt x="8" y="23"/>
                    </a:lnTo>
                    <a:lnTo>
                      <a:pt x="0" y="13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681" name="Freeform 169">
                <a:extLst>
                  <a:ext uri="{FF2B5EF4-FFF2-40B4-BE49-F238E27FC236}">
                    <a16:creationId xmlns:a16="http://schemas.microsoft.com/office/drawing/2014/main" id="{110CADD4-39AE-4853-B70B-82DAE446C610}"/>
                  </a:ext>
                </a:extLst>
              </p:cNvPr>
              <p:cNvSpPr>
                <a:spLocks/>
              </p:cNvSpPr>
              <p:nvPr>
                <p:custDataLst>
                  <p:tags r:id="rId164"/>
                </p:custDataLst>
              </p:nvPr>
            </p:nvSpPr>
            <p:spPr bwMode="gray">
              <a:xfrm>
                <a:off x="5645193" y="3473430"/>
                <a:ext cx="597999" cy="569940"/>
              </a:xfrm>
              <a:custGeom>
                <a:avLst/>
                <a:gdLst/>
                <a:ahLst/>
                <a:cxnLst>
                  <a:cxn ang="0">
                    <a:pos x="256" y="0"/>
                  </a:cxn>
                  <a:cxn ang="0">
                    <a:pos x="314" y="22"/>
                  </a:cxn>
                  <a:cxn ang="0">
                    <a:pos x="324" y="60"/>
                  </a:cxn>
                  <a:cxn ang="0">
                    <a:pos x="341" y="89"/>
                  </a:cxn>
                  <a:cxn ang="0">
                    <a:pos x="331" y="111"/>
                  </a:cxn>
                  <a:cxn ang="0">
                    <a:pos x="331" y="149"/>
                  </a:cxn>
                  <a:cxn ang="0">
                    <a:pos x="330" y="187"/>
                  </a:cxn>
                  <a:cxn ang="0">
                    <a:pos x="293" y="239"/>
                  </a:cxn>
                  <a:cxn ang="0">
                    <a:pos x="289" y="273"/>
                  </a:cxn>
                  <a:cxn ang="0">
                    <a:pos x="258" y="289"/>
                  </a:cxn>
                  <a:cxn ang="0">
                    <a:pos x="218" y="280"/>
                  </a:cxn>
                  <a:cxn ang="0">
                    <a:pos x="207" y="297"/>
                  </a:cxn>
                  <a:cxn ang="0">
                    <a:pos x="192" y="301"/>
                  </a:cxn>
                  <a:cxn ang="0">
                    <a:pos x="174" y="296"/>
                  </a:cxn>
                  <a:cxn ang="0">
                    <a:pos x="153" y="296"/>
                  </a:cxn>
                  <a:cxn ang="0">
                    <a:pos x="136" y="274"/>
                  </a:cxn>
                  <a:cxn ang="0">
                    <a:pos x="102" y="270"/>
                  </a:cxn>
                  <a:cxn ang="0">
                    <a:pos x="86" y="286"/>
                  </a:cxn>
                  <a:cxn ang="0">
                    <a:pos x="75" y="320"/>
                  </a:cxn>
                  <a:cxn ang="0">
                    <a:pos x="68" y="322"/>
                  </a:cxn>
                  <a:cxn ang="0">
                    <a:pos x="49" y="325"/>
                  </a:cxn>
                  <a:cxn ang="0">
                    <a:pos x="45" y="314"/>
                  </a:cxn>
                  <a:cxn ang="0">
                    <a:pos x="27" y="297"/>
                  </a:cxn>
                  <a:cxn ang="0">
                    <a:pos x="23" y="278"/>
                  </a:cxn>
                  <a:cxn ang="0">
                    <a:pos x="11" y="278"/>
                  </a:cxn>
                  <a:cxn ang="0">
                    <a:pos x="2" y="265"/>
                  </a:cxn>
                  <a:cxn ang="0">
                    <a:pos x="0" y="246"/>
                  </a:cxn>
                  <a:cxn ang="0">
                    <a:pos x="34" y="244"/>
                  </a:cxn>
                  <a:cxn ang="0">
                    <a:pos x="47" y="236"/>
                  </a:cxn>
                  <a:cxn ang="0">
                    <a:pos x="71" y="232"/>
                  </a:cxn>
                  <a:cxn ang="0">
                    <a:pos x="85" y="177"/>
                  </a:cxn>
                  <a:cxn ang="0">
                    <a:pos x="99" y="122"/>
                  </a:cxn>
                  <a:cxn ang="0">
                    <a:pos x="124" y="121"/>
                  </a:cxn>
                  <a:cxn ang="0">
                    <a:pos x="190" y="61"/>
                  </a:cxn>
                  <a:cxn ang="0">
                    <a:pos x="256" y="0"/>
                  </a:cxn>
                </a:cxnLst>
                <a:rect l="0" t="0" r="r" b="b"/>
                <a:pathLst>
                  <a:path w="341" h="325">
                    <a:moveTo>
                      <a:pt x="256" y="0"/>
                    </a:moveTo>
                    <a:lnTo>
                      <a:pt x="314" y="22"/>
                    </a:lnTo>
                    <a:lnTo>
                      <a:pt x="324" y="60"/>
                    </a:lnTo>
                    <a:lnTo>
                      <a:pt x="341" y="89"/>
                    </a:lnTo>
                    <a:lnTo>
                      <a:pt x="331" y="111"/>
                    </a:lnTo>
                    <a:lnTo>
                      <a:pt x="331" y="149"/>
                    </a:lnTo>
                    <a:lnTo>
                      <a:pt x="330" y="187"/>
                    </a:lnTo>
                    <a:lnTo>
                      <a:pt x="293" y="239"/>
                    </a:lnTo>
                    <a:lnTo>
                      <a:pt x="289" y="273"/>
                    </a:lnTo>
                    <a:lnTo>
                      <a:pt x="258" y="289"/>
                    </a:lnTo>
                    <a:lnTo>
                      <a:pt x="218" y="280"/>
                    </a:lnTo>
                    <a:lnTo>
                      <a:pt x="207" y="297"/>
                    </a:lnTo>
                    <a:lnTo>
                      <a:pt x="192" y="301"/>
                    </a:lnTo>
                    <a:lnTo>
                      <a:pt x="174" y="296"/>
                    </a:lnTo>
                    <a:lnTo>
                      <a:pt x="153" y="296"/>
                    </a:lnTo>
                    <a:lnTo>
                      <a:pt x="136" y="274"/>
                    </a:lnTo>
                    <a:lnTo>
                      <a:pt x="102" y="270"/>
                    </a:lnTo>
                    <a:lnTo>
                      <a:pt x="86" y="286"/>
                    </a:lnTo>
                    <a:lnTo>
                      <a:pt x="75" y="320"/>
                    </a:lnTo>
                    <a:lnTo>
                      <a:pt x="68" y="322"/>
                    </a:lnTo>
                    <a:lnTo>
                      <a:pt x="49" y="325"/>
                    </a:lnTo>
                    <a:lnTo>
                      <a:pt x="45" y="314"/>
                    </a:lnTo>
                    <a:lnTo>
                      <a:pt x="27" y="297"/>
                    </a:lnTo>
                    <a:lnTo>
                      <a:pt x="23" y="278"/>
                    </a:lnTo>
                    <a:lnTo>
                      <a:pt x="11" y="278"/>
                    </a:lnTo>
                    <a:lnTo>
                      <a:pt x="2" y="265"/>
                    </a:lnTo>
                    <a:lnTo>
                      <a:pt x="0" y="246"/>
                    </a:lnTo>
                    <a:lnTo>
                      <a:pt x="34" y="244"/>
                    </a:lnTo>
                    <a:lnTo>
                      <a:pt x="47" y="236"/>
                    </a:lnTo>
                    <a:lnTo>
                      <a:pt x="71" y="232"/>
                    </a:lnTo>
                    <a:lnTo>
                      <a:pt x="85" y="177"/>
                    </a:lnTo>
                    <a:lnTo>
                      <a:pt x="99" y="122"/>
                    </a:lnTo>
                    <a:lnTo>
                      <a:pt x="124" y="121"/>
                    </a:lnTo>
                    <a:lnTo>
                      <a:pt x="190" y="61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682" name="Freeform 170">
                <a:extLst>
                  <a:ext uri="{FF2B5EF4-FFF2-40B4-BE49-F238E27FC236}">
                    <a16:creationId xmlns:a16="http://schemas.microsoft.com/office/drawing/2014/main" id="{A1C20EE8-04E2-4A17-A79D-3A7BA7062678}"/>
                  </a:ext>
                </a:extLst>
              </p:cNvPr>
              <p:cNvSpPr>
                <a:spLocks/>
              </p:cNvSpPr>
              <p:nvPr>
                <p:custDataLst>
                  <p:tags r:id="rId165"/>
                </p:custDataLst>
              </p:nvPr>
            </p:nvSpPr>
            <p:spPr bwMode="gray">
              <a:xfrm>
                <a:off x="5902981" y="2750920"/>
                <a:ext cx="154323" cy="350733"/>
              </a:xfrm>
              <a:custGeom>
                <a:avLst/>
                <a:gdLst/>
                <a:ahLst/>
                <a:cxnLst>
                  <a:cxn ang="0">
                    <a:pos x="9" y="10"/>
                  </a:cxn>
                  <a:cxn ang="0">
                    <a:pos x="25" y="9"/>
                  </a:cxn>
                  <a:cxn ang="0">
                    <a:pos x="33" y="1"/>
                  </a:cxn>
                  <a:cxn ang="0">
                    <a:pos x="47" y="0"/>
                  </a:cxn>
                  <a:cxn ang="0">
                    <a:pos x="54" y="7"/>
                  </a:cxn>
                  <a:cxn ang="0">
                    <a:pos x="64" y="8"/>
                  </a:cxn>
                  <a:cxn ang="0">
                    <a:pos x="69" y="15"/>
                  </a:cxn>
                  <a:cxn ang="0">
                    <a:pos x="61" y="25"/>
                  </a:cxn>
                  <a:cxn ang="0">
                    <a:pos x="62" y="37"/>
                  </a:cxn>
                  <a:cxn ang="0">
                    <a:pos x="72" y="54"/>
                  </a:cxn>
                  <a:cxn ang="0">
                    <a:pos x="73" y="72"/>
                  </a:cxn>
                  <a:cxn ang="0">
                    <a:pos x="56" y="90"/>
                  </a:cxn>
                  <a:cxn ang="0">
                    <a:pos x="60" y="106"/>
                  </a:cxn>
                  <a:cxn ang="0">
                    <a:pos x="70" y="116"/>
                  </a:cxn>
                  <a:cxn ang="0">
                    <a:pos x="86" y="126"/>
                  </a:cxn>
                  <a:cxn ang="0">
                    <a:pos x="88" y="148"/>
                  </a:cxn>
                  <a:cxn ang="0">
                    <a:pos x="80" y="158"/>
                  </a:cxn>
                  <a:cxn ang="0">
                    <a:pos x="65" y="160"/>
                  </a:cxn>
                  <a:cxn ang="0">
                    <a:pos x="65" y="189"/>
                  </a:cxn>
                  <a:cxn ang="0">
                    <a:pos x="55" y="200"/>
                  </a:cxn>
                  <a:cxn ang="0">
                    <a:pos x="48" y="200"/>
                  </a:cxn>
                  <a:cxn ang="0">
                    <a:pos x="30" y="152"/>
                  </a:cxn>
                  <a:cxn ang="0">
                    <a:pos x="18" y="135"/>
                  </a:cxn>
                  <a:cxn ang="0">
                    <a:pos x="1" y="112"/>
                  </a:cxn>
                  <a:cxn ang="0">
                    <a:pos x="0" y="94"/>
                  </a:cxn>
                  <a:cxn ang="0">
                    <a:pos x="14" y="67"/>
                  </a:cxn>
                  <a:cxn ang="0">
                    <a:pos x="15" y="45"/>
                  </a:cxn>
                  <a:cxn ang="0">
                    <a:pos x="12" y="37"/>
                  </a:cxn>
                  <a:cxn ang="0">
                    <a:pos x="9" y="10"/>
                  </a:cxn>
                </a:cxnLst>
                <a:rect l="0" t="0" r="r" b="b"/>
                <a:pathLst>
                  <a:path w="88" h="200">
                    <a:moveTo>
                      <a:pt x="9" y="10"/>
                    </a:moveTo>
                    <a:lnTo>
                      <a:pt x="25" y="9"/>
                    </a:lnTo>
                    <a:lnTo>
                      <a:pt x="33" y="1"/>
                    </a:lnTo>
                    <a:lnTo>
                      <a:pt x="47" y="0"/>
                    </a:lnTo>
                    <a:lnTo>
                      <a:pt x="54" y="7"/>
                    </a:lnTo>
                    <a:lnTo>
                      <a:pt x="64" y="8"/>
                    </a:lnTo>
                    <a:lnTo>
                      <a:pt x="69" y="15"/>
                    </a:lnTo>
                    <a:lnTo>
                      <a:pt x="61" y="25"/>
                    </a:lnTo>
                    <a:lnTo>
                      <a:pt x="62" y="37"/>
                    </a:lnTo>
                    <a:lnTo>
                      <a:pt x="72" y="54"/>
                    </a:lnTo>
                    <a:lnTo>
                      <a:pt x="73" y="72"/>
                    </a:lnTo>
                    <a:lnTo>
                      <a:pt x="56" y="90"/>
                    </a:lnTo>
                    <a:lnTo>
                      <a:pt x="60" y="106"/>
                    </a:lnTo>
                    <a:lnTo>
                      <a:pt x="70" y="116"/>
                    </a:lnTo>
                    <a:lnTo>
                      <a:pt x="86" y="126"/>
                    </a:lnTo>
                    <a:lnTo>
                      <a:pt x="88" y="148"/>
                    </a:lnTo>
                    <a:lnTo>
                      <a:pt x="80" y="158"/>
                    </a:lnTo>
                    <a:lnTo>
                      <a:pt x="65" y="160"/>
                    </a:lnTo>
                    <a:lnTo>
                      <a:pt x="65" y="189"/>
                    </a:lnTo>
                    <a:lnTo>
                      <a:pt x="55" y="200"/>
                    </a:lnTo>
                    <a:lnTo>
                      <a:pt x="48" y="200"/>
                    </a:lnTo>
                    <a:lnTo>
                      <a:pt x="30" y="152"/>
                    </a:lnTo>
                    <a:lnTo>
                      <a:pt x="18" y="135"/>
                    </a:lnTo>
                    <a:lnTo>
                      <a:pt x="1" y="112"/>
                    </a:lnTo>
                    <a:lnTo>
                      <a:pt x="0" y="94"/>
                    </a:lnTo>
                    <a:lnTo>
                      <a:pt x="14" y="67"/>
                    </a:lnTo>
                    <a:lnTo>
                      <a:pt x="15" y="45"/>
                    </a:lnTo>
                    <a:lnTo>
                      <a:pt x="12" y="37"/>
                    </a:lnTo>
                    <a:lnTo>
                      <a:pt x="9" y="1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683" name="Freeform 171">
                <a:extLst>
                  <a:ext uri="{FF2B5EF4-FFF2-40B4-BE49-F238E27FC236}">
                    <a16:creationId xmlns:a16="http://schemas.microsoft.com/office/drawing/2014/main" id="{5931E0AA-AFBF-47E8-BB62-78309E26A29A}"/>
                  </a:ext>
                </a:extLst>
              </p:cNvPr>
              <p:cNvSpPr>
                <a:spLocks/>
              </p:cNvSpPr>
              <p:nvPr>
                <p:custDataLst>
                  <p:tags r:id="rId166"/>
                </p:custDataLst>
              </p:nvPr>
            </p:nvSpPr>
            <p:spPr bwMode="gray">
              <a:xfrm>
                <a:off x="5748659" y="3946919"/>
                <a:ext cx="422633" cy="431402"/>
              </a:xfrm>
              <a:custGeom>
                <a:avLst/>
                <a:gdLst/>
                <a:ahLst/>
                <a:cxnLst>
                  <a:cxn ang="0">
                    <a:pos x="230" y="3"/>
                  </a:cxn>
                  <a:cxn ang="0">
                    <a:pos x="238" y="14"/>
                  </a:cxn>
                  <a:cxn ang="0">
                    <a:pos x="239" y="27"/>
                  </a:cxn>
                  <a:cxn ang="0">
                    <a:pos x="241" y="68"/>
                  </a:cxn>
                  <a:cxn ang="0">
                    <a:pos x="231" y="75"/>
                  </a:cxn>
                  <a:cxn ang="0">
                    <a:pos x="214" y="112"/>
                  </a:cxn>
                  <a:cxn ang="0">
                    <a:pos x="201" y="129"/>
                  </a:cxn>
                  <a:cxn ang="0">
                    <a:pos x="191" y="176"/>
                  </a:cxn>
                  <a:cxn ang="0">
                    <a:pos x="179" y="191"/>
                  </a:cxn>
                  <a:cxn ang="0">
                    <a:pos x="167" y="175"/>
                  </a:cxn>
                  <a:cxn ang="0">
                    <a:pos x="153" y="176"/>
                  </a:cxn>
                  <a:cxn ang="0">
                    <a:pos x="126" y="214"/>
                  </a:cxn>
                  <a:cxn ang="0">
                    <a:pos x="118" y="246"/>
                  </a:cxn>
                  <a:cxn ang="0">
                    <a:pos x="72" y="246"/>
                  </a:cxn>
                  <a:cxn ang="0">
                    <a:pos x="60" y="243"/>
                  </a:cxn>
                  <a:cxn ang="0">
                    <a:pos x="54" y="228"/>
                  </a:cxn>
                  <a:cxn ang="0">
                    <a:pos x="27" y="201"/>
                  </a:cxn>
                  <a:cxn ang="0">
                    <a:pos x="3" y="202"/>
                  </a:cxn>
                  <a:cxn ang="0">
                    <a:pos x="0" y="135"/>
                  </a:cxn>
                  <a:cxn ang="0">
                    <a:pos x="16" y="114"/>
                  </a:cxn>
                  <a:cxn ang="0">
                    <a:pos x="18" y="76"/>
                  </a:cxn>
                  <a:cxn ang="0">
                    <a:pos x="9" y="52"/>
                  </a:cxn>
                  <a:cxn ang="0">
                    <a:pos x="16" y="50"/>
                  </a:cxn>
                  <a:cxn ang="0">
                    <a:pos x="27" y="16"/>
                  </a:cxn>
                  <a:cxn ang="0">
                    <a:pos x="43" y="0"/>
                  </a:cxn>
                  <a:cxn ang="0">
                    <a:pos x="77" y="4"/>
                  </a:cxn>
                  <a:cxn ang="0">
                    <a:pos x="94" y="26"/>
                  </a:cxn>
                  <a:cxn ang="0">
                    <a:pos x="115" y="26"/>
                  </a:cxn>
                  <a:cxn ang="0">
                    <a:pos x="133" y="31"/>
                  </a:cxn>
                  <a:cxn ang="0">
                    <a:pos x="148" y="27"/>
                  </a:cxn>
                  <a:cxn ang="0">
                    <a:pos x="159" y="10"/>
                  </a:cxn>
                  <a:cxn ang="0">
                    <a:pos x="199" y="19"/>
                  </a:cxn>
                  <a:cxn ang="0">
                    <a:pos x="230" y="3"/>
                  </a:cxn>
                </a:cxnLst>
                <a:rect l="0" t="0" r="r" b="b"/>
                <a:pathLst>
                  <a:path w="241" h="246">
                    <a:moveTo>
                      <a:pt x="230" y="3"/>
                    </a:moveTo>
                    <a:lnTo>
                      <a:pt x="238" y="14"/>
                    </a:lnTo>
                    <a:lnTo>
                      <a:pt x="239" y="27"/>
                    </a:lnTo>
                    <a:lnTo>
                      <a:pt x="241" y="68"/>
                    </a:lnTo>
                    <a:lnTo>
                      <a:pt x="231" y="75"/>
                    </a:lnTo>
                    <a:lnTo>
                      <a:pt x="214" y="112"/>
                    </a:lnTo>
                    <a:lnTo>
                      <a:pt x="201" y="129"/>
                    </a:lnTo>
                    <a:lnTo>
                      <a:pt x="191" y="176"/>
                    </a:lnTo>
                    <a:lnTo>
                      <a:pt x="179" y="191"/>
                    </a:lnTo>
                    <a:lnTo>
                      <a:pt x="167" y="175"/>
                    </a:lnTo>
                    <a:lnTo>
                      <a:pt x="153" y="176"/>
                    </a:lnTo>
                    <a:lnTo>
                      <a:pt x="126" y="214"/>
                    </a:lnTo>
                    <a:lnTo>
                      <a:pt x="118" y="246"/>
                    </a:lnTo>
                    <a:lnTo>
                      <a:pt x="72" y="246"/>
                    </a:lnTo>
                    <a:lnTo>
                      <a:pt x="60" y="243"/>
                    </a:lnTo>
                    <a:lnTo>
                      <a:pt x="54" y="228"/>
                    </a:lnTo>
                    <a:lnTo>
                      <a:pt x="27" y="201"/>
                    </a:lnTo>
                    <a:lnTo>
                      <a:pt x="3" y="202"/>
                    </a:lnTo>
                    <a:lnTo>
                      <a:pt x="0" y="135"/>
                    </a:lnTo>
                    <a:lnTo>
                      <a:pt x="16" y="114"/>
                    </a:lnTo>
                    <a:lnTo>
                      <a:pt x="18" y="76"/>
                    </a:lnTo>
                    <a:lnTo>
                      <a:pt x="9" y="52"/>
                    </a:lnTo>
                    <a:lnTo>
                      <a:pt x="16" y="50"/>
                    </a:lnTo>
                    <a:lnTo>
                      <a:pt x="27" y="16"/>
                    </a:lnTo>
                    <a:lnTo>
                      <a:pt x="43" y="0"/>
                    </a:lnTo>
                    <a:lnTo>
                      <a:pt x="77" y="4"/>
                    </a:lnTo>
                    <a:lnTo>
                      <a:pt x="94" y="26"/>
                    </a:lnTo>
                    <a:lnTo>
                      <a:pt x="115" y="26"/>
                    </a:lnTo>
                    <a:lnTo>
                      <a:pt x="133" y="31"/>
                    </a:lnTo>
                    <a:lnTo>
                      <a:pt x="148" y="27"/>
                    </a:lnTo>
                    <a:lnTo>
                      <a:pt x="159" y="10"/>
                    </a:lnTo>
                    <a:lnTo>
                      <a:pt x="199" y="19"/>
                    </a:lnTo>
                    <a:lnTo>
                      <a:pt x="230" y="3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684" name="Freeform 172">
                <a:extLst>
                  <a:ext uri="{FF2B5EF4-FFF2-40B4-BE49-F238E27FC236}">
                    <a16:creationId xmlns:a16="http://schemas.microsoft.com/office/drawing/2014/main" id="{6A80F8EE-2BE6-4447-92C8-1B597C88CBC4}"/>
                  </a:ext>
                </a:extLst>
              </p:cNvPr>
              <p:cNvSpPr>
                <a:spLocks/>
              </p:cNvSpPr>
              <p:nvPr>
                <p:custDataLst>
                  <p:tags r:id="rId167"/>
                </p:custDataLst>
              </p:nvPr>
            </p:nvSpPr>
            <p:spPr bwMode="gray">
              <a:xfrm>
                <a:off x="5955591" y="3971470"/>
                <a:ext cx="257788" cy="503302"/>
              </a:xfrm>
              <a:custGeom>
                <a:avLst/>
                <a:gdLst/>
                <a:ahLst/>
                <a:cxnLst>
                  <a:cxn ang="0">
                    <a:pos x="0" y="232"/>
                  </a:cxn>
                  <a:cxn ang="0">
                    <a:pos x="8" y="200"/>
                  </a:cxn>
                  <a:cxn ang="0">
                    <a:pos x="35" y="162"/>
                  </a:cxn>
                  <a:cxn ang="0">
                    <a:pos x="49" y="161"/>
                  </a:cxn>
                  <a:cxn ang="0">
                    <a:pos x="61" y="177"/>
                  </a:cxn>
                  <a:cxn ang="0">
                    <a:pos x="73" y="162"/>
                  </a:cxn>
                  <a:cxn ang="0">
                    <a:pos x="83" y="115"/>
                  </a:cxn>
                  <a:cxn ang="0">
                    <a:pos x="96" y="98"/>
                  </a:cxn>
                  <a:cxn ang="0">
                    <a:pos x="113" y="61"/>
                  </a:cxn>
                  <a:cxn ang="0">
                    <a:pos x="123" y="54"/>
                  </a:cxn>
                  <a:cxn ang="0">
                    <a:pos x="121" y="13"/>
                  </a:cxn>
                  <a:cxn ang="0">
                    <a:pos x="120" y="0"/>
                  </a:cxn>
                  <a:cxn ang="0">
                    <a:pos x="127" y="2"/>
                  </a:cxn>
                  <a:cxn ang="0">
                    <a:pos x="145" y="33"/>
                  </a:cxn>
                  <a:cxn ang="0">
                    <a:pos x="143" y="80"/>
                  </a:cxn>
                  <a:cxn ang="0">
                    <a:pos x="121" y="88"/>
                  </a:cxn>
                  <a:cxn ang="0">
                    <a:pos x="118" y="105"/>
                  </a:cxn>
                  <a:cxn ang="0">
                    <a:pos x="136" y="120"/>
                  </a:cxn>
                  <a:cxn ang="0">
                    <a:pos x="147" y="148"/>
                  </a:cxn>
                  <a:cxn ang="0">
                    <a:pos x="123" y="193"/>
                  </a:cxn>
                  <a:cxn ang="0">
                    <a:pos x="122" y="209"/>
                  </a:cxn>
                  <a:cxn ang="0">
                    <a:pos x="142" y="265"/>
                  </a:cxn>
                  <a:cxn ang="0">
                    <a:pos x="126" y="287"/>
                  </a:cxn>
                  <a:cxn ang="0">
                    <a:pos x="116" y="279"/>
                  </a:cxn>
                  <a:cxn ang="0">
                    <a:pos x="87" y="281"/>
                  </a:cxn>
                  <a:cxn ang="0">
                    <a:pos x="57" y="283"/>
                  </a:cxn>
                  <a:cxn ang="0">
                    <a:pos x="26" y="285"/>
                  </a:cxn>
                  <a:cxn ang="0">
                    <a:pos x="27" y="263"/>
                  </a:cxn>
                  <a:cxn ang="0">
                    <a:pos x="16" y="246"/>
                  </a:cxn>
                  <a:cxn ang="0">
                    <a:pos x="0" y="232"/>
                  </a:cxn>
                </a:cxnLst>
                <a:rect l="0" t="0" r="r" b="b"/>
                <a:pathLst>
                  <a:path w="147" h="287">
                    <a:moveTo>
                      <a:pt x="0" y="232"/>
                    </a:moveTo>
                    <a:lnTo>
                      <a:pt x="8" y="200"/>
                    </a:lnTo>
                    <a:lnTo>
                      <a:pt x="35" y="162"/>
                    </a:lnTo>
                    <a:lnTo>
                      <a:pt x="49" y="161"/>
                    </a:lnTo>
                    <a:lnTo>
                      <a:pt x="61" y="177"/>
                    </a:lnTo>
                    <a:lnTo>
                      <a:pt x="73" y="162"/>
                    </a:lnTo>
                    <a:lnTo>
                      <a:pt x="83" y="115"/>
                    </a:lnTo>
                    <a:lnTo>
                      <a:pt x="96" y="98"/>
                    </a:lnTo>
                    <a:lnTo>
                      <a:pt x="113" y="61"/>
                    </a:lnTo>
                    <a:lnTo>
                      <a:pt x="123" y="54"/>
                    </a:lnTo>
                    <a:lnTo>
                      <a:pt x="121" y="13"/>
                    </a:lnTo>
                    <a:lnTo>
                      <a:pt x="120" y="0"/>
                    </a:lnTo>
                    <a:lnTo>
                      <a:pt x="127" y="2"/>
                    </a:lnTo>
                    <a:lnTo>
                      <a:pt x="145" y="33"/>
                    </a:lnTo>
                    <a:lnTo>
                      <a:pt x="143" y="80"/>
                    </a:lnTo>
                    <a:lnTo>
                      <a:pt x="121" y="88"/>
                    </a:lnTo>
                    <a:lnTo>
                      <a:pt x="118" y="105"/>
                    </a:lnTo>
                    <a:lnTo>
                      <a:pt x="136" y="120"/>
                    </a:lnTo>
                    <a:lnTo>
                      <a:pt x="147" y="148"/>
                    </a:lnTo>
                    <a:lnTo>
                      <a:pt x="123" y="193"/>
                    </a:lnTo>
                    <a:lnTo>
                      <a:pt x="122" y="209"/>
                    </a:lnTo>
                    <a:lnTo>
                      <a:pt x="142" y="265"/>
                    </a:lnTo>
                    <a:lnTo>
                      <a:pt x="126" y="287"/>
                    </a:lnTo>
                    <a:lnTo>
                      <a:pt x="116" y="279"/>
                    </a:lnTo>
                    <a:lnTo>
                      <a:pt x="87" y="281"/>
                    </a:lnTo>
                    <a:lnTo>
                      <a:pt x="57" y="283"/>
                    </a:lnTo>
                    <a:lnTo>
                      <a:pt x="26" y="285"/>
                    </a:lnTo>
                    <a:lnTo>
                      <a:pt x="27" y="263"/>
                    </a:lnTo>
                    <a:lnTo>
                      <a:pt x="16" y="246"/>
                    </a:lnTo>
                    <a:lnTo>
                      <a:pt x="0" y="232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685" name="Freeform 173">
                <a:extLst>
                  <a:ext uri="{FF2B5EF4-FFF2-40B4-BE49-F238E27FC236}">
                    <a16:creationId xmlns:a16="http://schemas.microsoft.com/office/drawing/2014/main" id="{72800AE5-E2E0-498D-B842-366F88E07B3A}"/>
                  </a:ext>
                </a:extLst>
              </p:cNvPr>
              <p:cNvSpPr>
                <a:spLocks/>
              </p:cNvSpPr>
              <p:nvPr>
                <p:custDataLst>
                  <p:tags r:id="rId168"/>
                </p:custDataLst>
              </p:nvPr>
            </p:nvSpPr>
            <p:spPr bwMode="gray">
              <a:xfrm>
                <a:off x="5967867" y="4464250"/>
                <a:ext cx="194657" cy="277079"/>
              </a:xfrm>
              <a:custGeom>
                <a:avLst/>
                <a:gdLst/>
                <a:ahLst/>
                <a:cxnLst>
                  <a:cxn ang="0">
                    <a:pos x="45" y="158"/>
                  </a:cxn>
                  <a:cxn ang="0">
                    <a:pos x="26" y="123"/>
                  </a:cxn>
                  <a:cxn ang="0">
                    <a:pos x="11" y="106"/>
                  </a:cxn>
                  <a:cxn ang="0">
                    <a:pos x="0" y="81"/>
                  </a:cxn>
                  <a:cxn ang="0">
                    <a:pos x="11" y="52"/>
                  </a:cxn>
                  <a:cxn ang="0">
                    <a:pos x="10" y="38"/>
                  </a:cxn>
                  <a:cxn ang="0">
                    <a:pos x="13" y="25"/>
                  </a:cxn>
                  <a:cxn ang="0">
                    <a:pos x="50" y="23"/>
                  </a:cxn>
                  <a:cxn ang="0">
                    <a:pos x="50" y="2"/>
                  </a:cxn>
                  <a:cxn ang="0">
                    <a:pos x="80" y="0"/>
                  </a:cxn>
                  <a:cxn ang="0">
                    <a:pos x="75" y="17"/>
                  </a:cxn>
                  <a:cxn ang="0">
                    <a:pos x="91" y="31"/>
                  </a:cxn>
                  <a:cxn ang="0">
                    <a:pos x="106" y="22"/>
                  </a:cxn>
                  <a:cxn ang="0">
                    <a:pos x="110" y="26"/>
                  </a:cxn>
                  <a:cxn ang="0">
                    <a:pos x="111" y="42"/>
                  </a:cxn>
                  <a:cxn ang="0">
                    <a:pos x="99" y="53"/>
                  </a:cxn>
                  <a:cxn ang="0">
                    <a:pos x="94" y="68"/>
                  </a:cxn>
                  <a:cxn ang="0">
                    <a:pos x="98" y="74"/>
                  </a:cxn>
                  <a:cxn ang="0">
                    <a:pos x="103" y="75"/>
                  </a:cxn>
                  <a:cxn ang="0">
                    <a:pos x="95" y="118"/>
                  </a:cxn>
                  <a:cxn ang="0">
                    <a:pos x="81" y="109"/>
                  </a:cxn>
                  <a:cxn ang="0">
                    <a:pos x="74" y="95"/>
                  </a:cxn>
                  <a:cxn ang="0">
                    <a:pos x="60" y="93"/>
                  </a:cxn>
                  <a:cxn ang="0">
                    <a:pos x="58" y="103"/>
                  </a:cxn>
                  <a:cxn ang="0">
                    <a:pos x="53" y="116"/>
                  </a:cxn>
                  <a:cxn ang="0">
                    <a:pos x="46" y="113"/>
                  </a:cxn>
                  <a:cxn ang="0">
                    <a:pos x="48" y="124"/>
                  </a:cxn>
                  <a:cxn ang="0">
                    <a:pos x="63" y="141"/>
                  </a:cxn>
                  <a:cxn ang="0">
                    <a:pos x="45" y="158"/>
                  </a:cxn>
                </a:cxnLst>
                <a:rect l="0" t="0" r="r" b="b"/>
                <a:pathLst>
                  <a:path w="111" h="158">
                    <a:moveTo>
                      <a:pt x="45" y="158"/>
                    </a:moveTo>
                    <a:lnTo>
                      <a:pt x="26" y="123"/>
                    </a:lnTo>
                    <a:lnTo>
                      <a:pt x="11" y="106"/>
                    </a:lnTo>
                    <a:lnTo>
                      <a:pt x="0" y="81"/>
                    </a:lnTo>
                    <a:lnTo>
                      <a:pt x="11" y="52"/>
                    </a:lnTo>
                    <a:lnTo>
                      <a:pt x="10" y="38"/>
                    </a:lnTo>
                    <a:lnTo>
                      <a:pt x="13" y="25"/>
                    </a:lnTo>
                    <a:lnTo>
                      <a:pt x="50" y="23"/>
                    </a:lnTo>
                    <a:lnTo>
                      <a:pt x="50" y="2"/>
                    </a:lnTo>
                    <a:lnTo>
                      <a:pt x="80" y="0"/>
                    </a:lnTo>
                    <a:lnTo>
                      <a:pt x="75" y="17"/>
                    </a:lnTo>
                    <a:lnTo>
                      <a:pt x="91" y="31"/>
                    </a:lnTo>
                    <a:lnTo>
                      <a:pt x="106" y="22"/>
                    </a:lnTo>
                    <a:lnTo>
                      <a:pt x="110" y="26"/>
                    </a:lnTo>
                    <a:lnTo>
                      <a:pt x="111" y="42"/>
                    </a:lnTo>
                    <a:lnTo>
                      <a:pt x="99" y="53"/>
                    </a:lnTo>
                    <a:lnTo>
                      <a:pt x="94" y="68"/>
                    </a:lnTo>
                    <a:lnTo>
                      <a:pt x="98" y="74"/>
                    </a:lnTo>
                    <a:lnTo>
                      <a:pt x="103" y="75"/>
                    </a:lnTo>
                    <a:lnTo>
                      <a:pt x="95" y="118"/>
                    </a:lnTo>
                    <a:lnTo>
                      <a:pt x="81" y="109"/>
                    </a:lnTo>
                    <a:lnTo>
                      <a:pt x="74" y="95"/>
                    </a:lnTo>
                    <a:lnTo>
                      <a:pt x="60" y="93"/>
                    </a:lnTo>
                    <a:lnTo>
                      <a:pt x="58" y="103"/>
                    </a:lnTo>
                    <a:lnTo>
                      <a:pt x="53" y="116"/>
                    </a:lnTo>
                    <a:lnTo>
                      <a:pt x="46" y="113"/>
                    </a:lnTo>
                    <a:lnTo>
                      <a:pt x="48" y="124"/>
                    </a:lnTo>
                    <a:lnTo>
                      <a:pt x="63" y="141"/>
                    </a:lnTo>
                    <a:lnTo>
                      <a:pt x="45" y="158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686" name="Freeform 174">
                <a:extLst>
                  <a:ext uri="{FF2B5EF4-FFF2-40B4-BE49-F238E27FC236}">
                    <a16:creationId xmlns:a16="http://schemas.microsoft.com/office/drawing/2014/main" id="{3AA26C01-B01F-4EE6-8107-1A9CDF28C686}"/>
                  </a:ext>
                </a:extLst>
              </p:cNvPr>
              <p:cNvSpPr>
                <a:spLocks/>
              </p:cNvSpPr>
              <p:nvPr>
                <p:custDataLst>
                  <p:tags r:id="rId169"/>
                </p:custDataLst>
              </p:nvPr>
            </p:nvSpPr>
            <p:spPr bwMode="gray">
              <a:xfrm>
                <a:off x="6046782" y="4387089"/>
                <a:ext cx="254282" cy="377038"/>
              </a:xfrm>
              <a:custGeom>
                <a:avLst/>
                <a:gdLst/>
                <a:ahLst/>
                <a:cxnLst>
                  <a:cxn ang="0">
                    <a:pos x="31" y="210"/>
                  </a:cxn>
                  <a:cxn ang="0">
                    <a:pos x="30" y="203"/>
                  </a:cxn>
                  <a:cxn ang="0">
                    <a:pos x="27" y="202"/>
                  </a:cxn>
                  <a:cxn ang="0">
                    <a:pos x="3" y="215"/>
                  </a:cxn>
                  <a:cxn ang="0">
                    <a:pos x="0" y="202"/>
                  </a:cxn>
                  <a:cxn ang="0">
                    <a:pos x="18" y="185"/>
                  </a:cxn>
                  <a:cxn ang="0">
                    <a:pos x="3" y="168"/>
                  </a:cxn>
                  <a:cxn ang="0">
                    <a:pos x="1" y="157"/>
                  </a:cxn>
                  <a:cxn ang="0">
                    <a:pos x="8" y="160"/>
                  </a:cxn>
                  <a:cxn ang="0">
                    <a:pos x="13" y="147"/>
                  </a:cxn>
                  <a:cxn ang="0">
                    <a:pos x="15" y="137"/>
                  </a:cxn>
                  <a:cxn ang="0">
                    <a:pos x="29" y="139"/>
                  </a:cxn>
                  <a:cxn ang="0">
                    <a:pos x="36" y="153"/>
                  </a:cxn>
                  <a:cxn ang="0">
                    <a:pos x="50" y="162"/>
                  </a:cxn>
                  <a:cxn ang="0">
                    <a:pos x="58" y="119"/>
                  </a:cxn>
                  <a:cxn ang="0">
                    <a:pos x="53" y="118"/>
                  </a:cxn>
                  <a:cxn ang="0">
                    <a:pos x="49" y="112"/>
                  </a:cxn>
                  <a:cxn ang="0">
                    <a:pos x="54" y="97"/>
                  </a:cxn>
                  <a:cxn ang="0">
                    <a:pos x="66" y="86"/>
                  </a:cxn>
                  <a:cxn ang="0">
                    <a:pos x="65" y="70"/>
                  </a:cxn>
                  <a:cxn ang="0">
                    <a:pos x="61" y="66"/>
                  </a:cxn>
                  <a:cxn ang="0">
                    <a:pos x="46" y="75"/>
                  </a:cxn>
                  <a:cxn ang="0">
                    <a:pos x="30" y="61"/>
                  </a:cxn>
                  <a:cxn ang="0">
                    <a:pos x="35" y="44"/>
                  </a:cxn>
                  <a:cxn ang="0">
                    <a:pos x="64" y="42"/>
                  </a:cxn>
                  <a:cxn ang="0">
                    <a:pos x="74" y="50"/>
                  </a:cxn>
                  <a:cxn ang="0">
                    <a:pos x="90" y="28"/>
                  </a:cxn>
                  <a:cxn ang="0">
                    <a:pos x="100" y="10"/>
                  </a:cxn>
                  <a:cxn ang="0">
                    <a:pos x="113" y="2"/>
                  </a:cxn>
                  <a:cxn ang="0">
                    <a:pos x="132" y="3"/>
                  </a:cxn>
                  <a:cxn ang="0">
                    <a:pos x="145" y="0"/>
                  </a:cxn>
                  <a:cxn ang="0">
                    <a:pos x="143" y="28"/>
                  </a:cxn>
                  <a:cxn ang="0">
                    <a:pos x="130" y="46"/>
                  </a:cxn>
                  <a:cxn ang="0">
                    <a:pos x="125" y="86"/>
                  </a:cxn>
                  <a:cxn ang="0">
                    <a:pos x="113" y="118"/>
                  </a:cxn>
                  <a:cxn ang="0">
                    <a:pos x="98" y="129"/>
                  </a:cxn>
                  <a:cxn ang="0">
                    <a:pos x="81" y="186"/>
                  </a:cxn>
                  <a:cxn ang="0">
                    <a:pos x="46" y="208"/>
                  </a:cxn>
                  <a:cxn ang="0">
                    <a:pos x="46" y="196"/>
                  </a:cxn>
                  <a:cxn ang="0">
                    <a:pos x="40" y="198"/>
                  </a:cxn>
                  <a:cxn ang="0">
                    <a:pos x="31" y="210"/>
                  </a:cxn>
                </a:cxnLst>
                <a:rect l="0" t="0" r="r" b="b"/>
                <a:pathLst>
                  <a:path w="145" h="215">
                    <a:moveTo>
                      <a:pt x="31" y="210"/>
                    </a:moveTo>
                    <a:lnTo>
                      <a:pt x="30" y="203"/>
                    </a:lnTo>
                    <a:lnTo>
                      <a:pt x="27" y="202"/>
                    </a:lnTo>
                    <a:lnTo>
                      <a:pt x="3" y="215"/>
                    </a:lnTo>
                    <a:lnTo>
                      <a:pt x="0" y="202"/>
                    </a:lnTo>
                    <a:lnTo>
                      <a:pt x="18" y="185"/>
                    </a:lnTo>
                    <a:lnTo>
                      <a:pt x="3" y="168"/>
                    </a:lnTo>
                    <a:lnTo>
                      <a:pt x="1" y="157"/>
                    </a:lnTo>
                    <a:lnTo>
                      <a:pt x="8" y="160"/>
                    </a:lnTo>
                    <a:lnTo>
                      <a:pt x="13" y="147"/>
                    </a:lnTo>
                    <a:lnTo>
                      <a:pt x="15" y="137"/>
                    </a:lnTo>
                    <a:lnTo>
                      <a:pt x="29" y="139"/>
                    </a:lnTo>
                    <a:lnTo>
                      <a:pt x="36" y="153"/>
                    </a:lnTo>
                    <a:lnTo>
                      <a:pt x="50" y="162"/>
                    </a:lnTo>
                    <a:lnTo>
                      <a:pt x="58" y="119"/>
                    </a:lnTo>
                    <a:lnTo>
                      <a:pt x="53" y="118"/>
                    </a:lnTo>
                    <a:lnTo>
                      <a:pt x="49" y="112"/>
                    </a:lnTo>
                    <a:lnTo>
                      <a:pt x="54" y="97"/>
                    </a:lnTo>
                    <a:lnTo>
                      <a:pt x="66" y="86"/>
                    </a:lnTo>
                    <a:lnTo>
                      <a:pt x="65" y="70"/>
                    </a:lnTo>
                    <a:lnTo>
                      <a:pt x="61" y="66"/>
                    </a:lnTo>
                    <a:lnTo>
                      <a:pt x="46" y="75"/>
                    </a:lnTo>
                    <a:lnTo>
                      <a:pt x="30" y="61"/>
                    </a:lnTo>
                    <a:lnTo>
                      <a:pt x="35" y="44"/>
                    </a:lnTo>
                    <a:lnTo>
                      <a:pt x="64" y="42"/>
                    </a:lnTo>
                    <a:lnTo>
                      <a:pt x="74" y="50"/>
                    </a:lnTo>
                    <a:lnTo>
                      <a:pt x="90" y="28"/>
                    </a:lnTo>
                    <a:lnTo>
                      <a:pt x="100" y="10"/>
                    </a:lnTo>
                    <a:lnTo>
                      <a:pt x="113" y="2"/>
                    </a:lnTo>
                    <a:lnTo>
                      <a:pt x="132" y="3"/>
                    </a:lnTo>
                    <a:lnTo>
                      <a:pt x="145" y="0"/>
                    </a:lnTo>
                    <a:lnTo>
                      <a:pt x="143" y="28"/>
                    </a:lnTo>
                    <a:lnTo>
                      <a:pt x="130" y="46"/>
                    </a:lnTo>
                    <a:lnTo>
                      <a:pt x="125" y="86"/>
                    </a:lnTo>
                    <a:lnTo>
                      <a:pt x="113" y="118"/>
                    </a:lnTo>
                    <a:lnTo>
                      <a:pt x="98" y="129"/>
                    </a:lnTo>
                    <a:lnTo>
                      <a:pt x="81" y="186"/>
                    </a:lnTo>
                    <a:lnTo>
                      <a:pt x="46" y="208"/>
                    </a:lnTo>
                    <a:lnTo>
                      <a:pt x="46" y="196"/>
                    </a:lnTo>
                    <a:lnTo>
                      <a:pt x="40" y="198"/>
                    </a:lnTo>
                    <a:lnTo>
                      <a:pt x="31" y="21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687" name="Freeform 175">
                <a:extLst>
                  <a:ext uri="{FF2B5EF4-FFF2-40B4-BE49-F238E27FC236}">
                    <a16:creationId xmlns:a16="http://schemas.microsoft.com/office/drawing/2014/main" id="{0857428A-06AC-4C79-BE7B-09A24C2A35F7}"/>
                  </a:ext>
                </a:extLst>
              </p:cNvPr>
              <p:cNvSpPr>
                <a:spLocks/>
              </p:cNvSpPr>
              <p:nvPr>
                <p:custDataLst>
                  <p:tags r:id="rId170"/>
                </p:custDataLst>
              </p:nvPr>
            </p:nvSpPr>
            <p:spPr bwMode="gray">
              <a:xfrm>
                <a:off x="5990665" y="4467757"/>
                <a:ext cx="64885" cy="40334"/>
              </a:xfrm>
              <a:custGeom>
                <a:avLst/>
                <a:gdLst/>
                <a:ahLst/>
                <a:cxnLst>
                  <a:cxn ang="0">
                    <a:pos x="6" y="2"/>
                  </a:cxn>
                  <a:cxn ang="0">
                    <a:pos x="37" y="0"/>
                  </a:cxn>
                  <a:cxn ang="0">
                    <a:pos x="37" y="21"/>
                  </a:cxn>
                  <a:cxn ang="0">
                    <a:pos x="0" y="23"/>
                  </a:cxn>
                  <a:cxn ang="0">
                    <a:pos x="6" y="2"/>
                  </a:cxn>
                </a:cxnLst>
                <a:rect l="0" t="0" r="r" b="b"/>
                <a:pathLst>
                  <a:path w="37" h="23">
                    <a:moveTo>
                      <a:pt x="6" y="2"/>
                    </a:moveTo>
                    <a:lnTo>
                      <a:pt x="37" y="0"/>
                    </a:lnTo>
                    <a:lnTo>
                      <a:pt x="37" y="21"/>
                    </a:lnTo>
                    <a:lnTo>
                      <a:pt x="0" y="23"/>
                    </a:lnTo>
                    <a:lnTo>
                      <a:pt x="6" y="2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688" name="Freeform 176">
                <a:extLst>
                  <a:ext uri="{FF2B5EF4-FFF2-40B4-BE49-F238E27FC236}">
                    <a16:creationId xmlns:a16="http://schemas.microsoft.com/office/drawing/2014/main" id="{E326C5B2-58AF-4E4C-8CAB-42E53B09EF1F}"/>
                  </a:ext>
                </a:extLst>
              </p:cNvPr>
              <p:cNvSpPr>
                <a:spLocks/>
              </p:cNvSpPr>
              <p:nvPr>
                <p:custDataLst>
                  <p:tags r:id="rId171"/>
                </p:custDataLst>
              </p:nvPr>
            </p:nvSpPr>
            <p:spPr bwMode="gray">
              <a:xfrm>
                <a:off x="6066072" y="2698311"/>
                <a:ext cx="101712" cy="78915"/>
              </a:xfrm>
              <a:custGeom>
                <a:avLst/>
                <a:gdLst/>
                <a:ahLst/>
                <a:cxnLst>
                  <a:cxn ang="0">
                    <a:pos x="58" y="3"/>
                  </a:cxn>
                  <a:cxn ang="0">
                    <a:pos x="53" y="19"/>
                  </a:cxn>
                  <a:cxn ang="0">
                    <a:pos x="56" y="45"/>
                  </a:cxn>
                  <a:cxn ang="0">
                    <a:pos x="29" y="30"/>
                  </a:cxn>
                  <a:cxn ang="0">
                    <a:pos x="17" y="20"/>
                  </a:cxn>
                  <a:cxn ang="0">
                    <a:pos x="2" y="13"/>
                  </a:cxn>
                  <a:cxn ang="0">
                    <a:pos x="0" y="8"/>
                  </a:cxn>
                  <a:cxn ang="0">
                    <a:pos x="7" y="0"/>
                  </a:cxn>
                  <a:cxn ang="0">
                    <a:pos x="15" y="0"/>
                  </a:cxn>
                  <a:cxn ang="0">
                    <a:pos x="25" y="5"/>
                  </a:cxn>
                  <a:cxn ang="0">
                    <a:pos x="46" y="6"/>
                  </a:cxn>
                  <a:cxn ang="0">
                    <a:pos x="58" y="3"/>
                  </a:cxn>
                </a:cxnLst>
                <a:rect l="0" t="0" r="r" b="b"/>
                <a:pathLst>
                  <a:path w="58" h="45">
                    <a:moveTo>
                      <a:pt x="58" y="3"/>
                    </a:moveTo>
                    <a:lnTo>
                      <a:pt x="53" y="19"/>
                    </a:lnTo>
                    <a:lnTo>
                      <a:pt x="56" y="45"/>
                    </a:lnTo>
                    <a:lnTo>
                      <a:pt x="29" y="30"/>
                    </a:lnTo>
                    <a:lnTo>
                      <a:pt x="17" y="20"/>
                    </a:lnTo>
                    <a:lnTo>
                      <a:pt x="2" y="13"/>
                    </a:lnTo>
                    <a:lnTo>
                      <a:pt x="0" y="8"/>
                    </a:lnTo>
                    <a:lnTo>
                      <a:pt x="7" y="0"/>
                    </a:lnTo>
                    <a:lnTo>
                      <a:pt x="15" y="0"/>
                    </a:lnTo>
                    <a:lnTo>
                      <a:pt x="25" y="5"/>
                    </a:lnTo>
                    <a:lnTo>
                      <a:pt x="46" y="6"/>
                    </a:lnTo>
                    <a:lnTo>
                      <a:pt x="58" y="3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689" name="Freeform 177">
                <a:extLst>
                  <a:ext uri="{FF2B5EF4-FFF2-40B4-BE49-F238E27FC236}">
                    <a16:creationId xmlns:a16="http://schemas.microsoft.com/office/drawing/2014/main" id="{2083347C-0B1C-42EA-9C0E-5648CE62992A}"/>
                  </a:ext>
                </a:extLst>
              </p:cNvPr>
              <p:cNvSpPr>
                <a:spLocks/>
              </p:cNvSpPr>
              <p:nvPr>
                <p:custDataLst>
                  <p:tags r:id="rId172"/>
                </p:custDataLst>
              </p:nvPr>
            </p:nvSpPr>
            <p:spPr bwMode="gray">
              <a:xfrm>
                <a:off x="6136218" y="2793009"/>
                <a:ext cx="17536" cy="19290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10" y="3"/>
                  </a:cxn>
                  <a:cxn ang="0">
                    <a:pos x="10" y="11"/>
                  </a:cxn>
                  <a:cxn ang="0">
                    <a:pos x="0" y="9"/>
                  </a:cxn>
                  <a:cxn ang="0">
                    <a:pos x="0" y="5"/>
                  </a:cxn>
                  <a:cxn ang="0">
                    <a:pos x="5" y="0"/>
                  </a:cxn>
                </a:cxnLst>
                <a:rect l="0" t="0" r="r" b="b"/>
                <a:pathLst>
                  <a:path w="10" h="11">
                    <a:moveTo>
                      <a:pt x="5" y="0"/>
                    </a:moveTo>
                    <a:lnTo>
                      <a:pt x="10" y="3"/>
                    </a:lnTo>
                    <a:lnTo>
                      <a:pt x="10" y="11"/>
                    </a:lnTo>
                    <a:lnTo>
                      <a:pt x="0" y="9"/>
                    </a:lnTo>
                    <a:lnTo>
                      <a:pt x="0" y="5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690" name="Freeform 178">
                <a:extLst>
                  <a:ext uri="{FF2B5EF4-FFF2-40B4-BE49-F238E27FC236}">
                    <a16:creationId xmlns:a16="http://schemas.microsoft.com/office/drawing/2014/main" id="{F7D00FED-2F76-4EA9-B946-2134A8D05FC2}"/>
                  </a:ext>
                </a:extLst>
              </p:cNvPr>
              <p:cNvSpPr>
                <a:spLocks/>
              </p:cNvSpPr>
              <p:nvPr>
                <p:custDataLst>
                  <p:tags r:id="rId173"/>
                </p:custDataLst>
              </p:nvPr>
            </p:nvSpPr>
            <p:spPr bwMode="gray">
              <a:xfrm>
                <a:off x="5827574" y="2219560"/>
                <a:ext cx="445430" cy="506809"/>
              </a:xfrm>
              <a:custGeom>
                <a:avLst/>
                <a:gdLst/>
                <a:ahLst/>
                <a:cxnLst>
                  <a:cxn ang="0">
                    <a:pos x="22" y="75"/>
                  </a:cxn>
                  <a:cxn ang="0">
                    <a:pos x="5" y="49"/>
                  </a:cxn>
                  <a:cxn ang="0">
                    <a:pos x="10" y="23"/>
                  </a:cxn>
                  <a:cxn ang="0">
                    <a:pos x="26" y="23"/>
                  </a:cxn>
                  <a:cxn ang="0">
                    <a:pos x="35" y="2"/>
                  </a:cxn>
                  <a:cxn ang="0">
                    <a:pos x="66" y="14"/>
                  </a:cxn>
                  <a:cxn ang="0">
                    <a:pos x="90" y="5"/>
                  </a:cxn>
                  <a:cxn ang="0">
                    <a:pos x="106" y="1"/>
                  </a:cxn>
                  <a:cxn ang="0">
                    <a:pos x="118" y="7"/>
                  </a:cxn>
                  <a:cxn ang="0">
                    <a:pos x="138" y="27"/>
                  </a:cxn>
                  <a:cxn ang="0">
                    <a:pos x="145" y="41"/>
                  </a:cxn>
                  <a:cxn ang="0">
                    <a:pos x="141" y="55"/>
                  </a:cxn>
                  <a:cxn ang="0">
                    <a:pos x="120" y="46"/>
                  </a:cxn>
                  <a:cxn ang="0">
                    <a:pos x="115" y="59"/>
                  </a:cxn>
                  <a:cxn ang="0">
                    <a:pos x="138" y="100"/>
                  </a:cxn>
                  <a:cxn ang="0">
                    <a:pos x="160" y="143"/>
                  </a:cxn>
                  <a:cxn ang="0">
                    <a:pos x="197" y="163"/>
                  </a:cxn>
                  <a:cxn ang="0">
                    <a:pos x="210" y="184"/>
                  </a:cxn>
                  <a:cxn ang="0">
                    <a:pos x="226" y="196"/>
                  </a:cxn>
                  <a:cxn ang="0">
                    <a:pos x="251" y="217"/>
                  </a:cxn>
                  <a:cxn ang="0">
                    <a:pos x="251" y="231"/>
                  </a:cxn>
                  <a:cxn ang="0">
                    <a:pos x="231" y="213"/>
                  </a:cxn>
                  <a:cxn ang="0">
                    <a:pos x="218" y="233"/>
                  </a:cxn>
                  <a:cxn ang="0">
                    <a:pos x="231" y="259"/>
                  </a:cxn>
                  <a:cxn ang="0">
                    <a:pos x="221" y="277"/>
                  </a:cxn>
                  <a:cxn ang="0">
                    <a:pos x="203" y="281"/>
                  </a:cxn>
                  <a:cxn ang="0">
                    <a:pos x="212" y="258"/>
                  </a:cxn>
                  <a:cxn ang="0">
                    <a:pos x="206" y="232"/>
                  </a:cxn>
                  <a:cxn ang="0">
                    <a:pos x="193" y="222"/>
                  </a:cxn>
                  <a:cxn ang="0">
                    <a:pos x="182" y="204"/>
                  </a:cxn>
                  <a:cxn ang="0">
                    <a:pos x="169" y="194"/>
                  </a:cxn>
                  <a:cxn ang="0">
                    <a:pos x="155" y="182"/>
                  </a:cxn>
                  <a:cxn ang="0">
                    <a:pos x="131" y="167"/>
                  </a:cxn>
                  <a:cxn ang="0">
                    <a:pos x="118" y="155"/>
                  </a:cxn>
                  <a:cxn ang="0">
                    <a:pos x="102" y="132"/>
                  </a:cxn>
                  <a:cxn ang="0">
                    <a:pos x="85" y="99"/>
                  </a:cxn>
                  <a:cxn ang="0">
                    <a:pos x="62" y="72"/>
                  </a:cxn>
                  <a:cxn ang="0">
                    <a:pos x="32" y="87"/>
                  </a:cxn>
                </a:cxnLst>
                <a:rect l="0" t="0" r="r" b="b"/>
                <a:pathLst>
                  <a:path w="254" h="289">
                    <a:moveTo>
                      <a:pt x="32" y="87"/>
                    </a:moveTo>
                    <a:lnTo>
                      <a:pt x="22" y="75"/>
                    </a:lnTo>
                    <a:lnTo>
                      <a:pt x="11" y="71"/>
                    </a:lnTo>
                    <a:lnTo>
                      <a:pt x="5" y="49"/>
                    </a:lnTo>
                    <a:lnTo>
                      <a:pt x="0" y="23"/>
                    </a:lnTo>
                    <a:lnTo>
                      <a:pt x="10" y="23"/>
                    </a:lnTo>
                    <a:lnTo>
                      <a:pt x="20" y="25"/>
                    </a:lnTo>
                    <a:lnTo>
                      <a:pt x="26" y="23"/>
                    </a:lnTo>
                    <a:lnTo>
                      <a:pt x="27" y="5"/>
                    </a:lnTo>
                    <a:lnTo>
                      <a:pt x="35" y="2"/>
                    </a:lnTo>
                    <a:lnTo>
                      <a:pt x="43" y="9"/>
                    </a:lnTo>
                    <a:lnTo>
                      <a:pt x="66" y="14"/>
                    </a:lnTo>
                    <a:lnTo>
                      <a:pt x="70" y="3"/>
                    </a:lnTo>
                    <a:lnTo>
                      <a:pt x="90" y="5"/>
                    </a:lnTo>
                    <a:lnTo>
                      <a:pt x="96" y="0"/>
                    </a:lnTo>
                    <a:lnTo>
                      <a:pt x="106" y="1"/>
                    </a:lnTo>
                    <a:lnTo>
                      <a:pt x="112" y="6"/>
                    </a:lnTo>
                    <a:lnTo>
                      <a:pt x="118" y="7"/>
                    </a:lnTo>
                    <a:lnTo>
                      <a:pt x="137" y="15"/>
                    </a:lnTo>
                    <a:lnTo>
                      <a:pt x="138" y="27"/>
                    </a:lnTo>
                    <a:lnTo>
                      <a:pt x="145" y="35"/>
                    </a:lnTo>
                    <a:lnTo>
                      <a:pt x="145" y="41"/>
                    </a:lnTo>
                    <a:lnTo>
                      <a:pt x="145" y="47"/>
                    </a:lnTo>
                    <a:lnTo>
                      <a:pt x="141" y="55"/>
                    </a:lnTo>
                    <a:lnTo>
                      <a:pt x="140" y="45"/>
                    </a:lnTo>
                    <a:lnTo>
                      <a:pt x="120" y="46"/>
                    </a:lnTo>
                    <a:lnTo>
                      <a:pt x="114" y="55"/>
                    </a:lnTo>
                    <a:lnTo>
                      <a:pt x="115" y="59"/>
                    </a:lnTo>
                    <a:lnTo>
                      <a:pt x="117" y="82"/>
                    </a:lnTo>
                    <a:lnTo>
                      <a:pt x="138" y="100"/>
                    </a:lnTo>
                    <a:lnTo>
                      <a:pt x="148" y="116"/>
                    </a:lnTo>
                    <a:lnTo>
                      <a:pt x="160" y="143"/>
                    </a:lnTo>
                    <a:lnTo>
                      <a:pt x="180" y="158"/>
                    </a:lnTo>
                    <a:lnTo>
                      <a:pt x="197" y="163"/>
                    </a:lnTo>
                    <a:lnTo>
                      <a:pt x="203" y="178"/>
                    </a:lnTo>
                    <a:lnTo>
                      <a:pt x="210" y="184"/>
                    </a:lnTo>
                    <a:lnTo>
                      <a:pt x="224" y="187"/>
                    </a:lnTo>
                    <a:lnTo>
                      <a:pt x="226" y="196"/>
                    </a:lnTo>
                    <a:lnTo>
                      <a:pt x="237" y="202"/>
                    </a:lnTo>
                    <a:lnTo>
                      <a:pt x="251" y="217"/>
                    </a:lnTo>
                    <a:lnTo>
                      <a:pt x="254" y="228"/>
                    </a:lnTo>
                    <a:lnTo>
                      <a:pt x="251" y="231"/>
                    </a:lnTo>
                    <a:lnTo>
                      <a:pt x="238" y="218"/>
                    </a:lnTo>
                    <a:lnTo>
                      <a:pt x="231" y="213"/>
                    </a:lnTo>
                    <a:lnTo>
                      <a:pt x="220" y="214"/>
                    </a:lnTo>
                    <a:lnTo>
                      <a:pt x="218" y="233"/>
                    </a:lnTo>
                    <a:lnTo>
                      <a:pt x="229" y="247"/>
                    </a:lnTo>
                    <a:lnTo>
                      <a:pt x="231" y="259"/>
                    </a:lnTo>
                    <a:lnTo>
                      <a:pt x="223" y="264"/>
                    </a:lnTo>
                    <a:lnTo>
                      <a:pt x="221" y="277"/>
                    </a:lnTo>
                    <a:lnTo>
                      <a:pt x="208" y="289"/>
                    </a:lnTo>
                    <a:lnTo>
                      <a:pt x="203" y="281"/>
                    </a:lnTo>
                    <a:lnTo>
                      <a:pt x="205" y="271"/>
                    </a:lnTo>
                    <a:lnTo>
                      <a:pt x="212" y="258"/>
                    </a:lnTo>
                    <a:lnTo>
                      <a:pt x="207" y="243"/>
                    </a:lnTo>
                    <a:lnTo>
                      <a:pt x="206" y="232"/>
                    </a:lnTo>
                    <a:lnTo>
                      <a:pt x="199" y="222"/>
                    </a:lnTo>
                    <a:lnTo>
                      <a:pt x="193" y="222"/>
                    </a:lnTo>
                    <a:lnTo>
                      <a:pt x="185" y="214"/>
                    </a:lnTo>
                    <a:lnTo>
                      <a:pt x="182" y="204"/>
                    </a:lnTo>
                    <a:lnTo>
                      <a:pt x="174" y="200"/>
                    </a:lnTo>
                    <a:lnTo>
                      <a:pt x="169" y="194"/>
                    </a:lnTo>
                    <a:lnTo>
                      <a:pt x="164" y="193"/>
                    </a:lnTo>
                    <a:lnTo>
                      <a:pt x="155" y="182"/>
                    </a:lnTo>
                    <a:lnTo>
                      <a:pt x="150" y="181"/>
                    </a:lnTo>
                    <a:lnTo>
                      <a:pt x="131" y="167"/>
                    </a:lnTo>
                    <a:lnTo>
                      <a:pt x="126" y="157"/>
                    </a:lnTo>
                    <a:lnTo>
                      <a:pt x="118" y="155"/>
                    </a:lnTo>
                    <a:lnTo>
                      <a:pt x="107" y="144"/>
                    </a:lnTo>
                    <a:lnTo>
                      <a:pt x="102" y="132"/>
                    </a:lnTo>
                    <a:lnTo>
                      <a:pt x="89" y="121"/>
                    </a:lnTo>
                    <a:lnTo>
                      <a:pt x="85" y="99"/>
                    </a:lnTo>
                    <a:lnTo>
                      <a:pt x="70" y="76"/>
                    </a:lnTo>
                    <a:lnTo>
                      <a:pt x="62" y="72"/>
                    </a:lnTo>
                    <a:lnTo>
                      <a:pt x="44" y="74"/>
                    </a:lnTo>
                    <a:lnTo>
                      <a:pt x="32" y="87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691" name="Freeform 179">
                <a:extLst>
                  <a:ext uri="{FF2B5EF4-FFF2-40B4-BE49-F238E27FC236}">
                    <a16:creationId xmlns:a16="http://schemas.microsoft.com/office/drawing/2014/main" id="{E5523EFC-727D-44B0-81C7-C7B6A675D163}"/>
                  </a:ext>
                </a:extLst>
              </p:cNvPr>
              <p:cNvSpPr>
                <a:spLocks/>
              </p:cNvSpPr>
              <p:nvPr>
                <p:custDataLst>
                  <p:tags r:id="rId174"/>
                </p:custDataLst>
              </p:nvPr>
            </p:nvSpPr>
            <p:spPr bwMode="gray">
              <a:xfrm>
                <a:off x="5909996" y="2512423"/>
                <a:ext cx="52610" cy="126264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13" y="7"/>
                  </a:cxn>
                  <a:cxn ang="0">
                    <a:pos x="18" y="0"/>
                  </a:cxn>
                  <a:cxn ang="0">
                    <a:pos x="22" y="2"/>
                  </a:cxn>
                  <a:cxn ang="0">
                    <a:pos x="23" y="14"/>
                  </a:cxn>
                  <a:cxn ang="0">
                    <a:pos x="29" y="20"/>
                  </a:cxn>
                  <a:cxn ang="0">
                    <a:pos x="30" y="51"/>
                  </a:cxn>
                  <a:cxn ang="0">
                    <a:pos x="27" y="59"/>
                  </a:cxn>
                  <a:cxn ang="0">
                    <a:pos x="24" y="66"/>
                  </a:cxn>
                  <a:cxn ang="0">
                    <a:pos x="16" y="67"/>
                  </a:cxn>
                  <a:cxn ang="0">
                    <a:pos x="13" y="72"/>
                  </a:cxn>
                  <a:cxn ang="0">
                    <a:pos x="6" y="68"/>
                  </a:cxn>
                  <a:cxn ang="0">
                    <a:pos x="4" y="48"/>
                  </a:cxn>
                  <a:cxn ang="0">
                    <a:pos x="3" y="23"/>
                  </a:cxn>
                  <a:cxn ang="0">
                    <a:pos x="0" y="14"/>
                  </a:cxn>
                </a:cxnLst>
                <a:rect l="0" t="0" r="r" b="b"/>
                <a:pathLst>
                  <a:path w="30" h="72">
                    <a:moveTo>
                      <a:pt x="0" y="14"/>
                    </a:moveTo>
                    <a:lnTo>
                      <a:pt x="13" y="7"/>
                    </a:lnTo>
                    <a:lnTo>
                      <a:pt x="18" y="0"/>
                    </a:lnTo>
                    <a:lnTo>
                      <a:pt x="22" y="2"/>
                    </a:lnTo>
                    <a:lnTo>
                      <a:pt x="23" y="14"/>
                    </a:lnTo>
                    <a:lnTo>
                      <a:pt x="29" y="20"/>
                    </a:lnTo>
                    <a:lnTo>
                      <a:pt x="30" y="51"/>
                    </a:lnTo>
                    <a:lnTo>
                      <a:pt x="27" y="59"/>
                    </a:lnTo>
                    <a:lnTo>
                      <a:pt x="24" y="66"/>
                    </a:lnTo>
                    <a:lnTo>
                      <a:pt x="16" y="67"/>
                    </a:lnTo>
                    <a:lnTo>
                      <a:pt x="13" y="72"/>
                    </a:lnTo>
                    <a:lnTo>
                      <a:pt x="6" y="68"/>
                    </a:lnTo>
                    <a:lnTo>
                      <a:pt x="4" y="48"/>
                    </a:lnTo>
                    <a:lnTo>
                      <a:pt x="3" y="23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692" name="Freeform 180">
                <a:extLst>
                  <a:ext uri="{FF2B5EF4-FFF2-40B4-BE49-F238E27FC236}">
                    <a16:creationId xmlns:a16="http://schemas.microsoft.com/office/drawing/2014/main" id="{93349519-2ABC-4D93-98AA-CA457FD2038F}"/>
                  </a:ext>
                </a:extLst>
              </p:cNvPr>
              <p:cNvSpPr>
                <a:spLocks/>
              </p:cNvSpPr>
              <p:nvPr>
                <p:custDataLst>
                  <p:tags r:id="rId175"/>
                </p:custDataLst>
              </p:nvPr>
            </p:nvSpPr>
            <p:spPr bwMode="gray">
              <a:xfrm>
                <a:off x="5282184" y="2756182"/>
                <a:ext cx="811947" cy="938210"/>
              </a:xfrm>
              <a:custGeom>
                <a:avLst/>
                <a:gdLst/>
                <a:ahLst/>
                <a:cxnLst>
                  <a:cxn ang="0">
                    <a:pos x="402" y="197"/>
                  </a:cxn>
                  <a:cxn ang="0">
                    <a:pos x="411" y="243"/>
                  </a:cxn>
                  <a:cxn ang="0">
                    <a:pos x="411" y="255"/>
                  </a:cxn>
                  <a:cxn ang="0">
                    <a:pos x="417" y="273"/>
                  </a:cxn>
                  <a:cxn ang="0">
                    <a:pos x="417" y="299"/>
                  </a:cxn>
                  <a:cxn ang="0">
                    <a:pos x="405" y="317"/>
                  </a:cxn>
                  <a:cxn ang="0">
                    <a:pos x="409" y="347"/>
                  </a:cxn>
                  <a:cxn ang="0">
                    <a:pos x="428" y="379"/>
                  </a:cxn>
                  <a:cxn ang="0">
                    <a:pos x="449" y="376"/>
                  </a:cxn>
                  <a:cxn ang="0">
                    <a:pos x="463" y="409"/>
                  </a:cxn>
                  <a:cxn ang="0">
                    <a:pos x="397" y="470"/>
                  </a:cxn>
                  <a:cxn ang="0">
                    <a:pos x="331" y="530"/>
                  </a:cxn>
                  <a:cxn ang="0">
                    <a:pos x="306" y="531"/>
                  </a:cxn>
                  <a:cxn ang="0">
                    <a:pos x="269" y="535"/>
                  </a:cxn>
                  <a:cxn ang="0">
                    <a:pos x="268" y="522"/>
                  </a:cxn>
                  <a:cxn ang="0">
                    <a:pos x="267" y="506"/>
                  </a:cxn>
                  <a:cxn ang="0">
                    <a:pos x="255" y="502"/>
                  </a:cxn>
                  <a:cxn ang="0">
                    <a:pos x="239" y="504"/>
                  </a:cxn>
                  <a:cxn ang="0">
                    <a:pos x="229" y="483"/>
                  </a:cxn>
                  <a:cxn ang="0">
                    <a:pos x="162" y="425"/>
                  </a:cxn>
                  <a:cxn ang="0">
                    <a:pos x="96" y="367"/>
                  </a:cxn>
                  <a:cxn ang="0">
                    <a:pos x="5" y="287"/>
                  </a:cxn>
                  <a:cxn ang="0">
                    <a:pos x="2" y="268"/>
                  </a:cxn>
                  <a:cxn ang="0">
                    <a:pos x="0" y="246"/>
                  </a:cxn>
                  <a:cxn ang="0">
                    <a:pos x="21" y="227"/>
                  </a:cxn>
                  <a:cxn ang="0">
                    <a:pos x="78" y="210"/>
                  </a:cxn>
                  <a:cxn ang="0">
                    <a:pos x="80" y="201"/>
                  </a:cxn>
                  <a:cxn ang="0">
                    <a:pos x="88" y="190"/>
                  </a:cxn>
                  <a:cxn ang="0">
                    <a:pos x="97" y="190"/>
                  </a:cxn>
                  <a:cxn ang="0">
                    <a:pos x="109" y="182"/>
                  </a:cxn>
                  <a:cxn ang="0">
                    <a:pos x="119" y="180"/>
                  </a:cxn>
                  <a:cxn ang="0">
                    <a:pos x="124" y="153"/>
                  </a:cxn>
                  <a:cxn ang="0">
                    <a:pos x="142" y="155"/>
                  </a:cxn>
                  <a:cxn ang="0">
                    <a:pos x="159" y="152"/>
                  </a:cxn>
                  <a:cxn ang="0">
                    <a:pos x="167" y="121"/>
                  </a:cxn>
                  <a:cxn ang="0">
                    <a:pos x="163" y="109"/>
                  </a:cxn>
                  <a:cxn ang="0">
                    <a:pos x="153" y="57"/>
                  </a:cxn>
                  <a:cxn ang="0">
                    <a:pos x="162" y="48"/>
                  </a:cxn>
                  <a:cxn ang="0">
                    <a:pos x="176" y="39"/>
                  </a:cxn>
                  <a:cxn ang="0">
                    <a:pos x="184" y="36"/>
                  </a:cxn>
                  <a:cxn ang="0">
                    <a:pos x="200" y="21"/>
                  </a:cxn>
                  <a:cxn ang="0">
                    <a:pos x="211" y="14"/>
                  </a:cxn>
                  <a:cxn ang="0">
                    <a:pos x="227" y="8"/>
                  </a:cxn>
                  <a:cxn ang="0">
                    <a:pos x="249" y="8"/>
                  </a:cxn>
                  <a:cxn ang="0">
                    <a:pos x="259" y="3"/>
                  </a:cxn>
                  <a:cxn ang="0">
                    <a:pos x="283" y="2"/>
                  </a:cxn>
                  <a:cxn ang="0">
                    <a:pos x="294" y="4"/>
                  </a:cxn>
                  <a:cxn ang="0">
                    <a:pos x="308" y="5"/>
                  </a:cxn>
                  <a:cxn ang="0">
                    <a:pos x="323" y="4"/>
                  </a:cxn>
                  <a:cxn ang="0">
                    <a:pos x="347" y="0"/>
                  </a:cxn>
                  <a:cxn ang="0">
                    <a:pos x="363" y="7"/>
                  </a:cxn>
                  <a:cxn ang="0">
                    <a:pos x="366" y="34"/>
                  </a:cxn>
                  <a:cxn ang="0">
                    <a:pos x="369" y="42"/>
                  </a:cxn>
                  <a:cxn ang="0">
                    <a:pos x="368" y="64"/>
                  </a:cxn>
                  <a:cxn ang="0">
                    <a:pos x="354" y="91"/>
                  </a:cxn>
                  <a:cxn ang="0">
                    <a:pos x="355" y="109"/>
                  </a:cxn>
                  <a:cxn ang="0">
                    <a:pos x="372" y="132"/>
                  </a:cxn>
                  <a:cxn ang="0">
                    <a:pos x="384" y="149"/>
                  </a:cxn>
                  <a:cxn ang="0">
                    <a:pos x="402" y="197"/>
                  </a:cxn>
                </a:cxnLst>
                <a:rect l="0" t="0" r="r" b="b"/>
                <a:pathLst>
                  <a:path w="463" h="535">
                    <a:moveTo>
                      <a:pt x="402" y="197"/>
                    </a:moveTo>
                    <a:lnTo>
                      <a:pt x="411" y="243"/>
                    </a:lnTo>
                    <a:lnTo>
                      <a:pt x="411" y="255"/>
                    </a:lnTo>
                    <a:lnTo>
                      <a:pt x="417" y="273"/>
                    </a:lnTo>
                    <a:lnTo>
                      <a:pt x="417" y="299"/>
                    </a:lnTo>
                    <a:lnTo>
                      <a:pt x="405" y="317"/>
                    </a:lnTo>
                    <a:lnTo>
                      <a:pt x="409" y="347"/>
                    </a:lnTo>
                    <a:lnTo>
                      <a:pt x="428" y="379"/>
                    </a:lnTo>
                    <a:lnTo>
                      <a:pt x="449" y="376"/>
                    </a:lnTo>
                    <a:lnTo>
                      <a:pt x="463" y="409"/>
                    </a:lnTo>
                    <a:lnTo>
                      <a:pt x="397" y="470"/>
                    </a:lnTo>
                    <a:lnTo>
                      <a:pt x="331" y="530"/>
                    </a:lnTo>
                    <a:lnTo>
                      <a:pt x="306" y="531"/>
                    </a:lnTo>
                    <a:lnTo>
                      <a:pt x="269" y="535"/>
                    </a:lnTo>
                    <a:lnTo>
                      <a:pt x="268" y="522"/>
                    </a:lnTo>
                    <a:lnTo>
                      <a:pt x="267" y="506"/>
                    </a:lnTo>
                    <a:lnTo>
                      <a:pt x="255" y="502"/>
                    </a:lnTo>
                    <a:lnTo>
                      <a:pt x="239" y="504"/>
                    </a:lnTo>
                    <a:lnTo>
                      <a:pt x="229" y="483"/>
                    </a:lnTo>
                    <a:lnTo>
                      <a:pt x="162" y="425"/>
                    </a:lnTo>
                    <a:lnTo>
                      <a:pt x="96" y="367"/>
                    </a:lnTo>
                    <a:lnTo>
                      <a:pt x="5" y="287"/>
                    </a:lnTo>
                    <a:lnTo>
                      <a:pt x="2" y="268"/>
                    </a:lnTo>
                    <a:lnTo>
                      <a:pt x="0" y="246"/>
                    </a:lnTo>
                    <a:lnTo>
                      <a:pt x="21" y="227"/>
                    </a:lnTo>
                    <a:lnTo>
                      <a:pt x="78" y="210"/>
                    </a:lnTo>
                    <a:lnTo>
                      <a:pt x="80" y="201"/>
                    </a:lnTo>
                    <a:lnTo>
                      <a:pt x="88" y="190"/>
                    </a:lnTo>
                    <a:lnTo>
                      <a:pt x="97" y="190"/>
                    </a:lnTo>
                    <a:lnTo>
                      <a:pt x="109" y="182"/>
                    </a:lnTo>
                    <a:lnTo>
                      <a:pt x="119" y="180"/>
                    </a:lnTo>
                    <a:lnTo>
                      <a:pt x="124" y="153"/>
                    </a:lnTo>
                    <a:lnTo>
                      <a:pt x="142" y="155"/>
                    </a:lnTo>
                    <a:lnTo>
                      <a:pt x="159" y="152"/>
                    </a:lnTo>
                    <a:lnTo>
                      <a:pt x="167" y="121"/>
                    </a:lnTo>
                    <a:lnTo>
                      <a:pt x="163" y="109"/>
                    </a:lnTo>
                    <a:lnTo>
                      <a:pt x="153" y="57"/>
                    </a:lnTo>
                    <a:lnTo>
                      <a:pt x="162" y="48"/>
                    </a:lnTo>
                    <a:lnTo>
                      <a:pt x="176" y="39"/>
                    </a:lnTo>
                    <a:lnTo>
                      <a:pt x="184" y="36"/>
                    </a:lnTo>
                    <a:lnTo>
                      <a:pt x="200" y="21"/>
                    </a:lnTo>
                    <a:lnTo>
                      <a:pt x="211" y="14"/>
                    </a:lnTo>
                    <a:lnTo>
                      <a:pt x="227" y="8"/>
                    </a:lnTo>
                    <a:lnTo>
                      <a:pt x="249" y="8"/>
                    </a:lnTo>
                    <a:lnTo>
                      <a:pt x="259" y="3"/>
                    </a:lnTo>
                    <a:lnTo>
                      <a:pt x="283" y="2"/>
                    </a:lnTo>
                    <a:lnTo>
                      <a:pt x="294" y="4"/>
                    </a:lnTo>
                    <a:lnTo>
                      <a:pt x="308" y="5"/>
                    </a:lnTo>
                    <a:lnTo>
                      <a:pt x="323" y="4"/>
                    </a:lnTo>
                    <a:lnTo>
                      <a:pt x="347" y="0"/>
                    </a:lnTo>
                    <a:lnTo>
                      <a:pt x="363" y="7"/>
                    </a:lnTo>
                    <a:lnTo>
                      <a:pt x="366" y="34"/>
                    </a:lnTo>
                    <a:lnTo>
                      <a:pt x="369" y="42"/>
                    </a:lnTo>
                    <a:lnTo>
                      <a:pt x="368" y="64"/>
                    </a:lnTo>
                    <a:lnTo>
                      <a:pt x="354" y="91"/>
                    </a:lnTo>
                    <a:lnTo>
                      <a:pt x="355" y="109"/>
                    </a:lnTo>
                    <a:lnTo>
                      <a:pt x="372" y="132"/>
                    </a:lnTo>
                    <a:lnTo>
                      <a:pt x="384" y="149"/>
                    </a:lnTo>
                    <a:lnTo>
                      <a:pt x="402" y="197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693" name="Freeform 181">
                <a:extLst>
                  <a:ext uri="{FF2B5EF4-FFF2-40B4-BE49-F238E27FC236}">
                    <a16:creationId xmlns:a16="http://schemas.microsoft.com/office/drawing/2014/main" id="{F7D4BCF6-E20D-4F01-AA34-7B12280461E9}"/>
                  </a:ext>
                </a:extLst>
              </p:cNvPr>
              <p:cNvSpPr>
                <a:spLocks/>
              </p:cNvSpPr>
              <p:nvPr>
                <p:custDataLst>
                  <p:tags r:id="rId176"/>
                </p:custDataLst>
              </p:nvPr>
            </p:nvSpPr>
            <p:spPr bwMode="gray">
              <a:xfrm>
                <a:off x="6781567" y="3105161"/>
                <a:ext cx="12276" cy="28059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7" y="8"/>
                  </a:cxn>
                  <a:cxn ang="0">
                    <a:pos x="2" y="16"/>
                  </a:cxn>
                  <a:cxn ang="0">
                    <a:pos x="0" y="9"/>
                  </a:cxn>
                  <a:cxn ang="0">
                    <a:pos x="4" y="0"/>
                  </a:cxn>
                </a:cxnLst>
                <a:rect l="0" t="0" r="r" b="b"/>
                <a:pathLst>
                  <a:path w="7" h="16">
                    <a:moveTo>
                      <a:pt x="4" y="0"/>
                    </a:moveTo>
                    <a:lnTo>
                      <a:pt x="7" y="8"/>
                    </a:lnTo>
                    <a:lnTo>
                      <a:pt x="2" y="16"/>
                    </a:lnTo>
                    <a:lnTo>
                      <a:pt x="0" y="9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694" name="Freeform 182">
                <a:extLst>
                  <a:ext uri="{FF2B5EF4-FFF2-40B4-BE49-F238E27FC236}">
                    <a16:creationId xmlns:a16="http://schemas.microsoft.com/office/drawing/2014/main" id="{506F8A53-A587-44FB-84EF-5AE268A09CB1}"/>
                  </a:ext>
                </a:extLst>
              </p:cNvPr>
              <p:cNvSpPr>
                <a:spLocks/>
              </p:cNvSpPr>
              <p:nvPr>
                <p:custDataLst>
                  <p:tags r:id="rId177"/>
                </p:custDataLst>
              </p:nvPr>
            </p:nvSpPr>
            <p:spPr bwMode="gray">
              <a:xfrm>
                <a:off x="6804364" y="3057812"/>
                <a:ext cx="15783" cy="63132"/>
              </a:xfrm>
              <a:custGeom>
                <a:avLst/>
                <a:gdLst/>
                <a:ahLst/>
                <a:cxnLst>
                  <a:cxn ang="0">
                    <a:pos x="9" y="6"/>
                  </a:cxn>
                  <a:cxn ang="0">
                    <a:pos x="6" y="36"/>
                  </a:cxn>
                  <a:cxn ang="0">
                    <a:pos x="0" y="27"/>
                  </a:cxn>
                  <a:cxn ang="0">
                    <a:pos x="4" y="22"/>
                  </a:cxn>
                  <a:cxn ang="0">
                    <a:pos x="0" y="13"/>
                  </a:cxn>
                  <a:cxn ang="0">
                    <a:pos x="1" y="0"/>
                  </a:cxn>
                  <a:cxn ang="0">
                    <a:pos x="9" y="6"/>
                  </a:cxn>
                </a:cxnLst>
                <a:rect l="0" t="0" r="r" b="b"/>
                <a:pathLst>
                  <a:path w="9" h="36">
                    <a:moveTo>
                      <a:pt x="9" y="6"/>
                    </a:moveTo>
                    <a:lnTo>
                      <a:pt x="6" y="36"/>
                    </a:lnTo>
                    <a:lnTo>
                      <a:pt x="0" y="27"/>
                    </a:lnTo>
                    <a:lnTo>
                      <a:pt x="4" y="22"/>
                    </a:lnTo>
                    <a:lnTo>
                      <a:pt x="0" y="13"/>
                    </a:lnTo>
                    <a:lnTo>
                      <a:pt x="1" y="0"/>
                    </a:lnTo>
                    <a:lnTo>
                      <a:pt x="9" y="6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695" name="Freeform 183">
                <a:extLst>
                  <a:ext uri="{FF2B5EF4-FFF2-40B4-BE49-F238E27FC236}">
                    <a16:creationId xmlns:a16="http://schemas.microsoft.com/office/drawing/2014/main" id="{A7F6E3A9-B040-4FCE-A2FC-BCB3F166E07C}"/>
                  </a:ext>
                </a:extLst>
              </p:cNvPr>
              <p:cNvSpPr>
                <a:spLocks/>
              </p:cNvSpPr>
              <p:nvPr>
                <p:custDataLst>
                  <p:tags r:id="rId178"/>
                </p:custDataLst>
              </p:nvPr>
            </p:nvSpPr>
            <p:spPr bwMode="gray">
              <a:xfrm>
                <a:off x="6714928" y="2901736"/>
                <a:ext cx="50857" cy="42088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8" y="8"/>
                  </a:cxn>
                  <a:cxn ang="0">
                    <a:pos x="22" y="4"/>
                  </a:cxn>
                  <a:cxn ang="0">
                    <a:pos x="26" y="0"/>
                  </a:cxn>
                  <a:cxn ang="0">
                    <a:pos x="29" y="0"/>
                  </a:cxn>
                  <a:cxn ang="0">
                    <a:pos x="26" y="8"/>
                  </a:cxn>
                  <a:cxn ang="0">
                    <a:pos x="24" y="19"/>
                  </a:cxn>
                  <a:cxn ang="0">
                    <a:pos x="14" y="24"/>
                  </a:cxn>
                  <a:cxn ang="0">
                    <a:pos x="2" y="21"/>
                  </a:cxn>
                  <a:cxn ang="0">
                    <a:pos x="0" y="13"/>
                  </a:cxn>
                </a:cxnLst>
                <a:rect l="0" t="0" r="r" b="b"/>
                <a:pathLst>
                  <a:path w="29" h="24">
                    <a:moveTo>
                      <a:pt x="0" y="13"/>
                    </a:moveTo>
                    <a:lnTo>
                      <a:pt x="8" y="8"/>
                    </a:lnTo>
                    <a:lnTo>
                      <a:pt x="22" y="4"/>
                    </a:lnTo>
                    <a:lnTo>
                      <a:pt x="26" y="0"/>
                    </a:lnTo>
                    <a:lnTo>
                      <a:pt x="29" y="0"/>
                    </a:lnTo>
                    <a:lnTo>
                      <a:pt x="26" y="8"/>
                    </a:lnTo>
                    <a:lnTo>
                      <a:pt x="24" y="19"/>
                    </a:lnTo>
                    <a:lnTo>
                      <a:pt x="14" y="24"/>
                    </a:lnTo>
                    <a:lnTo>
                      <a:pt x="2" y="21"/>
                    </a:lnTo>
                    <a:lnTo>
                      <a:pt x="0" y="13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696" name="Freeform 184">
                <a:extLst>
                  <a:ext uri="{FF2B5EF4-FFF2-40B4-BE49-F238E27FC236}">
                    <a16:creationId xmlns:a16="http://schemas.microsoft.com/office/drawing/2014/main" id="{CC71369A-309E-4F18-AD3B-1DA987EFCA47}"/>
                  </a:ext>
                </a:extLst>
              </p:cNvPr>
              <p:cNvSpPr>
                <a:spLocks/>
              </p:cNvSpPr>
              <p:nvPr>
                <p:custDataLst>
                  <p:tags r:id="rId179"/>
                </p:custDataLst>
              </p:nvPr>
            </p:nvSpPr>
            <p:spPr bwMode="gray">
              <a:xfrm>
                <a:off x="6464154" y="2601859"/>
                <a:ext cx="10522" cy="1227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1"/>
                  </a:cxn>
                  <a:cxn ang="0">
                    <a:pos x="6" y="5"/>
                  </a:cxn>
                  <a:cxn ang="0">
                    <a:pos x="1" y="7"/>
                  </a:cxn>
                  <a:cxn ang="0">
                    <a:pos x="0" y="0"/>
                  </a:cxn>
                </a:cxnLst>
                <a:rect l="0" t="0" r="r" b="b"/>
                <a:pathLst>
                  <a:path w="6" h="7">
                    <a:moveTo>
                      <a:pt x="0" y="0"/>
                    </a:moveTo>
                    <a:lnTo>
                      <a:pt x="4" y="1"/>
                    </a:lnTo>
                    <a:lnTo>
                      <a:pt x="6" y="5"/>
                    </a:lnTo>
                    <a:lnTo>
                      <a:pt x="1" y="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697" name="Freeform 185">
                <a:extLst>
                  <a:ext uri="{FF2B5EF4-FFF2-40B4-BE49-F238E27FC236}">
                    <a16:creationId xmlns:a16="http://schemas.microsoft.com/office/drawing/2014/main" id="{12DB237C-F4E3-418B-97C9-5A49C5897E63}"/>
                  </a:ext>
                </a:extLst>
              </p:cNvPr>
              <p:cNvSpPr>
                <a:spLocks/>
              </p:cNvSpPr>
              <p:nvPr>
                <p:custDataLst>
                  <p:tags r:id="rId180"/>
                </p:custDataLst>
              </p:nvPr>
            </p:nvSpPr>
            <p:spPr bwMode="gray">
              <a:xfrm>
                <a:off x="6609707" y="4532643"/>
                <a:ext cx="52610" cy="64885"/>
              </a:xfrm>
              <a:custGeom>
                <a:avLst/>
                <a:gdLst/>
                <a:ahLst/>
                <a:cxnLst>
                  <a:cxn ang="0">
                    <a:pos x="3" y="12"/>
                  </a:cxn>
                  <a:cxn ang="0">
                    <a:pos x="13" y="7"/>
                  </a:cxn>
                  <a:cxn ang="0">
                    <a:pos x="19" y="0"/>
                  </a:cxn>
                  <a:cxn ang="0">
                    <a:pos x="25" y="1"/>
                  </a:cxn>
                  <a:cxn ang="0">
                    <a:pos x="30" y="10"/>
                  </a:cxn>
                  <a:cxn ang="0">
                    <a:pos x="26" y="18"/>
                  </a:cxn>
                  <a:cxn ang="0">
                    <a:pos x="21" y="22"/>
                  </a:cxn>
                  <a:cxn ang="0">
                    <a:pos x="18" y="32"/>
                  </a:cxn>
                  <a:cxn ang="0">
                    <a:pos x="12" y="33"/>
                  </a:cxn>
                  <a:cxn ang="0">
                    <a:pos x="9" y="37"/>
                  </a:cxn>
                  <a:cxn ang="0">
                    <a:pos x="5" y="37"/>
                  </a:cxn>
                  <a:cxn ang="0">
                    <a:pos x="5" y="32"/>
                  </a:cxn>
                  <a:cxn ang="0">
                    <a:pos x="0" y="33"/>
                  </a:cxn>
                  <a:cxn ang="0">
                    <a:pos x="3" y="12"/>
                  </a:cxn>
                </a:cxnLst>
                <a:rect l="0" t="0" r="r" b="b"/>
                <a:pathLst>
                  <a:path w="30" h="37">
                    <a:moveTo>
                      <a:pt x="3" y="12"/>
                    </a:moveTo>
                    <a:lnTo>
                      <a:pt x="13" y="7"/>
                    </a:lnTo>
                    <a:lnTo>
                      <a:pt x="19" y="0"/>
                    </a:lnTo>
                    <a:lnTo>
                      <a:pt x="25" y="1"/>
                    </a:lnTo>
                    <a:lnTo>
                      <a:pt x="30" y="10"/>
                    </a:lnTo>
                    <a:lnTo>
                      <a:pt x="26" y="18"/>
                    </a:lnTo>
                    <a:lnTo>
                      <a:pt x="21" y="22"/>
                    </a:lnTo>
                    <a:lnTo>
                      <a:pt x="18" y="32"/>
                    </a:lnTo>
                    <a:lnTo>
                      <a:pt x="12" y="33"/>
                    </a:lnTo>
                    <a:lnTo>
                      <a:pt x="9" y="37"/>
                    </a:lnTo>
                    <a:lnTo>
                      <a:pt x="5" y="37"/>
                    </a:lnTo>
                    <a:lnTo>
                      <a:pt x="5" y="32"/>
                    </a:lnTo>
                    <a:lnTo>
                      <a:pt x="0" y="33"/>
                    </a:lnTo>
                    <a:lnTo>
                      <a:pt x="3" y="12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698" name="Freeform 186">
                <a:extLst>
                  <a:ext uri="{FF2B5EF4-FFF2-40B4-BE49-F238E27FC236}">
                    <a16:creationId xmlns:a16="http://schemas.microsoft.com/office/drawing/2014/main" id="{451E77D9-9EA4-49FB-8FBA-606E57FBB8B2}"/>
                  </a:ext>
                </a:extLst>
              </p:cNvPr>
              <p:cNvSpPr>
                <a:spLocks/>
              </p:cNvSpPr>
              <p:nvPr>
                <p:custDataLst>
                  <p:tags r:id="rId181"/>
                </p:custDataLst>
              </p:nvPr>
            </p:nvSpPr>
            <p:spPr bwMode="gray">
              <a:xfrm>
                <a:off x="6614969" y="4311681"/>
                <a:ext cx="171859" cy="242005"/>
              </a:xfrm>
              <a:custGeom>
                <a:avLst/>
                <a:gdLst/>
                <a:ahLst/>
                <a:cxnLst>
                  <a:cxn ang="0">
                    <a:pos x="74" y="117"/>
                  </a:cxn>
                  <a:cxn ang="0">
                    <a:pos x="29" y="122"/>
                  </a:cxn>
                  <a:cxn ang="0">
                    <a:pos x="22" y="127"/>
                  </a:cxn>
                  <a:cxn ang="0">
                    <a:pos x="16" y="126"/>
                  </a:cxn>
                  <a:cxn ang="0">
                    <a:pos x="10" y="133"/>
                  </a:cxn>
                  <a:cxn ang="0">
                    <a:pos x="0" y="138"/>
                  </a:cxn>
                  <a:cxn ang="0">
                    <a:pos x="8" y="109"/>
                  </a:cxn>
                  <a:cxn ang="0">
                    <a:pos x="29" y="69"/>
                  </a:cxn>
                  <a:cxn ang="0">
                    <a:pos x="35" y="49"/>
                  </a:cxn>
                  <a:cxn ang="0">
                    <a:pos x="33" y="25"/>
                  </a:cxn>
                  <a:cxn ang="0">
                    <a:pos x="40" y="20"/>
                  </a:cxn>
                  <a:cxn ang="0">
                    <a:pos x="51" y="23"/>
                  </a:cxn>
                  <a:cxn ang="0">
                    <a:pos x="74" y="19"/>
                  </a:cxn>
                  <a:cxn ang="0">
                    <a:pos x="86" y="0"/>
                  </a:cxn>
                  <a:cxn ang="0">
                    <a:pos x="88" y="16"/>
                  </a:cxn>
                  <a:cxn ang="0">
                    <a:pos x="98" y="46"/>
                  </a:cxn>
                  <a:cxn ang="0">
                    <a:pos x="97" y="64"/>
                  </a:cxn>
                  <a:cxn ang="0">
                    <a:pos x="80" y="83"/>
                  </a:cxn>
                  <a:cxn ang="0">
                    <a:pos x="74" y="117"/>
                  </a:cxn>
                </a:cxnLst>
                <a:rect l="0" t="0" r="r" b="b"/>
                <a:pathLst>
                  <a:path w="98" h="138">
                    <a:moveTo>
                      <a:pt x="74" y="117"/>
                    </a:moveTo>
                    <a:lnTo>
                      <a:pt x="29" y="122"/>
                    </a:lnTo>
                    <a:lnTo>
                      <a:pt x="22" y="127"/>
                    </a:lnTo>
                    <a:lnTo>
                      <a:pt x="16" y="126"/>
                    </a:lnTo>
                    <a:lnTo>
                      <a:pt x="10" y="133"/>
                    </a:lnTo>
                    <a:lnTo>
                      <a:pt x="0" y="138"/>
                    </a:lnTo>
                    <a:lnTo>
                      <a:pt x="8" y="109"/>
                    </a:lnTo>
                    <a:lnTo>
                      <a:pt x="29" y="69"/>
                    </a:lnTo>
                    <a:lnTo>
                      <a:pt x="35" y="49"/>
                    </a:lnTo>
                    <a:lnTo>
                      <a:pt x="33" y="25"/>
                    </a:lnTo>
                    <a:lnTo>
                      <a:pt x="40" y="20"/>
                    </a:lnTo>
                    <a:lnTo>
                      <a:pt x="51" y="23"/>
                    </a:lnTo>
                    <a:lnTo>
                      <a:pt x="74" y="19"/>
                    </a:lnTo>
                    <a:lnTo>
                      <a:pt x="86" y="0"/>
                    </a:lnTo>
                    <a:lnTo>
                      <a:pt x="88" y="16"/>
                    </a:lnTo>
                    <a:lnTo>
                      <a:pt x="98" y="46"/>
                    </a:lnTo>
                    <a:lnTo>
                      <a:pt x="97" y="64"/>
                    </a:lnTo>
                    <a:lnTo>
                      <a:pt x="80" y="83"/>
                    </a:lnTo>
                    <a:lnTo>
                      <a:pt x="74" y="117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699" name="Freeform 187">
                <a:extLst>
                  <a:ext uri="{FF2B5EF4-FFF2-40B4-BE49-F238E27FC236}">
                    <a16:creationId xmlns:a16="http://schemas.microsoft.com/office/drawing/2014/main" id="{1C8CB6E8-8E1B-4B11-8AEA-4735B840C232}"/>
                  </a:ext>
                </a:extLst>
              </p:cNvPr>
              <p:cNvSpPr>
                <a:spLocks/>
              </p:cNvSpPr>
              <p:nvPr>
                <p:custDataLst>
                  <p:tags r:id="rId182"/>
                </p:custDataLst>
              </p:nvPr>
            </p:nvSpPr>
            <p:spPr bwMode="gray">
              <a:xfrm>
                <a:off x="6609707" y="4588760"/>
                <a:ext cx="40334" cy="73653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5" y="0"/>
                  </a:cxn>
                  <a:cxn ang="0">
                    <a:pos x="5" y="5"/>
                  </a:cxn>
                  <a:cxn ang="0">
                    <a:pos x="9" y="5"/>
                  </a:cxn>
                  <a:cxn ang="0">
                    <a:pos x="12" y="1"/>
                  </a:cxn>
                  <a:cxn ang="0">
                    <a:pos x="18" y="0"/>
                  </a:cxn>
                  <a:cxn ang="0">
                    <a:pos x="23" y="8"/>
                  </a:cxn>
                  <a:cxn ang="0">
                    <a:pos x="20" y="21"/>
                  </a:cxn>
                  <a:cxn ang="0">
                    <a:pos x="12" y="26"/>
                  </a:cxn>
                  <a:cxn ang="0">
                    <a:pos x="10" y="35"/>
                  </a:cxn>
                  <a:cxn ang="0">
                    <a:pos x="3" y="42"/>
                  </a:cxn>
                  <a:cxn ang="0">
                    <a:pos x="4" y="26"/>
                  </a:cxn>
                  <a:cxn ang="0">
                    <a:pos x="0" y="19"/>
                  </a:cxn>
                  <a:cxn ang="0">
                    <a:pos x="0" y="1"/>
                  </a:cxn>
                </a:cxnLst>
                <a:rect l="0" t="0" r="r" b="b"/>
                <a:pathLst>
                  <a:path w="23" h="42">
                    <a:moveTo>
                      <a:pt x="0" y="1"/>
                    </a:moveTo>
                    <a:lnTo>
                      <a:pt x="5" y="0"/>
                    </a:lnTo>
                    <a:lnTo>
                      <a:pt x="5" y="5"/>
                    </a:lnTo>
                    <a:lnTo>
                      <a:pt x="9" y="5"/>
                    </a:lnTo>
                    <a:lnTo>
                      <a:pt x="12" y="1"/>
                    </a:lnTo>
                    <a:lnTo>
                      <a:pt x="18" y="0"/>
                    </a:lnTo>
                    <a:lnTo>
                      <a:pt x="23" y="8"/>
                    </a:lnTo>
                    <a:lnTo>
                      <a:pt x="20" y="21"/>
                    </a:lnTo>
                    <a:lnTo>
                      <a:pt x="12" y="26"/>
                    </a:lnTo>
                    <a:lnTo>
                      <a:pt x="10" y="35"/>
                    </a:lnTo>
                    <a:lnTo>
                      <a:pt x="3" y="42"/>
                    </a:lnTo>
                    <a:lnTo>
                      <a:pt x="4" y="26"/>
                    </a:lnTo>
                    <a:lnTo>
                      <a:pt x="0" y="19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700" name="Freeform 188">
                <a:extLst>
                  <a:ext uri="{FF2B5EF4-FFF2-40B4-BE49-F238E27FC236}">
                    <a16:creationId xmlns:a16="http://schemas.microsoft.com/office/drawing/2014/main" id="{A598F327-B71B-463A-AB7D-1D431994DE0F}"/>
                  </a:ext>
                </a:extLst>
              </p:cNvPr>
              <p:cNvSpPr>
                <a:spLocks/>
              </p:cNvSpPr>
              <p:nvPr>
                <p:custDataLst>
                  <p:tags r:id="rId183"/>
                </p:custDataLst>
              </p:nvPr>
            </p:nvSpPr>
            <p:spPr bwMode="gray">
              <a:xfrm>
                <a:off x="6502735" y="2536974"/>
                <a:ext cx="78915" cy="96451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10" y="0"/>
                  </a:cxn>
                  <a:cxn ang="0">
                    <a:pos x="22" y="4"/>
                  </a:cxn>
                  <a:cxn ang="0">
                    <a:pos x="44" y="31"/>
                  </a:cxn>
                  <a:cxn ang="0">
                    <a:pos x="45" y="41"/>
                  </a:cxn>
                  <a:cxn ang="0">
                    <a:pos x="35" y="38"/>
                  </a:cxn>
                  <a:cxn ang="0">
                    <a:pos x="24" y="35"/>
                  </a:cxn>
                  <a:cxn ang="0">
                    <a:pos x="23" y="43"/>
                  </a:cxn>
                  <a:cxn ang="0">
                    <a:pos x="10" y="44"/>
                  </a:cxn>
                  <a:cxn ang="0">
                    <a:pos x="4" y="55"/>
                  </a:cxn>
                  <a:cxn ang="0">
                    <a:pos x="2" y="49"/>
                  </a:cxn>
                  <a:cxn ang="0">
                    <a:pos x="5" y="43"/>
                  </a:cxn>
                  <a:cxn ang="0">
                    <a:pos x="1" y="40"/>
                  </a:cxn>
                  <a:cxn ang="0">
                    <a:pos x="7" y="27"/>
                  </a:cxn>
                  <a:cxn ang="0">
                    <a:pos x="8" y="15"/>
                  </a:cxn>
                  <a:cxn ang="0">
                    <a:pos x="0" y="3"/>
                  </a:cxn>
                </a:cxnLst>
                <a:rect l="0" t="0" r="r" b="b"/>
                <a:pathLst>
                  <a:path w="45" h="55">
                    <a:moveTo>
                      <a:pt x="0" y="3"/>
                    </a:moveTo>
                    <a:lnTo>
                      <a:pt x="10" y="0"/>
                    </a:lnTo>
                    <a:lnTo>
                      <a:pt x="22" y="4"/>
                    </a:lnTo>
                    <a:lnTo>
                      <a:pt x="44" y="31"/>
                    </a:lnTo>
                    <a:lnTo>
                      <a:pt x="45" y="41"/>
                    </a:lnTo>
                    <a:lnTo>
                      <a:pt x="35" y="38"/>
                    </a:lnTo>
                    <a:lnTo>
                      <a:pt x="24" y="35"/>
                    </a:lnTo>
                    <a:lnTo>
                      <a:pt x="23" y="43"/>
                    </a:lnTo>
                    <a:lnTo>
                      <a:pt x="10" y="44"/>
                    </a:lnTo>
                    <a:lnTo>
                      <a:pt x="4" y="55"/>
                    </a:lnTo>
                    <a:lnTo>
                      <a:pt x="2" y="49"/>
                    </a:lnTo>
                    <a:lnTo>
                      <a:pt x="5" y="43"/>
                    </a:lnTo>
                    <a:lnTo>
                      <a:pt x="1" y="40"/>
                    </a:lnTo>
                    <a:lnTo>
                      <a:pt x="7" y="27"/>
                    </a:lnTo>
                    <a:lnTo>
                      <a:pt x="8" y="15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701" name="Freeform 189">
                <a:extLst>
                  <a:ext uri="{FF2B5EF4-FFF2-40B4-BE49-F238E27FC236}">
                    <a16:creationId xmlns:a16="http://schemas.microsoft.com/office/drawing/2014/main" id="{D21A1851-1CF6-4FDF-B2FC-92A581A0263F}"/>
                  </a:ext>
                </a:extLst>
              </p:cNvPr>
              <p:cNvSpPr>
                <a:spLocks/>
              </p:cNvSpPr>
              <p:nvPr>
                <p:custDataLst>
                  <p:tags r:id="rId184"/>
                </p:custDataLst>
              </p:nvPr>
            </p:nvSpPr>
            <p:spPr bwMode="gray">
              <a:xfrm>
                <a:off x="6513256" y="3091131"/>
                <a:ext cx="324428" cy="478751"/>
              </a:xfrm>
              <a:custGeom>
                <a:avLst/>
                <a:gdLst/>
                <a:ahLst/>
                <a:cxnLst>
                  <a:cxn ang="0">
                    <a:pos x="7" y="4"/>
                  </a:cxn>
                  <a:cxn ang="0">
                    <a:pos x="15" y="0"/>
                  </a:cxn>
                  <a:cxn ang="0">
                    <a:pos x="29" y="2"/>
                  </a:cxn>
                  <a:cxn ang="0">
                    <a:pos x="48" y="10"/>
                  </a:cxn>
                  <a:cxn ang="0">
                    <a:pos x="68" y="20"/>
                  </a:cxn>
                  <a:cxn ang="0">
                    <a:pos x="79" y="19"/>
                  </a:cxn>
                  <a:cxn ang="0">
                    <a:pos x="86" y="12"/>
                  </a:cxn>
                  <a:cxn ang="0">
                    <a:pos x="91" y="11"/>
                  </a:cxn>
                  <a:cxn ang="0">
                    <a:pos x="97" y="5"/>
                  </a:cxn>
                  <a:cxn ang="0">
                    <a:pos x="107" y="7"/>
                  </a:cxn>
                  <a:cxn ang="0">
                    <a:pos x="119" y="19"/>
                  </a:cxn>
                  <a:cxn ang="0">
                    <a:pos x="123" y="18"/>
                  </a:cxn>
                  <a:cxn ang="0">
                    <a:pos x="124" y="18"/>
                  </a:cxn>
                  <a:cxn ang="0">
                    <a:pos x="128" y="17"/>
                  </a:cxn>
                  <a:cxn ang="0">
                    <a:pos x="136" y="20"/>
                  </a:cxn>
                  <a:cxn ang="0">
                    <a:pos x="153" y="17"/>
                  </a:cxn>
                  <a:cxn ang="0">
                    <a:pos x="155" y="24"/>
                  </a:cxn>
                  <a:cxn ang="0">
                    <a:pos x="159" y="39"/>
                  </a:cxn>
                  <a:cxn ang="0">
                    <a:pos x="165" y="60"/>
                  </a:cxn>
                  <a:cxn ang="0">
                    <a:pos x="162" y="91"/>
                  </a:cxn>
                  <a:cxn ang="0">
                    <a:pos x="163" y="105"/>
                  </a:cxn>
                  <a:cxn ang="0">
                    <a:pos x="156" y="108"/>
                  </a:cxn>
                  <a:cxn ang="0">
                    <a:pos x="145" y="90"/>
                  </a:cxn>
                  <a:cxn ang="0">
                    <a:pos x="136" y="72"/>
                  </a:cxn>
                  <a:cxn ang="0">
                    <a:pos x="134" y="49"/>
                  </a:cxn>
                  <a:cxn ang="0">
                    <a:pos x="129" y="43"/>
                  </a:cxn>
                  <a:cxn ang="0">
                    <a:pos x="127" y="52"/>
                  </a:cxn>
                  <a:cxn ang="0">
                    <a:pos x="131" y="82"/>
                  </a:cxn>
                  <a:cxn ang="0">
                    <a:pos x="146" y="102"/>
                  </a:cxn>
                  <a:cxn ang="0">
                    <a:pos x="149" y="117"/>
                  </a:cxn>
                  <a:cxn ang="0">
                    <a:pos x="159" y="140"/>
                  </a:cxn>
                  <a:cxn ang="0">
                    <a:pos x="168" y="170"/>
                  </a:cxn>
                  <a:cxn ang="0">
                    <a:pos x="180" y="206"/>
                  </a:cxn>
                  <a:cxn ang="0">
                    <a:pos x="185" y="237"/>
                  </a:cxn>
                  <a:cxn ang="0">
                    <a:pos x="175" y="251"/>
                  </a:cxn>
                  <a:cxn ang="0">
                    <a:pos x="161" y="257"/>
                  </a:cxn>
                  <a:cxn ang="0">
                    <a:pos x="161" y="273"/>
                  </a:cxn>
                  <a:cxn ang="0">
                    <a:pos x="152" y="269"/>
                  </a:cxn>
                  <a:cxn ang="0">
                    <a:pos x="146" y="261"/>
                  </a:cxn>
                  <a:cxn ang="0">
                    <a:pos x="67" y="265"/>
                  </a:cxn>
                  <a:cxn ang="0">
                    <a:pos x="16" y="258"/>
                  </a:cxn>
                  <a:cxn ang="0">
                    <a:pos x="15" y="195"/>
                  </a:cxn>
                  <a:cxn ang="0">
                    <a:pos x="14" y="139"/>
                  </a:cxn>
                  <a:cxn ang="0">
                    <a:pos x="12" y="82"/>
                  </a:cxn>
                  <a:cxn ang="0">
                    <a:pos x="0" y="30"/>
                  </a:cxn>
                  <a:cxn ang="0">
                    <a:pos x="7" y="22"/>
                  </a:cxn>
                  <a:cxn ang="0">
                    <a:pos x="7" y="4"/>
                  </a:cxn>
                </a:cxnLst>
                <a:rect l="0" t="0" r="r" b="b"/>
                <a:pathLst>
                  <a:path w="185" h="273">
                    <a:moveTo>
                      <a:pt x="7" y="4"/>
                    </a:moveTo>
                    <a:lnTo>
                      <a:pt x="15" y="0"/>
                    </a:lnTo>
                    <a:lnTo>
                      <a:pt x="29" y="2"/>
                    </a:lnTo>
                    <a:lnTo>
                      <a:pt x="48" y="10"/>
                    </a:lnTo>
                    <a:lnTo>
                      <a:pt x="68" y="20"/>
                    </a:lnTo>
                    <a:lnTo>
                      <a:pt x="79" y="19"/>
                    </a:lnTo>
                    <a:lnTo>
                      <a:pt x="86" y="12"/>
                    </a:lnTo>
                    <a:lnTo>
                      <a:pt x="91" y="11"/>
                    </a:lnTo>
                    <a:lnTo>
                      <a:pt x="97" y="5"/>
                    </a:lnTo>
                    <a:lnTo>
                      <a:pt x="107" y="7"/>
                    </a:lnTo>
                    <a:lnTo>
                      <a:pt x="119" y="19"/>
                    </a:lnTo>
                    <a:lnTo>
                      <a:pt x="123" y="18"/>
                    </a:lnTo>
                    <a:lnTo>
                      <a:pt x="124" y="18"/>
                    </a:lnTo>
                    <a:lnTo>
                      <a:pt x="128" y="17"/>
                    </a:lnTo>
                    <a:lnTo>
                      <a:pt x="136" y="20"/>
                    </a:lnTo>
                    <a:lnTo>
                      <a:pt x="153" y="17"/>
                    </a:lnTo>
                    <a:lnTo>
                      <a:pt x="155" y="24"/>
                    </a:lnTo>
                    <a:lnTo>
                      <a:pt x="159" y="39"/>
                    </a:lnTo>
                    <a:lnTo>
                      <a:pt x="165" y="60"/>
                    </a:lnTo>
                    <a:lnTo>
                      <a:pt x="162" y="91"/>
                    </a:lnTo>
                    <a:lnTo>
                      <a:pt x="163" y="105"/>
                    </a:lnTo>
                    <a:lnTo>
                      <a:pt x="156" y="108"/>
                    </a:lnTo>
                    <a:lnTo>
                      <a:pt x="145" y="90"/>
                    </a:lnTo>
                    <a:lnTo>
                      <a:pt x="136" y="72"/>
                    </a:lnTo>
                    <a:lnTo>
                      <a:pt x="134" y="49"/>
                    </a:lnTo>
                    <a:lnTo>
                      <a:pt x="129" y="43"/>
                    </a:lnTo>
                    <a:lnTo>
                      <a:pt x="127" y="52"/>
                    </a:lnTo>
                    <a:lnTo>
                      <a:pt x="131" y="82"/>
                    </a:lnTo>
                    <a:lnTo>
                      <a:pt x="146" y="102"/>
                    </a:lnTo>
                    <a:lnTo>
                      <a:pt x="149" y="117"/>
                    </a:lnTo>
                    <a:lnTo>
                      <a:pt x="159" y="140"/>
                    </a:lnTo>
                    <a:lnTo>
                      <a:pt x="168" y="170"/>
                    </a:lnTo>
                    <a:lnTo>
                      <a:pt x="180" y="206"/>
                    </a:lnTo>
                    <a:lnTo>
                      <a:pt x="185" y="237"/>
                    </a:lnTo>
                    <a:lnTo>
                      <a:pt x="175" y="251"/>
                    </a:lnTo>
                    <a:lnTo>
                      <a:pt x="161" y="257"/>
                    </a:lnTo>
                    <a:lnTo>
                      <a:pt x="161" y="273"/>
                    </a:lnTo>
                    <a:lnTo>
                      <a:pt x="152" y="269"/>
                    </a:lnTo>
                    <a:lnTo>
                      <a:pt x="146" y="261"/>
                    </a:lnTo>
                    <a:lnTo>
                      <a:pt x="67" y="265"/>
                    </a:lnTo>
                    <a:lnTo>
                      <a:pt x="16" y="258"/>
                    </a:lnTo>
                    <a:lnTo>
                      <a:pt x="15" y="195"/>
                    </a:lnTo>
                    <a:lnTo>
                      <a:pt x="14" y="139"/>
                    </a:lnTo>
                    <a:lnTo>
                      <a:pt x="12" y="82"/>
                    </a:lnTo>
                    <a:lnTo>
                      <a:pt x="0" y="30"/>
                    </a:lnTo>
                    <a:lnTo>
                      <a:pt x="7" y="22"/>
                    </a:lnTo>
                    <a:lnTo>
                      <a:pt x="7" y="4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702" name="Freeform 190">
                <a:extLst>
                  <a:ext uri="{FF2B5EF4-FFF2-40B4-BE49-F238E27FC236}">
                    <a16:creationId xmlns:a16="http://schemas.microsoft.com/office/drawing/2014/main" id="{8EAEB638-F79C-42BE-BE72-422967909B70}"/>
                  </a:ext>
                </a:extLst>
              </p:cNvPr>
              <p:cNvSpPr>
                <a:spLocks/>
              </p:cNvSpPr>
              <p:nvPr>
                <p:custDataLst>
                  <p:tags r:id="rId185"/>
                </p:custDataLst>
              </p:nvPr>
            </p:nvSpPr>
            <p:spPr bwMode="gray">
              <a:xfrm>
                <a:off x="6441356" y="3506750"/>
                <a:ext cx="478751" cy="848773"/>
              </a:xfrm>
              <a:custGeom>
                <a:avLst/>
                <a:gdLst/>
                <a:ahLst/>
                <a:cxnLst>
                  <a:cxn ang="0">
                    <a:pos x="38" y="82"/>
                  </a:cxn>
                  <a:cxn ang="0">
                    <a:pos x="55" y="78"/>
                  </a:cxn>
                  <a:cxn ang="0">
                    <a:pos x="57" y="21"/>
                  </a:cxn>
                  <a:cxn ang="0">
                    <a:pos x="108" y="28"/>
                  </a:cxn>
                  <a:cxn ang="0">
                    <a:pos x="187" y="24"/>
                  </a:cxn>
                  <a:cxn ang="0">
                    <a:pos x="193" y="32"/>
                  </a:cxn>
                  <a:cxn ang="0">
                    <a:pos x="202" y="36"/>
                  </a:cxn>
                  <a:cxn ang="0">
                    <a:pos x="202" y="20"/>
                  </a:cxn>
                  <a:cxn ang="0">
                    <a:pos x="216" y="14"/>
                  </a:cxn>
                  <a:cxn ang="0">
                    <a:pos x="226" y="0"/>
                  </a:cxn>
                  <a:cxn ang="0">
                    <a:pos x="242" y="22"/>
                  </a:cxn>
                  <a:cxn ang="0">
                    <a:pos x="249" y="41"/>
                  </a:cxn>
                  <a:cxn ang="0">
                    <a:pos x="251" y="83"/>
                  </a:cxn>
                  <a:cxn ang="0">
                    <a:pos x="250" y="100"/>
                  </a:cxn>
                  <a:cxn ang="0">
                    <a:pos x="273" y="134"/>
                  </a:cxn>
                  <a:cxn ang="0">
                    <a:pos x="249" y="157"/>
                  </a:cxn>
                  <a:cxn ang="0">
                    <a:pos x="239" y="183"/>
                  </a:cxn>
                  <a:cxn ang="0">
                    <a:pos x="236" y="224"/>
                  </a:cxn>
                  <a:cxn ang="0">
                    <a:pos x="232" y="272"/>
                  </a:cxn>
                  <a:cxn ang="0">
                    <a:pos x="216" y="278"/>
                  </a:cxn>
                  <a:cxn ang="0">
                    <a:pos x="213" y="304"/>
                  </a:cxn>
                  <a:cxn ang="0">
                    <a:pos x="199" y="315"/>
                  </a:cxn>
                  <a:cxn ang="0">
                    <a:pos x="196" y="347"/>
                  </a:cxn>
                  <a:cxn ang="0">
                    <a:pos x="183" y="371"/>
                  </a:cxn>
                  <a:cxn ang="0">
                    <a:pos x="199" y="409"/>
                  </a:cxn>
                  <a:cxn ang="0">
                    <a:pos x="204" y="433"/>
                  </a:cxn>
                  <a:cxn ang="0">
                    <a:pos x="214" y="451"/>
                  </a:cxn>
                  <a:cxn ang="0">
                    <a:pos x="185" y="459"/>
                  </a:cxn>
                  <a:cxn ang="0">
                    <a:pos x="173" y="478"/>
                  </a:cxn>
                  <a:cxn ang="0">
                    <a:pos x="150" y="482"/>
                  </a:cxn>
                  <a:cxn ang="0">
                    <a:pos x="139" y="479"/>
                  </a:cxn>
                  <a:cxn ang="0">
                    <a:pos x="132" y="484"/>
                  </a:cxn>
                  <a:cxn ang="0">
                    <a:pos x="121" y="464"/>
                  </a:cxn>
                  <a:cxn ang="0">
                    <a:pos x="112" y="467"/>
                  </a:cxn>
                  <a:cxn ang="0">
                    <a:pos x="102" y="463"/>
                  </a:cxn>
                  <a:cxn ang="0">
                    <a:pos x="98" y="468"/>
                  </a:cxn>
                  <a:cxn ang="0">
                    <a:pos x="89" y="469"/>
                  </a:cxn>
                  <a:cxn ang="0">
                    <a:pos x="84" y="455"/>
                  </a:cxn>
                  <a:cxn ang="0">
                    <a:pos x="80" y="445"/>
                  </a:cxn>
                  <a:cxn ang="0">
                    <a:pos x="63" y="429"/>
                  </a:cxn>
                  <a:cxn ang="0">
                    <a:pos x="63" y="412"/>
                  </a:cxn>
                  <a:cxn ang="0">
                    <a:pos x="50" y="395"/>
                  </a:cxn>
                  <a:cxn ang="0">
                    <a:pos x="41" y="392"/>
                  </a:cxn>
                  <a:cxn ang="0">
                    <a:pos x="36" y="378"/>
                  </a:cxn>
                  <a:cxn ang="0">
                    <a:pos x="26" y="374"/>
                  </a:cxn>
                  <a:cxn ang="0">
                    <a:pos x="28" y="344"/>
                  </a:cxn>
                  <a:cxn ang="0">
                    <a:pos x="19" y="325"/>
                  </a:cxn>
                  <a:cxn ang="0">
                    <a:pos x="22" y="318"/>
                  </a:cxn>
                  <a:cxn ang="0">
                    <a:pos x="21" y="309"/>
                  </a:cxn>
                  <a:cxn ang="0">
                    <a:pos x="8" y="297"/>
                  </a:cxn>
                  <a:cxn ang="0">
                    <a:pos x="9" y="282"/>
                  </a:cxn>
                  <a:cxn ang="0">
                    <a:pos x="0" y="270"/>
                  </a:cxn>
                  <a:cxn ang="0">
                    <a:pos x="4" y="261"/>
                  </a:cxn>
                  <a:cxn ang="0">
                    <a:pos x="10" y="225"/>
                  </a:cxn>
                  <a:cxn ang="0">
                    <a:pos x="14" y="215"/>
                  </a:cxn>
                  <a:cxn ang="0">
                    <a:pos x="13" y="197"/>
                  </a:cxn>
                  <a:cxn ang="0">
                    <a:pos x="37" y="191"/>
                  </a:cxn>
                  <a:cxn ang="0">
                    <a:pos x="38" y="137"/>
                  </a:cxn>
                  <a:cxn ang="0">
                    <a:pos x="38" y="82"/>
                  </a:cxn>
                </a:cxnLst>
                <a:rect l="0" t="0" r="r" b="b"/>
                <a:pathLst>
                  <a:path w="273" h="484">
                    <a:moveTo>
                      <a:pt x="38" y="82"/>
                    </a:moveTo>
                    <a:lnTo>
                      <a:pt x="55" y="78"/>
                    </a:lnTo>
                    <a:lnTo>
                      <a:pt x="57" y="21"/>
                    </a:lnTo>
                    <a:lnTo>
                      <a:pt x="108" y="28"/>
                    </a:lnTo>
                    <a:lnTo>
                      <a:pt x="187" y="24"/>
                    </a:lnTo>
                    <a:lnTo>
                      <a:pt x="193" y="32"/>
                    </a:lnTo>
                    <a:lnTo>
                      <a:pt x="202" y="36"/>
                    </a:lnTo>
                    <a:lnTo>
                      <a:pt x="202" y="20"/>
                    </a:lnTo>
                    <a:lnTo>
                      <a:pt x="216" y="14"/>
                    </a:lnTo>
                    <a:lnTo>
                      <a:pt x="226" y="0"/>
                    </a:lnTo>
                    <a:lnTo>
                      <a:pt x="242" y="22"/>
                    </a:lnTo>
                    <a:lnTo>
                      <a:pt x="249" y="41"/>
                    </a:lnTo>
                    <a:lnTo>
                      <a:pt x="251" y="83"/>
                    </a:lnTo>
                    <a:lnTo>
                      <a:pt x="250" y="100"/>
                    </a:lnTo>
                    <a:lnTo>
                      <a:pt x="273" y="134"/>
                    </a:lnTo>
                    <a:lnTo>
                      <a:pt x="249" y="157"/>
                    </a:lnTo>
                    <a:lnTo>
                      <a:pt x="239" y="183"/>
                    </a:lnTo>
                    <a:lnTo>
                      <a:pt x="236" y="224"/>
                    </a:lnTo>
                    <a:lnTo>
                      <a:pt x="232" y="272"/>
                    </a:lnTo>
                    <a:lnTo>
                      <a:pt x="216" y="278"/>
                    </a:lnTo>
                    <a:lnTo>
                      <a:pt x="213" y="304"/>
                    </a:lnTo>
                    <a:lnTo>
                      <a:pt x="199" y="315"/>
                    </a:lnTo>
                    <a:lnTo>
                      <a:pt x="196" y="347"/>
                    </a:lnTo>
                    <a:lnTo>
                      <a:pt x="183" y="371"/>
                    </a:lnTo>
                    <a:lnTo>
                      <a:pt x="199" y="409"/>
                    </a:lnTo>
                    <a:lnTo>
                      <a:pt x="204" y="433"/>
                    </a:lnTo>
                    <a:lnTo>
                      <a:pt x="214" y="451"/>
                    </a:lnTo>
                    <a:lnTo>
                      <a:pt x="185" y="459"/>
                    </a:lnTo>
                    <a:lnTo>
                      <a:pt x="173" y="478"/>
                    </a:lnTo>
                    <a:lnTo>
                      <a:pt x="150" y="482"/>
                    </a:lnTo>
                    <a:lnTo>
                      <a:pt x="139" y="479"/>
                    </a:lnTo>
                    <a:lnTo>
                      <a:pt x="132" y="484"/>
                    </a:lnTo>
                    <a:lnTo>
                      <a:pt x="121" y="464"/>
                    </a:lnTo>
                    <a:lnTo>
                      <a:pt x="112" y="467"/>
                    </a:lnTo>
                    <a:lnTo>
                      <a:pt x="102" y="463"/>
                    </a:lnTo>
                    <a:lnTo>
                      <a:pt x="98" y="468"/>
                    </a:lnTo>
                    <a:lnTo>
                      <a:pt x="89" y="469"/>
                    </a:lnTo>
                    <a:lnTo>
                      <a:pt x="84" y="455"/>
                    </a:lnTo>
                    <a:lnTo>
                      <a:pt x="80" y="445"/>
                    </a:lnTo>
                    <a:lnTo>
                      <a:pt x="63" y="429"/>
                    </a:lnTo>
                    <a:lnTo>
                      <a:pt x="63" y="412"/>
                    </a:lnTo>
                    <a:lnTo>
                      <a:pt x="50" y="395"/>
                    </a:lnTo>
                    <a:lnTo>
                      <a:pt x="41" y="392"/>
                    </a:lnTo>
                    <a:lnTo>
                      <a:pt x="36" y="378"/>
                    </a:lnTo>
                    <a:lnTo>
                      <a:pt x="26" y="374"/>
                    </a:lnTo>
                    <a:lnTo>
                      <a:pt x="28" y="344"/>
                    </a:lnTo>
                    <a:lnTo>
                      <a:pt x="19" y="325"/>
                    </a:lnTo>
                    <a:lnTo>
                      <a:pt x="22" y="318"/>
                    </a:lnTo>
                    <a:lnTo>
                      <a:pt x="21" y="309"/>
                    </a:lnTo>
                    <a:lnTo>
                      <a:pt x="8" y="297"/>
                    </a:lnTo>
                    <a:lnTo>
                      <a:pt x="9" y="282"/>
                    </a:lnTo>
                    <a:lnTo>
                      <a:pt x="0" y="270"/>
                    </a:lnTo>
                    <a:lnTo>
                      <a:pt x="4" y="261"/>
                    </a:lnTo>
                    <a:lnTo>
                      <a:pt x="10" y="225"/>
                    </a:lnTo>
                    <a:lnTo>
                      <a:pt x="14" y="215"/>
                    </a:lnTo>
                    <a:lnTo>
                      <a:pt x="13" y="197"/>
                    </a:lnTo>
                    <a:lnTo>
                      <a:pt x="37" y="191"/>
                    </a:lnTo>
                    <a:lnTo>
                      <a:pt x="38" y="137"/>
                    </a:lnTo>
                    <a:lnTo>
                      <a:pt x="38" y="82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703" name="Freeform 191">
                <a:extLst>
                  <a:ext uri="{FF2B5EF4-FFF2-40B4-BE49-F238E27FC236}">
                    <a16:creationId xmlns:a16="http://schemas.microsoft.com/office/drawing/2014/main" id="{13B4F9F8-E984-4FF5-84C6-D78FB1E7954C}"/>
                  </a:ext>
                </a:extLst>
              </p:cNvPr>
              <p:cNvSpPr>
                <a:spLocks/>
              </p:cNvSpPr>
              <p:nvPr>
                <p:custDataLst>
                  <p:tags r:id="rId186"/>
                </p:custDataLst>
              </p:nvPr>
            </p:nvSpPr>
            <p:spPr bwMode="gray">
              <a:xfrm>
                <a:off x="6169539" y="4027588"/>
                <a:ext cx="419126" cy="408604"/>
              </a:xfrm>
              <a:custGeom>
                <a:avLst/>
                <a:gdLst/>
                <a:ahLst/>
                <a:cxnLst>
                  <a:cxn ang="0">
                    <a:pos x="20" y="233"/>
                  </a:cxn>
                  <a:cxn ang="0">
                    <a:pos x="0" y="177"/>
                  </a:cxn>
                  <a:cxn ang="0">
                    <a:pos x="1" y="161"/>
                  </a:cxn>
                  <a:cxn ang="0">
                    <a:pos x="25" y="116"/>
                  </a:cxn>
                  <a:cxn ang="0">
                    <a:pos x="84" y="101"/>
                  </a:cxn>
                  <a:cxn ang="0">
                    <a:pos x="96" y="74"/>
                  </a:cxn>
                  <a:cxn ang="0">
                    <a:pos x="119" y="73"/>
                  </a:cxn>
                  <a:cxn ang="0">
                    <a:pos x="146" y="36"/>
                  </a:cxn>
                  <a:cxn ang="0">
                    <a:pos x="152" y="9"/>
                  </a:cxn>
                  <a:cxn ang="0">
                    <a:pos x="163" y="0"/>
                  </a:cxn>
                  <a:cxn ang="0">
                    <a:pos x="176" y="12"/>
                  </a:cxn>
                  <a:cxn ang="0">
                    <a:pos x="177" y="21"/>
                  </a:cxn>
                  <a:cxn ang="0">
                    <a:pos x="174" y="28"/>
                  </a:cxn>
                  <a:cxn ang="0">
                    <a:pos x="183" y="47"/>
                  </a:cxn>
                  <a:cxn ang="0">
                    <a:pos x="181" y="77"/>
                  </a:cxn>
                  <a:cxn ang="0">
                    <a:pos x="191" y="81"/>
                  </a:cxn>
                  <a:cxn ang="0">
                    <a:pos x="196" y="95"/>
                  </a:cxn>
                  <a:cxn ang="0">
                    <a:pos x="205" y="98"/>
                  </a:cxn>
                  <a:cxn ang="0">
                    <a:pos x="218" y="115"/>
                  </a:cxn>
                  <a:cxn ang="0">
                    <a:pos x="218" y="132"/>
                  </a:cxn>
                  <a:cxn ang="0">
                    <a:pos x="235" y="148"/>
                  </a:cxn>
                  <a:cxn ang="0">
                    <a:pos x="239" y="158"/>
                  </a:cxn>
                  <a:cxn ang="0">
                    <a:pos x="209" y="158"/>
                  </a:cxn>
                  <a:cxn ang="0">
                    <a:pos x="164" y="184"/>
                  </a:cxn>
                  <a:cxn ang="0">
                    <a:pos x="147" y="192"/>
                  </a:cxn>
                  <a:cxn ang="0">
                    <a:pos x="122" y="187"/>
                  </a:cxn>
                  <a:cxn ang="0">
                    <a:pos x="107" y="173"/>
                  </a:cxn>
                  <a:cxn ang="0">
                    <a:pos x="77" y="181"/>
                  </a:cxn>
                  <a:cxn ang="0">
                    <a:pos x="75" y="205"/>
                  </a:cxn>
                  <a:cxn ang="0">
                    <a:pos x="62" y="208"/>
                  </a:cxn>
                  <a:cxn ang="0">
                    <a:pos x="43" y="207"/>
                  </a:cxn>
                  <a:cxn ang="0">
                    <a:pos x="30" y="215"/>
                  </a:cxn>
                  <a:cxn ang="0">
                    <a:pos x="20" y="233"/>
                  </a:cxn>
                </a:cxnLst>
                <a:rect l="0" t="0" r="r" b="b"/>
                <a:pathLst>
                  <a:path w="239" h="233">
                    <a:moveTo>
                      <a:pt x="20" y="233"/>
                    </a:moveTo>
                    <a:lnTo>
                      <a:pt x="0" y="177"/>
                    </a:lnTo>
                    <a:lnTo>
                      <a:pt x="1" y="161"/>
                    </a:lnTo>
                    <a:lnTo>
                      <a:pt x="25" y="116"/>
                    </a:lnTo>
                    <a:lnTo>
                      <a:pt x="84" y="101"/>
                    </a:lnTo>
                    <a:lnTo>
                      <a:pt x="96" y="74"/>
                    </a:lnTo>
                    <a:lnTo>
                      <a:pt x="119" y="73"/>
                    </a:lnTo>
                    <a:lnTo>
                      <a:pt x="146" y="36"/>
                    </a:lnTo>
                    <a:lnTo>
                      <a:pt x="152" y="9"/>
                    </a:lnTo>
                    <a:lnTo>
                      <a:pt x="163" y="0"/>
                    </a:lnTo>
                    <a:lnTo>
                      <a:pt x="176" y="12"/>
                    </a:lnTo>
                    <a:lnTo>
                      <a:pt x="177" y="21"/>
                    </a:lnTo>
                    <a:lnTo>
                      <a:pt x="174" y="28"/>
                    </a:lnTo>
                    <a:lnTo>
                      <a:pt x="183" y="47"/>
                    </a:lnTo>
                    <a:lnTo>
                      <a:pt x="181" y="77"/>
                    </a:lnTo>
                    <a:lnTo>
                      <a:pt x="191" y="81"/>
                    </a:lnTo>
                    <a:lnTo>
                      <a:pt x="196" y="95"/>
                    </a:lnTo>
                    <a:lnTo>
                      <a:pt x="205" y="98"/>
                    </a:lnTo>
                    <a:lnTo>
                      <a:pt x="218" y="115"/>
                    </a:lnTo>
                    <a:lnTo>
                      <a:pt x="218" y="132"/>
                    </a:lnTo>
                    <a:lnTo>
                      <a:pt x="235" y="148"/>
                    </a:lnTo>
                    <a:lnTo>
                      <a:pt x="239" y="158"/>
                    </a:lnTo>
                    <a:lnTo>
                      <a:pt x="209" y="158"/>
                    </a:lnTo>
                    <a:lnTo>
                      <a:pt x="164" y="184"/>
                    </a:lnTo>
                    <a:lnTo>
                      <a:pt x="147" y="192"/>
                    </a:lnTo>
                    <a:lnTo>
                      <a:pt x="122" y="187"/>
                    </a:lnTo>
                    <a:lnTo>
                      <a:pt x="107" y="173"/>
                    </a:lnTo>
                    <a:lnTo>
                      <a:pt x="77" y="181"/>
                    </a:lnTo>
                    <a:lnTo>
                      <a:pt x="75" y="205"/>
                    </a:lnTo>
                    <a:lnTo>
                      <a:pt x="62" y="208"/>
                    </a:lnTo>
                    <a:lnTo>
                      <a:pt x="43" y="207"/>
                    </a:lnTo>
                    <a:lnTo>
                      <a:pt x="30" y="215"/>
                    </a:lnTo>
                    <a:lnTo>
                      <a:pt x="20" y="233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704" name="Freeform 192">
                <a:extLst>
                  <a:ext uri="{FF2B5EF4-FFF2-40B4-BE49-F238E27FC236}">
                    <a16:creationId xmlns:a16="http://schemas.microsoft.com/office/drawing/2014/main" id="{4172E6FE-2A08-4A0E-BDD9-BE0BC692D498}"/>
                  </a:ext>
                </a:extLst>
              </p:cNvPr>
              <p:cNvSpPr>
                <a:spLocks/>
              </p:cNvSpPr>
              <p:nvPr>
                <p:custDataLst>
                  <p:tags r:id="rId187"/>
                </p:custDataLst>
              </p:nvPr>
            </p:nvSpPr>
            <p:spPr bwMode="gray">
              <a:xfrm>
                <a:off x="6460646" y="2871923"/>
                <a:ext cx="77161" cy="38581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0"/>
                  </a:cxn>
                  <a:cxn ang="0">
                    <a:pos x="12" y="1"/>
                  </a:cxn>
                  <a:cxn ang="0">
                    <a:pos x="16" y="6"/>
                  </a:cxn>
                  <a:cxn ang="0">
                    <a:pos x="23" y="6"/>
                  </a:cxn>
                  <a:cxn ang="0">
                    <a:pos x="27" y="9"/>
                  </a:cxn>
                  <a:cxn ang="0">
                    <a:pos x="31" y="6"/>
                  </a:cxn>
                  <a:cxn ang="0">
                    <a:pos x="36" y="8"/>
                  </a:cxn>
                  <a:cxn ang="0">
                    <a:pos x="43" y="13"/>
                  </a:cxn>
                  <a:cxn ang="0">
                    <a:pos x="44" y="18"/>
                  </a:cxn>
                  <a:cxn ang="0">
                    <a:pos x="39" y="18"/>
                  </a:cxn>
                  <a:cxn ang="0">
                    <a:pos x="36" y="22"/>
                  </a:cxn>
                  <a:cxn ang="0">
                    <a:pos x="22" y="19"/>
                  </a:cxn>
                  <a:cxn ang="0">
                    <a:pos x="13" y="13"/>
                  </a:cxn>
                  <a:cxn ang="0">
                    <a:pos x="1" y="10"/>
                  </a:cxn>
                  <a:cxn ang="0">
                    <a:pos x="0" y="4"/>
                  </a:cxn>
                </a:cxnLst>
                <a:rect l="0" t="0" r="r" b="b"/>
                <a:pathLst>
                  <a:path w="44" h="22">
                    <a:moveTo>
                      <a:pt x="0" y="4"/>
                    </a:moveTo>
                    <a:lnTo>
                      <a:pt x="0" y="0"/>
                    </a:lnTo>
                    <a:lnTo>
                      <a:pt x="12" y="1"/>
                    </a:lnTo>
                    <a:lnTo>
                      <a:pt x="16" y="6"/>
                    </a:lnTo>
                    <a:lnTo>
                      <a:pt x="23" y="6"/>
                    </a:lnTo>
                    <a:lnTo>
                      <a:pt x="27" y="9"/>
                    </a:lnTo>
                    <a:lnTo>
                      <a:pt x="31" y="6"/>
                    </a:lnTo>
                    <a:lnTo>
                      <a:pt x="36" y="8"/>
                    </a:lnTo>
                    <a:lnTo>
                      <a:pt x="43" y="13"/>
                    </a:lnTo>
                    <a:lnTo>
                      <a:pt x="44" y="18"/>
                    </a:lnTo>
                    <a:lnTo>
                      <a:pt x="39" y="18"/>
                    </a:lnTo>
                    <a:lnTo>
                      <a:pt x="36" y="22"/>
                    </a:lnTo>
                    <a:lnTo>
                      <a:pt x="22" y="19"/>
                    </a:lnTo>
                    <a:lnTo>
                      <a:pt x="13" y="13"/>
                    </a:lnTo>
                    <a:lnTo>
                      <a:pt x="1" y="10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705" name="Freeform 193">
                <a:extLst>
                  <a:ext uri="{FF2B5EF4-FFF2-40B4-BE49-F238E27FC236}">
                    <a16:creationId xmlns:a16="http://schemas.microsoft.com/office/drawing/2014/main" id="{6371D8C1-A670-47CD-8999-7C996D335995}"/>
                  </a:ext>
                </a:extLst>
              </p:cNvPr>
              <p:cNvSpPr>
                <a:spLocks/>
              </p:cNvSpPr>
              <p:nvPr>
                <p:custDataLst>
                  <p:tags r:id="rId188"/>
                </p:custDataLst>
              </p:nvPr>
            </p:nvSpPr>
            <p:spPr bwMode="gray">
              <a:xfrm>
                <a:off x="6500980" y="2789501"/>
                <a:ext cx="14030" cy="12276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3" y="0"/>
                  </a:cxn>
                  <a:cxn ang="0">
                    <a:pos x="7" y="3"/>
                  </a:cxn>
                  <a:cxn ang="0">
                    <a:pos x="8" y="6"/>
                  </a:cxn>
                  <a:cxn ang="0">
                    <a:pos x="3" y="7"/>
                  </a:cxn>
                  <a:cxn ang="0">
                    <a:pos x="0" y="3"/>
                  </a:cxn>
                </a:cxnLst>
                <a:rect l="0" t="0" r="r" b="b"/>
                <a:pathLst>
                  <a:path w="8" h="7">
                    <a:moveTo>
                      <a:pt x="0" y="3"/>
                    </a:moveTo>
                    <a:lnTo>
                      <a:pt x="3" y="0"/>
                    </a:lnTo>
                    <a:lnTo>
                      <a:pt x="7" y="3"/>
                    </a:lnTo>
                    <a:lnTo>
                      <a:pt x="8" y="6"/>
                    </a:lnTo>
                    <a:lnTo>
                      <a:pt x="3" y="7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706" name="Freeform 194">
                <a:extLst>
                  <a:ext uri="{FF2B5EF4-FFF2-40B4-BE49-F238E27FC236}">
                    <a16:creationId xmlns:a16="http://schemas.microsoft.com/office/drawing/2014/main" id="{4CD68F5E-4DFD-4031-BF93-9AE7C12E3C70}"/>
                  </a:ext>
                </a:extLst>
              </p:cNvPr>
              <p:cNvSpPr>
                <a:spLocks/>
              </p:cNvSpPr>
              <p:nvPr>
                <p:custDataLst>
                  <p:tags r:id="rId189"/>
                </p:custDataLst>
              </p:nvPr>
            </p:nvSpPr>
            <p:spPr bwMode="gray">
              <a:xfrm>
                <a:off x="6560605" y="2870170"/>
                <a:ext cx="12276" cy="14030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3" y="0"/>
                  </a:cxn>
                  <a:cxn ang="0">
                    <a:pos x="6" y="2"/>
                  </a:cxn>
                  <a:cxn ang="0">
                    <a:pos x="7" y="6"/>
                  </a:cxn>
                  <a:cxn ang="0">
                    <a:pos x="3" y="8"/>
                  </a:cxn>
                  <a:cxn ang="0">
                    <a:pos x="0" y="2"/>
                  </a:cxn>
                </a:cxnLst>
                <a:rect l="0" t="0" r="r" b="b"/>
                <a:pathLst>
                  <a:path w="7" h="8">
                    <a:moveTo>
                      <a:pt x="0" y="2"/>
                    </a:moveTo>
                    <a:lnTo>
                      <a:pt x="3" y="0"/>
                    </a:lnTo>
                    <a:lnTo>
                      <a:pt x="6" y="2"/>
                    </a:lnTo>
                    <a:lnTo>
                      <a:pt x="7" y="6"/>
                    </a:lnTo>
                    <a:lnTo>
                      <a:pt x="3" y="8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707" name="Freeform 195">
                <a:extLst>
                  <a:ext uri="{FF2B5EF4-FFF2-40B4-BE49-F238E27FC236}">
                    <a16:creationId xmlns:a16="http://schemas.microsoft.com/office/drawing/2014/main" id="{FBC37EC6-AAF1-42CB-9DB8-5EB08CD463D2}"/>
                  </a:ext>
                </a:extLst>
              </p:cNvPr>
              <p:cNvSpPr>
                <a:spLocks/>
              </p:cNvSpPr>
              <p:nvPr>
                <p:custDataLst>
                  <p:tags r:id="rId190"/>
                </p:custDataLst>
              </p:nvPr>
            </p:nvSpPr>
            <p:spPr bwMode="gray">
              <a:xfrm>
                <a:off x="6436095" y="2687788"/>
                <a:ext cx="38581" cy="57870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1" y="0"/>
                  </a:cxn>
                  <a:cxn ang="0">
                    <a:pos x="8" y="1"/>
                  </a:cxn>
                  <a:cxn ang="0">
                    <a:pos x="20" y="20"/>
                  </a:cxn>
                  <a:cxn ang="0">
                    <a:pos x="22" y="33"/>
                  </a:cxn>
                  <a:cxn ang="0">
                    <a:pos x="19" y="32"/>
                  </a:cxn>
                  <a:cxn ang="0">
                    <a:pos x="16" y="23"/>
                  </a:cxn>
                  <a:cxn ang="0">
                    <a:pos x="7" y="14"/>
                  </a:cxn>
                  <a:cxn ang="0">
                    <a:pos x="0" y="5"/>
                  </a:cxn>
                </a:cxnLst>
                <a:rect l="0" t="0" r="r" b="b"/>
                <a:pathLst>
                  <a:path w="22" h="33">
                    <a:moveTo>
                      <a:pt x="0" y="5"/>
                    </a:moveTo>
                    <a:lnTo>
                      <a:pt x="1" y="0"/>
                    </a:lnTo>
                    <a:lnTo>
                      <a:pt x="8" y="1"/>
                    </a:lnTo>
                    <a:lnTo>
                      <a:pt x="20" y="20"/>
                    </a:lnTo>
                    <a:lnTo>
                      <a:pt x="22" y="33"/>
                    </a:lnTo>
                    <a:lnTo>
                      <a:pt x="19" y="32"/>
                    </a:lnTo>
                    <a:lnTo>
                      <a:pt x="16" y="23"/>
                    </a:lnTo>
                    <a:lnTo>
                      <a:pt x="7" y="14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708" name="Freeform 196">
                <a:extLst>
                  <a:ext uri="{FF2B5EF4-FFF2-40B4-BE49-F238E27FC236}">
                    <a16:creationId xmlns:a16="http://schemas.microsoft.com/office/drawing/2014/main" id="{4D0757E6-84BD-499D-A2CC-7CDB77958FEE}"/>
                  </a:ext>
                </a:extLst>
              </p:cNvPr>
              <p:cNvSpPr>
                <a:spLocks/>
              </p:cNvSpPr>
              <p:nvPr>
                <p:custDataLst>
                  <p:tags r:id="rId191"/>
                </p:custDataLst>
              </p:nvPr>
            </p:nvSpPr>
            <p:spPr bwMode="gray">
              <a:xfrm>
                <a:off x="6506242" y="2691296"/>
                <a:ext cx="12276" cy="29812"/>
              </a:xfrm>
              <a:custGeom>
                <a:avLst/>
                <a:gdLst/>
                <a:ahLst/>
                <a:cxnLst>
                  <a:cxn ang="0">
                    <a:pos x="6" y="17"/>
                  </a:cxn>
                  <a:cxn ang="0">
                    <a:pos x="1" y="9"/>
                  </a:cxn>
                  <a:cxn ang="0">
                    <a:pos x="0" y="2"/>
                  </a:cxn>
                  <a:cxn ang="0">
                    <a:pos x="4" y="0"/>
                  </a:cxn>
                  <a:cxn ang="0">
                    <a:pos x="6" y="5"/>
                  </a:cxn>
                  <a:cxn ang="0">
                    <a:pos x="7" y="14"/>
                  </a:cxn>
                  <a:cxn ang="0">
                    <a:pos x="6" y="17"/>
                  </a:cxn>
                </a:cxnLst>
                <a:rect l="0" t="0" r="r" b="b"/>
                <a:pathLst>
                  <a:path w="7" h="17">
                    <a:moveTo>
                      <a:pt x="6" y="17"/>
                    </a:moveTo>
                    <a:lnTo>
                      <a:pt x="1" y="9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6" y="5"/>
                    </a:lnTo>
                    <a:lnTo>
                      <a:pt x="7" y="14"/>
                    </a:lnTo>
                    <a:lnTo>
                      <a:pt x="6" y="17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709" name="Freeform 197">
                <a:extLst>
                  <a:ext uri="{FF2B5EF4-FFF2-40B4-BE49-F238E27FC236}">
                    <a16:creationId xmlns:a16="http://schemas.microsoft.com/office/drawing/2014/main" id="{07DF9C4F-CD13-4187-A3FC-5F63D0CDFDAE}"/>
                  </a:ext>
                </a:extLst>
              </p:cNvPr>
              <p:cNvSpPr>
                <a:spLocks/>
              </p:cNvSpPr>
              <p:nvPr>
                <p:custDataLst>
                  <p:tags r:id="rId192"/>
                </p:custDataLst>
              </p:nvPr>
            </p:nvSpPr>
            <p:spPr bwMode="gray">
              <a:xfrm>
                <a:off x="6513256" y="2677267"/>
                <a:ext cx="8768" cy="105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0"/>
                  </a:cxn>
                  <a:cxn ang="0">
                    <a:pos x="5" y="3"/>
                  </a:cxn>
                  <a:cxn ang="0">
                    <a:pos x="3" y="6"/>
                  </a:cxn>
                  <a:cxn ang="0">
                    <a:pos x="0" y="0"/>
                  </a:cxn>
                </a:cxnLst>
                <a:rect l="0" t="0" r="r" b="b"/>
                <a:pathLst>
                  <a:path w="5" h="6">
                    <a:moveTo>
                      <a:pt x="0" y="0"/>
                    </a:moveTo>
                    <a:lnTo>
                      <a:pt x="4" y="0"/>
                    </a:lnTo>
                    <a:lnTo>
                      <a:pt x="5" y="3"/>
                    </a:lnTo>
                    <a:lnTo>
                      <a:pt x="3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710" name="Freeform 198">
                <a:extLst>
                  <a:ext uri="{FF2B5EF4-FFF2-40B4-BE49-F238E27FC236}">
                    <a16:creationId xmlns:a16="http://schemas.microsoft.com/office/drawing/2014/main" id="{E7E4B9AC-72B4-4DDC-B05E-A189714746D1}"/>
                  </a:ext>
                </a:extLst>
              </p:cNvPr>
              <p:cNvSpPr>
                <a:spLocks/>
              </p:cNvSpPr>
              <p:nvPr>
                <p:custDataLst>
                  <p:tags r:id="rId193"/>
                </p:custDataLst>
              </p:nvPr>
            </p:nvSpPr>
            <p:spPr bwMode="gray">
              <a:xfrm>
                <a:off x="6534301" y="2754428"/>
                <a:ext cx="12276" cy="17536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2" y="0"/>
                  </a:cxn>
                  <a:cxn ang="0">
                    <a:pos x="6" y="3"/>
                  </a:cxn>
                  <a:cxn ang="0">
                    <a:pos x="7" y="7"/>
                  </a:cxn>
                  <a:cxn ang="0">
                    <a:pos x="4" y="10"/>
                  </a:cxn>
                  <a:cxn ang="0">
                    <a:pos x="0" y="4"/>
                  </a:cxn>
                </a:cxnLst>
                <a:rect l="0" t="0" r="r" b="b"/>
                <a:pathLst>
                  <a:path w="7" h="10">
                    <a:moveTo>
                      <a:pt x="0" y="4"/>
                    </a:moveTo>
                    <a:lnTo>
                      <a:pt x="2" y="0"/>
                    </a:lnTo>
                    <a:lnTo>
                      <a:pt x="6" y="3"/>
                    </a:lnTo>
                    <a:lnTo>
                      <a:pt x="7" y="7"/>
                    </a:lnTo>
                    <a:lnTo>
                      <a:pt x="4" y="10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711" name="Freeform 199">
                <a:extLst>
                  <a:ext uri="{FF2B5EF4-FFF2-40B4-BE49-F238E27FC236}">
                    <a16:creationId xmlns:a16="http://schemas.microsoft.com/office/drawing/2014/main" id="{9AF1B47C-3B2E-4E49-9540-28B0FBA57EEA}"/>
                  </a:ext>
                </a:extLst>
              </p:cNvPr>
              <p:cNvSpPr>
                <a:spLocks/>
              </p:cNvSpPr>
              <p:nvPr>
                <p:custDataLst>
                  <p:tags r:id="rId194"/>
                </p:custDataLst>
              </p:nvPr>
            </p:nvSpPr>
            <p:spPr bwMode="gray">
              <a:xfrm>
                <a:off x="6523778" y="2764950"/>
                <a:ext cx="10522" cy="14030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1" y="0"/>
                  </a:cxn>
                  <a:cxn ang="0">
                    <a:pos x="6" y="4"/>
                  </a:cxn>
                  <a:cxn ang="0">
                    <a:pos x="6" y="7"/>
                  </a:cxn>
                  <a:cxn ang="0">
                    <a:pos x="2" y="8"/>
                  </a:cxn>
                  <a:cxn ang="0">
                    <a:pos x="0" y="3"/>
                  </a:cxn>
                </a:cxnLst>
                <a:rect l="0" t="0" r="r" b="b"/>
                <a:pathLst>
                  <a:path w="6" h="8">
                    <a:moveTo>
                      <a:pt x="0" y="3"/>
                    </a:moveTo>
                    <a:lnTo>
                      <a:pt x="1" y="0"/>
                    </a:lnTo>
                    <a:lnTo>
                      <a:pt x="6" y="4"/>
                    </a:lnTo>
                    <a:lnTo>
                      <a:pt x="6" y="7"/>
                    </a:lnTo>
                    <a:lnTo>
                      <a:pt x="2" y="8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712" name="Freeform 200">
                <a:extLst>
                  <a:ext uri="{FF2B5EF4-FFF2-40B4-BE49-F238E27FC236}">
                    <a16:creationId xmlns:a16="http://schemas.microsoft.com/office/drawing/2014/main" id="{41584D75-BBE0-4E8A-90CD-BF45807C7BF4}"/>
                  </a:ext>
                </a:extLst>
              </p:cNvPr>
              <p:cNvSpPr>
                <a:spLocks/>
              </p:cNvSpPr>
              <p:nvPr>
                <p:custDataLst>
                  <p:tags r:id="rId195"/>
                </p:custDataLst>
              </p:nvPr>
            </p:nvSpPr>
            <p:spPr bwMode="gray">
              <a:xfrm>
                <a:off x="6327368" y="2542234"/>
                <a:ext cx="189395" cy="277079"/>
              </a:xfrm>
              <a:custGeom>
                <a:avLst/>
                <a:gdLst/>
                <a:ahLst/>
                <a:cxnLst>
                  <a:cxn ang="0">
                    <a:pos x="90" y="30"/>
                  </a:cxn>
                  <a:cxn ang="0">
                    <a:pos x="77" y="29"/>
                  </a:cxn>
                  <a:cxn ang="0">
                    <a:pos x="62" y="31"/>
                  </a:cxn>
                  <a:cxn ang="0">
                    <a:pos x="71" y="48"/>
                  </a:cxn>
                  <a:cxn ang="0">
                    <a:pos x="65" y="50"/>
                  </a:cxn>
                  <a:cxn ang="0">
                    <a:pos x="64" y="56"/>
                  </a:cxn>
                  <a:cxn ang="0">
                    <a:pos x="58" y="48"/>
                  </a:cxn>
                  <a:cxn ang="0">
                    <a:pos x="58" y="56"/>
                  </a:cxn>
                  <a:cxn ang="0">
                    <a:pos x="49" y="40"/>
                  </a:cxn>
                  <a:cxn ang="0">
                    <a:pos x="39" y="39"/>
                  </a:cxn>
                  <a:cxn ang="0">
                    <a:pos x="53" y="70"/>
                  </a:cxn>
                  <a:cxn ang="0">
                    <a:pos x="65" y="98"/>
                  </a:cxn>
                  <a:cxn ang="0">
                    <a:pos x="76" y="120"/>
                  </a:cxn>
                  <a:cxn ang="0">
                    <a:pos x="65" y="133"/>
                  </a:cxn>
                  <a:cxn ang="0">
                    <a:pos x="56" y="134"/>
                  </a:cxn>
                  <a:cxn ang="0">
                    <a:pos x="64" y="158"/>
                  </a:cxn>
                  <a:cxn ang="0">
                    <a:pos x="50" y="154"/>
                  </a:cxn>
                  <a:cxn ang="0">
                    <a:pos x="37" y="145"/>
                  </a:cxn>
                  <a:cxn ang="0">
                    <a:pos x="36" y="128"/>
                  </a:cxn>
                  <a:cxn ang="0">
                    <a:pos x="27" y="109"/>
                  </a:cxn>
                  <a:cxn ang="0">
                    <a:pos x="55" y="110"/>
                  </a:cxn>
                  <a:cxn ang="0">
                    <a:pos x="36" y="99"/>
                  </a:cxn>
                  <a:cxn ang="0">
                    <a:pos x="16" y="90"/>
                  </a:cxn>
                  <a:cxn ang="0">
                    <a:pos x="3" y="66"/>
                  </a:cxn>
                  <a:cxn ang="0">
                    <a:pos x="8" y="48"/>
                  </a:cxn>
                  <a:cxn ang="0">
                    <a:pos x="10" y="18"/>
                  </a:cxn>
                  <a:cxn ang="0">
                    <a:pos x="39" y="10"/>
                  </a:cxn>
                  <a:cxn ang="0">
                    <a:pos x="58" y="8"/>
                  </a:cxn>
                  <a:cxn ang="0">
                    <a:pos x="80" y="9"/>
                  </a:cxn>
                  <a:cxn ang="0">
                    <a:pos x="98" y="17"/>
                  </a:cxn>
                  <a:cxn ang="0">
                    <a:pos x="108" y="12"/>
                  </a:cxn>
                  <a:cxn ang="0">
                    <a:pos x="101" y="37"/>
                  </a:cxn>
                </a:cxnLst>
                <a:rect l="0" t="0" r="r" b="b"/>
                <a:pathLst>
                  <a:path w="108" h="158">
                    <a:moveTo>
                      <a:pt x="101" y="37"/>
                    </a:moveTo>
                    <a:lnTo>
                      <a:pt x="90" y="30"/>
                    </a:lnTo>
                    <a:lnTo>
                      <a:pt x="82" y="32"/>
                    </a:lnTo>
                    <a:lnTo>
                      <a:pt x="77" y="29"/>
                    </a:lnTo>
                    <a:lnTo>
                      <a:pt x="71" y="30"/>
                    </a:lnTo>
                    <a:lnTo>
                      <a:pt x="62" y="31"/>
                    </a:lnTo>
                    <a:lnTo>
                      <a:pt x="63" y="42"/>
                    </a:lnTo>
                    <a:lnTo>
                      <a:pt x="71" y="48"/>
                    </a:lnTo>
                    <a:lnTo>
                      <a:pt x="70" y="53"/>
                    </a:lnTo>
                    <a:lnTo>
                      <a:pt x="65" y="50"/>
                    </a:lnTo>
                    <a:lnTo>
                      <a:pt x="66" y="56"/>
                    </a:lnTo>
                    <a:lnTo>
                      <a:pt x="64" y="56"/>
                    </a:lnTo>
                    <a:lnTo>
                      <a:pt x="61" y="47"/>
                    </a:lnTo>
                    <a:lnTo>
                      <a:pt x="58" y="48"/>
                    </a:lnTo>
                    <a:lnTo>
                      <a:pt x="60" y="56"/>
                    </a:lnTo>
                    <a:lnTo>
                      <a:pt x="58" y="56"/>
                    </a:lnTo>
                    <a:lnTo>
                      <a:pt x="51" y="47"/>
                    </a:lnTo>
                    <a:lnTo>
                      <a:pt x="49" y="40"/>
                    </a:lnTo>
                    <a:lnTo>
                      <a:pt x="45" y="35"/>
                    </a:lnTo>
                    <a:lnTo>
                      <a:pt x="39" y="39"/>
                    </a:lnTo>
                    <a:lnTo>
                      <a:pt x="39" y="50"/>
                    </a:lnTo>
                    <a:lnTo>
                      <a:pt x="53" y="70"/>
                    </a:lnTo>
                    <a:lnTo>
                      <a:pt x="52" y="91"/>
                    </a:lnTo>
                    <a:lnTo>
                      <a:pt x="65" y="98"/>
                    </a:lnTo>
                    <a:lnTo>
                      <a:pt x="75" y="110"/>
                    </a:lnTo>
                    <a:lnTo>
                      <a:pt x="76" y="120"/>
                    </a:lnTo>
                    <a:lnTo>
                      <a:pt x="66" y="120"/>
                    </a:lnTo>
                    <a:lnTo>
                      <a:pt x="65" y="133"/>
                    </a:lnTo>
                    <a:lnTo>
                      <a:pt x="57" y="130"/>
                    </a:lnTo>
                    <a:lnTo>
                      <a:pt x="56" y="134"/>
                    </a:lnTo>
                    <a:lnTo>
                      <a:pt x="62" y="141"/>
                    </a:lnTo>
                    <a:lnTo>
                      <a:pt x="64" y="158"/>
                    </a:lnTo>
                    <a:lnTo>
                      <a:pt x="57" y="155"/>
                    </a:lnTo>
                    <a:lnTo>
                      <a:pt x="50" y="154"/>
                    </a:lnTo>
                    <a:lnTo>
                      <a:pt x="45" y="147"/>
                    </a:lnTo>
                    <a:lnTo>
                      <a:pt x="37" y="145"/>
                    </a:lnTo>
                    <a:lnTo>
                      <a:pt x="34" y="140"/>
                    </a:lnTo>
                    <a:lnTo>
                      <a:pt x="36" y="128"/>
                    </a:lnTo>
                    <a:lnTo>
                      <a:pt x="28" y="118"/>
                    </a:lnTo>
                    <a:lnTo>
                      <a:pt x="27" y="109"/>
                    </a:lnTo>
                    <a:lnTo>
                      <a:pt x="38" y="107"/>
                    </a:lnTo>
                    <a:lnTo>
                      <a:pt x="55" y="110"/>
                    </a:lnTo>
                    <a:lnTo>
                      <a:pt x="51" y="102"/>
                    </a:lnTo>
                    <a:lnTo>
                      <a:pt x="36" y="99"/>
                    </a:lnTo>
                    <a:lnTo>
                      <a:pt x="26" y="101"/>
                    </a:lnTo>
                    <a:lnTo>
                      <a:pt x="16" y="90"/>
                    </a:lnTo>
                    <a:lnTo>
                      <a:pt x="11" y="76"/>
                    </a:lnTo>
                    <a:lnTo>
                      <a:pt x="3" y="66"/>
                    </a:lnTo>
                    <a:lnTo>
                      <a:pt x="0" y="56"/>
                    </a:lnTo>
                    <a:lnTo>
                      <a:pt x="8" y="48"/>
                    </a:lnTo>
                    <a:lnTo>
                      <a:pt x="14" y="31"/>
                    </a:lnTo>
                    <a:lnTo>
                      <a:pt x="10" y="18"/>
                    </a:lnTo>
                    <a:lnTo>
                      <a:pt x="32" y="20"/>
                    </a:lnTo>
                    <a:lnTo>
                      <a:pt x="39" y="10"/>
                    </a:lnTo>
                    <a:lnTo>
                      <a:pt x="48" y="11"/>
                    </a:lnTo>
                    <a:lnTo>
                      <a:pt x="58" y="8"/>
                    </a:lnTo>
                    <a:lnTo>
                      <a:pt x="67" y="4"/>
                    </a:lnTo>
                    <a:lnTo>
                      <a:pt x="80" y="9"/>
                    </a:lnTo>
                    <a:lnTo>
                      <a:pt x="89" y="17"/>
                    </a:lnTo>
                    <a:lnTo>
                      <a:pt x="98" y="17"/>
                    </a:lnTo>
                    <a:lnTo>
                      <a:pt x="100" y="0"/>
                    </a:lnTo>
                    <a:lnTo>
                      <a:pt x="108" y="12"/>
                    </a:lnTo>
                    <a:lnTo>
                      <a:pt x="107" y="24"/>
                    </a:lnTo>
                    <a:lnTo>
                      <a:pt x="101" y="37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713" name="Freeform 201">
                <a:extLst>
                  <a:ext uri="{FF2B5EF4-FFF2-40B4-BE49-F238E27FC236}">
                    <a16:creationId xmlns:a16="http://schemas.microsoft.com/office/drawing/2014/main" id="{EE301CD1-C499-48AA-A764-48215974CCF4}"/>
                  </a:ext>
                </a:extLst>
              </p:cNvPr>
              <p:cNvSpPr>
                <a:spLocks/>
              </p:cNvSpPr>
              <p:nvPr>
                <p:custDataLst>
                  <p:tags r:id="rId196"/>
                </p:custDataLst>
              </p:nvPr>
            </p:nvSpPr>
            <p:spPr bwMode="gray">
              <a:xfrm>
                <a:off x="6481690" y="2640440"/>
                <a:ext cx="12276" cy="14030"/>
              </a:xfrm>
              <a:custGeom>
                <a:avLst/>
                <a:gdLst/>
                <a:ahLst/>
                <a:cxnLst>
                  <a:cxn ang="0">
                    <a:pos x="3" y="8"/>
                  </a:cxn>
                  <a:cxn ang="0">
                    <a:pos x="0" y="4"/>
                  </a:cxn>
                  <a:cxn ang="0">
                    <a:pos x="2" y="0"/>
                  </a:cxn>
                  <a:cxn ang="0">
                    <a:pos x="7" y="2"/>
                  </a:cxn>
                  <a:cxn ang="0">
                    <a:pos x="7" y="6"/>
                  </a:cxn>
                  <a:cxn ang="0">
                    <a:pos x="3" y="8"/>
                  </a:cxn>
                </a:cxnLst>
                <a:rect l="0" t="0" r="r" b="b"/>
                <a:pathLst>
                  <a:path w="7" h="8">
                    <a:moveTo>
                      <a:pt x="3" y="8"/>
                    </a:moveTo>
                    <a:lnTo>
                      <a:pt x="0" y="4"/>
                    </a:lnTo>
                    <a:lnTo>
                      <a:pt x="2" y="0"/>
                    </a:lnTo>
                    <a:lnTo>
                      <a:pt x="7" y="2"/>
                    </a:lnTo>
                    <a:lnTo>
                      <a:pt x="7" y="6"/>
                    </a:lnTo>
                    <a:lnTo>
                      <a:pt x="3" y="8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714" name="Freeform 202">
                <a:extLst>
                  <a:ext uri="{FF2B5EF4-FFF2-40B4-BE49-F238E27FC236}">
                    <a16:creationId xmlns:a16="http://schemas.microsoft.com/office/drawing/2014/main" id="{7DF3D04B-16E9-4F65-8B73-A8A2B3E52D3E}"/>
                  </a:ext>
                </a:extLst>
              </p:cNvPr>
              <p:cNvSpPr>
                <a:spLocks/>
              </p:cNvSpPr>
              <p:nvPr>
                <p:custDataLst>
                  <p:tags r:id="rId197"/>
                </p:custDataLst>
              </p:nvPr>
            </p:nvSpPr>
            <p:spPr bwMode="gray">
              <a:xfrm>
                <a:off x="5987157" y="2971882"/>
                <a:ext cx="554157" cy="678668"/>
              </a:xfrm>
              <a:custGeom>
                <a:avLst/>
                <a:gdLst/>
                <a:ahLst/>
                <a:cxnLst>
                  <a:cxn ang="0">
                    <a:pos x="316" y="326"/>
                  </a:cxn>
                  <a:cxn ang="0">
                    <a:pos x="314" y="383"/>
                  </a:cxn>
                  <a:cxn ang="0">
                    <a:pos x="297" y="387"/>
                  </a:cxn>
                  <a:cxn ang="0">
                    <a:pos x="223" y="335"/>
                  </a:cxn>
                  <a:cxn ang="0">
                    <a:pos x="149" y="283"/>
                  </a:cxn>
                  <a:cxn ang="0">
                    <a:pos x="119" y="308"/>
                  </a:cxn>
                  <a:cxn ang="0">
                    <a:pos x="61" y="286"/>
                  </a:cxn>
                  <a:cxn ang="0">
                    <a:pos x="47" y="253"/>
                  </a:cxn>
                  <a:cxn ang="0">
                    <a:pos x="26" y="256"/>
                  </a:cxn>
                  <a:cxn ang="0">
                    <a:pos x="7" y="224"/>
                  </a:cxn>
                  <a:cxn ang="0">
                    <a:pos x="3" y="194"/>
                  </a:cxn>
                  <a:cxn ang="0">
                    <a:pos x="15" y="176"/>
                  </a:cxn>
                  <a:cxn ang="0">
                    <a:pos x="15" y="150"/>
                  </a:cxn>
                  <a:cxn ang="0">
                    <a:pos x="9" y="132"/>
                  </a:cxn>
                  <a:cxn ang="0">
                    <a:pos x="9" y="120"/>
                  </a:cxn>
                  <a:cxn ang="0">
                    <a:pos x="0" y="74"/>
                  </a:cxn>
                  <a:cxn ang="0">
                    <a:pos x="7" y="74"/>
                  </a:cxn>
                  <a:cxn ang="0">
                    <a:pos x="17" y="63"/>
                  </a:cxn>
                  <a:cxn ang="0">
                    <a:pos x="17" y="34"/>
                  </a:cxn>
                  <a:cxn ang="0">
                    <a:pos x="32" y="32"/>
                  </a:cxn>
                  <a:cxn ang="0">
                    <a:pos x="40" y="22"/>
                  </a:cxn>
                  <a:cxn ang="0">
                    <a:pos x="38" y="0"/>
                  </a:cxn>
                  <a:cxn ang="0">
                    <a:pos x="61" y="14"/>
                  </a:cxn>
                  <a:cxn ang="0">
                    <a:pos x="90" y="16"/>
                  </a:cxn>
                  <a:cxn ang="0">
                    <a:pos x="103" y="22"/>
                  </a:cxn>
                  <a:cxn ang="0">
                    <a:pos x="114" y="25"/>
                  </a:cxn>
                  <a:cxn ang="0">
                    <a:pos x="128" y="60"/>
                  </a:cxn>
                  <a:cxn ang="0">
                    <a:pos x="161" y="70"/>
                  </a:cxn>
                  <a:cxn ang="0">
                    <a:pos x="197" y="97"/>
                  </a:cxn>
                  <a:cxn ang="0">
                    <a:pos x="212" y="87"/>
                  </a:cxn>
                  <a:cxn ang="0">
                    <a:pos x="218" y="75"/>
                  </a:cxn>
                  <a:cxn ang="0">
                    <a:pos x="210" y="60"/>
                  </a:cxn>
                  <a:cxn ang="0">
                    <a:pos x="210" y="40"/>
                  </a:cxn>
                  <a:cxn ang="0">
                    <a:pos x="233" y="24"/>
                  </a:cxn>
                  <a:cxn ang="0">
                    <a:pos x="249" y="22"/>
                  </a:cxn>
                  <a:cxn ang="0">
                    <a:pos x="268" y="28"/>
                  </a:cxn>
                  <a:cxn ang="0">
                    <a:pos x="270" y="41"/>
                  </a:cxn>
                  <a:cxn ang="0">
                    <a:pos x="285" y="50"/>
                  </a:cxn>
                  <a:cxn ang="0">
                    <a:pos x="299" y="57"/>
                  </a:cxn>
                  <a:cxn ang="0">
                    <a:pos x="307" y="72"/>
                  </a:cxn>
                  <a:cxn ang="0">
                    <a:pos x="307" y="90"/>
                  </a:cxn>
                  <a:cxn ang="0">
                    <a:pos x="300" y="98"/>
                  </a:cxn>
                  <a:cxn ang="0">
                    <a:pos x="312" y="150"/>
                  </a:cxn>
                  <a:cxn ang="0">
                    <a:pos x="314" y="207"/>
                  </a:cxn>
                  <a:cxn ang="0">
                    <a:pos x="315" y="263"/>
                  </a:cxn>
                  <a:cxn ang="0">
                    <a:pos x="316" y="326"/>
                  </a:cxn>
                </a:cxnLst>
                <a:rect l="0" t="0" r="r" b="b"/>
                <a:pathLst>
                  <a:path w="316" h="387">
                    <a:moveTo>
                      <a:pt x="316" y="326"/>
                    </a:moveTo>
                    <a:lnTo>
                      <a:pt x="314" y="383"/>
                    </a:lnTo>
                    <a:lnTo>
                      <a:pt x="297" y="387"/>
                    </a:lnTo>
                    <a:lnTo>
                      <a:pt x="223" y="335"/>
                    </a:lnTo>
                    <a:lnTo>
                      <a:pt x="149" y="283"/>
                    </a:lnTo>
                    <a:lnTo>
                      <a:pt x="119" y="308"/>
                    </a:lnTo>
                    <a:lnTo>
                      <a:pt x="61" y="286"/>
                    </a:lnTo>
                    <a:lnTo>
                      <a:pt x="47" y="253"/>
                    </a:lnTo>
                    <a:lnTo>
                      <a:pt x="26" y="256"/>
                    </a:lnTo>
                    <a:lnTo>
                      <a:pt x="7" y="224"/>
                    </a:lnTo>
                    <a:lnTo>
                      <a:pt x="3" y="194"/>
                    </a:lnTo>
                    <a:lnTo>
                      <a:pt x="15" y="176"/>
                    </a:lnTo>
                    <a:lnTo>
                      <a:pt x="15" y="150"/>
                    </a:lnTo>
                    <a:lnTo>
                      <a:pt x="9" y="132"/>
                    </a:lnTo>
                    <a:lnTo>
                      <a:pt x="9" y="120"/>
                    </a:lnTo>
                    <a:lnTo>
                      <a:pt x="0" y="74"/>
                    </a:lnTo>
                    <a:lnTo>
                      <a:pt x="7" y="74"/>
                    </a:lnTo>
                    <a:lnTo>
                      <a:pt x="17" y="63"/>
                    </a:lnTo>
                    <a:lnTo>
                      <a:pt x="17" y="34"/>
                    </a:lnTo>
                    <a:lnTo>
                      <a:pt x="32" y="32"/>
                    </a:lnTo>
                    <a:lnTo>
                      <a:pt x="40" y="22"/>
                    </a:lnTo>
                    <a:lnTo>
                      <a:pt x="38" y="0"/>
                    </a:lnTo>
                    <a:lnTo>
                      <a:pt x="61" y="14"/>
                    </a:lnTo>
                    <a:lnTo>
                      <a:pt x="90" y="16"/>
                    </a:lnTo>
                    <a:lnTo>
                      <a:pt x="103" y="22"/>
                    </a:lnTo>
                    <a:lnTo>
                      <a:pt x="114" y="25"/>
                    </a:lnTo>
                    <a:lnTo>
                      <a:pt x="128" y="60"/>
                    </a:lnTo>
                    <a:lnTo>
                      <a:pt x="161" y="70"/>
                    </a:lnTo>
                    <a:lnTo>
                      <a:pt x="197" y="97"/>
                    </a:lnTo>
                    <a:lnTo>
                      <a:pt x="212" y="87"/>
                    </a:lnTo>
                    <a:lnTo>
                      <a:pt x="218" y="75"/>
                    </a:lnTo>
                    <a:lnTo>
                      <a:pt x="210" y="60"/>
                    </a:lnTo>
                    <a:lnTo>
                      <a:pt x="210" y="40"/>
                    </a:lnTo>
                    <a:lnTo>
                      <a:pt x="233" y="24"/>
                    </a:lnTo>
                    <a:lnTo>
                      <a:pt x="249" y="22"/>
                    </a:lnTo>
                    <a:lnTo>
                      <a:pt x="268" y="28"/>
                    </a:lnTo>
                    <a:lnTo>
                      <a:pt x="270" y="41"/>
                    </a:lnTo>
                    <a:lnTo>
                      <a:pt x="285" y="50"/>
                    </a:lnTo>
                    <a:lnTo>
                      <a:pt x="299" y="57"/>
                    </a:lnTo>
                    <a:lnTo>
                      <a:pt x="307" y="72"/>
                    </a:lnTo>
                    <a:lnTo>
                      <a:pt x="307" y="90"/>
                    </a:lnTo>
                    <a:lnTo>
                      <a:pt x="300" y="98"/>
                    </a:lnTo>
                    <a:lnTo>
                      <a:pt x="312" y="150"/>
                    </a:lnTo>
                    <a:lnTo>
                      <a:pt x="314" y="207"/>
                    </a:lnTo>
                    <a:lnTo>
                      <a:pt x="315" y="263"/>
                    </a:lnTo>
                    <a:lnTo>
                      <a:pt x="316" y="326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715" name="Freeform 203">
                <a:extLst>
                  <a:ext uri="{FF2B5EF4-FFF2-40B4-BE49-F238E27FC236}">
                    <a16:creationId xmlns:a16="http://schemas.microsoft.com/office/drawing/2014/main" id="{351429AE-253F-45D5-BAEE-08C470FBEB75}"/>
                  </a:ext>
                </a:extLst>
              </p:cNvPr>
              <p:cNvSpPr>
                <a:spLocks/>
              </p:cNvSpPr>
              <p:nvPr>
                <p:custDataLst>
                  <p:tags r:id="rId198"/>
                </p:custDataLst>
              </p:nvPr>
            </p:nvSpPr>
            <p:spPr bwMode="gray">
              <a:xfrm>
                <a:off x="6152001" y="3468169"/>
                <a:ext cx="355994" cy="762844"/>
              </a:xfrm>
              <a:custGeom>
                <a:avLst/>
                <a:gdLst/>
                <a:ahLst/>
                <a:cxnLst>
                  <a:cxn ang="0">
                    <a:pos x="35" y="435"/>
                  </a:cxn>
                  <a:cxn ang="0">
                    <a:pos x="24" y="407"/>
                  </a:cxn>
                  <a:cxn ang="0">
                    <a:pos x="6" y="392"/>
                  </a:cxn>
                  <a:cxn ang="0">
                    <a:pos x="9" y="375"/>
                  </a:cxn>
                  <a:cxn ang="0">
                    <a:pos x="31" y="367"/>
                  </a:cxn>
                  <a:cxn ang="0">
                    <a:pos x="33" y="320"/>
                  </a:cxn>
                  <a:cxn ang="0">
                    <a:pos x="15" y="289"/>
                  </a:cxn>
                  <a:cxn ang="0">
                    <a:pos x="8" y="287"/>
                  </a:cxn>
                  <a:cxn ang="0">
                    <a:pos x="0" y="276"/>
                  </a:cxn>
                  <a:cxn ang="0">
                    <a:pos x="4" y="242"/>
                  </a:cxn>
                  <a:cxn ang="0">
                    <a:pos x="41" y="190"/>
                  </a:cxn>
                  <a:cxn ang="0">
                    <a:pos x="42" y="114"/>
                  </a:cxn>
                  <a:cxn ang="0">
                    <a:pos x="52" y="92"/>
                  </a:cxn>
                  <a:cxn ang="0">
                    <a:pos x="35" y="63"/>
                  </a:cxn>
                  <a:cxn ang="0">
                    <a:pos x="25" y="25"/>
                  </a:cxn>
                  <a:cxn ang="0">
                    <a:pos x="55" y="0"/>
                  </a:cxn>
                  <a:cxn ang="0">
                    <a:pos x="129" y="52"/>
                  </a:cxn>
                  <a:cxn ang="0">
                    <a:pos x="166" y="78"/>
                  </a:cxn>
                  <a:cxn ang="0">
                    <a:pos x="203" y="104"/>
                  </a:cxn>
                  <a:cxn ang="0">
                    <a:pos x="203" y="159"/>
                  </a:cxn>
                  <a:cxn ang="0">
                    <a:pos x="202" y="213"/>
                  </a:cxn>
                  <a:cxn ang="0">
                    <a:pos x="178" y="219"/>
                  </a:cxn>
                  <a:cxn ang="0">
                    <a:pos x="179" y="237"/>
                  </a:cxn>
                  <a:cxn ang="0">
                    <a:pos x="175" y="247"/>
                  </a:cxn>
                  <a:cxn ang="0">
                    <a:pos x="169" y="283"/>
                  </a:cxn>
                  <a:cxn ang="0">
                    <a:pos x="165" y="292"/>
                  </a:cxn>
                  <a:cxn ang="0">
                    <a:pos x="174" y="304"/>
                  </a:cxn>
                  <a:cxn ang="0">
                    <a:pos x="173" y="319"/>
                  </a:cxn>
                  <a:cxn ang="0">
                    <a:pos x="162" y="328"/>
                  </a:cxn>
                  <a:cxn ang="0">
                    <a:pos x="156" y="355"/>
                  </a:cxn>
                  <a:cxn ang="0">
                    <a:pos x="129" y="392"/>
                  </a:cxn>
                  <a:cxn ang="0">
                    <a:pos x="106" y="393"/>
                  </a:cxn>
                  <a:cxn ang="0">
                    <a:pos x="94" y="420"/>
                  </a:cxn>
                  <a:cxn ang="0">
                    <a:pos x="35" y="435"/>
                  </a:cxn>
                </a:cxnLst>
                <a:rect l="0" t="0" r="r" b="b"/>
                <a:pathLst>
                  <a:path w="203" h="435">
                    <a:moveTo>
                      <a:pt x="35" y="435"/>
                    </a:moveTo>
                    <a:lnTo>
                      <a:pt x="24" y="407"/>
                    </a:lnTo>
                    <a:lnTo>
                      <a:pt x="6" y="392"/>
                    </a:lnTo>
                    <a:lnTo>
                      <a:pt x="9" y="375"/>
                    </a:lnTo>
                    <a:lnTo>
                      <a:pt x="31" y="367"/>
                    </a:lnTo>
                    <a:lnTo>
                      <a:pt x="33" y="320"/>
                    </a:lnTo>
                    <a:lnTo>
                      <a:pt x="15" y="289"/>
                    </a:lnTo>
                    <a:lnTo>
                      <a:pt x="8" y="287"/>
                    </a:lnTo>
                    <a:lnTo>
                      <a:pt x="0" y="276"/>
                    </a:lnTo>
                    <a:lnTo>
                      <a:pt x="4" y="242"/>
                    </a:lnTo>
                    <a:lnTo>
                      <a:pt x="41" y="190"/>
                    </a:lnTo>
                    <a:lnTo>
                      <a:pt x="42" y="114"/>
                    </a:lnTo>
                    <a:lnTo>
                      <a:pt x="52" y="92"/>
                    </a:lnTo>
                    <a:lnTo>
                      <a:pt x="35" y="63"/>
                    </a:lnTo>
                    <a:lnTo>
                      <a:pt x="25" y="25"/>
                    </a:lnTo>
                    <a:lnTo>
                      <a:pt x="55" y="0"/>
                    </a:lnTo>
                    <a:lnTo>
                      <a:pt x="129" y="52"/>
                    </a:lnTo>
                    <a:lnTo>
                      <a:pt x="166" y="78"/>
                    </a:lnTo>
                    <a:lnTo>
                      <a:pt x="203" y="104"/>
                    </a:lnTo>
                    <a:lnTo>
                      <a:pt x="203" y="159"/>
                    </a:lnTo>
                    <a:lnTo>
                      <a:pt x="202" y="213"/>
                    </a:lnTo>
                    <a:lnTo>
                      <a:pt x="178" y="219"/>
                    </a:lnTo>
                    <a:lnTo>
                      <a:pt x="179" y="237"/>
                    </a:lnTo>
                    <a:lnTo>
                      <a:pt x="175" y="247"/>
                    </a:lnTo>
                    <a:lnTo>
                      <a:pt x="169" y="283"/>
                    </a:lnTo>
                    <a:lnTo>
                      <a:pt x="165" y="292"/>
                    </a:lnTo>
                    <a:lnTo>
                      <a:pt x="174" y="304"/>
                    </a:lnTo>
                    <a:lnTo>
                      <a:pt x="173" y="319"/>
                    </a:lnTo>
                    <a:lnTo>
                      <a:pt x="162" y="328"/>
                    </a:lnTo>
                    <a:lnTo>
                      <a:pt x="156" y="355"/>
                    </a:lnTo>
                    <a:lnTo>
                      <a:pt x="129" y="392"/>
                    </a:lnTo>
                    <a:lnTo>
                      <a:pt x="106" y="393"/>
                    </a:lnTo>
                    <a:lnTo>
                      <a:pt x="94" y="420"/>
                    </a:lnTo>
                    <a:lnTo>
                      <a:pt x="35" y="435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716" name="Freeform 204">
                <a:extLst>
                  <a:ext uri="{FF2B5EF4-FFF2-40B4-BE49-F238E27FC236}">
                    <a16:creationId xmlns:a16="http://schemas.microsoft.com/office/drawing/2014/main" id="{393C9034-AFAB-4808-BD8A-648A51C30CAF}"/>
                  </a:ext>
                </a:extLst>
              </p:cNvPr>
              <p:cNvSpPr>
                <a:spLocks/>
              </p:cNvSpPr>
              <p:nvPr>
                <p:custDataLst>
                  <p:tags r:id="rId199"/>
                </p:custDataLst>
              </p:nvPr>
            </p:nvSpPr>
            <p:spPr bwMode="gray">
              <a:xfrm>
                <a:off x="6016969" y="4779910"/>
                <a:ext cx="408604" cy="413864"/>
              </a:xfrm>
              <a:custGeom>
                <a:avLst/>
                <a:gdLst/>
                <a:ahLst/>
                <a:cxnLst>
                  <a:cxn ang="0">
                    <a:pos x="0" y="236"/>
                  </a:cxn>
                  <a:cxn ang="0">
                    <a:pos x="1" y="219"/>
                  </a:cxn>
                  <a:cxn ang="0">
                    <a:pos x="5" y="202"/>
                  </a:cxn>
                  <a:cxn ang="0">
                    <a:pos x="26" y="154"/>
                  </a:cxn>
                  <a:cxn ang="0">
                    <a:pos x="37" y="146"/>
                  </a:cxn>
                  <a:cxn ang="0">
                    <a:pos x="50" y="123"/>
                  </a:cxn>
                  <a:cxn ang="0">
                    <a:pos x="46" y="103"/>
                  </a:cxn>
                  <a:cxn ang="0">
                    <a:pos x="43" y="86"/>
                  </a:cxn>
                  <a:cxn ang="0">
                    <a:pos x="46" y="48"/>
                  </a:cxn>
                  <a:cxn ang="0">
                    <a:pos x="40" y="37"/>
                  </a:cxn>
                  <a:cxn ang="0">
                    <a:pos x="35" y="21"/>
                  </a:cxn>
                  <a:cxn ang="0">
                    <a:pos x="37" y="10"/>
                  </a:cxn>
                  <a:cxn ang="0">
                    <a:pos x="113" y="0"/>
                  </a:cxn>
                  <a:cxn ang="0">
                    <a:pos x="123" y="17"/>
                  </a:cxn>
                  <a:cxn ang="0">
                    <a:pos x="130" y="39"/>
                  </a:cxn>
                  <a:cxn ang="0">
                    <a:pos x="159" y="33"/>
                  </a:cxn>
                  <a:cxn ang="0">
                    <a:pos x="162" y="15"/>
                  </a:cxn>
                  <a:cxn ang="0">
                    <a:pos x="180" y="10"/>
                  </a:cxn>
                  <a:cxn ang="0">
                    <a:pos x="191" y="16"/>
                  </a:cxn>
                  <a:cxn ang="0">
                    <a:pos x="206" y="18"/>
                  </a:cxn>
                  <a:cxn ang="0">
                    <a:pos x="201" y="72"/>
                  </a:cxn>
                  <a:cxn ang="0">
                    <a:pos x="206" y="91"/>
                  </a:cxn>
                  <a:cxn ang="0">
                    <a:pos x="231" y="87"/>
                  </a:cxn>
                  <a:cxn ang="0">
                    <a:pos x="233" y="92"/>
                  </a:cxn>
                  <a:cxn ang="0">
                    <a:pos x="225" y="122"/>
                  </a:cxn>
                  <a:cxn ang="0">
                    <a:pos x="194" y="127"/>
                  </a:cxn>
                  <a:cxn ang="0">
                    <a:pos x="185" y="194"/>
                  </a:cxn>
                  <a:cxn ang="0">
                    <a:pos x="195" y="204"/>
                  </a:cxn>
                  <a:cxn ang="0">
                    <a:pos x="180" y="216"/>
                  </a:cxn>
                  <a:cxn ang="0">
                    <a:pos x="161" y="220"/>
                  </a:cxn>
                  <a:cxn ang="0">
                    <a:pos x="142" y="227"/>
                  </a:cxn>
                  <a:cxn ang="0">
                    <a:pos x="128" y="224"/>
                  </a:cxn>
                  <a:cxn ang="0">
                    <a:pos x="114" y="217"/>
                  </a:cxn>
                  <a:cxn ang="0">
                    <a:pos x="61" y="223"/>
                  </a:cxn>
                  <a:cxn ang="0">
                    <a:pos x="42" y="232"/>
                  </a:cxn>
                  <a:cxn ang="0">
                    <a:pos x="35" y="226"/>
                  </a:cxn>
                  <a:cxn ang="0">
                    <a:pos x="15" y="228"/>
                  </a:cxn>
                  <a:cxn ang="0">
                    <a:pos x="0" y="236"/>
                  </a:cxn>
                </a:cxnLst>
                <a:rect l="0" t="0" r="r" b="b"/>
                <a:pathLst>
                  <a:path w="233" h="236">
                    <a:moveTo>
                      <a:pt x="0" y="236"/>
                    </a:moveTo>
                    <a:lnTo>
                      <a:pt x="1" y="219"/>
                    </a:lnTo>
                    <a:lnTo>
                      <a:pt x="5" y="202"/>
                    </a:lnTo>
                    <a:lnTo>
                      <a:pt x="26" y="154"/>
                    </a:lnTo>
                    <a:lnTo>
                      <a:pt x="37" y="146"/>
                    </a:lnTo>
                    <a:lnTo>
                      <a:pt x="50" y="123"/>
                    </a:lnTo>
                    <a:lnTo>
                      <a:pt x="46" y="103"/>
                    </a:lnTo>
                    <a:lnTo>
                      <a:pt x="43" y="86"/>
                    </a:lnTo>
                    <a:lnTo>
                      <a:pt x="46" y="48"/>
                    </a:lnTo>
                    <a:lnTo>
                      <a:pt x="40" y="37"/>
                    </a:lnTo>
                    <a:lnTo>
                      <a:pt x="35" y="21"/>
                    </a:lnTo>
                    <a:lnTo>
                      <a:pt x="37" y="10"/>
                    </a:lnTo>
                    <a:lnTo>
                      <a:pt x="113" y="0"/>
                    </a:lnTo>
                    <a:lnTo>
                      <a:pt x="123" y="17"/>
                    </a:lnTo>
                    <a:lnTo>
                      <a:pt x="130" y="39"/>
                    </a:lnTo>
                    <a:lnTo>
                      <a:pt x="159" y="33"/>
                    </a:lnTo>
                    <a:lnTo>
                      <a:pt x="162" y="15"/>
                    </a:lnTo>
                    <a:lnTo>
                      <a:pt x="180" y="10"/>
                    </a:lnTo>
                    <a:lnTo>
                      <a:pt x="191" y="16"/>
                    </a:lnTo>
                    <a:lnTo>
                      <a:pt x="206" y="18"/>
                    </a:lnTo>
                    <a:lnTo>
                      <a:pt x="201" y="72"/>
                    </a:lnTo>
                    <a:lnTo>
                      <a:pt x="206" y="91"/>
                    </a:lnTo>
                    <a:lnTo>
                      <a:pt x="231" y="87"/>
                    </a:lnTo>
                    <a:lnTo>
                      <a:pt x="233" y="92"/>
                    </a:lnTo>
                    <a:lnTo>
                      <a:pt x="225" y="122"/>
                    </a:lnTo>
                    <a:lnTo>
                      <a:pt x="194" y="127"/>
                    </a:lnTo>
                    <a:lnTo>
                      <a:pt x="185" y="194"/>
                    </a:lnTo>
                    <a:lnTo>
                      <a:pt x="195" y="204"/>
                    </a:lnTo>
                    <a:lnTo>
                      <a:pt x="180" y="216"/>
                    </a:lnTo>
                    <a:lnTo>
                      <a:pt x="161" y="220"/>
                    </a:lnTo>
                    <a:lnTo>
                      <a:pt x="142" y="227"/>
                    </a:lnTo>
                    <a:lnTo>
                      <a:pt x="128" y="224"/>
                    </a:lnTo>
                    <a:lnTo>
                      <a:pt x="114" y="217"/>
                    </a:lnTo>
                    <a:lnTo>
                      <a:pt x="61" y="223"/>
                    </a:lnTo>
                    <a:lnTo>
                      <a:pt x="42" y="232"/>
                    </a:lnTo>
                    <a:lnTo>
                      <a:pt x="35" y="226"/>
                    </a:lnTo>
                    <a:lnTo>
                      <a:pt x="15" y="228"/>
                    </a:lnTo>
                    <a:lnTo>
                      <a:pt x="0" y="236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717" name="Freeform 205">
                <a:extLst>
                  <a:ext uri="{FF2B5EF4-FFF2-40B4-BE49-F238E27FC236}">
                    <a16:creationId xmlns:a16="http://schemas.microsoft.com/office/drawing/2014/main" id="{0F5AD6D2-E06F-4BAF-A9EB-C69959E89DE0}"/>
                  </a:ext>
                </a:extLst>
              </p:cNvPr>
              <p:cNvSpPr>
                <a:spLocks/>
              </p:cNvSpPr>
              <p:nvPr>
                <p:custDataLst>
                  <p:tags r:id="rId200"/>
                </p:custDataLst>
              </p:nvPr>
            </p:nvSpPr>
            <p:spPr bwMode="gray">
              <a:xfrm>
                <a:off x="6066072" y="4304666"/>
                <a:ext cx="610275" cy="685682"/>
              </a:xfrm>
              <a:custGeom>
                <a:avLst/>
                <a:gdLst/>
                <a:ahLst/>
                <a:cxnLst>
                  <a:cxn ang="0">
                    <a:pos x="301" y="291"/>
                  </a:cxn>
                  <a:cxn ang="0">
                    <a:pos x="282" y="308"/>
                  </a:cxn>
                  <a:cxn ang="0">
                    <a:pos x="267" y="355"/>
                  </a:cxn>
                  <a:cxn ang="0">
                    <a:pos x="281" y="365"/>
                  </a:cxn>
                  <a:cxn ang="0">
                    <a:pos x="292" y="358"/>
                  </a:cxn>
                  <a:cxn ang="0">
                    <a:pos x="278" y="391"/>
                  </a:cxn>
                  <a:cxn ang="0">
                    <a:pos x="241" y="356"/>
                  </a:cxn>
                  <a:cxn ang="0">
                    <a:pos x="230" y="366"/>
                  </a:cxn>
                  <a:cxn ang="0">
                    <a:pos x="221" y="355"/>
                  </a:cxn>
                  <a:cxn ang="0">
                    <a:pos x="211" y="360"/>
                  </a:cxn>
                  <a:cxn ang="0">
                    <a:pos x="203" y="358"/>
                  </a:cxn>
                  <a:cxn ang="0">
                    <a:pos x="173" y="343"/>
                  </a:cxn>
                  <a:cxn ang="0">
                    <a:pos x="163" y="287"/>
                  </a:cxn>
                  <a:cxn ang="0">
                    <a:pos x="134" y="286"/>
                  </a:cxn>
                  <a:cxn ang="0">
                    <a:pos x="102" y="310"/>
                  </a:cxn>
                  <a:cxn ang="0">
                    <a:pos x="85" y="271"/>
                  </a:cxn>
                  <a:cxn ang="0">
                    <a:pos x="0" y="272"/>
                  </a:cxn>
                  <a:cxn ang="0">
                    <a:pos x="20" y="257"/>
                  </a:cxn>
                  <a:cxn ang="0">
                    <a:pos x="35" y="243"/>
                  </a:cxn>
                  <a:cxn ang="0">
                    <a:pos x="70" y="233"/>
                  </a:cxn>
                  <a:cxn ang="0">
                    <a:pos x="102" y="165"/>
                  </a:cxn>
                  <a:cxn ang="0">
                    <a:pos x="119" y="93"/>
                  </a:cxn>
                  <a:cxn ang="0">
                    <a:pos x="134" y="47"/>
                  </a:cxn>
                  <a:cxn ang="0">
                    <a:pos x="166" y="15"/>
                  </a:cxn>
                  <a:cxn ang="0">
                    <a:pos x="206" y="34"/>
                  </a:cxn>
                  <a:cxn ang="0">
                    <a:pos x="268" y="0"/>
                  </a:cxn>
                  <a:cxn ang="0">
                    <a:pos x="303" y="14"/>
                  </a:cxn>
                  <a:cxn ang="0">
                    <a:pos x="316" y="8"/>
                  </a:cxn>
                  <a:cxn ang="0">
                    <a:pos x="335" y="9"/>
                  </a:cxn>
                  <a:cxn ang="0">
                    <a:pos x="348" y="53"/>
                  </a:cxn>
                  <a:cxn ang="0">
                    <a:pos x="321" y="113"/>
                  </a:cxn>
                  <a:cxn ang="0">
                    <a:pos x="310" y="163"/>
                  </a:cxn>
                  <a:cxn ang="0">
                    <a:pos x="314" y="188"/>
                  </a:cxn>
                  <a:cxn ang="0">
                    <a:pos x="309" y="216"/>
                  </a:cxn>
                  <a:cxn ang="0">
                    <a:pos x="307" y="243"/>
                  </a:cxn>
                  <a:cxn ang="0">
                    <a:pos x="318" y="281"/>
                  </a:cxn>
                </a:cxnLst>
                <a:rect l="0" t="0" r="r" b="b"/>
                <a:pathLst>
                  <a:path w="348" h="391">
                    <a:moveTo>
                      <a:pt x="318" y="281"/>
                    </a:moveTo>
                    <a:lnTo>
                      <a:pt x="301" y="291"/>
                    </a:lnTo>
                    <a:lnTo>
                      <a:pt x="291" y="297"/>
                    </a:lnTo>
                    <a:lnTo>
                      <a:pt x="282" y="308"/>
                    </a:lnTo>
                    <a:lnTo>
                      <a:pt x="275" y="331"/>
                    </a:lnTo>
                    <a:lnTo>
                      <a:pt x="267" y="355"/>
                    </a:lnTo>
                    <a:lnTo>
                      <a:pt x="274" y="365"/>
                    </a:lnTo>
                    <a:lnTo>
                      <a:pt x="281" y="365"/>
                    </a:lnTo>
                    <a:lnTo>
                      <a:pt x="287" y="356"/>
                    </a:lnTo>
                    <a:lnTo>
                      <a:pt x="292" y="358"/>
                    </a:lnTo>
                    <a:lnTo>
                      <a:pt x="286" y="385"/>
                    </a:lnTo>
                    <a:lnTo>
                      <a:pt x="278" y="391"/>
                    </a:lnTo>
                    <a:lnTo>
                      <a:pt x="248" y="357"/>
                    </a:lnTo>
                    <a:lnTo>
                      <a:pt x="241" y="356"/>
                    </a:lnTo>
                    <a:lnTo>
                      <a:pt x="237" y="365"/>
                    </a:lnTo>
                    <a:lnTo>
                      <a:pt x="230" y="366"/>
                    </a:lnTo>
                    <a:lnTo>
                      <a:pt x="228" y="360"/>
                    </a:lnTo>
                    <a:lnTo>
                      <a:pt x="221" y="355"/>
                    </a:lnTo>
                    <a:lnTo>
                      <a:pt x="217" y="360"/>
                    </a:lnTo>
                    <a:lnTo>
                      <a:pt x="211" y="360"/>
                    </a:lnTo>
                    <a:lnTo>
                      <a:pt x="205" y="363"/>
                    </a:lnTo>
                    <a:lnTo>
                      <a:pt x="203" y="358"/>
                    </a:lnTo>
                    <a:lnTo>
                      <a:pt x="178" y="362"/>
                    </a:lnTo>
                    <a:lnTo>
                      <a:pt x="173" y="343"/>
                    </a:lnTo>
                    <a:lnTo>
                      <a:pt x="178" y="289"/>
                    </a:lnTo>
                    <a:lnTo>
                      <a:pt x="163" y="287"/>
                    </a:lnTo>
                    <a:lnTo>
                      <a:pt x="152" y="281"/>
                    </a:lnTo>
                    <a:lnTo>
                      <a:pt x="134" y="286"/>
                    </a:lnTo>
                    <a:lnTo>
                      <a:pt x="131" y="304"/>
                    </a:lnTo>
                    <a:lnTo>
                      <a:pt x="102" y="310"/>
                    </a:lnTo>
                    <a:lnTo>
                      <a:pt x="95" y="288"/>
                    </a:lnTo>
                    <a:lnTo>
                      <a:pt x="85" y="271"/>
                    </a:lnTo>
                    <a:lnTo>
                      <a:pt x="9" y="281"/>
                    </a:lnTo>
                    <a:lnTo>
                      <a:pt x="0" y="272"/>
                    </a:lnTo>
                    <a:lnTo>
                      <a:pt x="16" y="265"/>
                    </a:lnTo>
                    <a:lnTo>
                      <a:pt x="20" y="257"/>
                    </a:lnTo>
                    <a:lnTo>
                      <a:pt x="29" y="245"/>
                    </a:lnTo>
                    <a:lnTo>
                      <a:pt x="35" y="243"/>
                    </a:lnTo>
                    <a:lnTo>
                      <a:pt x="35" y="255"/>
                    </a:lnTo>
                    <a:lnTo>
                      <a:pt x="70" y="233"/>
                    </a:lnTo>
                    <a:lnTo>
                      <a:pt x="87" y="176"/>
                    </a:lnTo>
                    <a:lnTo>
                      <a:pt x="102" y="165"/>
                    </a:lnTo>
                    <a:lnTo>
                      <a:pt x="114" y="133"/>
                    </a:lnTo>
                    <a:lnTo>
                      <a:pt x="119" y="93"/>
                    </a:lnTo>
                    <a:lnTo>
                      <a:pt x="132" y="75"/>
                    </a:lnTo>
                    <a:lnTo>
                      <a:pt x="134" y="47"/>
                    </a:lnTo>
                    <a:lnTo>
                      <a:pt x="136" y="23"/>
                    </a:lnTo>
                    <a:lnTo>
                      <a:pt x="166" y="15"/>
                    </a:lnTo>
                    <a:lnTo>
                      <a:pt x="181" y="29"/>
                    </a:lnTo>
                    <a:lnTo>
                      <a:pt x="206" y="34"/>
                    </a:lnTo>
                    <a:lnTo>
                      <a:pt x="223" y="26"/>
                    </a:lnTo>
                    <a:lnTo>
                      <a:pt x="268" y="0"/>
                    </a:lnTo>
                    <a:lnTo>
                      <a:pt x="298" y="0"/>
                    </a:lnTo>
                    <a:lnTo>
                      <a:pt x="303" y="14"/>
                    </a:lnTo>
                    <a:lnTo>
                      <a:pt x="312" y="13"/>
                    </a:lnTo>
                    <a:lnTo>
                      <a:pt x="316" y="8"/>
                    </a:lnTo>
                    <a:lnTo>
                      <a:pt x="326" y="12"/>
                    </a:lnTo>
                    <a:lnTo>
                      <a:pt x="335" y="9"/>
                    </a:lnTo>
                    <a:lnTo>
                      <a:pt x="346" y="29"/>
                    </a:lnTo>
                    <a:lnTo>
                      <a:pt x="348" y="53"/>
                    </a:lnTo>
                    <a:lnTo>
                      <a:pt x="342" y="73"/>
                    </a:lnTo>
                    <a:lnTo>
                      <a:pt x="321" y="113"/>
                    </a:lnTo>
                    <a:lnTo>
                      <a:pt x="313" y="142"/>
                    </a:lnTo>
                    <a:lnTo>
                      <a:pt x="310" y="163"/>
                    </a:lnTo>
                    <a:lnTo>
                      <a:pt x="310" y="181"/>
                    </a:lnTo>
                    <a:lnTo>
                      <a:pt x="314" y="188"/>
                    </a:lnTo>
                    <a:lnTo>
                      <a:pt x="313" y="204"/>
                    </a:lnTo>
                    <a:lnTo>
                      <a:pt x="309" y="216"/>
                    </a:lnTo>
                    <a:lnTo>
                      <a:pt x="309" y="219"/>
                    </a:lnTo>
                    <a:lnTo>
                      <a:pt x="307" y="243"/>
                    </a:lnTo>
                    <a:lnTo>
                      <a:pt x="317" y="265"/>
                    </a:lnTo>
                    <a:lnTo>
                      <a:pt x="318" y="281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718" name="Freeform 206">
                <a:extLst>
                  <a:ext uri="{FF2B5EF4-FFF2-40B4-BE49-F238E27FC236}">
                    <a16:creationId xmlns:a16="http://schemas.microsoft.com/office/drawing/2014/main" id="{9255FD14-C200-4DBC-A6FA-B03E92B4493A}"/>
                  </a:ext>
                </a:extLst>
              </p:cNvPr>
              <p:cNvSpPr>
                <a:spLocks/>
              </p:cNvSpPr>
              <p:nvPr>
                <p:custDataLst>
                  <p:tags r:id="rId201"/>
                </p:custDataLst>
              </p:nvPr>
            </p:nvSpPr>
            <p:spPr bwMode="gray">
              <a:xfrm>
                <a:off x="6781567" y="3120944"/>
                <a:ext cx="3507" cy="1227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7"/>
                  </a:cxn>
                  <a:cxn ang="0">
                    <a:pos x="0" y="0"/>
                  </a:cxn>
                </a:cxnLst>
                <a:rect l="0" t="0" r="r" b="b"/>
                <a:pathLst>
                  <a:path w="2" h="7">
                    <a:moveTo>
                      <a:pt x="0" y="0"/>
                    </a:moveTo>
                    <a:lnTo>
                      <a:pt x="2" y="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719" name="Freeform 207">
                <a:extLst>
                  <a:ext uri="{FF2B5EF4-FFF2-40B4-BE49-F238E27FC236}">
                    <a16:creationId xmlns:a16="http://schemas.microsoft.com/office/drawing/2014/main" id="{C89C590E-EE95-472C-B8A7-34FF4FFFA003}"/>
                  </a:ext>
                </a:extLst>
              </p:cNvPr>
              <p:cNvSpPr>
                <a:spLocks/>
              </p:cNvSpPr>
              <p:nvPr>
                <p:custDataLst>
                  <p:tags r:id="rId202"/>
                </p:custDataLst>
              </p:nvPr>
            </p:nvSpPr>
            <p:spPr bwMode="gray">
              <a:xfrm>
                <a:off x="6016969" y="5137657"/>
                <a:ext cx="415619" cy="368269"/>
              </a:xfrm>
              <a:custGeom>
                <a:avLst/>
                <a:gdLst/>
                <a:ahLst/>
                <a:cxnLst>
                  <a:cxn ang="0">
                    <a:pos x="51" y="210"/>
                  </a:cxn>
                  <a:cxn ang="0">
                    <a:pos x="45" y="202"/>
                  </a:cxn>
                  <a:cxn ang="0">
                    <a:pos x="40" y="190"/>
                  </a:cxn>
                  <a:cxn ang="0">
                    <a:pos x="35" y="170"/>
                  </a:cxn>
                  <a:cxn ang="0">
                    <a:pos x="32" y="152"/>
                  </a:cxn>
                  <a:cxn ang="0">
                    <a:pos x="31" y="122"/>
                  </a:cxn>
                  <a:cxn ang="0">
                    <a:pos x="30" y="111"/>
                  </a:cxn>
                  <a:cxn ang="0">
                    <a:pos x="9" y="70"/>
                  </a:cxn>
                  <a:cxn ang="0">
                    <a:pos x="8" y="63"/>
                  </a:cxn>
                  <a:cxn ang="0">
                    <a:pos x="2" y="53"/>
                  </a:cxn>
                  <a:cxn ang="0">
                    <a:pos x="0" y="32"/>
                  </a:cxn>
                  <a:cxn ang="0">
                    <a:pos x="15" y="24"/>
                  </a:cxn>
                  <a:cxn ang="0">
                    <a:pos x="35" y="22"/>
                  </a:cxn>
                  <a:cxn ang="0">
                    <a:pos x="42" y="28"/>
                  </a:cxn>
                  <a:cxn ang="0">
                    <a:pos x="61" y="19"/>
                  </a:cxn>
                  <a:cxn ang="0">
                    <a:pos x="114" y="13"/>
                  </a:cxn>
                  <a:cxn ang="0">
                    <a:pos x="128" y="20"/>
                  </a:cxn>
                  <a:cxn ang="0">
                    <a:pos x="142" y="23"/>
                  </a:cxn>
                  <a:cxn ang="0">
                    <a:pos x="161" y="16"/>
                  </a:cxn>
                  <a:cxn ang="0">
                    <a:pos x="180" y="12"/>
                  </a:cxn>
                  <a:cxn ang="0">
                    <a:pos x="195" y="0"/>
                  </a:cxn>
                  <a:cxn ang="0">
                    <a:pos x="205" y="3"/>
                  </a:cxn>
                  <a:cxn ang="0">
                    <a:pos x="223" y="1"/>
                  </a:cxn>
                  <a:cxn ang="0">
                    <a:pos x="233" y="1"/>
                  </a:cxn>
                  <a:cxn ang="0">
                    <a:pos x="237" y="6"/>
                  </a:cxn>
                  <a:cxn ang="0">
                    <a:pos x="224" y="8"/>
                  </a:cxn>
                  <a:cxn ang="0">
                    <a:pos x="205" y="18"/>
                  </a:cxn>
                  <a:cxn ang="0">
                    <a:pos x="193" y="15"/>
                  </a:cxn>
                  <a:cxn ang="0">
                    <a:pos x="161" y="32"/>
                  </a:cxn>
                  <a:cxn ang="0">
                    <a:pos x="150" y="86"/>
                  </a:cxn>
                  <a:cxn ang="0">
                    <a:pos x="133" y="91"/>
                  </a:cxn>
                  <a:cxn ang="0">
                    <a:pos x="122" y="146"/>
                  </a:cxn>
                  <a:cxn ang="0">
                    <a:pos x="109" y="200"/>
                  </a:cxn>
                  <a:cxn ang="0">
                    <a:pos x="90" y="208"/>
                  </a:cxn>
                  <a:cxn ang="0">
                    <a:pos x="79" y="207"/>
                  </a:cxn>
                  <a:cxn ang="0">
                    <a:pos x="72" y="204"/>
                  </a:cxn>
                  <a:cxn ang="0">
                    <a:pos x="68" y="201"/>
                  </a:cxn>
                  <a:cxn ang="0">
                    <a:pos x="62" y="202"/>
                  </a:cxn>
                  <a:cxn ang="0">
                    <a:pos x="51" y="210"/>
                  </a:cxn>
                </a:cxnLst>
                <a:rect l="0" t="0" r="r" b="b"/>
                <a:pathLst>
                  <a:path w="237" h="210">
                    <a:moveTo>
                      <a:pt x="51" y="210"/>
                    </a:moveTo>
                    <a:lnTo>
                      <a:pt x="45" y="202"/>
                    </a:lnTo>
                    <a:lnTo>
                      <a:pt x="40" y="190"/>
                    </a:lnTo>
                    <a:lnTo>
                      <a:pt x="35" y="170"/>
                    </a:lnTo>
                    <a:lnTo>
                      <a:pt x="32" y="152"/>
                    </a:lnTo>
                    <a:lnTo>
                      <a:pt x="31" y="122"/>
                    </a:lnTo>
                    <a:lnTo>
                      <a:pt x="30" y="111"/>
                    </a:lnTo>
                    <a:lnTo>
                      <a:pt x="9" y="70"/>
                    </a:lnTo>
                    <a:lnTo>
                      <a:pt x="8" y="63"/>
                    </a:lnTo>
                    <a:lnTo>
                      <a:pt x="2" y="53"/>
                    </a:lnTo>
                    <a:lnTo>
                      <a:pt x="0" y="32"/>
                    </a:lnTo>
                    <a:lnTo>
                      <a:pt x="15" y="24"/>
                    </a:lnTo>
                    <a:lnTo>
                      <a:pt x="35" y="22"/>
                    </a:lnTo>
                    <a:lnTo>
                      <a:pt x="42" y="28"/>
                    </a:lnTo>
                    <a:lnTo>
                      <a:pt x="61" y="19"/>
                    </a:lnTo>
                    <a:lnTo>
                      <a:pt x="114" y="13"/>
                    </a:lnTo>
                    <a:lnTo>
                      <a:pt x="128" y="20"/>
                    </a:lnTo>
                    <a:lnTo>
                      <a:pt x="142" y="23"/>
                    </a:lnTo>
                    <a:lnTo>
                      <a:pt x="161" y="16"/>
                    </a:lnTo>
                    <a:lnTo>
                      <a:pt x="180" y="12"/>
                    </a:lnTo>
                    <a:lnTo>
                      <a:pt x="195" y="0"/>
                    </a:lnTo>
                    <a:lnTo>
                      <a:pt x="205" y="3"/>
                    </a:lnTo>
                    <a:lnTo>
                      <a:pt x="223" y="1"/>
                    </a:lnTo>
                    <a:lnTo>
                      <a:pt x="233" y="1"/>
                    </a:lnTo>
                    <a:lnTo>
                      <a:pt x="237" y="6"/>
                    </a:lnTo>
                    <a:lnTo>
                      <a:pt x="224" y="8"/>
                    </a:lnTo>
                    <a:lnTo>
                      <a:pt x="205" y="18"/>
                    </a:lnTo>
                    <a:lnTo>
                      <a:pt x="193" y="15"/>
                    </a:lnTo>
                    <a:lnTo>
                      <a:pt x="161" y="32"/>
                    </a:lnTo>
                    <a:lnTo>
                      <a:pt x="150" y="86"/>
                    </a:lnTo>
                    <a:lnTo>
                      <a:pt x="133" y="91"/>
                    </a:lnTo>
                    <a:lnTo>
                      <a:pt x="122" y="146"/>
                    </a:lnTo>
                    <a:lnTo>
                      <a:pt x="109" y="200"/>
                    </a:lnTo>
                    <a:lnTo>
                      <a:pt x="90" y="208"/>
                    </a:lnTo>
                    <a:lnTo>
                      <a:pt x="79" y="207"/>
                    </a:lnTo>
                    <a:lnTo>
                      <a:pt x="72" y="204"/>
                    </a:lnTo>
                    <a:lnTo>
                      <a:pt x="68" y="201"/>
                    </a:lnTo>
                    <a:lnTo>
                      <a:pt x="62" y="202"/>
                    </a:lnTo>
                    <a:lnTo>
                      <a:pt x="51" y="21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720" name="Oval 208">
                <a:extLst>
                  <a:ext uri="{FF2B5EF4-FFF2-40B4-BE49-F238E27FC236}">
                    <a16:creationId xmlns:a16="http://schemas.microsoft.com/office/drawing/2014/main" id="{CD08A08B-1BEC-4119-B448-C9CE4EDAE98C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203"/>
                </p:custDataLst>
              </p:nvPr>
            </p:nvSpPr>
            <p:spPr bwMode="gray">
              <a:xfrm>
                <a:off x="2203448" y="1422399"/>
                <a:ext cx="4716000" cy="4716000"/>
              </a:xfrm>
              <a:prstGeom prst="ellipse">
                <a:avLst/>
              </a:prstGeom>
              <a:noFill/>
              <a:ln w="19050">
                <a:solidFill>
                  <a:schemeClr val="accent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  <a:buSzTx/>
                  <a:buFont typeface="Wingdings 2" pitchFamily="18" charset="2"/>
                  <a:buNone/>
                  <a:tabLst/>
                  <a:defRPr/>
                </a:pPr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</p:grpSp>
        <p:sp>
          <p:nvSpPr>
            <p:cNvPr id="517" name="Freeform 1657">
              <a:extLst>
                <a:ext uri="{FF2B5EF4-FFF2-40B4-BE49-F238E27FC236}">
                  <a16:creationId xmlns:a16="http://schemas.microsoft.com/office/drawing/2014/main" id="{E03A542F-478D-4120-B547-EAEE5567FD29}"/>
                </a:ext>
              </a:extLst>
            </p:cNvPr>
            <p:cNvSpPr>
              <a:spLocks/>
            </p:cNvSpPr>
            <p:nvPr/>
          </p:nvSpPr>
          <p:spPr bwMode="gray">
            <a:xfrm>
              <a:off x="6473728" y="3969060"/>
              <a:ext cx="375857" cy="389767"/>
            </a:xfrm>
            <a:custGeom>
              <a:avLst/>
              <a:gdLst>
                <a:gd name="T0" fmla="*/ 72 w 92"/>
                <a:gd name="T1" fmla="*/ 0 h 83"/>
                <a:gd name="T2" fmla="*/ 68 w 92"/>
                <a:gd name="T3" fmla="*/ 4 h 83"/>
                <a:gd name="T4" fmla="*/ 65 w 92"/>
                <a:gd name="T5" fmla="*/ 5 h 83"/>
                <a:gd name="T6" fmla="*/ 56 w 92"/>
                <a:gd name="T7" fmla="*/ 25 h 83"/>
                <a:gd name="T8" fmla="*/ 48 w 92"/>
                <a:gd name="T9" fmla="*/ 19 h 83"/>
                <a:gd name="T10" fmla="*/ 43 w 92"/>
                <a:gd name="T11" fmla="*/ 25 h 83"/>
                <a:gd name="T12" fmla="*/ 36 w 92"/>
                <a:gd name="T13" fmla="*/ 28 h 83"/>
                <a:gd name="T14" fmla="*/ 30 w 92"/>
                <a:gd name="T15" fmla="*/ 25 h 83"/>
                <a:gd name="T16" fmla="*/ 13 w 92"/>
                <a:gd name="T17" fmla="*/ 21 h 83"/>
                <a:gd name="T18" fmla="*/ 0 w 92"/>
                <a:gd name="T19" fmla="*/ 36 h 83"/>
                <a:gd name="T20" fmla="*/ 0 w 92"/>
                <a:gd name="T21" fmla="*/ 38 h 83"/>
                <a:gd name="T22" fmla="*/ 5 w 92"/>
                <a:gd name="T23" fmla="*/ 39 h 83"/>
                <a:gd name="T24" fmla="*/ 7 w 92"/>
                <a:gd name="T25" fmla="*/ 42 h 83"/>
                <a:gd name="T26" fmla="*/ 8 w 92"/>
                <a:gd name="T27" fmla="*/ 45 h 83"/>
                <a:gd name="T28" fmla="*/ 12 w 92"/>
                <a:gd name="T29" fmla="*/ 49 h 83"/>
                <a:gd name="T30" fmla="*/ 17 w 92"/>
                <a:gd name="T31" fmla="*/ 53 h 83"/>
                <a:gd name="T32" fmla="*/ 17 w 92"/>
                <a:gd name="T33" fmla="*/ 57 h 83"/>
                <a:gd name="T34" fmla="*/ 19 w 92"/>
                <a:gd name="T35" fmla="*/ 60 h 83"/>
                <a:gd name="T36" fmla="*/ 23 w 92"/>
                <a:gd name="T37" fmla="*/ 62 h 83"/>
                <a:gd name="T38" fmla="*/ 25 w 92"/>
                <a:gd name="T39" fmla="*/ 69 h 83"/>
                <a:gd name="T40" fmla="*/ 28 w 92"/>
                <a:gd name="T41" fmla="*/ 72 h 83"/>
                <a:gd name="T42" fmla="*/ 31 w 92"/>
                <a:gd name="T43" fmla="*/ 74 h 83"/>
                <a:gd name="T44" fmla="*/ 33 w 92"/>
                <a:gd name="T45" fmla="*/ 76 h 83"/>
                <a:gd name="T46" fmla="*/ 36 w 92"/>
                <a:gd name="T47" fmla="*/ 74 h 83"/>
                <a:gd name="T48" fmla="*/ 38 w 92"/>
                <a:gd name="T49" fmla="*/ 75 h 83"/>
                <a:gd name="T50" fmla="*/ 41 w 92"/>
                <a:gd name="T51" fmla="*/ 72 h 83"/>
                <a:gd name="T52" fmla="*/ 44 w 92"/>
                <a:gd name="T53" fmla="*/ 75 h 83"/>
                <a:gd name="T54" fmla="*/ 47 w 92"/>
                <a:gd name="T55" fmla="*/ 78 h 83"/>
                <a:gd name="T56" fmla="*/ 50 w 92"/>
                <a:gd name="T57" fmla="*/ 81 h 83"/>
                <a:gd name="T58" fmla="*/ 52 w 92"/>
                <a:gd name="T59" fmla="*/ 83 h 83"/>
                <a:gd name="T60" fmla="*/ 56 w 92"/>
                <a:gd name="T61" fmla="*/ 81 h 83"/>
                <a:gd name="T62" fmla="*/ 59 w 92"/>
                <a:gd name="T63" fmla="*/ 81 h 83"/>
                <a:gd name="T64" fmla="*/ 61 w 92"/>
                <a:gd name="T65" fmla="*/ 82 h 83"/>
                <a:gd name="T66" fmla="*/ 63 w 92"/>
                <a:gd name="T67" fmla="*/ 83 h 83"/>
                <a:gd name="T68" fmla="*/ 67 w 92"/>
                <a:gd name="T69" fmla="*/ 81 h 83"/>
                <a:gd name="T70" fmla="*/ 70 w 92"/>
                <a:gd name="T71" fmla="*/ 81 h 83"/>
                <a:gd name="T72" fmla="*/ 80 w 92"/>
                <a:gd name="T73" fmla="*/ 73 h 83"/>
                <a:gd name="T74" fmla="*/ 91 w 92"/>
                <a:gd name="T75" fmla="*/ 70 h 83"/>
                <a:gd name="T76" fmla="*/ 90 w 92"/>
                <a:gd name="T77" fmla="*/ 66 h 83"/>
                <a:gd name="T78" fmla="*/ 87 w 92"/>
                <a:gd name="T79" fmla="*/ 65 h 83"/>
                <a:gd name="T80" fmla="*/ 84 w 92"/>
                <a:gd name="T81" fmla="*/ 59 h 83"/>
                <a:gd name="T82" fmla="*/ 82 w 92"/>
                <a:gd name="T83" fmla="*/ 53 h 83"/>
                <a:gd name="T84" fmla="*/ 79 w 92"/>
                <a:gd name="T85" fmla="*/ 51 h 83"/>
                <a:gd name="T86" fmla="*/ 76 w 92"/>
                <a:gd name="T87" fmla="*/ 46 h 83"/>
                <a:gd name="T88" fmla="*/ 70 w 92"/>
                <a:gd name="T89" fmla="*/ 43 h 83"/>
                <a:gd name="T90" fmla="*/ 70 w 92"/>
                <a:gd name="T91" fmla="*/ 40 h 83"/>
                <a:gd name="T92" fmla="*/ 71 w 92"/>
                <a:gd name="T93" fmla="*/ 37 h 83"/>
                <a:gd name="T94" fmla="*/ 74 w 92"/>
                <a:gd name="T95" fmla="*/ 37 h 83"/>
                <a:gd name="T96" fmla="*/ 77 w 92"/>
                <a:gd name="T97" fmla="*/ 35 h 83"/>
                <a:gd name="T98" fmla="*/ 77 w 92"/>
                <a:gd name="T99" fmla="*/ 24 h 83"/>
                <a:gd name="T100" fmla="*/ 77 w 92"/>
                <a:gd name="T101" fmla="*/ 19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2" h="83">
                  <a:moveTo>
                    <a:pt x="72" y="18"/>
                  </a:moveTo>
                  <a:cubicBezTo>
                    <a:pt x="72" y="0"/>
                    <a:pt x="72" y="0"/>
                    <a:pt x="72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8" y="4"/>
                    <a:pt x="68" y="4"/>
                    <a:pt x="68" y="4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56" y="25"/>
                    <a:pt x="56" y="25"/>
                    <a:pt x="56" y="25"/>
                  </a:cubicBezTo>
                  <a:cubicBezTo>
                    <a:pt x="54" y="25"/>
                    <a:pt x="54" y="25"/>
                    <a:pt x="54" y="25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43" y="21"/>
                    <a:pt x="43" y="21"/>
                    <a:pt x="43" y="21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39" y="25"/>
                    <a:pt x="39" y="25"/>
                    <a:pt x="39" y="25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" y="38"/>
                    <a:pt x="1" y="39"/>
                    <a:pt x="2" y="39"/>
                  </a:cubicBezTo>
                  <a:cubicBezTo>
                    <a:pt x="3" y="39"/>
                    <a:pt x="4" y="39"/>
                    <a:pt x="5" y="39"/>
                  </a:cubicBezTo>
                  <a:cubicBezTo>
                    <a:pt x="6" y="40"/>
                    <a:pt x="6" y="41"/>
                    <a:pt x="6" y="42"/>
                  </a:cubicBezTo>
                  <a:cubicBezTo>
                    <a:pt x="7" y="42"/>
                    <a:pt x="7" y="42"/>
                    <a:pt x="7" y="42"/>
                  </a:cubicBezTo>
                  <a:cubicBezTo>
                    <a:pt x="8" y="42"/>
                    <a:pt x="8" y="43"/>
                    <a:pt x="8" y="43"/>
                  </a:cubicBezTo>
                  <a:cubicBezTo>
                    <a:pt x="8" y="44"/>
                    <a:pt x="8" y="44"/>
                    <a:pt x="8" y="45"/>
                  </a:cubicBezTo>
                  <a:cubicBezTo>
                    <a:pt x="8" y="45"/>
                    <a:pt x="8" y="46"/>
                    <a:pt x="9" y="47"/>
                  </a:cubicBezTo>
                  <a:cubicBezTo>
                    <a:pt x="9" y="48"/>
                    <a:pt x="11" y="48"/>
                    <a:pt x="12" y="49"/>
                  </a:cubicBezTo>
                  <a:cubicBezTo>
                    <a:pt x="13" y="50"/>
                    <a:pt x="14" y="50"/>
                    <a:pt x="15" y="51"/>
                  </a:cubicBezTo>
                  <a:cubicBezTo>
                    <a:pt x="15" y="52"/>
                    <a:pt x="16" y="53"/>
                    <a:pt x="17" y="53"/>
                  </a:cubicBezTo>
                  <a:cubicBezTo>
                    <a:pt x="17" y="54"/>
                    <a:pt x="17" y="54"/>
                    <a:pt x="16" y="55"/>
                  </a:cubicBezTo>
                  <a:cubicBezTo>
                    <a:pt x="16" y="56"/>
                    <a:pt x="17" y="56"/>
                    <a:pt x="17" y="57"/>
                  </a:cubicBezTo>
                  <a:cubicBezTo>
                    <a:pt x="18" y="57"/>
                    <a:pt x="18" y="58"/>
                    <a:pt x="18" y="59"/>
                  </a:cubicBezTo>
                  <a:cubicBezTo>
                    <a:pt x="18" y="59"/>
                    <a:pt x="19" y="60"/>
                    <a:pt x="19" y="60"/>
                  </a:cubicBezTo>
                  <a:cubicBezTo>
                    <a:pt x="20" y="59"/>
                    <a:pt x="20" y="60"/>
                    <a:pt x="21" y="61"/>
                  </a:cubicBezTo>
                  <a:cubicBezTo>
                    <a:pt x="21" y="61"/>
                    <a:pt x="23" y="62"/>
                    <a:pt x="23" y="62"/>
                  </a:cubicBezTo>
                  <a:cubicBezTo>
                    <a:pt x="24" y="62"/>
                    <a:pt x="24" y="65"/>
                    <a:pt x="24" y="66"/>
                  </a:cubicBezTo>
                  <a:cubicBezTo>
                    <a:pt x="24" y="67"/>
                    <a:pt x="25" y="68"/>
                    <a:pt x="25" y="69"/>
                  </a:cubicBezTo>
                  <a:cubicBezTo>
                    <a:pt x="25" y="69"/>
                    <a:pt x="26" y="70"/>
                    <a:pt x="27" y="70"/>
                  </a:cubicBezTo>
                  <a:cubicBezTo>
                    <a:pt x="28" y="71"/>
                    <a:pt x="28" y="72"/>
                    <a:pt x="28" y="72"/>
                  </a:cubicBezTo>
                  <a:cubicBezTo>
                    <a:pt x="28" y="73"/>
                    <a:pt x="29" y="73"/>
                    <a:pt x="29" y="73"/>
                  </a:cubicBezTo>
                  <a:cubicBezTo>
                    <a:pt x="30" y="74"/>
                    <a:pt x="30" y="74"/>
                    <a:pt x="31" y="74"/>
                  </a:cubicBezTo>
                  <a:cubicBezTo>
                    <a:pt x="31" y="75"/>
                    <a:pt x="31" y="75"/>
                    <a:pt x="32" y="75"/>
                  </a:cubicBezTo>
                  <a:cubicBezTo>
                    <a:pt x="32" y="75"/>
                    <a:pt x="32" y="75"/>
                    <a:pt x="33" y="76"/>
                  </a:cubicBezTo>
                  <a:cubicBezTo>
                    <a:pt x="33" y="76"/>
                    <a:pt x="34" y="75"/>
                    <a:pt x="35" y="74"/>
                  </a:cubicBezTo>
                  <a:cubicBezTo>
                    <a:pt x="36" y="74"/>
                    <a:pt x="36" y="73"/>
                    <a:pt x="36" y="74"/>
                  </a:cubicBezTo>
                  <a:cubicBezTo>
                    <a:pt x="37" y="74"/>
                    <a:pt x="37" y="74"/>
                    <a:pt x="37" y="74"/>
                  </a:cubicBezTo>
                  <a:cubicBezTo>
                    <a:pt x="38" y="74"/>
                    <a:pt x="38" y="74"/>
                    <a:pt x="38" y="75"/>
                  </a:cubicBezTo>
                  <a:cubicBezTo>
                    <a:pt x="39" y="75"/>
                    <a:pt x="40" y="75"/>
                    <a:pt x="40" y="74"/>
                  </a:cubicBezTo>
                  <a:cubicBezTo>
                    <a:pt x="41" y="74"/>
                    <a:pt x="41" y="73"/>
                    <a:pt x="41" y="72"/>
                  </a:cubicBezTo>
                  <a:cubicBezTo>
                    <a:pt x="42" y="72"/>
                    <a:pt x="43" y="72"/>
                    <a:pt x="43" y="73"/>
                  </a:cubicBezTo>
                  <a:cubicBezTo>
                    <a:pt x="44" y="74"/>
                    <a:pt x="44" y="74"/>
                    <a:pt x="44" y="75"/>
                  </a:cubicBezTo>
                  <a:cubicBezTo>
                    <a:pt x="44" y="76"/>
                    <a:pt x="45" y="76"/>
                    <a:pt x="45" y="76"/>
                  </a:cubicBezTo>
                  <a:cubicBezTo>
                    <a:pt x="46" y="77"/>
                    <a:pt x="46" y="78"/>
                    <a:pt x="47" y="78"/>
                  </a:cubicBezTo>
                  <a:cubicBezTo>
                    <a:pt x="48" y="79"/>
                    <a:pt x="48" y="79"/>
                    <a:pt x="49" y="79"/>
                  </a:cubicBezTo>
                  <a:cubicBezTo>
                    <a:pt x="50" y="80"/>
                    <a:pt x="50" y="80"/>
                    <a:pt x="50" y="81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1" y="82"/>
                    <a:pt x="52" y="82"/>
                    <a:pt x="52" y="83"/>
                  </a:cubicBezTo>
                  <a:cubicBezTo>
                    <a:pt x="52" y="83"/>
                    <a:pt x="53" y="82"/>
                    <a:pt x="54" y="81"/>
                  </a:cubicBezTo>
                  <a:cubicBezTo>
                    <a:pt x="55" y="81"/>
                    <a:pt x="55" y="81"/>
                    <a:pt x="56" y="81"/>
                  </a:cubicBezTo>
                  <a:cubicBezTo>
                    <a:pt x="56" y="81"/>
                    <a:pt x="57" y="82"/>
                    <a:pt x="57" y="82"/>
                  </a:cubicBezTo>
                  <a:cubicBezTo>
                    <a:pt x="58" y="82"/>
                    <a:pt x="59" y="81"/>
                    <a:pt x="59" y="81"/>
                  </a:cubicBezTo>
                  <a:cubicBezTo>
                    <a:pt x="60" y="80"/>
                    <a:pt x="60" y="81"/>
                    <a:pt x="60" y="81"/>
                  </a:cubicBezTo>
                  <a:cubicBezTo>
                    <a:pt x="61" y="82"/>
                    <a:pt x="61" y="82"/>
                    <a:pt x="61" y="82"/>
                  </a:cubicBezTo>
                  <a:cubicBezTo>
                    <a:pt x="62" y="82"/>
                    <a:pt x="62" y="83"/>
                    <a:pt x="63" y="83"/>
                  </a:cubicBezTo>
                  <a:cubicBezTo>
                    <a:pt x="63" y="83"/>
                    <a:pt x="63" y="83"/>
                    <a:pt x="63" y="83"/>
                  </a:cubicBezTo>
                  <a:cubicBezTo>
                    <a:pt x="63" y="82"/>
                    <a:pt x="63" y="82"/>
                    <a:pt x="64" y="81"/>
                  </a:cubicBezTo>
                  <a:cubicBezTo>
                    <a:pt x="65" y="81"/>
                    <a:pt x="66" y="81"/>
                    <a:pt x="67" y="81"/>
                  </a:cubicBezTo>
                  <a:cubicBezTo>
                    <a:pt x="68" y="81"/>
                    <a:pt x="69" y="80"/>
                    <a:pt x="69" y="80"/>
                  </a:cubicBezTo>
                  <a:cubicBezTo>
                    <a:pt x="70" y="80"/>
                    <a:pt x="70" y="81"/>
                    <a:pt x="70" y="81"/>
                  </a:cubicBezTo>
                  <a:cubicBezTo>
                    <a:pt x="71" y="81"/>
                    <a:pt x="73" y="81"/>
                    <a:pt x="73" y="81"/>
                  </a:cubicBezTo>
                  <a:cubicBezTo>
                    <a:pt x="74" y="81"/>
                    <a:pt x="80" y="73"/>
                    <a:pt x="80" y="73"/>
                  </a:cubicBezTo>
                  <a:cubicBezTo>
                    <a:pt x="85" y="73"/>
                    <a:pt x="87" y="73"/>
                    <a:pt x="92" y="73"/>
                  </a:cubicBezTo>
                  <a:cubicBezTo>
                    <a:pt x="92" y="73"/>
                    <a:pt x="91" y="71"/>
                    <a:pt x="91" y="70"/>
                  </a:cubicBezTo>
                  <a:cubicBezTo>
                    <a:pt x="90" y="69"/>
                    <a:pt x="91" y="68"/>
                    <a:pt x="91" y="67"/>
                  </a:cubicBezTo>
                  <a:cubicBezTo>
                    <a:pt x="91" y="66"/>
                    <a:pt x="91" y="66"/>
                    <a:pt x="90" y="66"/>
                  </a:cubicBezTo>
                  <a:cubicBezTo>
                    <a:pt x="89" y="65"/>
                    <a:pt x="88" y="65"/>
                    <a:pt x="87" y="66"/>
                  </a:cubicBezTo>
                  <a:cubicBezTo>
                    <a:pt x="87" y="66"/>
                    <a:pt x="87" y="66"/>
                    <a:pt x="87" y="65"/>
                  </a:cubicBezTo>
                  <a:cubicBezTo>
                    <a:pt x="87" y="64"/>
                    <a:pt x="86" y="64"/>
                    <a:pt x="85" y="63"/>
                  </a:cubicBezTo>
                  <a:cubicBezTo>
                    <a:pt x="85" y="62"/>
                    <a:pt x="84" y="60"/>
                    <a:pt x="84" y="59"/>
                  </a:cubicBezTo>
                  <a:cubicBezTo>
                    <a:pt x="84" y="58"/>
                    <a:pt x="83" y="57"/>
                    <a:pt x="83" y="56"/>
                  </a:cubicBezTo>
                  <a:cubicBezTo>
                    <a:pt x="83" y="55"/>
                    <a:pt x="82" y="54"/>
                    <a:pt x="82" y="53"/>
                  </a:cubicBezTo>
                  <a:cubicBezTo>
                    <a:pt x="81" y="53"/>
                    <a:pt x="81" y="52"/>
                    <a:pt x="81" y="52"/>
                  </a:cubicBezTo>
                  <a:cubicBezTo>
                    <a:pt x="81" y="51"/>
                    <a:pt x="80" y="51"/>
                    <a:pt x="79" y="51"/>
                  </a:cubicBezTo>
                  <a:cubicBezTo>
                    <a:pt x="78" y="51"/>
                    <a:pt x="78" y="49"/>
                    <a:pt x="77" y="49"/>
                  </a:cubicBezTo>
                  <a:cubicBezTo>
                    <a:pt x="77" y="48"/>
                    <a:pt x="76" y="46"/>
                    <a:pt x="76" y="46"/>
                  </a:cubicBezTo>
                  <a:cubicBezTo>
                    <a:pt x="75" y="45"/>
                    <a:pt x="74" y="44"/>
                    <a:pt x="73" y="44"/>
                  </a:cubicBezTo>
                  <a:cubicBezTo>
                    <a:pt x="72" y="44"/>
                    <a:pt x="71" y="44"/>
                    <a:pt x="70" y="43"/>
                  </a:cubicBezTo>
                  <a:cubicBezTo>
                    <a:pt x="69" y="43"/>
                    <a:pt x="69" y="43"/>
                    <a:pt x="69" y="42"/>
                  </a:cubicBezTo>
                  <a:cubicBezTo>
                    <a:pt x="69" y="41"/>
                    <a:pt x="69" y="41"/>
                    <a:pt x="70" y="40"/>
                  </a:cubicBezTo>
                  <a:cubicBezTo>
                    <a:pt x="70" y="40"/>
                    <a:pt x="70" y="38"/>
                    <a:pt x="70" y="38"/>
                  </a:cubicBezTo>
                  <a:cubicBezTo>
                    <a:pt x="70" y="38"/>
                    <a:pt x="70" y="37"/>
                    <a:pt x="71" y="37"/>
                  </a:cubicBezTo>
                  <a:cubicBezTo>
                    <a:pt x="71" y="37"/>
                    <a:pt x="72" y="37"/>
                    <a:pt x="73" y="37"/>
                  </a:cubicBezTo>
                  <a:cubicBezTo>
                    <a:pt x="74" y="36"/>
                    <a:pt x="74" y="37"/>
                    <a:pt x="74" y="37"/>
                  </a:cubicBezTo>
                  <a:cubicBezTo>
                    <a:pt x="75" y="38"/>
                    <a:pt x="75" y="37"/>
                    <a:pt x="76" y="37"/>
                  </a:cubicBezTo>
                  <a:cubicBezTo>
                    <a:pt x="77" y="37"/>
                    <a:pt x="77" y="36"/>
                    <a:pt x="77" y="35"/>
                  </a:cubicBezTo>
                  <a:cubicBezTo>
                    <a:pt x="77" y="34"/>
                    <a:pt x="77" y="31"/>
                    <a:pt x="77" y="29"/>
                  </a:cubicBezTo>
                  <a:cubicBezTo>
                    <a:pt x="77" y="27"/>
                    <a:pt x="77" y="26"/>
                    <a:pt x="77" y="24"/>
                  </a:cubicBezTo>
                  <a:cubicBezTo>
                    <a:pt x="78" y="24"/>
                    <a:pt x="78" y="24"/>
                    <a:pt x="78" y="24"/>
                  </a:cubicBezTo>
                  <a:cubicBezTo>
                    <a:pt x="77" y="19"/>
                    <a:pt x="77" y="19"/>
                    <a:pt x="77" y="19"/>
                  </a:cubicBezTo>
                  <a:lnTo>
                    <a:pt x="72" y="18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B Sans"/>
                <a:ea typeface="+mn-ea"/>
                <a:cs typeface="+mn-cs"/>
              </a:endParaRPr>
            </a:p>
          </p:txBody>
        </p:sp>
      </p:grpSp>
      <p:sp>
        <p:nvSpPr>
          <p:cNvPr id="931" name="Textplatzhalter 2">
            <a:extLst>
              <a:ext uri="{FF2B5EF4-FFF2-40B4-BE49-F238E27FC236}">
                <a16:creationId xmlns:a16="http://schemas.microsoft.com/office/drawing/2014/main" id="{FCE6FA3E-AC87-4790-A3F0-94959BAE0BE9}"/>
              </a:ext>
            </a:extLst>
          </p:cNvPr>
          <p:cNvSpPr txBox="1">
            <a:spLocks/>
          </p:cNvSpPr>
          <p:nvPr/>
        </p:nvSpPr>
        <p:spPr bwMode="gray">
          <a:xfrm>
            <a:off x="405917" y="1434132"/>
            <a:ext cx="11376025" cy="1082540"/>
          </a:xfrm>
          <a:prstGeom prst="roundRect">
            <a:avLst>
              <a:gd name="adj" fmla="val 2519"/>
            </a:avLst>
          </a:prstGeom>
          <a:solidFill>
            <a:schemeClr val="accent2"/>
          </a:solidFill>
        </p:spPr>
        <p:txBody>
          <a:bodyPr vert="horz" lIns="144000" tIns="144000" rIns="14400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Font typeface="DB Sans" panose="02020500000000000000" pitchFamily="18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Font typeface="DB Sans" panose="02020500000000000000" pitchFamily="18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Font typeface="DB Sans" panose="02020500000000000000" pitchFamily="18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Font typeface="DB Sans" panose="02020500000000000000" pitchFamily="18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20000"/>
              </a:spcAft>
              <a:buClr>
                <a:srgbClr val="000066"/>
              </a:buClr>
              <a:buSzPct val="70000"/>
              <a:buFont typeface="DB Sans" panose="020B0502050202020204" pitchFamily="34" charset="0"/>
              <a:buNone/>
              <a:tabLst/>
              <a:defRPr/>
            </a:pPr>
            <a:r>
              <a:rPr kumimoji="0" lang="en-AU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Integrated Supply Chain -  DB SCHENKER´s flight operations are integrated into the global airfreight hub system. The utilization of our land transport networks allows Schenker control over the complete transport chain:</a:t>
            </a:r>
          </a:p>
        </p:txBody>
      </p:sp>
      <p:sp>
        <p:nvSpPr>
          <p:cNvPr id="941" name="Textplatzhalter 2">
            <a:extLst>
              <a:ext uri="{FF2B5EF4-FFF2-40B4-BE49-F238E27FC236}">
                <a16:creationId xmlns:a16="http://schemas.microsoft.com/office/drawing/2014/main" id="{73216526-2F6F-4387-A059-C4170A02E173}"/>
              </a:ext>
            </a:extLst>
          </p:cNvPr>
          <p:cNvSpPr txBox="1">
            <a:spLocks/>
          </p:cNvSpPr>
          <p:nvPr/>
        </p:nvSpPr>
        <p:spPr bwMode="gray">
          <a:xfrm flipH="1">
            <a:off x="2390611" y="4003820"/>
            <a:ext cx="1296000" cy="1008112"/>
          </a:xfrm>
          <a:prstGeom prst="roundRect">
            <a:avLst>
              <a:gd name="adj" fmla="val 3779"/>
            </a:avLst>
          </a:prstGeom>
          <a:solidFill>
            <a:schemeClr val="bg2"/>
          </a:solidFill>
        </p:spPr>
        <p:txBody>
          <a:bodyPr vert="horz" lIns="108000" tIns="108000" rIns="108000" bIns="10800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20500000000000000" pitchFamily="18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20500000000000000" pitchFamily="18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20500000000000000" pitchFamily="18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20500000000000000" pitchFamily="18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5DB1B9"/>
              </a:buClr>
              <a:buSzPct val="100000"/>
              <a:buFont typeface="DB Sans" panose="020B0502050202020204" pitchFamily="34" charset="0"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B Sans"/>
              <a:ea typeface="+mn-ea"/>
              <a:cs typeface="+mn-cs"/>
            </a:endParaRPr>
          </a:p>
        </p:txBody>
      </p:sp>
      <p:sp>
        <p:nvSpPr>
          <p:cNvPr id="944" name="Textplatzhalter 2">
            <a:extLst>
              <a:ext uri="{FF2B5EF4-FFF2-40B4-BE49-F238E27FC236}">
                <a16:creationId xmlns:a16="http://schemas.microsoft.com/office/drawing/2014/main" id="{FB8BEF3D-75F7-44EB-9A76-55C6AA9F571D}"/>
              </a:ext>
            </a:extLst>
          </p:cNvPr>
          <p:cNvSpPr txBox="1">
            <a:spLocks/>
          </p:cNvSpPr>
          <p:nvPr/>
        </p:nvSpPr>
        <p:spPr bwMode="gray">
          <a:xfrm flipH="1">
            <a:off x="2401118" y="5288389"/>
            <a:ext cx="1296000" cy="1008112"/>
          </a:xfrm>
          <a:prstGeom prst="roundRect">
            <a:avLst>
              <a:gd name="adj" fmla="val 3779"/>
            </a:avLst>
          </a:prstGeom>
          <a:solidFill>
            <a:schemeClr val="bg2"/>
          </a:solidFill>
        </p:spPr>
        <p:txBody>
          <a:bodyPr vert="horz" lIns="108000" tIns="108000" rIns="108000" bIns="10800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20500000000000000" pitchFamily="18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20500000000000000" pitchFamily="18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20500000000000000" pitchFamily="18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20500000000000000" pitchFamily="18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5DB1B9"/>
              </a:buClr>
              <a:buSzPct val="100000"/>
              <a:buFont typeface="DB Sans" panose="020B0502050202020204" pitchFamily="34" charset="0"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B Sans"/>
              <a:ea typeface="+mn-ea"/>
              <a:cs typeface="+mn-cs"/>
            </a:endParaRPr>
          </a:p>
        </p:txBody>
      </p:sp>
      <p:sp>
        <p:nvSpPr>
          <p:cNvPr id="945" name="Textplatzhalter 2">
            <a:extLst>
              <a:ext uri="{FF2B5EF4-FFF2-40B4-BE49-F238E27FC236}">
                <a16:creationId xmlns:a16="http://schemas.microsoft.com/office/drawing/2014/main" id="{2AA593BF-BCFA-4E7B-B42D-29D78C31A9CC}"/>
              </a:ext>
            </a:extLst>
          </p:cNvPr>
          <p:cNvSpPr txBox="1">
            <a:spLocks/>
          </p:cNvSpPr>
          <p:nvPr/>
        </p:nvSpPr>
        <p:spPr bwMode="gray">
          <a:xfrm flipH="1">
            <a:off x="2401118" y="2717242"/>
            <a:ext cx="1296000" cy="1008112"/>
          </a:xfrm>
          <a:prstGeom prst="roundRect">
            <a:avLst>
              <a:gd name="adj" fmla="val 3779"/>
            </a:avLst>
          </a:prstGeom>
          <a:solidFill>
            <a:schemeClr val="bg2"/>
          </a:solidFill>
        </p:spPr>
        <p:txBody>
          <a:bodyPr vert="horz" lIns="108000" tIns="108000" rIns="108000" bIns="10800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20500000000000000" pitchFamily="18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20500000000000000" pitchFamily="18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20500000000000000" pitchFamily="18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20500000000000000" pitchFamily="18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5DB1B9"/>
              </a:buClr>
              <a:buSzPct val="100000"/>
              <a:buFont typeface="DB Sans" panose="020B0502050202020204" pitchFamily="34" charset="0"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B Sans"/>
              <a:ea typeface="+mn-ea"/>
              <a:cs typeface="+mn-cs"/>
            </a:endParaRPr>
          </a:p>
        </p:txBody>
      </p:sp>
      <p:sp>
        <p:nvSpPr>
          <p:cNvPr id="950" name="Textplatzhalter 2">
            <a:extLst>
              <a:ext uri="{FF2B5EF4-FFF2-40B4-BE49-F238E27FC236}">
                <a16:creationId xmlns:a16="http://schemas.microsoft.com/office/drawing/2014/main" id="{B3A2F3FB-3A54-4269-A978-F544CA59A012}"/>
              </a:ext>
            </a:extLst>
          </p:cNvPr>
          <p:cNvSpPr txBox="1">
            <a:spLocks/>
          </p:cNvSpPr>
          <p:nvPr/>
        </p:nvSpPr>
        <p:spPr bwMode="gray">
          <a:xfrm flipH="1">
            <a:off x="8472264" y="2722902"/>
            <a:ext cx="1296000" cy="1008112"/>
          </a:xfrm>
          <a:prstGeom prst="roundRect">
            <a:avLst>
              <a:gd name="adj" fmla="val 3779"/>
            </a:avLst>
          </a:prstGeom>
          <a:solidFill>
            <a:schemeClr val="bg2"/>
          </a:solidFill>
        </p:spPr>
        <p:txBody>
          <a:bodyPr vert="horz" lIns="108000" tIns="108000" rIns="108000" bIns="10800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20500000000000000" pitchFamily="18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20500000000000000" pitchFamily="18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20500000000000000" pitchFamily="18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20500000000000000" pitchFamily="18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5DB1B9"/>
              </a:buClr>
              <a:buSzPct val="100000"/>
              <a:buFont typeface="DB Sans" panose="020B0502050202020204" pitchFamily="34" charset="0"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B Sans"/>
              <a:ea typeface="+mn-ea"/>
              <a:cs typeface="+mn-cs"/>
            </a:endParaRPr>
          </a:p>
        </p:txBody>
      </p:sp>
      <p:sp>
        <p:nvSpPr>
          <p:cNvPr id="951" name="Textplatzhalter 2">
            <a:extLst>
              <a:ext uri="{FF2B5EF4-FFF2-40B4-BE49-F238E27FC236}">
                <a16:creationId xmlns:a16="http://schemas.microsoft.com/office/drawing/2014/main" id="{297F4086-E419-43EB-936C-C705183B46C3}"/>
              </a:ext>
            </a:extLst>
          </p:cNvPr>
          <p:cNvSpPr txBox="1">
            <a:spLocks/>
          </p:cNvSpPr>
          <p:nvPr/>
        </p:nvSpPr>
        <p:spPr bwMode="gray">
          <a:xfrm>
            <a:off x="247049" y="2722901"/>
            <a:ext cx="2153056" cy="996981"/>
          </a:xfrm>
          <a:prstGeom prst="rect">
            <a:avLst/>
          </a:prstGeom>
          <a:noFill/>
        </p:spPr>
        <p:txBody>
          <a:bodyPr vert="horz" lIns="72000" tIns="0" rIns="0" bIns="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20500000000000000" pitchFamily="18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20500000000000000" pitchFamily="18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20500000000000000" pitchFamily="18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20500000000000000" pitchFamily="18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5DB1B9"/>
              </a:buClr>
              <a:buSzPct val="100000"/>
              <a:buFont typeface="DB Sans" panose="020B0502050202020204" pitchFamily="34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Independence from commercial airlines and their flight schedules</a:t>
            </a:r>
          </a:p>
        </p:txBody>
      </p:sp>
      <p:sp>
        <p:nvSpPr>
          <p:cNvPr id="952" name="Textplatzhalter 2">
            <a:extLst>
              <a:ext uri="{FF2B5EF4-FFF2-40B4-BE49-F238E27FC236}">
                <a16:creationId xmlns:a16="http://schemas.microsoft.com/office/drawing/2014/main" id="{76A45C67-6AA9-406A-AF22-9717F4DCEAC2}"/>
              </a:ext>
            </a:extLst>
          </p:cNvPr>
          <p:cNvSpPr txBox="1">
            <a:spLocks/>
          </p:cNvSpPr>
          <p:nvPr/>
        </p:nvSpPr>
        <p:spPr bwMode="gray">
          <a:xfrm>
            <a:off x="247049" y="4005919"/>
            <a:ext cx="2139044" cy="996981"/>
          </a:xfrm>
          <a:prstGeom prst="rect">
            <a:avLst/>
          </a:prstGeom>
          <a:noFill/>
        </p:spPr>
        <p:txBody>
          <a:bodyPr vert="horz" lIns="72000" tIns="0" rIns="0" bIns="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20500000000000000" pitchFamily="18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20500000000000000" pitchFamily="18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20500000000000000" pitchFamily="18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20500000000000000" pitchFamily="18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5DB1B9"/>
              </a:buClr>
              <a:buSzPct val="100000"/>
              <a:buFont typeface="DB Sans" panose="020B0502050202020204" pitchFamily="34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Stable uplift and capacity in an unpredictable market situation</a:t>
            </a:r>
          </a:p>
        </p:txBody>
      </p:sp>
      <p:sp>
        <p:nvSpPr>
          <p:cNvPr id="953" name="Textplatzhalter 2">
            <a:extLst>
              <a:ext uri="{FF2B5EF4-FFF2-40B4-BE49-F238E27FC236}">
                <a16:creationId xmlns:a16="http://schemas.microsoft.com/office/drawing/2014/main" id="{CD281F38-7F2C-4E18-BE6D-D6A43E940F9C}"/>
              </a:ext>
            </a:extLst>
          </p:cNvPr>
          <p:cNvSpPr txBox="1">
            <a:spLocks/>
          </p:cNvSpPr>
          <p:nvPr/>
        </p:nvSpPr>
        <p:spPr bwMode="gray">
          <a:xfrm>
            <a:off x="247049" y="5294841"/>
            <a:ext cx="2157033" cy="1001373"/>
          </a:xfrm>
          <a:prstGeom prst="rect">
            <a:avLst/>
          </a:prstGeom>
          <a:noFill/>
        </p:spPr>
        <p:txBody>
          <a:bodyPr vert="horz" lIns="72000" tIns="0" rIns="0" bIns="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20500000000000000" pitchFamily="18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20500000000000000" pitchFamily="18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20500000000000000" pitchFamily="18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20500000000000000" pitchFamily="18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5DB1B9"/>
              </a:buClr>
              <a:buSzPct val="100000"/>
              <a:buFont typeface="DB Sans" panose="020B0502050202020204" pitchFamily="34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Availability of capacity even during peak seasons</a:t>
            </a:r>
          </a:p>
        </p:txBody>
      </p:sp>
      <p:grpSp>
        <p:nvGrpSpPr>
          <p:cNvPr id="955" name="Grafik 953">
            <a:extLst>
              <a:ext uri="{FF2B5EF4-FFF2-40B4-BE49-F238E27FC236}">
                <a16:creationId xmlns:a16="http://schemas.microsoft.com/office/drawing/2014/main" id="{AC72A9CC-2DC1-47E1-99E3-B8FFB9B34699}"/>
              </a:ext>
            </a:extLst>
          </p:cNvPr>
          <p:cNvGrpSpPr/>
          <p:nvPr/>
        </p:nvGrpSpPr>
        <p:grpSpPr>
          <a:xfrm>
            <a:off x="2769110" y="5536694"/>
            <a:ext cx="480000" cy="480000"/>
            <a:chOff x="2769110" y="5536694"/>
            <a:chExt cx="480000" cy="480000"/>
          </a:xfrm>
          <a:noFill/>
        </p:grpSpPr>
        <p:sp>
          <p:nvSpPr>
            <p:cNvPr id="956" name="Freihandform: Form 955">
              <a:extLst>
                <a:ext uri="{FF2B5EF4-FFF2-40B4-BE49-F238E27FC236}">
                  <a16:creationId xmlns:a16="http://schemas.microsoft.com/office/drawing/2014/main" id="{8DC1D1EB-0961-4D7C-8DA6-DB7F0B6DDF88}"/>
                </a:ext>
              </a:extLst>
            </p:cNvPr>
            <p:cNvSpPr/>
            <p:nvPr/>
          </p:nvSpPr>
          <p:spPr>
            <a:xfrm>
              <a:off x="2865110" y="5704694"/>
              <a:ext cx="24000" cy="240000"/>
            </a:xfrm>
            <a:custGeom>
              <a:avLst/>
              <a:gdLst>
                <a:gd name="connsiteX0" fmla="*/ 0 w 24000"/>
                <a:gd name="connsiteY0" fmla="*/ 0 h 240000"/>
                <a:gd name="connsiteX1" fmla="*/ 0 w 24000"/>
                <a:gd name="connsiteY1" fmla="*/ 240000 h 24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000" h="240000">
                  <a:moveTo>
                    <a:pt x="0" y="0"/>
                  </a:moveTo>
                  <a:lnTo>
                    <a:pt x="0" y="240000"/>
                  </a:lnTo>
                </a:path>
              </a:pathLst>
            </a:custGeom>
            <a:ln w="23813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B Sans"/>
                <a:ea typeface="+mn-ea"/>
                <a:cs typeface="+mn-cs"/>
              </a:endParaRPr>
            </a:p>
          </p:txBody>
        </p:sp>
        <p:sp>
          <p:nvSpPr>
            <p:cNvPr id="957" name="Freihandform: Form 956">
              <a:extLst>
                <a:ext uri="{FF2B5EF4-FFF2-40B4-BE49-F238E27FC236}">
                  <a16:creationId xmlns:a16="http://schemas.microsoft.com/office/drawing/2014/main" id="{6D0B591F-2D50-477A-90DB-D215AEE3B3EB}"/>
                </a:ext>
              </a:extLst>
            </p:cNvPr>
            <p:cNvSpPr/>
            <p:nvPr/>
          </p:nvSpPr>
          <p:spPr>
            <a:xfrm>
              <a:off x="2961110" y="5776694"/>
              <a:ext cx="24000" cy="168000"/>
            </a:xfrm>
            <a:custGeom>
              <a:avLst/>
              <a:gdLst>
                <a:gd name="connsiteX0" fmla="*/ 0 w 24000"/>
                <a:gd name="connsiteY0" fmla="*/ 0 h 168000"/>
                <a:gd name="connsiteX1" fmla="*/ 0 w 24000"/>
                <a:gd name="connsiteY1" fmla="*/ 168000 h 16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000" h="168000">
                  <a:moveTo>
                    <a:pt x="0" y="0"/>
                  </a:moveTo>
                  <a:lnTo>
                    <a:pt x="0" y="168000"/>
                  </a:lnTo>
                </a:path>
              </a:pathLst>
            </a:custGeom>
            <a:ln w="23813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B Sans"/>
                <a:ea typeface="+mn-ea"/>
                <a:cs typeface="+mn-cs"/>
              </a:endParaRPr>
            </a:p>
          </p:txBody>
        </p:sp>
        <p:sp>
          <p:nvSpPr>
            <p:cNvPr id="958" name="Freihandform: Form 957">
              <a:extLst>
                <a:ext uri="{FF2B5EF4-FFF2-40B4-BE49-F238E27FC236}">
                  <a16:creationId xmlns:a16="http://schemas.microsoft.com/office/drawing/2014/main" id="{1B3A1D71-C149-4384-B646-70016DD8CA9D}"/>
                </a:ext>
              </a:extLst>
            </p:cNvPr>
            <p:cNvSpPr/>
            <p:nvPr/>
          </p:nvSpPr>
          <p:spPr>
            <a:xfrm>
              <a:off x="3057110" y="5632694"/>
              <a:ext cx="24000" cy="312000"/>
            </a:xfrm>
            <a:custGeom>
              <a:avLst/>
              <a:gdLst>
                <a:gd name="connsiteX0" fmla="*/ 0 w 24000"/>
                <a:gd name="connsiteY0" fmla="*/ 0 h 312000"/>
                <a:gd name="connsiteX1" fmla="*/ 0 w 24000"/>
                <a:gd name="connsiteY1" fmla="*/ 312000 h 31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000" h="312000">
                  <a:moveTo>
                    <a:pt x="0" y="0"/>
                  </a:moveTo>
                  <a:lnTo>
                    <a:pt x="0" y="312000"/>
                  </a:lnTo>
                </a:path>
              </a:pathLst>
            </a:custGeom>
            <a:ln w="23813" cap="rnd">
              <a:solidFill>
                <a:srgbClr val="EC0016"/>
              </a:solidFill>
              <a:prstDash val="solid"/>
              <a:round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B Sans"/>
                <a:ea typeface="+mn-ea"/>
                <a:cs typeface="+mn-cs"/>
              </a:endParaRPr>
            </a:p>
          </p:txBody>
        </p:sp>
        <p:sp>
          <p:nvSpPr>
            <p:cNvPr id="959" name="Freihandform: Form 958">
              <a:extLst>
                <a:ext uri="{FF2B5EF4-FFF2-40B4-BE49-F238E27FC236}">
                  <a16:creationId xmlns:a16="http://schemas.microsoft.com/office/drawing/2014/main" id="{D8DB5324-D1B0-49FC-A87B-B14928F9E339}"/>
                </a:ext>
              </a:extLst>
            </p:cNvPr>
            <p:cNvSpPr/>
            <p:nvPr/>
          </p:nvSpPr>
          <p:spPr>
            <a:xfrm>
              <a:off x="3153110" y="5848694"/>
              <a:ext cx="24000" cy="96000"/>
            </a:xfrm>
            <a:custGeom>
              <a:avLst/>
              <a:gdLst>
                <a:gd name="connsiteX0" fmla="*/ 0 w 24000"/>
                <a:gd name="connsiteY0" fmla="*/ 0 h 96000"/>
                <a:gd name="connsiteX1" fmla="*/ 0 w 24000"/>
                <a:gd name="connsiteY1" fmla="*/ 96000 h 9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000" h="96000">
                  <a:moveTo>
                    <a:pt x="0" y="0"/>
                  </a:moveTo>
                  <a:lnTo>
                    <a:pt x="0" y="96000"/>
                  </a:lnTo>
                </a:path>
              </a:pathLst>
            </a:custGeom>
            <a:ln w="23813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B Sans"/>
                <a:ea typeface="+mn-ea"/>
                <a:cs typeface="+mn-cs"/>
              </a:endParaRPr>
            </a:p>
          </p:txBody>
        </p:sp>
        <p:sp>
          <p:nvSpPr>
            <p:cNvPr id="960" name="Freihandform: Form 959">
              <a:extLst>
                <a:ext uri="{FF2B5EF4-FFF2-40B4-BE49-F238E27FC236}">
                  <a16:creationId xmlns:a16="http://schemas.microsoft.com/office/drawing/2014/main" id="{9F32570E-3287-441D-ABE1-98021606F78E}"/>
                </a:ext>
              </a:extLst>
            </p:cNvPr>
            <p:cNvSpPr/>
            <p:nvPr/>
          </p:nvSpPr>
          <p:spPr>
            <a:xfrm>
              <a:off x="2769110" y="5536694"/>
              <a:ext cx="480000" cy="480000"/>
            </a:xfrm>
            <a:custGeom>
              <a:avLst/>
              <a:gdLst>
                <a:gd name="connsiteX0" fmla="*/ 480000 w 480000"/>
                <a:gd name="connsiteY0" fmla="*/ 480000 h 480000"/>
                <a:gd name="connsiteX1" fmla="*/ 0 w 480000"/>
                <a:gd name="connsiteY1" fmla="*/ 480000 h 480000"/>
                <a:gd name="connsiteX2" fmla="*/ 0 w 480000"/>
                <a:gd name="connsiteY2" fmla="*/ 0 h 4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80000" h="480000">
                  <a:moveTo>
                    <a:pt x="480000" y="480000"/>
                  </a:moveTo>
                  <a:lnTo>
                    <a:pt x="0" y="480000"/>
                  </a:lnTo>
                  <a:lnTo>
                    <a:pt x="0" y="0"/>
                  </a:lnTo>
                </a:path>
              </a:pathLst>
            </a:custGeom>
            <a:noFill/>
            <a:ln w="23813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B Sans"/>
                <a:ea typeface="+mn-ea"/>
                <a:cs typeface="+mn-cs"/>
              </a:endParaRPr>
            </a:p>
          </p:txBody>
        </p:sp>
      </p:grpSp>
      <p:grpSp>
        <p:nvGrpSpPr>
          <p:cNvPr id="962" name="Grafik 960">
            <a:extLst>
              <a:ext uri="{FF2B5EF4-FFF2-40B4-BE49-F238E27FC236}">
                <a16:creationId xmlns:a16="http://schemas.microsoft.com/office/drawing/2014/main" id="{0584A771-4AD4-4CB6-A3EF-CF1D4345758D}"/>
              </a:ext>
            </a:extLst>
          </p:cNvPr>
          <p:cNvGrpSpPr/>
          <p:nvPr/>
        </p:nvGrpSpPr>
        <p:grpSpPr>
          <a:xfrm>
            <a:off x="2666799" y="4142792"/>
            <a:ext cx="720000" cy="720000"/>
            <a:chOff x="2666799" y="4142792"/>
            <a:chExt cx="720000" cy="720000"/>
          </a:xfrm>
        </p:grpSpPr>
        <p:sp>
          <p:nvSpPr>
            <p:cNvPr id="963" name="Freihandform: Form 962">
              <a:extLst>
                <a:ext uri="{FF2B5EF4-FFF2-40B4-BE49-F238E27FC236}">
                  <a16:creationId xmlns:a16="http://schemas.microsoft.com/office/drawing/2014/main" id="{FAAFE622-B31D-497C-A149-05853FE1D1BF}"/>
                </a:ext>
              </a:extLst>
            </p:cNvPr>
            <p:cNvSpPr/>
            <p:nvPr/>
          </p:nvSpPr>
          <p:spPr>
            <a:xfrm>
              <a:off x="2872959" y="4244652"/>
              <a:ext cx="440423" cy="310260"/>
            </a:xfrm>
            <a:custGeom>
              <a:avLst/>
              <a:gdLst>
                <a:gd name="connsiteX0" fmla="*/ 175516 w 440423"/>
                <a:gd name="connsiteY0" fmla="*/ 138859 h 310260"/>
                <a:gd name="connsiteX1" fmla="*/ 46113 w 440423"/>
                <a:gd name="connsiteY1" fmla="*/ 176623 h 310260"/>
                <a:gd name="connsiteX2" fmla="*/ 4845 w 440423"/>
                <a:gd name="connsiteY2" fmla="*/ 160063 h 310260"/>
                <a:gd name="connsiteX3" fmla="*/ 4845 w 440423"/>
                <a:gd name="connsiteY3" fmla="*/ 160063 h 310260"/>
                <a:gd name="connsiteX4" fmla="*/ 10293 w 440423"/>
                <a:gd name="connsiteY4" fmla="*/ 116883 h 310260"/>
                <a:gd name="connsiteX5" fmla="*/ 383347 w 440423"/>
                <a:gd name="connsiteY5" fmla="*/ 54291 h 310260"/>
                <a:gd name="connsiteX6" fmla="*/ 383347 w 440423"/>
                <a:gd name="connsiteY6" fmla="*/ 310260 h 310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40423" h="310260">
                  <a:moveTo>
                    <a:pt x="175516" y="138859"/>
                  </a:moveTo>
                  <a:lnTo>
                    <a:pt x="46113" y="176623"/>
                  </a:lnTo>
                  <a:cubicBezTo>
                    <a:pt x="30184" y="181275"/>
                    <a:pt x="13141" y="174435"/>
                    <a:pt x="4845" y="160063"/>
                  </a:cubicBezTo>
                  <a:lnTo>
                    <a:pt x="4845" y="160063"/>
                  </a:lnTo>
                  <a:cubicBezTo>
                    <a:pt x="-3260" y="146083"/>
                    <a:pt x="-1031" y="128411"/>
                    <a:pt x="10293" y="116883"/>
                  </a:cubicBezTo>
                  <a:cubicBezTo>
                    <a:pt x="77534" y="48737"/>
                    <a:pt x="254071" y="-70003"/>
                    <a:pt x="383347" y="54291"/>
                  </a:cubicBezTo>
                  <a:cubicBezTo>
                    <a:pt x="466564" y="134297"/>
                    <a:pt x="451987" y="241615"/>
                    <a:pt x="383347" y="310260"/>
                  </a:cubicBezTo>
                </a:path>
              </a:pathLst>
            </a:custGeom>
            <a:noFill/>
            <a:ln w="23813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B Sans"/>
                <a:ea typeface="+mn-ea"/>
                <a:cs typeface="+mn-cs"/>
              </a:endParaRPr>
            </a:p>
          </p:txBody>
        </p:sp>
        <p:sp>
          <p:nvSpPr>
            <p:cNvPr id="964" name="Freihandform: Form 963">
              <a:extLst>
                <a:ext uri="{FF2B5EF4-FFF2-40B4-BE49-F238E27FC236}">
                  <a16:creationId xmlns:a16="http://schemas.microsoft.com/office/drawing/2014/main" id="{7095518F-8BCB-46D7-AD95-578F19C21C94}"/>
                </a:ext>
              </a:extLst>
            </p:cNvPr>
            <p:cNvSpPr/>
            <p:nvPr/>
          </p:nvSpPr>
          <p:spPr>
            <a:xfrm>
              <a:off x="2740212" y="4224289"/>
              <a:ext cx="525380" cy="557013"/>
            </a:xfrm>
            <a:custGeom>
              <a:avLst/>
              <a:gdLst>
                <a:gd name="connsiteX0" fmla="*/ 292490 w 525380"/>
                <a:gd name="connsiteY0" fmla="*/ 35541 h 557013"/>
                <a:gd name="connsiteX1" fmla="*/ 59676 w 525380"/>
                <a:gd name="connsiteY1" fmla="*/ 65143 h 557013"/>
                <a:gd name="connsiteX2" fmla="*/ 61401 w 525380"/>
                <a:gd name="connsiteY2" fmla="*/ 331159 h 557013"/>
                <a:gd name="connsiteX3" fmla="*/ 275961 w 525380"/>
                <a:gd name="connsiteY3" fmla="*/ 545719 h 557013"/>
                <a:gd name="connsiteX4" fmla="*/ 330497 w 525380"/>
                <a:gd name="connsiteY4" fmla="*/ 545719 h 557013"/>
                <a:gd name="connsiteX5" fmla="*/ 331327 w 525380"/>
                <a:gd name="connsiteY5" fmla="*/ 544886 h 557013"/>
                <a:gd name="connsiteX6" fmla="*/ 331478 w 525380"/>
                <a:gd name="connsiteY6" fmla="*/ 490507 h 557013"/>
                <a:gd name="connsiteX7" fmla="*/ 245033 w 525380"/>
                <a:gd name="connsiteY7" fmla="*/ 403089 h 557013"/>
                <a:gd name="connsiteX8" fmla="*/ 345669 w 525380"/>
                <a:gd name="connsiteY8" fmla="*/ 504729 h 557013"/>
                <a:gd name="connsiteX9" fmla="*/ 400198 w 525380"/>
                <a:gd name="connsiteY9" fmla="*/ 505001 h 557013"/>
                <a:gd name="connsiteX10" fmla="*/ 400337 w 525380"/>
                <a:gd name="connsiteY10" fmla="*/ 504864 h 557013"/>
                <a:gd name="connsiteX11" fmla="*/ 400874 w 525380"/>
                <a:gd name="connsiteY11" fmla="*/ 504329 h 557013"/>
                <a:gd name="connsiteX12" fmla="*/ 400881 w 525380"/>
                <a:gd name="connsiteY12" fmla="*/ 449796 h 557013"/>
                <a:gd name="connsiteX13" fmla="*/ 400874 w 525380"/>
                <a:gd name="connsiteY13" fmla="*/ 449789 h 557013"/>
                <a:gd name="connsiteX14" fmla="*/ 302143 w 525380"/>
                <a:gd name="connsiteY14" fmla="*/ 351101 h 557013"/>
                <a:gd name="connsiteX15" fmla="*/ 412569 w 525380"/>
                <a:gd name="connsiteY15" fmla="*/ 461484 h 557013"/>
                <a:gd name="connsiteX16" fmla="*/ 467097 w 525380"/>
                <a:gd name="connsiteY16" fmla="*/ 461484 h 557013"/>
                <a:gd name="connsiteX17" fmla="*/ 467911 w 525380"/>
                <a:gd name="connsiteY17" fmla="*/ 460670 h 557013"/>
                <a:gd name="connsiteX18" fmla="*/ 468041 w 525380"/>
                <a:gd name="connsiteY18" fmla="*/ 406265 h 557013"/>
                <a:gd name="connsiteX19" fmla="*/ 360581 w 525380"/>
                <a:gd name="connsiteY19" fmla="*/ 297785 h 557013"/>
                <a:gd name="connsiteX20" fmla="*/ 459566 w 525380"/>
                <a:gd name="connsiteY20" fmla="*/ 396686 h 557013"/>
                <a:gd name="connsiteX21" fmla="*/ 514058 w 525380"/>
                <a:gd name="connsiteY21" fmla="*/ 396705 h 557013"/>
                <a:gd name="connsiteX22" fmla="*/ 514058 w 525380"/>
                <a:gd name="connsiteY22" fmla="*/ 396705 h 557013"/>
                <a:gd name="connsiteX23" fmla="*/ 514114 w 525380"/>
                <a:gd name="connsiteY23" fmla="*/ 342168 h 557013"/>
                <a:gd name="connsiteX24" fmla="*/ 514087 w 525380"/>
                <a:gd name="connsiteY24" fmla="*/ 342141 h 557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25380" h="557013">
                  <a:moveTo>
                    <a:pt x="292490" y="35541"/>
                  </a:moveTo>
                  <a:cubicBezTo>
                    <a:pt x="229903" y="-27046"/>
                    <a:pt x="125357" y="-545"/>
                    <a:pt x="59676" y="65143"/>
                  </a:cubicBezTo>
                  <a:cubicBezTo>
                    <a:pt x="-6324" y="131143"/>
                    <a:pt x="-33072" y="236685"/>
                    <a:pt x="61401" y="331159"/>
                  </a:cubicBezTo>
                  <a:lnTo>
                    <a:pt x="275961" y="545719"/>
                  </a:lnTo>
                  <a:cubicBezTo>
                    <a:pt x="291021" y="560779"/>
                    <a:pt x="315437" y="560779"/>
                    <a:pt x="330497" y="545719"/>
                  </a:cubicBezTo>
                  <a:lnTo>
                    <a:pt x="331327" y="544886"/>
                  </a:lnTo>
                  <a:cubicBezTo>
                    <a:pt x="346325" y="529886"/>
                    <a:pt x="346392" y="505591"/>
                    <a:pt x="331478" y="490507"/>
                  </a:cubicBezTo>
                  <a:lnTo>
                    <a:pt x="245033" y="403089"/>
                  </a:lnTo>
                  <a:lnTo>
                    <a:pt x="345669" y="504729"/>
                  </a:lnTo>
                  <a:cubicBezTo>
                    <a:pt x="360653" y="519861"/>
                    <a:pt x="385065" y="519984"/>
                    <a:pt x="400198" y="505001"/>
                  </a:cubicBezTo>
                  <a:cubicBezTo>
                    <a:pt x="400245" y="504955"/>
                    <a:pt x="400291" y="504909"/>
                    <a:pt x="400337" y="504864"/>
                  </a:cubicBezTo>
                  <a:lnTo>
                    <a:pt x="400874" y="504329"/>
                  </a:lnTo>
                  <a:cubicBezTo>
                    <a:pt x="415934" y="489271"/>
                    <a:pt x="415939" y="464856"/>
                    <a:pt x="400881" y="449796"/>
                  </a:cubicBezTo>
                  <a:cubicBezTo>
                    <a:pt x="400879" y="449793"/>
                    <a:pt x="400877" y="449791"/>
                    <a:pt x="400874" y="449789"/>
                  </a:cubicBezTo>
                  <a:lnTo>
                    <a:pt x="302143" y="351101"/>
                  </a:lnTo>
                  <a:lnTo>
                    <a:pt x="412569" y="461484"/>
                  </a:lnTo>
                  <a:cubicBezTo>
                    <a:pt x="427629" y="476539"/>
                    <a:pt x="452038" y="476539"/>
                    <a:pt x="467097" y="461484"/>
                  </a:cubicBezTo>
                  <a:lnTo>
                    <a:pt x="467911" y="460670"/>
                  </a:lnTo>
                  <a:cubicBezTo>
                    <a:pt x="482921" y="445661"/>
                    <a:pt x="482978" y="421344"/>
                    <a:pt x="468041" y="406265"/>
                  </a:cubicBezTo>
                  <a:lnTo>
                    <a:pt x="360581" y="297785"/>
                  </a:lnTo>
                  <a:lnTo>
                    <a:pt x="459566" y="396686"/>
                  </a:lnTo>
                  <a:cubicBezTo>
                    <a:pt x="474614" y="411725"/>
                    <a:pt x="498998" y="411732"/>
                    <a:pt x="514058" y="396705"/>
                  </a:cubicBezTo>
                  <a:lnTo>
                    <a:pt x="514058" y="396705"/>
                  </a:lnTo>
                  <a:cubicBezTo>
                    <a:pt x="529133" y="381662"/>
                    <a:pt x="529159" y="357245"/>
                    <a:pt x="514114" y="342168"/>
                  </a:cubicBezTo>
                  <a:cubicBezTo>
                    <a:pt x="514106" y="342161"/>
                    <a:pt x="514097" y="342151"/>
                    <a:pt x="514087" y="342141"/>
                  </a:cubicBezTo>
                </a:path>
              </a:pathLst>
            </a:custGeom>
            <a:noFill/>
            <a:ln w="23813" cap="rnd">
              <a:solidFill>
                <a:schemeClr val="bg1"/>
              </a:solidFill>
              <a:prstDash val="solid"/>
              <a:round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B Sans"/>
                <a:ea typeface="+mn-ea"/>
                <a:cs typeface="+mn-cs"/>
              </a:endParaRPr>
            </a:p>
          </p:txBody>
        </p:sp>
        <p:sp>
          <p:nvSpPr>
            <p:cNvPr id="965" name="Freihandform: Form 964">
              <a:extLst>
                <a:ext uri="{FF2B5EF4-FFF2-40B4-BE49-F238E27FC236}">
                  <a16:creationId xmlns:a16="http://schemas.microsoft.com/office/drawing/2014/main" id="{82E8DEDB-621B-4057-B8B7-38EAF97C689E}"/>
                </a:ext>
              </a:extLst>
            </p:cNvPr>
            <p:cNvSpPr/>
            <p:nvPr/>
          </p:nvSpPr>
          <p:spPr>
            <a:xfrm>
              <a:off x="3097512" y="4409636"/>
              <a:ext cx="156784" cy="156782"/>
            </a:xfrm>
            <a:custGeom>
              <a:avLst/>
              <a:gdLst>
                <a:gd name="connsiteX0" fmla="*/ 156785 w 156784"/>
                <a:gd name="connsiteY0" fmla="*/ 156782 h 156782"/>
                <a:gd name="connsiteX1" fmla="*/ 0 w 156784"/>
                <a:gd name="connsiteY1" fmla="*/ 0 h 156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6784" h="156782">
                  <a:moveTo>
                    <a:pt x="156785" y="156782"/>
                  </a:moveTo>
                  <a:lnTo>
                    <a:pt x="0" y="0"/>
                  </a:lnTo>
                </a:path>
              </a:pathLst>
            </a:custGeom>
            <a:ln w="23813" cap="rnd">
              <a:solidFill>
                <a:srgbClr val="EC0016"/>
              </a:solidFill>
              <a:prstDash val="solid"/>
              <a:round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B Sans"/>
                <a:ea typeface="+mn-ea"/>
                <a:cs typeface="+mn-cs"/>
              </a:endParaRPr>
            </a:p>
          </p:txBody>
        </p:sp>
      </p:grpSp>
      <p:grpSp>
        <p:nvGrpSpPr>
          <p:cNvPr id="967" name="Grafik 965">
            <a:extLst>
              <a:ext uri="{FF2B5EF4-FFF2-40B4-BE49-F238E27FC236}">
                <a16:creationId xmlns:a16="http://schemas.microsoft.com/office/drawing/2014/main" id="{7F14A4E5-DC5F-407B-A8CA-34A6C30F6986}"/>
              </a:ext>
            </a:extLst>
          </p:cNvPr>
          <p:cNvGrpSpPr/>
          <p:nvPr/>
        </p:nvGrpSpPr>
        <p:grpSpPr>
          <a:xfrm>
            <a:off x="2652694" y="2871151"/>
            <a:ext cx="720000" cy="720000"/>
            <a:chOff x="2652694" y="2871151"/>
            <a:chExt cx="720000" cy="720000"/>
          </a:xfrm>
        </p:grpSpPr>
        <p:sp>
          <p:nvSpPr>
            <p:cNvPr id="968" name="Freihandform: Form 967">
              <a:extLst>
                <a:ext uri="{FF2B5EF4-FFF2-40B4-BE49-F238E27FC236}">
                  <a16:creationId xmlns:a16="http://schemas.microsoft.com/office/drawing/2014/main" id="{C2327CB6-939C-4DDB-94A4-EF81D0E7AB3A}"/>
                </a:ext>
              </a:extLst>
            </p:cNvPr>
            <p:cNvSpPr/>
            <p:nvPr/>
          </p:nvSpPr>
          <p:spPr>
            <a:xfrm>
              <a:off x="2913494" y="3455119"/>
              <a:ext cx="367039" cy="24000"/>
            </a:xfrm>
            <a:custGeom>
              <a:avLst/>
              <a:gdLst>
                <a:gd name="connsiteX0" fmla="*/ 355039 w 367039"/>
                <a:gd name="connsiteY0" fmla="*/ 24000 h 24000"/>
                <a:gd name="connsiteX1" fmla="*/ 12000 w 367039"/>
                <a:gd name="connsiteY1" fmla="*/ 24000 h 24000"/>
                <a:gd name="connsiteX2" fmla="*/ 0 w 367039"/>
                <a:gd name="connsiteY2" fmla="*/ 12000 h 24000"/>
                <a:gd name="connsiteX3" fmla="*/ 12000 w 367039"/>
                <a:gd name="connsiteY3" fmla="*/ 0 h 24000"/>
                <a:gd name="connsiteX4" fmla="*/ 355039 w 367039"/>
                <a:gd name="connsiteY4" fmla="*/ 0 h 24000"/>
                <a:gd name="connsiteX5" fmla="*/ 367039 w 367039"/>
                <a:gd name="connsiteY5" fmla="*/ 12000 h 24000"/>
                <a:gd name="connsiteX6" fmla="*/ 355039 w 367039"/>
                <a:gd name="connsiteY6" fmla="*/ 24000 h 2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7039" h="24000">
                  <a:moveTo>
                    <a:pt x="355039" y="24000"/>
                  </a:moveTo>
                  <a:lnTo>
                    <a:pt x="12000" y="24000"/>
                  </a:lnTo>
                  <a:cubicBezTo>
                    <a:pt x="5374" y="24000"/>
                    <a:pt x="0" y="18626"/>
                    <a:pt x="0" y="12000"/>
                  </a:cubicBezTo>
                  <a:cubicBezTo>
                    <a:pt x="0" y="5374"/>
                    <a:pt x="5374" y="0"/>
                    <a:pt x="12000" y="0"/>
                  </a:cubicBezTo>
                  <a:lnTo>
                    <a:pt x="355039" y="0"/>
                  </a:lnTo>
                  <a:cubicBezTo>
                    <a:pt x="361666" y="0"/>
                    <a:pt x="367039" y="5374"/>
                    <a:pt x="367039" y="12000"/>
                  </a:cubicBezTo>
                  <a:cubicBezTo>
                    <a:pt x="367039" y="18626"/>
                    <a:pt x="361666" y="24000"/>
                    <a:pt x="355039" y="24000"/>
                  </a:cubicBezTo>
                  <a:close/>
                </a:path>
              </a:pathLst>
            </a:custGeom>
            <a:solidFill>
              <a:srgbClr val="E30613"/>
            </a:solidFill>
            <a:ln w="2381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B Sans"/>
                <a:ea typeface="+mn-ea"/>
                <a:cs typeface="+mn-cs"/>
              </a:endParaRPr>
            </a:p>
          </p:txBody>
        </p:sp>
        <p:sp>
          <p:nvSpPr>
            <p:cNvPr id="969" name="Freihandform: Form 968">
              <a:extLst>
                <a:ext uri="{FF2B5EF4-FFF2-40B4-BE49-F238E27FC236}">
                  <a16:creationId xmlns:a16="http://schemas.microsoft.com/office/drawing/2014/main" id="{95143DA9-BB94-4ECF-A442-5D66F46FCFBD}"/>
                </a:ext>
              </a:extLst>
            </p:cNvPr>
            <p:cNvSpPr/>
            <p:nvPr/>
          </p:nvSpPr>
          <p:spPr>
            <a:xfrm>
              <a:off x="2676669" y="2983091"/>
              <a:ext cx="672296" cy="369324"/>
            </a:xfrm>
            <a:custGeom>
              <a:avLst/>
              <a:gdLst>
                <a:gd name="connsiteX0" fmla="*/ 124549 w 672296"/>
                <a:gd name="connsiteY0" fmla="*/ 369324 h 369324"/>
                <a:gd name="connsiteX1" fmla="*/ 116297 w 672296"/>
                <a:gd name="connsiteY1" fmla="*/ 366043 h 369324"/>
                <a:gd name="connsiteX2" fmla="*/ 3752 w 672296"/>
                <a:gd name="connsiteY2" fmla="*/ 259498 h 369324"/>
                <a:gd name="connsiteX3" fmla="*/ 3284 w 672296"/>
                <a:gd name="connsiteY3" fmla="*/ 242535 h 369324"/>
                <a:gd name="connsiteX4" fmla="*/ 5931 w 672296"/>
                <a:gd name="connsiteY4" fmla="*/ 240430 h 369324"/>
                <a:gd name="connsiteX5" fmla="*/ 41379 w 672296"/>
                <a:gd name="connsiteY5" fmla="*/ 219641 h 369324"/>
                <a:gd name="connsiteX6" fmla="*/ 50801 w 672296"/>
                <a:gd name="connsiteY6" fmla="*/ 218470 h 369324"/>
                <a:gd name="connsiteX7" fmla="*/ 149895 w 672296"/>
                <a:gd name="connsiteY7" fmla="*/ 247299 h 369324"/>
                <a:gd name="connsiteX8" fmla="*/ 249353 w 672296"/>
                <a:gd name="connsiteY8" fmla="*/ 186099 h 369324"/>
                <a:gd name="connsiteX9" fmla="*/ 89345 w 672296"/>
                <a:gd name="connsiteY9" fmla="*/ 72619 h 369324"/>
                <a:gd name="connsiteX10" fmla="*/ 86501 w 672296"/>
                <a:gd name="connsiteY10" fmla="*/ 55889 h 369324"/>
                <a:gd name="connsiteX11" fmla="*/ 90329 w 672296"/>
                <a:gd name="connsiteY11" fmla="*/ 52416 h 369324"/>
                <a:gd name="connsiteX12" fmla="*/ 147598 w 672296"/>
                <a:gd name="connsiteY12" fmla="*/ 19685 h 369324"/>
                <a:gd name="connsiteX13" fmla="*/ 156692 w 672296"/>
                <a:gd name="connsiteY13" fmla="*/ 18523 h 369324"/>
                <a:gd name="connsiteX14" fmla="*/ 396586 w 672296"/>
                <a:gd name="connsiteY14" fmla="*/ 83609 h 369324"/>
                <a:gd name="connsiteX15" fmla="*/ 443590 w 672296"/>
                <a:gd name="connsiteY15" fmla="*/ 59247 h 369324"/>
                <a:gd name="connsiteX16" fmla="*/ 534773 w 672296"/>
                <a:gd name="connsiteY16" fmla="*/ 14587 h 369324"/>
                <a:gd name="connsiteX17" fmla="*/ 537236 w 672296"/>
                <a:gd name="connsiteY17" fmla="*/ 13709 h 369324"/>
                <a:gd name="connsiteX18" fmla="*/ 663646 w 672296"/>
                <a:gd name="connsiteY18" fmla="*/ 11352 h 369324"/>
                <a:gd name="connsiteX19" fmla="*/ 671065 w 672296"/>
                <a:gd name="connsiteY19" fmla="*/ 41095 h 369324"/>
                <a:gd name="connsiteX20" fmla="*/ 670923 w 672296"/>
                <a:gd name="connsiteY20" fmla="*/ 41659 h 369324"/>
                <a:gd name="connsiteX21" fmla="*/ 536485 w 672296"/>
                <a:gd name="connsiteY21" fmla="*/ 160911 h 369324"/>
                <a:gd name="connsiteX22" fmla="*/ 129997 w 672296"/>
                <a:gd name="connsiteY22" fmla="*/ 368011 h 369324"/>
                <a:gd name="connsiteX23" fmla="*/ 124549 w 672296"/>
                <a:gd name="connsiteY23" fmla="*/ 369324 h 369324"/>
                <a:gd name="connsiteX24" fmla="*/ 31853 w 672296"/>
                <a:gd name="connsiteY24" fmla="*/ 253051 h 369324"/>
                <a:gd name="connsiteX25" fmla="*/ 126653 w 672296"/>
                <a:gd name="connsiteY25" fmla="*/ 342783 h 369324"/>
                <a:gd name="connsiteX26" fmla="*/ 525493 w 672296"/>
                <a:gd name="connsiteY26" fmla="*/ 139579 h 369324"/>
                <a:gd name="connsiteX27" fmla="*/ 647614 w 672296"/>
                <a:gd name="connsiteY27" fmla="*/ 35914 h 369324"/>
                <a:gd name="connsiteX28" fmla="*/ 646947 w 672296"/>
                <a:gd name="connsiteY28" fmla="*/ 28579 h 369324"/>
                <a:gd name="connsiteX29" fmla="*/ 544138 w 672296"/>
                <a:gd name="connsiteY29" fmla="*/ 36723 h 369324"/>
                <a:gd name="connsiteX30" fmla="*/ 454378 w 672296"/>
                <a:gd name="connsiteY30" fmla="*/ 80681 h 369324"/>
                <a:gd name="connsiteX31" fmla="*/ 403472 w 672296"/>
                <a:gd name="connsiteY31" fmla="*/ 107081 h 369324"/>
                <a:gd name="connsiteX32" fmla="*/ 394813 w 672296"/>
                <a:gd name="connsiteY32" fmla="*/ 108007 h 369324"/>
                <a:gd name="connsiteX33" fmla="*/ 155192 w 672296"/>
                <a:gd name="connsiteY33" fmla="*/ 42982 h 369324"/>
                <a:gd name="connsiteX34" fmla="*/ 118561 w 672296"/>
                <a:gd name="connsiteY34" fmla="*/ 63910 h 369324"/>
                <a:gd name="connsiteX35" fmla="*/ 278041 w 672296"/>
                <a:gd name="connsiteY35" fmla="*/ 177019 h 369324"/>
                <a:gd name="connsiteX36" fmla="*/ 280887 w 672296"/>
                <a:gd name="connsiteY36" fmla="*/ 193750 h 369324"/>
                <a:gd name="connsiteX37" fmla="*/ 277395 w 672296"/>
                <a:gd name="connsiteY37" fmla="*/ 197023 h 369324"/>
                <a:gd name="connsiteX38" fmla="*/ 157945 w 672296"/>
                <a:gd name="connsiteY38" fmla="*/ 270523 h 369324"/>
                <a:gd name="connsiteX39" fmla="*/ 148299 w 672296"/>
                <a:gd name="connsiteY39" fmla="*/ 271824 h 369324"/>
                <a:gd name="connsiteX40" fmla="*/ 49057 w 672296"/>
                <a:gd name="connsiteY40" fmla="*/ 242950 h 369324"/>
                <a:gd name="connsiteX41" fmla="*/ 659305 w 672296"/>
                <a:gd name="connsiteY41" fmla="*/ 38645 h 369324"/>
                <a:gd name="connsiteX42" fmla="*/ 659305 w 672296"/>
                <a:gd name="connsiteY42" fmla="*/ 38645 h 369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672296" h="369324">
                  <a:moveTo>
                    <a:pt x="124549" y="369324"/>
                  </a:moveTo>
                  <a:cubicBezTo>
                    <a:pt x="121480" y="369327"/>
                    <a:pt x="118527" y="368151"/>
                    <a:pt x="116297" y="366043"/>
                  </a:cubicBezTo>
                  <a:lnTo>
                    <a:pt x="3752" y="259498"/>
                  </a:lnTo>
                  <a:cubicBezTo>
                    <a:pt x="-1062" y="254943"/>
                    <a:pt x="-1271" y="247347"/>
                    <a:pt x="3284" y="242535"/>
                  </a:cubicBezTo>
                  <a:cubicBezTo>
                    <a:pt x="4063" y="241711"/>
                    <a:pt x="4954" y="241003"/>
                    <a:pt x="5931" y="240430"/>
                  </a:cubicBezTo>
                  <a:lnTo>
                    <a:pt x="41379" y="219641"/>
                  </a:lnTo>
                  <a:cubicBezTo>
                    <a:pt x="44217" y="217949"/>
                    <a:pt x="47635" y="217524"/>
                    <a:pt x="50801" y="218470"/>
                  </a:cubicBezTo>
                  <a:lnTo>
                    <a:pt x="149895" y="247299"/>
                  </a:lnTo>
                  <a:lnTo>
                    <a:pt x="249353" y="186099"/>
                  </a:lnTo>
                  <a:lnTo>
                    <a:pt x="89345" y="72619"/>
                  </a:lnTo>
                  <a:cubicBezTo>
                    <a:pt x="83940" y="68785"/>
                    <a:pt x="82666" y="61294"/>
                    <a:pt x="86501" y="55889"/>
                  </a:cubicBezTo>
                  <a:cubicBezTo>
                    <a:pt x="87510" y="54467"/>
                    <a:pt x="88816" y="53282"/>
                    <a:pt x="90329" y="52416"/>
                  </a:cubicBezTo>
                  <a:lnTo>
                    <a:pt x="147598" y="19685"/>
                  </a:lnTo>
                  <a:cubicBezTo>
                    <a:pt x="150351" y="18094"/>
                    <a:pt x="153627" y="17676"/>
                    <a:pt x="156692" y="18523"/>
                  </a:cubicBezTo>
                  <a:lnTo>
                    <a:pt x="396586" y="83609"/>
                  </a:lnTo>
                  <a:lnTo>
                    <a:pt x="443590" y="59247"/>
                  </a:lnTo>
                  <a:lnTo>
                    <a:pt x="534773" y="14587"/>
                  </a:lnTo>
                  <a:cubicBezTo>
                    <a:pt x="535561" y="14206"/>
                    <a:pt x="536386" y="13911"/>
                    <a:pt x="537236" y="13709"/>
                  </a:cubicBezTo>
                  <a:cubicBezTo>
                    <a:pt x="628150" y="-8265"/>
                    <a:pt x="652150" y="185"/>
                    <a:pt x="663646" y="11352"/>
                  </a:cubicBezTo>
                  <a:cubicBezTo>
                    <a:pt x="671324" y="19192"/>
                    <a:pt x="674161" y="30569"/>
                    <a:pt x="671065" y="41095"/>
                  </a:cubicBezTo>
                  <a:lnTo>
                    <a:pt x="670923" y="41659"/>
                  </a:lnTo>
                  <a:cubicBezTo>
                    <a:pt x="660985" y="79980"/>
                    <a:pt x="617017" y="118980"/>
                    <a:pt x="536485" y="160911"/>
                  </a:cubicBezTo>
                  <a:lnTo>
                    <a:pt x="129997" y="368011"/>
                  </a:lnTo>
                  <a:cubicBezTo>
                    <a:pt x="128310" y="368873"/>
                    <a:pt x="126443" y="369324"/>
                    <a:pt x="124549" y="369324"/>
                  </a:cubicBezTo>
                  <a:close/>
                  <a:moveTo>
                    <a:pt x="31853" y="253051"/>
                  </a:moveTo>
                  <a:lnTo>
                    <a:pt x="126653" y="342783"/>
                  </a:lnTo>
                  <a:lnTo>
                    <a:pt x="525493" y="139579"/>
                  </a:lnTo>
                  <a:cubicBezTo>
                    <a:pt x="616078" y="92410"/>
                    <a:pt x="641955" y="57209"/>
                    <a:pt x="647614" y="35914"/>
                  </a:cubicBezTo>
                  <a:cubicBezTo>
                    <a:pt x="648740" y="30324"/>
                    <a:pt x="647391" y="29011"/>
                    <a:pt x="646947" y="28579"/>
                  </a:cubicBezTo>
                  <a:cubicBezTo>
                    <a:pt x="643712" y="25459"/>
                    <a:pt x="626801" y="16884"/>
                    <a:pt x="544138" y="36723"/>
                  </a:cubicBezTo>
                  <a:lnTo>
                    <a:pt x="454378" y="80681"/>
                  </a:lnTo>
                  <a:lnTo>
                    <a:pt x="403472" y="107081"/>
                  </a:lnTo>
                  <a:cubicBezTo>
                    <a:pt x="400805" y="108471"/>
                    <a:pt x="397712" y="108802"/>
                    <a:pt x="394813" y="108007"/>
                  </a:cubicBezTo>
                  <a:lnTo>
                    <a:pt x="155192" y="42982"/>
                  </a:lnTo>
                  <a:lnTo>
                    <a:pt x="118561" y="63910"/>
                  </a:lnTo>
                  <a:lnTo>
                    <a:pt x="278041" y="177019"/>
                  </a:lnTo>
                  <a:cubicBezTo>
                    <a:pt x="283445" y="180852"/>
                    <a:pt x="284722" y="188343"/>
                    <a:pt x="280887" y="193750"/>
                  </a:cubicBezTo>
                  <a:cubicBezTo>
                    <a:pt x="279956" y="195065"/>
                    <a:pt x="278768" y="196179"/>
                    <a:pt x="277395" y="197023"/>
                  </a:cubicBezTo>
                  <a:lnTo>
                    <a:pt x="157945" y="270523"/>
                  </a:lnTo>
                  <a:cubicBezTo>
                    <a:pt x="155065" y="272321"/>
                    <a:pt x="151552" y="272796"/>
                    <a:pt x="148299" y="271824"/>
                  </a:cubicBezTo>
                  <a:lnTo>
                    <a:pt x="49057" y="242950"/>
                  </a:lnTo>
                  <a:close/>
                  <a:moveTo>
                    <a:pt x="659305" y="38645"/>
                  </a:moveTo>
                  <a:lnTo>
                    <a:pt x="659305" y="38645"/>
                  </a:lnTo>
                  <a:close/>
                </a:path>
              </a:pathLst>
            </a:custGeom>
            <a:solidFill>
              <a:schemeClr val="bg1"/>
            </a:solidFill>
            <a:ln w="2381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B Sans"/>
                <a:ea typeface="+mn-ea"/>
                <a:cs typeface="+mn-cs"/>
              </a:endParaRPr>
            </a:p>
          </p:txBody>
        </p:sp>
      </p:grpSp>
      <p:grpSp>
        <p:nvGrpSpPr>
          <p:cNvPr id="918" name="Grafik 509">
            <a:extLst>
              <a:ext uri="{FF2B5EF4-FFF2-40B4-BE49-F238E27FC236}">
                <a16:creationId xmlns:a16="http://schemas.microsoft.com/office/drawing/2014/main" id="{D1444D3D-BE4E-4C0B-8E7C-96ED36E2EED4}"/>
              </a:ext>
            </a:extLst>
          </p:cNvPr>
          <p:cNvGrpSpPr/>
          <p:nvPr/>
        </p:nvGrpSpPr>
        <p:grpSpPr bwMode="gray">
          <a:xfrm>
            <a:off x="8760264" y="2873127"/>
            <a:ext cx="720000" cy="720000"/>
            <a:chOff x="8688256" y="5301149"/>
            <a:chExt cx="720000" cy="720000"/>
          </a:xfrm>
          <a:solidFill>
            <a:schemeClr val="bg1"/>
          </a:solidFill>
        </p:grpSpPr>
        <p:sp>
          <p:nvSpPr>
            <p:cNvPr id="919" name="Freihandform: Form 918">
              <a:extLst>
                <a:ext uri="{FF2B5EF4-FFF2-40B4-BE49-F238E27FC236}">
                  <a16:creationId xmlns:a16="http://schemas.microsoft.com/office/drawing/2014/main" id="{C8387DAE-277B-4BEC-95A9-279F18760B4D}"/>
                </a:ext>
              </a:extLst>
            </p:cNvPr>
            <p:cNvSpPr/>
            <p:nvPr/>
          </p:nvSpPr>
          <p:spPr bwMode="gray">
            <a:xfrm>
              <a:off x="8824691" y="5725939"/>
              <a:ext cx="123609" cy="123609"/>
            </a:xfrm>
            <a:custGeom>
              <a:avLst/>
              <a:gdLst>
                <a:gd name="connsiteX0" fmla="*/ 61805 w 123609"/>
                <a:gd name="connsiteY0" fmla="*/ 123610 h 123609"/>
                <a:gd name="connsiteX1" fmla="*/ 0 w 123609"/>
                <a:gd name="connsiteY1" fmla="*/ 61805 h 123609"/>
                <a:gd name="connsiteX2" fmla="*/ 61805 w 123609"/>
                <a:gd name="connsiteY2" fmla="*/ 0 h 123609"/>
                <a:gd name="connsiteX3" fmla="*/ 123610 w 123609"/>
                <a:gd name="connsiteY3" fmla="*/ 61805 h 123609"/>
                <a:gd name="connsiteX4" fmla="*/ 61805 w 123609"/>
                <a:gd name="connsiteY4" fmla="*/ 123610 h 123609"/>
                <a:gd name="connsiteX5" fmla="*/ 61805 w 123609"/>
                <a:gd name="connsiteY5" fmla="*/ 24010 h 123609"/>
                <a:gd name="connsiteX6" fmla="*/ 23995 w 123609"/>
                <a:gd name="connsiteY6" fmla="*/ 61810 h 123609"/>
                <a:gd name="connsiteX7" fmla="*/ 61795 w 123609"/>
                <a:gd name="connsiteY7" fmla="*/ 99619 h 123609"/>
                <a:gd name="connsiteX8" fmla="*/ 99605 w 123609"/>
                <a:gd name="connsiteY8" fmla="*/ 61819 h 123609"/>
                <a:gd name="connsiteX9" fmla="*/ 99605 w 123609"/>
                <a:gd name="connsiteY9" fmla="*/ 61807 h 123609"/>
                <a:gd name="connsiteX10" fmla="*/ 61805 w 123609"/>
                <a:gd name="connsiteY10" fmla="*/ 24010 h 123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3609" h="123609">
                  <a:moveTo>
                    <a:pt x="61805" y="123610"/>
                  </a:moveTo>
                  <a:cubicBezTo>
                    <a:pt x="27671" y="123610"/>
                    <a:pt x="0" y="95938"/>
                    <a:pt x="0" y="61805"/>
                  </a:cubicBezTo>
                  <a:cubicBezTo>
                    <a:pt x="0" y="27672"/>
                    <a:pt x="27671" y="0"/>
                    <a:pt x="61805" y="0"/>
                  </a:cubicBezTo>
                  <a:cubicBezTo>
                    <a:pt x="95939" y="0"/>
                    <a:pt x="123610" y="27672"/>
                    <a:pt x="123610" y="61805"/>
                  </a:cubicBezTo>
                  <a:cubicBezTo>
                    <a:pt x="123576" y="95926"/>
                    <a:pt x="95925" y="123576"/>
                    <a:pt x="61805" y="123610"/>
                  </a:cubicBezTo>
                  <a:close/>
                  <a:moveTo>
                    <a:pt x="61805" y="24010"/>
                  </a:moveTo>
                  <a:cubicBezTo>
                    <a:pt x="40926" y="24007"/>
                    <a:pt x="23998" y="40930"/>
                    <a:pt x="23995" y="61810"/>
                  </a:cubicBezTo>
                  <a:cubicBezTo>
                    <a:pt x="23993" y="82690"/>
                    <a:pt x="40916" y="99617"/>
                    <a:pt x="61795" y="99619"/>
                  </a:cubicBezTo>
                  <a:cubicBezTo>
                    <a:pt x="82674" y="99622"/>
                    <a:pt x="99602" y="82699"/>
                    <a:pt x="99605" y="61819"/>
                  </a:cubicBezTo>
                  <a:cubicBezTo>
                    <a:pt x="99605" y="61814"/>
                    <a:pt x="99605" y="61812"/>
                    <a:pt x="99605" y="61807"/>
                  </a:cubicBezTo>
                  <a:cubicBezTo>
                    <a:pt x="99581" y="40942"/>
                    <a:pt x="82671" y="24031"/>
                    <a:pt x="61805" y="24010"/>
                  </a:cubicBezTo>
                  <a:close/>
                </a:path>
              </a:pathLst>
            </a:custGeom>
            <a:grpFill/>
            <a:ln w="2381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B Sans"/>
                <a:ea typeface="+mn-ea"/>
                <a:cs typeface="+mn-cs"/>
              </a:endParaRPr>
            </a:p>
          </p:txBody>
        </p:sp>
        <p:sp>
          <p:nvSpPr>
            <p:cNvPr id="920" name="Freihandform: Form 919">
              <a:extLst>
                <a:ext uri="{FF2B5EF4-FFF2-40B4-BE49-F238E27FC236}">
                  <a16:creationId xmlns:a16="http://schemas.microsoft.com/office/drawing/2014/main" id="{57908ED5-A110-43BD-91D4-CCF66C97C4A8}"/>
                </a:ext>
              </a:extLst>
            </p:cNvPr>
            <p:cNvSpPr/>
            <p:nvPr/>
          </p:nvSpPr>
          <p:spPr bwMode="gray">
            <a:xfrm>
              <a:off x="8862496" y="5763746"/>
              <a:ext cx="48000" cy="48000"/>
            </a:xfrm>
            <a:custGeom>
              <a:avLst/>
              <a:gdLst>
                <a:gd name="connsiteX0" fmla="*/ 24000 w 48000"/>
                <a:gd name="connsiteY0" fmla="*/ 48000 h 48000"/>
                <a:gd name="connsiteX1" fmla="*/ 0 w 48000"/>
                <a:gd name="connsiteY1" fmla="*/ 24000 h 48000"/>
                <a:gd name="connsiteX2" fmla="*/ 24000 w 48000"/>
                <a:gd name="connsiteY2" fmla="*/ 0 h 48000"/>
                <a:gd name="connsiteX3" fmla="*/ 48000 w 48000"/>
                <a:gd name="connsiteY3" fmla="*/ 24000 h 48000"/>
                <a:gd name="connsiteX4" fmla="*/ 24000 w 48000"/>
                <a:gd name="connsiteY4" fmla="*/ 48000 h 48000"/>
                <a:gd name="connsiteX5" fmla="*/ 24000 w 48000"/>
                <a:gd name="connsiteY5" fmla="*/ 23976 h 48000"/>
                <a:gd name="connsiteX6" fmla="*/ 24012 w 48000"/>
                <a:gd name="connsiteY6" fmla="*/ 24000 h 48000"/>
                <a:gd name="connsiteX7" fmla="*/ 36000 w 48000"/>
                <a:gd name="connsiteY7" fmla="*/ 24000 h 4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000" h="48000">
                  <a:moveTo>
                    <a:pt x="24000" y="48000"/>
                  </a:moveTo>
                  <a:cubicBezTo>
                    <a:pt x="10745" y="48000"/>
                    <a:pt x="0" y="37255"/>
                    <a:pt x="0" y="24000"/>
                  </a:cubicBezTo>
                  <a:cubicBezTo>
                    <a:pt x="0" y="10745"/>
                    <a:pt x="10745" y="0"/>
                    <a:pt x="24000" y="0"/>
                  </a:cubicBezTo>
                  <a:cubicBezTo>
                    <a:pt x="37255" y="0"/>
                    <a:pt x="48000" y="10745"/>
                    <a:pt x="48000" y="24000"/>
                  </a:cubicBezTo>
                  <a:cubicBezTo>
                    <a:pt x="47983" y="37248"/>
                    <a:pt x="37248" y="47983"/>
                    <a:pt x="24000" y="48000"/>
                  </a:cubicBezTo>
                  <a:close/>
                  <a:moveTo>
                    <a:pt x="24000" y="23976"/>
                  </a:moveTo>
                  <a:lnTo>
                    <a:pt x="24012" y="24000"/>
                  </a:lnTo>
                  <a:lnTo>
                    <a:pt x="36000" y="24000"/>
                  </a:lnTo>
                  <a:close/>
                </a:path>
              </a:pathLst>
            </a:custGeom>
            <a:grpFill/>
            <a:ln w="2381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B Sans"/>
                <a:ea typeface="+mn-ea"/>
                <a:cs typeface="+mn-cs"/>
              </a:endParaRPr>
            </a:p>
          </p:txBody>
        </p:sp>
        <p:sp>
          <p:nvSpPr>
            <p:cNvPr id="921" name="Freihandform: Form 920">
              <a:extLst>
                <a:ext uri="{FF2B5EF4-FFF2-40B4-BE49-F238E27FC236}">
                  <a16:creationId xmlns:a16="http://schemas.microsoft.com/office/drawing/2014/main" id="{8E690A13-BCF5-4667-ADA7-C5EC7C7EEA0E}"/>
                </a:ext>
              </a:extLst>
            </p:cNvPr>
            <p:cNvSpPr/>
            <p:nvPr/>
          </p:nvSpPr>
          <p:spPr bwMode="gray">
            <a:xfrm>
              <a:off x="9178566" y="5725939"/>
              <a:ext cx="123609" cy="123609"/>
            </a:xfrm>
            <a:custGeom>
              <a:avLst/>
              <a:gdLst>
                <a:gd name="connsiteX0" fmla="*/ 61807 w 123609"/>
                <a:gd name="connsiteY0" fmla="*/ 123610 h 123609"/>
                <a:gd name="connsiteX1" fmla="*/ 0 w 123609"/>
                <a:gd name="connsiteY1" fmla="*/ 61807 h 123609"/>
                <a:gd name="connsiteX2" fmla="*/ 61802 w 123609"/>
                <a:gd name="connsiteY2" fmla="*/ 0 h 123609"/>
                <a:gd name="connsiteX3" fmla="*/ 123610 w 123609"/>
                <a:gd name="connsiteY3" fmla="*/ 61802 h 123609"/>
                <a:gd name="connsiteX4" fmla="*/ 123610 w 123609"/>
                <a:gd name="connsiteY4" fmla="*/ 61807 h 123609"/>
                <a:gd name="connsiteX5" fmla="*/ 61807 w 123609"/>
                <a:gd name="connsiteY5" fmla="*/ 123610 h 123609"/>
                <a:gd name="connsiteX6" fmla="*/ 61807 w 123609"/>
                <a:gd name="connsiteY6" fmla="*/ 24010 h 123609"/>
                <a:gd name="connsiteX7" fmla="*/ 24000 w 123609"/>
                <a:gd name="connsiteY7" fmla="*/ 61812 h 123609"/>
                <a:gd name="connsiteX8" fmla="*/ 61802 w 123609"/>
                <a:gd name="connsiteY8" fmla="*/ 99619 h 123609"/>
                <a:gd name="connsiteX9" fmla="*/ 99610 w 123609"/>
                <a:gd name="connsiteY9" fmla="*/ 61817 h 123609"/>
                <a:gd name="connsiteX10" fmla="*/ 99610 w 123609"/>
                <a:gd name="connsiteY10" fmla="*/ 61807 h 123609"/>
                <a:gd name="connsiteX11" fmla="*/ 61807 w 123609"/>
                <a:gd name="connsiteY11" fmla="*/ 24010 h 123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3609" h="123609">
                  <a:moveTo>
                    <a:pt x="61807" y="123610"/>
                  </a:moveTo>
                  <a:cubicBezTo>
                    <a:pt x="27674" y="123612"/>
                    <a:pt x="2" y="95940"/>
                    <a:pt x="0" y="61807"/>
                  </a:cubicBezTo>
                  <a:cubicBezTo>
                    <a:pt x="-2" y="27674"/>
                    <a:pt x="27670" y="2"/>
                    <a:pt x="61802" y="0"/>
                  </a:cubicBezTo>
                  <a:cubicBezTo>
                    <a:pt x="95935" y="-2"/>
                    <a:pt x="123607" y="27670"/>
                    <a:pt x="123610" y="61802"/>
                  </a:cubicBezTo>
                  <a:cubicBezTo>
                    <a:pt x="123610" y="61805"/>
                    <a:pt x="123610" y="61805"/>
                    <a:pt x="123610" y="61807"/>
                  </a:cubicBezTo>
                  <a:cubicBezTo>
                    <a:pt x="123574" y="95926"/>
                    <a:pt x="95926" y="123574"/>
                    <a:pt x="61807" y="123610"/>
                  </a:cubicBezTo>
                  <a:close/>
                  <a:moveTo>
                    <a:pt x="61807" y="24010"/>
                  </a:moveTo>
                  <a:cubicBezTo>
                    <a:pt x="40927" y="24007"/>
                    <a:pt x="24002" y="40932"/>
                    <a:pt x="24000" y="61812"/>
                  </a:cubicBezTo>
                  <a:cubicBezTo>
                    <a:pt x="23998" y="82692"/>
                    <a:pt x="40922" y="99617"/>
                    <a:pt x="61802" y="99619"/>
                  </a:cubicBezTo>
                  <a:cubicBezTo>
                    <a:pt x="82682" y="99622"/>
                    <a:pt x="99607" y="82697"/>
                    <a:pt x="99610" y="61817"/>
                  </a:cubicBezTo>
                  <a:cubicBezTo>
                    <a:pt x="99610" y="61814"/>
                    <a:pt x="99610" y="61810"/>
                    <a:pt x="99610" y="61807"/>
                  </a:cubicBezTo>
                  <a:cubicBezTo>
                    <a:pt x="99586" y="40939"/>
                    <a:pt x="82675" y="24031"/>
                    <a:pt x="61807" y="24010"/>
                  </a:cubicBezTo>
                  <a:close/>
                </a:path>
              </a:pathLst>
            </a:custGeom>
            <a:grpFill/>
            <a:ln w="2381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B Sans"/>
                <a:ea typeface="+mn-ea"/>
                <a:cs typeface="+mn-cs"/>
              </a:endParaRPr>
            </a:p>
          </p:txBody>
        </p:sp>
        <p:sp>
          <p:nvSpPr>
            <p:cNvPr id="922" name="Freihandform: Form 921">
              <a:extLst>
                <a:ext uri="{FF2B5EF4-FFF2-40B4-BE49-F238E27FC236}">
                  <a16:creationId xmlns:a16="http://schemas.microsoft.com/office/drawing/2014/main" id="{77C27537-EAC1-4083-9F69-ABE3FE7EFB15}"/>
                </a:ext>
              </a:extLst>
            </p:cNvPr>
            <p:cNvSpPr/>
            <p:nvPr/>
          </p:nvSpPr>
          <p:spPr bwMode="gray">
            <a:xfrm>
              <a:off x="9216373" y="5763746"/>
              <a:ext cx="48000" cy="48000"/>
            </a:xfrm>
            <a:custGeom>
              <a:avLst/>
              <a:gdLst>
                <a:gd name="connsiteX0" fmla="*/ 24000 w 48000"/>
                <a:gd name="connsiteY0" fmla="*/ 48000 h 48000"/>
                <a:gd name="connsiteX1" fmla="*/ 0 w 48000"/>
                <a:gd name="connsiteY1" fmla="*/ 24000 h 48000"/>
                <a:gd name="connsiteX2" fmla="*/ 24000 w 48000"/>
                <a:gd name="connsiteY2" fmla="*/ 0 h 48000"/>
                <a:gd name="connsiteX3" fmla="*/ 48000 w 48000"/>
                <a:gd name="connsiteY3" fmla="*/ 24000 h 48000"/>
                <a:gd name="connsiteX4" fmla="*/ 24000 w 48000"/>
                <a:gd name="connsiteY4" fmla="*/ 48000 h 48000"/>
                <a:gd name="connsiteX5" fmla="*/ 24000 w 48000"/>
                <a:gd name="connsiteY5" fmla="*/ 23976 h 48000"/>
                <a:gd name="connsiteX6" fmla="*/ 24012 w 48000"/>
                <a:gd name="connsiteY6" fmla="*/ 24000 h 48000"/>
                <a:gd name="connsiteX7" fmla="*/ 36000 w 48000"/>
                <a:gd name="connsiteY7" fmla="*/ 24000 h 4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000" h="48000">
                  <a:moveTo>
                    <a:pt x="24000" y="48000"/>
                  </a:moveTo>
                  <a:cubicBezTo>
                    <a:pt x="10745" y="48000"/>
                    <a:pt x="0" y="37255"/>
                    <a:pt x="0" y="24000"/>
                  </a:cubicBezTo>
                  <a:cubicBezTo>
                    <a:pt x="0" y="10745"/>
                    <a:pt x="10745" y="0"/>
                    <a:pt x="24000" y="0"/>
                  </a:cubicBezTo>
                  <a:cubicBezTo>
                    <a:pt x="37255" y="0"/>
                    <a:pt x="48000" y="10745"/>
                    <a:pt x="48000" y="24000"/>
                  </a:cubicBezTo>
                  <a:cubicBezTo>
                    <a:pt x="47983" y="37248"/>
                    <a:pt x="37248" y="47983"/>
                    <a:pt x="24000" y="48000"/>
                  </a:cubicBezTo>
                  <a:close/>
                  <a:moveTo>
                    <a:pt x="24000" y="23976"/>
                  </a:moveTo>
                  <a:lnTo>
                    <a:pt x="24012" y="24000"/>
                  </a:lnTo>
                  <a:lnTo>
                    <a:pt x="36000" y="24000"/>
                  </a:lnTo>
                  <a:close/>
                </a:path>
              </a:pathLst>
            </a:custGeom>
            <a:grpFill/>
            <a:ln w="2381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B Sans"/>
                <a:ea typeface="+mn-ea"/>
                <a:cs typeface="+mn-cs"/>
              </a:endParaRPr>
            </a:p>
          </p:txBody>
        </p:sp>
        <p:sp>
          <p:nvSpPr>
            <p:cNvPr id="923" name="Freihandform: Form 922">
              <a:extLst>
                <a:ext uri="{FF2B5EF4-FFF2-40B4-BE49-F238E27FC236}">
                  <a16:creationId xmlns:a16="http://schemas.microsoft.com/office/drawing/2014/main" id="{4A1AA0B0-C32C-4076-8ECF-8F584C21AA28}"/>
                </a:ext>
              </a:extLst>
            </p:cNvPr>
            <p:cNvSpPr/>
            <p:nvPr/>
          </p:nvSpPr>
          <p:spPr bwMode="gray">
            <a:xfrm>
              <a:off x="8936248" y="5774035"/>
              <a:ext cx="254332" cy="24000"/>
            </a:xfrm>
            <a:custGeom>
              <a:avLst/>
              <a:gdLst>
                <a:gd name="connsiteX0" fmla="*/ 0 w 254332"/>
                <a:gd name="connsiteY0" fmla="*/ 0 h 24000"/>
                <a:gd name="connsiteX1" fmla="*/ 254333 w 254332"/>
                <a:gd name="connsiteY1" fmla="*/ 0 h 24000"/>
                <a:gd name="connsiteX2" fmla="*/ 254333 w 254332"/>
                <a:gd name="connsiteY2" fmla="*/ 24000 h 24000"/>
                <a:gd name="connsiteX3" fmla="*/ 0 w 254332"/>
                <a:gd name="connsiteY3" fmla="*/ 24000 h 2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4332" h="24000">
                  <a:moveTo>
                    <a:pt x="0" y="0"/>
                  </a:moveTo>
                  <a:lnTo>
                    <a:pt x="254333" y="0"/>
                  </a:lnTo>
                  <a:lnTo>
                    <a:pt x="254333" y="24000"/>
                  </a:lnTo>
                  <a:lnTo>
                    <a:pt x="0" y="24000"/>
                  </a:lnTo>
                  <a:close/>
                </a:path>
              </a:pathLst>
            </a:custGeom>
            <a:grpFill/>
            <a:ln w="2381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B Sans"/>
                <a:ea typeface="+mn-ea"/>
                <a:cs typeface="+mn-cs"/>
              </a:endParaRPr>
            </a:p>
          </p:txBody>
        </p:sp>
        <p:sp>
          <p:nvSpPr>
            <p:cNvPr id="924" name="Freihandform: Form 923">
              <a:extLst>
                <a:ext uri="{FF2B5EF4-FFF2-40B4-BE49-F238E27FC236}">
                  <a16:creationId xmlns:a16="http://schemas.microsoft.com/office/drawing/2014/main" id="{B937C190-09F0-4798-8365-41DDED6978DE}"/>
                </a:ext>
              </a:extLst>
            </p:cNvPr>
            <p:cNvSpPr/>
            <p:nvPr/>
          </p:nvSpPr>
          <p:spPr bwMode="gray">
            <a:xfrm>
              <a:off x="8722575" y="5472749"/>
              <a:ext cx="424000" cy="325286"/>
            </a:xfrm>
            <a:custGeom>
              <a:avLst/>
              <a:gdLst>
                <a:gd name="connsiteX0" fmla="*/ 114122 w 424000"/>
                <a:gd name="connsiteY0" fmla="*/ 325286 h 325286"/>
                <a:gd name="connsiteX1" fmla="*/ 12000 w 424000"/>
                <a:gd name="connsiteY1" fmla="*/ 325286 h 325286"/>
                <a:gd name="connsiteX2" fmla="*/ 0 w 424000"/>
                <a:gd name="connsiteY2" fmla="*/ 313286 h 325286"/>
                <a:gd name="connsiteX3" fmla="*/ 0 w 424000"/>
                <a:gd name="connsiteY3" fmla="*/ 12000 h 325286"/>
                <a:gd name="connsiteX4" fmla="*/ 12000 w 424000"/>
                <a:gd name="connsiteY4" fmla="*/ 0 h 325286"/>
                <a:gd name="connsiteX5" fmla="*/ 412001 w 424000"/>
                <a:gd name="connsiteY5" fmla="*/ 0 h 325286"/>
                <a:gd name="connsiteX6" fmla="*/ 424001 w 424000"/>
                <a:gd name="connsiteY6" fmla="*/ 12000 h 325286"/>
                <a:gd name="connsiteX7" fmla="*/ 424001 w 424000"/>
                <a:gd name="connsiteY7" fmla="*/ 230400 h 325286"/>
                <a:gd name="connsiteX8" fmla="*/ 412001 w 424000"/>
                <a:gd name="connsiteY8" fmla="*/ 242400 h 325286"/>
                <a:gd name="connsiteX9" fmla="*/ 400001 w 424000"/>
                <a:gd name="connsiteY9" fmla="*/ 230400 h 325286"/>
                <a:gd name="connsiteX10" fmla="*/ 400001 w 424000"/>
                <a:gd name="connsiteY10" fmla="*/ 24000 h 325286"/>
                <a:gd name="connsiteX11" fmla="*/ 24000 w 424000"/>
                <a:gd name="connsiteY11" fmla="*/ 24000 h 325286"/>
                <a:gd name="connsiteX12" fmla="*/ 24000 w 424000"/>
                <a:gd name="connsiteY12" fmla="*/ 301286 h 325286"/>
                <a:gd name="connsiteX13" fmla="*/ 114122 w 424000"/>
                <a:gd name="connsiteY13" fmla="*/ 301286 h 325286"/>
                <a:gd name="connsiteX14" fmla="*/ 126122 w 424000"/>
                <a:gd name="connsiteY14" fmla="*/ 313286 h 325286"/>
                <a:gd name="connsiteX15" fmla="*/ 114122 w 424000"/>
                <a:gd name="connsiteY15" fmla="*/ 325286 h 325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4000" h="325286">
                  <a:moveTo>
                    <a:pt x="114122" y="325286"/>
                  </a:moveTo>
                  <a:lnTo>
                    <a:pt x="12000" y="325286"/>
                  </a:lnTo>
                  <a:cubicBezTo>
                    <a:pt x="5373" y="325286"/>
                    <a:pt x="0" y="319913"/>
                    <a:pt x="0" y="313286"/>
                  </a:cubicBezTo>
                  <a:lnTo>
                    <a:pt x="0" y="12000"/>
                  </a:lnTo>
                  <a:cubicBezTo>
                    <a:pt x="0" y="5373"/>
                    <a:pt x="5373" y="0"/>
                    <a:pt x="12000" y="0"/>
                  </a:cubicBezTo>
                  <a:lnTo>
                    <a:pt x="412001" y="0"/>
                  </a:lnTo>
                  <a:cubicBezTo>
                    <a:pt x="418627" y="0"/>
                    <a:pt x="424001" y="5373"/>
                    <a:pt x="424001" y="12000"/>
                  </a:cubicBezTo>
                  <a:lnTo>
                    <a:pt x="424001" y="230400"/>
                  </a:lnTo>
                  <a:cubicBezTo>
                    <a:pt x="424001" y="237026"/>
                    <a:pt x="418627" y="242400"/>
                    <a:pt x="412001" y="242400"/>
                  </a:cubicBezTo>
                  <a:cubicBezTo>
                    <a:pt x="405374" y="242400"/>
                    <a:pt x="400001" y="237026"/>
                    <a:pt x="400001" y="230400"/>
                  </a:cubicBezTo>
                  <a:lnTo>
                    <a:pt x="400001" y="24000"/>
                  </a:lnTo>
                  <a:lnTo>
                    <a:pt x="24000" y="24000"/>
                  </a:lnTo>
                  <a:lnTo>
                    <a:pt x="24000" y="301286"/>
                  </a:lnTo>
                  <a:lnTo>
                    <a:pt x="114122" y="301286"/>
                  </a:lnTo>
                  <a:cubicBezTo>
                    <a:pt x="120750" y="301286"/>
                    <a:pt x="126122" y="306660"/>
                    <a:pt x="126122" y="313286"/>
                  </a:cubicBezTo>
                  <a:cubicBezTo>
                    <a:pt x="126122" y="319913"/>
                    <a:pt x="120750" y="325286"/>
                    <a:pt x="114122" y="325286"/>
                  </a:cubicBezTo>
                  <a:close/>
                </a:path>
              </a:pathLst>
            </a:custGeom>
            <a:grpFill/>
            <a:ln w="2381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B Sans"/>
                <a:ea typeface="+mn-ea"/>
                <a:cs typeface="+mn-cs"/>
              </a:endParaRPr>
            </a:p>
          </p:txBody>
        </p:sp>
        <p:sp>
          <p:nvSpPr>
            <p:cNvPr id="925" name="Freihandform: Form 924">
              <a:extLst>
                <a:ext uri="{FF2B5EF4-FFF2-40B4-BE49-F238E27FC236}">
                  <a16:creationId xmlns:a16="http://schemas.microsoft.com/office/drawing/2014/main" id="{AACB5185-4411-4D2A-AD74-166A5594231D}"/>
                </a:ext>
              </a:extLst>
            </p:cNvPr>
            <p:cNvSpPr/>
            <p:nvPr/>
          </p:nvSpPr>
          <p:spPr bwMode="gray">
            <a:xfrm>
              <a:off x="9122576" y="5538664"/>
              <a:ext cx="251349" cy="259394"/>
            </a:xfrm>
            <a:custGeom>
              <a:avLst/>
              <a:gdLst>
                <a:gd name="connsiteX0" fmla="*/ 219106 w 251349"/>
                <a:gd name="connsiteY0" fmla="*/ 259370 h 259394"/>
                <a:gd name="connsiteX1" fmla="*/ 167599 w 251349"/>
                <a:gd name="connsiteY1" fmla="*/ 259370 h 259394"/>
                <a:gd name="connsiteX2" fmla="*/ 155599 w 251349"/>
                <a:gd name="connsiteY2" fmla="*/ 247370 h 259394"/>
                <a:gd name="connsiteX3" fmla="*/ 167599 w 251349"/>
                <a:gd name="connsiteY3" fmla="*/ 235370 h 259394"/>
                <a:gd name="connsiteX4" fmla="*/ 219103 w 251349"/>
                <a:gd name="connsiteY4" fmla="*/ 235370 h 259394"/>
                <a:gd name="connsiteX5" fmla="*/ 227400 w 251349"/>
                <a:gd name="connsiteY5" fmla="*/ 231139 h 259394"/>
                <a:gd name="connsiteX6" fmla="*/ 227352 w 251349"/>
                <a:gd name="connsiteY6" fmla="*/ 189422 h 259394"/>
                <a:gd name="connsiteX7" fmla="*/ 148018 w 251349"/>
                <a:gd name="connsiteY7" fmla="*/ 60926 h 259394"/>
                <a:gd name="connsiteX8" fmla="*/ 141888 w 251349"/>
                <a:gd name="connsiteY8" fmla="*/ 51374 h 259394"/>
                <a:gd name="connsiteX9" fmla="*/ 116002 w 251349"/>
                <a:gd name="connsiteY9" fmla="*/ 24000 h 259394"/>
                <a:gd name="connsiteX10" fmla="*/ 12000 w 251349"/>
                <a:gd name="connsiteY10" fmla="*/ 24000 h 259394"/>
                <a:gd name="connsiteX11" fmla="*/ 0 w 251349"/>
                <a:gd name="connsiteY11" fmla="*/ 12000 h 259394"/>
                <a:gd name="connsiteX12" fmla="*/ 12000 w 251349"/>
                <a:gd name="connsiteY12" fmla="*/ 0 h 259394"/>
                <a:gd name="connsiteX13" fmla="*/ 115999 w 251349"/>
                <a:gd name="connsiteY13" fmla="*/ 0 h 259394"/>
                <a:gd name="connsiteX14" fmla="*/ 162125 w 251349"/>
                <a:gd name="connsiteY14" fmla="*/ 38460 h 259394"/>
                <a:gd name="connsiteX15" fmla="*/ 168146 w 251349"/>
                <a:gd name="connsiteY15" fmla="*/ 47846 h 259394"/>
                <a:gd name="connsiteX16" fmla="*/ 249593 w 251349"/>
                <a:gd name="connsiteY16" fmla="*/ 179777 h 259394"/>
                <a:gd name="connsiteX17" fmla="*/ 251350 w 251349"/>
                <a:gd name="connsiteY17" fmla="*/ 186034 h 259394"/>
                <a:gd name="connsiteX18" fmla="*/ 251350 w 251349"/>
                <a:gd name="connsiteY18" fmla="*/ 231516 h 259394"/>
                <a:gd name="connsiteX19" fmla="*/ 219106 w 251349"/>
                <a:gd name="connsiteY19" fmla="*/ 259370 h 259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51349" h="259394">
                  <a:moveTo>
                    <a:pt x="219106" y="259370"/>
                  </a:moveTo>
                  <a:lnTo>
                    <a:pt x="167599" y="259370"/>
                  </a:lnTo>
                  <a:cubicBezTo>
                    <a:pt x="160973" y="259370"/>
                    <a:pt x="155599" y="253997"/>
                    <a:pt x="155599" y="247370"/>
                  </a:cubicBezTo>
                  <a:cubicBezTo>
                    <a:pt x="155599" y="240744"/>
                    <a:pt x="160973" y="235370"/>
                    <a:pt x="167599" y="235370"/>
                  </a:cubicBezTo>
                  <a:lnTo>
                    <a:pt x="219103" y="235370"/>
                  </a:lnTo>
                  <a:cubicBezTo>
                    <a:pt x="222384" y="235356"/>
                    <a:pt x="225461" y="233786"/>
                    <a:pt x="227400" y="231139"/>
                  </a:cubicBezTo>
                  <a:lnTo>
                    <a:pt x="227352" y="189422"/>
                  </a:lnTo>
                  <a:cubicBezTo>
                    <a:pt x="216701" y="171972"/>
                    <a:pt x="160802" y="80614"/>
                    <a:pt x="148018" y="60926"/>
                  </a:cubicBezTo>
                  <a:lnTo>
                    <a:pt x="141888" y="51374"/>
                  </a:lnTo>
                  <a:cubicBezTo>
                    <a:pt x="127728" y="29191"/>
                    <a:pt x="123648" y="24000"/>
                    <a:pt x="116002" y="24000"/>
                  </a:cubicBezTo>
                  <a:lnTo>
                    <a:pt x="12000" y="24000"/>
                  </a:lnTo>
                  <a:cubicBezTo>
                    <a:pt x="5374" y="24000"/>
                    <a:pt x="0" y="18626"/>
                    <a:pt x="0" y="12000"/>
                  </a:cubicBezTo>
                  <a:cubicBezTo>
                    <a:pt x="0" y="5374"/>
                    <a:pt x="5374" y="0"/>
                    <a:pt x="12000" y="0"/>
                  </a:cubicBezTo>
                  <a:lnTo>
                    <a:pt x="115999" y="0"/>
                  </a:lnTo>
                  <a:cubicBezTo>
                    <a:pt x="137573" y="0"/>
                    <a:pt x="147334" y="15305"/>
                    <a:pt x="162125" y="38460"/>
                  </a:cubicBezTo>
                  <a:lnTo>
                    <a:pt x="168146" y="47846"/>
                  </a:lnTo>
                  <a:cubicBezTo>
                    <a:pt x="182398" y="69809"/>
                    <a:pt x="246850" y="175301"/>
                    <a:pt x="249593" y="179777"/>
                  </a:cubicBezTo>
                  <a:cubicBezTo>
                    <a:pt x="250740" y="181663"/>
                    <a:pt x="251347" y="183826"/>
                    <a:pt x="251350" y="186034"/>
                  </a:cubicBezTo>
                  <a:lnTo>
                    <a:pt x="251350" y="231516"/>
                  </a:lnTo>
                  <a:cubicBezTo>
                    <a:pt x="249593" y="247831"/>
                    <a:pt x="235505" y="260004"/>
                    <a:pt x="219106" y="259370"/>
                  </a:cubicBezTo>
                  <a:close/>
                </a:path>
              </a:pathLst>
            </a:custGeom>
            <a:grpFill/>
            <a:ln w="2381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B Sans"/>
                <a:ea typeface="+mn-ea"/>
                <a:cs typeface="+mn-cs"/>
              </a:endParaRPr>
            </a:p>
          </p:txBody>
        </p:sp>
        <p:sp>
          <p:nvSpPr>
            <p:cNvPr id="926" name="Freihandform: Form 925">
              <a:extLst>
                <a:ext uri="{FF2B5EF4-FFF2-40B4-BE49-F238E27FC236}">
                  <a16:creationId xmlns:a16="http://schemas.microsoft.com/office/drawing/2014/main" id="{E09844BC-DC85-482E-BEED-DA6C23CC9B6B}"/>
                </a:ext>
              </a:extLst>
            </p:cNvPr>
            <p:cNvSpPr/>
            <p:nvPr/>
          </p:nvSpPr>
          <p:spPr bwMode="gray">
            <a:xfrm>
              <a:off x="9152389" y="5579880"/>
              <a:ext cx="137143" cy="24000"/>
            </a:xfrm>
            <a:custGeom>
              <a:avLst/>
              <a:gdLst>
                <a:gd name="connsiteX0" fmla="*/ 125143 w 137143"/>
                <a:gd name="connsiteY0" fmla="*/ 24000 h 24000"/>
                <a:gd name="connsiteX1" fmla="*/ 12000 w 137143"/>
                <a:gd name="connsiteY1" fmla="*/ 24000 h 24000"/>
                <a:gd name="connsiteX2" fmla="*/ 0 w 137143"/>
                <a:gd name="connsiteY2" fmla="*/ 12000 h 24000"/>
                <a:gd name="connsiteX3" fmla="*/ 12000 w 137143"/>
                <a:gd name="connsiteY3" fmla="*/ 0 h 24000"/>
                <a:gd name="connsiteX4" fmla="*/ 125143 w 137143"/>
                <a:gd name="connsiteY4" fmla="*/ 0 h 24000"/>
                <a:gd name="connsiteX5" fmla="*/ 137143 w 137143"/>
                <a:gd name="connsiteY5" fmla="*/ 12000 h 24000"/>
                <a:gd name="connsiteX6" fmla="*/ 125143 w 137143"/>
                <a:gd name="connsiteY6" fmla="*/ 24000 h 2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7143" h="24000">
                  <a:moveTo>
                    <a:pt x="125143" y="24000"/>
                  </a:moveTo>
                  <a:lnTo>
                    <a:pt x="12000" y="24000"/>
                  </a:lnTo>
                  <a:cubicBezTo>
                    <a:pt x="5374" y="24000"/>
                    <a:pt x="0" y="18626"/>
                    <a:pt x="0" y="12000"/>
                  </a:cubicBezTo>
                  <a:cubicBezTo>
                    <a:pt x="0" y="5374"/>
                    <a:pt x="5374" y="0"/>
                    <a:pt x="12000" y="0"/>
                  </a:cubicBezTo>
                  <a:lnTo>
                    <a:pt x="125143" y="0"/>
                  </a:lnTo>
                  <a:cubicBezTo>
                    <a:pt x="131770" y="0"/>
                    <a:pt x="137143" y="5374"/>
                    <a:pt x="137143" y="12000"/>
                  </a:cubicBezTo>
                  <a:cubicBezTo>
                    <a:pt x="137143" y="18626"/>
                    <a:pt x="131770" y="24000"/>
                    <a:pt x="125143" y="24000"/>
                  </a:cubicBezTo>
                  <a:close/>
                </a:path>
              </a:pathLst>
            </a:custGeom>
            <a:grpFill/>
            <a:ln w="2381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B Sans"/>
                <a:ea typeface="+mn-ea"/>
                <a:cs typeface="+mn-cs"/>
              </a:endParaRPr>
            </a:p>
          </p:txBody>
        </p:sp>
        <p:sp>
          <p:nvSpPr>
            <p:cNvPr id="927" name="Freihandform: Form 926">
              <a:extLst>
                <a:ext uri="{FF2B5EF4-FFF2-40B4-BE49-F238E27FC236}">
                  <a16:creationId xmlns:a16="http://schemas.microsoft.com/office/drawing/2014/main" id="{731A9556-4547-4A57-98D7-AA9E111E9C35}"/>
                </a:ext>
              </a:extLst>
            </p:cNvPr>
            <p:cNvSpPr/>
            <p:nvPr/>
          </p:nvSpPr>
          <p:spPr bwMode="gray">
            <a:xfrm>
              <a:off x="9233295" y="5725949"/>
              <a:ext cx="137155" cy="24000"/>
            </a:xfrm>
            <a:custGeom>
              <a:avLst/>
              <a:gdLst>
                <a:gd name="connsiteX0" fmla="*/ 125155 w 137155"/>
                <a:gd name="connsiteY0" fmla="*/ 24000 h 24000"/>
                <a:gd name="connsiteX1" fmla="*/ 12000 w 137155"/>
                <a:gd name="connsiteY1" fmla="*/ 24000 h 24000"/>
                <a:gd name="connsiteX2" fmla="*/ 0 w 137155"/>
                <a:gd name="connsiteY2" fmla="*/ 12000 h 24000"/>
                <a:gd name="connsiteX3" fmla="*/ 12000 w 137155"/>
                <a:gd name="connsiteY3" fmla="*/ 0 h 24000"/>
                <a:gd name="connsiteX4" fmla="*/ 125155 w 137155"/>
                <a:gd name="connsiteY4" fmla="*/ 0 h 24000"/>
                <a:gd name="connsiteX5" fmla="*/ 137155 w 137155"/>
                <a:gd name="connsiteY5" fmla="*/ 12000 h 24000"/>
                <a:gd name="connsiteX6" fmla="*/ 125155 w 137155"/>
                <a:gd name="connsiteY6" fmla="*/ 24000 h 2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7155" h="24000">
                  <a:moveTo>
                    <a:pt x="125155" y="24000"/>
                  </a:moveTo>
                  <a:lnTo>
                    <a:pt x="12000" y="24000"/>
                  </a:lnTo>
                  <a:cubicBezTo>
                    <a:pt x="5374" y="24000"/>
                    <a:pt x="0" y="18626"/>
                    <a:pt x="0" y="12000"/>
                  </a:cubicBezTo>
                  <a:cubicBezTo>
                    <a:pt x="0" y="5374"/>
                    <a:pt x="5374" y="0"/>
                    <a:pt x="12000" y="0"/>
                  </a:cubicBezTo>
                  <a:lnTo>
                    <a:pt x="125155" y="0"/>
                  </a:lnTo>
                  <a:cubicBezTo>
                    <a:pt x="131782" y="0"/>
                    <a:pt x="137155" y="5374"/>
                    <a:pt x="137155" y="12000"/>
                  </a:cubicBezTo>
                  <a:cubicBezTo>
                    <a:pt x="137155" y="18626"/>
                    <a:pt x="131782" y="24000"/>
                    <a:pt x="125155" y="24000"/>
                  </a:cubicBezTo>
                  <a:close/>
                </a:path>
              </a:pathLst>
            </a:custGeom>
            <a:grpFill/>
            <a:ln w="2381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B Sans"/>
                <a:ea typeface="+mn-ea"/>
                <a:cs typeface="+mn-cs"/>
              </a:endParaRPr>
            </a:p>
          </p:txBody>
        </p:sp>
        <p:sp>
          <p:nvSpPr>
            <p:cNvPr id="928" name="Freihandform: Form 927">
              <a:extLst>
                <a:ext uri="{FF2B5EF4-FFF2-40B4-BE49-F238E27FC236}">
                  <a16:creationId xmlns:a16="http://schemas.microsoft.com/office/drawing/2014/main" id="{6C64B3FD-39DC-4E99-8EEB-C0F32A769A03}"/>
                </a:ext>
              </a:extLst>
            </p:cNvPr>
            <p:cNvSpPr/>
            <p:nvPr/>
          </p:nvSpPr>
          <p:spPr bwMode="gray">
            <a:xfrm>
              <a:off x="9185787" y="5613521"/>
              <a:ext cx="146613" cy="56160"/>
            </a:xfrm>
            <a:custGeom>
              <a:avLst/>
              <a:gdLst>
                <a:gd name="connsiteX0" fmla="*/ 134614 w 146613"/>
                <a:gd name="connsiteY0" fmla="*/ 56160 h 56160"/>
                <a:gd name="connsiteX1" fmla="*/ 12000 w 146613"/>
                <a:gd name="connsiteY1" fmla="*/ 56160 h 56160"/>
                <a:gd name="connsiteX2" fmla="*/ 0 w 146613"/>
                <a:gd name="connsiteY2" fmla="*/ 44160 h 56160"/>
                <a:gd name="connsiteX3" fmla="*/ 0 w 146613"/>
                <a:gd name="connsiteY3" fmla="*/ 12000 h 56160"/>
                <a:gd name="connsiteX4" fmla="*/ 12000 w 146613"/>
                <a:gd name="connsiteY4" fmla="*/ 0 h 56160"/>
                <a:gd name="connsiteX5" fmla="*/ 24000 w 146613"/>
                <a:gd name="connsiteY5" fmla="*/ 12000 h 56160"/>
                <a:gd name="connsiteX6" fmla="*/ 24000 w 146613"/>
                <a:gd name="connsiteY6" fmla="*/ 32160 h 56160"/>
                <a:gd name="connsiteX7" fmla="*/ 134614 w 146613"/>
                <a:gd name="connsiteY7" fmla="*/ 32160 h 56160"/>
                <a:gd name="connsiteX8" fmla="*/ 146614 w 146613"/>
                <a:gd name="connsiteY8" fmla="*/ 44160 h 56160"/>
                <a:gd name="connsiteX9" fmla="*/ 134614 w 146613"/>
                <a:gd name="connsiteY9" fmla="*/ 56160 h 56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6613" h="56160">
                  <a:moveTo>
                    <a:pt x="134614" y="56160"/>
                  </a:moveTo>
                  <a:lnTo>
                    <a:pt x="12000" y="56160"/>
                  </a:lnTo>
                  <a:cubicBezTo>
                    <a:pt x="5374" y="56160"/>
                    <a:pt x="0" y="50786"/>
                    <a:pt x="0" y="44160"/>
                  </a:cubicBezTo>
                  <a:lnTo>
                    <a:pt x="0" y="12000"/>
                  </a:lnTo>
                  <a:cubicBezTo>
                    <a:pt x="0" y="5374"/>
                    <a:pt x="5374" y="0"/>
                    <a:pt x="12000" y="0"/>
                  </a:cubicBezTo>
                  <a:cubicBezTo>
                    <a:pt x="18626" y="0"/>
                    <a:pt x="24000" y="5374"/>
                    <a:pt x="24000" y="12000"/>
                  </a:cubicBezTo>
                  <a:lnTo>
                    <a:pt x="24000" y="32160"/>
                  </a:lnTo>
                  <a:lnTo>
                    <a:pt x="134614" y="32160"/>
                  </a:lnTo>
                  <a:cubicBezTo>
                    <a:pt x="141240" y="32160"/>
                    <a:pt x="146614" y="37534"/>
                    <a:pt x="146614" y="44160"/>
                  </a:cubicBezTo>
                  <a:cubicBezTo>
                    <a:pt x="146614" y="50786"/>
                    <a:pt x="141240" y="56160"/>
                    <a:pt x="134614" y="56160"/>
                  </a:cubicBezTo>
                  <a:close/>
                </a:path>
              </a:pathLst>
            </a:custGeom>
            <a:grpFill/>
            <a:ln w="2381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B Sans"/>
                <a:ea typeface="+mn-ea"/>
                <a:cs typeface="+mn-cs"/>
              </a:endParaRPr>
            </a:p>
          </p:txBody>
        </p:sp>
        <p:sp>
          <p:nvSpPr>
            <p:cNvPr id="929" name="Freihandform: Form 928">
              <a:extLst>
                <a:ext uri="{FF2B5EF4-FFF2-40B4-BE49-F238E27FC236}">
                  <a16:creationId xmlns:a16="http://schemas.microsoft.com/office/drawing/2014/main" id="{38EDF8E5-A2DA-487A-A644-DE5D22408119}"/>
                </a:ext>
              </a:extLst>
            </p:cNvPr>
            <p:cNvSpPr/>
            <p:nvPr/>
          </p:nvSpPr>
          <p:spPr bwMode="gray">
            <a:xfrm>
              <a:off x="9288446" y="5681022"/>
              <a:ext cx="66102" cy="65674"/>
            </a:xfrm>
            <a:custGeom>
              <a:avLst/>
              <a:gdLst>
                <a:gd name="connsiteX0" fmla="*/ 12020 w 66102"/>
                <a:gd name="connsiteY0" fmla="*/ 65675 h 65674"/>
                <a:gd name="connsiteX1" fmla="*/ 20 w 66102"/>
                <a:gd name="connsiteY1" fmla="*/ 53675 h 65674"/>
                <a:gd name="connsiteX2" fmla="*/ 20 w 66102"/>
                <a:gd name="connsiteY2" fmla="*/ 31727 h 65674"/>
                <a:gd name="connsiteX3" fmla="*/ 9044 w 66102"/>
                <a:gd name="connsiteY3" fmla="*/ 9028 h 65674"/>
                <a:gd name="connsiteX4" fmla="*/ 34228 w 66102"/>
                <a:gd name="connsiteY4" fmla="*/ 16 h 65674"/>
                <a:gd name="connsiteX5" fmla="*/ 54102 w 66102"/>
                <a:gd name="connsiteY5" fmla="*/ 4 h 65674"/>
                <a:gd name="connsiteX6" fmla="*/ 66102 w 66102"/>
                <a:gd name="connsiteY6" fmla="*/ 12004 h 65674"/>
                <a:gd name="connsiteX7" fmla="*/ 54102 w 66102"/>
                <a:gd name="connsiteY7" fmla="*/ 24004 h 65674"/>
                <a:gd name="connsiteX8" fmla="*/ 33702 w 66102"/>
                <a:gd name="connsiteY8" fmla="*/ 24004 h 65674"/>
                <a:gd name="connsiteX9" fmla="*/ 25592 w 66102"/>
                <a:gd name="connsiteY9" fmla="*/ 26418 h 65674"/>
                <a:gd name="connsiteX10" fmla="*/ 24023 w 66102"/>
                <a:gd name="connsiteY10" fmla="*/ 31727 h 65674"/>
                <a:gd name="connsiteX11" fmla="*/ 24023 w 66102"/>
                <a:gd name="connsiteY11" fmla="*/ 53665 h 65674"/>
                <a:gd name="connsiteX12" fmla="*/ 12032 w 66102"/>
                <a:gd name="connsiteY12" fmla="*/ 65675 h 65674"/>
                <a:gd name="connsiteX13" fmla="*/ 12020 w 66102"/>
                <a:gd name="connsiteY13" fmla="*/ 65675 h 65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6102" h="65674">
                  <a:moveTo>
                    <a:pt x="12020" y="65675"/>
                  </a:moveTo>
                  <a:cubicBezTo>
                    <a:pt x="5394" y="65675"/>
                    <a:pt x="20" y="60301"/>
                    <a:pt x="20" y="53675"/>
                  </a:cubicBezTo>
                  <a:lnTo>
                    <a:pt x="20" y="31727"/>
                  </a:lnTo>
                  <a:cubicBezTo>
                    <a:pt x="-292" y="23228"/>
                    <a:pt x="2982" y="14992"/>
                    <a:pt x="9044" y="9028"/>
                  </a:cubicBezTo>
                  <a:cubicBezTo>
                    <a:pt x="16007" y="2965"/>
                    <a:pt x="25000" y="-253"/>
                    <a:pt x="34228" y="16"/>
                  </a:cubicBezTo>
                  <a:lnTo>
                    <a:pt x="54102" y="4"/>
                  </a:lnTo>
                  <a:cubicBezTo>
                    <a:pt x="60728" y="4"/>
                    <a:pt x="66102" y="5377"/>
                    <a:pt x="66102" y="12004"/>
                  </a:cubicBezTo>
                  <a:cubicBezTo>
                    <a:pt x="66102" y="18630"/>
                    <a:pt x="60728" y="24004"/>
                    <a:pt x="54102" y="24004"/>
                  </a:cubicBezTo>
                  <a:lnTo>
                    <a:pt x="33702" y="24004"/>
                  </a:lnTo>
                  <a:cubicBezTo>
                    <a:pt x="30800" y="23831"/>
                    <a:pt x="27928" y="24688"/>
                    <a:pt x="25592" y="26418"/>
                  </a:cubicBezTo>
                  <a:cubicBezTo>
                    <a:pt x="25206" y="26792"/>
                    <a:pt x="24023" y="27954"/>
                    <a:pt x="24023" y="31727"/>
                  </a:cubicBezTo>
                  <a:lnTo>
                    <a:pt x="24023" y="53665"/>
                  </a:lnTo>
                  <a:cubicBezTo>
                    <a:pt x="24028" y="60292"/>
                    <a:pt x="18659" y="65670"/>
                    <a:pt x="12032" y="65675"/>
                  </a:cubicBezTo>
                  <a:cubicBezTo>
                    <a:pt x="12028" y="65675"/>
                    <a:pt x="12025" y="65675"/>
                    <a:pt x="12020" y="65675"/>
                  </a:cubicBezTo>
                  <a:close/>
                </a:path>
              </a:pathLst>
            </a:custGeom>
            <a:grpFill/>
            <a:ln w="2381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B Sans"/>
                <a:ea typeface="+mn-ea"/>
                <a:cs typeface="+mn-cs"/>
              </a:endParaRPr>
            </a:p>
          </p:txBody>
        </p:sp>
        <p:sp>
          <p:nvSpPr>
            <p:cNvPr id="930" name="Freihandform: Form 929">
              <a:extLst>
                <a:ext uri="{FF2B5EF4-FFF2-40B4-BE49-F238E27FC236}">
                  <a16:creationId xmlns:a16="http://schemas.microsoft.com/office/drawing/2014/main" id="{C664C368-F2E3-4765-9973-DD9012681368}"/>
                </a:ext>
              </a:extLst>
            </p:cNvPr>
            <p:cNvSpPr/>
            <p:nvPr/>
          </p:nvSpPr>
          <p:spPr bwMode="gray">
            <a:xfrm>
              <a:off x="8765365" y="5691149"/>
              <a:ext cx="381211" cy="24000"/>
            </a:xfrm>
            <a:custGeom>
              <a:avLst/>
              <a:gdLst>
                <a:gd name="connsiteX0" fmla="*/ 369211 w 381211"/>
                <a:gd name="connsiteY0" fmla="*/ 24000 h 24000"/>
                <a:gd name="connsiteX1" fmla="*/ 12000 w 381211"/>
                <a:gd name="connsiteY1" fmla="*/ 24000 h 24000"/>
                <a:gd name="connsiteX2" fmla="*/ 0 w 381211"/>
                <a:gd name="connsiteY2" fmla="*/ 12000 h 24000"/>
                <a:gd name="connsiteX3" fmla="*/ 12000 w 381211"/>
                <a:gd name="connsiteY3" fmla="*/ 0 h 24000"/>
                <a:gd name="connsiteX4" fmla="*/ 369211 w 381211"/>
                <a:gd name="connsiteY4" fmla="*/ 0 h 24000"/>
                <a:gd name="connsiteX5" fmla="*/ 381211 w 381211"/>
                <a:gd name="connsiteY5" fmla="*/ 12000 h 24000"/>
                <a:gd name="connsiteX6" fmla="*/ 369211 w 381211"/>
                <a:gd name="connsiteY6" fmla="*/ 24000 h 2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1211" h="24000">
                  <a:moveTo>
                    <a:pt x="369211" y="24000"/>
                  </a:moveTo>
                  <a:lnTo>
                    <a:pt x="12000" y="24000"/>
                  </a:lnTo>
                  <a:cubicBezTo>
                    <a:pt x="5373" y="24000"/>
                    <a:pt x="0" y="18626"/>
                    <a:pt x="0" y="12000"/>
                  </a:cubicBezTo>
                  <a:cubicBezTo>
                    <a:pt x="0" y="5374"/>
                    <a:pt x="5373" y="0"/>
                    <a:pt x="12000" y="0"/>
                  </a:cubicBezTo>
                  <a:lnTo>
                    <a:pt x="369211" y="0"/>
                  </a:lnTo>
                  <a:cubicBezTo>
                    <a:pt x="375838" y="0"/>
                    <a:pt x="381211" y="5374"/>
                    <a:pt x="381211" y="12000"/>
                  </a:cubicBezTo>
                  <a:cubicBezTo>
                    <a:pt x="381211" y="18626"/>
                    <a:pt x="375838" y="24000"/>
                    <a:pt x="369211" y="24000"/>
                  </a:cubicBezTo>
                  <a:close/>
                </a:path>
              </a:pathLst>
            </a:custGeom>
            <a:solidFill>
              <a:schemeClr val="tx2"/>
            </a:solidFill>
            <a:ln w="2381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B Sans"/>
                <a:ea typeface="+mn-ea"/>
                <a:cs typeface="+mn-cs"/>
              </a:endParaRPr>
            </a:p>
          </p:txBody>
        </p:sp>
      </p:grpSp>
      <p:sp>
        <p:nvSpPr>
          <p:cNvPr id="970" name="Textplatzhalter 2">
            <a:extLst>
              <a:ext uri="{FF2B5EF4-FFF2-40B4-BE49-F238E27FC236}">
                <a16:creationId xmlns:a16="http://schemas.microsoft.com/office/drawing/2014/main" id="{D82B1119-1EAC-436C-870D-1BCF021DC6A3}"/>
              </a:ext>
            </a:extLst>
          </p:cNvPr>
          <p:cNvSpPr txBox="1">
            <a:spLocks/>
          </p:cNvSpPr>
          <p:nvPr/>
        </p:nvSpPr>
        <p:spPr bwMode="gray">
          <a:xfrm>
            <a:off x="9768264" y="2717242"/>
            <a:ext cx="2370848" cy="1012013"/>
          </a:xfrm>
          <a:prstGeom prst="rect">
            <a:avLst/>
          </a:prstGeom>
          <a:noFill/>
        </p:spPr>
        <p:txBody>
          <a:bodyPr vert="horz" lIns="72000" tIns="0" rIns="0" bIns="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20500000000000000" pitchFamily="18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20500000000000000" pitchFamily="18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20500000000000000" pitchFamily="18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20500000000000000" pitchFamily="18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5DB1B9"/>
              </a:buClr>
              <a:buSzPct val="100000"/>
              <a:buFont typeface="DB Sans" panose="020B0502050202020204" pitchFamily="34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Reduction of transit time due to fast and easy </a:t>
            </a: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pre-/ on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carriage through our Trucking Networks</a:t>
            </a:r>
          </a:p>
        </p:txBody>
      </p:sp>
      <p:sp>
        <p:nvSpPr>
          <p:cNvPr id="971" name="Textplatzhalter 2">
            <a:extLst>
              <a:ext uri="{FF2B5EF4-FFF2-40B4-BE49-F238E27FC236}">
                <a16:creationId xmlns:a16="http://schemas.microsoft.com/office/drawing/2014/main" id="{87A386EF-F18D-4DDE-86B8-2D6B46C8C503}"/>
              </a:ext>
            </a:extLst>
          </p:cNvPr>
          <p:cNvSpPr txBox="1">
            <a:spLocks/>
          </p:cNvSpPr>
          <p:nvPr/>
        </p:nvSpPr>
        <p:spPr bwMode="gray">
          <a:xfrm>
            <a:off x="9768264" y="5278086"/>
            <a:ext cx="2370848" cy="1012013"/>
          </a:xfrm>
          <a:prstGeom prst="rect">
            <a:avLst/>
          </a:prstGeom>
          <a:noFill/>
        </p:spPr>
        <p:txBody>
          <a:bodyPr vert="horz" lIns="72000" tIns="0" rIns="0" bIns="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20500000000000000" pitchFamily="18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20500000000000000" pitchFamily="18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20500000000000000" pitchFamily="18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20500000000000000" pitchFamily="18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5DB1B9"/>
              </a:buClr>
              <a:buSzPct val="100000"/>
              <a:buFont typeface="DB Sans" panose="020B0502050202020204" pitchFamily="34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Lean production due to the reduction of intermediates in the transport chain</a:t>
            </a:r>
          </a:p>
        </p:txBody>
      </p:sp>
      <p:grpSp>
        <p:nvGrpSpPr>
          <p:cNvPr id="973" name="Grafik 971">
            <a:extLst>
              <a:ext uri="{FF2B5EF4-FFF2-40B4-BE49-F238E27FC236}">
                <a16:creationId xmlns:a16="http://schemas.microsoft.com/office/drawing/2014/main" id="{101DC0D5-9649-401F-97BD-9CBE65BF5922}"/>
              </a:ext>
            </a:extLst>
          </p:cNvPr>
          <p:cNvGrpSpPr/>
          <p:nvPr/>
        </p:nvGrpSpPr>
        <p:grpSpPr>
          <a:xfrm>
            <a:off x="8762694" y="5406573"/>
            <a:ext cx="720000" cy="720000"/>
            <a:chOff x="8775422" y="5288389"/>
            <a:chExt cx="720000" cy="720000"/>
          </a:xfrm>
        </p:grpSpPr>
        <p:sp>
          <p:nvSpPr>
            <p:cNvPr id="974" name="Freihandform: Form 973">
              <a:extLst>
                <a:ext uri="{FF2B5EF4-FFF2-40B4-BE49-F238E27FC236}">
                  <a16:creationId xmlns:a16="http://schemas.microsoft.com/office/drawing/2014/main" id="{2A7CDAB1-84A7-4D1C-8367-AB280215B926}"/>
                </a:ext>
              </a:extLst>
            </p:cNvPr>
            <p:cNvSpPr/>
            <p:nvPr/>
          </p:nvSpPr>
          <p:spPr>
            <a:xfrm>
              <a:off x="8920574" y="5479976"/>
              <a:ext cx="430257" cy="430257"/>
            </a:xfrm>
            <a:custGeom>
              <a:avLst/>
              <a:gdLst>
                <a:gd name="connsiteX0" fmla="*/ 430258 w 430257"/>
                <a:gd name="connsiteY0" fmla="*/ 215129 h 430257"/>
                <a:gd name="connsiteX1" fmla="*/ 215129 w 430257"/>
                <a:gd name="connsiteY1" fmla="*/ 430258 h 430257"/>
                <a:gd name="connsiteX2" fmla="*/ 0 w 430257"/>
                <a:gd name="connsiteY2" fmla="*/ 215129 h 430257"/>
                <a:gd name="connsiteX3" fmla="*/ 215129 w 430257"/>
                <a:gd name="connsiteY3" fmla="*/ 0 h 430257"/>
                <a:gd name="connsiteX4" fmla="*/ 430258 w 430257"/>
                <a:gd name="connsiteY4" fmla="*/ 215129 h 430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0257" h="430257">
                  <a:moveTo>
                    <a:pt x="430258" y="215129"/>
                  </a:moveTo>
                  <a:cubicBezTo>
                    <a:pt x="430258" y="333941"/>
                    <a:pt x="333941" y="430258"/>
                    <a:pt x="215129" y="430258"/>
                  </a:cubicBezTo>
                  <a:cubicBezTo>
                    <a:pt x="96316" y="430258"/>
                    <a:pt x="0" y="333941"/>
                    <a:pt x="0" y="215129"/>
                  </a:cubicBezTo>
                  <a:cubicBezTo>
                    <a:pt x="0" y="96316"/>
                    <a:pt x="96316" y="0"/>
                    <a:pt x="215129" y="0"/>
                  </a:cubicBezTo>
                  <a:cubicBezTo>
                    <a:pt x="333941" y="0"/>
                    <a:pt x="430258" y="96316"/>
                    <a:pt x="430258" y="215129"/>
                  </a:cubicBezTo>
                  <a:close/>
                </a:path>
              </a:pathLst>
            </a:custGeom>
            <a:noFill/>
            <a:ln w="23813" cap="flat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B Sans"/>
                <a:ea typeface="+mn-ea"/>
                <a:cs typeface="+mn-cs"/>
              </a:endParaRPr>
            </a:p>
          </p:txBody>
        </p:sp>
        <p:sp>
          <p:nvSpPr>
            <p:cNvPr id="975" name="Freihandform: Form 974">
              <a:extLst>
                <a:ext uri="{FF2B5EF4-FFF2-40B4-BE49-F238E27FC236}">
                  <a16:creationId xmlns:a16="http://schemas.microsoft.com/office/drawing/2014/main" id="{9AB9F924-F2C9-485F-8C25-2E13FF6B878A}"/>
                </a:ext>
              </a:extLst>
            </p:cNvPr>
            <p:cNvSpPr/>
            <p:nvPr/>
          </p:nvSpPr>
          <p:spPr>
            <a:xfrm>
              <a:off x="9111702" y="5527976"/>
              <a:ext cx="47999" cy="48000"/>
            </a:xfrm>
            <a:custGeom>
              <a:avLst/>
              <a:gdLst>
                <a:gd name="connsiteX0" fmla="*/ 48000 w 47999"/>
                <a:gd name="connsiteY0" fmla="*/ 24000 h 48000"/>
                <a:gd name="connsiteX1" fmla="*/ 24000 w 47999"/>
                <a:gd name="connsiteY1" fmla="*/ 48000 h 48000"/>
                <a:gd name="connsiteX2" fmla="*/ 0 w 47999"/>
                <a:gd name="connsiteY2" fmla="*/ 24000 h 48000"/>
                <a:gd name="connsiteX3" fmla="*/ 24000 w 47999"/>
                <a:gd name="connsiteY3" fmla="*/ 0 h 48000"/>
                <a:gd name="connsiteX4" fmla="*/ 48000 w 47999"/>
                <a:gd name="connsiteY4" fmla="*/ 24000 h 4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999" h="48000">
                  <a:moveTo>
                    <a:pt x="48000" y="24000"/>
                  </a:moveTo>
                  <a:cubicBezTo>
                    <a:pt x="48000" y="37255"/>
                    <a:pt x="37255" y="48000"/>
                    <a:pt x="24000" y="48000"/>
                  </a:cubicBezTo>
                  <a:cubicBezTo>
                    <a:pt x="10745" y="48000"/>
                    <a:pt x="0" y="37255"/>
                    <a:pt x="0" y="24000"/>
                  </a:cubicBezTo>
                  <a:cubicBezTo>
                    <a:pt x="0" y="10745"/>
                    <a:pt x="10745" y="0"/>
                    <a:pt x="24000" y="0"/>
                  </a:cubicBezTo>
                  <a:cubicBezTo>
                    <a:pt x="37255" y="0"/>
                    <a:pt x="48000" y="10745"/>
                    <a:pt x="48000" y="24000"/>
                  </a:cubicBezTo>
                  <a:close/>
                </a:path>
              </a:pathLst>
            </a:custGeom>
            <a:solidFill>
              <a:schemeClr val="bg1"/>
            </a:solidFill>
            <a:ln w="2381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B Sans"/>
                <a:ea typeface="+mn-ea"/>
                <a:cs typeface="+mn-cs"/>
              </a:endParaRPr>
            </a:p>
          </p:txBody>
        </p:sp>
        <p:sp>
          <p:nvSpPr>
            <p:cNvPr id="976" name="Freihandform: Form 975">
              <a:extLst>
                <a:ext uri="{FF2B5EF4-FFF2-40B4-BE49-F238E27FC236}">
                  <a16:creationId xmlns:a16="http://schemas.microsoft.com/office/drawing/2014/main" id="{8533FCA9-92F2-40F5-94D7-D6D18938C682}"/>
                </a:ext>
              </a:extLst>
            </p:cNvPr>
            <p:cNvSpPr/>
            <p:nvPr/>
          </p:nvSpPr>
          <p:spPr>
            <a:xfrm>
              <a:off x="9111702" y="5814233"/>
              <a:ext cx="47999" cy="48000"/>
            </a:xfrm>
            <a:custGeom>
              <a:avLst/>
              <a:gdLst>
                <a:gd name="connsiteX0" fmla="*/ 48000 w 47999"/>
                <a:gd name="connsiteY0" fmla="*/ 24000 h 48000"/>
                <a:gd name="connsiteX1" fmla="*/ 24000 w 47999"/>
                <a:gd name="connsiteY1" fmla="*/ 48000 h 48000"/>
                <a:gd name="connsiteX2" fmla="*/ 0 w 47999"/>
                <a:gd name="connsiteY2" fmla="*/ 24000 h 48000"/>
                <a:gd name="connsiteX3" fmla="*/ 24000 w 47999"/>
                <a:gd name="connsiteY3" fmla="*/ 0 h 48000"/>
                <a:gd name="connsiteX4" fmla="*/ 48000 w 47999"/>
                <a:gd name="connsiteY4" fmla="*/ 24000 h 4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999" h="48000">
                  <a:moveTo>
                    <a:pt x="48000" y="24000"/>
                  </a:moveTo>
                  <a:cubicBezTo>
                    <a:pt x="48000" y="37255"/>
                    <a:pt x="37255" y="48000"/>
                    <a:pt x="24000" y="48000"/>
                  </a:cubicBezTo>
                  <a:cubicBezTo>
                    <a:pt x="10745" y="48000"/>
                    <a:pt x="0" y="37255"/>
                    <a:pt x="0" y="24000"/>
                  </a:cubicBezTo>
                  <a:cubicBezTo>
                    <a:pt x="0" y="10745"/>
                    <a:pt x="10745" y="0"/>
                    <a:pt x="24000" y="0"/>
                  </a:cubicBezTo>
                  <a:cubicBezTo>
                    <a:pt x="37255" y="0"/>
                    <a:pt x="48000" y="10745"/>
                    <a:pt x="48000" y="24000"/>
                  </a:cubicBezTo>
                  <a:close/>
                </a:path>
              </a:pathLst>
            </a:custGeom>
            <a:solidFill>
              <a:schemeClr val="bg1"/>
            </a:solidFill>
            <a:ln w="2381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B Sans"/>
                <a:ea typeface="+mn-ea"/>
                <a:cs typeface="+mn-cs"/>
              </a:endParaRPr>
            </a:p>
          </p:txBody>
        </p:sp>
        <p:sp>
          <p:nvSpPr>
            <p:cNvPr id="977" name="Freihandform: Form 976">
              <a:extLst>
                <a:ext uri="{FF2B5EF4-FFF2-40B4-BE49-F238E27FC236}">
                  <a16:creationId xmlns:a16="http://schemas.microsoft.com/office/drawing/2014/main" id="{2F59F1DA-186E-4960-907A-1F67CB04DE5C}"/>
                </a:ext>
              </a:extLst>
            </p:cNvPr>
            <p:cNvSpPr/>
            <p:nvPr/>
          </p:nvSpPr>
          <p:spPr>
            <a:xfrm>
              <a:off x="9254831" y="5671105"/>
              <a:ext cx="48000" cy="48000"/>
            </a:xfrm>
            <a:custGeom>
              <a:avLst/>
              <a:gdLst>
                <a:gd name="connsiteX0" fmla="*/ 48000 w 48000"/>
                <a:gd name="connsiteY0" fmla="*/ 24000 h 48000"/>
                <a:gd name="connsiteX1" fmla="*/ 24000 w 48000"/>
                <a:gd name="connsiteY1" fmla="*/ 48000 h 48000"/>
                <a:gd name="connsiteX2" fmla="*/ 0 w 48000"/>
                <a:gd name="connsiteY2" fmla="*/ 24000 h 48000"/>
                <a:gd name="connsiteX3" fmla="*/ 24000 w 48000"/>
                <a:gd name="connsiteY3" fmla="*/ 0 h 48000"/>
                <a:gd name="connsiteX4" fmla="*/ 48000 w 48000"/>
                <a:gd name="connsiteY4" fmla="*/ 24000 h 4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000" h="48000">
                  <a:moveTo>
                    <a:pt x="48000" y="24000"/>
                  </a:moveTo>
                  <a:cubicBezTo>
                    <a:pt x="48000" y="37255"/>
                    <a:pt x="37255" y="48000"/>
                    <a:pt x="24000" y="48000"/>
                  </a:cubicBezTo>
                  <a:cubicBezTo>
                    <a:pt x="10745" y="48000"/>
                    <a:pt x="0" y="37255"/>
                    <a:pt x="0" y="24000"/>
                  </a:cubicBezTo>
                  <a:cubicBezTo>
                    <a:pt x="0" y="10745"/>
                    <a:pt x="10745" y="0"/>
                    <a:pt x="24000" y="0"/>
                  </a:cubicBezTo>
                  <a:cubicBezTo>
                    <a:pt x="37255" y="0"/>
                    <a:pt x="48000" y="10745"/>
                    <a:pt x="48000" y="24000"/>
                  </a:cubicBezTo>
                  <a:close/>
                </a:path>
              </a:pathLst>
            </a:custGeom>
            <a:solidFill>
              <a:schemeClr val="bg1"/>
            </a:solidFill>
            <a:ln w="2381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B Sans"/>
                <a:ea typeface="+mn-ea"/>
                <a:cs typeface="+mn-cs"/>
              </a:endParaRPr>
            </a:p>
          </p:txBody>
        </p:sp>
        <p:sp>
          <p:nvSpPr>
            <p:cNvPr id="978" name="Freihandform: Form 977">
              <a:extLst>
                <a:ext uri="{FF2B5EF4-FFF2-40B4-BE49-F238E27FC236}">
                  <a16:creationId xmlns:a16="http://schemas.microsoft.com/office/drawing/2014/main" id="{385DB33A-E2A5-4B9F-BAD4-9C6960FBD10B}"/>
                </a:ext>
              </a:extLst>
            </p:cNvPr>
            <p:cNvSpPr/>
            <p:nvPr/>
          </p:nvSpPr>
          <p:spPr>
            <a:xfrm>
              <a:off x="8968574" y="5671105"/>
              <a:ext cx="48000" cy="48000"/>
            </a:xfrm>
            <a:custGeom>
              <a:avLst/>
              <a:gdLst>
                <a:gd name="connsiteX0" fmla="*/ 48000 w 48000"/>
                <a:gd name="connsiteY0" fmla="*/ 24000 h 48000"/>
                <a:gd name="connsiteX1" fmla="*/ 24000 w 48000"/>
                <a:gd name="connsiteY1" fmla="*/ 48000 h 48000"/>
                <a:gd name="connsiteX2" fmla="*/ 0 w 48000"/>
                <a:gd name="connsiteY2" fmla="*/ 24000 h 48000"/>
                <a:gd name="connsiteX3" fmla="*/ 24000 w 48000"/>
                <a:gd name="connsiteY3" fmla="*/ 0 h 48000"/>
                <a:gd name="connsiteX4" fmla="*/ 48000 w 48000"/>
                <a:gd name="connsiteY4" fmla="*/ 24000 h 4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000" h="48000">
                  <a:moveTo>
                    <a:pt x="48000" y="24000"/>
                  </a:moveTo>
                  <a:cubicBezTo>
                    <a:pt x="48000" y="37255"/>
                    <a:pt x="37255" y="48000"/>
                    <a:pt x="24000" y="48000"/>
                  </a:cubicBezTo>
                  <a:cubicBezTo>
                    <a:pt x="10745" y="48000"/>
                    <a:pt x="0" y="37255"/>
                    <a:pt x="0" y="24000"/>
                  </a:cubicBezTo>
                  <a:cubicBezTo>
                    <a:pt x="0" y="10745"/>
                    <a:pt x="10745" y="0"/>
                    <a:pt x="24000" y="0"/>
                  </a:cubicBezTo>
                  <a:cubicBezTo>
                    <a:pt x="37255" y="0"/>
                    <a:pt x="48000" y="10745"/>
                    <a:pt x="48000" y="24000"/>
                  </a:cubicBezTo>
                  <a:close/>
                </a:path>
              </a:pathLst>
            </a:custGeom>
            <a:solidFill>
              <a:schemeClr val="bg1"/>
            </a:solidFill>
            <a:ln w="2381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B Sans"/>
                <a:ea typeface="+mn-ea"/>
                <a:cs typeface="+mn-cs"/>
              </a:endParaRPr>
            </a:p>
          </p:txBody>
        </p:sp>
        <p:sp>
          <p:nvSpPr>
            <p:cNvPr id="979" name="Freihandform: Form 978">
              <a:extLst>
                <a:ext uri="{FF2B5EF4-FFF2-40B4-BE49-F238E27FC236}">
                  <a16:creationId xmlns:a16="http://schemas.microsoft.com/office/drawing/2014/main" id="{6EC4AF73-1A10-4F1E-BB3D-65DC2F3DBB33}"/>
                </a:ext>
              </a:extLst>
            </p:cNvPr>
            <p:cNvSpPr/>
            <p:nvPr/>
          </p:nvSpPr>
          <p:spPr>
            <a:xfrm>
              <a:off x="9099707" y="5386544"/>
              <a:ext cx="71990" cy="24000"/>
            </a:xfrm>
            <a:custGeom>
              <a:avLst/>
              <a:gdLst>
                <a:gd name="connsiteX0" fmla="*/ 0 w 71990"/>
                <a:gd name="connsiteY0" fmla="*/ 0 h 24000"/>
                <a:gd name="connsiteX1" fmla="*/ 71990 w 71990"/>
                <a:gd name="connsiteY1" fmla="*/ 0 h 2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1990" h="24000">
                  <a:moveTo>
                    <a:pt x="0" y="0"/>
                  </a:moveTo>
                  <a:lnTo>
                    <a:pt x="71990" y="0"/>
                  </a:lnTo>
                </a:path>
              </a:pathLst>
            </a:custGeom>
            <a:ln w="23813" cap="rnd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B Sans"/>
                <a:ea typeface="+mn-ea"/>
                <a:cs typeface="+mn-cs"/>
              </a:endParaRPr>
            </a:p>
          </p:txBody>
        </p:sp>
        <p:sp>
          <p:nvSpPr>
            <p:cNvPr id="980" name="Freihandform: Form 979">
              <a:extLst>
                <a:ext uri="{FF2B5EF4-FFF2-40B4-BE49-F238E27FC236}">
                  <a16:creationId xmlns:a16="http://schemas.microsoft.com/office/drawing/2014/main" id="{19222F08-3FA4-4256-9C1C-065F35AB4C1D}"/>
                </a:ext>
              </a:extLst>
            </p:cNvPr>
            <p:cNvSpPr/>
            <p:nvPr/>
          </p:nvSpPr>
          <p:spPr>
            <a:xfrm>
              <a:off x="9135702" y="5387485"/>
              <a:ext cx="24000" cy="26925"/>
            </a:xfrm>
            <a:custGeom>
              <a:avLst/>
              <a:gdLst>
                <a:gd name="connsiteX0" fmla="*/ 0 w 24000"/>
                <a:gd name="connsiteY0" fmla="*/ 0 h 26925"/>
                <a:gd name="connsiteX1" fmla="*/ 0 w 24000"/>
                <a:gd name="connsiteY1" fmla="*/ 26926 h 26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000" h="26925">
                  <a:moveTo>
                    <a:pt x="0" y="0"/>
                  </a:moveTo>
                  <a:lnTo>
                    <a:pt x="0" y="26926"/>
                  </a:lnTo>
                </a:path>
              </a:pathLst>
            </a:custGeom>
            <a:ln w="23813" cap="rnd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B Sans"/>
                <a:ea typeface="+mn-ea"/>
                <a:cs typeface="+mn-cs"/>
              </a:endParaRPr>
            </a:p>
          </p:txBody>
        </p:sp>
        <p:sp>
          <p:nvSpPr>
            <p:cNvPr id="981" name="Freihandform: Form 980">
              <a:extLst>
                <a:ext uri="{FF2B5EF4-FFF2-40B4-BE49-F238E27FC236}">
                  <a16:creationId xmlns:a16="http://schemas.microsoft.com/office/drawing/2014/main" id="{D5905721-7DEE-4620-85B2-CD729172194C}"/>
                </a:ext>
              </a:extLst>
            </p:cNvPr>
            <p:cNvSpPr/>
            <p:nvPr/>
          </p:nvSpPr>
          <p:spPr>
            <a:xfrm>
              <a:off x="8891884" y="5450633"/>
              <a:ext cx="50904" cy="50903"/>
            </a:xfrm>
            <a:custGeom>
              <a:avLst/>
              <a:gdLst>
                <a:gd name="connsiteX0" fmla="*/ 0 w 50904"/>
                <a:gd name="connsiteY0" fmla="*/ 50904 h 50903"/>
                <a:gd name="connsiteX1" fmla="*/ 50904 w 50904"/>
                <a:gd name="connsiteY1" fmla="*/ 0 h 50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904" h="50903">
                  <a:moveTo>
                    <a:pt x="0" y="50904"/>
                  </a:moveTo>
                  <a:lnTo>
                    <a:pt x="50904" y="0"/>
                  </a:lnTo>
                </a:path>
              </a:pathLst>
            </a:custGeom>
            <a:ln w="23813" cap="rnd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B Sans"/>
                <a:ea typeface="+mn-ea"/>
                <a:cs typeface="+mn-cs"/>
              </a:endParaRPr>
            </a:p>
          </p:txBody>
        </p:sp>
        <p:sp>
          <p:nvSpPr>
            <p:cNvPr id="982" name="Freihandform: Form 981">
              <a:extLst>
                <a:ext uri="{FF2B5EF4-FFF2-40B4-BE49-F238E27FC236}">
                  <a16:creationId xmlns:a16="http://schemas.microsoft.com/office/drawing/2014/main" id="{70DB5EC3-9CD3-451B-97C5-BF862C744E1E}"/>
                </a:ext>
              </a:extLst>
            </p:cNvPr>
            <p:cNvSpPr/>
            <p:nvPr/>
          </p:nvSpPr>
          <p:spPr>
            <a:xfrm>
              <a:off x="8918001" y="5476753"/>
              <a:ext cx="19039" cy="19039"/>
            </a:xfrm>
            <a:custGeom>
              <a:avLst/>
              <a:gdLst>
                <a:gd name="connsiteX0" fmla="*/ 0 w 19039"/>
                <a:gd name="connsiteY0" fmla="*/ 0 h 19039"/>
                <a:gd name="connsiteX1" fmla="*/ 19039 w 19039"/>
                <a:gd name="connsiteY1" fmla="*/ 19039 h 19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039" h="19039">
                  <a:moveTo>
                    <a:pt x="0" y="0"/>
                  </a:moveTo>
                  <a:lnTo>
                    <a:pt x="19039" y="19039"/>
                  </a:lnTo>
                </a:path>
              </a:pathLst>
            </a:custGeom>
            <a:ln w="23813" cap="rnd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B Sans"/>
                <a:ea typeface="+mn-ea"/>
                <a:cs typeface="+mn-cs"/>
              </a:endParaRPr>
            </a:p>
          </p:txBody>
        </p:sp>
        <p:sp>
          <p:nvSpPr>
            <p:cNvPr id="983" name="Freihandform: Form 982">
              <a:extLst>
                <a:ext uri="{FF2B5EF4-FFF2-40B4-BE49-F238E27FC236}">
                  <a16:creationId xmlns:a16="http://schemas.microsoft.com/office/drawing/2014/main" id="{B9E08E69-6774-4E8C-9660-789389513B04}"/>
                </a:ext>
              </a:extLst>
            </p:cNvPr>
            <p:cNvSpPr/>
            <p:nvPr/>
          </p:nvSpPr>
          <p:spPr>
            <a:xfrm>
              <a:off x="9328055" y="5450633"/>
              <a:ext cx="50904" cy="50903"/>
            </a:xfrm>
            <a:custGeom>
              <a:avLst/>
              <a:gdLst>
                <a:gd name="connsiteX0" fmla="*/ 50904 w 50904"/>
                <a:gd name="connsiteY0" fmla="*/ 50904 h 50903"/>
                <a:gd name="connsiteX1" fmla="*/ 0 w 50904"/>
                <a:gd name="connsiteY1" fmla="*/ 0 h 50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904" h="50903">
                  <a:moveTo>
                    <a:pt x="50904" y="50904"/>
                  </a:moveTo>
                  <a:lnTo>
                    <a:pt x="0" y="0"/>
                  </a:lnTo>
                </a:path>
              </a:pathLst>
            </a:custGeom>
            <a:ln w="23813" cap="rnd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B Sans"/>
                <a:ea typeface="+mn-ea"/>
                <a:cs typeface="+mn-cs"/>
              </a:endParaRPr>
            </a:p>
          </p:txBody>
        </p:sp>
        <p:sp>
          <p:nvSpPr>
            <p:cNvPr id="984" name="Freihandform: Form 983">
              <a:extLst>
                <a:ext uri="{FF2B5EF4-FFF2-40B4-BE49-F238E27FC236}">
                  <a16:creationId xmlns:a16="http://schemas.microsoft.com/office/drawing/2014/main" id="{1AC61938-B733-457F-8C9A-EE61B181642F}"/>
                </a:ext>
              </a:extLst>
            </p:cNvPr>
            <p:cNvSpPr/>
            <p:nvPr/>
          </p:nvSpPr>
          <p:spPr>
            <a:xfrm>
              <a:off x="9333803" y="5476753"/>
              <a:ext cx="19039" cy="19039"/>
            </a:xfrm>
            <a:custGeom>
              <a:avLst/>
              <a:gdLst>
                <a:gd name="connsiteX0" fmla="*/ 19039 w 19039"/>
                <a:gd name="connsiteY0" fmla="*/ 0 h 19039"/>
                <a:gd name="connsiteX1" fmla="*/ 0 w 19039"/>
                <a:gd name="connsiteY1" fmla="*/ 19039 h 19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039" h="19039">
                  <a:moveTo>
                    <a:pt x="19039" y="0"/>
                  </a:moveTo>
                  <a:lnTo>
                    <a:pt x="0" y="19039"/>
                  </a:lnTo>
                </a:path>
              </a:pathLst>
            </a:custGeom>
            <a:ln w="23813" cap="rnd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B Sans"/>
                <a:ea typeface="+mn-ea"/>
                <a:cs typeface="+mn-cs"/>
              </a:endParaRPr>
            </a:p>
          </p:txBody>
        </p:sp>
        <p:sp>
          <p:nvSpPr>
            <p:cNvPr id="985" name="Freihandform: Form 984">
              <a:extLst>
                <a:ext uri="{FF2B5EF4-FFF2-40B4-BE49-F238E27FC236}">
                  <a16:creationId xmlns:a16="http://schemas.microsoft.com/office/drawing/2014/main" id="{F756A4FE-CFDB-4A66-A4AF-9688A0360586}"/>
                </a:ext>
              </a:extLst>
            </p:cNvPr>
            <p:cNvSpPr/>
            <p:nvPr/>
          </p:nvSpPr>
          <p:spPr>
            <a:xfrm>
              <a:off x="9046571" y="5600669"/>
              <a:ext cx="95102" cy="95102"/>
            </a:xfrm>
            <a:custGeom>
              <a:avLst/>
              <a:gdLst>
                <a:gd name="connsiteX0" fmla="*/ 95102 w 95102"/>
                <a:gd name="connsiteY0" fmla="*/ 95102 h 95102"/>
                <a:gd name="connsiteX1" fmla="*/ 0 w 95102"/>
                <a:gd name="connsiteY1" fmla="*/ 0 h 95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102" h="95102">
                  <a:moveTo>
                    <a:pt x="95102" y="95102"/>
                  </a:moveTo>
                  <a:lnTo>
                    <a:pt x="0" y="0"/>
                  </a:lnTo>
                </a:path>
              </a:pathLst>
            </a:custGeom>
            <a:ln w="23813" cap="rnd">
              <a:solidFill>
                <a:srgbClr val="EC0016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B Sans"/>
                <a:ea typeface="+mn-ea"/>
                <a:cs typeface="+mn-cs"/>
              </a:endParaRPr>
            </a:p>
          </p:txBody>
        </p:sp>
      </p:grpSp>
      <p:pic>
        <p:nvPicPr>
          <p:cNvPr id="420" name="Grafik 419">
            <a:extLst>
              <a:ext uri="{FF2B5EF4-FFF2-40B4-BE49-F238E27FC236}">
                <a16:creationId xmlns:a16="http://schemas.microsoft.com/office/drawing/2014/main" id="{E27741C6-9C8D-4447-BEA1-C467AB4D5486}"/>
              </a:ext>
            </a:extLst>
          </p:cNvPr>
          <p:cNvPicPr>
            <a:picLocks noChangeAspect="1"/>
          </p:cNvPicPr>
          <p:nvPr/>
        </p:nvPicPr>
        <p:blipFill>
          <a:blip r:embed="rId20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6"/>
              </a:ext>
            </a:extLst>
          </a:blip>
          <a:srcRect/>
          <a:stretch/>
        </p:blipFill>
        <p:spPr bwMode="gray">
          <a:xfrm>
            <a:off x="8748103" y="4134771"/>
            <a:ext cx="720000" cy="720000"/>
          </a:xfrm>
          <a:prstGeom prst="rect">
            <a:avLst/>
          </a:prstGeom>
        </p:spPr>
      </p:pic>
      <p:cxnSp>
        <p:nvCxnSpPr>
          <p:cNvPr id="422" name="Gerader Verbinder 421">
            <a:extLst>
              <a:ext uri="{FF2B5EF4-FFF2-40B4-BE49-F238E27FC236}">
                <a16:creationId xmlns:a16="http://schemas.microsoft.com/office/drawing/2014/main" id="{87F9C5C4-6134-47F4-8122-44CBE7A06DBA}"/>
              </a:ext>
            </a:extLst>
          </p:cNvPr>
          <p:cNvCxnSpPr>
            <a:cxnSpLocks/>
            <a:stCxn id="514" idx="6"/>
          </p:cNvCxnSpPr>
          <p:nvPr/>
        </p:nvCxnSpPr>
        <p:spPr bwMode="gray">
          <a:xfrm>
            <a:off x="7618679" y="4448974"/>
            <a:ext cx="720188" cy="0"/>
          </a:xfrm>
          <a:prstGeom prst="line">
            <a:avLst/>
          </a:prstGeom>
          <a:ln w="19050" cap="rnd">
            <a:solidFill>
              <a:schemeClr val="bg2"/>
            </a:solidFill>
            <a:prstDash val="solid"/>
            <a:round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4" name="Textplatzhalter 2">
            <a:extLst>
              <a:ext uri="{FF2B5EF4-FFF2-40B4-BE49-F238E27FC236}">
                <a16:creationId xmlns:a16="http://schemas.microsoft.com/office/drawing/2014/main" id="{001CE1F5-613E-42AB-9E5C-5FA7D22FD908}"/>
              </a:ext>
            </a:extLst>
          </p:cNvPr>
          <p:cNvSpPr txBox="1">
            <a:spLocks/>
          </p:cNvSpPr>
          <p:nvPr/>
        </p:nvSpPr>
        <p:spPr bwMode="gray">
          <a:xfrm>
            <a:off x="9756103" y="4017613"/>
            <a:ext cx="2370848" cy="1012013"/>
          </a:xfrm>
          <a:prstGeom prst="rect">
            <a:avLst/>
          </a:prstGeom>
          <a:noFill/>
        </p:spPr>
        <p:txBody>
          <a:bodyPr vert="horz" lIns="72000" tIns="0" rIns="0" bIns="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20500000000000000" pitchFamily="18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20500000000000000" pitchFamily="18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20500000000000000" pitchFamily="18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20500000000000000" pitchFamily="18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5DB1B9"/>
              </a:buClr>
              <a:buSzPct val="100000"/>
              <a:buFont typeface="DB Sans" panose="020B0502050202020204" pitchFamily="34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Wide range of shipping solutions for heavy and oversized, including hazardous goods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32" name="Weltkugel_Amerika">
            <a:extLst>
              <a:ext uri="{FF2B5EF4-FFF2-40B4-BE49-F238E27FC236}">
                <a16:creationId xmlns:a16="http://schemas.microsoft.com/office/drawing/2014/main" id="{1B8717DC-7EE3-4BB1-BAB7-1BA589249859}"/>
              </a:ext>
            </a:extLst>
          </p:cNvPr>
          <p:cNvGrpSpPr/>
          <p:nvPr/>
        </p:nvGrpSpPr>
        <p:grpSpPr bwMode="gray">
          <a:xfrm>
            <a:off x="4726018" y="3069778"/>
            <a:ext cx="2735073" cy="2734971"/>
            <a:chOff x="4726018" y="2275048"/>
            <a:chExt cx="2735073" cy="2734971"/>
          </a:xfrm>
          <a:solidFill>
            <a:schemeClr val="accent2"/>
          </a:solidFill>
        </p:grpSpPr>
        <p:sp>
          <p:nvSpPr>
            <p:cNvPr id="733" name="weiss">
              <a:extLst>
                <a:ext uri="{FF2B5EF4-FFF2-40B4-BE49-F238E27FC236}">
                  <a16:creationId xmlns:a16="http://schemas.microsoft.com/office/drawing/2014/main" id="{0991769E-5215-4283-A4F1-E36D7AE54D9E}"/>
                </a:ext>
              </a:extLst>
            </p:cNvPr>
            <p:cNvSpPr/>
            <p:nvPr/>
          </p:nvSpPr>
          <p:spPr bwMode="gray">
            <a:xfrm>
              <a:off x="4726018" y="2275048"/>
              <a:ext cx="2734971" cy="2734971"/>
            </a:xfrm>
            <a:custGeom>
              <a:avLst/>
              <a:gdLst>
                <a:gd name="connsiteX0" fmla="*/ 2734972 w 2734971"/>
                <a:gd name="connsiteY0" fmla="*/ 1367486 h 2734971"/>
                <a:gd name="connsiteX1" fmla="*/ 1367486 w 2734971"/>
                <a:gd name="connsiteY1" fmla="*/ 2734972 h 2734971"/>
                <a:gd name="connsiteX2" fmla="*/ 0 w 2734971"/>
                <a:gd name="connsiteY2" fmla="*/ 1367486 h 2734971"/>
                <a:gd name="connsiteX3" fmla="*/ 1367486 w 2734971"/>
                <a:gd name="connsiteY3" fmla="*/ 0 h 2734971"/>
                <a:gd name="connsiteX4" fmla="*/ 2734972 w 2734971"/>
                <a:gd name="connsiteY4" fmla="*/ 1367486 h 2734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34971" h="2734971">
                  <a:moveTo>
                    <a:pt x="2734972" y="1367486"/>
                  </a:moveTo>
                  <a:cubicBezTo>
                    <a:pt x="2734972" y="2122728"/>
                    <a:pt x="2122728" y="2734972"/>
                    <a:pt x="1367486" y="2734972"/>
                  </a:cubicBezTo>
                  <a:cubicBezTo>
                    <a:pt x="612244" y="2734972"/>
                    <a:pt x="0" y="2122728"/>
                    <a:pt x="0" y="1367486"/>
                  </a:cubicBezTo>
                  <a:cubicBezTo>
                    <a:pt x="0" y="612244"/>
                    <a:pt x="612244" y="0"/>
                    <a:pt x="1367486" y="0"/>
                  </a:cubicBezTo>
                  <a:cubicBezTo>
                    <a:pt x="2122728" y="0"/>
                    <a:pt x="2734972" y="612244"/>
                    <a:pt x="2734972" y="1367486"/>
                  </a:cubicBezTo>
                  <a:close/>
                </a:path>
              </a:pathLst>
            </a:custGeom>
            <a:solidFill>
              <a:schemeClr val="bg1"/>
            </a:solidFill>
            <a:ln w="1905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B Sans"/>
                <a:ea typeface="+mn-ea"/>
                <a:cs typeface="+mn-cs"/>
              </a:endParaRPr>
            </a:p>
          </p:txBody>
        </p:sp>
        <p:grpSp>
          <p:nvGrpSpPr>
            <p:cNvPr id="734" name="Gruppieren 733">
              <a:extLst>
                <a:ext uri="{FF2B5EF4-FFF2-40B4-BE49-F238E27FC236}">
                  <a16:creationId xmlns:a16="http://schemas.microsoft.com/office/drawing/2014/main" id="{0D15A705-F3AE-4A3F-AC20-E0ADD92ADF99}"/>
                </a:ext>
              </a:extLst>
            </p:cNvPr>
            <p:cNvGrpSpPr/>
            <p:nvPr/>
          </p:nvGrpSpPr>
          <p:grpSpPr bwMode="gray">
            <a:xfrm>
              <a:off x="4864617" y="2302946"/>
              <a:ext cx="2596474" cy="2700048"/>
              <a:chOff x="4864617" y="2302946"/>
              <a:chExt cx="2596474" cy="2700048"/>
            </a:xfrm>
            <a:grpFill/>
          </p:grpSpPr>
          <p:sp>
            <p:nvSpPr>
              <p:cNvPr id="736" name="Freihandform: Form 735">
                <a:extLst>
                  <a:ext uri="{FF2B5EF4-FFF2-40B4-BE49-F238E27FC236}">
                    <a16:creationId xmlns:a16="http://schemas.microsoft.com/office/drawing/2014/main" id="{BA3F8B7F-5DC2-4922-BBAB-2A4506E71F0C}"/>
                  </a:ext>
                </a:extLst>
              </p:cNvPr>
              <p:cNvSpPr/>
              <p:nvPr/>
            </p:nvSpPr>
            <p:spPr bwMode="gray">
              <a:xfrm>
                <a:off x="7375959" y="3360638"/>
                <a:ext cx="66063" cy="87891"/>
              </a:xfrm>
              <a:custGeom>
                <a:avLst/>
                <a:gdLst>
                  <a:gd name="connsiteX0" fmla="*/ 43184 w 66063"/>
                  <a:gd name="connsiteY0" fmla="*/ 10455 h 87891"/>
                  <a:gd name="connsiteX1" fmla="*/ 52026 w 66063"/>
                  <a:gd name="connsiteY1" fmla="*/ 11997 h 87891"/>
                  <a:gd name="connsiteX2" fmla="*/ 53877 w 66063"/>
                  <a:gd name="connsiteY2" fmla="*/ 13334 h 87891"/>
                  <a:gd name="connsiteX3" fmla="*/ 54699 w 66063"/>
                  <a:gd name="connsiteY3" fmla="*/ 12203 h 87891"/>
                  <a:gd name="connsiteX4" fmla="*/ 57784 w 66063"/>
                  <a:gd name="connsiteY4" fmla="*/ 8707 h 87891"/>
                  <a:gd name="connsiteX5" fmla="*/ 56550 w 66063"/>
                  <a:gd name="connsiteY5" fmla="*/ 2846 h 87891"/>
                  <a:gd name="connsiteX6" fmla="*/ 46063 w 66063"/>
                  <a:gd name="connsiteY6" fmla="*/ 687 h 87891"/>
                  <a:gd name="connsiteX7" fmla="*/ 28275 w 66063"/>
                  <a:gd name="connsiteY7" fmla="*/ 481 h 87891"/>
                  <a:gd name="connsiteX8" fmla="*/ 21386 w 66063"/>
                  <a:gd name="connsiteY8" fmla="*/ 6650 h 87891"/>
                  <a:gd name="connsiteX9" fmla="*/ 16348 w 66063"/>
                  <a:gd name="connsiteY9" fmla="*/ 7679 h 87891"/>
                  <a:gd name="connsiteX10" fmla="*/ 16142 w 66063"/>
                  <a:gd name="connsiteY10" fmla="*/ 7576 h 87891"/>
                  <a:gd name="connsiteX11" fmla="*/ 15731 w 66063"/>
                  <a:gd name="connsiteY11" fmla="*/ 8501 h 87891"/>
                  <a:gd name="connsiteX12" fmla="*/ 12235 w 66063"/>
                  <a:gd name="connsiteY12" fmla="*/ 12100 h 87891"/>
                  <a:gd name="connsiteX13" fmla="*/ 10796 w 66063"/>
                  <a:gd name="connsiteY13" fmla="*/ 12408 h 87891"/>
                  <a:gd name="connsiteX14" fmla="*/ 10590 w 66063"/>
                  <a:gd name="connsiteY14" fmla="*/ 12408 h 87891"/>
                  <a:gd name="connsiteX15" fmla="*/ 9356 w 66063"/>
                  <a:gd name="connsiteY15" fmla="*/ 12511 h 87891"/>
                  <a:gd name="connsiteX16" fmla="*/ 9254 w 66063"/>
                  <a:gd name="connsiteY16" fmla="*/ 12511 h 87891"/>
                  <a:gd name="connsiteX17" fmla="*/ 9151 w 66063"/>
                  <a:gd name="connsiteY17" fmla="*/ 12511 h 87891"/>
                  <a:gd name="connsiteX18" fmla="*/ 8123 w 66063"/>
                  <a:gd name="connsiteY18" fmla="*/ 12511 h 87891"/>
                  <a:gd name="connsiteX19" fmla="*/ 6683 w 66063"/>
                  <a:gd name="connsiteY19" fmla="*/ 12511 h 87891"/>
                  <a:gd name="connsiteX20" fmla="*/ 4524 w 66063"/>
                  <a:gd name="connsiteY20" fmla="*/ 12614 h 87891"/>
                  <a:gd name="connsiteX21" fmla="*/ 4524 w 66063"/>
                  <a:gd name="connsiteY21" fmla="*/ 12614 h 87891"/>
                  <a:gd name="connsiteX22" fmla="*/ 4318 w 66063"/>
                  <a:gd name="connsiteY22" fmla="*/ 12614 h 87891"/>
                  <a:gd name="connsiteX23" fmla="*/ 3907 w 66063"/>
                  <a:gd name="connsiteY23" fmla="*/ 12717 h 87891"/>
                  <a:gd name="connsiteX24" fmla="*/ 2262 w 66063"/>
                  <a:gd name="connsiteY24" fmla="*/ 21765 h 87891"/>
                  <a:gd name="connsiteX25" fmla="*/ 2056 w 66063"/>
                  <a:gd name="connsiteY25" fmla="*/ 22690 h 87891"/>
                  <a:gd name="connsiteX26" fmla="*/ 2262 w 66063"/>
                  <a:gd name="connsiteY26" fmla="*/ 24130 h 87891"/>
                  <a:gd name="connsiteX27" fmla="*/ 2468 w 66063"/>
                  <a:gd name="connsiteY27" fmla="*/ 25672 h 87891"/>
                  <a:gd name="connsiteX28" fmla="*/ 2159 w 66063"/>
                  <a:gd name="connsiteY28" fmla="*/ 26906 h 87891"/>
                  <a:gd name="connsiteX29" fmla="*/ 411 w 66063"/>
                  <a:gd name="connsiteY29" fmla="*/ 28037 h 87891"/>
                  <a:gd name="connsiteX30" fmla="*/ 206 w 66063"/>
                  <a:gd name="connsiteY30" fmla="*/ 32972 h 87891"/>
                  <a:gd name="connsiteX31" fmla="*/ 206 w 66063"/>
                  <a:gd name="connsiteY31" fmla="*/ 33383 h 87891"/>
                  <a:gd name="connsiteX32" fmla="*/ 309 w 66063"/>
                  <a:gd name="connsiteY32" fmla="*/ 34617 h 87891"/>
                  <a:gd name="connsiteX33" fmla="*/ 411 w 66063"/>
                  <a:gd name="connsiteY33" fmla="*/ 34617 h 87891"/>
                  <a:gd name="connsiteX34" fmla="*/ 13880 w 66063"/>
                  <a:gd name="connsiteY34" fmla="*/ 48395 h 87891"/>
                  <a:gd name="connsiteX35" fmla="*/ 20152 w 66063"/>
                  <a:gd name="connsiteY35" fmla="*/ 53330 h 87891"/>
                  <a:gd name="connsiteX36" fmla="*/ 23443 w 66063"/>
                  <a:gd name="connsiteY36" fmla="*/ 51788 h 87891"/>
                  <a:gd name="connsiteX37" fmla="*/ 27247 w 66063"/>
                  <a:gd name="connsiteY37" fmla="*/ 49834 h 87891"/>
                  <a:gd name="connsiteX38" fmla="*/ 40202 w 66063"/>
                  <a:gd name="connsiteY38" fmla="*/ 56723 h 87891"/>
                  <a:gd name="connsiteX39" fmla="*/ 39996 w 66063"/>
                  <a:gd name="connsiteY39" fmla="*/ 58265 h 87891"/>
                  <a:gd name="connsiteX40" fmla="*/ 35164 w 66063"/>
                  <a:gd name="connsiteY40" fmla="*/ 58471 h 87891"/>
                  <a:gd name="connsiteX41" fmla="*/ 25293 w 66063"/>
                  <a:gd name="connsiteY41" fmla="*/ 59191 h 87891"/>
                  <a:gd name="connsiteX42" fmla="*/ 24779 w 66063"/>
                  <a:gd name="connsiteY42" fmla="*/ 60424 h 87891"/>
                  <a:gd name="connsiteX43" fmla="*/ 28686 w 66063"/>
                  <a:gd name="connsiteY43" fmla="*/ 64949 h 87891"/>
                  <a:gd name="connsiteX44" fmla="*/ 33519 w 66063"/>
                  <a:gd name="connsiteY44" fmla="*/ 71220 h 87891"/>
                  <a:gd name="connsiteX45" fmla="*/ 43595 w 66063"/>
                  <a:gd name="connsiteY45" fmla="*/ 80885 h 87891"/>
                  <a:gd name="connsiteX46" fmla="*/ 43801 w 66063"/>
                  <a:gd name="connsiteY46" fmla="*/ 80885 h 87891"/>
                  <a:gd name="connsiteX47" fmla="*/ 44006 w 66063"/>
                  <a:gd name="connsiteY47" fmla="*/ 80885 h 87891"/>
                  <a:gd name="connsiteX48" fmla="*/ 53363 w 66063"/>
                  <a:gd name="connsiteY48" fmla="*/ 84998 h 87891"/>
                  <a:gd name="connsiteX49" fmla="*/ 59121 w 66063"/>
                  <a:gd name="connsiteY49" fmla="*/ 87877 h 87891"/>
                  <a:gd name="connsiteX50" fmla="*/ 54288 w 66063"/>
                  <a:gd name="connsiteY50" fmla="*/ 79754 h 87891"/>
                  <a:gd name="connsiteX51" fmla="*/ 50587 w 66063"/>
                  <a:gd name="connsiteY51" fmla="*/ 73071 h 87891"/>
                  <a:gd name="connsiteX52" fmla="*/ 51306 w 66063"/>
                  <a:gd name="connsiteY52" fmla="*/ 72146 h 87891"/>
                  <a:gd name="connsiteX53" fmla="*/ 55111 w 66063"/>
                  <a:gd name="connsiteY53" fmla="*/ 72454 h 87891"/>
                  <a:gd name="connsiteX54" fmla="*/ 60457 w 66063"/>
                  <a:gd name="connsiteY54" fmla="*/ 72454 h 87891"/>
                  <a:gd name="connsiteX55" fmla="*/ 60251 w 66063"/>
                  <a:gd name="connsiteY55" fmla="*/ 70706 h 87891"/>
                  <a:gd name="connsiteX56" fmla="*/ 52540 w 66063"/>
                  <a:gd name="connsiteY56" fmla="*/ 67827 h 87891"/>
                  <a:gd name="connsiteX57" fmla="*/ 49250 w 66063"/>
                  <a:gd name="connsiteY57" fmla="*/ 66079 h 87891"/>
                  <a:gd name="connsiteX58" fmla="*/ 50073 w 66063"/>
                  <a:gd name="connsiteY58" fmla="*/ 62892 h 87891"/>
                  <a:gd name="connsiteX59" fmla="*/ 56961 w 66063"/>
                  <a:gd name="connsiteY59" fmla="*/ 62892 h 87891"/>
                  <a:gd name="connsiteX60" fmla="*/ 63850 w 66063"/>
                  <a:gd name="connsiteY60" fmla="*/ 62687 h 87891"/>
                  <a:gd name="connsiteX61" fmla="*/ 66009 w 66063"/>
                  <a:gd name="connsiteY61" fmla="*/ 61453 h 87891"/>
                  <a:gd name="connsiteX62" fmla="*/ 65598 w 66063"/>
                  <a:gd name="connsiteY62" fmla="*/ 58985 h 87891"/>
                  <a:gd name="connsiteX63" fmla="*/ 56550 w 66063"/>
                  <a:gd name="connsiteY63" fmla="*/ 51068 h 87891"/>
                  <a:gd name="connsiteX64" fmla="*/ 51306 w 66063"/>
                  <a:gd name="connsiteY64" fmla="*/ 52096 h 87891"/>
                  <a:gd name="connsiteX65" fmla="*/ 44520 w 66063"/>
                  <a:gd name="connsiteY65" fmla="*/ 51274 h 87891"/>
                  <a:gd name="connsiteX66" fmla="*/ 41539 w 66063"/>
                  <a:gd name="connsiteY66" fmla="*/ 47161 h 87891"/>
                  <a:gd name="connsiteX67" fmla="*/ 44006 w 66063"/>
                  <a:gd name="connsiteY67" fmla="*/ 44899 h 87891"/>
                  <a:gd name="connsiteX68" fmla="*/ 45651 w 66063"/>
                  <a:gd name="connsiteY68" fmla="*/ 42740 h 87891"/>
                  <a:gd name="connsiteX69" fmla="*/ 34444 w 66063"/>
                  <a:gd name="connsiteY69" fmla="*/ 31944 h 87891"/>
                  <a:gd name="connsiteX70" fmla="*/ 27350 w 66063"/>
                  <a:gd name="connsiteY70" fmla="*/ 26083 h 87891"/>
                  <a:gd name="connsiteX71" fmla="*/ 24882 w 66063"/>
                  <a:gd name="connsiteY71" fmla="*/ 20839 h 87891"/>
                  <a:gd name="connsiteX72" fmla="*/ 27658 w 66063"/>
                  <a:gd name="connsiteY72" fmla="*/ 18269 h 87891"/>
                  <a:gd name="connsiteX73" fmla="*/ 34444 w 66063"/>
                  <a:gd name="connsiteY73" fmla="*/ 20325 h 87891"/>
                  <a:gd name="connsiteX74" fmla="*/ 45343 w 66063"/>
                  <a:gd name="connsiteY74" fmla="*/ 21868 h 87891"/>
                  <a:gd name="connsiteX75" fmla="*/ 43698 w 66063"/>
                  <a:gd name="connsiteY75" fmla="*/ 19091 h 87891"/>
                  <a:gd name="connsiteX76" fmla="*/ 41230 w 66063"/>
                  <a:gd name="connsiteY76" fmla="*/ 12717 h 87891"/>
                  <a:gd name="connsiteX77" fmla="*/ 43184 w 66063"/>
                  <a:gd name="connsiteY77" fmla="*/ 10455 h 87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</a:cxnLst>
                <a:rect l="l" t="t" r="r" b="b"/>
                <a:pathLst>
                  <a:path w="66063" h="87891">
                    <a:moveTo>
                      <a:pt x="43184" y="10455"/>
                    </a:moveTo>
                    <a:cubicBezTo>
                      <a:pt x="47605" y="8193"/>
                      <a:pt x="50175" y="10455"/>
                      <a:pt x="52026" y="11997"/>
                    </a:cubicBezTo>
                    <a:cubicBezTo>
                      <a:pt x="52643" y="12511"/>
                      <a:pt x="53260" y="13128"/>
                      <a:pt x="53877" y="13334"/>
                    </a:cubicBezTo>
                    <a:cubicBezTo>
                      <a:pt x="54082" y="13231"/>
                      <a:pt x="54494" y="12614"/>
                      <a:pt x="54699" y="12203"/>
                    </a:cubicBezTo>
                    <a:cubicBezTo>
                      <a:pt x="55316" y="11174"/>
                      <a:pt x="56139" y="9632"/>
                      <a:pt x="57784" y="8707"/>
                    </a:cubicBezTo>
                    <a:cubicBezTo>
                      <a:pt x="57373" y="6753"/>
                      <a:pt x="56961" y="4800"/>
                      <a:pt x="56550" y="2846"/>
                    </a:cubicBezTo>
                    <a:cubicBezTo>
                      <a:pt x="52746" y="2435"/>
                      <a:pt x="48325" y="1715"/>
                      <a:pt x="46063" y="687"/>
                    </a:cubicBezTo>
                    <a:cubicBezTo>
                      <a:pt x="44109" y="-136"/>
                      <a:pt x="37323" y="-238"/>
                      <a:pt x="28275" y="481"/>
                    </a:cubicBezTo>
                    <a:cubicBezTo>
                      <a:pt x="27864" y="2435"/>
                      <a:pt x="23957" y="5314"/>
                      <a:pt x="21386" y="6650"/>
                    </a:cubicBezTo>
                    <a:cubicBezTo>
                      <a:pt x="19124" y="7781"/>
                      <a:pt x="17479" y="8193"/>
                      <a:pt x="16348" y="7679"/>
                    </a:cubicBezTo>
                    <a:cubicBezTo>
                      <a:pt x="16245" y="7576"/>
                      <a:pt x="16142" y="7576"/>
                      <a:pt x="16142" y="7576"/>
                    </a:cubicBezTo>
                    <a:cubicBezTo>
                      <a:pt x="16142" y="7679"/>
                      <a:pt x="15834" y="8193"/>
                      <a:pt x="15731" y="8501"/>
                    </a:cubicBezTo>
                    <a:cubicBezTo>
                      <a:pt x="15217" y="9632"/>
                      <a:pt x="14395" y="11380"/>
                      <a:pt x="12235" y="12100"/>
                    </a:cubicBezTo>
                    <a:cubicBezTo>
                      <a:pt x="11824" y="12203"/>
                      <a:pt x="11413" y="12306"/>
                      <a:pt x="10796" y="12408"/>
                    </a:cubicBezTo>
                    <a:cubicBezTo>
                      <a:pt x="10693" y="12408"/>
                      <a:pt x="10693" y="12408"/>
                      <a:pt x="10590" y="12408"/>
                    </a:cubicBezTo>
                    <a:cubicBezTo>
                      <a:pt x="10179" y="12408"/>
                      <a:pt x="9768" y="12511"/>
                      <a:pt x="9356" y="12511"/>
                    </a:cubicBezTo>
                    <a:cubicBezTo>
                      <a:pt x="9356" y="12511"/>
                      <a:pt x="9254" y="12511"/>
                      <a:pt x="9254" y="12511"/>
                    </a:cubicBezTo>
                    <a:cubicBezTo>
                      <a:pt x="9254" y="12511"/>
                      <a:pt x="9254" y="12511"/>
                      <a:pt x="9151" y="12511"/>
                    </a:cubicBezTo>
                    <a:cubicBezTo>
                      <a:pt x="8842" y="12511"/>
                      <a:pt x="8431" y="12511"/>
                      <a:pt x="8123" y="12511"/>
                    </a:cubicBezTo>
                    <a:cubicBezTo>
                      <a:pt x="7608" y="12511"/>
                      <a:pt x="7094" y="12511"/>
                      <a:pt x="6683" y="12511"/>
                    </a:cubicBezTo>
                    <a:cubicBezTo>
                      <a:pt x="5861" y="12511"/>
                      <a:pt x="5038" y="12511"/>
                      <a:pt x="4524" y="12614"/>
                    </a:cubicBezTo>
                    <a:lnTo>
                      <a:pt x="4524" y="12614"/>
                    </a:lnTo>
                    <a:lnTo>
                      <a:pt x="4318" y="12614"/>
                    </a:lnTo>
                    <a:cubicBezTo>
                      <a:pt x="4113" y="12614"/>
                      <a:pt x="4010" y="12614"/>
                      <a:pt x="3907" y="12717"/>
                    </a:cubicBezTo>
                    <a:cubicBezTo>
                      <a:pt x="4215" y="14979"/>
                      <a:pt x="3496" y="19400"/>
                      <a:pt x="2262" y="21765"/>
                    </a:cubicBezTo>
                    <a:cubicBezTo>
                      <a:pt x="2159" y="22073"/>
                      <a:pt x="2056" y="22382"/>
                      <a:pt x="2056" y="22690"/>
                    </a:cubicBezTo>
                    <a:cubicBezTo>
                      <a:pt x="2056" y="23204"/>
                      <a:pt x="2159" y="23616"/>
                      <a:pt x="2262" y="24130"/>
                    </a:cubicBezTo>
                    <a:cubicBezTo>
                      <a:pt x="2365" y="24644"/>
                      <a:pt x="2468" y="25158"/>
                      <a:pt x="2468" y="25672"/>
                    </a:cubicBezTo>
                    <a:cubicBezTo>
                      <a:pt x="2468" y="26083"/>
                      <a:pt x="2365" y="26494"/>
                      <a:pt x="2159" y="26906"/>
                    </a:cubicBezTo>
                    <a:cubicBezTo>
                      <a:pt x="1851" y="27420"/>
                      <a:pt x="1234" y="27831"/>
                      <a:pt x="411" y="28037"/>
                    </a:cubicBezTo>
                    <a:cubicBezTo>
                      <a:pt x="-206" y="28242"/>
                      <a:pt x="0" y="31224"/>
                      <a:pt x="206" y="32972"/>
                    </a:cubicBezTo>
                    <a:cubicBezTo>
                      <a:pt x="206" y="33075"/>
                      <a:pt x="206" y="33280"/>
                      <a:pt x="206" y="33383"/>
                    </a:cubicBezTo>
                    <a:cubicBezTo>
                      <a:pt x="206" y="33794"/>
                      <a:pt x="309" y="34206"/>
                      <a:pt x="309" y="34617"/>
                    </a:cubicBezTo>
                    <a:cubicBezTo>
                      <a:pt x="309" y="34617"/>
                      <a:pt x="309" y="34617"/>
                      <a:pt x="411" y="34617"/>
                    </a:cubicBezTo>
                    <a:cubicBezTo>
                      <a:pt x="6169" y="36365"/>
                      <a:pt x="12235" y="42534"/>
                      <a:pt x="13880" y="48395"/>
                    </a:cubicBezTo>
                    <a:cubicBezTo>
                      <a:pt x="14703" y="51377"/>
                      <a:pt x="17788" y="53227"/>
                      <a:pt x="20152" y="53330"/>
                    </a:cubicBezTo>
                    <a:cubicBezTo>
                      <a:pt x="20975" y="53433"/>
                      <a:pt x="22826" y="53330"/>
                      <a:pt x="23443" y="51788"/>
                    </a:cubicBezTo>
                    <a:cubicBezTo>
                      <a:pt x="23854" y="50862"/>
                      <a:pt x="24779" y="49834"/>
                      <a:pt x="27247" y="49834"/>
                    </a:cubicBezTo>
                    <a:cubicBezTo>
                      <a:pt x="31771" y="49937"/>
                      <a:pt x="39277" y="54255"/>
                      <a:pt x="40202" y="56723"/>
                    </a:cubicBezTo>
                    <a:cubicBezTo>
                      <a:pt x="40510" y="57546"/>
                      <a:pt x="40202" y="58060"/>
                      <a:pt x="39996" y="58265"/>
                    </a:cubicBezTo>
                    <a:cubicBezTo>
                      <a:pt x="39277" y="59191"/>
                      <a:pt x="37734" y="58882"/>
                      <a:pt x="35164" y="58471"/>
                    </a:cubicBezTo>
                    <a:cubicBezTo>
                      <a:pt x="31976" y="57957"/>
                      <a:pt x="27144" y="57032"/>
                      <a:pt x="25293" y="59191"/>
                    </a:cubicBezTo>
                    <a:cubicBezTo>
                      <a:pt x="24779" y="59808"/>
                      <a:pt x="24779" y="60219"/>
                      <a:pt x="24779" y="60424"/>
                    </a:cubicBezTo>
                    <a:cubicBezTo>
                      <a:pt x="24882" y="61761"/>
                      <a:pt x="26835" y="63406"/>
                      <a:pt x="28686" y="64949"/>
                    </a:cubicBezTo>
                    <a:cubicBezTo>
                      <a:pt x="30948" y="66902"/>
                      <a:pt x="33313" y="68856"/>
                      <a:pt x="33519" y="71220"/>
                    </a:cubicBezTo>
                    <a:cubicBezTo>
                      <a:pt x="33827" y="75025"/>
                      <a:pt x="39380" y="80885"/>
                      <a:pt x="43595" y="80885"/>
                    </a:cubicBezTo>
                    <a:cubicBezTo>
                      <a:pt x="43698" y="80885"/>
                      <a:pt x="43698" y="80885"/>
                      <a:pt x="43801" y="80885"/>
                    </a:cubicBezTo>
                    <a:cubicBezTo>
                      <a:pt x="43903" y="80885"/>
                      <a:pt x="44006" y="80885"/>
                      <a:pt x="44006" y="80885"/>
                    </a:cubicBezTo>
                    <a:cubicBezTo>
                      <a:pt x="46679" y="80885"/>
                      <a:pt x="50073" y="82942"/>
                      <a:pt x="53363" y="84998"/>
                    </a:cubicBezTo>
                    <a:cubicBezTo>
                      <a:pt x="55111" y="86026"/>
                      <a:pt x="58298" y="88083"/>
                      <a:pt x="59121" y="87877"/>
                    </a:cubicBezTo>
                    <a:cubicBezTo>
                      <a:pt x="59121" y="86643"/>
                      <a:pt x="55933" y="82222"/>
                      <a:pt x="54288" y="79754"/>
                    </a:cubicBezTo>
                    <a:cubicBezTo>
                      <a:pt x="51409" y="75642"/>
                      <a:pt x="50381" y="74202"/>
                      <a:pt x="50587" y="73071"/>
                    </a:cubicBezTo>
                    <a:cubicBezTo>
                      <a:pt x="50690" y="72660"/>
                      <a:pt x="50895" y="72351"/>
                      <a:pt x="51306" y="72146"/>
                    </a:cubicBezTo>
                    <a:cubicBezTo>
                      <a:pt x="52129" y="71632"/>
                      <a:pt x="53466" y="71940"/>
                      <a:pt x="55111" y="72454"/>
                    </a:cubicBezTo>
                    <a:cubicBezTo>
                      <a:pt x="57681" y="73174"/>
                      <a:pt x="59943" y="73688"/>
                      <a:pt x="60457" y="72454"/>
                    </a:cubicBezTo>
                    <a:cubicBezTo>
                      <a:pt x="60766" y="71837"/>
                      <a:pt x="60663" y="71220"/>
                      <a:pt x="60251" y="70706"/>
                    </a:cubicBezTo>
                    <a:cubicBezTo>
                      <a:pt x="59121" y="69061"/>
                      <a:pt x="55522" y="67725"/>
                      <a:pt x="52540" y="67827"/>
                    </a:cubicBezTo>
                    <a:cubicBezTo>
                      <a:pt x="50998" y="67930"/>
                      <a:pt x="49764" y="67313"/>
                      <a:pt x="49250" y="66079"/>
                    </a:cubicBezTo>
                    <a:cubicBezTo>
                      <a:pt x="48839" y="65051"/>
                      <a:pt x="49147" y="63715"/>
                      <a:pt x="50073" y="62892"/>
                    </a:cubicBezTo>
                    <a:cubicBezTo>
                      <a:pt x="50690" y="62378"/>
                      <a:pt x="52849" y="60836"/>
                      <a:pt x="56961" y="62892"/>
                    </a:cubicBezTo>
                    <a:cubicBezTo>
                      <a:pt x="61074" y="64949"/>
                      <a:pt x="62411" y="63920"/>
                      <a:pt x="63850" y="62687"/>
                    </a:cubicBezTo>
                    <a:cubicBezTo>
                      <a:pt x="64467" y="62172"/>
                      <a:pt x="65187" y="61658"/>
                      <a:pt x="66009" y="61453"/>
                    </a:cubicBezTo>
                    <a:cubicBezTo>
                      <a:pt x="66112" y="61144"/>
                      <a:pt x="66112" y="60322"/>
                      <a:pt x="65598" y="58985"/>
                    </a:cubicBezTo>
                    <a:cubicBezTo>
                      <a:pt x="64467" y="56106"/>
                      <a:pt x="61486" y="52302"/>
                      <a:pt x="56550" y="51068"/>
                    </a:cubicBezTo>
                    <a:cubicBezTo>
                      <a:pt x="52952" y="50143"/>
                      <a:pt x="52129" y="51171"/>
                      <a:pt x="51306" y="52096"/>
                    </a:cubicBezTo>
                    <a:cubicBezTo>
                      <a:pt x="49764" y="53947"/>
                      <a:pt x="48325" y="54255"/>
                      <a:pt x="44520" y="51274"/>
                    </a:cubicBezTo>
                    <a:cubicBezTo>
                      <a:pt x="42258" y="49526"/>
                      <a:pt x="41436" y="48395"/>
                      <a:pt x="41539" y="47161"/>
                    </a:cubicBezTo>
                    <a:cubicBezTo>
                      <a:pt x="41641" y="45927"/>
                      <a:pt x="42875" y="45310"/>
                      <a:pt x="44006" y="44899"/>
                    </a:cubicBezTo>
                    <a:cubicBezTo>
                      <a:pt x="45857" y="44076"/>
                      <a:pt x="46063" y="43768"/>
                      <a:pt x="45651" y="42740"/>
                    </a:cubicBezTo>
                    <a:cubicBezTo>
                      <a:pt x="44520" y="39861"/>
                      <a:pt x="39380" y="35851"/>
                      <a:pt x="34444" y="31944"/>
                    </a:cubicBezTo>
                    <a:cubicBezTo>
                      <a:pt x="31976" y="29990"/>
                      <a:pt x="29406" y="27934"/>
                      <a:pt x="27350" y="26083"/>
                    </a:cubicBezTo>
                    <a:cubicBezTo>
                      <a:pt x="24779" y="23718"/>
                      <a:pt x="24574" y="21868"/>
                      <a:pt x="24882" y="20839"/>
                    </a:cubicBezTo>
                    <a:cubicBezTo>
                      <a:pt x="25191" y="19606"/>
                      <a:pt x="26219" y="18680"/>
                      <a:pt x="27658" y="18269"/>
                    </a:cubicBezTo>
                    <a:cubicBezTo>
                      <a:pt x="29612" y="17755"/>
                      <a:pt x="32388" y="18269"/>
                      <a:pt x="34444" y="20325"/>
                    </a:cubicBezTo>
                    <a:cubicBezTo>
                      <a:pt x="38146" y="24232"/>
                      <a:pt x="43184" y="23101"/>
                      <a:pt x="45343" y="21868"/>
                    </a:cubicBezTo>
                    <a:cubicBezTo>
                      <a:pt x="45446" y="21456"/>
                      <a:pt x="44315" y="19914"/>
                      <a:pt x="43698" y="19091"/>
                    </a:cubicBezTo>
                    <a:cubicBezTo>
                      <a:pt x="42258" y="17035"/>
                      <a:pt x="40716" y="14773"/>
                      <a:pt x="41230" y="12717"/>
                    </a:cubicBezTo>
                    <a:cubicBezTo>
                      <a:pt x="41436" y="11791"/>
                      <a:pt x="42053" y="10969"/>
                      <a:pt x="43184" y="10455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737" name="Freihandform: Form 736">
                <a:extLst>
                  <a:ext uri="{FF2B5EF4-FFF2-40B4-BE49-F238E27FC236}">
                    <a16:creationId xmlns:a16="http://schemas.microsoft.com/office/drawing/2014/main" id="{FF9FBDF5-D4DF-4DBE-8B12-5095E8438680}"/>
                  </a:ext>
                </a:extLst>
              </p:cNvPr>
              <p:cNvSpPr/>
              <p:nvPr/>
            </p:nvSpPr>
            <p:spPr bwMode="gray">
              <a:xfrm>
                <a:off x="7222451" y="3065214"/>
                <a:ext cx="84516" cy="50929"/>
              </a:xfrm>
              <a:custGeom>
                <a:avLst/>
                <a:gdLst>
                  <a:gd name="connsiteX0" fmla="*/ 82974 w 84516"/>
                  <a:gd name="connsiteY0" fmla="*/ 26932 h 50929"/>
                  <a:gd name="connsiteX1" fmla="*/ 84517 w 84516"/>
                  <a:gd name="connsiteY1" fmla="*/ 26316 h 50929"/>
                  <a:gd name="connsiteX2" fmla="*/ 81741 w 84516"/>
                  <a:gd name="connsiteY2" fmla="*/ 22203 h 50929"/>
                  <a:gd name="connsiteX3" fmla="*/ 81638 w 84516"/>
                  <a:gd name="connsiteY3" fmla="*/ 22100 h 50929"/>
                  <a:gd name="connsiteX4" fmla="*/ 79376 w 84516"/>
                  <a:gd name="connsiteY4" fmla="*/ 17473 h 50929"/>
                  <a:gd name="connsiteX5" fmla="*/ 79273 w 84516"/>
                  <a:gd name="connsiteY5" fmla="*/ 17370 h 50929"/>
                  <a:gd name="connsiteX6" fmla="*/ 75983 w 84516"/>
                  <a:gd name="connsiteY6" fmla="*/ 15828 h 50929"/>
                  <a:gd name="connsiteX7" fmla="*/ 69917 w 84516"/>
                  <a:gd name="connsiteY7" fmla="*/ 12744 h 50929"/>
                  <a:gd name="connsiteX8" fmla="*/ 53054 w 84516"/>
                  <a:gd name="connsiteY8" fmla="*/ 5238 h 50929"/>
                  <a:gd name="connsiteX9" fmla="*/ 49661 w 84516"/>
                  <a:gd name="connsiteY9" fmla="*/ 4312 h 50929"/>
                  <a:gd name="connsiteX10" fmla="*/ 48325 w 84516"/>
                  <a:gd name="connsiteY10" fmla="*/ 3387 h 50929"/>
                  <a:gd name="connsiteX11" fmla="*/ 43287 w 84516"/>
                  <a:gd name="connsiteY11" fmla="*/ 1639 h 50929"/>
                  <a:gd name="connsiteX12" fmla="*/ 30023 w 84516"/>
                  <a:gd name="connsiteY12" fmla="*/ 2050 h 50929"/>
                  <a:gd name="connsiteX13" fmla="*/ 29098 w 84516"/>
                  <a:gd name="connsiteY13" fmla="*/ 1948 h 50929"/>
                  <a:gd name="connsiteX14" fmla="*/ 25808 w 84516"/>
                  <a:gd name="connsiteY14" fmla="*/ 1639 h 50929"/>
                  <a:gd name="connsiteX15" fmla="*/ 25808 w 84516"/>
                  <a:gd name="connsiteY15" fmla="*/ 1639 h 50929"/>
                  <a:gd name="connsiteX16" fmla="*/ 20872 w 84516"/>
                  <a:gd name="connsiteY16" fmla="*/ 1022 h 50929"/>
                  <a:gd name="connsiteX17" fmla="*/ 7300 w 84516"/>
                  <a:gd name="connsiteY17" fmla="*/ 1022 h 50929"/>
                  <a:gd name="connsiteX18" fmla="*/ 6786 w 84516"/>
                  <a:gd name="connsiteY18" fmla="*/ 1742 h 50929"/>
                  <a:gd name="connsiteX19" fmla="*/ 0 w 84516"/>
                  <a:gd name="connsiteY19" fmla="*/ 4312 h 50929"/>
                  <a:gd name="connsiteX20" fmla="*/ 7711 w 84516"/>
                  <a:gd name="connsiteY20" fmla="*/ 20044 h 50929"/>
                  <a:gd name="connsiteX21" fmla="*/ 9768 w 84516"/>
                  <a:gd name="connsiteY21" fmla="*/ 22820 h 50929"/>
                  <a:gd name="connsiteX22" fmla="*/ 10179 w 84516"/>
                  <a:gd name="connsiteY22" fmla="*/ 23025 h 50929"/>
                  <a:gd name="connsiteX23" fmla="*/ 11002 w 84516"/>
                  <a:gd name="connsiteY23" fmla="*/ 22923 h 50929"/>
                  <a:gd name="connsiteX24" fmla="*/ 11310 w 84516"/>
                  <a:gd name="connsiteY24" fmla="*/ 22923 h 50929"/>
                  <a:gd name="connsiteX25" fmla="*/ 19330 w 84516"/>
                  <a:gd name="connsiteY25" fmla="*/ 24156 h 50929"/>
                  <a:gd name="connsiteX26" fmla="*/ 28275 w 84516"/>
                  <a:gd name="connsiteY26" fmla="*/ 27549 h 50929"/>
                  <a:gd name="connsiteX27" fmla="*/ 28378 w 84516"/>
                  <a:gd name="connsiteY27" fmla="*/ 27447 h 50929"/>
                  <a:gd name="connsiteX28" fmla="*/ 30434 w 84516"/>
                  <a:gd name="connsiteY28" fmla="*/ 27138 h 50929"/>
                  <a:gd name="connsiteX29" fmla="*/ 37118 w 84516"/>
                  <a:gd name="connsiteY29" fmla="*/ 29914 h 50929"/>
                  <a:gd name="connsiteX30" fmla="*/ 40408 w 84516"/>
                  <a:gd name="connsiteY30" fmla="*/ 32793 h 50929"/>
                  <a:gd name="connsiteX31" fmla="*/ 42361 w 84516"/>
                  <a:gd name="connsiteY31" fmla="*/ 36392 h 50929"/>
                  <a:gd name="connsiteX32" fmla="*/ 45960 w 84516"/>
                  <a:gd name="connsiteY32" fmla="*/ 42561 h 50929"/>
                  <a:gd name="connsiteX33" fmla="*/ 45960 w 84516"/>
                  <a:gd name="connsiteY33" fmla="*/ 42561 h 50929"/>
                  <a:gd name="connsiteX34" fmla="*/ 46268 w 84516"/>
                  <a:gd name="connsiteY34" fmla="*/ 42869 h 50929"/>
                  <a:gd name="connsiteX35" fmla="*/ 48942 w 84516"/>
                  <a:gd name="connsiteY35" fmla="*/ 43486 h 50929"/>
                  <a:gd name="connsiteX36" fmla="*/ 61486 w 84516"/>
                  <a:gd name="connsiteY36" fmla="*/ 49964 h 50929"/>
                  <a:gd name="connsiteX37" fmla="*/ 71664 w 84516"/>
                  <a:gd name="connsiteY37" fmla="*/ 50786 h 50929"/>
                  <a:gd name="connsiteX38" fmla="*/ 71767 w 84516"/>
                  <a:gd name="connsiteY38" fmla="*/ 50786 h 50929"/>
                  <a:gd name="connsiteX39" fmla="*/ 74132 w 84516"/>
                  <a:gd name="connsiteY39" fmla="*/ 50684 h 50929"/>
                  <a:gd name="connsiteX40" fmla="*/ 74543 w 84516"/>
                  <a:gd name="connsiteY40" fmla="*/ 50272 h 50929"/>
                  <a:gd name="connsiteX41" fmla="*/ 75058 w 84516"/>
                  <a:gd name="connsiteY41" fmla="*/ 48216 h 50929"/>
                  <a:gd name="connsiteX42" fmla="*/ 82358 w 84516"/>
                  <a:gd name="connsiteY42" fmla="*/ 44309 h 50929"/>
                  <a:gd name="connsiteX43" fmla="*/ 80610 w 84516"/>
                  <a:gd name="connsiteY43" fmla="*/ 40607 h 50929"/>
                  <a:gd name="connsiteX44" fmla="*/ 79581 w 84516"/>
                  <a:gd name="connsiteY44" fmla="*/ 38654 h 50929"/>
                  <a:gd name="connsiteX45" fmla="*/ 81741 w 84516"/>
                  <a:gd name="connsiteY45" fmla="*/ 30737 h 50929"/>
                  <a:gd name="connsiteX46" fmla="*/ 82460 w 84516"/>
                  <a:gd name="connsiteY46" fmla="*/ 30325 h 50929"/>
                  <a:gd name="connsiteX47" fmla="*/ 82666 w 84516"/>
                  <a:gd name="connsiteY47" fmla="*/ 29709 h 50929"/>
                  <a:gd name="connsiteX48" fmla="*/ 82666 w 84516"/>
                  <a:gd name="connsiteY48" fmla="*/ 29195 h 50929"/>
                  <a:gd name="connsiteX49" fmla="*/ 82872 w 84516"/>
                  <a:gd name="connsiteY49" fmla="*/ 27344 h 50929"/>
                  <a:gd name="connsiteX50" fmla="*/ 82974 w 84516"/>
                  <a:gd name="connsiteY50" fmla="*/ 26932 h 50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84516" h="50929">
                    <a:moveTo>
                      <a:pt x="82974" y="26932"/>
                    </a:moveTo>
                    <a:cubicBezTo>
                      <a:pt x="83386" y="26521"/>
                      <a:pt x="83900" y="26316"/>
                      <a:pt x="84517" y="26316"/>
                    </a:cubicBezTo>
                    <a:cubicBezTo>
                      <a:pt x="84311" y="25801"/>
                      <a:pt x="83797" y="24670"/>
                      <a:pt x="81741" y="22203"/>
                    </a:cubicBezTo>
                    <a:cubicBezTo>
                      <a:pt x="81741" y="22203"/>
                      <a:pt x="81638" y="22100"/>
                      <a:pt x="81638" y="22100"/>
                    </a:cubicBezTo>
                    <a:cubicBezTo>
                      <a:pt x="80404" y="20558"/>
                      <a:pt x="79684" y="19015"/>
                      <a:pt x="79376" y="17473"/>
                    </a:cubicBezTo>
                    <a:lnTo>
                      <a:pt x="79273" y="17370"/>
                    </a:lnTo>
                    <a:cubicBezTo>
                      <a:pt x="78142" y="16856"/>
                      <a:pt x="77011" y="16342"/>
                      <a:pt x="75983" y="15828"/>
                    </a:cubicBezTo>
                    <a:cubicBezTo>
                      <a:pt x="73926" y="14800"/>
                      <a:pt x="71870" y="13875"/>
                      <a:pt x="69917" y="12744"/>
                    </a:cubicBezTo>
                    <a:cubicBezTo>
                      <a:pt x="61691" y="7911"/>
                      <a:pt x="54699" y="4827"/>
                      <a:pt x="53054" y="5238"/>
                    </a:cubicBezTo>
                    <a:cubicBezTo>
                      <a:pt x="51923" y="5546"/>
                      <a:pt x="50792" y="5032"/>
                      <a:pt x="49661" y="4312"/>
                    </a:cubicBezTo>
                    <a:cubicBezTo>
                      <a:pt x="49250" y="4004"/>
                      <a:pt x="48736" y="3695"/>
                      <a:pt x="48325" y="3387"/>
                    </a:cubicBezTo>
                    <a:cubicBezTo>
                      <a:pt x="46165" y="1948"/>
                      <a:pt x="44623" y="919"/>
                      <a:pt x="43287" y="1639"/>
                    </a:cubicBezTo>
                    <a:cubicBezTo>
                      <a:pt x="40510" y="3181"/>
                      <a:pt x="34650" y="2564"/>
                      <a:pt x="30023" y="2050"/>
                    </a:cubicBezTo>
                    <a:cubicBezTo>
                      <a:pt x="29714" y="2050"/>
                      <a:pt x="29406" y="1948"/>
                      <a:pt x="29098" y="1948"/>
                    </a:cubicBezTo>
                    <a:cubicBezTo>
                      <a:pt x="27761" y="1845"/>
                      <a:pt x="26527" y="1639"/>
                      <a:pt x="25808" y="1639"/>
                    </a:cubicBezTo>
                    <a:cubicBezTo>
                      <a:pt x="25808" y="1639"/>
                      <a:pt x="25808" y="1639"/>
                      <a:pt x="25808" y="1639"/>
                    </a:cubicBezTo>
                    <a:cubicBezTo>
                      <a:pt x="24676" y="1639"/>
                      <a:pt x="23031" y="1331"/>
                      <a:pt x="20872" y="1022"/>
                    </a:cubicBezTo>
                    <a:cubicBezTo>
                      <a:pt x="16862" y="405"/>
                      <a:pt x="8431" y="-931"/>
                      <a:pt x="7300" y="1022"/>
                    </a:cubicBezTo>
                    <a:cubicBezTo>
                      <a:pt x="7197" y="1228"/>
                      <a:pt x="6992" y="1434"/>
                      <a:pt x="6786" y="1742"/>
                    </a:cubicBezTo>
                    <a:cubicBezTo>
                      <a:pt x="5552" y="2976"/>
                      <a:pt x="3290" y="3901"/>
                      <a:pt x="0" y="4312"/>
                    </a:cubicBezTo>
                    <a:cubicBezTo>
                      <a:pt x="5552" y="9967"/>
                      <a:pt x="8431" y="15828"/>
                      <a:pt x="7711" y="20044"/>
                    </a:cubicBezTo>
                    <a:cubicBezTo>
                      <a:pt x="7403" y="21689"/>
                      <a:pt x="7917" y="21997"/>
                      <a:pt x="9768" y="22820"/>
                    </a:cubicBezTo>
                    <a:lnTo>
                      <a:pt x="10179" y="23025"/>
                    </a:lnTo>
                    <a:cubicBezTo>
                      <a:pt x="10487" y="23025"/>
                      <a:pt x="10693" y="22923"/>
                      <a:pt x="11002" y="22923"/>
                    </a:cubicBezTo>
                    <a:cubicBezTo>
                      <a:pt x="11104" y="22923"/>
                      <a:pt x="11207" y="22923"/>
                      <a:pt x="11310" y="22923"/>
                    </a:cubicBezTo>
                    <a:cubicBezTo>
                      <a:pt x="13983" y="22614"/>
                      <a:pt x="17068" y="22306"/>
                      <a:pt x="19330" y="24156"/>
                    </a:cubicBezTo>
                    <a:cubicBezTo>
                      <a:pt x="22106" y="26418"/>
                      <a:pt x="27350" y="27961"/>
                      <a:pt x="28275" y="27549"/>
                    </a:cubicBezTo>
                    <a:cubicBezTo>
                      <a:pt x="28275" y="27549"/>
                      <a:pt x="28275" y="27549"/>
                      <a:pt x="28378" y="27447"/>
                    </a:cubicBezTo>
                    <a:cubicBezTo>
                      <a:pt x="28789" y="27138"/>
                      <a:pt x="29509" y="27035"/>
                      <a:pt x="30434" y="27138"/>
                    </a:cubicBezTo>
                    <a:cubicBezTo>
                      <a:pt x="32182" y="27447"/>
                      <a:pt x="34958" y="28578"/>
                      <a:pt x="37118" y="29914"/>
                    </a:cubicBezTo>
                    <a:cubicBezTo>
                      <a:pt x="38557" y="30840"/>
                      <a:pt x="39791" y="31765"/>
                      <a:pt x="40408" y="32793"/>
                    </a:cubicBezTo>
                    <a:cubicBezTo>
                      <a:pt x="40922" y="33616"/>
                      <a:pt x="41641" y="35055"/>
                      <a:pt x="42361" y="36392"/>
                    </a:cubicBezTo>
                    <a:cubicBezTo>
                      <a:pt x="43492" y="38654"/>
                      <a:pt x="44932" y="41430"/>
                      <a:pt x="45960" y="42561"/>
                    </a:cubicBezTo>
                    <a:lnTo>
                      <a:pt x="45960" y="42561"/>
                    </a:lnTo>
                    <a:cubicBezTo>
                      <a:pt x="46165" y="42766"/>
                      <a:pt x="46268" y="42869"/>
                      <a:pt x="46268" y="42869"/>
                    </a:cubicBezTo>
                    <a:cubicBezTo>
                      <a:pt x="46782" y="42869"/>
                      <a:pt x="47708" y="43178"/>
                      <a:pt x="48942" y="43486"/>
                    </a:cubicBezTo>
                    <a:cubicBezTo>
                      <a:pt x="52643" y="44514"/>
                      <a:pt x="58812" y="46879"/>
                      <a:pt x="61486" y="49964"/>
                    </a:cubicBezTo>
                    <a:cubicBezTo>
                      <a:pt x="66626" y="50169"/>
                      <a:pt x="70019" y="50478"/>
                      <a:pt x="71664" y="50786"/>
                    </a:cubicBezTo>
                    <a:cubicBezTo>
                      <a:pt x="71664" y="50786"/>
                      <a:pt x="71767" y="50786"/>
                      <a:pt x="71767" y="50786"/>
                    </a:cubicBezTo>
                    <a:cubicBezTo>
                      <a:pt x="72898" y="50992"/>
                      <a:pt x="73618" y="50992"/>
                      <a:pt x="74132" y="50684"/>
                    </a:cubicBezTo>
                    <a:cubicBezTo>
                      <a:pt x="74235" y="50581"/>
                      <a:pt x="74440" y="50478"/>
                      <a:pt x="74543" y="50272"/>
                    </a:cubicBezTo>
                    <a:cubicBezTo>
                      <a:pt x="74852" y="49758"/>
                      <a:pt x="75058" y="48936"/>
                      <a:pt x="75058" y="48216"/>
                    </a:cubicBezTo>
                    <a:cubicBezTo>
                      <a:pt x="75366" y="45337"/>
                      <a:pt x="80301" y="44412"/>
                      <a:pt x="82358" y="44309"/>
                    </a:cubicBezTo>
                    <a:cubicBezTo>
                      <a:pt x="82049" y="43383"/>
                      <a:pt x="81124" y="41636"/>
                      <a:pt x="80610" y="40607"/>
                    </a:cubicBezTo>
                    <a:cubicBezTo>
                      <a:pt x="80198" y="39888"/>
                      <a:pt x="79890" y="39168"/>
                      <a:pt x="79581" y="38654"/>
                    </a:cubicBezTo>
                    <a:cubicBezTo>
                      <a:pt x="78553" y="36289"/>
                      <a:pt x="79684" y="32382"/>
                      <a:pt x="81741" y="30737"/>
                    </a:cubicBezTo>
                    <a:cubicBezTo>
                      <a:pt x="81946" y="30531"/>
                      <a:pt x="82255" y="30428"/>
                      <a:pt x="82460" y="30325"/>
                    </a:cubicBezTo>
                    <a:cubicBezTo>
                      <a:pt x="82563" y="30223"/>
                      <a:pt x="82666" y="30120"/>
                      <a:pt x="82666" y="29709"/>
                    </a:cubicBezTo>
                    <a:cubicBezTo>
                      <a:pt x="82666" y="29606"/>
                      <a:pt x="82666" y="29400"/>
                      <a:pt x="82666" y="29195"/>
                    </a:cubicBezTo>
                    <a:cubicBezTo>
                      <a:pt x="82666" y="28578"/>
                      <a:pt x="82563" y="27961"/>
                      <a:pt x="82872" y="27344"/>
                    </a:cubicBezTo>
                    <a:cubicBezTo>
                      <a:pt x="82769" y="27241"/>
                      <a:pt x="82872" y="27035"/>
                      <a:pt x="82974" y="26932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738" name="Freihandform: Form 737">
                <a:extLst>
                  <a:ext uri="{FF2B5EF4-FFF2-40B4-BE49-F238E27FC236}">
                    <a16:creationId xmlns:a16="http://schemas.microsoft.com/office/drawing/2014/main" id="{DF62ABC9-1929-4715-B434-5DFEB1C17934}"/>
                  </a:ext>
                </a:extLst>
              </p:cNvPr>
              <p:cNvSpPr/>
              <p:nvPr/>
            </p:nvSpPr>
            <p:spPr bwMode="gray">
              <a:xfrm>
                <a:off x="7328559" y="3231774"/>
                <a:ext cx="92639" cy="86436"/>
              </a:xfrm>
              <a:custGeom>
                <a:avLst/>
                <a:gdLst>
                  <a:gd name="connsiteX0" fmla="*/ 11516 w 92639"/>
                  <a:gd name="connsiteY0" fmla="*/ 9151 h 86436"/>
                  <a:gd name="connsiteX1" fmla="*/ 9357 w 92639"/>
                  <a:gd name="connsiteY1" fmla="*/ 11413 h 86436"/>
                  <a:gd name="connsiteX2" fmla="*/ 8123 w 92639"/>
                  <a:gd name="connsiteY2" fmla="*/ 12647 h 86436"/>
                  <a:gd name="connsiteX3" fmla="*/ 7095 w 92639"/>
                  <a:gd name="connsiteY3" fmla="*/ 13675 h 86436"/>
                  <a:gd name="connsiteX4" fmla="*/ 6272 w 92639"/>
                  <a:gd name="connsiteY4" fmla="*/ 14497 h 86436"/>
                  <a:gd name="connsiteX5" fmla="*/ 6169 w 92639"/>
                  <a:gd name="connsiteY5" fmla="*/ 21798 h 86436"/>
                  <a:gd name="connsiteX6" fmla="*/ 5141 w 92639"/>
                  <a:gd name="connsiteY6" fmla="*/ 37117 h 86436"/>
                  <a:gd name="connsiteX7" fmla="*/ 1028 w 92639"/>
                  <a:gd name="connsiteY7" fmla="*/ 42361 h 86436"/>
                  <a:gd name="connsiteX8" fmla="*/ 0 w 92639"/>
                  <a:gd name="connsiteY8" fmla="*/ 43389 h 86436"/>
                  <a:gd name="connsiteX9" fmla="*/ 2262 w 92639"/>
                  <a:gd name="connsiteY9" fmla="*/ 45549 h 86436"/>
                  <a:gd name="connsiteX10" fmla="*/ 3496 w 92639"/>
                  <a:gd name="connsiteY10" fmla="*/ 46577 h 86436"/>
                  <a:gd name="connsiteX11" fmla="*/ 9048 w 92639"/>
                  <a:gd name="connsiteY11" fmla="*/ 52026 h 86436"/>
                  <a:gd name="connsiteX12" fmla="*/ 15320 w 92639"/>
                  <a:gd name="connsiteY12" fmla="*/ 56859 h 86436"/>
                  <a:gd name="connsiteX13" fmla="*/ 20050 w 92639"/>
                  <a:gd name="connsiteY13" fmla="*/ 62719 h 86436"/>
                  <a:gd name="connsiteX14" fmla="*/ 21900 w 92639"/>
                  <a:gd name="connsiteY14" fmla="*/ 66318 h 86436"/>
                  <a:gd name="connsiteX15" fmla="*/ 24676 w 92639"/>
                  <a:gd name="connsiteY15" fmla="*/ 66832 h 86436"/>
                  <a:gd name="connsiteX16" fmla="*/ 25191 w 92639"/>
                  <a:gd name="connsiteY16" fmla="*/ 66935 h 86436"/>
                  <a:gd name="connsiteX17" fmla="*/ 27761 w 92639"/>
                  <a:gd name="connsiteY17" fmla="*/ 67346 h 86436"/>
                  <a:gd name="connsiteX18" fmla="*/ 38043 w 92639"/>
                  <a:gd name="connsiteY18" fmla="*/ 69917 h 86436"/>
                  <a:gd name="connsiteX19" fmla="*/ 40613 w 92639"/>
                  <a:gd name="connsiteY19" fmla="*/ 72076 h 86436"/>
                  <a:gd name="connsiteX20" fmla="*/ 41025 w 92639"/>
                  <a:gd name="connsiteY20" fmla="*/ 72795 h 86436"/>
                  <a:gd name="connsiteX21" fmla="*/ 42567 w 92639"/>
                  <a:gd name="connsiteY21" fmla="*/ 75058 h 86436"/>
                  <a:gd name="connsiteX22" fmla="*/ 44520 w 92639"/>
                  <a:gd name="connsiteY22" fmla="*/ 78245 h 86436"/>
                  <a:gd name="connsiteX23" fmla="*/ 51409 w 92639"/>
                  <a:gd name="connsiteY23" fmla="*/ 82152 h 86436"/>
                  <a:gd name="connsiteX24" fmla="*/ 54185 w 92639"/>
                  <a:gd name="connsiteY24" fmla="*/ 83900 h 86436"/>
                  <a:gd name="connsiteX25" fmla="*/ 62000 w 92639"/>
                  <a:gd name="connsiteY25" fmla="*/ 84825 h 86436"/>
                  <a:gd name="connsiteX26" fmla="*/ 69814 w 92639"/>
                  <a:gd name="connsiteY26" fmla="*/ 85853 h 86436"/>
                  <a:gd name="connsiteX27" fmla="*/ 69917 w 92639"/>
                  <a:gd name="connsiteY27" fmla="*/ 85853 h 86436"/>
                  <a:gd name="connsiteX28" fmla="*/ 85031 w 92639"/>
                  <a:gd name="connsiteY28" fmla="*/ 86265 h 86436"/>
                  <a:gd name="connsiteX29" fmla="*/ 85031 w 92639"/>
                  <a:gd name="connsiteY29" fmla="*/ 86265 h 86436"/>
                  <a:gd name="connsiteX30" fmla="*/ 85442 w 92639"/>
                  <a:gd name="connsiteY30" fmla="*/ 86368 h 86436"/>
                  <a:gd name="connsiteX31" fmla="*/ 85545 w 92639"/>
                  <a:gd name="connsiteY31" fmla="*/ 86368 h 86436"/>
                  <a:gd name="connsiteX32" fmla="*/ 92434 w 92639"/>
                  <a:gd name="connsiteY32" fmla="*/ 82460 h 86436"/>
                  <a:gd name="connsiteX33" fmla="*/ 92640 w 92639"/>
                  <a:gd name="connsiteY33" fmla="*/ 82049 h 86436"/>
                  <a:gd name="connsiteX34" fmla="*/ 72384 w 92639"/>
                  <a:gd name="connsiteY34" fmla="*/ 8842 h 86436"/>
                  <a:gd name="connsiteX35" fmla="*/ 64776 w 92639"/>
                  <a:gd name="connsiteY35" fmla="*/ 1439 h 86436"/>
                  <a:gd name="connsiteX36" fmla="*/ 63233 w 92639"/>
                  <a:gd name="connsiteY36" fmla="*/ 0 h 86436"/>
                  <a:gd name="connsiteX37" fmla="*/ 62308 w 92639"/>
                  <a:gd name="connsiteY37" fmla="*/ 411 h 86436"/>
                  <a:gd name="connsiteX38" fmla="*/ 59635 w 92639"/>
                  <a:gd name="connsiteY38" fmla="*/ 2262 h 86436"/>
                  <a:gd name="connsiteX39" fmla="*/ 59635 w 92639"/>
                  <a:gd name="connsiteY39" fmla="*/ 2262 h 86436"/>
                  <a:gd name="connsiteX40" fmla="*/ 58812 w 92639"/>
                  <a:gd name="connsiteY40" fmla="*/ 4524 h 86436"/>
                  <a:gd name="connsiteX41" fmla="*/ 53054 w 92639"/>
                  <a:gd name="connsiteY41" fmla="*/ 7609 h 86436"/>
                  <a:gd name="connsiteX42" fmla="*/ 53054 w 92639"/>
                  <a:gd name="connsiteY42" fmla="*/ 7609 h 86436"/>
                  <a:gd name="connsiteX43" fmla="*/ 50792 w 92639"/>
                  <a:gd name="connsiteY43" fmla="*/ 7403 h 86436"/>
                  <a:gd name="connsiteX44" fmla="*/ 47605 w 92639"/>
                  <a:gd name="connsiteY44" fmla="*/ 7609 h 86436"/>
                  <a:gd name="connsiteX45" fmla="*/ 47399 w 92639"/>
                  <a:gd name="connsiteY45" fmla="*/ 7917 h 86436"/>
                  <a:gd name="connsiteX46" fmla="*/ 44315 w 92639"/>
                  <a:gd name="connsiteY46" fmla="*/ 10796 h 86436"/>
                  <a:gd name="connsiteX47" fmla="*/ 40511 w 92639"/>
                  <a:gd name="connsiteY47" fmla="*/ 10179 h 86436"/>
                  <a:gd name="connsiteX48" fmla="*/ 31463 w 92639"/>
                  <a:gd name="connsiteY48" fmla="*/ 7609 h 86436"/>
                  <a:gd name="connsiteX49" fmla="*/ 31257 w 92639"/>
                  <a:gd name="connsiteY49" fmla="*/ 7609 h 86436"/>
                  <a:gd name="connsiteX50" fmla="*/ 31051 w 92639"/>
                  <a:gd name="connsiteY50" fmla="*/ 7609 h 86436"/>
                  <a:gd name="connsiteX51" fmla="*/ 22414 w 92639"/>
                  <a:gd name="connsiteY51" fmla="*/ 6066 h 86436"/>
                  <a:gd name="connsiteX52" fmla="*/ 16040 w 92639"/>
                  <a:gd name="connsiteY52" fmla="*/ 4935 h 86436"/>
                  <a:gd name="connsiteX53" fmla="*/ 12647 w 92639"/>
                  <a:gd name="connsiteY53" fmla="*/ 5141 h 86436"/>
                  <a:gd name="connsiteX54" fmla="*/ 12647 w 92639"/>
                  <a:gd name="connsiteY54" fmla="*/ 5141 h 86436"/>
                  <a:gd name="connsiteX55" fmla="*/ 12133 w 92639"/>
                  <a:gd name="connsiteY55" fmla="*/ 8225 h 86436"/>
                  <a:gd name="connsiteX56" fmla="*/ 11516 w 92639"/>
                  <a:gd name="connsiteY56" fmla="*/ 9151 h 86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92639" h="86436">
                    <a:moveTo>
                      <a:pt x="11516" y="9151"/>
                    </a:moveTo>
                    <a:cubicBezTo>
                      <a:pt x="10899" y="9871"/>
                      <a:pt x="10179" y="10693"/>
                      <a:pt x="9357" y="11413"/>
                    </a:cubicBezTo>
                    <a:cubicBezTo>
                      <a:pt x="8945" y="11824"/>
                      <a:pt x="8534" y="12235"/>
                      <a:pt x="8123" y="12647"/>
                    </a:cubicBezTo>
                    <a:cubicBezTo>
                      <a:pt x="7711" y="13058"/>
                      <a:pt x="7403" y="13366"/>
                      <a:pt x="7095" y="13675"/>
                    </a:cubicBezTo>
                    <a:cubicBezTo>
                      <a:pt x="6786" y="13983"/>
                      <a:pt x="6478" y="14292"/>
                      <a:pt x="6272" y="14497"/>
                    </a:cubicBezTo>
                    <a:cubicBezTo>
                      <a:pt x="5964" y="15217"/>
                      <a:pt x="6066" y="18816"/>
                      <a:pt x="6169" y="21798"/>
                    </a:cubicBezTo>
                    <a:cubicBezTo>
                      <a:pt x="6272" y="27658"/>
                      <a:pt x="6375" y="34239"/>
                      <a:pt x="5141" y="37117"/>
                    </a:cubicBezTo>
                    <a:cubicBezTo>
                      <a:pt x="3907" y="39894"/>
                      <a:pt x="2159" y="41436"/>
                      <a:pt x="1028" y="42361"/>
                    </a:cubicBezTo>
                    <a:cubicBezTo>
                      <a:pt x="617" y="42772"/>
                      <a:pt x="103" y="43184"/>
                      <a:pt x="0" y="43389"/>
                    </a:cubicBezTo>
                    <a:cubicBezTo>
                      <a:pt x="103" y="43801"/>
                      <a:pt x="1131" y="44623"/>
                      <a:pt x="2262" y="45549"/>
                    </a:cubicBezTo>
                    <a:cubicBezTo>
                      <a:pt x="2673" y="45857"/>
                      <a:pt x="3187" y="46268"/>
                      <a:pt x="3496" y="46577"/>
                    </a:cubicBezTo>
                    <a:cubicBezTo>
                      <a:pt x="5861" y="48427"/>
                      <a:pt x="8328" y="50381"/>
                      <a:pt x="9048" y="52026"/>
                    </a:cubicBezTo>
                    <a:cubicBezTo>
                      <a:pt x="9562" y="53157"/>
                      <a:pt x="11619" y="56859"/>
                      <a:pt x="15320" y="56859"/>
                    </a:cubicBezTo>
                    <a:cubicBezTo>
                      <a:pt x="17993" y="56859"/>
                      <a:pt x="19021" y="59943"/>
                      <a:pt x="20050" y="62719"/>
                    </a:cubicBezTo>
                    <a:cubicBezTo>
                      <a:pt x="20564" y="64056"/>
                      <a:pt x="21283" y="66112"/>
                      <a:pt x="21900" y="66318"/>
                    </a:cubicBezTo>
                    <a:cubicBezTo>
                      <a:pt x="22414" y="66421"/>
                      <a:pt x="23443" y="66626"/>
                      <a:pt x="24676" y="66832"/>
                    </a:cubicBezTo>
                    <a:cubicBezTo>
                      <a:pt x="24882" y="66832"/>
                      <a:pt x="24985" y="66832"/>
                      <a:pt x="25191" y="66935"/>
                    </a:cubicBezTo>
                    <a:cubicBezTo>
                      <a:pt x="26116" y="67038"/>
                      <a:pt x="26938" y="67243"/>
                      <a:pt x="27761" y="67346"/>
                    </a:cubicBezTo>
                    <a:cubicBezTo>
                      <a:pt x="31874" y="67963"/>
                      <a:pt x="35575" y="68786"/>
                      <a:pt x="38043" y="69917"/>
                    </a:cubicBezTo>
                    <a:cubicBezTo>
                      <a:pt x="39277" y="70533"/>
                      <a:pt x="40202" y="71253"/>
                      <a:pt x="40613" y="72076"/>
                    </a:cubicBezTo>
                    <a:cubicBezTo>
                      <a:pt x="40716" y="72281"/>
                      <a:pt x="40819" y="72590"/>
                      <a:pt x="41025" y="72795"/>
                    </a:cubicBezTo>
                    <a:cubicBezTo>
                      <a:pt x="41436" y="73618"/>
                      <a:pt x="42053" y="74338"/>
                      <a:pt x="42567" y="75058"/>
                    </a:cubicBezTo>
                    <a:cubicBezTo>
                      <a:pt x="43287" y="76086"/>
                      <a:pt x="44109" y="77114"/>
                      <a:pt x="44520" y="78245"/>
                    </a:cubicBezTo>
                    <a:cubicBezTo>
                      <a:pt x="46885" y="78862"/>
                      <a:pt x="49353" y="80713"/>
                      <a:pt x="51409" y="82152"/>
                    </a:cubicBezTo>
                    <a:cubicBezTo>
                      <a:pt x="52437" y="82872"/>
                      <a:pt x="53671" y="83797"/>
                      <a:pt x="54185" y="83900"/>
                    </a:cubicBezTo>
                    <a:cubicBezTo>
                      <a:pt x="55111" y="83694"/>
                      <a:pt x="57270" y="84003"/>
                      <a:pt x="62000" y="84825"/>
                    </a:cubicBezTo>
                    <a:cubicBezTo>
                      <a:pt x="64776" y="85237"/>
                      <a:pt x="68786" y="85956"/>
                      <a:pt x="69814" y="85853"/>
                    </a:cubicBezTo>
                    <a:cubicBezTo>
                      <a:pt x="69814" y="85853"/>
                      <a:pt x="69917" y="85853"/>
                      <a:pt x="69917" y="85853"/>
                    </a:cubicBezTo>
                    <a:cubicBezTo>
                      <a:pt x="71973" y="85339"/>
                      <a:pt x="81124" y="85853"/>
                      <a:pt x="85031" y="86265"/>
                    </a:cubicBezTo>
                    <a:cubicBezTo>
                      <a:pt x="85031" y="86265"/>
                      <a:pt x="85031" y="86265"/>
                      <a:pt x="85031" y="86265"/>
                    </a:cubicBezTo>
                    <a:cubicBezTo>
                      <a:pt x="85134" y="86265"/>
                      <a:pt x="85339" y="86265"/>
                      <a:pt x="85442" y="86368"/>
                    </a:cubicBezTo>
                    <a:cubicBezTo>
                      <a:pt x="85442" y="86368"/>
                      <a:pt x="85442" y="86368"/>
                      <a:pt x="85545" y="86368"/>
                    </a:cubicBezTo>
                    <a:cubicBezTo>
                      <a:pt x="88527" y="86779"/>
                      <a:pt x="91097" y="85339"/>
                      <a:pt x="92434" y="82460"/>
                    </a:cubicBezTo>
                    <a:cubicBezTo>
                      <a:pt x="92537" y="82358"/>
                      <a:pt x="92537" y="82255"/>
                      <a:pt x="92640" y="82049"/>
                    </a:cubicBezTo>
                    <a:cubicBezTo>
                      <a:pt x="86573" y="57373"/>
                      <a:pt x="79787" y="33005"/>
                      <a:pt x="72384" y="8842"/>
                    </a:cubicBezTo>
                    <a:cubicBezTo>
                      <a:pt x="69917" y="6478"/>
                      <a:pt x="67243" y="3907"/>
                      <a:pt x="64776" y="1439"/>
                    </a:cubicBezTo>
                    <a:cubicBezTo>
                      <a:pt x="64262" y="925"/>
                      <a:pt x="63747" y="411"/>
                      <a:pt x="63233" y="0"/>
                    </a:cubicBezTo>
                    <a:cubicBezTo>
                      <a:pt x="62925" y="103"/>
                      <a:pt x="62617" y="308"/>
                      <a:pt x="62308" y="411"/>
                    </a:cubicBezTo>
                    <a:cubicBezTo>
                      <a:pt x="60046" y="1542"/>
                      <a:pt x="59635" y="2159"/>
                      <a:pt x="59635" y="2262"/>
                    </a:cubicBezTo>
                    <a:cubicBezTo>
                      <a:pt x="59635" y="2262"/>
                      <a:pt x="59635" y="2262"/>
                      <a:pt x="59635" y="2262"/>
                    </a:cubicBezTo>
                    <a:cubicBezTo>
                      <a:pt x="59635" y="3085"/>
                      <a:pt x="59326" y="3804"/>
                      <a:pt x="58812" y="4524"/>
                    </a:cubicBezTo>
                    <a:cubicBezTo>
                      <a:pt x="57578" y="6375"/>
                      <a:pt x="55213" y="7609"/>
                      <a:pt x="53054" y="7609"/>
                    </a:cubicBezTo>
                    <a:cubicBezTo>
                      <a:pt x="53054" y="7609"/>
                      <a:pt x="53054" y="7609"/>
                      <a:pt x="53054" y="7609"/>
                    </a:cubicBezTo>
                    <a:cubicBezTo>
                      <a:pt x="52335" y="7609"/>
                      <a:pt x="51512" y="7506"/>
                      <a:pt x="50792" y="7403"/>
                    </a:cubicBezTo>
                    <a:cubicBezTo>
                      <a:pt x="48942" y="7095"/>
                      <a:pt x="48016" y="7095"/>
                      <a:pt x="47605" y="7609"/>
                    </a:cubicBezTo>
                    <a:cubicBezTo>
                      <a:pt x="47502" y="7711"/>
                      <a:pt x="47502" y="7814"/>
                      <a:pt x="47399" y="7917"/>
                    </a:cubicBezTo>
                    <a:cubicBezTo>
                      <a:pt x="46782" y="9356"/>
                      <a:pt x="45754" y="10385"/>
                      <a:pt x="44315" y="10796"/>
                    </a:cubicBezTo>
                    <a:cubicBezTo>
                      <a:pt x="43081" y="11207"/>
                      <a:pt x="41641" y="11002"/>
                      <a:pt x="40511" y="10179"/>
                    </a:cubicBezTo>
                    <a:cubicBezTo>
                      <a:pt x="38763" y="8945"/>
                      <a:pt x="34136" y="7609"/>
                      <a:pt x="31463" y="7609"/>
                    </a:cubicBezTo>
                    <a:cubicBezTo>
                      <a:pt x="31360" y="7609"/>
                      <a:pt x="31360" y="7609"/>
                      <a:pt x="31257" y="7609"/>
                    </a:cubicBezTo>
                    <a:cubicBezTo>
                      <a:pt x="31154" y="7609"/>
                      <a:pt x="31051" y="7609"/>
                      <a:pt x="31051" y="7609"/>
                    </a:cubicBezTo>
                    <a:cubicBezTo>
                      <a:pt x="29201" y="7506"/>
                      <a:pt x="25808" y="6786"/>
                      <a:pt x="22414" y="6066"/>
                    </a:cubicBezTo>
                    <a:cubicBezTo>
                      <a:pt x="19741" y="5449"/>
                      <a:pt x="16862" y="4935"/>
                      <a:pt x="16040" y="4935"/>
                    </a:cubicBezTo>
                    <a:cubicBezTo>
                      <a:pt x="15114" y="4935"/>
                      <a:pt x="13983" y="5038"/>
                      <a:pt x="12647" y="5141"/>
                    </a:cubicBezTo>
                    <a:cubicBezTo>
                      <a:pt x="12647" y="5141"/>
                      <a:pt x="12647" y="5141"/>
                      <a:pt x="12647" y="5141"/>
                    </a:cubicBezTo>
                    <a:cubicBezTo>
                      <a:pt x="12852" y="5861"/>
                      <a:pt x="12955" y="6992"/>
                      <a:pt x="12133" y="8225"/>
                    </a:cubicBezTo>
                    <a:cubicBezTo>
                      <a:pt x="12133" y="8431"/>
                      <a:pt x="11824" y="8740"/>
                      <a:pt x="11516" y="9151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739" name="Freihandform: Form 738">
                <a:extLst>
                  <a:ext uri="{FF2B5EF4-FFF2-40B4-BE49-F238E27FC236}">
                    <a16:creationId xmlns:a16="http://schemas.microsoft.com/office/drawing/2014/main" id="{FE55A8A3-9156-4E84-8D14-BC0B714CC2AB}"/>
                  </a:ext>
                </a:extLst>
              </p:cNvPr>
              <p:cNvSpPr/>
              <p:nvPr/>
            </p:nvSpPr>
            <p:spPr bwMode="gray">
              <a:xfrm>
                <a:off x="7255708" y="3207920"/>
                <a:ext cx="72336" cy="31586"/>
              </a:xfrm>
              <a:custGeom>
                <a:avLst/>
                <a:gdLst>
                  <a:gd name="connsiteX0" fmla="*/ 61541 w 72336"/>
                  <a:gd name="connsiteY0" fmla="*/ 6169 h 31586"/>
                  <a:gd name="connsiteX1" fmla="*/ 61232 w 72336"/>
                  <a:gd name="connsiteY1" fmla="*/ 5963 h 31586"/>
                  <a:gd name="connsiteX2" fmla="*/ 60924 w 72336"/>
                  <a:gd name="connsiteY2" fmla="*/ 5758 h 31586"/>
                  <a:gd name="connsiteX3" fmla="*/ 60924 w 72336"/>
                  <a:gd name="connsiteY3" fmla="*/ 5758 h 31586"/>
                  <a:gd name="connsiteX4" fmla="*/ 48483 w 72336"/>
                  <a:gd name="connsiteY4" fmla="*/ 3085 h 31586"/>
                  <a:gd name="connsiteX5" fmla="*/ 48483 w 72336"/>
                  <a:gd name="connsiteY5" fmla="*/ 3085 h 31586"/>
                  <a:gd name="connsiteX6" fmla="*/ 48483 w 72336"/>
                  <a:gd name="connsiteY6" fmla="*/ 3085 h 31586"/>
                  <a:gd name="connsiteX7" fmla="*/ 42417 w 72336"/>
                  <a:gd name="connsiteY7" fmla="*/ 2262 h 31586"/>
                  <a:gd name="connsiteX8" fmla="*/ 41286 w 72336"/>
                  <a:gd name="connsiteY8" fmla="*/ 1954 h 31586"/>
                  <a:gd name="connsiteX9" fmla="*/ 37790 w 72336"/>
                  <a:gd name="connsiteY9" fmla="*/ 1954 h 31586"/>
                  <a:gd name="connsiteX10" fmla="*/ 36350 w 72336"/>
                  <a:gd name="connsiteY10" fmla="*/ 2468 h 31586"/>
                  <a:gd name="connsiteX11" fmla="*/ 36350 w 72336"/>
                  <a:gd name="connsiteY11" fmla="*/ 2468 h 31586"/>
                  <a:gd name="connsiteX12" fmla="*/ 36350 w 72336"/>
                  <a:gd name="connsiteY12" fmla="*/ 2468 h 31586"/>
                  <a:gd name="connsiteX13" fmla="*/ 24218 w 72336"/>
                  <a:gd name="connsiteY13" fmla="*/ 411 h 31586"/>
                  <a:gd name="connsiteX14" fmla="*/ 23909 w 72336"/>
                  <a:gd name="connsiteY14" fmla="*/ 308 h 31586"/>
                  <a:gd name="connsiteX15" fmla="*/ 22059 w 72336"/>
                  <a:gd name="connsiteY15" fmla="*/ 823 h 31586"/>
                  <a:gd name="connsiteX16" fmla="*/ 16506 w 72336"/>
                  <a:gd name="connsiteY16" fmla="*/ 1337 h 31586"/>
                  <a:gd name="connsiteX17" fmla="*/ 15787 w 72336"/>
                  <a:gd name="connsiteY17" fmla="*/ 1028 h 31586"/>
                  <a:gd name="connsiteX18" fmla="*/ 14244 w 72336"/>
                  <a:gd name="connsiteY18" fmla="*/ 0 h 31586"/>
                  <a:gd name="connsiteX19" fmla="*/ 10954 w 72336"/>
                  <a:gd name="connsiteY19" fmla="*/ 5963 h 31586"/>
                  <a:gd name="connsiteX20" fmla="*/ 2420 w 72336"/>
                  <a:gd name="connsiteY20" fmla="*/ 13675 h 31586"/>
                  <a:gd name="connsiteX21" fmla="*/ 981 w 72336"/>
                  <a:gd name="connsiteY21" fmla="*/ 13880 h 31586"/>
                  <a:gd name="connsiteX22" fmla="*/ 569 w 72336"/>
                  <a:gd name="connsiteY22" fmla="*/ 13983 h 31586"/>
                  <a:gd name="connsiteX23" fmla="*/ 569 w 72336"/>
                  <a:gd name="connsiteY23" fmla="*/ 13983 h 31586"/>
                  <a:gd name="connsiteX24" fmla="*/ 55 w 72336"/>
                  <a:gd name="connsiteY24" fmla="*/ 17376 h 31586"/>
                  <a:gd name="connsiteX25" fmla="*/ 9103 w 72336"/>
                  <a:gd name="connsiteY25" fmla="*/ 26630 h 31586"/>
                  <a:gd name="connsiteX26" fmla="*/ 9206 w 72336"/>
                  <a:gd name="connsiteY26" fmla="*/ 26733 h 31586"/>
                  <a:gd name="connsiteX27" fmla="*/ 11777 w 72336"/>
                  <a:gd name="connsiteY27" fmla="*/ 28686 h 31586"/>
                  <a:gd name="connsiteX28" fmla="*/ 12085 w 72336"/>
                  <a:gd name="connsiteY28" fmla="*/ 28892 h 31586"/>
                  <a:gd name="connsiteX29" fmla="*/ 13216 w 72336"/>
                  <a:gd name="connsiteY29" fmla="*/ 29509 h 31586"/>
                  <a:gd name="connsiteX30" fmla="*/ 28433 w 72336"/>
                  <a:gd name="connsiteY30" fmla="*/ 30948 h 31586"/>
                  <a:gd name="connsiteX31" fmla="*/ 29564 w 72336"/>
                  <a:gd name="connsiteY31" fmla="*/ 30331 h 31586"/>
                  <a:gd name="connsiteX32" fmla="*/ 29564 w 72336"/>
                  <a:gd name="connsiteY32" fmla="*/ 30229 h 31586"/>
                  <a:gd name="connsiteX33" fmla="*/ 29564 w 72336"/>
                  <a:gd name="connsiteY33" fmla="*/ 30229 h 31586"/>
                  <a:gd name="connsiteX34" fmla="*/ 29564 w 72336"/>
                  <a:gd name="connsiteY34" fmla="*/ 30229 h 31586"/>
                  <a:gd name="connsiteX35" fmla="*/ 29564 w 72336"/>
                  <a:gd name="connsiteY35" fmla="*/ 30229 h 31586"/>
                  <a:gd name="connsiteX36" fmla="*/ 29564 w 72336"/>
                  <a:gd name="connsiteY36" fmla="*/ 30229 h 31586"/>
                  <a:gd name="connsiteX37" fmla="*/ 29564 w 72336"/>
                  <a:gd name="connsiteY37" fmla="*/ 30229 h 31586"/>
                  <a:gd name="connsiteX38" fmla="*/ 29564 w 72336"/>
                  <a:gd name="connsiteY38" fmla="*/ 30229 h 31586"/>
                  <a:gd name="connsiteX39" fmla="*/ 29564 w 72336"/>
                  <a:gd name="connsiteY39" fmla="*/ 30229 h 31586"/>
                  <a:gd name="connsiteX40" fmla="*/ 29256 w 72336"/>
                  <a:gd name="connsiteY40" fmla="*/ 29098 h 31586"/>
                  <a:gd name="connsiteX41" fmla="*/ 29667 w 72336"/>
                  <a:gd name="connsiteY41" fmla="*/ 27761 h 31586"/>
                  <a:gd name="connsiteX42" fmla="*/ 42725 w 72336"/>
                  <a:gd name="connsiteY42" fmla="*/ 23854 h 31586"/>
                  <a:gd name="connsiteX43" fmla="*/ 43033 w 72336"/>
                  <a:gd name="connsiteY43" fmla="*/ 23751 h 31586"/>
                  <a:gd name="connsiteX44" fmla="*/ 46838 w 72336"/>
                  <a:gd name="connsiteY44" fmla="*/ 19021 h 31586"/>
                  <a:gd name="connsiteX45" fmla="*/ 50848 w 72336"/>
                  <a:gd name="connsiteY45" fmla="*/ 14806 h 31586"/>
                  <a:gd name="connsiteX46" fmla="*/ 51362 w 72336"/>
                  <a:gd name="connsiteY46" fmla="*/ 14909 h 31586"/>
                  <a:gd name="connsiteX47" fmla="*/ 53624 w 72336"/>
                  <a:gd name="connsiteY47" fmla="*/ 15423 h 31586"/>
                  <a:gd name="connsiteX48" fmla="*/ 64728 w 72336"/>
                  <a:gd name="connsiteY48" fmla="*/ 18507 h 31586"/>
                  <a:gd name="connsiteX49" fmla="*/ 64728 w 72336"/>
                  <a:gd name="connsiteY49" fmla="*/ 18507 h 31586"/>
                  <a:gd name="connsiteX50" fmla="*/ 64728 w 72336"/>
                  <a:gd name="connsiteY50" fmla="*/ 18507 h 31586"/>
                  <a:gd name="connsiteX51" fmla="*/ 66785 w 72336"/>
                  <a:gd name="connsiteY51" fmla="*/ 19638 h 31586"/>
                  <a:gd name="connsiteX52" fmla="*/ 72337 w 72336"/>
                  <a:gd name="connsiteY52" fmla="*/ 21798 h 31586"/>
                  <a:gd name="connsiteX53" fmla="*/ 71000 w 72336"/>
                  <a:gd name="connsiteY53" fmla="*/ 20358 h 31586"/>
                  <a:gd name="connsiteX54" fmla="*/ 70280 w 72336"/>
                  <a:gd name="connsiteY54" fmla="*/ 19227 h 31586"/>
                  <a:gd name="connsiteX55" fmla="*/ 70280 w 72336"/>
                  <a:gd name="connsiteY55" fmla="*/ 8123 h 31586"/>
                  <a:gd name="connsiteX56" fmla="*/ 61541 w 72336"/>
                  <a:gd name="connsiteY56" fmla="*/ 6169 h 31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72336" h="31586">
                    <a:moveTo>
                      <a:pt x="61541" y="6169"/>
                    </a:moveTo>
                    <a:cubicBezTo>
                      <a:pt x="61438" y="6066"/>
                      <a:pt x="61335" y="6066"/>
                      <a:pt x="61232" y="5963"/>
                    </a:cubicBezTo>
                    <a:cubicBezTo>
                      <a:pt x="61130" y="5861"/>
                      <a:pt x="61027" y="5861"/>
                      <a:pt x="60924" y="5758"/>
                    </a:cubicBezTo>
                    <a:cubicBezTo>
                      <a:pt x="60924" y="5758"/>
                      <a:pt x="60924" y="5758"/>
                      <a:pt x="60924" y="5758"/>
                    </a:cubicBezTo>
                    <a:cubicBezTo>
                      <a:pt x="58559" y="4421"/>
                      <a:pt x="52287" y="2673"/>
                      <a:pt x="48483" y="3085"/>
                    </a:cubicBezTo>
                    <a:cubicBezTo>
                      <a:pt x="48483" y="3085"/>
                      <a:pt x="48483" y="3085"/>
                      <a:pt x="48483" y="3085"/>
                    </a:cubicBezTo>
                    <a:lnTo>
                      <a:pt x="48483" y="3085"/>
                    </a:lnTo>
                    <a:cubicBezTo>
                      <a:pt x="46324" y="3290"/>
                      <a:pt x="44267" y="2776"/>
                      <a:pt x="42417" y="2262"/>
                    </a:cubicBezTo>
                    <a:cubicBezTo>
                      <a:pt x="42005" y="2159"/>
                      <a:pt x="41594" y="2056"/>
                      <a:pt x="41286" y="1954"/>
                    </a:cubicBezTo>
                    <a:cubicBezTo>
                      <a:pt x="39949" y="1645"/>
                      <a:pt x="38715" y="1439"/>
                      <a:pt x="37790" y="1954"/>
                    </a:cubicBezTo>
                    <a:cubicBezTo>
                      <a:pt x="37378" y="2159"/>
                      <a:pt x="36864" y="2365"/>
                      <a:pt x="36350" y="2468"/>
                    </a:cubicBezTo>
                    <a:cubicBezTo>
                      <a:pt x="36350" y="2468"/>
                      <a:pt x="36350" y="2468"/>
                      <a:pt x="36350" y="2468"/>
                    </a:cubicBezTo>
                    <a:cubicBezTo>
                      <a:pt x="36350" y="2468"/>
                      <a:pt x="36350" y="2468"/>
                      <a:pt x="36350" y="2468"/>
                    </a:cubicBezTo>
                    <a:cubicBezTo>
                      <a:pt x="32649" y="3290"/>
                      <a:pt x="26891" y="1748"/>
                      <a:pt x="24218" y="411"/>
                    </a:cubicBezTo>
                    <a:cubicBezTo>
                      <a:pt x="24115" y="411"/>
                      <a:pt x="24012" y="308"/>
                      <a:pt x="23909" y="308"/>
                    </a:cubicBezTo>
                    <a:cubicBezTo>
                      <a:pt x="23189" y="103"/>
                      <a:pt x="22881" y="308"/>
                      <a:pt x="22059" y="823"/>
                    </a:cubicBezTo>
                    <a:cubicBezTo>
                      <a:pt x="20928" y="1645"/>
                      <a:pt x="19385" y="2673"/>
                      <a:pt x="16506" y="1337"/>
                    </a:cubicBezTo>
                    <a:cubicBezTo>
                      <a:pt x="16301" y="1234"/>
                      <a:pt x="16095" y="1131"/>
                      <a:pt x="15787" y="1028"/>
                    </a:cubicBezTo>
                    <a:cubicBezTo>
                      <a:pt x="15273" y="720"/>
                      <a:pt x="14758" y="411"/>
                      <a:pt x="14244" y="0"/>
                    </a:cubicBezTo>
                    <a:cubicBezTo>
                      <a:pt x="12805" y="1439"/>
                      <a:pt x="11263" y="3496"/>
                      <a:pt x="10954" y="5963"/>
                    </a:cubicBezTo>
                    <a:cubicBezTo>
                      <a:pt x="10234" y="11721"/>
                      <a:pt x="5916" y="13058"/>
                      <a:pt x="2420" y="13675"/>
                    </a:cubicBezTo>
                    <a:cubicBezTo>
                      <a:pt x="1906" y="13778"/>
                      <a:pt x="1495" y="13880"/>
                      <a:pt x="981" y="13880"/>
                    </a:cubicBezTo>
                    <a:lnTo>
                      <a:pt x="569" y="13983"/>
                    </a:lnTo>
                    <a:cubicBezTo>
                      <a:pt x="569" y="13983"/>
                      <a:pt x="569" y="13983"/>
                      <a:pt x="569" y="13983"/>
                    </a:cubicBezTo>
                    <a:cubicBezTo>
                      <a:pt x="261" y="14086"/>
                      <a:pt x="-150" y="14909"/>
                      <a:pt x="55" y="17376"/>
                    </a:cubicBezTo>
                    <a:cubicBezTo>
                      <a:pt x="2420" y="20152"/>
                      <a:pt x="5813" y="23854"/>
                      <a:pt x="9103" y="26630"/>
                    </a:cubicBezTo>
                    <a:lnTo>
                      <a:pt x="9206" y="26733"/>
                    </a:lnTo>
                    <a:cubicBezTo>
                      <a:pt x="10234" y="27555"/>
                      <a:pt x="11057" y="28275"/>
                      <a:pt x="11777" y="28686"/>
                    </a:cubicBezTo>
                    <a:cubicBezTo>
                      <a:pt x="11879" y="28789"/>
                      <a:pt x="11982" y="28789"/>
                      <a:pt x="12085" y="28892"/>
                    </a:cubicBezTo>
                    <a:cubicBezTo>
                      <a:pt x="12394" y="29098"/>
                      <a:pt x="12805" y="29303"/>
                      <a:pt x="13216" y="29509"/>
                    </a:cubicBezTo>
                    <a:cubicBezTo>
                      <a:pt x="17740" y="31771"/>
                      <a:pt x="25246" y="32079"/>
                      <a:pt x="28433" y="30948"/>
                    </a:cubicBezTo>
                    <a:cubicBezTo>
                      <a:pt x="29256" y="30640"/>
                      <a:pt x="29564" y="30434"/>
                      <a:pt x="29564" y="30331"/>
                    </a:cubicBezTo>
                    <a:cubicBezTo>
                      <a:pt x="29564" y="30331"/>
                      <a:pt x="29564" y="30331"/>
                      <a:pt x="29564" y="30229"/>
                    </a:cubicBezTo>
                    <a:cubicBezTo>
                      <a:pt x="29564" y="30229"/>
                      <a:pt x="29564" y="30229"/>
                      <a:pt x="29564" y="30229"/>
                    </a:cubicBezTo>
                    <a:cubicBezTo>
                      <a:pt x="29564" y="30229"/>
                      <a:pt x="29564" y="30229"/>
                      <a:pt x="29564" y="30229"/>
                    </a:cubicBezTo>
                    <a:cubicBezTo>
                      <a:pt x="29564" y="30229"/>
                      <a:pt x="29564" y="30229"/>
                      <a:pt x="29564" y="30229"/>
                    </a:cubicBezTo>
                    <a:cubicBezTo>
                      <a:pt x="29564" y="30229"/>
                      <a:pt x="29564" y="30229"/>
                      <a:pt x="29564" y="30229"/>
                    </a:cubicBezTo>
                    <a:cubicBezTo>
                      <a:pt x="29564" y="30229"/>
                      <a:pt x="29564" y="30229"/>
                      <a:pt x="29564" y="30229"/>
                    </a:cubicBezTo>
                    <a:cubicBezTo>
                      <a:pt x="29564" y="30229"/>
                      <a:pt x="29564" y="30229"/>
                      <a:pt x="29564" y="30229"/>
                    </a:cubicBezTo>
                    <a:cubicBezTo>
                      <a:pt x="29564" y="30229"/>
                      <a:pt x="29564" y="30229"/>
                      <a:pt x="29564" y="30229"/>
                    </a:cubicBezTo>
                    <a:cubicBezTo>
                      <a:pt x="29359" y="29817"/>
                      <a:pt x="29256" y="29509"/>
                      <a:pt x="29256" y="29098"/>
                    </a:cubicBezTo>
                    <a:cubicBezTo>
                      <a:pt x="29256" y="28686"/>
                      <a:pt x="29359" y="28172"/>
                      <a:pt x="29667" y="27761"/>
                    </a:cubicBezTo>
                    <a:cubicBezTo>
                      <a:pt x="31621" y="24574"/>
                      <a:pt x="41286" y="23854"/>
                      <a:pt x="42725" y="23854"/>
                    </a:cubicBezTo>
                    <a:cubicBezTo>
                      <a:pt x="42828" y="23854"/>
                      <a:pt x="42931" y="23854"/>
                      <a:pt x="43033" y="23751"/>
                    </a:cubicBezTo>
                    <a:cubicBezTo>
                      <a:pt x="44062" y="23237"/>
                      <a:pt x="45810" y="20564"/>
                      <a:pt x="46838" y="19021"/>
                    </a:cubicBezTo>
                    <a:cubicBezTo>
                      <a:pt x="48483" y="16554"/>
                      <a:pt x="49511" y="14806"/>
                      <a:pt x="50848" y="14806"/>
                    </a:cubicBezTo>
                    <a:cubicBezTo>
                      <a:pt x="50950" y="14806"/>
                      <a:pt x="51156" y="14806"/>
                      <a:pt x="51362" y="14909"/>
                    </a:cubicBezTo>
                    <a:cubicBezTo>
                      <a:pt x="51670" y="15012"/>
                      <a:pt x="52596" y="15217"/>
                      <a:pt x="53624" y="15423"/>
                    </a:cubicBezTo>
                    <a:cubicBezTo>
                      <a:pt x="56708" y="16040"/>
                      <a:pt x="61541" y="17068"/>
                      <a:pt x="64728" y="18507"/>
                    </a:cubicBezTo>
                    <a:cubicBezTo>
                      <a:pt x="64728" y="18507"/>
                      <a:pt x="64728" y="18507"/>
                      <a:pt x="64728" y="18507"/>
                    </a:cubicBezTo>
                    <a:cubicBezTo>
                      <a:pt x="64728" y="18507"/>
                      <a:pt x="64728" y="18507"/>
                      <a:pt x="64728" y="18507"/>
                    </a:cubicBezTo>
                    <a:cubicBezTo>
                      <a:pt x="65551" y="18816"/>
                      <a:pt x="66271" y="19227"/>
                      <a:pt x="66785" y="19638"/>
                    </a:cubicBezTo>
                    <a:cubicBezTo>
                      <a:pt x="67710" y="20255"/>
                      <a:pt x="69664" y="21078"/>
                      <a:pt x="72337" y="21798"/>
                    </a:cubicBezTo>
                    <a:cubicBezTo>
                      <a:pt x="71823" y="21283"/>
                      <a:pt x="71412" y="20769"/>
                      <a:pt x="71000" y="20358"/>
                    </a:cubicBezTo>
                    <a:cubicBezTo>
                      <a:pt x="70692" y="19947"/>
                      <a:pt x="70486" y="19536"/>
                      <a:pt x="70280" y="19227"/>
                    </a:cubicBezTo>
                    <a:cubicBezTo>
                      <a:pt x="68841" y="16554"/>
                      <a:pt x="69458" y="10590"/>
                      <a:pt x="70280" y="8123"/>
                    </a:cubicBezTo>
                    <a:cubicBezTo>
                      <a:pt x="64214" y="7300"/>
                      <a:pt x="62363" y="6683"/>
                      <a:pt x="61541" y="6169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740" name="Freihandform: Form 739">
                <a:extLst>
                  <a:ext uri="{FF2B5EF4-FFF2-40B4-BE49-F238E27FC236}">
                    <a16:creationId xmlns:a16="http://schemas.microsoft.com/office/drawing/2014/main" id="{3A0F8F11-5D87-484F-81BD-9FE545BD7404}"/>
                  </a:ext>
                </a:extLst>
              </p:cNvPr>
              <p:cNvSpPr/>
              <p:nvPr/>
            </p:nvSpPr>
            <p:spPr bwMode="gray">
              <a:xfrm>
                <a:off x="7177930" y="3179028"/>
                <a:ext cx="90171" cy="45427"/>
              </a:xfrm>
              <a:custGeom>
                <a:avLst/>
                <a:gdLst>
                  <a:gd name="connsiteX0" fmla="*/ 60457 w 90171"/>
                  <a:gd name="connsiteY0" fmla="*/ 14292 h 45427"/>
                  <a:gd name="connsiteX1" fmla="*/ 59326 w 90171"/>
                  <a:gd name="connsiteY1" fmla="*/ 15937 h 45427"/>
                  <a:gd name="connsiteX2" fmla="*/ 49456 w 90171"/>
                  <a:gd name="connsiteY2" fmla="*/ 10899 h 45427"/>
                  <a:gd name="connsiteX3" fmla="*/ 49353 w 90171"/>
                  <a:gd name="connsiteY3" fmla="*/ 10796 h 45427"/>
                  <a:gd name="connsiteX4" fmla="*/ 38043 w 90171"/>
                  <a:gd name="connsiteY4" fmla="*/ 4524 h 45427"/>
                  <a:gd name="connsiteX5" fmla="*/ 37118 w 90171"/>
                  <a:gd name="connsiteY5" fmla="*/ 4216 h 45427"/>
                  <a:gd name="connsiteX6" fmla="*/ 37015 w 90171"/>
                  <a:gd name="connsiteY6" fmla="*/ 4216 h 45427"/>
                  <a:gd name="connsiteX7" fmla="*/ 37015 w 90171"/>
                  <a:gd name="connsiteY7" fmla="*/ 4216 h 45427"/>
                  <a:gd name="connsiteX8" fmla="*/ 36912 w 90171"/>
                  <a:gd name="connsiteY8" fmla="*/ 4216 h 45427"/>
                  <a:gd name="connsiteX9" fmla="*/ 27864 w 90171"/>
                  <a:gd name="connsiteY9" fmla="*/ 0 h 45427"/>
                  <a:gd name="connsiteX10" fmla="*/ 27247 w 90171"/>
                  <a:gd name="connsiteY10" fmla="*/ 1028 h 45427"/>
                  <a:gd name="connsiteX11" fmla="*/ 27144 w 90171"/>
                  <a:gd name="connsiteY11" fmla="*/ 1131 h 45427"/>
                  <a:gd name="connsiteX12" fmla="*/ 23237 w 90171"/>
                  <a:gd name="connsiteY12" fmla="*/ 1028 h 45427"/>
                  <a:gd name="connsiteX13" fmla="*/ 20564 w 90171"/>
                  <a:gd name="connsiteY13" fmla="*/ 617 h 45427"/>
                  <a:gd name="connsiteX14" fmla="*/ 16759 w 90171"/>
                  <a:gd name="connsiteY14" fmla="*/ 3187 h 45427"/>
                  <a:gd name="connsiteX15" fmla="*/ 12236 w 90171"/>
                  <a:gd name="connsiteY15" fmla="*/ 6272 h 45427"/>
                  <a:gd name="connsiteX16" fmla="*/ 11721 w 90171"/>
                  <a:gd name="connsiteY16" fmla="*/ 7094 h 45427"/>
                  <a:gd name="connsiteX17" fmla="*/ 823 w 90171"/>
                  <a:gd name="connsiteY17" fmla="*/ 12647 h 45427"/>
                  <a:gd name="connsiteX18" fmla="*/ 411 w 90171"/>
                  <a:gd name="connsiteY18" fmla="*/ 12749 h 45427"/>
                  <a:gd name="connsiteX19" fmla="*/ 411 w 90171"/>
                  <a:gd name="connsiteY19" fmla="*/ 12749 h 45427"/>
                  <a:gd name="connsiteX20" fmla="*/ 0 w 90171"/>
                  <a:gd name="connsiteY20" fmla="*/ 12955 h 45427"/>
                  <a:gd name="connsiteX21" fmla="*/ 0 w 90171"/>
                  <a:gd name="connsiteY21" fmla="*/ 12955 h 45427"/>
                  <a:gd name="connsiteX22" fmla="*/ 3907 w 90171"/>
                  <a:gd name="connsiteY22" fmla="*/ 17171 h 45427"/>
                  <a:gd name="connsiteX23" fmla="*/ 4010 w 90171"/>
                  <a:gd name="connsiteY23" fmla="*/ 17273 h 45427"/>
                  <a:gd name="connsiteX24" fmla="*/ 5964 w 90171"/>
                  <a:gd name="connsiteY24" fmla="*/ 19021 h 45427"/>
                  <a:gd name="connsiteX25" fmla="*/ 6066 w 90171"/>
                  <a:gd name="connsiteY25" fmla="*/ 19124 h 45427"/>
                  <a:gd name="connsiteX26" fmla="*/ 6169 w 90171"/>
                  <a:gd name="connsiteY26" fmla="*/ 19227 h 45427"/>
                  <a:gd name="connsiteX27" fmla="*/ 6272 w 90171"/>
                  <a:gd name="connsiteY27" fmla="*/ 19330 h 45427"/>
                  <a:gd name="connsiteX28" fmla="*/ 6375 w 90171"/>
                  <a:gd name="connsiteY28" fmla="*/ 19433 h 45427"/>
                  <a:gd name="connsiteX29" fmla="*/ 6375 w 90171"/>
                  <a:gd name="connsiteY29" fmla="*/ 19433 h 45427"/>
                  <a:gd name="connsiteX30" fmla="*/ 6683 w 90171"/>
                  <a:gd name="connsiteY30" fmla="*/ 19844 h 45427"/>
                  <a:gd name="connsiteX31" fmla="*/ 6683 w 90171"/>
                  <a:gd name="connsiteY31" fmla="*/ 19844 h 45427"/>
                  <a:gd name="connsiteX32" fmla="*/ 7506 w 90171"/>
                  <a:gd name="connsiteY32" fmla="*/ 20872 h 45427"/>
                  <a:gd name="connsiteX33" fmla="*/ 9768 w 90171"/>
                  <a:gd name="connsiteY33" fmla="*/ 23957 h 45427"/>
                  <a:gd name="connsiteX34" fmla="*/ 16862 w 90171"/>
                  <a:gd name="connsiteY34" fmla="*/ 31668 h 45427"/>
                  <a:gd name="connsiteX35" fmla="*/ 20358 w 90171"/>
                  <a:gd name="connsiteY35" fmla="*/ 33622 h 45427"/>
                  <a:gd name="connsiteX36" fmla="*/ 37426 w 90171"/>
                  <a:gd name="connsiteY36" fmla="*/ 43698 h 45427"/>
                  <a:gd name="connsiteX37" fmla="*/ 37426 w 90171"/>
                  <a:gd name="connsiteY37" fmla="*/ 43698 h 45427"/>
                  <a:gd name="connsiteX38" fmla="*/ 37426 w 90171"/>
                  <a:gd name="connsiteY38" fmla="*/ 43698 h 45427"/>
                  <a:gd name="connsiteX39" fmla="*/ 37426 w 90171"/>
                  <a:gd name="connsiteY39" fmla="*/ 43698 h 45427"/>
                  <a:gd name="connsiteX40" fmla="*/ 38146 w 90171"/>
                  <a:gd name="connsiteY40" fmla="*/ 44726 h 45427"/>
                  <a:gd name="connsiteX41" fmla="*/ 40922 w 90171"/>
                  <a:gd name="connsiteY41" fmla="*/ 45240 h 45427"/>
                  <a:gd name="connsiteX42" fmla="*/ 47811 w 90171"/>
                  <a:gd name="connsiteY42" fmla="*/ 44726 h 45427"/>
                  <a:gd name="connsiteX43" fmla="*/ 47811 w 90171"/>
                  <a:gd name="connsiteY43" fmla="*/ 44520 h 45427"/>
                  <a:gd name="connsiteX44" fmla="*/ 47811 w 90171"/>
                  <a:gd name="connsiteY44" fmla="*/ 44520 h 45427"/>
                  <a:gd name="connsiteX45" fmla="*/ 47811 w 90171"/>
                  <a:gd name="connsiteY45" fmla="*/ 44520 h 45427"/>
                  <a:gd name="connsiteX46" fmla="*/ 47811 w 90171"/>
                  <a:gd name="connsiteY46" fmla="*/ 44520 h 45427"/>
                  <a:gd name="connsiteX47" fmla="*/ 47811 w 90171"/>
                  <a:gd name="connsiteY47" fmla="*/ 44520 h 45427"/>
                  <a:gd name="connsiteX48" fmla="*/ 47811 w 90171"/>
                  <a:gd name="connsiteY48" fmla="*/ 44520 h 45427"/>
                  <a:gd name="connsiteX49" fmla="*/ 47811 w 90171"/>
                  <a:gd name="connsiteY49" fmla="*/ 44520 h 45427"/>
                  <a:gd name="connsiteX50" fmla="*/ 47811 w 90171"/>
                  <a:gd name="connsiteY50" fmla="*/ 44520 h 45427"/>
                  <a:gd name="connsiteX51" fmla="*/ 47811 w 90171"/>
                  <a:gd name="connsiteY51" fmla="*/ 44520 h 45427"/>
                  <a:gd name="connsiteX52" fmla="*/ 47811 w 90171"/>
                  <a:gd name="connsiteY52" fmla="*/ 44520 h 45427"/>
                  <a:gd name="connsiteX53" fmla="*/ 46782 w 90171"/>
                  <a:gd name="connsiteY53" fmla="*/ 39071 h 45427"/>
                  <a:gd name="connsiteX54" fmla="*/ 43184 w 90171"/>
                  <a:gd name="connsiteY54" fmla="*/ 39071 h 45427"/>
                  <a:gd name="connsiteX55" fmla="*/ 46063 w 90171"/>
                  <a:gd name="connsiteY55" fmla="*/ 37632 h 45427"/>
                  <a:gd name="connsiteX56" fmla="*/ 43492 w 90171"/>
                  <a:gd name="connsiteY56" fmla="*/ 33416 h 45427"/>
                  <a:gd name="connsiteX57" fmla="*/ 47914 w 90171"/>
                  <a:gd name="connsiteY57" fmla="*/ 37015 h 45427"/>
                  <a:gd name="connsiteX58" fmla="*/ 63131 w 90171"/>
                  <a:gd name="connsiteY58" fmla="*/ 41641 h 45427"/>
                  <a:gd name="connsiteX59" fmla="*/ 63131 w 90171"/>
                  <a:gd name="connsiteY59" fmla="*/ 41641 h 45427"/>
                  <a:gd name="connsiteX60" fmla="*/ 63131 w 90171"/>
                  <a:gd name="connsiteY60" fmla="*/ 41641 h 45427"/>
                  <a:gd name="connsiteX61" fmla="*/ 63233 w 90171"/>
                  <a:gd name="connsiteY61" fmla="*/ 41641 h 45427"/>
                  <a:gd name="connsiteX62" fmla="*/ 63233 w 90171"/>
                  <a:gd name="connsiteY62" fmla="*/ 41641 h 45427"/>
                  <a:gd name="connsiteX63" fmla="*/ 65084 w 90171"/>
                  <a:gd name="connsiteY63" fmla="*/ 42772 h 45427"/>
                  <a:gd name="connsiteX64" fmla="*/ 73515 w 90171"/>
                  <a:gd name="connsiteY64" fmla="*/ 43081 h 45427"/>
                  <a:gd name="connsiteX65" fmla="*/ 74235 w 90171"/>
                  <a:gd name="connsiteY65" fmla="*/ 42670 h 45427"/>
                  <a:gd name="connsiteX66" fmla="*/ 74235 w 90171"/>
                  <a:gd name="connsiteY66" fmla="*/ 42670 h 45427"/>
                  <a:gd name="connsiteX67" fmla="*/ 75058 w 90171"/>
                  <a:gd name="connsiteY67" fmla="*/ 42258 h 45427"/>
                  <a:gd name="connsiteX68" fmla="*/ 75058 w 90171"/>
                  <a:gd name="connsiteY68" fmla="*/ 43595 h 45427"/>
                  <a:gd name="connsiteX69" fmla="*/ 75469 w 90171"/>
                  <a:gd name="connsiteY69" fmla="*/ 44109 h 45427"/>
                  <a:gd name="connsiteX70" fmla="*/ 77731 w 90171"/>
                  <a:gd name="connsiteY70" fmla="*/ 41127 h 45427"/>
                  <a:gd name="connsiteX71" fmla="*/ 78245 w 90171"/>
                  <a:gd name="connsiteY71" fmla="*/ 41025 h 45427"/>
                  <a:gd name="connsiteX72" fmla="*/ 78451 w 90171"/>
                  <a:gd name="connsiteY72" fmla="*/ 41025 h 45427"/>
                  <a:gd name="connsiteX73" fmla="*/ 86470 w 90171"/>
                  <a:gd name="connsiteY73" fmla="*/ 35061 h 45427"/>
                  <a:gd name="connsiteX74" fmla="*/ 86470 w 90171"/>
                  <a:gd name="connsiteY74" fmla="*/ 34855 h 45427"/>
                  <a:gd name="connsiteX75" fmla="*/ 90172 w 90171"/>
                  <a:gd name="connsiteY75" fmla="*/ 27864 h 45427"/>
                  <a:gd name="connsiteX76" fmla="*/ 87293 w 90171"/>
                  <a:gd name="connsiteY76" fmla="*/ 25191 h 45427"/>
                  <a:gd name="connsiteX77" fmla="*/ 83283 w 90171"/>
                  <a:gd name="connsiteY77" fmla="*/ 21695 h 45427"/>
                  <a:gd name="connsiteX78" fmla="*/ 82872 w 90171"/>
                  <a:gd name="connsiteY78" fmla="*/ 21489 h 45427"/>
                  <a:gd name="connsiteX79" fmla="*/ 82152 w 90171"/>
                  <a:gd name="connsiteY79" fmla="*/ 21181 h 45427"/>
                  <a:gd name="connsiteX80" fmla="*/ 82049 w 90171"/>
                  <a:gd name="connsiteY80" fmla="*/ 21181 h 45427"/>
                  <a:gd name="connsiteX81" fmla="*/ 82049 w 90171"/>
                  <a:gd name="connsiteY81" fmla="*/ 21181 h 45427"/>
                  <a:gd name="connsiteX82" fmla="*/ 81741 w 90171"/>
                  <a:gd name="connsiteY82" fmla="*/ 21078 h 45427"/>
                  <a:gd name="connsiteX83" fmla="*/ 81741 w 90171"/>
                  <a:gd name="connsiteY83" fmla="*/ 21078 h 45427"/>
                  <a:gd name="connsiteX84" fmla="*/ 81741 w 90171"/>
                  <a:gd name="connsiteY84" fmla="*/ 21078 h 45427"/>
                  <a:gd name="connsiteX85" fmla="*/ 78039 w 90171"/>
                  <a:gd name="connsiteY85" fmla="*/ 20564 h 45427"/>
                  <a:gd name="connsiteX86" fmla="*/ 72487 w 90171"/>
                  <a:gd name="connsiteY86" fmla="*/ 19124 h 45427"/>
                  <a:gd name="connsiteX87" fmla="*/ 71973 w 90171"/>
                  <a:gd name="connsiteY87" fmla="*/ 18610 h 45427"/>
                  <a:gd name="connsiteX88" fmla="*/ 71562 w 90171"/>
                  <a:gd name="connsiteY88" fmla="*/ 17993 h 45427"/>
                  <a:gd name="connsiteX89" fmla="*/ 66215 w 90171"/>
                  <a:gd name="connsiteY89" fmla="*/ 13469 h 45427"/>
                  <a:gd name="connsiteX90" fmla="*/ 63542 w 90171"/>
                  <a:gd name="connsiteY90" fmla="*/ 13161 h 45427"/>
                  <a:gd name="connsiteX91" fmla="*/ 60252 w 90171"/>
                  <a:gd name="connsiteY91" fmla="*/ 13058 h 45427"/>
                  <a:gd name="connsiteX92" fmla="*/ 60149 w 90171"/>
                  <a:gd name="connsiteY92" fmla="*/ 13469 h 45427"/>
                  <a:gd name="connsiteX93" fmla="*/ 60149 w 90171"/>
                  <a:gd name="connsiteY93" fmla="*/ 13675 h 45427"/>
                  <a:gd name="connsiteX94" fmla="*/ 60149 w 90171"/>
                  <a:gd name="connsiteY94" fmla="*/ 13778 h 45427"/>
                  <a:gd name="connsiteX95" fmla="*/ 60149 w 90171"/>
                  <a:gd name="connsiteY95" fmla="*/ 14292 h 45427"/>
                  <a:gd name="connsiteX96" fmla="*/ 60149 w 90171"/>
                  <a:gd name="connsiteY96" fmla="*/ 14292 h 45427"/>
                  <a:gd name="connsiteX97" fmla="*/ 60457 w 90171"/>
                  <a:gd name="connsiteY97" fmla="*/ 14292 h 454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</a:cxnLst>
                <a:rect l="l" t="t" r="r" b="b"/>
                <a:pathLst>
                  <a:path w="90171" h="45427">
                    <a:moveTo>
                      <a:pt x="60457" y="14292"/>
                    </a:moveTo>
                    <a:cubicBezTo>
                      <a:pt x="60354" y="15011"/>
                      <a:pt x="59943" y="15628"/>
                      <a:pt x="59326" y="15937"/>
                    </a:cubicBezTo>
                    <a:cubicBezTo>
                      <a:pt x="56962" y="16862"/>
                      <a:pt x="50998" y="13058"/>
                      <a:pt x="49456" y="10899"/>
                    </a:cubicBezTo>
                    <a:cubicBezTo>
                      <a:pt x="49456" y="10899"/>
                      <a:pt x="49456" y="10796"/>
                      <a:pt x="49353" y="10796"/>
                    </a:cubicBezTo>
                    <a:cubicBezTo>
                      <a:pt x="47708" y="8534"/>
                      <a:pt x="44418" y="6683"/>
                      <a:pt x="38043" y="4524"/>
                    </a:cubicBezTo>
                    <a:cubicBezTo>
                      <a:pt x="37734" y="4421"/>
                      <a:pt x="37426" y="4318"/>
                      <a:pt x="37118" y="4216"/>
                    </a:cubicBezTo>
                    <a:cubicBezTo>
                      <a:pt x="37118" y="4216"/>
                      <a:pt x="37015" y="4216"/>
                      <a:pt x="37015" y="4216"/>
                    </a:cubicBezTo>
                    <a:cubicBezTo>
                      <a:pt x="37015" y="4216"/>
                      <a:pt x="37015" y="4216"/>
                      <a:pt x="37015" y="4216"/>
                    </a:cubicBezTo>
                    <a:cubicBezTo>
                      <a:pt x="37015" y="4216"/>
                      <a:pt x="36912" y="4216"/>
                      <a:pt x="36912" y="4216"/>
                    </a:cubicBezTo>
                    <a:cubicBezTo>
                      <a:pt x="34547" y="3393"/>
                      <a:pt x="31565" y="2056"/>
                      <a:pt x="27864" y="0"/>
                    </a:cubicBezTo>
                    <a:cubicBezTo>
                      <a:pt x="27761" y="411"/>
                      <a:pt x="27555" y="720"/>
                      <a:pt x="27247" y="1028"/>
                    </a:cubicBezTo>
                    <a:cubicBezTo>
                      <a:pt x="27247" y="1028"/>
                      <a:pt x="27247" y="1028"/>
                      <a:pt x="27144" y="1131"/>
                    </a:cubicBezTo>
                    <a:cubicBezTo>
                      <a:pt x="26219" y="1748"/>
                      <a:pt x="24882" y="1439"/>
                      <a:pt x="23237" y="1028"/>
                    </a:cubicBezTo>
                    <a:cubicBezTo>
                      <a:pt x="22414" y="823"/>
                      <a:pt x="20975" y="411"/>
                      <a:pt x="20564" y="617"/>
                    </a:cubicBezTo>
                    <a:cubicBezTo>
                      <a:pt x="20050" y="1851"/>
                      <a:pt x="18507" y="2468"/>
                      <a:pt x="16759" y="3187"/>
                    </a:cubicBezTo>
                    <a:cubicBezTo>
                      <a:pt x="15012" y="3907"/>
                      <a:pt x="12955" y="4730"/>
                      <a:pt x="12236" y="6272"/>
                    </a:cubicBezTo>
                    <a:cubicBezTo>
                      <a:pt x="12133" y="6580"/>
                      <a:pt x="11927" y="6889"/>
                      <a:pt x="11721" y="7094"/>
                    </a:cubicBezTo>
                    <a:cubicBezTo>
                      <a:pt x="9562" y="10179"/>
                      <a:pt x="4318" y="11618"/>
                      <a:pt x="823" y="12647"/>
                    </a:cubicBezTo>
                    <a:lnTo>
                      <a:pt x="411" y="12749"/>
                    </a:lnTo>
                    <a:cubicBezTo>
                      <a:pt x="411" y="12749"/>
                      <a:pt x="411" y="12749"/>
                      <a:pt x="411" y="12749"/>
                    </a:cubicBezTo>
                    <a:cubicBezTo>
                      <a:pt x="103" y="12852"/>
                      <a:pt x="0" y="12955"/>
                      <a:pt x="0" y="12955"/>
                    </a:cubicBezTo>
                    <a:cubicBezTo>
                      <a:pt x="0" y="12955"/>
                      <a:pt x="0" y="12955"/>
                      <a:pt x="0" y="12955"/>
                    </a:cubicBezTo>
                    <a:cubicBezTo>
                      <a:pt x="103" y="13675"/>
                      <a:pt x="2468" y="15937"/>
                      <a:pt x="3907" y="17171"/>
                    </a:cubicBezTo>
                    <a:cubicBezTo>
                      <a:pt x="3907" y="17171"/>
                      <a:pt x="4010" y="17273"/>
                      <a:pt x="4010" y="17273"/>
                    </a:cubicBezTo>
                    <a:cubicBezTo>
                      <a:pt x="4730" y="17890"/>
                      <a:pt x="5347" y="18507"/>
                      <a:pt x="5964" y="19021"/>
                    </a:cubicBezTo>
                    <a:cubicBezTo>
                      <a:pt x="5964" y="19021"/>
                      <a:pt x="6066" y="19124"/>
                      <a:pt x="6066" y="19124"/>
                    </a:cubicBezTo>
                    <a:cubicBezTo>
                      <a:pt x="6066" y="19124"/>
                      <a:pt x="6169" y="19227"/>
                      <a:pt x="6169" y="19227"/>
                    </a:cubicBezTo>
                    <a:cubicBezTo>
                      <a:pt x="6169" y="19227"/>
                      <a:pt x="6272" y="19330"/>
                      <a:pt x="6272" y="19330"/>
                    </a:cubicBezTo>
                    <a:cubicBezTo>
                      <a:pt x="6272" y="19330"/>
                      <a:pt x="6375" y="19433"/>
                      <a:pt x="6375" y="19433"/>
                    </a:cubicBezTo>
                    <a:cubicBezTo>
                      <a:pt x="6375" y="19433"/>
                      <a:pt x="6375" y="19433"/>
                      <a:pt x="6375" y="19433"/>
                    </a:cubicBezTo>
                    <a:cubicBezTo>
                      <a:pt x="6478" y="19536"/>
                      <a:pt x="6581" y="19638"/>
                      <a:pt x="6683" y="19844"/>
                    </a:cubicBezTo>
                    <a:cubicBezTo>
                      <a:pt x="6683" y="19844"/>
                      <a:pt x="6683" y="19844"/>
                      <a:pt x="6683" y="19844"/>
                    </a:cubicBezTo>
                    <a:cubicBezTo>
                      <a:pt x="6992" y="20152"/>
                      <a:pt x="7197" y="20461"/>
                      <a:pt x="7506" y="20872"/>
                    </a:cubicBezTo>
                    <a:cubicBezTo>
                      <a:pt x="8225" y="21798"/>
                      <a:pt x="8945" y="22826"/>
                      <a:pt x="9768" y="23957"/>
                    </a:cubicBezTo>
                    <a:cubicBezTo>
                      <a:pt x="11927" y="26938"/>
                      <a:pt x="14395" y="30331"/>
                      <a:pt x="16862" y="31668"/>
                    </a:cubicBezTo>
                    <a:cubicBezTo>
                      <a:pt x="17685" y="32182"/>
                      <a:pt x="18919" y="32799"/>
                      <a:pt x="20358" y="33622"/>
                    </a:cubicBezTo>
                    <a:cubicBezTo>
                      <a:pt x="27967" y="37632"/>
                      <a:pt x="35472" y="41744"/>
                      <a:pt x="37426" y="43698"/>
                    </a:cubicBezTo>
                    <a:cubicBezTo>
                      <a:pt x="37426" y="43698"/>
                      <a:pt x="37426" y="43698"/>
                      <a:pt x="37426" y="43698"/>
                    </a:cubicBezTo>
                    <a:cubicBezTo>
                      <a:pt x="37426" y="43698"/>
                      <a:pt x="37426" y="43698"/>
                      <a:pt x="37426" y="43698"/>
                    </a:cubicBezTo>
                    <a:cubicBezTo>
                      <a:pt x="37426" y="43698"/>
                      <a:pt x="37426" y="43698"/>
                      <a:pt x="37426" y="43698"/>
                    </a:cubicBezTo>
                    <a:cubicBezTo>
                      <a:pt x="37734" y="44006"/>
                      <a:pt x="38043" y="44418"/>
                      <a:pt x="38146" y="44726"/>
                    </a:cubicBezTo>
                    <a:cubicBezTo>
                      <a:pt x="39071" y="44932"/>
                      <a:pt x="39997" y="45137"/>
                      <a:pt x="40922" y="45240"/>
                    </a:cubicBezTo>
                    <a:cubicBezTo>
                      <a:pt x="44623" y="45651"/>
                      <a:pt x="47502" y="45343"/>
                      <a:pt x="47811" y="44726"/>
                    </a:cubicBezTo>
                    <a:cubicBezTo>
                      <a:pt x="47811" y="44623"/>
                      <a:pt x="47811" y="44520"/>
                      <a:pt x="47811" y="44520"/>
                    </a:cubicBezTo>
                    <a:cubicBezTo>
                      <a:pt x="47811" y="44520"/>
                      <a:pt x="47811" y="44520"/>
                      <a:pt x="47811" y="44520"/>
                    </a:cubicBezTo>
                    <a:cubicBezTo>
                      <a:pt x="47811" y="44520"/>
                      <a:pt x="47811" y="44520"/>
                      <a:pt x="47811" y="44520"/>
                    </a:cubicBezTo>
                    <a:cubicBezTo>
                      <a:pt x="47811" y="44520"/>
                      <a:pt x="47811" y="44520"/>
                      <a:pt x="47811" y="44520"/>
                    </a:cubicBezTo>
                    <a:cubicBezTo>
                      <a:pt x="47811" y="44520"/>
                      <a:pt x="47811" y="44520"/>
                      <a:pt x="47811" y="44520"/>
                    </a:cubicBezTo>
                    <a:cubicBezTo>
                      <a:pt x="47811" y="44520"/>
                      <a:pt x="47811" y="44520"/>
                      <a:pt x="47811" y="44520"/>
                    </a:cubicBezTo>
                    <a:cubicBezTo>
                      <a:pt x="47811" y="44520"/>
                      <a:pt x="47811" y="44520"/>
                      <a:pt x="47811" y="44520"/>
                    </a:cubicBezTo>
                    <a:cubicBezTo>
                      <a:pt x="47811" y="44520"/>
                      <a:pt x="47811" y="44520"/>
                      <a:pt x="47811" y="44520"/>
                    </a:cubicBezTo>
                    <a:cubicBezTo>
                      <a:pt x="47811" y="44520"/>
                      <a:pt x="47811" y="44520"/>
                      <a:pt x="47811" y="44520"/>
                    </a:cubicBezTo>
                    <a:cubicBezTo>
                      <a:pt x="47811" y="44520"/>
                      <a:pt x="47811" y="44520"/>
                      <a:pt x="47811" y="44520"/>
                    </a:cubicBezTo>
                    <a:cubicBezTo>
                      <a:pt x="47708" y="42875"/>
                      <a:pt x="47194" y="40510"/>
                      <a:pt x="46782" y="39071"/>
                    </a:cubicBezTo>
                    <a:lnTo>
                      <a:pt x="43184" y="39071"/>
                    </a:lnTo>
                    <a:lnTo>
                      <a:pt x="46063" y="37632"/>
                    </a:lnTo>
                    <a:lnTo>
                      <a:pt x="43492" y="33416"/>
                    </a:lnTo>
                    <a:lnTo>
                      <a:pt x="47914" y="37015"/>
                    </a:lnTo>
                    <a:cubicBezTo>
                      <a:pt x="49867" y="37117"/>
                      <a:pt x="57681" y="37632"/>
                      <a:pt x="63131" y="41641"/>
                    </a:cubicBezTo>
                    <a:cubicBezTo>
                      <a:pt x="63131" y="41641"/>
                      <a:pt x="63131" y="41641"/>
                      <a:pt x="63131" y="41641"/>
                    </a:cubicBezTo>
                    <a:cubicBezTo>
                      <a:pt x="63131" y="41641"/>
                      <a:pt x="63131" y="41641"/>
                      <a:pt x="63131" y="41641"/>
                    </a:cubicBezTo>
                    <a:cubicBezTo>
                      <a:pt x="63131" y="41641"/>
                      <a:pt x="63131" y="41641"/>
                      <a:pt x="63233" y="41641"/>
                    </a:cubicBezTo>
                    <a:lnTo>
                      <a:pt x="63233" y="41641"/>
                    </a:lnTo>
                    <a:cubicBezTo>
                      <a:pt x="63850" y="42156"/>
                      <a:pt x="64467" y="42464"/>
                      <a:pt x="65084" y="42772"/>
                    </a:cubicBezTo>
                    <a:cubicBezTo>
                      <a:pt x="69608" y="45034"/>
                      <a:pt x="73207" y="43184"/>
                      <a:pt x="73515" y="43081"/>
                    </a:cubicBezTo>
                    <a:lnTo>
                      <a:pt x="74235" y="42670"/>
                    </a:lnTo>
                    <a:lnTo>
                      <a:pt x="74235" y="42670"/>
                    </a:lnTo>
                    <a:lnTo>
                      <a:pt x="75058" y="42258"/>
                    </a:lnTo>
                    <a:lnTo>
                      <a:pt x="75058" y="43595"/>
                    </a:lnTo>
                    <a:cubicBezTo>
                      <a:pt x="75160" y="43801"/>
                      <a:pt x="75366" y="43904"/>
                      <a:pt x="75469" y="44109"/>
                    </a:cubicBezTo>
                    <a:cubicBezTo>
                      <a:pt x="75675" y="42670"/>
                      <a:pt x="76189" y="41333"/>
                      <a:pt x="77731" y="41127"/>
                    </a:cubicBezTo>
                    <a:lnTo>
                      <a:pt x="78245" y="41025"/>
                    </a:lnTo>
                    <a:cubicBezTo>
                      <a:pt x="78348" y="41025"/>
                      <a:pt x="78348" y="41025"/>
                      <a:pt x="78451" y="41025"/>
                    </a:cubicBezTo>
                    <a:cubicBezTo>
                      <a:pt x="81946" y="40510"/>
                      <a:pt x="85751" y="39791"/>
                      <a:pt x="86470" y="35061"/>
                    </a:cubicBezTo>
                    <a:cubicBezTo>
                      <a:pt x="86470" y="34958"/>
                      <a:pt x="86470" y="34958"/>
                      <a:pt x="86470" y="34855"/>
                    </a:cubicBezTo>
                    <a:cubicBezTo>
                      <a:pt x="86882" y="31874"/>
                      <a:pt x="88527" y="29509"/>
                      <a:pt x="90172" y="27864"/>
                    </a:cubicBezTo>
                    <a:cubicBezTo>
                      <a:pt x="89144" y="26938"/>
                      <a:pt x="88218" y="26013"/>
                      <a:pt x="87293" y="25191"/>
                    </a:cubicBezTo>
                    <a:cubicBezTo>
                      <a:pt x="85853" y="23751"/>
                      <a:pt x="84517" y="22414"/>
                      <a:pt x="83283" y="21695"/>
                    </a:cubicBezTo>
                    <a:cubicBezTo>
                      <a:pt x="83180" y="21592"/>
                      <a:pt x="83077" y="21592"/>
                      <a:pt x="82872" y="21489"/>
                    </a:cubicBezTo>
                    <a:cubicBezTo>
                      <a:pt x="82666" y="21386"/>
                      <a:pt x="82358" y="21283"/>
                      <a:pt x="82152" y="21181"/>
                    </a:cubicBezTo>
                    <a:cubicBezTo>
                      <a:pt x="82152" y="21181"/>
                      <a:pt x="82152" y="21181"/>
                      <a:pt x="82049" y="21181"/>
                    </a:cubicBezTo>
                    <a:cubicBezTo>
                      <a:pt x="82049" y="21181"/>
                      <a:pt x="82049" y="21181"/>
                      <a:pt x="82049" y="21181"/>
                    </a:cubicBezTo>
                    <a:cubicBezTo>
                      <a:pt x="81946" y="21181"/>
                      <a:pt x="81844" y="21078"/>
                      <a:pt x="81741" y="21078"/>
                    </a:cubicBezTo>
                    <a:cubicBezTo>
                      <a:pt x="81741" y="21078"/>
                      <a:pt x="81741" y="21078"/>
                      <a:pt x="81741" y="21078"/>
                    </a:cubicBezTo>
                    <a:cubicBezTo>
                      <a:pt x="81741" y="21078"/>
                      <a:pt x="81741" y="21078"/>
                      <a:pt x="81741" y="21078"/>
                    </a:cubicBezTo>
                    <a:cubicBezTo>
                      <a:pt x="80610" y="20769"/>
                      <a:pt x="79376" y="20666"/>
                      <a:pt x="78039" y="20564"/>
                    </a:cubicBezTo>
                    <a:cubicBezTo>
                      <a:pt x="75880" y="20358"/>
                      <a:pt x="73721" y="20152"/>
                      <a:pt x="72487" y="19124"/>
                    </a:cubicBezTo>
                    <a:cubicBezTo>
                      <a:pt x="72281" y="19021"/>
                      <a:pt x="72179" y="18816"/>
                      <a:pt x="71973" y="18610"/>
                    </a:cubicBezTo>
                    <a:lnTo>
                      <a:pt x="71562" y="17993"/>
                    </a:lnTo>
                    <a:cubicBezTo>
                      <a:pt x="70225" y="16143"/>
                      <a:pt x="68169" y="13469"/>
                      <a:pt x="66215" y="13469"/>
                    </a:cubicBezTo>
                    <a:cubicBezTo>
                      <a:pt x="65393" y="13469"/>
                      <a:pt x="64467" y="13264"/>
                      <a:pt x="63542" y="13161"/>
                    </a:cubicBezTo>
                    <a:cubicBezTo>
                      <a:pt x="62514" y="12955"/>
                      <a:pt x="60663" y="12647"/>
                      <a:pt x="60252" y="13058"/>
                    </a:cubicBezTo>
                    <a:cubicBezTo>
                      <a:pt x="60252" y="13058"/>
                      <a:pt x="60149" y="13264"/>
                      <a:pt x="60149" y="13469"/>
                    </a:cubicBezTo>
                    <a:cubicBezTo>
                      <a:pt x="60149" y="13572"/>
                      <a:pt x="60149" y="13572"/>
                      <a:pt x="60149" y="13675"/>
                    </a:cubicBezTo>
                    <a:cubicBezTo>
                      <a:pt x="60149" y="13675"/>
                      <a:pt x="60149" y="13778"/>
                      <a:pt x="60149" y="13778"/>
                    </a:cubicBezTo>
                    <a:cubicBezTo>
                      <a:pt x="60149" y="13983"/>
                      <a:pt x="60149" y="14189"/>
                      <a:pt x="60149" y="14292"/>
                    </a:cubicBezTo>
                    <a:cubicBezTo>
                      <a:pt x="60149" y="14292"/>
                      <a:pt x="60149" y="14292"/>
                      <a:pt x="60149" y="14292"/>
                    </a:cubicBezTo>
                    <a:cubicBezTo>
                      <a:pt x="60457" y="14189"/>
                      <a:pt x="60457" y="14292"/>
                      <a:pt x="60457" y="14292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741" name="Freihandform: Form 740">
                <a:extLst>
                  <a:ext uri="{FF2B5EF4-FFF2-40B4-BE49-F238E27FC236}">
                    <a16:creationId xmlns:a16="http://schemas.microsoft.com/office/drawing/2014/main" id="{FC83E11B-5781-47BF-AA9F-5E83BAED905B}"/>
                  </a:ext>
                </a:extLst>
              </p:cNvPr>
              <p:cNvSpPr/>
              <p:nvPr/>
            </p:nvSpPr>
            <p:spPr bwMode="gray">
              <a:xfrm>
                <a:off x="7273037" y="3291779"/>
                <a:ext cx="57578" cy="48262"/>
              </a:xfrm>
              <a:custGeom>
                <a:avLst/>
                <a:gdLst>
                  <a:gd name="connsiteX0" fmla="*/ 54597 w 57578"/>
                  <a:gd name="connsiteY0" fmla="*/ 33457 h 48262"/>
                  <a:gd name="connsiteX1" fmla="*/ 54802 w 57578"/>
                  <a:gd name="connsiteY1" fmla="*/ 32737 h 48262"/>
                  <a:gd name="connsiteX2" fmla="*/ 54802 w 57578"/>
                  <a:gd name="connsiteY2" fmla="*/ 32737 h 48262"/>
                  <a:gd name="connsiteX3" fmla="*/ 54905 w 57578"/>
                  <a:gd name="connsiteY3" fmla="*/ 32428 h 48262"/>
                  <a:gd name="connsiteX4" fmla="*/ 57578 w 57578"/>
                  <a:gd name="connsiteY4" fmla="*/ 27904 h 48262"/>
                  <a:gd name="connsiteX5" fmla="*/ 56139 w 57578"/>
                  <a:gd name="connsiteY5" fmla="*/ 22763 h 48262"/>
                  <a:gd name="connsiteX6" fmla="*/ 51718 w 57578"/>
                  <a:gd name="connsiteY6" fmla="*/ 12584 h 48262"/>
                  <a:gd name="connsiteX7" fmla="*/ 49970 w 57578"/>
                  <a:gd name="connsiteY7" fmla="*/ 9294 h 48262"/>
                  <a:gd name="connsiteX8" fmla="*/ 44520 w 57578"/>
                  <a:gd name="connsiteY8" fmla="*/ 6518 h 48262"/>
                  <a:gd name="connsiteX9" fmla="*/ 34650 w 57578"/>
                  <a:gd name="connsiteY9" fmla="*/ 2611 h 48262"/>
                  <a:gd name="connsiteX10" fmla="*/ 34444 w 57578"/>
                  <a:gd name="connsiteY10" fmla="*/ 2611 h 48262"/>
                  <a:gd name="connsiteX11" fmla="*/ 28481 w 57578"/>
                  <a:gd name="connsiteY11" fmla="*/ 2200 h 48262"/>
                  <a:gd name="connsiteX12" fmla="*/ 11721 w 57578"/>
                  <a:gd name="connsiteY12" fmla="*/ 143 h 48262"/>
                  <a:gd name="connsiteX13" fmla="*/ 11721 w 57578"/>
                  <a:gd name="connsiteY13" fmla="*/ 143 h 48262"/>
                  <a:gd name="connsiteX14" fmla="*/ 11721 w 57578"/>
                  <a:gd name="connsiteY14" fmla="*/ 143 h 48262"/>
                  <a:gd name="connsiteX15" fmla="*/ 11721 w 57578"/>
                  <a:gd name="connsiteY15" fmla="*/ 143 h 48262"/>
                  <a:gd name="connsiteX16" fmla="*/ 8945 w 57578"/>
                  <a:gd name="connsiteY16" fmla="*/ 1172 h 48262"/>
                  <a:gd name="connsiteX17" fmla="*/ 3496 w 57578"/>
                  <a:gd name="connsiteY17" fmla="*/ 2097 h 48262"/>
                  <a:gd name="connsiteX18" fmla="*/ 309 w 57578"/>
                  <a:gd name="connsiteY18" fmla="*/ 1788 h 48262"/>
                  <a:gd name="connsiteX19" fmla="*/ 309 w 57578"/>
                  <a:gd name="connsiteY19" fmla="*/ 1788 h 48262"/>
                  <a:gd name="connsiteX20" fmla="*/ 0 w 57578"/>
                  <a:gd name="connsiteY20" fmla="*/ 2817 h 48262"/>
                  <a:gd name="connsiteX21" fmla="*/ 617 w 57578"/>
                  <a:gd name="connsiteY21" fmla="*/ 4667 h 48262"/>
                  <a:gd name="connsiteX22" fmla="*/ 720 w 57578"/>
                  <a:gd name="connsiteY22" fmla="*/ 4770 h 48262"/>
                  <a:gd name="connsiteX23" fmla="*/ 4935 w 57578"/>
                  <a:gd name="connsiteY23" fmla="*/ 8266 h 48262"/>
                  <a:gd name="connsiteX24" fmla="*/ 10693 w 57578"/>
                  <a:gd name="connsiteY24" fmla="*/ 13201 h 48262"/>
                  <a:gd name="connsiteX25" fmla="*/ 11927 w 57578"/>
                  <a:gd name="connsiteY25" fmla="*/ 15258 h 48262"/>
                  <a:gd name="connsiteX26" fmla="*/ 11927 w 57578"/>
                  <a:gd name="connsiteY26" fmla="*/ 15360 h 48262"/>
                  <a:gd name="connsiteX27" fmla="*/ 22826 w 57578"/>
                  <a:gd name="connsiteY27" fmla="*/ 24408 h 48262"/>
                  <a:gd name="connsiteX28" fmla="*/ 29715 w 57578"/>
                  <a:gd name="connsiteY28" fmla="*/ 29549 h 48262"/>
                  <a:gd name="connsiteX29" fmla="*/ 30331 w 57578"/>
                  <a:gd name="connsiteY29" fmla="*/ 30475 h 48262"/>
                  <a:gd name="connsiteX30" fmla="*/ 32491 w 57578"/>
                  <a:gd name="connsiteY30" fmla="*/ 32326 h 48262"/>
                  <a:gd name="connsiteX31" fmla="*/ 35781 w 57578"/>
                  <a:gd name="connsiteY31" fmla="*/ 34690 h 48262"/>
                  <a:gd name="connsiteX32" fmla="*/ 46063 w 57578"/>
                  <a:gd name="connsiteY32" fmla="*/ 42505 h 48262"/>
                  <a:gd name="connsiteX33" fmla="*/ 46063 w 57578"/>
                  <a:gd name="connsiteY33" fmla="*/ 42505 h 48262"/>
                  <a:gd name="connsiteX34" fmla="*/ 46371 w 57578"/>
                  <a:gd name="connsiteY34" fmla="*/ 42813 h 48262"/>
                  <a:gd name="connsiteX35" fmla="*/ 46577 w 57578"/>
                  <a:gd name="connsiteY35" fmla="*/ 43019 h 48262"/>
                  <a:gd name="connsiteX36" fmla="*/ 46680 w 57578"/>
                  <a:gd name="connsiteY36" fmla="*/ 43122 h 48262"/>
                  <a:gd name="connsiteX37" fmla="*/ 46782 w 57578"/>
                  <a:gd name="connsiteY37" fmla="*/ 43224 h 48262"/>
                  <a:gd name="connsiteX38" fmla="*/ 47399 w 57578"/>
                  <a:gd name="connsiteY38" fmla="*/ 43738 h 48262"/>
                  <a:gd name="connsiteX39" fmla="*/ 47502 w 57578"/>
                  <a:gd name="connsiteY39" fmla="*/ 43841 h 48262"/>
                  <a:gd name="connsiteX40" fmla="*/ 55111 w 57578"/>
                  <a:gd name="connsiteY40" fmla="*/ 48262 h 48262"/>
                  <a:gd name="connsiteX41" fmla="*/ 54391 w 57578"/>
                  <a:gd name="connsiteY41" fmla="*/ 46309 h 48262"/>
                  <a:gd name="connsiteX42" fmla="*/ 54391 w 57578"/>
                  <a:gd name="connsiteY42" fmla="*/ 46309 h 48262"/>
                  <a:gd name="connsiteX43" fmla="*/ 54391 w 57578"/>
                  <a:gd name="connsiteY43" fmla="*/ 46309 h 48262"/>
                  <a:gd name="connsiteX44" fmla="*/ 54391 w 57578"/>
                  <a:gd name="connsiteY44" fmla="*/ 46309 h 48262"/>
                  <a:gd name="connsiteX45" fmla="*/ 53980 w 57578"/>
                  <a:gd name="connsiteY45" fmla="*/ 38392 h 48262"/>
                  <a:gd name="connsiteX46" fmla="*/ 54597 w 57578"/>
                  <a:gd name="connsiteY46" fmla="*/ 33457 h 482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57578" h="48262">
                    <a:moveTo>
                      <a:pt x="54597" y="33457"/>
                    </a:moveTo>
                    <a:lnTo>
                      <a:pt x="54802" y="32737"/>
                    </a:lnTo>
                    <a:lnTo>
                      <a:pt x="54802" y="32737"/>
                    </a:lnTo>
                    <a:cubicBezTo>
                      <a:pt x="54802" y="32634"/>
                      <a:pt x="54905" y="32531"/>
                      <a:pt x="54905" y="32428"/>
                    </a:cubicBezTo>
                    <a:cubicBezTo>
                      <a:pt x="55933" y="29035"/>
                      <a:pt x="56859" y="28110"/>
                      <a:pt x="57578" y="27904"/>
                    </a:cubicBezTo>
                    <a:cubicBezTo>
                      <a:pt x="57578" y="26979"/>
                      <a:pt x="56962" y="25128"/>
                      <a:pt x="56139" y="22763"/>
                    </a:cubicBezTo>
                    <a:cubicBezTo>
                      <a:pt x="55008" y="19679"/>
                      <a:pt x="53363" y="15875"/>
                      <a:pt x="51718" y="12584"/>
                    </a:cubicBezTo>
                    <a:cubicBezTo>
                      <a:pt x="51101" y="11453"/>
                      <a:pt x="50587" y="10322"/>
                      <a:pt x="49970" y="9294"/>
                    </a:cubicBezTo>
                    <a:cubicBezTo>
                      <a:pt x="48016" y="8163"/>
                      <a:pt x="46166" y="7238"/>
                      <a:pt x="44520" y="6518"/>
                    </a:cubicBezTo>
                    <a:cubicBezTo>
                      <a:pt x="39071" y="3948"/>
                      <a:pt x="35370" y="2817"/>
                      <a:pt x="34650" y="2611"/>
                    </a:cubicBezTo>
                    <a:cubicBezTo>
                      <a:pt x="34547" y="2611"/>
                      <a:pt x="34547" y="2611"/>
                      <a:pt x="34444" y="2611"/>
                    </a:cubicBezTo>
                    <a:cubicBezTo>
                      <a:pt x="33519" y="2611"/>
                      <a:pt x="31257" y="2405"/>
                      <a:pt x="28481" y="2200"/>
                    </a:cubicBezTo>
                    <a:cubicBezTo>
                      <a:pt x="22414" y="1788"/>
                      <a:pt x="14292" y="1069"/>
                      <a:pt x="11721" y="143"/>
                    </a:cubicBezTo>
                    <a:cubicBezTo>
                      <a:pt x="11721" y="143"/>
                      <a:pt x="11721" y="143"/>
                      <a:pt x="11721" y="143"/>
                    </a:cubicBezTo>
                    <a:cubicBezTo>
                      <a:pt x="11721" y="143"/>
                      <a:pt x="11721" y="143"/>
                      <a:pt x="11721" y="143"/>
                    </a:cubicBezTo>
                    <a:cubicBezTo>
                      <a:pt x="11721" y="143"/>
                      <a:pt x="11721" y="143"/>
                      <a:pt x="11721" y="143"/>
                    </a:cubicBezTo>
                    <a:cubicBezTo>
                      <a:pt x="10590" y="-268"/>
                      <a:pt x="9973" y="246"/>
                      <a:pt x="8945" y="1172"/>
                    </a:cubicBezTo>
                    <a:cubicBezTo>
                      <a:pt x="7814" y="2200"/>
                      <a:pt x="6169" y="3742"/>
                      <a:pt x="3496" y="2097"/>
                    </a:cubicBezTo>
                    <a:cubicBezTo>
                      <a:pt x="2159" y="1274"/>
                      <a:pt x="926" y="1172"/>
                      <a:pt x="309" y="1788"/>
                    </a:cubicBezTo>
                    <a:cubicBezTo>
                      <a:pt x="309" y="1788"/>
                      <a:pt x="309" y="1788"/>
                      <a:pt x="309" y="1788"/>
                    </a:cubicBezTo>
                    <a:cubicBezTo>
                      <a:pt x="103" y="2097"/>
                      <a:pt x="0" y="2405"/>
                      <a:pt x="0" y="2817"/>
                    </a:cubicBezTo>
                    <a:cubicBezTo>
                      <a:pt x="0" y="3331"/>
                      <a:pt x="206" y="3948"/>
                      <a:pt x="617" y="4667"/>
                    </a:cubicBezTo>
                    <a:cubicBezTo>
                      <a:pt x="617" y="4667"/>
                      <a:pt x="617" y="4770"/>
                      <a:pt x="720" y="4770"/>
                    </a:cubicBezTo>
                    <a:cubicBezTo>
                      <a:pt x="1542" y="6004"/>
                      <a:pt x="3187" y="7135"/>
                      <a:pt x="4935" y="8266"/>
                    </a:cubicBezTo>
                    <a:cubicBezTo>
                      <a:pt x="6992" y="9603"/>
                      <a:pt x="9151" y="11145"/>
                      <a:pt x="10693" y="13201"/>
                    </a:cubicBezTo>
                    <a:cubicBezTo>
                      <a:pt x="11207" y="13818"/>
                      <a:pt x="11619" y="14538"/>
                      <a:pt x="11927" y="15258"/>
                    </a:cubicBezTo>
                    <a:cubicBezTo>
                      <a:pt x="11927" y="15258"/>
                      <a:pt x="11927" y="15258"/>
                      <a:pt x="11927" y="15360"/>
                    </a:cubicBezTo>
                    <a:cubicBezTo>
                      <a:pt x="13161" y="17931"/>
                      <a:pt x="18507" y="21530"/>
                      <a:pt x="22826" y="24408"/>
                    </a:cubicBezTo>
                    <a:cubicBezTo>
                      <a:pt x="26424" y="26773"/>
                      <a:pt x="28687" y="28316"/>
                      <a:pt x="29715" y="29549"/>
                    </a:cubicBezTo>
                    <a:cubicBezTo>
                      <a:pt x="30023" y="29858"/>
                      <a:pt x="30229" y="30166"/>
                      <a:pt x="30331" y="30475"/>
                    </a:cubicBezTo>
                    <a:cubicBezTo>
                      <a:pt x="30434" y="30783"/>
                      <a:pt x="31360" y="31503"/>
                      <a:pt x="32491" y="32326"/>
                    </a:cubicBezTo>
                    <a:cubicBezTo>
                      <a:pt x="33519" y="33045"/>
                      <a:pt x="34650" y="33868"/>
                      <a:pt x="35781" y="34690"/>
                    </a:cubicBezTo>
                    <a:cubicBezTo>
                      <a:pt x="38865" y="36849"/>
                      <a:pt x="42567" y="39523"/>
                      <a:pt x="46063" y="42505"/>
                    </a:cubicBezTo>
                    <a:cubicBezTo>
                      <a:pt x="46063" y="42505"/>
                      <a:pt x="46063" y="42505"/>
                      <a:pt x="46063" y="42505"/>
                    </a:cubicBezTo>
                    <a:cubicBezTo>
                      <a:pt x="46166" y="42607"/>
                      <a:pt x="46268" y="42710"/>
                      <a:pt x="46371" y="42813"/>
                    </a:cubicBezTo>
                    <a:cubicBezTo>
                      <a:pt x="46474" y="42916"/>
                      <a:pt x="46474" y="42916"/>
                      <a:pt x="46577" y="43019"/>
                    </a:cubicBezTo>
                    <a:cubicBezTo>
                      <a:pt x="46577" y="43019"/>
                      <a:pt x="46680" y="43122"/>
                      <a:pt x="46680" y="43122"/>
                    </a:cubicBezTo>
                    <a:cubicBezTo>
                      <a:pt x="46680" y="43122"/>
                      <a:pt x="46782" y="43224"/>
                      <a:pt x="46782" y="43224"/>
                    </a:cubicBezTo>
                    <a:cubicBezTo>
                      <a:pt x="46988" y="43430"/>
                      <a:pt x="47194" y="43533"/>
                      <a:pt x="47399" y="43738"/>
                    </a:cubicBezTo>
                    <a:cubicBezTo>
                      <a:pt x="47399" y="43738"/>
                      <a:pt x="47502" y="43738"/>
                      <a:pt x="47502" y="43841"/>
                    </a:cubicBezTo>
                    <a:cubicBezTo>
                      <a:pt x="49970" y="45075"/>
                      <a:pt x="52540" y="46720"/>
                      <a:pt x="55111" y="48262"/>
                    </a:cubicBezTo>
                    <a:cubicBezTo>
                      <a:pt x="54802" y="47029"/>
                      <a:pt x="54494" y="46514"/>
                      <a:pt x="54391" y="46309"/>
                    </a:cubicBezTo>
                    <a:cubicBezTo>
                      <a:pt x="54391" y="46309"/>
                      <a:pt x="54391" y="46309"/>
                      <a:pt x="54391" y="46309"/>
                    </a:cubicBezTo>
                    <a:lnTo>
                      <a:pt x="54391" y="46309"/>
                    </a:lnTo>
                    <a:cubicBezTo>
                      <a:pt x="54391" y="46309"/>
                      <a:pt x="54391" y="46309"/>
                      <a:pt x="54391" y="46309"/>
                    </a:cubicBezTo>
                    <a:cubicBezTo>
                      <a:pt x="53466" y="44664"/>
                      <a:pt x="53569" y="41476"/>
                      <a:pt x="53980" y="38392"/>
                    </a:cubicBezTo>
                    <a:cubicBezTo>
                      <a:pt x="53774" y="36747"/>
                      <a:pt x="54185" y="34999"/>
                      <a:pt x="54597" y="33457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742" name="Freihandform: Form 741">
                <a:extLst>
                  <a:ext uri="{FF2B5EF4-FFF2-40B4-BE49-F238E27FC236}">
                    <a16:creationId xmlns:a16="http://schemas.microsoft.com/office/drawing/2014/main" id="{76F0D7A5-B4FC-45A9-9882-6D34CAB52D46}"/>
                  </a:ext>
                </a:extLst>
              </p:cNvPr>
              <p:cNvSpPr/>
              <p:nvPr/>
            </p:nvSpPr>
            <p:spPr bwMode="gray">
              <a:xfrm>
                <a:off x="7344076" y="3341173"/>
                <a:ext cx="33630" cy="52848"/>
              </a:xfrm>
              <a:custGeom>
                <a:avLst/>
                <a:gdLst>
                  <a:gd name="connsiteX0" fmla="*/ 31780 w 33630"/>
                  <a:gd name="connsiteY0" fmla="*/ 45343 h 52848"/>
                  <a:gd name="connsiteX1" fmla="*/ 31780 w 33630"/>
                  <a:gd name="connsiteY1" fmla="*/ 45343 h 52848"/>
                  <a:gd name="connsiteX2" fmla="*/ 31780 w 33630"/>
                  <a:gd name="connsiteY2" fmla="*/ 45343 h 52848"/>
                  <a:gd name="connsiteX3" fmla="*/ 32294 w 33630"/>
                  <a:gd name="connsiteY3" fmla="*/ 45137 h 52848"/>
                  <a:gd name="connsiteX4" fmla="*/ 32294 w 33630"/>
                  <a:gd name="connsiteY4" fmla="*/ 45034 h 52848"/>
                  <a:gd name="connsiteX5" fmla="*/ 32088 w 33630"/>
                  <a:gd name="connsiteY5" fmla="*/ 44006 h 52848"/>
                  <a:gd name="connsiteX6" fmla="*/ 31780 w 33630"/>
                  <a:gd name="connsiteY6" fmla="*/ 42053 h 52848"/>
                  <a:gd name="connsiteX7" fmla="*/ 32191 w 33630"/>
                  <a:gd name="connsiteY7" fmla="*/ 40202 h 52848"/>
                  <a:gd name="connsiteX8" fmla="*/ 33630 w 33630"/>
                  <a:gd name="connsiteY8" fmla="*/ 33313 h 52848"/>
                  <a:gd name="connsiteX9" fmla="*/ 33527 w 33630"/>
                  <a:gd name="connsiteY9" fmla="*/ 32182 h 52848"/>
                  <a:gd name="connsiteX10" fmla="*/ 33527 w 33630"/>
                  <a:gd name="connsiteY10" fmla="*/ 32079 h 52848"/>
                  <a:gd name="connsiteX11" fmla="*/ 31985 w 33630"/>
                  <a:gd name="connsiteY11" fmla="*/ 31154 h 52848"/>
                  <a:gd name="connsiteX12" fmla="*/ 21601 w 33630"/>
                  <a:gd name="connsiteY12" fmla="*/ 22723 h 52848"/>
                  <a:gd name="connsiteX13" fmla="*/ 19544 w 33630"/>
                  <a:gd name="connsiteY13" fmla="*/ 18919 h 52848"/>
                  <a:gd name="connsiteX14" fmla="*/ 16254 w 33630"/>
                  <a:gd name="connsiteY14" fmla="*/ 6992 h 52848"/>
                  <a:gd name="connsiteX15" fmla="*/ 1860 w 33630"/>
                  <a:gd name="connsiteY15" fmla="*/ 0 h 52848"/>
                  <a:gd name="connsiteX16" fmla="*/ 1551 w 33630"/>
                  <a:gd name="connsiteY16" fmla="*/ 103 h 52848"/>
                  <a:gd name="connsiteX17" fmla="*/ 9 w 33630"/>
                  <a:gd name="connsiteY17" fmla="*/ 5758 h 52848"/>
                  <a:gd name="connsiteX18" fmla="*/ 420 w 33630"/>
                  <a:gd name="connsiteY18" fmla="*/ 9048 h 52848"/>
                  <a:gd name="connsiteX19" fmla="*/ 8851 w 33630"/>
                  <a:gd name="connsiteY19" fmla="*/ 15423 h 52848"/>
                  <a:gd name="connsiteX20" fmla="*/ 8337 w 33630"/>
                  <a:gd name="connsiteY20" fmla="*/ 19638 h 52848"/>
                  <a:gd name="connsiteX21" fmla="*/ 16871 w 33630"/>
                  <a:gd name="connsiteY21" fmla="*/ 40819 h 52848"/>
                  <a:gd name="connsiteX22" fmla="*/ 24274 w 33630"/>
                  <a:gd name="connsiteY22" fmla="*/ 47605 h 52848"/>
                  <a:gd name="connsiteX23" fmla="*/ 29826 w 33630"/>
                  <a:gd name="connsiteY23" fmla="*/ 52849 h 52848"/>
                  <a:gd name="connsiteX24" fmla="*/ 29621 w 33630"/>
                  <a:gd name="connsiteY24" fmla="*/ 49353 h 52848"/>
                  <a:gd name="connsiteX25" fmla="*/ 31780 w 33630"/>
                  <a:gd name="connsiteY25" fmla="*/ 45343 h 52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3630" h="52848">
                    <a:moveTo>
                      <a:pt x="31780" y="45343"/>
                    </a:moveTo>
                    <a:lnTo>
                      <a:pt x="31780" y="45343"/>
                    </a:lnTo>
                    <a:cubicBezTo>
                      <a:pt x="31780" y="45343"/>
                      <a:pt x="31882" y="45343"/>
                      <a:pt x="31780" y="45343"/>
                    </a:cubicBezTo>
                    <a:cubicBezTo>
                      <a:pt x="32191" y="45240"/>
                      <a:pt x="32294" y="45137"/>
                      <a:pt x="32294" y="45137"/>
                    </a:cubicBezTo>
                    <a:cubicBezTo>
                      <a:pt x="32294" y="45137"/>
                      <a:pt x="32294" y="45034"/>
                      <a:pt x="32294" y="45034"/>
                    </a:cubicBezTo>
                    <a:cubicBezTo>
                      <a:pt x="32294" y="44726"/>
                      <a:pt x="32191" y="44315"/>
                      <a:pt x="32088" y="44006"/>
                    </a:cubicBezTo>
                    <a:cubicBezTo>
                      <a:pt x="31985" y="43492"/>
                      <a:pt x="31780" y="42772"/>
                      <a:pt x="31780" y="42053"/>
                    </a:cubicBezTo>
                    <a:cubicBezTo>
                      <a:pt x="31780" y="41436"/>
                      <a:pt x="31882" y="40819"/>
                      <a:pt x="32191" y="40202"/>
                    </a:cubicBezTo>
                    <a:cubicBezTo>
                      <a:pt x="33116" y="38454"/>
                      <a:pt x="33630" y="35267"/>
                      <a:pt x="33630" y="33313"/>
                    </a:cubicBezTo>
                    <a:cubicBezTo>
                      <a:pt x="33630" y="32799"/>
                      <a:pt x="33630" y="32491"/>
                      <a:pt x="33527" y="32182"/>
                    </a:cubicBezTo>
                    <a:cubicBezTo>
                      <a:pt x="33527" y="32182"/>
                      <a:pt x="33527" y="32079"/>
                      <a:pt x="33527" y="32079"/>
                    </a:cubicBezTo>
                    <a:cubicBezTo>
                      <a:pt x="33013" y="31771"/>
                      <a:pt x="32499" y="31462"/>
                      <a:pt x="31985" y="31154"/>
                    </a:cubicBezTo>
                    <a:cubicBezTo>
                      <a:pt x="27461" y="28378"/>
                      <a:pt x="23863" y="26013"/>
                      <a:pt x="21601" y="22723"/>
                    </a:cubicBezTo>
                    <a:cubicBezTo>
                      <a:pt x="20881" y="21695"/>
                      <a:pt x="20161" y="20358"/>
                      <a:pt x="19544" y="18919"/>
                    </a:cubicBezTo>
                    <a:cubicBezTo>
                      <a:pt x="18002" y="15217"/>
                      <a:pt x="16871" y="10590"/>
                      <a:pt x="16254" y="6992"/>
                    </a:cubicBezTo>
                    <a:cubicBezTo>
                      <a:pt x="9159" y="2982"/>
                      <a:pt x="3504" y="206"/>
                      <a:pt x="1860" y="0"/>
                    </a:cubicBezTo>
                    <a:lnTo>
                      <a:pt x="1551" y="103"/>
                    </a:lnTo>
                    <a:cubicBezTo>
                      <a:pt x="728" y="411"/>
                      <a:pt x="-94" y="2776"/>
                      <a:pt x="9" y="5758"/>
                    </a:cubicBezTo>
                    <a:cubicBezTo>
                      <a:pt x="9" y="6786"/>
                      <a:pt x="214" y="7917"/>
                      <a:pt x="420" y="9048"/>
                    </a:cubicBezTo>
                    <a:cubicBezTo>
                      <a:pt x="5150" y="11207"/>
                      <a:pt x="8029" y="13058"/>
                      <a:pt x="8851" y="15423"/>
                    </a:cubicBezTo>
                    <a:cubicBezTo>
                      <a:pt x="9262" y="16759"/>
                      <a:pt x="9159" y="18096"/>
                      <a:pt x="8337" y="19638"/>
                    </a:cubicBezTo>
                    <a:cubicBezTo>
                      <a:pt x="6383" y="23443"/>
                      <a:pt x="11421" y="37323"/>
                      <a:pt x="16871" y="40819"/>
                    </a:cubicBezTo>
                    <a:cubicBezTo>
                      <a:pt x="19647" y="42567"/>
                      <a:pt x="22012" y="45137"/>
                      <a:pt x="24274" y="47605"/>
                    </a:cubicBezTo>
                    <a:cubicBezTo>
                      <a:pt x="26125" y="49661"/>
                      <a:pt x="27975" y="51615"/>
                      <a:pt x="29826" y="52849"/>
                    </a:cubicBezTo>
                    <a:cubicBezTo>
                      <a:pt x="29723" y="51615"/>
                      <a:pt x="29621" y="50484"/>
                      <a:pt x="29621" y="49353"/>
                    </a:cubicBezTo>
                    <a:cubicBezTo>
                      <a:pt x="29826" y="47297"/>
                      <a:pt x="30237" y="45754"/>
                      <a:pt x="31780" y="45343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743" name="Freihandform: Form 742">
                <a:extLst>
                  <a:ext uri="{FF2B5EF4-FFF2-40B4-BE49-F238E27FC236}">
                    <a16:creationId xmlns:a16="http://schemas.microsoft.com/office/drawing/2014/main" id="{E1CD3B64-16C3-4AB5-81B3-455776CBCB06}"/>
                  </a:ext>
                </a:extLst>
              </p:cNvPr>
              <p:cNvSpPr/>
              <p:nvPr/>
            </p:nvSpPr>
            <p:spPr bwMode="gray">
              <a:xfrm>
                <a:off x="7222553" y="3260768"/>
                <a:ext cx="43903" cy="25807"/>
              </a:xfrm>
              <a:custGeom>
                <a:avLst/>
                <a:gdLst>
                  <a:gd name="connsiteX0" fmla="*/ 38454 w 43903"/>
                  <a:gd name="connsiteY0" fmla="*/ 10385 h 25807"/>
                  <a:gd name="connsiteX1" fmla="*/ 38454 w 43903"/>
                  <a:gd name="connsiteY1" fmla="*/ 10385 h 25807"/>
                  <a:gd name="connsiteX2" fmla="*/ 38454 w 43903"/>
                  <a:gd name="connsiteY2" fmla="*/ 10385 h 25807"/>
                  <a:gd name="connsiteX3" fmla="*/ 39379 w 43903"/>
                  <a:gd name="connsiteY3" fmla="*/ 9871 h 25807"/>
                  <a:gd name="connsiteX4" fmla="*/ 39379 w 43903"/>
                  <a:gd name="connsiteY4" fmla="*/ 9871 h 25807"/>
                  <a:gd name="connsiteX5" fmla="*/ 43492 w 43903"/>
                  <a:gd name="connsiteY5" fmla="*/ 5449 h 25807"/>
                  <a:gd name="connsiteX6" fmla="*/ 43903 w 43903"/>
                  <a:gd name="connsiteY6" fmla="*/ 4730 h 25807"/>
                  <a:gd name="connsiteX7" fmla="*/ 43903 w 43903"/>
                  <a:gd name="connsiteY7" fmla="*/ 4730 h 25807"/>
                  <a:gd name="connsiteX8" fmla="*/ 40407 w 43903"/>
                  <a:gd name="connsiteY8" fmla="*/ 1234 h 25807"/>
                  <a:gd name="connsiteX9" fmla="*/ 38865 w 43903"/>
                  <a:gd name="connsiteY9" fmla="*/ 0 h 25807"/>
                  <a:gd name="connsiteX10" fmla="*/ 38454 w 43903"/>
                  <a:gd name="connsiteY10" fmla="*/ 411 h 25807"/>
                  <a:gd name="connsiteX11" fmla="*/ 35164 w 43903"/>
                  <a:gd name="connsiteY11" fmla="*/ 2570 h 25807"/>
                  <a:gd name="connsiteX12" fmla="*/ 31154 w 43903"/>
                  <a:gd name="connsiteY12" fmla="*/ 3290 h 25807"/>
                  <a:gd name="connsiteX13" fmla="*/ 31051 w 43903"/>
                  <a:gd name="connsiteY13" fmla="*/ 3290 h 25807"/>
                  <a:gd name="connsiteX14" fmla="*/ 24882 w 43903"/>
                  <a:gd name="connsiteY14" fmla="*/ 6066 h 25807"/>
                  <a:gd name="connsiteX15" fmla="*/ 21283 w 43903"/>
                  <a:gd name="connsiteY15" fmla="*/ 7917 h 25807"/>
                  <a:gd name="connsiteX16" fmla="*/ 20666 w 43903"/>
                  <a:gd name="connsiteY16" fmla="*/ 7917 h 25807"/>
                  <a:gd name="connsiteX17" fmla="*/ 14703 w 43903"/>
                  <a:gd name="connsiteY17" fmla="*/ 6786 h 25807"/>
                  <a:gd name="connsiteX18" fmla="*/ 4215 w 43903"/>
                  <a:gd name="connsiteY18" fmla="*/ 4935 h 25807"/>
                  <a:gd name="connsiteX19" fmla="*/ 1234 w 43903"/>
                  <a:gd name="connsiteY19" fmla="*/ 4730 h 25807"/>
                  <a:gd name="connsiteX20" fmla="*/ 0 w 43903"/>
                  <a:gd name="connsiteY20" fmla="*/ 4627 h 25807"/>
                  <a:gd name="connsiteX21" fmla="*/ 7608 w 43903"/>
                  <a:gd name="connsiteY21" fmla="*/ 22209 h 25807"/>
                  <a:gd name="connsiteX22" fmla="*/ 13161 w 43903"/>
                  <a:gd name="connsiteY22" fmla="*/ 20975 h 25807"/>
                  <a:gd name="connsiteX23" fmla="*/ 15834 w 43903"/>
                  <a:gd name="connsiteY23" fmla="*/ 21386 h 25807"/>
                  <a:gd name="connsiteX24" fmla="*/ 20564 w 43903"/>
                  <a:gd name="connsiteY24" fmla="*/ 25807 h 25807"/>
                  <a:gd name="connsiteX25" fmla="*/ 28583 w 43903"/>
                  <a:gd name="connsiteY25" fmla="*/ 23957 h 25807"/>
                  <a:gd name="connsiteX26" fmla="*/ 31360 w 43903"/>
                  <a:gd name="connsiteY26" fmla="*/ 23751 h 25807"/>
                  <a:gd name="connsiteX27" fmla="*/ 34136 w 43903"/>
                  <a:gd name="connsiteY27" fmla="*/ 24368 h 25807"/>
                  <a:gd name="connsiteX28" fmla="*/ 36809 w 43903"/>
                  <a:gd name="connsiteY28" fmla="*/ 24882 h 25807"/>
                  <a:gd name="connsiteX29" fmla="*/ 37323 w 43903"/>
                  <a:gd name="connsiteY29" fmla="*/ 19124 h 25807"/>
                  <a:gd name="connsiteX30" fmla="*/ 37734 w 43903"/>
                  <a:gd name="connsiteY30" fmla="*/ 18404 h 25807"/>
                  <a:gd name="connsiteX31" fmla="*/ 39482 w 43903"/>
                  <a:gd name="connsiteY31" fmla="*/ 17479 h 25807"/>
                  <a:gd name="connsiteX32" fmla="*/ 38865 w 43903"/>
                  <a:gd name="connsiteY32" fmla="*/ 15217 h 25807"/>
                  <a:gd name="connsiteX33" fmla="*/ 38043 w 43903"/>
                  <a:gd name="connsiteY33" fmla="*/ 12030 h 25807"/>
                  <a:gd name="connsiteX34" fmla="*/ 38351 w 43903"/>
                  <a:gd name="connsiteY34" fmla="*/ 10899 h 25807"/>
                  <a:gd name="connsiteX35" fmla="*/ 38454 w 43903"/>
                  <a:gd name="connsiteY35" fmla="*/ 10385 h 258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3903" h="25807">
                    <a:moveTo>
                      <a:pt x="38454" y="10385"/>
                    </a:moveTo>
                    <a:cubicBezTo>
                      <a:pt x="38454" y="10385"/>
                      <a:pt x="38454" y="10385"/>
                      <a:pt x="38454" y="10385"/>
                    </a:cubicBezTo>
                    <a:cubicBezTo>
                      <a:pt x="38454" y="10282"/>
                      <a:pt x="38454" y="10282"/>
                      <a:pt x="38454" y="10385"/>
                    </a:cubicBezTo>
                    <a:cubicBezTo>
                      <a:pt x="38763" y="10076"/>
                      <a:pt x="39071" y="9973"/>
                      <a:pt x="39379" y="9871"/>
                    </a:cubicBezTo>
                    <a:cubicBezTo>
                      <a:pt x="39379" y="9871"/>
                      <a:pt x="39379" y="9871"/>
                      <a:pt x="39379" y="9871"/>
                    </a:cubicBezTo>
                    <a:cubicBezTo>
                      <a:pt x="40407" y="9768"/>
                      <a:pt x="42258" y="7300"/>
                      <a:pt x="43492" y="5449"/>
                    </a:cubicBezTo>
                    <a:cubicBezTo>
                      <a:pt x="43595" y="5244"/>
                      <a:pt x="43801" y="4935"/>
                      <a:pt x="43903" y="4730"/>
                    </a:cubicBezTo>
                    <a:cubicBezTo>
                      <a:pt x="43903" y="4730"/>
                      <a:pt x="43903" y="4730"/>
                      <a:pt x="43903" y="4730"/>
                    </a:cubicBezTo>
                    <a:cubicBezTo>
                      <a:pt x="42567" y="3290"/>
                      <a:pt x="41333" y="2056"/>
                      <a:pt x="40407" y="1234"/>
                    </a:cubicBezTo>
                    <a:lnTo>
                      <a:pt x="38865" y="0"/>
                    </a:lnTo>
                    <a:cubicBezTo>
                      <a:pt x="38763" y="103"/>
                      <a:pt x="38557" y="308"/>
                      <a:pt x="38454" y="411"/>
                    </a:cubicBezTo>
                    <a:cubicBezTo>
                      <a:pt x="37734" y="1028"/>
                      <a:pt x="36706" y="1954"/>
                      <a:pt x="35164" y="2570"/>
                    </a:cubicBezTo>
                    <a:cubicBezTo>
                      <a:pt x="34136" y="2982"/>
                      <a:pt x="32799" y="3290"/>
                      <a:pt x="31154" y="3290"/>
                    </a:cubicBezTo>
                    <a:cubicBezTo>
                      <a:pt x="31154" y="3290"/>
                      <a:pt x="31154" y="3290"/>
                      <a:pt x="31051" y="3290"/>
                    </a:cubicBezTo>
                    <a:cubicBezTo>
                      <a:pt x="28069" y="3290"/>
                      <a:pt x="26321" y="4730"/>
                      <a:pt x="24882" y="6066"/>
                    </a:cubicBezTo>
                    <a:cubicBezTo>
                      <a:pt x="23751" y="7094"/>
                      <a:pt x="22620" y="7917"/>
                      <a:pt x="21283" y="7917"/>
                    </a:cubicBezTo>
                    <a:cubicBezTo>
                      <a:pt x="21078" y="7917"/>
                      <a:pt x="20872" y="7917"/>
                      <a:pt x="20666" y="7917"/>
                    </a:cubicBezTo>
                    <a:cubicBezTo>
                      <a:pt x="19330" y="7814"/>
                      <a:pt x="17273" y="7300"/>
                      <a:pt x="14703" y="6786"/>
                    </a:cubicBezTo>
                    <a:cubicBezTo>
                      <a:pt x="11104" y="5963"/>
                      <a:pt x="7094" y="5038"/>
                      <a:pt x="4215" y="4935"/>
                    </a:cubicBezTo>
                    <a:cubicBezTo>
                      <a:pt x="3290" y="4832"/>
                      <a:pt x="2262" y="4832"/>
                      <a:pt x="1234" y="4730"/>
                    </a:cubicBezTo>
                    <a:cubicBezTo>
                      <a:pt x="822" y="4730"/>
                      <a:pt x="411" y="4627"/>
                      <a:pt x="0" y="4627"/>
                    </a:cubicBezTo>
                    <a:cubicBezTo>
                      <a:pt x="1851" y="9562"/>
                      <a:pt x="4524" y="16143"/>
                      <a:pt x="7608" y="22209"/>
                    </a:cubicBezTo>
                    <a:cubicBezTo>
                      <a:pt x="9459" y="21386"/>
                      <a:pt x="11413" y="20975"/>
                      <a:pt x="13161" y="20975"/>
                    </a:cubicBezTo>
                    <a:cubicBezTo>
                      <a:pt x="14189" y="20975"/>
                      <a:pt x="15114" y="21078"/>
                      <a:pt x="15834" y="21386"/>
                    </a:cubicBezTo>
                    <a:cubicBezTo>
                      <a:pt x="17890" y="22106"/>
                      <a:pt x="19330" y="23957"/>
                      <a:pt x="20564" y="25807"/>
                    </a:cubicBezTo>
                    <a:cubicBezTo>
                      <a:pt x="24779" y="25088"/>
                      <a:pt x="27658" y="24471"/>
                      <a:pt x="28583" y="23957"/>
                    </a:cubicBezTo>
                    <a:cubicBezTo>
                      <a:pt x="29303" y="23648"/>
                      <a:pt x="30229" y="23648"/>
                      <a:pt x="31360" y="23751"/>
                    </a:cubicBezTo>
                    <a:cubicBezTo>
                      <a:pt x="32182" y="23854"/>
                      <a:pt x="33210" y="24059"/>
                      <a:pt x="34136" y="24368"/>
                    </a:cubicBezTo>
                    <a:cubicBezTo>
                      <a:pt x="34958" y="24574"/>
                      <a:pt x="36089" y="24882"/>
                      <a:pt x="36809" y="24882"/>
                    </a:cubicBezTo>
                    <a:cubicBezTo>
                      <a:pt x="36603" y="23340"/>
                      <a:pt x="36501" y="20769"/>
                      <a:pt x="37323" y="19124"/>
                    </a:cubicBezTo>
                    <a:cubicBezTo>
                      <a:pt x="37426" y="18919"/>
                      <a:pt x="37631" y="18610"/>
                      <a:pt x="37734" y="18404"/>
                    </a:cubicBezTo>
                    <a:cubicBezTo>
                      <a:pt x="38146" y="17890"/>
                      <a:pt x="38763" y="17582"/>
                      <a:pt x="39482" y="17479"/>
                    </a:cubicBezTo>
                    <a:cubicBezTo>
                      <a:pt x="39379" y="16965"/>
                      <a:pt x="39071" y="15834"/>
                      <a:pt x="38865" y="15217"/>
                    </a:cubicBezTo>
                    <a:cubicBezTo>
                      <a:pt x="38454" y="13983"/>
                      <a:pt x="38043" y="12955"/>
                      <a:pt x="38043" y="12030"/>
                    </a:cubicBezTo>
                    <a:cubicBezTo>
                      <a:pt x="38043" y="11618"/>
                      <a:pt x="38146" y="11207"/>
                      <a:pt x="38351" y="10899"/>
                    </a:cubicBezTo>
                    <a:cubicBezTo>
                      <a:pt x="38248" y="10487"/>
                      <a:pt x="38351" y="10385"/>
                      <a:pt x="38454" y="10385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744" name="Freihandform: Form 743">
                <a:extLst>
                  <a:ext uri="{FF2B5EF4-FFF2-40B4-BE49-F238E27FC236}">
                    <a16:creationId xmlns:a16="http://schemas.microsoft.com/office/drawing/2014/main" id="{A95CA3BD-0992-4C86-8ADB-86E65681A31B}"/>
                  </a:ext>
                </a:extLst>
              </p:cNvPr>
              <p:cNvSpPr/>
              <p:nvPr/>
            </p:nvSpPr>
            <p:spPr bwMode="gray">
              <a:xfrm>
                <a:off x="7328315" y="3328217"/>
                <a:ext cx="15461" cy="20769"/>
              </a:xfrm>
              <a:custGeom>
                <a:avLst/>
                <a:gdLst>
                  <a:gd name="connsiteX0" fmla="*/ 15461 w 15461"/>
                  <a:gd name="connsiteY0" fmla="*/ 11721 h 20769"/>
                  <a:gd name="connsiteX1" fmla="*/ 14947 w 15461"/>
                  <a:gd name="connsiteY1" fmla="*/ 11310 h 20769"/>
                  <a:gd name="connsiteX2" fmla="*/ 758 w 15461"/>
                  <a:gd name="connsiteY2" fmla="*/ 0 h 20769"/>
                  <a:gd name="connsiteX3" fmla="*/ 39 w 15461"/>
                  <a:gd name="connsiteY3" fmla="*/ 5347 h 20769"/>
                  <a:gd name="connsiteX4" fmla="*/ 347 w 15461"/>
                  <a:gd name="connsiteY4" fmla="*/ 8637 h 20769"/>
                  <a:gd name="connsiteX5" fmla="*/ 450 w 15461"/>
                  <a:gd name="connsiteY5" fmla="*/ 8945 h 20769"/>
                  <a:gd name="connsiteX6" fmla="*/ 1992 w 15461"/>
                  <a:gd name="connsiteY6" fmla="*/ 13572 h 20769"/>
                  <a:gd name="connsiteX7" fmla="*/ 3534 w 15461"/>
                  <a:gd name="connsiteY7" fmla="*/ 14497 h 20769"/>
                  <a:gd name="connsiteX8" fmla="*/ 14125 w 15461"/>
                  <a:gd name="connsiteY8" fmla="*/ 20769 h 20769"/>
                  <a:gd name="connsiteX9" fmla="*/ 15461 w 15461"/>
                  <a:gd name="connsiteY9" fmla="*/ 11824 h 20769"/>
                  <a:gd name="connsiteX10" fmla="*/ 15461 w 15461"/>
                  <a:gd name="connsiteY10" fmla="*/ 11721 h 20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461" h="20769">
                    <a:moveTo>
                      <a:pt x="15461" y="11721"/>
                    </a:moveTo>
                    <a:cubicBezTo>
                      <a:pt x="15256" y="11618"/>
                      <a:pt x="15153" y="11413"/>
                      <a:pt x="14947" y="11310"/>
                    </a:cubicBezTo>
                    <a:cubicBezTo>
                      <a:pt x="10526" y="7608"/>
                      <a:pt x="4768" y="2982"/>
                      <a:pt x="758" y="0"/>
                    </a:cubicBezTo>
                    <a:cubicBezTo>
                      <a:pt x="450" y="1851"/>
                      <a:pt x="142" y="3804"/>
                      <a:pt x="39" y="5347"/>
                    </a:cubicBezTo>
                    <a:cubicBezTo>
                      <a:pt x="-64" y="6786"/>
                      <a:pt x="39" y="7917"/>
                      <a:pt x="347" y="8637"/>
                    </a:cubicBezTo>
                    <a:cubicBezTo>
                      <a:pt x="347" y="8740"/>
                      <a:pt x="450" y="8842"/>
                      <a:pt x="450" y="8945"/>
                    </a:cubicBezTo>
                    <a:cubicBezTo>
                      <a:pt x="964" y="9768"/>
                      <a:pt x="1478" y="11310"/>
                      <a:pt x="1992" y="13572"/>
                    </a:cubicBezTo>
                    <a:lnTo>
                      <a:pt x="3534" y="14497"/>
                    </a:lnTo>
                    <a:cubicBezTo>
                      <a:pt x="7544" y="17068"/>
                      <a:pt x="11349" y="19433"/>
                      <a:pt x="14125" y="20769"/>
                    </a:cubicBezTo>
                    <a:cubicBezTo>
                      <a:pt x="13611" y="17171"/>
                      <a:pt x="14022" y="13572"/>
                      <a:pt x="15461" y="11824"/>
                    </a:cubicBezTo>
                    <a:cubicBezTo>
                      <a:pt x="15461" y="11824"/>
                      <a:pt x="15461" y="11721"/>
                      <a:pt x="15461" y="11721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745" name="Freihandform: Form 744">
                <a:extLst>
                  <a:ext uri="{FF2B5EF4-FFF2-40B4-BE49-F238E27FC236}">
                    <a16:creationId xmlns:a16="http://schemas.microsoft.com/office/drawing/2014/main" id="{FD7FDC9E-A1BD-4C4C-BCE2-D1EF9799F796}"/>
                  </a:ext>
                </a:extLst>
              </p:cNvPr>
              <p:cNvSpPr/>
              <p:nvPr/>
            </p:nvSpPr>
            <p:spPr bwMode="gray">
              <a:xfrm>
                <a:off x="7168779" y="3217790"/>
                <a:ext cx="94387" cy="48633"/>
              </a:xfrm>
              <a:custGeom>
                <a:avLst/>
                <a:gdLst>
                  <a:gd name="connsiteX0" fmla="*/ 43184 w 94387"/>
                  <a:gd name="connsiteY0" fmla="*/ 28069 h 48633"/>
                  <a:gd name="connsiteX1" fmla="*/ 37015 w 94387"/>
                  <a:gd name="connsiteY1" fmla="*/ 27041 h 48633"/>
                  <a:gd name="connsiteX2" fmla="*/ 25499 w 94387"/>
                  <a:gd name="connsiteY2" fmla="*/ 29406 h 48633"/>
                  <a:gd name="connsiteX3" fmla="*/ 24676 w 94387"/>
                  <a:gd name="connsiteY3" fmla="*/ 30537 h 48633"/>
                  <a:gd name="connsiteX4" fmla="*/ 23134 w 94387"/>
                  <a:gd name="connsiteY4" fmla="*/ 31462 h 48633"/>
                  <a:gd name="connsiteX5" fmla="*/ 16245 w 94387"/>
                  <a:gd name="connsiteY5" fmla="*/ 30434 h 48633"/>
                  <a:gd name="connsiteX6" fmla="*/ 10693 w 94387"/>
                  <a:gd name="connsiteY6" fmla="*/ 29715 h 48633"/>
                  <a:gd name="connsiteX7" fmla="*/ 10076 w 94387"/>
                  <a:gd name="connsiteY7" fmla="*/ 30846 h 48633"/>
                  <a:gd name="connsiteX8" fmla="*/ 9048 w 94387"/>
                  <a:gd name="connsiteY8" fmla="*/ 32593 h 48633"/>
                  <a:gd name="connsiteX9" fmla="*/ 3804 w 94387"/>
                  <a:gd name="connsiteY9" fmla="*/ 31051 h 48633"/>
                  <a:gd name="connsiteX10" fmla="*/ 0 w 94387"/>
                  <a:gd name="connsiteY10" fmla="*/ 29406 h 48633"/>
                  <a:gd name="connsiteX11" fmla="*/ 103 w 94387"/>
                  <a:gd name="connsiteY11" fmla="*/ 29920 h 48633"/>
                  <a:gd name="connsiteX12" fmla="*/ 103 w 94387"/>
                  <a:gd name="connsiteY12" fmla="*/ 30023 h 48633"/>
                  <a:gd name="connsiteX13" fmla="*/ 2365 w 94387"/>
                  <a:gd name="connsiteY13" fmla="*/ 34958 h 48633"/>
                  <a:gd name="connsiteX14" fmla="*/ 2982 w 94387"/>
                  <a:gd name="connsiteY14" fmla="*/ 36192 h 48633"/>
                  <a:gd name="connsiteX15" fmla="*/ 8842 w 94387"/>
                  <a:gd name="connsiteY15" fmla="*/ 39791 h 48633"/>
                  <a:gd name="connsiteX16" fmla="*/ 10487 w 94387"/>
                  <a:gd name="connsiteY16" fmla="*/ 39894 h 48633"/>
                  <a:gd name="connsiteX17" fmla="*/ 10487 w 94387"/>
                  <a:gd name="connsiteY17" fmla="*/ 39894 h 48633"/>
                  <a:gd name="connsiteX18" fmla="*/ 10590 w 94387"/>
                  <a:gd name="connsiteY18" fmla="*/ 39791 h 48633"/>
                  <a:gd name="connsiteX19" fmla="*/ 21078 w 94387"/>
                  <a:gd name="connsiteY19" fmla="*/ 41847 h 48633"/>
                  <a:gd name="connsiteX20" fmla="*/ 23854 w 94387"/>
                  <a:gd name="connsiteY20" fmla="*/ 42053 h 48633"/>
                  <a:gd name="connsiteX21" fmla="*/ 26938 w 94387"/>
                  <a:gd name="connsiteY21" fmla="*/ 39379 h 48633"/>
                  <a:gd name="connsiteX22" fmla="*/ 26938 w 94387"/>
                  <a:gd name="connsiteY22" fmla="*/ 39277 h 48633"/>
                  <a:gd name="connsiteX23" fmla="*/ 35678 w 94387"/>
                  <a:gd name="connsiteY23" fmla="*/ 37117 h 48633"/>
                  <a:gd name="connsiteX24" fmla="*/ 35678 w 94387"/>
                  <a:gd name="connsiteY24" fmla="*/ 37117 h 48633"/>
                  <a:gd name="connsiteX25" fmla="*/ 38146 w 94387"/>
                  <a:gd name="connsiteY25" fmla="*/ 37117 h 48633"/>
                  <a:gd name="connsiteX26" fmla="*/ 41024 w 94387"/>
                  <a:gd name="connsiteY26" fmla="*/ 39791 h 48633"/>
                  <a:gd name="connsiteX27" fmla="*/ 41230 w 94387"/>
                  <a:gd name="connsiteY27" fmla="*/ 39996 h 48633"/>
                  <a:gd name="connsiteX28" fmla="*/ 43903 w 94387"/>
                  <a:gd name="connsiteY28" fmla="*/ 43287 h 48633"/>
                  <a:gd name="connsiteX29" fmla="*/ 44418 w 94387"/>
                  <a:gd name="connsiteY29" fmla="*/ 43698 h 48633"/>
                  <a:gd name="connsiteX30" fmla="*/ 51820 w 94387"/>
                  <a:gd name="connsiteY30" fmla="*/ 45137 h 48633"/>
                  <a:gd name="connsiteX31" fmla="*/ 51923 w 94387"/>
                  <a:gd name="connsiteY31" fmla="*/ 45137 h 48633"/>
                  <a:gd name="connsiteX32" fmla="*/ 55522 w 94387"/>
                  <a:gd name="connsiteY32" fmla="*/ 45446 h 48633"/>
                  <a:gd name="connsiteX33" fmla="*/ 57681 w 94387"/>
                  <a:gd name="connsiteY33" fmla="*/ 45549 h 48633"/>
                  <a:gd name="connsiteX34" fmla="*/ 68477 w 94387"/>
                  <a:gd name="connsiteY34" fmla="*/ 47502 h 48633"/>
                  <a:gd name="connsiteX35" fmla="*/ 74338 w 94387"/>
                  <a:gd name="connsiteY35" fmla="*/ 48633 h 48633"/>
                  <a:gd name="connsiteX36" fmla="*/ 74338 w 94387"/>
                  <a:gd name="connsiteY36" fmla="*/ 48633 h 48633"/>
                  <a:gd name="connsiteX37" fmla="*/ 74440 w 94387"/>
                  <a:gd name="connsiteY37" fmla="*/ 48633 h 48633"/>
                  <a:gd name="connsiteX38" fmla="*/ 74543 w 94387"/>
                  <a:gd name="connsiteY38" fmla="*/ 48633 h 48633"/>
                  <a:gd name="connsiteX39" fmla="*/ 74543 w 94387"/>
                  <a:gd name="connsiteY39" fmla="*/ 48633 h 48633"/>
                  <a:gd name="connsiteX40" fmla="*/ 76805 w 94387"/>
                  <a:gd name="connsiteY40" fmla="*/ 47194 h 48633"/>
                  <a:gd name="connsiteX41" fmla="*/ 84311 w 94387"/>
                  <a:gd name="connsiteY41" fmla="*/ 43903 h 48633"/>
                  <a:gd name="connsiteX42" fmla="*/ 84414 w 94387"/>
                  <a:gd name="connsiteY42" fmla="*/ 43903 h 48633"/>
                  <a:gd name="connsiteX43" fmla="*/ 84722 w 94387"/>
                  <a:gd name="connsiteY43" fmla="*/ 43903 h 48633"/>
                  <a:gd name="connsiteX44" fmla="*/ 84825 w 94387"/>
                  <a:gd name="connsiteY44" fmla="*/ 43903 h 48633"/>
                  <a:gd name="connsiteX45" fmla="*/ 84928 w 94387"/>
                  <a:gd name="connsiteY45" fmla="*/ 43903 h 48633"/>
                  <a:gd name="connsiteX46" fmla="*/ 84928 w 94387"/>
                  <a:gd name="connsiteY46" fmla="*/ 43903 h 48633"/>
                  <a:gd name="connsiteX47" fmla="*/ 85134 w 94387"/>
                  <a:gd name="connsiteY47" fmla="*/ 43903 h 48633"/>
                  <a:gd name="connsiteX48" fmla="*/ 85134 w 94387"/>
                  <a:gd name="connsiteY48" fmla="*/ 43903 h 48633"/>
                  <a:gd name="connsiteX49" fmla="*/ 85442 w 94387"/>
                  <a:gd name="connsiteY49" fmla="*/ 43903 h 48633"/>
                  <a:gd name="connsiteX50" fmla="*/ 85442 w 94387"/>
                  <a:gd name="connsiteY50" fmla="*/ 43903 h 48633"/>
                  <a:gd name="connsiteX51" fmla="*/ 85853 w 94387"/>
                  <a:gd name="connsiteY51" fmla="*/ 43903 h 48633"/>
                  <a:gd name="connsiteX52" fmla="*/ 85853 w 94387"/>
                  <a:gd name="connsiteY52" fmla="*/ 43903 h 48633"/>
                  <a:gd name="connsiteX53" fmla="*/ 85853 w 94387"/>
                  <a:gd name="connsiteY53" fmla="*/ 43903 h 48633"/>
                  <a:gd name="connsiteX54" fmla="*/ 85956 w 94387"/>
                  <a:gd name="connsiteY54" fmla="*/ 43903 h 48633"/>
                  <a:gd name="connsiteX55" fmla="*/ 85956 w 94387"/>
                  <a:gd name="connsiteY55" fmla="*/ 43903 h 48633"/>
                  <a:gd name="connsiteX56" fmla="*/ 90172 w 94387"/>
                  <a:gd name="connsiteY56" fmla="*/ 41744 h 48633"/>
                  <a:gd name="connsiteX57" fmla="*/ 90994 w 94387"/>
                  <a:gd name="connsiteY57" fmla="*/ 41025 h 48633"/>
                  <a:gd name="connsiteX58" fmla="*/ 91200 w 94387"/>
                  <a:gd name="connsiteY58" fmla="*/ 38043 h 48633"/>
                  <a:gd name="connsiteX59" fmla="*/ 91817 w 94387"/>
                  <a:gd name="connsiteY59" fmla="*/ 37426 h 48633"/>
                  <a:gd name="connsiteX60" fmla="*/ 92331 w 94387"/>
                  <a:gd name="connsiteY60" fmla="*/ 37220 h 48633"/>
                  <a:gd name="connsiteX61" fmla="*/ 91714 w 94387"/>
                  <a:gd name="connsiteY61" fmla="*/ 35472 h 48633"/>
                  <a:gd name="connsiteX62" fmla="*/ 90686 w 94387"/>
                  <a:gd name="connsiteY62" fmla="*/ 31977 h 48633"/>
                  <a:gd name="connsiteX63" fmla="*/ 90789 w 94387"/>
                  <a:gd name="connsiteY63" fmla="*/ 31257 h 48633"/>
                  <a:gd name="connsiteX64" fmla="*/ 90789 w 94387"/>
                  <a:gd name="connsiteY64" fmla="*/ 31257 h 48633"/>
                  <a:gd name="connsiteX65" fmla="*/ 90789 w 94387"/>
                  <a:gd name="connsiteY65" fmla="*/ 31154 h 48633"/>
                  <a:gd name="connsiteX66" fmla="*/ 89555 w 94387"/>
                  <a:gd name="connsiteY66" fmla="*/ 28584 h 48633"/>
                  <a:gd name="connsiteX67" fmla="*/ 88424 w 94387"/>
                  <a:gd name="connsiteY67" fmla="*/ 26013 h 48633"/>
                  <a:gd name="connsiteX68" fmla="*/ 88629 w 94387"/>
                  <a:gd name="connsiteY68" fmla="*/ 25191 h 48633"/>
                  <a:gd name="connsiteX69" fmla="*/ 88938 w 94387"/>
                  <a:gd name="connsiteY69" fmla="*/ 24882 h 48633"/>
                  <a:gd name="connsiteX70" fmla="*/ 88938 w 94387"/>
                  <a:gd name="connsiteY70" fmla="*/ 24882 h 48633"/>
                  <a:gd name="connsiteX71" fmla="*/ 88938 w 94387"/>
                  <a:gd name="connsiteY71" fmla="*/ 24882 h 48633"/>
                  <a:gd name="connsiteX72" fmla="*/ 90172 w 94387"/>
                  <a:gd name="connsiteY72" fmla="*/ 24471 h 48633"/>
                  <a:gd name="connsiteX73" fmla="*/ 90172 w 94387"/>
                  <a:gd name="connsiteY73" fmla="*/ 24471 h 48633"/>
                  <a:gd name="connsiteX74" fmla="*/ 90583 w 94387"/>
                  <a:gd name="connsiteY74" fmla="*/ 24471 h 48633"/>
                  <a:gd name="connsiteX75" fmla="*/ 94285 w 94387"/>
                  <a:gd name="connsiteY75" fmla="*/ 24368 h 48633"/>
                  <a:gd name="connsiteX76" fmla="*/ 94387 w 94387"/>
                  <a:gd name="connsiteY76" fmla="*/ 24059 h 48633"/>
                  <a:gd name="connsiteX77" fmla="*/ 93770 w 94387"/>
                  <a:gd name="connsiteY77" fmla="*/ 22106 h 48633"/>
                  <a:gd name="connsiteX78" fmla="*/ 93359 w 94387"/>
                  <a:gd name="connsiteY78" fmla="*/ 17993 h 48633"/>
                  <a:gd name="connsiteX79" fmla="*/ 86676 w 94387"/>
                  <a:gd name="connsiteY79" fmla="*/ 11207 h 48633"/>
                  <a:gd name="connsiteX80" fmla="*/ 86676 w 94387"/>
                  <a:gd name="connsiteY80" fmla="*/ 11310 h 48633"/>
                  <a:gd name="connsiteX81" fmla="*/ 84620 w 94387"/>
                  <a:gd name="connsiteY81" fmla="*/ 8842 h 48633"/>
                  <a:gd name="connsiteX82" fmla="*/ 84517 w 94387"/>
                  <a:gd name="connsiteY82" fmla="*/ 8740 h 48633"/>
                  <a:gd name="connsiteX83" fmla="*/ 84311 w 94387"/>
                  <a:gd name="connsiteY83" fmla="*/ 8534 h 48633"/>
                  <a:gd name="connsiteX84" fmla="*/ 82460 w 94387"/>
                  <a:gd name="connsiteY84" fmla="*/ 6272 h 48633"/>
                  <a:gd name="connsiteX85" fmla="*/ 70842 w 94387"/>
                  <a:gd name="connsiteY85" fmla="*/ 4318 h 48633"/>
                  <a:gd name="connsiteX86" fmla="*/ 57784 w 94387"/>
                  <a:gd name="connsiteY86" fmla="*/ 0 h 48633"/>
                  <a:gd name="connsiteX87" fmla="*/ 58607 w 94387"/>
                  <a:gd name="connsiteY87" fmla="*/ 4216 h 48633"/>
                  <a:gd name="connsiteX88" fmla="*/ 58709 w 94387"/>
                  <a:gd name="connsiteY88" fmla="*/ 5963 h 48633"/>
                  <a:gd name="connsiteX89" fmla="*/ 57784 w 94387"/>
                  <a:gd name="connsiteY89" fmla="*/ 7609 h 48633"/>
                  <a:gd name="connsiteX90" fmla="*/ 48016 w 94387"/>
                  <a:gd name="connsiteY90" fmla="*/ 8225 h 48633"/>
                  <a:gd name="connsiteX91" fmla="*/ 48016 w 94387"/>
                  <a:gd name="connsiteY91" fmla="*/ 8225 h 48633"/>
                  <a:gd name="connsiteX92" fmla="*/ 47708 w 94387"/>
                  <a:gd name="connsiteY92" fmla="*/ 8123 h 48633"/>
                  <a:gd name="connsiteX93" fmla="*/ 47708 w 94387"/>
                  <a:gd name="connsiteY93" fmla="*/ 8123 h 48633"/>
                  <a:gd name="connsiteX94" fmla="*/ 46679 w 94387"/>
                  <a:gd name="connsiteY94" fmla="*/ 7917 h 48633"/>
                  <a:gd name="connsiteX95" fmla="*/ 44623 w 94387"/>
                  <a:gd name="connsiteY95" fmla="*/ 9665 h 48633"/>
                  <a:gd name="connsiteX96" fmla="*/ 42361 w 94387"/>
                  <a:gd name="connsiteY96" fmla="*/ 12133 h 48633"/>
                  <a:gd name="connsiteX97" fmla="*/ 42361 w 94387"/>
                  <a:gd name="connsiteY97" fmla="*/ 12338 h 48633"/>
                  <a:gd name="connsiteX98" fmla="*/ 40408 w 94387"/>
                  <a:gd name="connsiteY98" fmla="*/ 15217 h 48633"/>
                  <a:gd name="connsiteX99" fmla="*/ 39071 w 94387"/>
                  <a:gd name="connsiteY99" fmla="*/ 16554 h 48633"/>
                  <a:gd name="connsiteX100" fmla="*/ 39071 w 94387"/>
                  <a:gd name="connsiteY100" fmla="*/ 16862 h 48633"/>
                  <a:gd name="connsiteX101" fmla="*/ 41230 w 94387"/>
                  <a:gd name="connsiteY101" fmla="*/ 21181 h 48633"/>
                  <a:gd name="connsiteX102" fmla="*/ 43492 w 94387"/>
                  <a:gd name="connsiteY102" fmla="*/ 27658 h 48633"/>
                  <a:gd name="connsiteX103" fmla="*/ 43184 w 94387"/>
                  <a:gd name="connsiteY103" fmla="*/ 28069 h 486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</a:cxnLst>
                <a:rect l="l" t="t" r="r" b="b"/>
                <a:pathLst>
                  <a:path w="94387" h="48633">
                    <a:moveTo>
                      <a:pt x="43184" y="28069"/>
                    </a:moveTo>
                    <a:cubicBezTo>
                      <a:pt x="41847" y="28789"/>
                      <a:pt x="39482" y="27967"/>
                      <a:pt x="37015" y="27041"/>
                    </a:cubicBezTo>
                    <a:cubicBezTo>
                      <a:pt x="34547" y="26116"/>
                      <a:pt x="26321" y="27555"/>
                      <a:pt x="25499" y="29406"/>
                    </a:cubicBezTo>
                    <a:cubicBezTo>
                      <a:pt x="25293" y="29817"/>
                      <a:pt x="25088" y="30229"/>
                      <a:pt x="24676" y="30537"/>
                    </a:cubicBezTo>
                    <a:cubicBezTo>
                      <a:pt x="24265" y="30948"/>
                      <a:pt x="23751" y="31257"/>
                      <a:pt x="23134" y="31462"/>
                    </a:cubicBezTo>
                    <a:cubicBezTo>
                      <a:pt x="20666" y="32388"/>
                      <a:pt x="17582" y="31051"/>
                      <a:pt x="16245" y="30434"/>
                    </a:cubicBezTo>
                    <a:cubicBezTo>
                      <a:pt x="14497" y="29612"/>
                      <a:pt x="11927" y="28995"/>
                      <a:pt x="10693" y="29715"/>
                    </a:cubicBezTo>
                    <a:cubicBezTo>
                      <a:pt x="10385" y="29920"/>
                      <a:pt x="10076" y="30126"/>
                      <a:pt x="10076" y="30846"/>
                    </a:cubicBezTo>
                    <a:cubicBezTo>
                      <a:pt x="9973" y="31874"/>
                      <a:pt x="9459" y="32388"/>
                      <a:pt x="9048" y="32593"/>
                    </a:cubicBezTo>
                    <a:cubicBezTo>
                      <a:pt x="7711" y="33313"/>
                      <a:pt x="6066" y="32285"/>
                      <a:pt x="3804" y="31051"/>
                    </a:cubicBezTo>
                    <a:cubicBezTo>
                      <a:pt x="2570" y="30331"/>
                      <a:pt x="823" y="29406"/>
                      <a:pt x="0" y="29406"/>
                    </a:cubicBezTo>
                    <a:cubicBezTo>
                      <a:pt x="0" y="29509"/>
                      <a:pt x="0" y="29612"/>
                      <a:pt x="103" y="29920"/>
                    </a:cubicBezTo>
                    <a:lnTo>
                      <a:pt x="103" y="30023"/>
                    </a:lnTo>
                    <a:cubicBezTo>
                      <a:pt x="411" y="31462"/>
                      <a:pt x="1645" y="33622"/>
                      <a:pt x="2365" y="34958"/>
                    </a:cubicBezTo>
                    <a:cubicBezTo>
                      <a:pt x="2673" y="35472"/>
                      <a:pt x="2879" y="35884"/>
                      <a:pt x="2982" y="36192"/>
                    </a:cubicBezTo>
                    <a:cubicBezTo>
                      <a:pt x="3290" y="36809"/>
                      <a:pt x="6375" y="39071"/>
                      <a:pt x="8842" y="39791"/>
                    </a:cubicBezTo>
                    <a:cubicBezTo>
                      <a:pt x="9973" y="40099"/>
                      <a:pt x="10385" y="39894"/>
                      <a:pt x="10487" y="39894"/>
                    </a:cubicBezTo>
                    <a:lnTo>
                      <a:pt x="10487" y="39894"/>
                    </a:lnTo>
                    <a:cubicBezTo>
                      <a:pt x="10487" y="39894"/>
                      <a:pt x="10590" y="39791"/>
                      <a:pt x="10590" y="39791"/>
                    </a:cubicBezTo>
                    <a:cubicBezTo>
                      <a:pt x="12647" y="38557"/>
                      <a:pt x="16142" y="39277"/>
                      <a:pt x="21078" y="41847"/>
                    </a:cubicBezTo>
                    <a:cubicBezTo>
                      <a:pt x="21900" y="42258"/>
                      <a:pt x="22826" y="42361"/>
                      <a:pt x="23854" y="42053"/>
                    </a:cubicBezTo>
                    <a:cubicBezTo>
                      <a:pt x="25396" y="41539"/>
                      <a:pt x="26630" y="40202"/>
                      <a:pt x="26938" y="39379"/>
                    </a:cubicBezTo>
                    <a:cubicBezTo>
                      <a:pt x="26938" y="39379"/>
                      <a:pt x="26938" y="39277"/>
                      <a:pt x="26938" y="39277"/>
                    </a:cubicBezTo>
                    <a:cubicBezTo>
                      <a:pt x="27247" y="38660"/>
                      <a:pt x="28172" y="37323"/>
                      <a:pt x="35678" y="37117"/>
                    </a:cubicBezTo>
                    <a:cubicBezTo>
                      <a:pt x="35678" y="37117"/>
                      <a:pt x="35678" y="37117"/>
                      <a:pt x="35678" y="37117"/>
                    </a:cubicBezTo>
                    <a:cubicBezTo>
                      <a:pt x="36398" y="37117"/>
                      <a:pt x="37220" y="37117"/>
                      <a:pt x="38146" y="37117"/>
                    </a:cubicBezTo>
                    <a:cubicBezTo>
                      <a:pt x="39071" y="37117"/>
                      <a:pt x="39688" y="37940"/>
                      <a:pt x="41024" y="39791"/>
                    </a:cubicBezTo>
                    <a:cubicBezTo>
                      <a:pt x="41127" y="39894"/>
                      <a:pt x="41127" y="39996"/>
                      <a:pt x="41230" y="39996"/>
                    </a:cubicBezTo>
                    <a:cubicBezTo>
                      <a:pt x="42053" y="41127"/>
                      <a:pt x="43081" y="42567"/>
                      <a:pt x="43903" y="43287"/>
                    </a:cubicBezTo>
                    <a:cubicBezTo>
                      <a:pt x="44109" y="43492"/>
                      <a:pt x="44315" y="43595"/>
                      <a:pt x="44418" y="43698"/>
                    </a:cubicBezTo>
                    <a:cubicBezTo>
                      <a:pt x="45035" y="44006"/>
                      <a:pt x="46782" y="44623"/>
                      <a:pt x="51820" y="45137"/>
                    </a:cubicBezTo>
                    <a:lnTo>
                      <a:pt x="51923" y="45137"/>
                    </a:lnTo>
                    <a:cubicBezTo>
                      <a:pt x="53157" y="45240"/>
                      <a:pt x="54391" y="45343"/>
                      <a:pt x="55522" y="45446"/>
                    </a:cubicBezTo>
                    <a:cubicBezTo>
                      <a:pt x="56242" y="45549"/>
                      <a:pt x="56961" y="45549"/>
                      <a:pt x="57681" y="45549"/>
                    </a:cubicBezTo>
                    <a:cubicBezTo>
                      <a:pt x="60766" y="45754"/>
                      <a:pt x="64878" y="46680"/>
                      <a:pt x="68477" y="47502"/>
                    </a:cubicBezTo>
                    <a:cubicBezTo>
                      <a:pt x="70945" y="48016"/>
                      <a:pt x="73207" y="48530"/>
                      <a:pt x="74338" y="48633"/>
                    </a:cubicBezTo>
                    <a:cubicBezTo>
                      <a:pt x="74338" y="48633"/>
                      <a:pt x="74338" y="48633"/>
                      <a:pt x="74338" y="48633"/>
                    </a:cubicBezTo>
                    <a:cubicBezTo>
                      <a:pt x="74338" y="48633"/>
                      <a:pt x="74440" y="48633"/>
                      <a:pt x="74440" y="48633"/>
                    </a:cubicBezTo>
                    <a:cubicBezTo>
                      <a:pt x="74440" y="48633"/>
                      <a:pt x="74543" y="48633"/>
                      <a:pt x="74543" y="48633"/>
                    </a:cubicBezTo>
                    <a:lnTo>
                      <a:pt x="74543" y="48633"/>
                    </a:lnTo>
                    <a:cubicBezTo>
                      <a:pt x="75160" y="48633"/>
                      <a:pt x="75880" y="48016"/>
                      <a:pt x="76805" y="47194"/>
                    </a:cubicBezTo>
                    <a:cubicBezTo>
                      <a:pt x="78451" y="45857"/>
                      <a:pt x="80610" y="43903"/>
                      <a:pt x="84311" y="43903"/>
                    </a:cubicBezTo>
                    <a:cubicBezTo>
                      <a:pt x="84311" y="43903"/>
                      <a:pt x="84311" y="43903"/>
                      <a:pt x="84414" y="43903"/>
                    </a:cubicBezTo>
                    <a:cubicBezTo>
                      <a:pt x="84517" y="43903"/>
                      <a:pt x="84620" y="43903"/>
                      <a:pt x="84722" y="43903"/>
                    </a:cubicBezTo>
                    <a:cubicBezTo>
                      <a:pt x="84722" y="43903"/>
                      <a:pt x="84825" y="43903"/>
                      <a:pt x="84825" y="43903"/>
                    </a:cubicBezTo>
                    <a:cubicBezTo>
                      <a:pt x="84825" y="43903"/>
                      <a:pt x="84928" y="43903"/>
                      <a:pt x="84928" y="43903"/>
                    </a:cubicBezTo>
                    <a:cubicBezTo>
                      <a:pt x="84928" y="43903"/>
                      <a:pt x="84928" y="43903"/>
                      <a:pt x="84928" y="43903"/>
                    </a:cubicBezTo>
                    <a:cubicBezTo>
                      <a:pt x="85031" y="43903"/>
                      <a:pt x="85031" y="43903"/>
                      <a:pt x="85134" y="43903"/>
                    </a:cubicBezTo>
                    <a:cubicBezTo>
                      <a:pt x="85134" y="43903"/>
                      <a:pt x="85134" y="43903"/>
                      <a:pt x="85134" y="43903"/>
                    </a:cubicBezTo>
                    <a:cubicBezTo>
                      <a:pt x="85236" y="43903"/>
                      <a:pt x="85339" y="43903"/>
                      <a:pt x="85442" y="43903"/>
                    </a:cubicBezTo>
                    <a:cubicBezTo>
                      <a:pt x="85442" y="43903"/>
                      <a:pt x="85442" y="43903"/>
                      <a:pt x="85442" y="43903"/>
                    </a:cubicBezTo>
                    <a:cubicBezTo>
                      <a:pt x="85545" y="43903"/>
                      <a:pt x="85751" y="43903"/>
                      <a:pt x="85853" y="43903"/>
                    </a:cubicBezTo>
                    <a:cubicBezTo>
                      <a:pt x="85853" y="43903"/>
                      <a:pt x="85853" y="43903"/>
                      <a:pt x="85853" y="43903"/>
                    </a:cubicBezTo>
                    <a:cubicBezTo>
                      <a:pt x="85853" y="43903"/>
                      <a:pt x="85853" y="43903"/>
                      <a:pt x="85853" y="43903"/>
                    </a:cubicBezTo>
                    <a:cubicBezTo>
                      <a:pt x="85853" y="43903"/>
                      <a:pt x="85956" y="43903"/>
                      <a:pt x="85956" y="43903"/>
                    </a:cubicBezTo>
                    <a:cubicBezTo>
                      <a:pt x="85956" y="43903"/>
                      <a:pt x="85956" y="43903"/>
                      <a:pt x="85956" y="43903"/>
                    </a:cubicBezTo>
                    <a:cubicBezTo>
                      <a:pt x="88115" y="43492"/>
                      <a:pt x="89349" y="42464"/>
                      <a:pt x="90172" y="41744"/>
                    </a:cubicBezTo>
                    <a:cubicBezTo>
                      <a:pt x="90480" y="41539"/>
                      <a:pt x="90789" y="41230"/>
                      <a:pt x="90994" y="41025"/>
                    </a:cubicBezTo>
                    <a:cubicBezTo>
                      <a:pt x="90686" y="39688"/>
                      <a:pt x="90789" y="38763"/>
                      <a:pt x="91200" y="38043"/>
                    </a:cubicBezTo>
                    <a:cubicBezTo>
                      <a:pt x="91406" y="37837"/>
                      <a:pt x="91611" y="37632"/>
                      <a:pt x="91817" y="37426"/>
                    </a:cubicBezTo>
                    <a:cubicBezTo>
                      <a:pt x="91920" y="37323"/>
                      <a:pt x="92125" y="37220"/>
                      <a:pt x="92331" y="37220"/>
                    </a:cubicBezTo>
                    <a:cubicBezTo>
                      <a:pt x="92228" y="36809"/>
                      <a:pt x="91920" y="36089"/>
                      <a:pt x="91714" y="35472"/>
                    </a:cubicBezTo>
                    <a:cubicBezTo>
                      <a:pt x="91200" y="34341"/>
                      <a:pt x="90686" y="33108"/>
                      <a:pt x="90686" y="31977"/>
                    </a:cubicBezTo>
                    <a:cubicBezTo>
                      <a:pt x="90686" y="31668"/>
                      <a:pt x="90686" y="31462"/>
                      <a:pt x="90789" y="31257"/>
                    </a:cubicBezTo>
                    <a:cubicBezTo>
                      <a:pt x="90789" y="31257"/>
                      <a:pt x="90789" y="31257"/>
                      <a:pt x="90789" y="31257"/>
                    </a:cubicBezTo>
                    <a:cubicBezTo>
                      <a:pt x="90789" y="31257"/>
                      <a:pt x="90789" y="31154"/>
                      <a:pt x="90789" y="31154"/>
                    </a:cubicBezTo>
                    <a:cubicBezTo>
                      <a:pt x="90789" y="30537"/>
                      <a:pt x="89966" y="29303"/>
                      <a:pt x="89555" y="28584"/>
                    </a:cubicBezTo>
                    <a:cubicBezTo>
                      <a:pt x="88938" y="27555"/>
                      <a:pt x="88424" y="26733"/>
                      <a:pt x="88424" y="26013"/>
                    </a:cubicBezTo>
                    <a:cubicBezTo>
                      <a:pt x="88424" y="25705"/>
                      <a:pt x="88527" y="25499"/>
                      <a:pt x="88629" y="25191"/>
                    </a:cubicBezTo>
                    <a:cubicBezTo>
                      <a:pt x="88732" y="25088"/>
                      <a:pt x="88835" y="24985"/>
                      <a:pt x="88938" y="24882"/>
                    </a:cubicBezTo>
                    <a:cubicBezTo>
                      <a:pt x="88938" y="24882"/>
                      <a:pt x="88938" y="24882"/>
                      <a:pt x="88938" y="24882"/>
                    </a:cubicBezTo>
                    <a:cubicBezTo>
                      <a:pt x="88938" y="24882"/>
                      <a:pt x="88938" y="24882"/>
                      <a:pt x="88938" y="24882"/>
                    </a:cubicBezTo>
                    <a:cubicBezTo>
                      <a:pt x="89247" y="24676"/>
                      <a:pt x="89658" y="24471"/>
                      <a:pt x="90172" y="24471"/>
                    </a:cubicBezTo>
                    <a:cubicBezTo>
                      <a:pt x="90172" y="24471"/>
                      <a:pt x="90172" y="24471"/>
                      <a:pt x="90172" y="24471"/>
                    </a:cubicBezTo>
                    <a:cubicBezTo>
                      <a:pt x="90275" y="24471"/>
                      <a:pt x="90480" y="24471"/>
                      <a:pt x="90583" y="24471"/>
                    </a:cubicBezTo>
                    <a:cubicBezTo>
                      <a:pt x="91714" y="24574"/>
                      <a:pt x="93976" y="24882"/>
                      <a:pt x="94285" y="24368"/>
                    </a:cubicBezTo>
                    <a:cubicBezTo>
                      <a:pt x="94285" y="24368"/>
                      <a:pt x="94387" y="24265"/>
                      <a:pt x="94387" y="24059"/>
                    </a:cubicBezTo>
                    <a:cubicBezTo>
                      <a:pt x="94387" y="23751"/>
                      <a:pt x="94285" y="23134"/>
                      <a:pt x="93770" y="22106"/>
                    </a:cubicBezTo>
                    <a:cubicBezTo>
                      <a:pt x="93051" y="20666"/>
                      <a:pt x="92948" y="19330"/>
                      <a:pt x="93359" y="17993"/>
                    </a:cubicBezTo>
                    <a:cubicBezTo>
                      <a:pt x="91406" y="16245"/>
                      <a:pt x="89144" y="13983"/>
                      <a:pt x="86676" y="11207"/>
                    </a:cubicBezTo>
                    <a:lnTo>
                      <a:pt x="86676" y="11310"/>
                    </a:lnTo>
                    <a:lnTo>
                      <a:pt x="84620" y="8842"/>
                    </a:lnTo>
                    <a:cubicBezTo>
                      <a:pt x="84620" y="8842"/>
                      <a:pt x="84620" y="8740"/>
                      <a:pt x="84517" y="8740"/>
                    </a:cubicBezTo>
                    <a:lnTo>
                      <a:pt x="84311" y="8534"/>
                    </a:lnTo>
                    <a:cubicBezTo>
                      <a:pt x="83386" y="7506"/>
                      <a:pt x="82769" y="6786"/>
                      <a:pt x="82460" y="6272"/>
                    </a:cubicBezTo>
                    <a:cubicBezTo>
                      <a:pt x="80610" y="6992"/>
                      <a:pt x="75880" y="8123"/>
                      <a:pt x="70842" y="4318"/>
                    </a:cubicBezTo>
                    <a:cubicBezTo>
                      <a:pt x="66626" y="1131"/>
                      <a:pt x="60457" y="206"/>
                      <a:pt x="57784" y="0"/>
                    </a:cubicBezTo>
                    <a:cubicBezTo>
                      <a:pt x="58092" y="1234"/>
                      <a:pt x="58401" y="2879"/>
                      <a:pt x="58607" y="4216"/>
                    </a:cubicBezTo>
                    <a:cubicBezTo>
                      <a:pt x="58709" y="4935"/>
                      <a:pt x="58709" y="5552"/>
                      <a:pt x="58709" y="5963"/>
                    </a:cubicBezTo>
                    <a:cubicBezTo>
                      <a:pt x="58709" y="6375"/>
                      <a:pt x="58504" y="6992"/>
                      <a:pt x="57784" y="7609"/>
                    </a:cubicBezTo>
                    <a:cubicBezTo>
                      <a:pt x="55933" y="8945"/>
                      <a:pt x="51512" y="8842"/>
                      <a:pt x="48016" y="8225"/>
                    </a:cubicBezTo>
                    <a:cubicBezTo>
                      <a:pt x="48016" y="8225"/>
                      <a:pt x="48016" y="8225"/>
                      <a:pt x="48016" y="8225"/>
                    </a:cubicBezTo>
                    <a:cubicBezTo>
                      <a:pt x="47913" y="8225"/>
                      <a:pt x="47811" y="8225"/>
                      <a:pt x="47708" y="8123"/>
                    </a:cubicBezTo>
                    <a:cubicBezTo>
                      <a:pt x="47708" y="8123"/>
                      <a:pt x="47708" y="8123"/>
                      <a:pt x="47708" y="8123"/>
                    </a:cubicBezTo>
                    <a:cubicBezTo>
                      <a:pt x="47297" y="8020"/>
                      <a:pt x="46988" y="8020"/>
                      <a:pt x="46679" y="7917"/>
                    </a:cubicBezTo>
                    <a:cubicBezTo>
                      <a:pt x="46165" y="8534"/>
                      <a:pt x="45446" y="9048"/>
                      <a:pt x="44623" y="9665"/>
                    </a:cubicBezTo>
                    <a:cubicBezTo>
                      <a:pt x="43492" y="10487"/>
                      <a:pt x="42258" y="11310"/>
                      <a:pt x="42361" y="12133"/>
                    </a:cubicBezTo>
                    <a:cubicBezTo>
                      <a:pt x="42361" y="12235"/>
                      <a:pt x="42361" y="12235"/>
                      <a:pt x="42361" y="12338"/>
                    </a:cubicBezTo>
                    <a:cubicBezTo>
                      <a:pt x="42567" y="13983"/>
                      <a:pt x="41230" y="14703"/>
                      <a:pt x="40408" y="15217"/>
                    </a:cubicBezTo>
                    <a:cubicBezTo>
                      <a:pt x="39688" y="15731"/>
                      <a:pt x="39174" y="16040"/>
                      <a:pt x="39071" y="16554"/>
                    </a:cubicBezTo>
                    <a:cubicBezTo>
                      <a:pt x="39071" y="16657"/>
                      <a:pt x="39071" y="16759"/>
                      <a:pt x="39071" y="16862"/>
                    </a:cubicBezTo>
                    <a:cubicBezTo>
                      <a:pt x="39071" y="17582"/>
                      <a:pt x="39482" y="18816"/>
                      <a:pt x="41230" y="21181"/>
                    </a:cubicBezTo>
                    <a:cubicBezTo>
                      <a:pt x="43698" y="24471"/>
                      <a:pt x="44418" y="26424"/>
                      <a:pt x="43492" y="27658"/>
                    </a:cubicBezTo>
                    <a:cubicBezTo>
                      <a:pt x="43698" y="27761"/>
                      <a:pt x="43389" y="27967"/>
                      <a:pt x="43184" y="28069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746" name="Freihandform: Form 745">
                <a:extLst>
                  <a:ext uri="{FF2B5EF4-FFF2-40B4-BE49-F238E27FC236}">
                    <a16:creationId xmlns:a16="http://schemas.microsoft.com/office/drawing/2014/main" id="{774D8DF8-7BAC-4C49-B482-1FC247081FD8}"/>
                  </a:ext>
                </a:extLst>
              </p:cNvPr>
              <p:cNvSpPr/>
              <p:nvPr/>
            </p:nvSpPr>
            <p:spPr bwMode="gray">
              <a:xfrm>
                <a:off x="7243837" y="3267040"/>
                <a:ext cx="76599" cy="66009"/>
              </a:xfrm>
              <a:custGeom>
                <a:avLst/>
                <a:gdLst>
                  <a:gd name="connsiteX0" fmla="*/ 4215 w 76599"/>
                  <a:gd name="connsiteY0" fmla="*/ 25910 h 66009"/>
                  <a:gd name="connsiteX1" fmla="*/ 5038 w 76599"/>
                  <a:gd name="connsiteY1" fmla="*/ 25910 h 66009"/>
                  <a:gd name="connsiteX2" fmla="*/ 5861 w 76599"/>
                  <a:gd name="connsiteY2" fmla="*/ 25910 h 66009"/>
                  <a:gd name="connsiteX3" fmla="*/ 18302 w 76599"/>
                  <a:gd name="connsiteY3" fmla="*/ 31462 h 66009"/>
                  <a:gd name="connsiteX4" fmla="*/ 40099 w 76599"/>
                  <a:gd name="connsiteY4" fmla="*/ 52540 h 66009"/>
                  <a:gd name="connsiteX5" fmla="*/ 47913 w 76599"/>
                  <a:gd name="connsiteY5" fmla="*/ 55830 h 66009"/>
                  <a:gd name="connsiteX6" fmla="*/ 54494 w 76599"/>
                  <a:gd name="connsiteY6" fmla="*/ 59326 h 66009"/>
                  <a:gd name="connsiteX7" fmla="*/ 68888 w 76599"/>
                  <a:gd name="connsiteY7" fmla="*/ 65804 h 66009"/>
                  <a:gd name="connsiteX8" fmla="*/ 70225 w 76599"/>
                  <a:gd name="connsiteY8" fmla="*/ 66009 h 66009"/>
                  <a:gd name="connsiteX9" fmla="*/ 63542 w 76599"/>
                  <a:gd name="connsiteY9" fmla="*/ 61177 h 66009"/>
                  <a:gd name="connsiteX10" fmla="*/ 57373 w 76599"/>
                  <a:gd name="connsiteY10" fmla="*/ 55933 h 66009"/>
                  <a:gd name="connsiteX11" fmla="*/ 57373 w 76599"/>
                  <a:gd name="connsiteY11" fmla="*/ 55933 h 66009"/>
                  <a:gd name="connsiteX12" fmla="*/ 57373 w 76599"/>
                  <a:gd name="connsiteY12" fmla="*/ 55830 h 66009"/>
                  <a:gd name="connsiteX13" fmla="*/ 56756 w 76599"/>
                  <a:gd name="connsiteY13" fmla="*/ 55111 h 66009"/>
                  <a:gd name="connsiteX14" fmla="*/ 50792 w 76599"/>
                  <a:gd name="connsiteY14" fmla="*/ 50792 h 66009"/>
                  <a:gd name="connsiteX15" fmla="*/ 40922 w 76599"/>
                  <a:gd name="connsiteY15" fmla="*/ 43287 h 66009"/>
                  <a:gd name="connsiteX16" fmla="*/ 39174 w 76599"/>
                  <a:gd name="connsiteY16" fmla="*/ 40819 h 66009"/>
                  <a:gd name="connsiteX17" fmla="*/ 37940 w 76599"/>
                  <a:gd name="connsiteY17" fmla="*/ 38865 h 66009"/>
                  <a:gd name="connsiteX18" fmla="*/ 32799 w 76599"/>
                  <a:gd name="connsiteY18" fmla="*/ 34650 h 66009"/>
                  <a:gd name="connsiteX19" fmla="*/ 30743 w 76599"/>
                  <a:gd name="connsiteY19" fmla="*/ 33210 h 66009"/>
                  <a:gd name="connsiteX20" fmla="*/ 27967 w 76599"/>
                  <a:gd name="connsiteY20" fmla="*/ 30434 h 66009"/>
                  <a:gd name="connsiteX21" fmla="*/ 27864 w 76599"/>
                  <a:gd name="connsiteY21" fmla="*/ 30331 h 66009"/>
                  <a:gd name="connsiteX22" fmla="*/ 27041 w 76599"/>
                  <a:gd name="connsiteY22" fmla="*/ 27555 h 66009"/>
                  <a:gd name="connsiteX23" fmla="*/ 27967 w 76599"/>
                  <a:gd name="connsiteY23" fmla="*/ 25088 h 66009"/>
                  <a:gd name="connsiteX24" fmla="*/ 32285 w 76599"/>
                  <a:gd name="connsiteY24" fmla="*/ 24368 h 66009"/>
                  <a:gd name="connsiteX25" fmla="*/ 32285 w 76599"/>
                  <a:gd name="connsiteY25" fmla="*/ 24368 h 66009"/>
                  <a:gd name="connsiteX26" fmla="*/ 32388 w 76599"/>
                  <a:gd name="connsiteY26" fmla="*/ 24471 h 66009"/>
                  <a:gd name="connsiteX27" fmla="*/ 32388 w 76599"/>
                  <a:gd name="connsiteY27" fmla="*/ 24471 h 66009"/>
                  <a:gd name="connsiteX28" fmla="*/ 32388 w 76599"/>
                  <a:gd name="connsiteY28" fmla="*/ 24471 h 66009"/>
                  <a:gd name="connsiteX29" fmla="*/ 32490 w 76599"/>
                  <a:gd name="connsiteY29" fmla="*/ 24471 h 66009"/>
                  <a:gd name="connsiteX30" fmla="*/ 32490 w 76599"/>
                  <a:gd name="connsiteY30" fmla="*/ 24471 h 66009"/>
                  <a:gd name="connsiteX31" fmla="*/ 32490 w 76599"/>
                  <a:gd name="connsiteY31" fmla="*/ 24471 h 66009"/>
                  <a:gd name="connsiteX32" fmla="*/ 32593 w 76599"/>
                  <a:gd name="connsiteY32" fmla="*/ 24471 h 66009"/>
                  <a:gd name="connsiteX33" fmla="*/ 32593 w 76599"/>
                  <a:gd name="connsiteY33" fmla="*/ 24471 h 66009"/>
                  <a:gd name="connsiteX34" fmla="*/ 32696 w 76599"/>
                  <a:gd name="connsiteY34" fmla="*/ 24471 h 66009"/>
                  <a:gd name="connsiteX35" fmla="*/ 32902 w 76599"/>
                  <a:gd name="connsiteY35" fmla="*/ 24574 h 66009"/>
                  <a:gd name="connsiteX36" fmla="*/ 32902 w 76599"/>
                  <a:gd name="connsiteY36" fmla="*/ 24574 h 66009"/>
                  <a:gd name="connsiteX37" fmla="*/ 33416 w 76599"/>
                  <a:gd name="connsiteY37" fmla="*/ 24882 h 66009"/>
                  <a:gd name="connsiteX38" fmla="*/ 33416 w 76599"/>
                  <a:gd name="connsiteY38" fmla="*/ 24882 h 66009"/>
                  <a:gd name="connsiteX39" fmla="*/ 33725 w 76599"/>
                  <a:gd name="connsiteY39" fmla="*/ 25088 h 66009"/>
                  <a:gd name="connsiteX40" fmla="*/ 36809 w 76599"/>
                  <a:gd name="connsiteY40" fmla="*/ 24471 h 66009"/>
                  <a:gd name="connsiteX41" fmla="*/ 40613 w 76599"/>
                  <a:gd name="connsiteY41" fmla="*/ 22826 h 66009"/>
                  <a:gd name="connsiteX42" fmla="*/ 41641 w 76599"/>
                  <a:gd name="connsiteY42" fmla="*/ 23031 h 66009"/>
                  <a:gd name="connsiteX43" fmla="*/ 41641 w 76599"/>
                  <a:gd name="connsiteY43" fmla="*/ 23031 h 66009"/>
                  <a:gd name="connsiteX44" fmla="*/ 41641 w 76599"/>
                  <a:gd name="connsiteY44" fmla="*/ 23031 h 66009"/>
                  <a:gd name="connsiteX45" fmla="*/ 41641 w 76599"/>
                  <a:gd name="connsiteY45" fmla="*/ 23031 h 66009"/>
                  <a:gd name="connsiteX46" fmla="*/ 41641 w 76599"/>
                  <a:gd name="connsiteY46" fmla="*/ 23031 h 66009"/>
                  <a:gd name="connsiteX47" fmla="*/ 41641 w 76599"/>
                  <a:gd name="connsiteY47" fmla="*/ 23031 h 66009"/>
                  <a:gd name="connsiteX48" fmla="*/ 41641 w 76599"/>
                  <a:gd name="connsiteY48" fmla="*/ 23031 h 66009"/>
                  <a:gd name="connsiteX49" fmla="*/ 41641 w 76599"/>
                  <a:gd name="connsiteY49" fmla="*/ 23031 h 66009"/>
                  <a:gd name="connsiteX50" fmla="*/ 41641 w 76599"/>
                  <a:gd name="connsiteY50" fmla="*/ 23031 h 66009"/>
                  <a:gd name="connsiteX51" fmla="*/ 41641 w 76599"/>
                  <a:gd name="connsiteY51" fmla="*/ 23031 h 66009"/>
                  <a:gd name="connsiteX52" fmla="*/ 41641 w 76599"/>
                  <a:gd name="connsiteY52" fmla="*/ 23031 h 66009"/>
                  <a:gd name="connsiteX53" fmla="*/ 41641 w 76599"/>
                  <a:gd name="connsiteY53" fmla="*/ 23031 h 66009"/>
                  <a:gd name="connsiteX54" fmla="*/ 41641 w 76599"/>
                  <a:gd name="connsiteY54" fmla="*/ 23031 h 66009"/>
                  <a:gd name="connsiteX55" fmla="*/ 41641 w 76599"/>
                  <a:gd name="connsiteY55" fmla="*/ 23031 h 66009"/>
                  <a:gd name="connsiteX56" fmla="*/ 41641 w 76599"/>
                  <a:gd name="connsiteY56" fmla="*/ 23031 h 66009"/>
                  <a:gd name="connsiteX57" fmla="*/ 41641 w 76599"/>
                  <a:gd name="connsiteY57" fmla="*/ 23031 h 66009"/>
                  <a:gd name="connsiteX58" fmla="*/ 41641 w 76599"/>
                  <a:gd name="connsiteY58" fmla="*/ 23031 h 66009"/>
                  <a:gd name="connsiteX59" fmla="*/ 41641 w 76599"/>
                  <a:gd name="connsiteY59" fmla="*/ 23031 h 66009"/>
                  <a:gd name="connsiteX60" fmla="*/ 63850 w 76599"/>
                  <a:gd name="connsiteY60" fmla="*/ 25293 h 66009"/>
                  <a:gd name="connsiteX61" fmla="*/ 64159 w 76599"/>
                  <a:gd name="connsiteY61" fmla="*/ 25396 h 66009"/>
                  <a:gd name="connsiteX62" fmla="*/ 64981 w 76599"/>
                  <a:gd name="connsiteY62" fmla="*/ 25602 h 66009"/>
                  <a:gd name="connsiteX63" fmla="*/ 70945 w 76599"/>
                  <a:gd name="connsiteY63" fmla="*/ 27864 h 66009"/>
                  <a:gd name="connsiteX64" fmla="*/ 76600 w 76599"/>
                  <a:gd name="connsiteY64" fmla="*/ 30434 h 66009"/>
                  <a:gd name="connsiteX65" fmla="*/ 75366 w 76599"/>
                  <a:gd name="connsiteY65" fmla="*/ 28789 h 66009"/>
                  <a:gd name="connsiteX66" fmla="*/ 73721 w 76599"/>
                  <a:gd name="connsiteY66" fmla="*/ 26116 h 66009"/>
                  <a:gd name="connsiteX67" fmla="*/ 70636 w 76599"/>
                  <a:gd name="connsiteY67" fmla="*/ 21900 h 66009"/>
                  <a:gd name="connsiteX68" fmla="*/ 67655 w 76599"/>
                  <a:gd name="connsiteY68" fmla="*/ 20152 h 66009"/>
                  <a:gd name="connsiteX69" fmla="*/ 60457 w 76599"/>
                  <a:gd name="connsiteY69" fmla="*/ 12852 h 66009"/>
                  <a:gd name="connsiteX70" fmla="*/ 59429 w 76599"/>
                  <a:gd name="connsiteY70" fmla="*/ 11310 h 66009"/>
                  <a:gd name="connsiteX71" fmla="*/ 56139 w 76599"/>
                  <a:gd name="connsiteY71" fmla="*/ 12544 h 66009"/>
                  <a:gd name="connsiteX72" fmla="*/ 56036 w 76599"/>
                  <a:gd name="connsiteY72" fmla="*/ 12544 h 66009"/>
                  <a:gd name="connsiteX73" fmla="*/ 55728 w 76599"/>
                  <a:gd name="connsiteY73" fmla="*/ 12647 h 66009"/>
                  <a:gd name="connsiteX74" fmla="*/ 42875 w 76599"/>
                  <a:gd name="connsiteY74" fmla="*/ 11207 h 66009"/>
                  <a:gd name="connsiteX75" fmla="*/ 39071 w 76599"/>
                  <a:gd name="connsiteY75" fmla="*/ 8842 h 66009"/>
                  <a:gd name="connsiteX76" fmla="*/ 23957 w 76599"/>
                  <a:gd name="connsiteY76" fmla="*/ 0 h 66009"/>
                  <a:gd name="connsiteX77" fmla="*/ 21592 w 76599"/>
                  <a:gd name="connsiteY77" fmla="*/ 3393 h 66009"/>
                  <a:gd name="connsiteX78" fmla="*/ 18507 w 76599"/>
                  <a:gd name="connsiteY78" fmla="*/ 5758 h 66009"/>
                  <a:gd name="connsiteX79" fmla="*/ 19227 w 76599"/>
                  <a:gd name="connsiteY79" fmla="*/ 8225 h 66009"/>
                  <a:gd name="connsiteX80" fmla="*/ 19638 w 76599"/>
                  <a:gd name="connsiteY80" fmla="*/ 12544 h 66009"/>
                  <a:gd name="connsiteX81" fmla="*/ 18199 w 76599"/>
                  <a:gd name="connsiteY81" fmla="*/ 13264 h 66009"/>
                  <a:gd name="connsiteX82" fmla="*/ 18096 w 76599"/>
                  <a:gd name="connsiteY82" fmla="*/ 13264 h 66009"/>
                  <a:gd name="connsiteX83" fmla="*/ 17685 w 76599"/>
                  <a:gd name="connsiteY83" fmla="*/ 13469 h 66009"/>
                  <a:gd name="connsiteX84" fmla="*/ 17274 w 76599"/>
                  <a:gd name="connsiteY84" fmla="*/ 18816 h 66009"/>
                  <a:gd name="connsiteX85" fmla="*/ 16862 w 76599"/>
                  <a:gd name="connsiteY85" fmla="*/ 20152 h 66009"/>
                  <a:gd name="connsiteX86" fmla="*/ 16759 w 76599"/>
                  <a:gd name="connsiteY86" fmla="*/ 20255 h 66009"/>
                  <a:gd name="connsiteX87" fmla="*/ 12030 w 76599"/>
                  <a:gd name="connsiteY87" fmla="*/ 20152 h 66009"/>
                  <a:gd name="connsiteX88" fmla="*/ 7814 w 76599"/>
                  <a:gd name="connsiteY88" fmla="*/ 19638 h 66009"/>
                  <a:gd name="connsiteX89" fmla="*/ 0 w 76599"/>
                  <a:gd name="connsiteY89" fmla="*/ 21489 h 66009"/>
                  <a:gd name="connsiteX90" fmla="*/ 309 w 76599"/>
                  <a:gd name="connsiteY90" fmla="*/ 22003 h 66009"/>
                  <a:gd name="connsiteX91" fmla="*/ 4215 w 76599"/>
                  <a:gd name="connsiteY91" fmla="*/ 25910 h 66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</a:cxnLst>
                <a:rect l="l" t="t" r="r" b="b"/>
                <a:pathLst>
                  <a:path w="76599" h="66009">
                    <a:moveTo>
                      <a:pt x="4215" y="25910"/>
                    </a:moveTo>
                    <a:lnTo>
                      <a:pt x="5038" y="25910"/>
                    </a:lnTo>
                    <a:cubicBezTo>
                      <a:pt x="5244" y="25910"/>
                      <a:pt x="5552" y="25910"/>
                      <a:pt x="5861" y="25910"/>
                    </a:cubicBezTo>
                    <a:cubicBezTo>
                      <a:pt x="9768" y="25910"/>
                      <a:pt x="15731" y="26219"/>
                      <a:pt x="18302" y="31462"/>
                    </a:cubicBezTo>
                    <a:cubicBezTo>
                      <a:pt x="20666" y="36295"/>
                      <a:pt x="33622" y="47399"/>
                      <a:pt x="40099" y="52540"/>
                    </a:cubicBezTo>
                    <a:cubicBezTo>
                      <a:pt x="42464" y="54391"/>
                      <a:pt x="45343" y="55214"/>
                      <a:pt x="47913" y="55830"/>
                    </a:cubicBezTo>
                    <a:cubicBezTo>
                      <a:pt x="50792" y="56653"/>
                      <a:pt x="53363" y="57270"/>
                      <a:pt x="54494" y="59326"/>
                    </a:cubicBezTo>
                    <a:cubicBezTo>
                      <a:pt x="56242" y="62411"/>
                      <a:pt x="62822" y="65393"/>
                      <a:pt x="68888" y="65804"/>
                    </a:cubicBezTo>
                    <a:cubicBezTo>
                      <a:pt x="69300" y="65804"/>
                      <a:pt x="69711" y="65907"/>
                      <a:pt x="70225" y="66009"/>
                    </a:cubicBezTo>
                    <a:cubicBezTo>
                      <a:pt x="67860" y="64262"/>
                      <a:pt x="65598" y="62616"/>
                      <a:pt x="63542" y="61177"/>
                    </a:cubicBezTo>
                    <a:cubicBezTo>
                      <a:pt x="59532" y="58401"/>
                      <a:pt x="57681" y="57064"/>
                      <a:pt x="57373" y="55933"/>
                    </a:cubicBezTo>
                    <a:cubicBezTo>
                      <a:pt x="57373" y="55933"/>
                      <a:pt x="57373" y="55933"/>
                      <a:pt x="57373" y="55933"/>
                    </a:cubicBezTo>
                    <a:cubicBezTo>
                      <a:pt x="57373" y="55933"/>
                      <a:pt x="57373" y="55830"/>
                      <a:pt x="57373" y="55830"/>
                    </a:cubicBezTo>
                    <a:cubicBezTo>
                      <a:pt x="57270" y="55625"/>
                      <a:pt x="57064" y="55419"/>
                      <a:pt x="56756" y="55111"/>
                    </a:cubicBezTo>
                    <a:cubicBezTo>
                      <a:pt x="55522" y="53980"/>
                      <a:pt x="52849" y="52232"/>
                      <a:pt x="50792" y="50792"/>
                    </a:cubicBezTo>
                    <a:cubicBezTo>
                      <a:pt x="47194" y="48428"/>
                      <a:pt x="43286" y="45754"/>
                      <a:pt x="40922" y="43287"/>
                    </a:cubicBezTo>
                    <a:cubicBezTo>
                      <a:pt x="40099" y="42464"/>
                      <a:pt x="39482" y="41641"/>
                      <a:pt x="39174" y="40819"/>
                    </a:cubicBezTo>
                    <a:cubicBezTo>
                      <a:pt x="38865" y="40099"/>
                      <a:pt x="38454" y="39482"/>
                      <a:pt x="37940" y="38865"/>
                    </a:cubicBezTo>
                    <a:cubicBezTo>
                      <a:pt x="36603" y="37220"/>
                      <a:pt x="34650" y="35986"/>
                      <a:pt x="32799" y="34650"/>
                    </a:cubicBezTo>
                    <a:cubicBezTo>
                      <a:pt x="32079" y="34136"/>
                      <a:pt x="31462" y="33724"/>
                      <a:pt x="30743" y="33210"/>
                    </a:cubicBezTo>
                    <a:cubicBezTo>
                      <a:pt x="29612" y="32388"/>
                      <a:pt x="28584" y="31462"/>
                      <a:pt x="27967" y="30434"/>
                    </a:cubicBezTo>
                    <a:cubicBezTo>
                      <a:pt x="27967" y="30434"/>
                      <a:pt x="27864" y="30331"/>
                      <a:pt x="27864" y="30331"/>
                    </a:cubicBezTo>
                    <a:cubicBezTo>
                      <a:pt x="27247" y="29406"/>
                      <a:pt x="27041" y="28378"/>
                      <a:pt x="27041" y="27555"/>
                    </a:cubicBezTo>
                    <a:cubicBezTo>
                      <a:pt x="27041" y="26630"/>
                      <a:pt x="27350" y="25705"/>
                      <a:pt x="27967" y="25088"/>
                    </a:cubicBezTo>
                    <a:cubicBezTo>
                      <a:pt x="28789" y="24265"/>
                      <a:pt x="30331" y="23648"/>
                      <a:pt x="32285" y="24368"/>
                    </a:cubicBezTo>
                    <a:cubicBezTo>
                      <a:pt x="32285" y="24368"/>
                      <a:pt x="32285" y="24368"/>
                      <a:pt x="32285" y="24368"/>
                    </a:cubicBezTo>
                    <a:cubicBezTo>
                      <a:pt x="32285" y="24368"/>
                      <a:pt x="32388" y="24368"/>
                      <a:pt x="32388" y="24471"/>
                    </a:cubicBezTo>
                    <a:cubicBezTo>
                      <a:pt x="32388" y="24471"/>
                      <a:pt x="32388" y="24471"/>
                      <a:pt x="32388" y="24471"/>
                    </a:cubicBezTo>
                    <a:cubicBezTo>
                      <a:pt x="32388" y="24471"/>
                      <a:pt x="32388" y="24471"/>
                      <a:pt x="32388" y="24471"/>
                    </a:cubicBezTo>
                    <a:cubicBezTo>
                      <a:pt x="32388" y="24471"/>
                      <a:pt x="32388" y="24471"/>
                      <a:pt x="32490" y="24471"/>
                    </a:cubicBezTo>
                    <a:cubicBezTo>
                      <a:pt x="32490" y="24471"/>
                      <a:pt x="32490" y="24471"/>
                      <a:pt x="32490" y="24471"/>
                    </a:cubicBezTo>
                    <a:cubicBezTo>
                      <a:pt x="32490" y="24471"/>
                      <a:pt x="32490" y="24471"/>
                      <a:pt x="32490" y="24471"/>
                    </a:cubicBezTo>
                    <a:cubicBezTo>
                      <a:pt x="32490" y="24471"/>
                      <a:pt x="32593" y="24471"/>
                      <a:pt x="32593" y="24471"/>
                    </a:cubicBezTo>
                    <a:cubicBezTo>
                      <a:pt x="32593" y="24471"/>
                      <a:pt x="32593" y="24471"/>
                      <a:pt x="32593" y="24471"/>
                    </a:cubicBezTo>
                    <a:cubicBezTo>
                      <a:pt x="32593" y="24471"/>
                      <a:pt x="32593" y="24471"/>
                      <a:pt x="32696" y="24471"/>
                    </a:cubicBezTo>
                    <a:cubicBezTo>
                      <a:pt x="32799" y="24471"/>
                      <a:pt x="32799" y="24574"/>
                      <a:pt x="32902" y="24574"/>
                    </a:cubicBezTo>
                    <a:cubicBezTo>
                      <a:pt x="32902" y="24574"/>
                      <a:pt x="32902" y="24574"/>
                      <a:pt x="32902" y="24574"/>
                    </a:cubicBezTo>
                    <a:cubicBezTo>
                      <a:pt x="33108" y="24676"/>
                      <a:pt x="33210" y="24779"/>
                      <a:pt x="33416" y="24882"/>
                    </a:cubicBezTo>
                    <a:cubicBezTo>
                      <a:pt x="33416" y="24882"/>
                      <a:pt x="33416" y="24882"/>
                      <a:pt x="33416" y="24882"/>
                    </a:cubicBezTo>
                    <a:cubicBezTo>
                      <a:pt x="33519" y="24882"/>
                      <a:pt x="33622" y="24985"/>
                      <a:pt x="33725" y="25088"/>
                    </a:cubicBezTo>
                    <a:cubicBezTo>
                      <a:pt x="35061" y="25910"/>
                      <a:pt x="35575" y="25499"/>
                      <a:pt x="36809" y="24471"/>
                    </a:cubicBezTo>
                    <a:cubicBezTo>
                      <a:pt x="37734" y="23648"/>
                      <a:pt x="38865" y="22620"/>
                      <a:pt x="40613" y="22826"/>
                    </a:cubicBezTo>
                    <a:cubicBezTo>
                      <a:pt x="40922" y="22826"/>
                      <a:pt x="41230" y="22929"/>
                      <a:pt x="41641" y="23031"/>
                    </a:cubicBezTo>
                    <a:cubicBezTo>
                      <a:pt x="41641" y="23031"/>
                      <a:pt x="41641" y="23031"/>
                      <a:pt x="41641" y="23031"/>
                    </a:cubicBezTo>
                    <a:cubicBezTo>
                      <a:pt x="41641" y="23031"/>
                      <a:pt x="41641" y="23031"/>
                      <a:pt x="41641" y="23031"/>
                    </a:cubicBezTo>
                    <a:cubicBezTo>
                      <a:pt x="41641" y="23031"/>
                      <a:pt x="41641" y="23031"/>
                      <a:pt x="41641" y="23031"/>
                    </a:cubicBezTo>
                    <a:cubicBezTo>
                      <a:pt x="41641" y="23031"/>
                      <a:pt x="41641" y="23031"/>
                      <a:pt x="41641" y="23031"/>
                    </a:cubicBezTo>
                    <a:cubicBezTo>
                      <a:pt x="41641" y="23031"/>
                      <a:pt x="41641" y="23031"/>
                      <a:pt x="41641" y="23031"/>
                    </a:cubicBezTo>
                    <a:cubicBezTo>
                      <a:pt x="41641" y="23031"/>
                      <a:pt x="41641" y="23031"/>
                      <a:pt x="41641" y="23031"/>
                    </a:cubicBezTo>
                    <a:cubicBezTo>
                      <a:pt x="41641" y="23031"/>
                      <a:pt x="41641" y="23031"/>
                      <a:pt x="41641" y="23031"/>
                    </a:cubicBezTo>
                    <a:cubicBezTo>
                      <a:pt x="41641" y="23031"/>
                      <a:pt x="41641" y="23031"/>
                      <a:pt x="41641" y="23031"/>
                    </a:cubicBezTo>
                    <a:cubicBezTo>
                      <a:pt x="41641" y="23031"/>
                      <a:pt x="41641" y="23031"/>
                      <a:pt x="41641" y="23031"/>
                    </a:cubicBezTo>
                    <a:cubicBezTo>
                      <a:pt x="41641" y="23031"/>
                      <a:pt x="41641" y="23031"/>
                      <a:pt x="41641" y="23031"/>
                    </a:cubicBezTo>
                    <a:cubicBezTo>
                      <a:pt x="41641" y="23031"/>
                      <a:pt x="41641" y="23031"/>
                      <a:pt x="41641" y="23031"/>
                    </a:cubicBezTo>
                    <a:cubicBezTo>
                      <a:pt x="41641" y="23031"/>
                      <a:pt x="41641" y="23031"/>
                      <a:pt x="41641" y="23031"/>
                    </a:cubicBezTo>
                    <a:cubicBezTo>
                      <a:pt x="41641" y="23031"/>
                      <a:pt x="41641" y="23031"/>
                      <a:pt x="41641" y="23031"/>
                    </a:cubicBezTo>
                    <a:cubicBezTo>
                      <a:pt x="41641" y="23031"/>
                      <a:pt x="41641" y="23031"/>
                      <a:pt x="41641" y="23031"/>
                    </a:cubicBezTo>
                    <a:cubicBezTo>
                      <a:pt x="41641" y="23031"/>
                      <a:pt x="41641" y="23031"/>
                      <a:pt x="41641" y="23031"/>
                    </a:cubicBezTo>
                    <a:cubicBezTo>
                      <a:pt x="41641" y="23031"/>
                      <a:pt x="41641" y="23031"/>
                      <a:pt x="41641" y="23031"/>
                    </a:cubicBezTo>
                    <a:cubicBezTo>
                      <a:pt x="41641" y="23031"/>
                      <a:pt x="41641" y="23031"/>
                      <a:pt x="41641" y="23031"/>
                    </a:cubicBezTo>
                    <a:cubicBezTo>
                      <a:pt x="44932" y="23957"/>
                      <a:pt x="57064" y="24882"/>
                      <a:pt x="63850" y="25293"/>
                    </a:cubicBezTo>
                    <a:lnTo>
                      <a:pt x="64159" y="25396"/>
                    </a:lnTo>
                    <a:cubicBezTo>
                      <a:pt x="64262" y="25396"/>
                      <a:pt x="64570" y="25499"/>
                      <a:pt x="64981" y="25602"/>
                    </a:cubicBezTo>
                    <a:cubicBezTo>
                      <a:pt x="66524" y="26013"/>
                      <a:pt x="68683" y="26836"/>
                      <a:pt x="70945" y="27864"/>
                    </a:cubicBezTo>
                    <a:cubicBezTo>
                      <a:pt x="72590" y="28584"/>
                      <a:pt x="74440" y="29406"/>
                      <a:pt x="76600" y="30434"/>
                    </a:cubicBezTo>
                    <a:cubicBezTo>
                      <a:pt x="76188" y="29920"/>
                      <a:pt x="75777" y="29303"/>
                      <a:pt x="75366" y="28789"/>
                    </a:cubicBezTo>
                    <a:cubicBezTo>
                      <a:pt x="74749" y="27864"/>
                      <a:pt x="74235" y="26938"/>
                      <a:pt x="73721" y="26116"/>
                    </a:cubicBezTo>
                    <a:cubicBezTo>
                      <a:pt x="72693" y="24471"/>
                      <a:pt x="71870" y="23031"/>
                      <a:pt x="70636" y="21900"/>
                    </a:cubicBezTo>
                    <a:cubicBezTo>
                      <a:pt x="69814" y="21181"/>
                      <a:pt x="68888" y="20564"/>
                      <a:pt x="67655" y="20152"/>
                    </a:cubicBezTo>
                    <a:cubicBezTo>
                      <a:pt x="65495" y="19433"/>
                      <a:pt x="63130" y="17068"/>
                      <a:pt x="60457" y="12852"/>
                    </a:cubicBezTo>
                    <a:cubicBezTo>
                      <a:pt x="60149" y="12338"/>
                      <a:pt x="59840" y="11824"/>
                      <a:pt x="59429" y="11310"/>
                    </a:cubicBezTo>
                    <a:cubicBezTo>
                      <a:pt x="57887" y="11927"/>
                      <a:pt x="56859" y="12235"/>
                      <a:pt x="56139" y="12544"/>
                    </a:cubicBezTo>
                    <a:cubicBezTo>
                      <a:pt x="56139" y="12544"/>
                      <a:pt x="56036" y="12544"/>
                      <a:pt x="56036" y="12544"/>
                    </a:cubicBezTo>
                    <a:cubicBezTo>
                      <a:pt x="55933" y="12544"/>
                      <a:pt x="55830" y="12647"/>
                      <a:pt x="55728" y="12647"/>
                    </a:cubicBezTo>
                    <a:cubicBezTo>
                      <a:pt x="52952" y="13366"/>
                      <a:pt x="47502" y="13264"/>
                      <a:pt x="42875" y="11207"/>
                    </a:cubicBezTo>
                    <a:cubicBezTo>
                      <a:pt x="41539" y="10590"/>
                      <a:pt x="40202" y="9768"/>
                      <a:pt x="39071" y="8842"/>
                    </a:cubicBezTo>
                    <a:cubicBezTo>
                      <a:pt x="35884" y="6066"/>
                      <a:pt x="27967" y="1954"/>
                      <a:pt x="23957" y="0"/>
                    </a:cubicBezTo>
                    <a:cubicBezTo>
                      <a:pt x="23340" y="1028"/>
                      <a:pt x="22517" y="2262"/>
                      <a:pt x="21592" y="3393"/>
                    </a:cubicBezTo>
                    <a:cubicBezTo>
                      <a:pt x="20564" y="4524"/>
                      <a:pt x="19536" y="5449"/>
                      <a:pt x="18507" y="5758"/>
                    </a:cubicBezTo>
                    <a:cubicBezTo>
                      <a:pt x="18507" y="6272"/>
                      <a:pt x="18919" y="7506"/>
                      <a:pt x="19227" y="8225"/>
                    </a:cubicBezTo>
                    <a:cubicBezTo>
                      <a:pt x="19844" y="9973"/>
                      <a:pt x="20358" y="11516"/>
                      <a:pt x="19638" y="12544"/>
                    </a:cubicBezTo>
                    <a:cubicBezTo>
                      <a:pt x="19433" y="12750"/>
                      <a:pt x="19021" y="13264"/>
                      <a:pt x="18199" y="13264"/>
                    </a:cubicBezTo>
                    <a:cubicBezTo>
                      <a:pt x="18199" y="13264"/>
                      <a:pt x="18199" y="13264"/>
                      <a:pt x="18096" y="13264"/>
                    </a:cubicBezTo>
                    <a:cubicBezTo>
                      <a:pt x="17890" y="13264"/>
                      <a:pt x="17788" y="13366"/>
                      <a:pt x="17685" y="13469"/>
                    </a:cubicBezTo>
                    <a:cubicBezTo>
                      <a:pt x="17068" y="14189"/>
                      <a:pt x="16965" y="16348"/>
                      <a:pt x="17274" y="18816"/>
                    </a:cubicBezTo>
                    <a:cubicBezTo>
                      <a:pt x="17376" y="19330"/>
                      <a:pt x="17171" y="19741"/>
                      <a:pt x="16862" y="20152"/>
                    </a:cubicBezTo>
                    <a:cubicBezTo>
                      <a:pt x="16862" y="20152"/>
                      <a:pt x="16759" y="20255"/>
                      <a:pt x="16759" y="20255"/>
                    </a:cubicBezTo>
                    <a:cubicBezTo>
                      <a:pt x="15937" y="21078"/>
                      <a:pt x="14292" y="20667"/>
                      <a:pt x="12030" y="20152"/>
                    </a:cubicBezTo>
                    <a:cubicBezTo>
                      <a:pt x="10693" y="19844"/>
                      <a:pt x="8431" y="19330"/>
                      <a:pt x="7814" y="19638"/>
                    </a:cubicBezTo>
                    <a:cubicBezTo>
                      <a:pt x="6786" y="20152"/>
                      <a:pt x="4113" y="20769"/>
                      <a:pt x="0" y="21489"/>
                    </a:cubicBezTo>
                    <a:cubicBezTo>
                      <a:pt x="103" y="21695"/>
                      <a:pt x="206" y="21798"/>
                      <a:pt x="309" y="22003"/>
                    </a:cubicBezTo>
                    <a:cubicBezTo>
                      <a:pt x="1851" y="23854"/>
                      <a:pt x="2982" y="25910"/>
                      <a:pt x="4215" y="25910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747" name="Freihandform: Form 746">
                <a:extLst>
                  <a:ext uri="{FF2B5EF4-FFF2-40B4-BE49-F238E27FC236}">
                    <a16:creationId xmlns:a16="http://schemas.microsoft.com/office/drawing/2014/main" id="{69E1326E-5784-4A9A-A25C-7FFE6885F426}"/>
                  </a:ext>
                </a:extLst>
              </p:cNvPr>
              <p:cNvSpPr/>
              <p:nvPr/>
            </p:nvSpPr>
            <p:spPr bwMode="gray">
              <a:xfrm>
                <a:off x="7023805" y="3441743"/>
                <a:ext cx="319456" cy="306796"/>
              </a:xfrm>
              <a:custGeom>
                <a:avLst/>
                <a:gdLst>
                  <a:gd name="connsiteX0" fmla="*/ 4010 w 319456"/>
                  <a:gd name="connsiteY0" fmla="*/ 169122 h 306796"/>
                  <a:gd name="connsiteX1" fmla="*/ 6992 w 319456"/>
                  <a:gd name="connsiteY1" fmla="*/ 171487 h 306796"/>
                  <a:gd name="connsiteX2" fmla="*/ 7094 w 319456"/>
                  <a:gd name="connsiteY2" fmla="*/ 171487 h 306796"/>
                  <a:gd name="connsiteX3" fmla="*/ 27761 w 319456"/>
                  <a:gd name="connsiteY3" fmla="*/ 183825 h 306796"/>
                  <a:gd name="connsiteX4" fmla="*/ 65907 w 319456"/>
                  <a:gd name="connsiteY4" fmla="*/ 207165 h 306796"/>
                  <a:gd name="connsiteX5" fmla="*/ 67860 w 319456"/>
                  <a:gd name="connsiteY5" fmla="*/ 208399 h 306796"/>
                  <a:gd name="connsiteX6" fmla="*/ 68888 w 319456"/>
                  <a:gd name="connsiteY6" fmla="*/ 209016 h 306796"/>
                  <a:gd name="connsiteX7" fmla="*/ 68888 w 319456"/>
                  <a:gd name="connsiteY7" fmla="*/ 209016 h 306796"/>
                  <a:gd name="connsiteX8" fmla="*/ 141684 w 319456"/>
                  <a:gd name="connsiteY8" fmla="*/ 254359 h 306796"/>
                  <a:gd name="connsiteX9" fmla="*/ 167903 w 319456"/>
                  <a:gd name="connsiteY9" fmla="*/ 271427 h 306796"/>
                  <a:gd name="connsiteX10" fmla="*/ 168314 w 319456"/>
                  <a:gd name="connsiteY10" fmla="*/ 271838 h 306796"/>
                  <a:gd name="connsiteX11" fmla="*/ 170987 w 319456"/>
                  <a:gd name="connsiteY11" fmla="*/ 274717 h 306796"/>
                  <a:gd name="connsiteX12" fmla="*/ 179110 w 319456"/>
                  <a:gd name="connsiteY12" fmla="*/ 285102 h 306796"/>
                  <a:gd name="connsiteX13" fmla="*/ 179315 w 319456"/>
                  <a:gd name="connsiteY13" fmla="*/ 285410 h 306796"/>
                  <a:gd name="connsiteX14" fmla="*/ 180035 w 319456"/>
                  <a:gd name="connsiteY14" fmla="*/ 285410 h 306796"/>
                  <a:gd name="connsiteX15" fmla="*/ 184765 w 319456"/>
                  <a:gd name="connsiteY15" fmla="*/ 286335 h 306796"/>
                  <a:gd name="connsiteX16" fmla="*/ 196692 w 319456"/>
                  <a:gd name="connsiteY16" fmla="*/ 290757 h 306796"/>
                  <a:gd name="connsiteX17" fmla="*/ 206665 w 319456"/>
                  <a:gd name="connsiteY17" fmla="*/ 306796 h 306796"/>
                  <a:gd name="connsiteX18" fmla="*/ 217461 w 319456"/>
                  <a:gd name="connsiteY18" fmla="*/ 304123 h 306796"/>
                  <a:gd name="connsiteX19" fmla="*/ 217770 w 319456"/>
                  <a:gd name="connsiteY19" fmla="*/ 304020 h 306796"/>
                  <a:gd name="connsiteX20" fmla="*/ 219003 w 319456"/>
                  <a:gd name="connsiteY20" fmla="*/ 303712 h 306796"/>
                  <a:gd name="connsiteX21" fmla="*/ 219620 w 319456"/>
                  <a:gd name="connsiteY21" fmla="*/ 303609 h 306796"/>
                  <a:gd name="connsiteX22" fmla="*/ 241006 w 319456"/>
                  <a:gd name="connsiteY22" fmla="*/ 295897 h 306796"/>
                  <a:gd name="connsiteX23" fmla="*/ 264244 w 319456"/>
                  <a:gd name="connsiteY23" fmla="*/ 272969 h 306796"/>
                  <a:gd name="connsiteX24" fmla="*/ 264346 w 319456"/>
                  <a:gd name="connsiteY24" fmla="*/ 272866 h 306796"/>
                  <a:gd name="connsiteX25" fmla="*/ 267842 w 319456"/>
                  <a:gd name="connsiteY25" fmla="*/ 270193 h 306796"/>
                  <a:gd name="connsiteX26" fmla="*/ 319457 w 319456"/>
                  <a:gd name="connsiteY26" fmla="*/ 231430 h 306796"/>
                  <a:gd name="connsiteX27" fmla="*/ 310717 w 319456"/>
                  <a:gd name="connsiteY27" fmla="*/ 219709 h 306796"/>
                  <a:gd name="connsiteX28" fmla="*/ 310615 w 319456"/>
                  <a:gd name="connsiteY28" fmla="*/ 219709 h 306796"/>
                  <a:gd name="connsiteX29" fmla="*/ 304857 w 319456"/>
                  <a:gd name="connsiteY29" fmla="*/ 218064 h 306796"/>
                  <a:gd name="connsiteX30" fmla="*/ 299202 w 319456"/>
                  <a:gd name="connsiteY30" fmla="*/ 216419 h 306796"/>
                  <a:gd name="connsiteX31" fmla="*/ 299099 w 319456"/>
                  <a:gd name="connsiteY31" fmla="*/ 216419 h 306796"/>
                  <a:gd name="connsiteX32" fmla="*/ 286658 w 319456"/>
                  <a:gd name="connsiteY32" fmla="*/ 209530 h 306796"/>
                  <a:gd name="connsiteX33" fmla="*/ 286144 w 319456"/>
                  <a:gd name="connsiteY33" fmla="*/ 207576 h 306796"/>
                  <a:gd name="connsiteX34" fmla="*/ 285835 w 319456"/>
                  <a:gd name="connsiteY34" fmla="*/ 205623 h 306796"/>
                  <a:gd name="connsiteX35" fmla="*/ 282648 w 319456"/>
                  <a:gd name="connsiteY35" fmla="*/ 197911 h 306796"/>
                  <a:gd name="connsiteX36" fmla="*/ 277713 w 319456"/>
                  <a:gd name="connsiteY36" fmla="*/ 192770 h 306796"/>
                  <a:gd name="connsiteX37" fmla="*/ 273806 w 319456"/>
                  <a:gd name="connsiteY37" fmla="*/ 187732 h 306796"/>
                  <a:gd name="connsiteX38" fmla="*/ 273703 w 319456"/>
                  <a:gd name="connsiteY38" fmla="*/ 187115 h 306796"/>
                  <a:gd name="connsiteX39" fmla="*/ 277713 w 319456"/>
                  <a:gd name="connsiteY39" fmla="*/ 180124 h 306796"/>
                  <a:gd name="connsiteX40" fmla="*/ 277816 w 319456"/>
                  <a:gd name="connsiteY40" fmla="*/ 180021 h 306796"/>
                  <a:gd name="connsiteX41" fmla="*/ 278330 w 319456"/>
                  <a:gd name="connsiteY41" fmla="*/ 179404 h 306796"/>
                  <a:gd name="connsiteX42" fmla="*/ 276993 w 319456"/>
                  <a:gd name="connsiteY42" fmla="*/ 177348 h 306796"/>
                  <a:gd name="connsiteX43" fmla="*/ 274525 w 319456"/>
                  <a:gd name="connsiteY43" fmla="*/ 172927 h 306796"/>
                  <a:gd name="connsiteX44" fmla="*/ 273497 w 319456"/>
                  <a:gd name="connsiteY44" fmla="*/ 170356 h 306796"/>
                  <a:gd name="connsiteX45" fmla="*/ 273497 w 319456"/>
                  <a:gd name="connsiteY45" fmla="*/ 170253 h 306796"/>
                  <a:gd name="connsiteX46" fmla="*/ 271852 w 319456"/>
                  <a:gd name="connsiteY46" fmla="*/ 164701 h 306796"/>
                  <a:gd name="connsiteX47" fmla="*/ 272366 w 319456"/>
                  <a:gd name="connsiteY47" fmla="*/ 162542 h 306796"/>
                  <a:gd name="connsiteX48" fmla="*/ 270927 w 319456"/>
                  <a:gd name="connsiteY48" fmla="*/ 153083 h 306796"/>
                  <a:gd name="connsiteX49" fmla="*/ 269179 w 319456"/>
                  <a:gd name="connsiteY49" fmla="*/ 147119 h 306796"/>
                  <a:gd name="connsiteX50" fmla="*/ 269179 w 319456"/>
                  <a:gd name="connsiteY50" fmla="*/ 145371 h 306796"/>
                  <a:gd name="connsiteX51" fmla="*/ 269179 w 319456"/>
                  <a:gd name="connsiteY51" fmla="*/ 143623 h 306796"/>
                  <a:gd name="connsiteX52" fmla="*/ 267328 w 319456"/>
                  <a:gd name="connsiteY52" fmla="*/ 137043 h 306796"/>
                  <a:gd name="connsiteX53" fmla="*/ 267225 w 319456"/>
                  <a:gd name="connsiteY53" fmla="*/ 136837 h 306796"/>
                  <a:gd name="connsiteX54" fmla="*/ 261262 w 319456"/>
                  <a:gd name="connsiteY54" fmla="*/ 129229 h 306796"/>
                  <a:gd name="connsiteX55" fmla="*/ 256635 w 319456"/>
                  <a:gd name="connsiteY55" fmla="*/ 122237 h 306796"/>
                  <a:gd name="connsiteX56" fmla="*/ 258589 w 319456"/>
                  <a:gd name="connsiteY56" fmla="*/ 118844 h 306796"/>
                  <a:gd name="connsiteX57" fmla="*/ 257252 w 319456"/>
                  <a:gd name="connsiteY57" fmla="*/ 116788 h 306796"/>
                  <a:gd name="connsiteX58" fmla="*/ 256738 w 319456"/>
                  <a:gd name="connsiteY58" fmla="*/ 115657 h 306796"/>
                  <a:gd name="connsiteX59" fmla="*/ 256635 w 319456"/>
                  <a:gd name="connsiteY59" fmla="*/ 115143 h 306796"/>
                  <a:gd name="connsiteX60" fmla="*/ 242446 w 319456"/>
                  <a:gd name="connsiteY60" fmla="*/ 88307 h 306796"/>
                  <a:gd name="connsiteX61" fmla="*/ 235351 w 319456"/>
                  <a:gd name="connsiteY61" fmla="*/ 83886 h 306796"/>
                  <a:gd name="connsiteX62" fmla="*/ 228463 w 319456"/>
                  <a:gd name="connsiteY62" fmla="*/ 78745 h 306796"/>
                  <a:gd name="connsiteX63" fmla="*/ 227640 w 319456"/>
                  <a:gd name="connsiteY63" fmla="*/ 76174 h 306796"/>
                  <a:gd name="connsiteX64" fmla="*/ 227640 w 319456"/>
                  <a:gd name="connsiteY64" fmla="*/ 76071 h 306796"/>
                  <a:gd name="connsiteX65" fmla="*/ 227640 w 319456"/>
                  <a:gd name="connsiteY65" fmla="*/ 76071 h 306796"/>
                  <a:gd name="connsiteX66" fmla="*/ 227640 w 319456"/>
                  <a:gd name="connsiteY66" fmla="*/ 76071 h 306796"/>
                  <a:gd name="connsiteX67" fmla="*/ 227640 w 319456"/>
                  <a:gd name="connsiteY67" fmla="*/ 76071 h 306796"/>
                  <a:gd name="connsiteX68" fmla="*/ 227640 w 319456"/>
                  <a:gd name="connsiteY68" fmla="*/ 76071 h 306796"/>
                  <a:gd name="connsiteX69" fmla="*/ 227640 w 319456"/>
                  <a:gd name="connsiteY69" fmla="*/ 75969 h 306796"/>
                  <a:gd name="connsiteX70" fmla="*/ 227640 w 319456"/>
                  <a:gd name="connsiteY70" fmla="*/ 75969 h 306796"/>
                  <a:gd name="connsiteX71" fmla="*/ 227640 w 319456"/>
                  <a:gd name="connsiteY71" fmla="*/ 75969 h 306796"/>
                  <a:gd name="connsiteX72" fmla="*/ 227640 w 319456"/>
                  <a:gd name="connsiteY72" fmla="*/ 75969 h 306796"/>
                  <a:gd name="connsiteX73" fmla="*/ 227640 w 319456"/>
                  <a:gd name="connsiteY73" fmla="*/ 75969 h 306796"/>
                  <a:gd name="connsiteX74" fmla="*/ 227537 w 319456"/>
                  <a:gd name="connsiteY74" fmla="*/ 75763 h 306796"/>
                  <a:gd name="connsiteX75" fmla="*/ 227537 w 319456"/>
                  <a:gd name="connsiteY75" fmla="*/ 75763 h 306796"/>
                  <a:gd name="connsiteX76" fmla="*/ 227537 w 319456"/>
                  <a:gd name="connsiteY76" fmla="*/ 75763 h 306796"/>
                  <a:gd name="connsiteX77" fmla="*/ 227537 w 319456"/>
                  <a:gd name="connsiteY77" fmla="*/ 75763 h 306796"/>
                  <a:gd name="connsiteX78" fmla="*/ 227537 w 319456"/>
                  <a:gd name="connsiteY78" fmla="*/ 75763 h 306796"/>
                  <a:gd name="connsiteX79" fmla="*/ 227537 w 319456"/>
                  <a:gd name="connsiteY79" fmla="*/ 75763 h 306796"/>
                  <a:gd name="connsiteX80" fmla="*/ 227537 w 319456"/>
                  <a:gd name="connsiteY80" fmla="*/ 75763 h 306796"/>
                  <a:gd name="connsiteX81" fmla="*/ 227537 w 319456"/>
                  <a:gd name="connsiteY81" fmla="*/ 75660 h 306796"/>
                  <a:gd name="connsiteX82" fmla="*/ 227537 w 319456"/>
                  <a:gd name="connsiteY82" fmla="*/ 75660 h 306796"/>
                  <a:gd name="connsiteX83" fmla="*/ 227537 w 319456"/>
                  <a:gd name="connsiteY83" fmla="*/ 75660 h 306796"/>
                  <a:gd name="connsiteX84" fmla="*/ 227537 w 319456"/>
                  <a:gd name="connsiteY84" fmla="*/ 75660 h 306796"/>
                  <a:gd name="connsiteX85" fmla="*/ 227537 w 319456"/>
                  <a:gd name="connsiteY85" fmla="*/ 75660 h 306796"/>
                  <a:gd name="connsiteX86" fmla="*/ 227537 w 319456"/>
                  <a:gd name="connsiteY86" fmla="*/ 75660 h 306796"/>
                  <a:gd name="connsiteX87" fmla="*/ 227537 w 319456"/>
                  <a:gd name="connsiteY87" fmla="*/ 75557 h 306796"/>
                  <a:gd name="connsiteX88" fmla="*/ 227537 w 319456"/>
                  <a:gd name="connsiteY88" fmla="*/ 75557 h 306796"/>
                  <a:gd name="connsiteX89" fmla="*/ 222602 w 319456"/>
                  <a:gd name="connsiteY89" fmla="*/ 70622 h 306796"/>
                  <a:gd name="connsiteX90" fmla="*/ 220443 w 319456"/>
                  <a:gd name="connsiteY90" fmla="*/ 69594 h 306796"/>
                  <a:gd name="connsiteX91" fmla="*/ 208002 w 319456"/>
                  <a:gd name="connsiteY91" fmla="*/ 53349 h 306796"/>
                  <a:gd name="connsiteX92" fmla="*/ 208002 w 319456"/>
                  <a:gd name="connsiteY92" fmla="*/ 52835 h 306796"/>
                  <a:gd name="connsiteX93" fmla="*/ 209852 w 319456"/>
                  <a:gd name="connsiteY93" fmla="*/ 51292 h 306796"/>
                  <a:gd name="connsiteX94" fmla="*/ 212526 w 319456"/>
                  <a:gd name="connsiteY94" fmla="*/ 46871 h 306796"/>
                  <a:gd name="connsiteX95" fmla="*/ 212526 w 319456"/>
                  <a:gd name="connsiteY95" fmla="*/ 46768 h 306796"/>
                  <a:gd name="connsiteX96" fmla="*/ 215610 w 319456"/>
                  <a:gd name="connsiteY96" fmla="*/ 41422 h 306796"/>
                  <a:gd name="connsiteX97" fmla="*/ 217564 w 319456"/>
                  <a:gd name="connsiteY97" fmla="*/ 36898 h 306796"/>
                  <a:gd name="connsiteX98" fmla="*/ 217667 w 319456"/>
                  <a:gd name="connsiteY98" fmla="*/ 35253 h 306796"/>
                  <a:gd name="connsiteX99" fmla="*/ 214479 w 319456"/>
                  <a:gd name="connsiteY99" fmla="*/ 26616 h 306796"/>
                  <a:gd name="connsiteX100" fmla="*/ 206562 w 319456"/>
                  <a:gd name="connsiteY100" fmla="*/ 2968 h 306796"/>
                  <a:gd name="connsiteX101" fmla="*/ 192682 w 319456"/>
                  <a:gd name="connsiteY101" fmla="*/ 192 h 306796"/>
                  <a:gd name="connsiteX102" fmla="*/ 185279 w 319456"/>
                  <a:gd name="connsiteY102" fmla="*/ 911 h 306796"/>
                  <a:gd name="connsiteX103" fmla="*/ 179007 w 319456"/>
                  <a:gd name="connsiteY103" fmla="*/ 1837 h 306796"/>
                  <a:gd name="connsiteX104" fmla="*/ 173146 w 319456"/>
                  <a:gd name="connsiteY104" fmla="*/ 4099 h 306796"/>
                  <a:gd name="connsiteX105" fmla="*/ 159780 w 319456"/>
                  <a:gd name="connsiteY105" fmla="*/ 5949 h 306796"/>
                  <a:gd name="connsiteX106" fmla="*/ 123896 w 319456"/>
                  <a:gd name="connsiteY106" fmla="*/ 7800 h 306796"/>
                  <a:gd name="connsiteX107" fmla="*/ 107651 w 319456"/>
                  <a:gd name="connsiteY107" fmla="*/ 9651 h 306796"/>
                  <a:gd name="connsiteX108" fmla="*/ 96855 w 319456"/>
                  <a:gd name="connsiteY108" fmla="*/ 16848 h 306796"/>
                  <a:gd name="connsiteX109" fmla="*/ 89349 w 319456"/>
                  <a:gd name="connsiteY109" fmla="*/ 22400 h 306796"/>
                  <a:gd name="connsiteX110" fmla="*/ 71562 w 319456"/>
                  <a:gd name="connsiteY110" fmla="*/ 34430 h 306796"/>
                  <a:gd name="connsiteX111" fmla="*/ 67860 w 319456"/>
                  <a:gd name="connsiteY111" fmla="*/ 37309 h 306796"/>
                  <a:gd name="connsiteX112" fmla="*/ 68169 w 319456"/>
                  <a:gd name="connsiteY112" fmla="*/ 37720 h 306796"/>
                  <a:gd name="connsiteX113" fmla="*/ 70533 w 319456"/>
                  <a:gd name="connsiteY113" fmla="*/ 40496 h 306796"/>
                  <a:gd name="connsiteX114" fmla="*/ 70533 w 319456"/>
                  <a:gd name="connsiteY114" fmla="*/ 40496 h 306796"/>
                  <a:gd name="connsiteX115" fmla="*/ 79787 w 319456"/>
                  <a:gd name="connsiteY115" fmla="*/ 57050 h 306796"/>
                  <a:gd name="connsiteX116" fmla="*/ 80096 w 319456"/>
                  <a:gd name="connsiteY116" fmla="*/ 58284 h 306796"/>
                  <a:gd name="connsiteX117" fmla="*/ 81124 w 319456"/>
                  <a:gd name="connsiteY117" fmla="*/ 62911 h 306796"/>
                  <a:gd name="connsiteX118" fmla="*/ 83900 w 319456"/>
                  <a:gd name="connsiteY118" fmla="*/ 70416 h 306796"/>
                  <a:gd name="connsiteX119" fmla="*/ 86573 w 319456"/>
                  <a:gd name="connsiteY119" fmla="*/ 71856 h 306796"/>
                  <a:gd name="connsiteX120" fmla="*/ 93256 w 319456"/>
                  <a:gd name="connsiteY120" fmla="*/ 81521 h 306796"/>
                  <a:gd name="connsiteX121" fmla="*/ 94079 w 319456"/>
                  <a:gd name="connsiteY121" fmla="*/ 85325 h 306796"/>
                  <a:gd name="connsiteX122" fmla="*/ 93462 w 319456"/>
                  <a:gd name="connsiteY122" fmla="*/ 87587 h 306796"/>
                  <a:gd name="connsiteX123" fmla="*/ 90686 w 319456"/>
                  <a:gd name="connsiteY123" fmla="*/ 89027 h 306796"/>
                  <a:gd name="connsiteX124" fmla="*/ 90583 w 319456"/>
                  <a:gd name="connsiteY124" fmla="*/ 89027 h 306796"/>
                  <a:gd name="connsiteX125" fmla="*/ 90583 w 319456"/>
                  <a:gd name="connsiteY125" fmla="*/ 89027 h 306796"/>
                  <a:gd name="connsiteX126" fmla="*/ 87396 w 319456"/>
                  <a:gd name="connsiteY126" fmla="*/ 88821 h 306796"/>
                  <a:gd name="connsiteX127" fmla="*/ 87190 w 319456"/>
                  <a:gd name="connsiteY127" fmla="*/ 88821 h 306796"/>
                  <a:gd name="connsiteX128" fmla="*/ 84311 w 319456"/>
                  <a:gd name="connsiteY128" fmla="*/ 88615 h 306796"/>
                  <a:gd name="connsiteX129" fmla="*/ 70739 w 319456"/>
                  <a:gd name="connsiteY129" fmla="*/ 89027 h 306796"/>
                  <a:gd name="connsiteX130" fmla="*/ 70533 w 319456"/>
                  <a:gd name="connsiteY130" fmla="*/ 91597 h 306796"/>
                  <a:gd name="connsiteX131" fmla="*/ 69917 w 319456"/>
                  <a:gd name="connsiteY131" fmla="*/ 92625 h 306796"/>
                  <a:gd name="connsiteX132" fmla="*/ 68991 w 319456"/>
                  <a:gd name="connsiteY132" fmla="*/ 93551 h 306796"/>
                  <a:gd name="connsiteX133" fmla="*/ 62719 w 319456"/>
                  <a:gd name="connsiteY133" fmla="*/ 95607 h 306796"/>
                  <a:gd name="connsiteX134" fmla="*/ 60868 w 319456"/>
                  <a:gd name="connsiteY134" fmla="*/ 95607 h 306796"/>
                  <a:gd name="connsiteX135" fmla="*/ 59737 w 319456"/>
                  <a:gd name="connsiteY135" fmla="*/ 95607 h 306796"/>
                  <a:gd name="connsiteX136" fmla="*/ 59737 w 319456"/>
                  <a:gd name="connsiteY136" fmla="*/ 95710 h 306796"/>
                  <a:gd name="connsiteX137" fmla="*/ 59840 w 319456"/>
                  <a:gd name="connsiteY137" fmla="*/ 97149 h 306796"/>
                  <a:gd name="connsiteX138" fmla="*/ 60046 w 319456"/>
                  <a:gd name="connsiteY138" fmla="*/ 98486 h 306796"/>
                  <a:gd name="connsiteX139" fmla="*/ 60251 w 319456"/>
                  <a:gd name="connsiteY139" fmla="*/ 99411 h 306796"/>
                  <a:gd name="connsiteX140" fmla="*/ 61177 w 319456"/>
                  <a:gd name="connsiteY140" fmla="*/ 102804 h 306796"/>
                  <a:gd name="connsiteX141" fmla="*/ 62000 w 319456"/>
                  <a:gd name="connsiteY141" fmla="*/ 106917 h 306796"/>
                  <a:gd name="connsiteX142" fmla="*/ 61588 w 319456"/>
                  <a:gd name="connsiteY142" fmla="*/ 108459 h 306796"/>
                  <a:gd name="connsiteX143" fmla="*/ 59737 w 319456"/>
                  <a:gd name="connsiteY143" fmla="*/ 109282 h 306796"/>
                  <a:gd name="connsiteX144" fmla="*/ 59737 w 319456"/>
                  <a:gd name="connsiteY144" fmla="*/ 109282 h 306796"/>
                  <a:gd name="connsiteX145" fmla="*/ 59737 w 319456"/>
                  <a:gd name="connsiteY145" fmla="*/ 109282 h 306796"/>
                  <a:gd name="connsiteX146" fmla="*/ 59737 w 319456"/>
                  <a:gd name="connsiteY146" fmla="*/ 109282 h 306796"/>
                  <a:gd name="connsiteX147" fmla="*/ 59737 w 319456"/>
                  <a:gd name="connsiteY147" fmla="*/ 109282 h 306796"/>
                  <a:gd name="connsiteX148" fmla="*/ 59737 w 319456"/>
                  <a:gd name="connsiteY148" fmla="*/ 109282 h 306796"/>
                  <a:gd name="connsiteX149" fmla="*/ 59737 w 319456"/>
                  <a:gd name="connsiteY149" fmla="*/ 109282 h 306796"/>
                  <a:gd name="connsiteX150" fmla="*/ 59737 w 319456"/>
                  <a:gd name="connsiteY150" fmla="*/ 109282 h 306796"/>
                  <a:gd name="connsiteX151" fmla="*/ 59737 w 319456"/>
                  <a:gd name="connsiteY151" fmla="*/ 109282 h 306796"/>
                  <a:gd name="connsiteX152" fmla="*/ 59737 w 319456"/>
                  <a:gd name="connsiteY152" fmla="*/ 109282 h 306796"/>
                  <a:gd name="connsiteX153" fmla="*/ 59737 w 319456"/>
                  <a:gd name="connsiteY153" fmla="*/ 109282 h 306796"/>
                  <a:gd name="connsiteX154" fmla="*/ 58709 w 319456"/>
                  <a:gd name="connsiteY154" fmla="*/ 110516 h 306796"/>
                  <a:gd name="connsiteX155" fmla="*/ 54596 w 319456"/>
                  <a:gd name="connsiteY155" fmla="*/ 113806 h 306796"/>
                  <a:gd name="connsiteX156" fmla="*/ 53260 w 319456"/>
                  <a:gd name="connsiteY156" fmla="*/ 113909 h 306796"/>
                  <a:gd name="connsiteX157" fmla="*/ 51512 w 319456"/>
                  <a:gd name="connsiteY157" fmla="*/ 114012 h 306796"/>
                  <a:gd name="connsiteX158" fmla="*/ 48530 w 319456"/>
                  <a:gd name="connsiteY158" fmla="*/ 114217 h 306796"/>
                  <a:gd name="connsiteX159" fmla="*/ 45754 w 319456"/>
                  <a:gd name="connsiteY159" fmla="*/ 115143 h 306796"/>
                  <a:gd name="connsiteX160" fmla="*/ 45651 w 319456"/>
                  <a:gd name="connsiteY160" fmla="*/ 115245 h 306796"/>
                  <a:gd name="connsiteX161" fmla="*/ 45549 w 319456"/>
                  <a:gd name="connsiteY161" fmla="*/ 116685 h 306796"/>
                  <a:gd name="connsiteX162" fmla="*/ 44726 w 319456"/>
                  <a:gd name="connsiteY162" fmla="*/ 123471 h 306796"/>
                  <a:gd name="connsiteX163" fmla="*/ 44109 w 319456"/>
                  <a:gd name="connsiteY163" fmla="*/ 124293 h 306796"/>
                  <a:gd name="connsiteX164" fmla="*/ 39380 w 319456"/>
                  <a:gd name="connsiteY164" fmla="*/ 126967 h 306796"/>
                  <a:gd name="connsiteX165" fmla="*/ 33827 w 319456"/>
                  <a:gd name="connsiteY165" fmla="*/ 127378 h 306796"/>
                  <a:gd name="connsiteX166" fmla="*/ 28172 w 319456"/>
                  <a:gd name="connsiteY166" fmla="*/ 128201 h 306796"/>
                  <a:gd name="connsiteX167" fmla="*/ 28172 w 319456"/>
                  <a:gd name="connsiteY167" fmla="*/ 128201 h 306796"/>
                  <a:gd name="connsiteX168" fmla="*/ 28172 w 319456"/>
                  <a:gd name="connsiteY168" fmla="*/ 128817 h 306796"/>
                  <a:gd name="connsiteX169" fmla="*/ 28172 w 319456"/>
                  <a:gd name="connsiteY169" fmla="*/ 128817 h 306796"/>
                  <a:gd name="connsiteX170" fmla="*/ 27761 w 319456"/>
                  <a:gd name="connsiteY170" fmla="*/ 131182 h 306796"/>
                  <a:gd name="connsiteX171" fmla="*/ 27247 w 319456"/>
                  <a:gd name="connsiteY171" fmla="*/ 131696 h 306796"/>
                  <a:gd name="connsiteX172" fmla="*/ 23237 w 319456"/>
                  <a:gd name="connsiteY172" fmla="*/ 132313 h 306796"/>
                  <a:gd name="connsiteX173" fmla="*/ 19433 w 319456"/>
                  <a:gd name="connsiteY173" fmla="*/ 132725 h 306796"/>
                  <a:gd name="connsiteX174" fmla="*/ 19021 w 319456"/>
                  <a:gd name="connsiteY174" fmla="*/ 132930 h 306796"/>
                  <a:gd name="connsiteX175" fmla="*/ 2159 w 319456"/>
                  <a:gd name="connsiteY175" fmla="*/ 146091 h 306796"/>
                  <a:gd name="connsiteX176" fmla="*/ 0 w 319456"/>
                  <a:gd name="connsiteY176" fmla="*/ 148456 h 306796"/>
                  <a:gd name="connsiteX177" fmla="*/ 2365 w 319456"/>
                  <a:gd name="connsiteY177" fmla="*/ 158738 h 306796"/>
                  <a:gd name="connsiteX178" fmla="*/ 4010 w 319456"/>
                  <a:gd name="connsiteY178" fmla="*/ 169122 h 3067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</a:cxnLst>
                <a:rect l="l" t="t" r="r" b="b"/>
                <a:pathLst>
                  <a:path w="319456" h="306796">
                    <a:moveTo>
                      <a:pt x="4010" y="169122"/>
                    </a:moveTo>
                    <a:cubicBezTo>
                      <a:pt x="4730" y="170048"/>
                      <a:pt x="5655" y="170767"/>
                      <a:pt x="6992" y="171487"/>
                    </a:cubicBezTo>
                    <a:cubicBezTo>
                      <a:pt x="6992" y="171487"/>
                      <a:pt x="6992" y="171487"/>
                      <a:pt x="7094" y="171487"/>
                    </a:cubicBezTo>
                    <a:cubicBezTo>
                      <a:pt x="8740" y="172412"/>
                      <a:pt x="16554" y="177039"/>
                      <a:pt x="27761" y="183825"/>
                    </a:cubicBezTo>
                    <a:cubicBezTo>
                      <a:pt x="38248" y="190200"/>
                      <a:pt x="51820" y="198425"/>
                      <a:pt x="65907" y="207165"/>
                    </a:cubicBezTo>
                    <a:lnTo>
                      <a:pt x="67860" y="208399"/>
                    </a:lnTo>
                    <a:cubicBezTo>
                      <a:pt x="68169" y="208605"/>
                      <a:pt x="68580" y="208810"/>
                      <a:pt x="68888" y="209016"/>
                    </a:cubicBezTo>
                    <a:lnTo>
                      <a:pt x="68888" y="209016"/>
                    </a:lnTo>
                    <a:cubicBezTo>
                      <a:pt x="93770" y="224336"/>
                      <a:pt x="121840" y="241712"/>
                      <a:pt x="141684" y="254359"/>
                    </a:cubicBezTo>
                    <a:cubicBezTo>
                      <a:pt x="156387" y="263612"/>
                      <a:pt x="166669" y="270296"/>
                      <a:pt x="167903" y="271427"/>
                    </a:cubicBezTo>
                    <a:cubicBezTo>
                      <a:pt x="168005" y="271530"/>
                      <a:pt x="168211" y="271632"/>
                      <a:pt x="168314" y="271838"/>
                    </a:cubicBezTo>
                    <a:cubicBezTo>
                      <a:pt x="169034" y="272558"/>
                      <a:pt x="170062" y="273586"/>
                      <a:pt x="170987" y="274717"/>
                    </a:cubicBezTo>
                    <a:cubicBezTo>
                      <a:pt x="173969" y="278110"/>
                      <a:pt x="177670" y="282737"/>
                      <a:pt x="179110" y="285102"/>
                    </a:cubicBezTo>
                    <a:cubicBezTo>
                      <a:pt x="179213" y="285204"/>
                      <a:pt x="179213" y="285307"/>
                      <a:pt x="179315" y="285410"/>
                    </a:cubicBezTo>
                    <a:cubicBezTo>
                      <a:pt x="179521" y="285410"/>
                      <a:pt x="179727" y="285410"/>
                      <a:pt x="180035" y="285410"/>
                    </a:cubicBezTo>
                    <a:cubicBezTo>
                      <a:pt x="181269" y="285513"/>
                      <a:pt x="182914" y="285821"/>
                      <a:pt x="184765" y="286335"/>
                    </a:cubicBezTo>
                    <a:cubicBezTo>
                      <a:pt x="188569" y="287261"/>
                      <a:pt x="193196" y="288906"/>
                      <a:pt x="196692" y="290757"/>
                    </a:cubicBezTo>
                    <a:cubicBezTo>
                      <a:pt x="203375" y="294458"/>
                      <a:pt x="205945" y="303198"/>
                      <a:pt x="206665" y="306796"/>
                    </a:cubicBezTo>
                    <a:cubicBezTo>
                      <a:pt x="209441" y="306077"/>
                      <a:pt x="213965" y="305048"/>
                      <a:pt x="217461" y="304123"/>
                    </a:cubicBezTo>
                    <a:cubicBezTo>
                      <a:pt x="217564" y="304123"/>
                      <a:pt x="217667" y="304123"/>
                      <a:pt x="217770" y="304020"/>
                    </a:cubicBezTo>
                    <a:cubicBezTo>
                      <a:pt x="218181" y="303917"/>
                      <a:pt x="218592" y="303814"/>
                      <a:pt x="219003" y="303712"/>
                    </a:cubicBezTo>
                    <a:lnTo>
                      <a:pt x="219620" y="303609"/>
                    </a:lnTo>
                    <a:cubicBezTo>
                      <a:pt x="224247" y="302581"/>
                      <a:pt x="239156" y="296617"/>
                      <a:pt x="241006" y="295897"/>
                    </a:cubicBezTo>
                    <a:cubicBezTo>
                      <a:pt x="248821" y="288186"/>
                      <a:pt x="256635" y="280475"/>
                      <a:pt x="264244" y="272969"/>
                    </a:cubicBezTo>
                    <a:lnTo>
                      <a:pt x="264346" y="272866"/>
                    </a:lnTo>
                    <a:cubicBezTo>
                      <a:pt x="265477" y="271941"/>
                      <a:pt x="266711" y="271118"/>
                      <a:pt x="267842" y="270193"/>
                    </a:cubicBezTo>
                    <a:cubicBezTo>
                      <a:pt x="285321" y="257238"/>
                      <a:pt x="302595" y="244180"/>
                      <a:pt x="319457" y="231430"/>
                    </a:cubicBezTo>
                    <a:cubicBezTo>
                      <a:pt x="317504" y="227318"/>
                      <a:pt x="313802" y="219709"/>
                      <a:pt x="310717" y="219709"/>
                    </a:cubicBezTo>
                    <a:cubicBezTo>
                      <a:pt x="310717" y="219709"/>
                      <a:pt x="310717" y="219709"/>
                      <a:pt x="310615" y="219709"/>
                    </a:cubicBezTo>
                    <a:cubicBezTo>
                      <a:pt x="308558" y="219709"/>
                      <a:pt x="306708" y="218886"/>
                      <a:pt x="304857" y="218064"/>
                    </a:cubicBezTo>
                    <a:cubicBezTo>
                      <a:pt x="303006" y="217241"/>
                      <a:pt x="301155" y="216419"/>
                      <a:pt x="299202" y="216419"/>
                    </a:cubicBezTo>
                    <a:cubicBezTo>
                      <a:pt x="299202" y="216419"/>
                      <a:pt x="299099" y="216419"/>
                      <a:pt x="299099" y="216419"/>
                    </a:cubicBezTo>
                    <a:cubicBezTo>
                      <a:pt x="294164" y="216419"/>
                      <a:pt x="288097" y="213848"/>
                      <a:pt x="286658" y="209530"/>
                    </a:cubicBezTo>
                    <a:cubicBezTo>
                      <a:pt x="286452" y="208810"/>
                      <a:pt x="286247" y="208193"/>
                      <a:pt x="286144" y="207576"/>
                    </a:cubicBezTo>
                    <a:cubicBezTo>
                      <a:pt x="286041" y="206857"/>
                      <a:pt x="285938" y="206240"/>
                      <a:pt x="285835" y="205623"/>
                    </a:cubicBezTo>
                    <a:cubicBezTo>
                      <a:pt x="285527" y="203258"/>
                      <a:pt x="285321" y="201099"/>
                      <a:pt x="282648" y="197911"/>
                    </a:cubicBezTo>
                    <a:cubicBezTo>
                      <a:pt x="280797" y="195752"/>
                      <a:pt x="279152" y="194107"/>
                      <a:pt x="277713" y="192770"/>
                    </a:cubicBezTo>
                    <a:cubicBezTo>
                      <a:pt x="275656" y="190817"/>
                      <a:pt x="274217" y="189378"/>
                      <a:pt x="273806" y="187732"/>
                    </a:cubicBezTo>
                    <a:cubicBezTo>
                      <a:pt x="273806" y="187527"/>
                      <a:pt x="273703" y="187321"/>
                      <a:pt x="273703" y="187115"/>
                    </a:cubicBezTo>
                    <a:cubicBezTo>
                      <a:pt x="273703" y="185059"/>
                      <a:pt x="275759" y="182489"/>
                      <a:pt x="277713" y="180124"/>
                    </a:cubicBezTo>
                    <a:cubicBezTo>
                      <a:pt x="277713" y="180124"/>
                      <a:pt x="277816" y="180021"/>
                      <a:pt x="277816" y="180021"/>
                    </a:cubicBezTo>
                    <a:cubicBezTo>
                      <a:pt x="278021" y="179815"/>
                      <a:pt x="278227" y="179507"/>
                      <a:pt x="278330" y="179404"/>
                    </a:cubicBezTo>
                    <a:cubicBezTo>
                      <a:pt x="278124" y="178993"/>
                      <a:pt x="277507" y="178068"/>
                      <a:pt x="276993" y="177348"/>
                    </a:cubicBezTo>
                    <a:cubicBezTo>
                      <a:pt x="275965" y="175908"/>
                      <a:pt x="274834" y="174366"/>
                      <a:pt x="274525" y="172927"/>
                    </a:cubicBezTo>
                    <a:cubicBezTo>
                      <a:pt x="274320" y="172207"/>
                      <a:pt x="273908" y="171282"/>
                      <a:pt x="273497" y="170356"/>
                    </a:cubicBezTo>
                    <a:cubicBezTo>
                      <a:pt x="273497" y="170356"/>
                      <a:pt x="273497" y="170356"/>
                      <a:pt x="273497" y="170253"/>
                    </a:cubicBezTo>
                    <a:cubicBezTo>
                      <a:pt x="272778" y="168505"/>
                      <a:pt x="271852" y="166552"/>
                      <a:pt x="271852" y="164701"/>
                    </a:cubicBezTo>
                    <a:cubicBezTo>
                      <a:pt x="271852" y="163981"/>
                      <a:pt x="271955" y="163159"/>
                      <a:pt x="272366" y="162542"/>
                    </a:cubicBezTo>
                    <a:cubicBezTo>
                      <a:pt x="273600" y="160177"/>
                      <a:pt x="274422" y="157915"/>
                      <a:pt x="270927" y="153083"/>
                    </a:cubicBezTo>
                    <a:cubicBezTo>
                      <a:pt x="269487" y="151026"/>
                      <a:pt x="269179" y="149073"/>
                      <a:pt x="269179" y="147119"/>
                    </a:cubicBezTo>
                    <a:cubicBezTo>
                      <a:pt x="269179" y="146502"/>
                      <a:pt x="269179" y="145988"/>
                      <a:pt x="269179" y="145371"/>
                    </a:cubicBezTo>
                    <a:cubicBezTo>
                      <a:pt x="269179" y="144754"/>
                      <a:pt x="269179" y="144240"/>
                      <a:pt x="269179" y="143623"/>
                    </a:cubicBezTo>
                    <a:cubicBezTo>
                      <a:pt x="269179" y="141567"/>
                      <a:pt x="268870" y="139511"/>
                      <a:pt x="267328" y="137043"/>
                    </a:cubicBezTo>
                    <a:cubicBezTo>
                      <a:pt x="267328" y="136940"/>
                      <a:pt x="267225" y="136940"/>
                      <a:pt x="267225" y="136837"/>
                    </a:cubicBezTo>
                    <a:cubicBezTo>
                      <a:pt x="265272" y="134061"/>
                      <a:pt x="263215" y="131491"/>
                      <a:pt x="261262" y="129229"/>
                    </a:cubicBezTo>
                    <a:cubicBezTo>
                      <a:pt x="258589" y="125938"/>
                      <a:pt x="256738" y="123882"/>
                      <a:pt x="256635" y="122237"/>
                    </a:cubicBezTo>
                    <a:cubicBezTo>
                      <a:pt x="256532" y="121003"/>
                      <a:pt x="257355" y="119975"/>
                      <a:pt x="258589" y="118844"/>
                    </a:cubicBezTo>
                    <a:cubicBezTo>
                      <a:pt x="258074" y="118227"/>
                      <a:pt x="257663" y="117507"/>
                      <a:pt x="257252" y="116788"/>
                    </a:cubicBezTo>
                    <a:cubicBezTo>
                      <a:pt x="257046" y="116376"/>
                      <a:pt x="256943" y="116068"/>
                      <a:pt x="256738" y="115657"/>
                    </a:cubicBezTo>
                    <a:cubicBezTo>
                      <a:pt x="256635" y="115451"/>
                      <a:pt x="256635" y="115348"/>
                      <a:pt x="256635" y="115143"/>
                    </a:cubicBezTo>
                    <a:cubicBezTo>
                      <a:pt x="254990" y="108871"/>
                      <a:pt x="245942" y="91803"/>
                      <a:pt x="242446" y="88307"/>
                    </a:cubicBezTo>
                    <a:cubicBezTo>
                      <a:pt x="240904" y="86765"/>
                      <a:pt x="237922" y="85222"/>
                      <a:pt x="235351" y="83886"/>
                    </a:cubicBezTo>
                    <a:cubicBezTo>
                      <a:pt x="231753" y="82035"/>
                      <a:pt x="228977" y="80698"/>
                      <a:pt x="228463" y="78745"/>
                    </a:cubicBezTo>
                    <a:cubicBezTo>
                      <a:pt x="228257" y="78025"/>
                      <a:pt x="227949" y="77100"/>
                      <a:pt x="227640" y="76174"/>
                    </a:cubicBezTo>
                    <a:cubicBezTo>
                      <a:pt x="227640" y="76174"/>
                      <a:pt x="227640" y="76174"/>
                      <a:pt x="227640" y="76071"/>
                    </a:cubicBezTo>
                    <a:cubicBezTo>
                      <a:pt x="227640" y="76071"/>
                      <a:pt x="227640" y="76071"/>
                      <a:pt x="227640" y="76071"/>
                    </a:cubicBezTo>
                    <a:cubicBezTo>
                      <a:pt x="227640" y="76071"/>
                      <a:pt x="227640" y="76071"/>
                      <a:pt x="227640" y="76071"/>
                    </a:cubicBezTo>
                    <a:cubicBezTo>
                      <a:pt x="227640" y="76071"/>
                      <a:pt x="227640" y="76071"/>
                      <a:pt x="227640" y="76071"/>
                    </a:cubicBezTo>
                    <a:cubicBezTo>
                      <a:pt x="227640" y="76071"/>
                      <a:pt x="227640" y="76071"/>
                      <a:pt x="227640" y="76071"/>
                    </a:cubicBezTo>
                    <a:cubicBezTo>
                      <a:pt x="227640" y="76071"/>
                      <a:pt x="227640" y="76071"/>
                      <a:pt x="227640" y="75969"/>
                    </a:cubicBezTo>
                    <a:cubicBezTo>
                      <a:pt x="227640" y="75969"/>
                      <a:pt x="227640" y="75969"/>
                      <a:pt x="227640" y="75969"/>
                    </a:cubicBezTo>
                    <a:cubicBezTo>
                      <a:pt x="227640" y="75969"/>
                      <a:pt x="227640" y="75969"/>
                      <a:pt x="227640" y="75969"/>
                    </a:cubicBezTo>
                    <a:cubicBezTo>
                      <a:pt x="227640" y="75969"/>
                      <a:pt x="227640" y="75969"/>
                      <a:pt x="227640" y="75969"/>
                    </a:cubicBezTo>
                    <a:cubicBezTo>
                      <a:pt x="227640" y="75969"/>
                      <a:pt x="227640" y="75969"/>
                      <a:pt x="227640" y="75969"/>
                    </a:cubicBezTo>
                    <a:cubicBezTo>
                      <a:pt x="227640" y="75866"/>
                      <a:pt x="227537" y="75866"/>
                      <a:pt x="227537" y="75763"/>
                    </a:cubicBezTo>
                    <a:cubicBezTo>
                      <a:pt x="227537" y="75763"/>
                      <a:pt x="227537" y="75763"/>
                      <a:pt x="227537" y="75763"/>
                    </a:cubicBezTo>
                    <a:cubicBezTo>
                      <a:pt x="227537" y="75763"/>
                      <a:pt x="227537" y="75763"/>
                      <a:pt x="227537" y="75763"/>
                    </a:cubicBezTo>
                    <a:cubicBezTo>
                      <a:pt x="227537" y="75763"/>
                      <a:pt x="227537" y="75763"/>
                      <a:pt x="227537" y="75763"/>
                    </a:cubicBezTo>
                    <a:cubicBezTo>
                      <a:pt x="227537" y="75763"/>
                      <a:pt x="227537" y="75763"/>
                      <a:pt x="227537" y="75763"/>
                    </a:cubicBezTo>
                    <a:cubicBezTo>
                      <a:pt x="227537" y="75763"/>
                      <a:pt x="227537" y="75763"/>
                      <a:pt x="227537" y="75763"/>
                    </a:cubicBezTo>
                    <a:cubicBezTo>
                      <a:pt x="227537" y="75763"/>
                      <a:pt x="227537" y="75763"/>
                      <a:pt x="227537" y="75763"/>
                    </a:cubicBezTo>
                    <a:cubicBezTo>
                      <a:pt x="227537" y="75763"/>
                      <a:pt x="227537" y="75763"/>
                      <a:pt x="227537" y="75660"/>
                    </a:cubicBezTo>
                    <a:cubicBezTo>
                      <a:pt x="227537" y="75660"/>
                      <a:pt x="227537" y="75660"/>
                      <a:pt x="227537" y="75660"/>
                    </a:cubicBezTo>
                    <a:cubicBezTo>
                      <a:pt x="227537" y="75660"/>
                      <a:pt x="227537" y="75660"/>
                      <a:pt x="227537" y="75660"/>
                    </a:cubicBezTo>
                    <a:cubicBezTo>
                      <a:pt x="227537" y="75660"/>
                      <a:pt x="227537" y="75660"/>
                      <a:pt x="227537" y="75660"/>
                    </a:cubicBezTo>
                    <a:cubicBezTo>
                      <a:pt x="227537" y="75660"/>
                      <a:pt x="227537" y="75660"/>
                      <a:pt x="227537" y="75660"/>
                    </a:cubicBezTo>
                    <a:cubicBezTo>
                      <a:pt x="227537" y="75660"/>
                      <a:pt x="227537" y="75660"/>
                      <a:pt x="227537" y="75660"/>
                    </a:cubicBezTo>
                    <a:cubicBezTo>
                      <a:pt x="227537" y="75660"/>
                      <a:pt x="227537" y="75660"/>
                      <a:pt x="227537" y="75557"/>
                    </a:cubicBezTo>
                    <a:cubicBezTo>
                      <a:pt x="227537" y="75557"/>
                      <a:pt x="227537" y="75557"/>
                      <a:pt x="227537" y="75557"/>
                    </a:cubicBezTo>
                    <a:cubicBezTo>
                      <a:pt x="226715" y="73912"/>
                      <a:pt x="225275" y="72062"/>
                      <a:pt x="222602" y="70622"/>
                    </a:cubicBezTo>
                    <a:cubicBezTo>
                      <a:pt x="221985" y="70211"/>
                      <a:pt x="221265" y="69902"/>
                      <a:pt x="220443" y="69594"/>
                    </a:cubicBezTo>
                    <a:cubicBezTo>
                      <a:pt x="214479" y="67229"/>
                      <a:pt x="208002" y="57256"/>
                      <a:pt x="208002" y="53349"/>
                    </a:cubicBezTo>
                    <a:cubicBezTo>
                      <a:pt x="208002" y="53143"/>
                      <a:pt x="208002" y="52937"/>
                      <a:pt x="208002" y="52835"/>
                    </a:cubicBezTo>
                    <a:cubicBezTo>
                      <a:pt x="208207" y="51909"/>
                      <a:pt x="208927" y="51292"/>
                      <a:pt x="209852" y="51292"/>
                    </a:cubicBezTo>
                    <a:cubicBezTo>
                      <a:pt x="210983" y="51292"/>
                      <a:pt x="211806" y="48928"/>
                      <a:pt x="212526" y="46871"/>
                    </a:cubicBezTo>
                    <a:cubicBezTo>
                      <a:pt x="212526" y="46871"/>
                      <a:pt x="212526" y="46768"/>
                      <a:pt x="212526" y="46768"/>
                    </a:cubicBezTo>
                    <a:cubicBezTo>
                      <a:pt x="213245" y="44609"/>
                      <a:pt x="214068" y="42347"/>
                      <a:pt x="215610" y="41422"/>
                    </a:cubicBezTo>
                    <a:cubicBezTo>
                      <a:pt x="216330" y="40908"/>
                      <a:pt x="217256" y="39365"/>
                      <a:pt x="217564" y="36898"/>
                    </a:cubicBezTo>
                    <a:cubicBezTo>
                      <a:pt x="217667" y="36384"/>
                      <a:pt x="217667" y="35767"/>
                      <a:pt x="217667" y="35253"/>
                    </a:cubicBezTo>
                    <a:cubicBezTo>
                      <a:pt x="217667" y="31962"/>
                      <a:pt x="216536" y="28878"/>
                      <a:pt x="214479" y="26616"/>
                    </a:cubicBezTo>
                    <a:cubicBezTo>
                      <a:pt x="210983" y="23017"/>
                      <a:pt x="208516" y="12735"/>
                      <a:pt x="206562" y="2968"/>
                    </a:cubicBezTo>
                    <a:cubicBezTo>
                      <a:pt x="202861" y="2865"/>
                      <a:pt x="198131" y="1837"/>
                      <a:pt x="192682" y="192"/>
                    </a:cubicBezTo>
                    <a:cubicBezTo>
                      <a:pt x="191242" y="-323"/>
                      <a:pt x="188158" y="294"/>
                      <a:pt x="185279" y="911"/>
                    </a:cubicBezTo>
                    <a:cubicBezTo>
                      <a:pt x="183120" y="1322"/>
                      <a:pt x="180858" y="1734"/>
                      <a:pt x="179007" y="1837"/>
                    </a:cubicBezTo>
                    <a:cubicBezTo>
                      <a:pt x="177567" y="1939"/>
                      <a:pt x="175408" y="2968"/>
                      <a:pt x="173146" y="4099"/>
                    </a:cubicBezTo>
                    <a:cubicBezTo>
                      <a:pt x="168622" y="6361"/>
                      <a:pt x="163584" y="8828"/>
                      <a:pt x="159780" y="5949"/>
                    </a:cubicBezTo>
                    <a:cubicBezTo>
                      <a:pt x="156593" y="3584"/>
                      <a:pt x="136954" y="6155"/>
                      <a:pt x="123896" y="7800"/>
                    </a:cubicBezTo>
                    <a:cubicBezTo>
                      <a:pt x="117007" y="8725"/>
                      <a:pt x="111044" y="9445"/>
                      <a:pt x="107651" y="9651"/>
                    </a:cubicBezTo>
                    <a:cubicBezTo>
                      <a:pt x="102099" y="9856"/>
                      <a:pt x="99425" y="13455"/>
                      <a:pt x="96855" y="16848"/>
                    </a:cubicBezTo>
                    <a:cubicBezTo>
                      <a:pt x="94799" y="19727"/>
                      <a:pt x="92742" y="22400"/>
                      <a:pt x="89349" y="22400"/>
                    </a:cubicBezTo>
                    <a:cubicBezTo>
                      <a:pt x="83283" y="22400"/>
                      <a:pt x="74955" y="28055"/>
                      <a:pt x="71562" y="34430"/>
                    </a:cubicBezTo>
                    <a:cubicBezTo>
                      <a:pt x="70739" y="35972"/>
                      <a:pt x="69505" y="36898"/>
                      <a:pt x="67860" y="37309"/>
                    </a:cubicBezTo>
                    <a:cubicBezTo>
                      <a:pt x="67963" y="37412"/>
                      <a:pt x="68066" y="37617"/>
                      <a:pt x="68169" y="37720"/>
                    </a:cubicBezTo>
                    <a:cubicBezTo>
                      <a:pt x="69094" y="38954"/>
                      <a:pt x="69917" y="39879"/>
                      <a:pt x="70533" y="40496"/>
                    </a:cubicBezTo>
                    <a:cubicBezTo>
                      <a:pt x="70533" y="40496"/>
                      <a:pt x="70533" y="40496"/>
                      <a:pt x="70533" y="40496"/>
                    </a:cubicBezTo>
                    <a:cubicBezTo>
                      <a:pt x="74749" y="44609"/>
                      <a:pt x="77628" y="49853"/>
                      <a:pt x="79787" y="57050"/>
                    </a:cubicBezTo>
                    <a:cubicBezTo>
                      <a:pt x="79890" y="57461"/>
                      <a:pt x="79993" y="57873"/>
                      <a:pt x="80096" y="58284"/>
                    </a:cubicBezTo>
                    <a:cubicBezTo>
                      <a:pt x="80507" y="59826"/>
                      <a:pt x="80815" y="61369"/>
                      <a:pt x="81124" y="62911"/>
                    </a:cubicBezTo>
                    <a:cubicBezTo>
                      <a:pt x="81843" y="66304"/>
                      <a:pt x="82563" y="70211"/>
                      <a:pt x="83900" y="70416"/>
                    </a:cubicBezTo>
                    <a:cubicBezTo>
                      <a:pt x="84722" y="70519"/>
                      <a:pt x="85648" y="71136"/>
                      <a:pt x="86573" y="71856"/>
                    </a:cubicBezTo>
                    <a:cubicBezTo>
                      <a:pt x="89658" y="74632"/>
                      <a:pt x="92742" y="80184"/>
                      <a:pt x="93256" y="81521"/>
                    </a:cubicBezTo>
                    <a:cubicBezTo>
                      <a:pt x="93770" y="82652"/>
                      <a:pt x="94079" y="83989"/>
                      <a:pt x="94079" y="85325"/>
                    </a:cubicBezTo>
                    <a:cubicBezTo>
                      <a:pt x="94079" y="86148"/>
                      <a:pt x="93873" y="86970"/>
                      <a:pt x="93462" y="87587"/>
                    </a:cubicBezTo>
                    <a:cubicBezTo>
                      <a:pt x="93051" y="88204"/>
                      <a:pt x="92228" y="89027"/>
                      <a:pt x="90686" y="89027"/>
                    </a:cubicBezTo>
                    <a:cubicBezTo>
                      <a:pt x="90686" y="89027"/>
                      <a:pt x="90583" y="89027"/>
                      <a:pt x="90583" y="89027"/>
                    </a:cubicBezTo>
                    <a:cubicBezTo>
                      <a:pt x="90583" y="89027"/>
                      <a:pt x="90583" y="89027"/>
                      <a:pt x="90583" y="89027"/>
                    </a:cubicBezTo>
                    <a:cubicBezTo>
                      <a:pt x="89966" y="89027"/>
                      <a:pt x="88835" y="88924"/>
                      <a:pt x="87396" y="88821"/>
                    </a:cubicBezTo>
                    <a:cubicBezTo>
                      <a:pt x="87293" y="88821"/>
                      <a:pt x="87293" y="88821"/>
                      <a:pt x="87190" y="88821"/>
                    </a:cubicBezTo>
                    <a:cubicBezTo>
                      <a:pt x="86470" y="88821"/>
                      <a:pt x="85442" y="88718"/>
                      <a:pt x="84311" y="88615"/>
                    </a:cubicBezTo>
                    <a:cubicBezTo>
                      <a:pt x="79581" y="88307"/>
                      <a:pt x="72179" y="88101"/>
                      <a:pt x="70739" y="89027"/>
                    </a:cubicBezTo>
                    <a:cubicBezTo>
                      <a:pt x="70945" y="89849"/>
                      <a:pt x="70842" y="90775"/>
                      <a:pt x="70533" y="91597"/>
                    </a:cubicBezTo>
                    <a:cubicBezTo>
                      <a:pt x="70328" y="92008"/>
                      <a:pt x="70122" y="92317"/>
                      <a:pt x="69917" y="92625"/>
                    </a:cubicBezTo>
                    <a:cubicBezTo>
                      <a:pt x="69608" y="92934"/>
                      <a:pt x="69300" y="93345"/>
                      <a:pt x="68991" y="93551"/>
                    </a:cubicBezTo>
                    <a:cubicBezTo>
                      <a:pt x="67449" y="94785"/>
                      <a:pt x="65187" y="95607"/>
                      <a:pt x="62719" y="95607"/>
                    </a:cubicBezTo>
                    <a:cubicBezTo>
                      <a:pt x="62000" y="95607"/>
                      <a:pt x="61383" y="95607"/>
                      <a:pt x="60868" y="95607"/>
                    </a:cubicBezTo>
                    <a:cubicBezTo>
                      <a:pt x="60457" y="95607"/>
                      <a:pt x="59943" y="95607"/>
                      <a:pt x="59737" y="95607"/>
                    </a:cubicBezTo>
                    <a:cubicBezTo>
                      <a:pt x="59737" y="95607"/>
                      <a:pt x="59737" y="95710"/>
                      <a:pt x="59737" y="95710"/>
                    </a:cubicBezTo>
                    <a:cubicBezTo>
                      <a:pt x="59737" y="96018"/>
                      <a:pt x="59840" y="96532"/>
                      <a:pt x="59840" y="97149"/>
                    </a:cubicBezTo>
                    <a:cubicBezTo>
                      <a:pt x="59943" y="97561"/>
                      <a:pt x="59943" y="98075"/>
                      <a:pt x="60046" y="98486"/>
                    </a:cubicBezTo>
                    <a:cubicBezTo>
                      <a:pt x="60046" y="98794"/>
                      <a:pt x="60149" y="99103"/>
                      <a:pt x="60251" y="99411"/>
                    </a:cubicBezTo>
                    <a:cubicBezTo>
                      <a:pt x="60457" y="100645"/>
                      <a:pt x="60868" y="101776"/>
                      <a:pt x="61177" y="102804"/>
                    </a:cubicBezTo>
                    <a:cubicBezTo>
                      <a:pt x="61691" y="104449"/>
                      <a:pt x="62000" y="105889"/>
                      <a:pt x="62000" y="106917"/>
                    </a:cubicBezTo>
                    <a:cubicBezTo>
                      <a:pt x="62000" y="107534"/>
                      <a:pt x="61897" y="108048"/>
                      <a:pt x="61588" y="108459"/>
                    </a:cubicBezTo>
                    <a:cubicBezTo>
                      <a:pt x="61280" y="108871"/>
                      <a:pt x="60766" y="109282"/>
                      <a:pt x="59737" y="109282"/>
                    </a:cubicBezTo>
                    <a:cubicBezTo>
                      <a:pt x="59737" y="109282"/>
                      <a:pt x="59737" y="109282"/>
                      <a:pt x="59737" y="109282"/>
                    </a:cubicBezTo>
                    <a:cubicBezTo>
                      <a:pt x="59737" y="109282"/>
                      <a:pt x="59737" y="109282"/>
                      <a:pt x="59737" y="109282"/>
                    </a:cubicBezTo>
                    <a:cubicBezTo>
                      <a:pt x="59737" y="109282"/>
                      <a:pt x="59737" y="109282"/>
                      <a:pt x="59737" y="109282"/>
                    </a:cubicBezTo>
                    <a:cubicBezTo>
                      <a:pt x="59737" y="109282"/>
                      <a:pt x="59737" y="109282"/>
                      <a:pt x="59737" y="109282"/>
                    </a:cubicBezTo>
                    <a:cubicBezTo>
                      <a:pt x="59737" y="109282"/>
                      <a:pt x="59737" y="109282"/>
                      <a:pt x="59737" y="109282"/>
                    </a:cubicBezTo>
                    <a:cubicBezTo>
                      <a:pt x="59737" y="109282"/>
                      <a:pt x="59737" y="109282"/>
                      <a:pt x="59737" y="109282"/>
                    </a:cubicBezTo>
                    <a:cubicBezTo>
                      <a:pt x="59737" y="109282"/>
                      <a:pt x="59737" y="109282"/>
                      <a:pt x="59737" y="109282"/>
                    </a:cubicBezTo>
                    <a:cubicBezTo>
                      <a:pt x="59737" y="109282"/>
                      <a:pt x="59737" y="109282"/>
                      <a:pt x="59737" y="109282"/>
                    </a:cubicBezTo>
                    <a:cubicBezTo>
                      <a:pt x="59737" y="109282"/>
                      <a:pt x="59737" y="109282"/>
                      <a:pt x="59737" y="109282"/>
                    </a:cubicBezTo>
                    <a:cubicBezTo>
                      <a:pt x="59737" y="109282"/>
                      <a:pt x="59737" y="109282"/>
                      <a:pt x="59737" y="109282"/>
                    </a:cubicBezTo>
                    <a:cubicBezTo>
                      <a:pt x="59326" y="109385"/>
                      <a:pt x="59121" y="109590"/>
                      <a:pt x="58709" y="110516"/>
                    </a:cubicBezTo>
                    <a:cubicBezTo>
                      <a:pt x="58195" y="111647"/>
                      <a:pt x="57373" y="113497"/>
                      <a:pt x="54596" y="113806"/>
                    </a:cubicBezTo>
                    <a:cubicBezTo>
                      <a:pt x="54185" y="113909"/>
                      <a:pt x="53774" y="113909"/>
                      <a:pt x="53260" y="113909"/>
                    </a:cubicBezTo>
                    <a:cubicBezTo>
                      <a:pt x="52643" y="113909"/>
                      <a:pt x="52129" y="114012"/>
                      <a:pt x="51512" y="114012"/>
                    </a:cubicBezTo>
                    <a:cubicBezTo>
                      <a:pt x="50587" y="114012"/>
                      <a:pt x="49456" y="114114"/>
                      <a:pt x="48530" y="114217"/>
                    </a:cubicBezTo>
                    <a:cubicBezTo>
                      <a:pt x="47297" y="114320"/>
                      <a:pt x="46268" y="114628"/>
                      <a:pt x="45754" y="115143"/>
                    </a:cubicBezTo>
                    <a:cubicBezTo>
                      <a:pt x="45754" y="115143"/>
                      <a:pt x="45651" y="115245"/>
                      <a:pt x="45651" y="115245"/>
                    </a:cubicBezTo>
                    <a:cubicBezTo>
                      <a:pt x="45549" y="115348"/>
                      <a:pt x="45343" y="115657"/>
                      <a:pt x="45549" y="116685"/>
                    </a:cubicBezTo>
                    <a:cubicBezTo>
                      <a:pt x="46165" y="119255"/>
                      <a:pt x="45960" y="121620"/>
                      <a:pt x="44726" y="123471"/>
                    </a:cubicBezTo>
                    <a:cubicBezTo>
                      <a:pt x="44520" y="123779"/>
                      <a:pt x="44315" y="124088"/>
                      <a:pt x="44109" y="124293"/>
                    </a:cubicBezTo>
                    <a:cubicBezTo>
                      <a:pt x="42978" y="125630"/>
                      <a:pt x="41333" y="126555"/>
                      <a:pt x="39380" y="126967"/>
                    </a:cubicBezTo>
                    <a:cubicBezTo>
                      <a:pt x="37734" y="127378"/>
                      <a:pt x="35781" y="127378"/>
                      <a:pt x="33827" y="127378"/>
                    </a:cubicBezTo>
                    <a:cubicBezTo>
                      <a:pt x="31668" y="127378"/>
                      <a:pt x="28789" y="127378"/>
                      <a:pt x="28172" y="128201"/>
                    </a:cubicBezTo>
                    <a:cubicBezTo>
                      <a:pt x="28172" y="128201"/>
                      <a:pt x="28172" y="128201"/>
                      <a:pt x="28172" y="128201"/>
                    </a:cubicBezTo>
                    <a:cubicBezTo>
                      <a:pt x="28172" y="128303"/>
                      <a:pt x="28069" y="128406"/>
                      <a:pt x="28172" y="128817"/>
                    </a:cubicBezTo>
                    <a:cubicBezTo>
                      <a:pt x="28172" y="128817"/>
                      <a:pt x="28172" y="128817"/>
                      <a:pt x="28172" y="128817"/>
                    </a:cubicBezTo>
                    <a:cubicBezTo>
                      <a:pt x="28378" y="129846"/>
                      <a:pt x="28275" y="130668"/>
                      <a:pt x="27761" y="131182"/>
                    </a:cubicBezTo>
                    <a:cubicBezTo>
                      <a:pt x="27555" y="131388"/>
                      <a:pt x="27452" y="131491"/>
                      <a:pt x="27247" y="131696"/>
                    </a:cubicBezTo>
                    <a:cubicBezTo>
                      <a:pt x="26219" y="132313"/>
                      <a:pt x="24779" y="132313"/>
                      <a:pt x="23237" y="132313"/>
                    </a:cubicBezTo>
                    <a:cubicBezTo>
                      <a:pt x="21900" y="132313"/>
                      <a:pt x="20358" y="132313"/>
                      <a:pt x="19433" y="132725"/>
                    </a:cubicBezTo>
                    <a:cubicBezTo>
                      <a:pt x="19330" y="132827"/>
                      <a:pt x="19124" y="132827"/>
                      <a:pt x="19021" y="132930"/>
                    </a:cubicBezTo>
                    <a:cubicBezTo>
                      <a:pt x="13366" y="137043"/>
                      <a:pt x="5758" y="142801"/>
                      <a:pt x="2159" y="146091"/>
                    </a:cubicBezTo>
                    <a:cubicBezTo>
                      <a:pt x="925" y="147119"/>
                      <a:pt x="206" y="147942"/>
                      <a:pt x="0" y="148456"/>
                    </a:cubicBezTo>
                    <a:cubicBezTo>
                      <a:pt x="103" y="149278"/>
                      <a:pt x="1234" y="153905"/>
                      <a:pt x="2365" y="158738"/>
                    </a:cubicBezTo>
                    <a:cubicBezTo>
                      <a:pt x="2262" y="161925"/>
                      <a:pt x="3085" y="165524"/>
                      <a:pt x="4010" y="169122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748" name="Freihandform: Form 747">
                <a:extLst>
                  <a:ext uri="{FF2B5EF4-FFF2-40B4-BE49-F238E27FC236}">
                    <a16:creationId xmlns:a16="http://schemas.microsoft.com/office/drawing/2014/main" id="{D5F31793-C0D8-425C-8E9E-EBFB32FDEE72}"/>
                  </a:ext>
                </a:extLst>
              </p:cNvPr>
              <p:cNvSpPr/>
              <p:nvPr/>
            </p:nvSpPr>
            <p:spPr bwMode="gray">
              <a:xfrm>
                <a:off x="7282599" y="3514113"/>
                <a:ext cx="178492" cy="187952"/>
              </a:xfrm>
              <a:custGeom>
                <a:avLst/>
                <a:gdLst>
                  <a:gd name="connsiteX0" fmla="*/ 76189 w 178492"/>
                  <a:gd name="connsiteY0" fmla="*/ 159780 h 187952"/>
                  <a:gd name="connsiteX1" fmla="*/ 84928 w 178492"/>
                  <a:gd name="connsiteY1" fmla="*/ 162865 h 187952"/>
                  <a:gd name="connsiteX2" fmla="*/ 85545 w 178492"/>
                  <a:gd name="connsiteY2" fmla="*/ 163276 h 187952"/>
                  <a:gd name="connsiteX3" fmla="*/ 91406 w 178492"/>
                  <a:gd name="connsiteY3" fmla="*/ 167697 h 187952"/>
                  <a:gd name="connsiteX4" fmla="*/ 95827 w 178492"/>
                  <a:gd name="connsiteY4" fmla="*/ 172118 h 187952"/>
                  <a:gd name="connsiteX5" fmla="*/ 117110 w 178492"/>
                  <a:gd name="connsiteY5" fmla="*/ 158340 h 187952"/>
                  <a:gd name="connsiteX6" fmla="*/ 117624 w 178492"/>
                  <a:gd name="connsiteY6" fmla="*/ 158032 h 187952"/>
                  <a:gd name="connsiteX7" fmla="*/ 118138 w 178492"/>
                  <a:gd name="connsiteY7" fmla="*/ 158340 h 187952"/>
                  <a:gd name="connsiteX8" fmla="*/ 177156 w 178492"/>
                  <a:gd name="connsiteY8" fmla="*/ 187952 h 187952"/>
                  <a:gd name="connsiteX9" fmla="*/ 178493 w 178492"/>
                  <a:gd name="connsiteY9" fmla="*/ 128626 h 187952"/>
                  <a:gd name="connsiteX10" fmla="*/ 172838 w 178492"/>
                  <a:gd name="connsiteY10" fmla="*/ 3804 h 187952"/>
                  <a:gd name="connsiteX11" fmla="*/ 169959 w 178492"/>
                  <a:gd name="connsiteY11" fmla="*/ 2056 h 187952"/>
                  <a:gd name="connsiteX12" fmla="*/ 167800 w 178492"/>
                  <a:gd name="connsiteY12" fmla="*/ 10796 h 187952"/>
                  <a:gd name="connsiteX13" fmla="*/ 157621 w 178492"/>
                  <a:gd name="connsiteY13" fmla="*/ 15011 h 187952"/>
                  <a:gd name="connsiteX14" fmla="*/ 157518 w 178492"/>
                  <a:gd name="connsiteY14" fmla="*/ 15011 h 187952"/>
                  <a:gd name="connsiteX15" fmla="*/ 141375 w 178492"/>
                  <a:gd name="connsiteY15" fmla="*/ 7609 h 187952"/>
                  <a:gd name="connsiteX16" fmla="*/ 136235 w 178492"/>
                  <a:gd name="connsiteY16" fmla="*/ 16554 h 187952"/>
                  <a:gd name="connsiteX17" fmla="*/ 140039 w 178492"/>
                  <a:gd name="connsiteY17" fmla="*/ 23545 h 187952"/>
                  <a:gd name="connsiteX18" fmla="*/ 144049 w 178492"/>
                  <a:gd name="connsiteY18" fmla="*/ 37220 h 187952"/>
                  <a:gd name="connsiteX19" fmla="*/ 137468 w 178492"/>
                  <a:gd name="connsiteY19" fmla="*/ 42670 h 187952"/>
                  <a:gd name="connsiteX20" fmla="*/ 120092 w 178492"/>
                  <a:gd name="connsiteY20" fmla="*/ 37940 h 187952"/>
                  <a:gd name="connsiteX21" fmla="*/ 90994 w 178492"/>
                  <a:gd name="connsiteY21" fmla="*/ 28069 h 187952"/>
                  <a:gd name="connsiteX22" fmla="*/ 90789 w 178492"/>
                  <a:gd name="connsiteY22" fmla="*/ 28069 h 187952"/>
                  <a:gd name="connsiteX23" fmla="*/ 72281 w 178492"/>
                  <a:gd name="connsiteY23" fmla="*/ 16348 h 187952"/>
                  <a:gd name="connsiteX24" fmla="*/ 60971 w 178492"/>
                  <a:gd name="connsiteY24" fmla="*/ 8328 h 187952"/>
                  <a:gd name="connsiteX25" fmla="*/ 53260 w 178492"/>
                  <a:gd name="connsiteY25" fmla="*/ 5861 h 187952"/>
                  <a:gd name="connsiteX26" fmla="*/ 33210 w 178492"/>
                  <a:gd name="connsiteY26" fmla="*/ 2776 h 187952"/>
                  <a:gd name="connsiteX27" fmla="*/ 16657 w 178492"/>
                  <a:gd name="connsiteY27" fmla="*/ 0 h 187952"/>
                  <a:gd name="connsiteX28" fmla="*/ 16965 w 178492"/>
                  <a:gd name="connsiteY28" fmla="*/ 1337 h 187952"/>
                  <a:gd name="connsiteX29" fmla="*/ 16965 w 178492"/>
                  <a:gd name="connsiteY29" fmla="*/ 1337 h 187952"/>
                  <a:gd name="connsiteX30" fmla="*/ 16965 w 178492"/>
                  <a:gd name="connsiteY30" fmla="*/ 1337 h 187952"/>
                  <a:gd name="connsiteX31" fmla="*/ 18096 w 178492"/>
                  <a:gd name="connsiteY31" fmla="*/ 5552 h 187952"/>
                  <a:gd name="connsiteX32" fmla="*/ 18199 w 178492"/>
                  <a:gd name="connsiteY32" fmla="*/ 5861 h 187952"/>
                  <a:gd name="connsiteX33" fmla="*/ 18404 w 178492"/>
                  <a:gd name="connsiteY33" fmla="*/ 6580 h 187952"/>
                  <a:gd name="connsiteX34" fmla="*/ 18096 w 178492"/>
                  <a:gd name="connsiteY34" fmla="*/ 9768 h 187952"/>
                  <a:gd name="connsiteX35" fmla="*/ 13983 w 178492"/>
                  <a:gd name="connsiteY35" fmla="*/ 11721 h 187952"/>
                  <a:gd name="connsiteX36" fmla="*/ 12852 w 178492"/>
                  <a:gd name="connsiteY36" fmla="*/ 11927 h 187952"/>
                  <a:gd name="connsiteX37" fmla="*/ 12647 w 178492"/>
                  <a:gd name="connsiteY37" fmla="*/ 12133 h 187952"/>
                  <a:gd name="connsiteX38" fmla="*/ 7814 w 178492"/>
                  <a:gd name="connsiteY38" fmla="*/ 19124 h 187952"/>
                  <a:gd name="connsiteX39" fmla="*/ 5347 w 178492"/>
                  <a:gd name="connsiteY39" fmla="*/ 22826 h 187952"/>
                  <a:gd name="connsiteX40" fmla="*/ 5347 w 178492"/>
                  <a:gd name="connsiteY40" fmla="*/ 22826 h 187952"/>
                  <a:gd name="connsiteX41" fmla="*/ 5244 w 178492"/>
                  <a:gd name="connsiteY41" fmla="*/ 22929 h 187952"/>
                  <a:gd name="connsiteX42" fmla="*/ 5861 w 178492"/>
                  <a:gd name="connsiteY42" fmla="*/ 28378 h 187952"/>
                  <a:gd name="connsiteX43" fmla="*/ 5964 w 178492"/>
                  <a:gd name="connsiteY43" fmla="*/ 28481 h 187952"/>
                  <a:gd name="connsiteX44" fmla="*/ 6375 w 178492"/>
                  <a:gd name="connsiteY44" fmla="*/ 29200 h 187952"/>
                  <a:gd name="connsiteX45" fmla="*/ 6889 w 178492"/>
                  <a:gd name="connsiteY45" fmla="*/ 41641 h 187952"/>
                  <a:gd name="connsiteX46" fmla="*/ 6786 w 178492"/>
                  <a:gd name="connsiteY46" fmla="*/ 42053 h 187952"/>
                  <a:gd name="connsiteX47" fmla="*/ 6786 w 178492"/>
                  <a:gd name="connsiteY47" fmla="*/ 42053 h 187952"/>
                  <a:gd name="connsiteX48" fmla="*/ 6786 w 178492"/>
                  <a:gd name="connsiteY48" fmla="*/ 42053 h 187952"/>
                  <a:gd name="connsiteX49" fmla="*/ 2468 w 178492"/>
                  <a:gd name="connsiteY49" fmla="*/ 47399 h 187952"/>
                  <a:gd name="connsiteX50" fmla="*/ 2056 w 178492"/>
                  <a:gd name="connsiteY50" fmla="*/ 47708 h 187952"/>
                  <a:gd name="connsiteX51" fmla="*/ 0 w 178492"/>
                  <a:gd name="connsiteY51" fmla="*/ 50073 h 187952"/>
                  <a:gd name="connsiteX52" fmla="*/ 0 w 178492"/>
                  <a:gd name="connsiteY52" fmla="*/ 50073 h 187952"/>
                  <a:gd name="connsiteX53" fmla="*/ 617 w 178492"/>
                  <a:gd name="connsiteY53" fmla="*/ 51512 h 187952"/>
                  <a:gd name="connsiteX54" fmla="*/ 4113 w 178492"/>
                  <a:gd name="connsiteY54" fmla="*/ 55933 h 187952"/>
                  <a:gd name="connsiteX55" fmla="*/ 5449 w 178492"/>
                  <a:gd name="connsiteY55" fmla="*/ 57578 h 187952"/>
                  <a:gd name="connsiteX56" fmla="*/ 10076 w 178492"/>
                  <a:gd name="connsiteY56" fmla="*/ 63645 h 187952"/>
                  <a:gd name="connsiteX57" fmla="*/ 10899 w 178492"/>
                  <a:gd name="connsiteY57" fmla="*/ 64981 h 187952"/>
                  <a:gd name="connsiteX58" fmla="*/ 12441 w 178492"/>
                  <a:gd name="connsiteY58" fmla="*/ 71459 h 187952"/>
                  <a:gd name="connsiteX59" fmla="*/ 12338 w 178492"/>
                  <a:gd name="connsiteY59" fmla="*/ 73310 h 187952"/>
                  <a:gd name="connsiteX60" fmla="*/ 12338 w 178492"/>
                  <a:gd name="connsiteY60" fmla="*/ 74955 h 187952"/>
                  <a:gd name="connsiteX61" fmla="*/ 13675 w 178492"/>
                  <a:gd name="connsiteY61" fmla="*/ 79787 h 187952"/>
                  <a:gd name="connsiteX62" fmla="*/ 16040 w 178492"/>
                  <a:gd name="connsiteY62" fmla="*/ 84208 h 187952"/>
                  <a:gd name="connsiteX63" fmla="*/ 15217 w 178492"/>
                  <a:gd name="connsiteY63" fmla="*/ 91303 h 187952"/>
                  <a:gd name="connsiteX64" fmla="*/ 14909 w 178492"/>
                  <a:gd name="connsiteY64" fmla="*/ 92537 h 187952"/>
                  <a:gd name="connsiteX65" fmla="*/ 16348 w 178492"/>
                  <a:gd name="connsiteY65" fmla="*/ 97163 h 187952"/>
                  <a:gd name="connsiteX66" fmla="*/ 16348 w 178492"/>
                  <a:gd name="connsiteY66" fmla="*/ 97163 h 187952"/>
                  <a:gd name="connsiteX67" fmla="*/ 17479 w 178492"/>
                  <a:gd name="connsiteY67" fmla="*/ 100145 h 187952"/>
                  <a:gd name="connsiteX68" fmla="*/ 17788 w 178492"/>
                  <a:gd name="connsiteY68" fmla="*/ 100968 h 187952"/>
                  <a:gd name="connsiteX69" fmla="*/ 19638 w 178492"/>
                  <a:gd name="connsiteY69" fmla="*/ 103847 h 187952"/>
                  <a:gd name="connsiteX70" fmla="*/ 21078 w 178492"/>
                  <a:gd name="connsiteY70" fmla="*/ 108062 h 187952"/>
                  <a:gd name="connsiteX71" fmla="*/ 20255 w 178492"/>
                  <a:gd name="connsiteY71" fmla="*/ 109090 h 187952"/>
                  <a:gd name="connsiteX72" fmla="*/ 16657 w 178492"/>
                  <a:gd name="connsiteY72" fmla="*/ 114745 h 187952"/>
                  <a:gd name="connsiteX73" fmla="*/ 16657 w 178492"/>
                  <a:gd name="connsiteY73" fmla="*/ 114951 h 187952"/>
                  <a:gd name="connsiteX74" fmla="*/ 19947 w 178492"/>
                  <a:gd name="connsiteY74" fmla="*/ 118961 h 187952"/>
                  <a:gd name="connsiteX75" fmla="*/ 24985 w 178492"/>
                  <a:gd name="connsiteY75" fmla="*/ 124205 h 187952"/>
                  <a:gd name="connsiteX76" fmla="*/ 28686 w 178492"/>
                  <a:gd name="connsiteY76" fmla="*/ 132739 h 187952"/>
                  <a:gd name="connsiteX77" fmla="*/ 28686 w 178492"/>
                  <a:gd name="connsiteY77" fmla="*/ 132944 h 187952"/>
                  <a:gd name="connsiteX78" fmla="*/ 29200 w 178492"/>
                  <a:gd name="connsiteY78" fmla="*/ 135926 h 187952"/>
                  <a:gd name="connsiteX79" fmla="*/ 29406 w 178492"/>
                  <a:gd name="connsiteY79" fmla="*/ 136440 h 187952"/>
                  <a:gd name="connsiteX80" fmla="*/ 29406 w 178492"/>
                  <a:gd name="connsiteY80" fmla="*/ 136543 h 187952"/>
                  <a:gd name="connsiteX81" fmla="*/ 39996 w 178492"/>
                  <a:gd name="connsiteY81" fmla="*/ 141992 h 187952"/>
                  <a:gd name="connsiteX82" fmla="*/ 39996 w 178492"/>
                  <a:gd name="connsiteY82" fmla="*/ 141992 h 187952"/>
                  <a:gd name="connsiteX83" fmla="*/ 39996 w 178492"/>
                  <a:gd name="connsiteY83" fmla="*/ 141992 h 187952"/>
                  <a:gd name="connsiteX84" fmla="*/ 43903 w 178492"/>
                  <a:gd name="connsiteY84" fmla="*/ 142712 h 187952"/>
                  <a:gd name="connsiteX85" fmla="*/ 46474 w 178492"/>
                  <a:gd name="connsiteY85" fmla="*/ 143843 h 187952"/>
                  <a:gd name="connsiteX86" fmla="*/ 51409 w 178492"/>
                  <a:gd name="connsiteY86" fmla="*/ 145385 h 187952"/>
                  <a:gd name="connsiteX87" fmla="*/ 51409 w 178492"/>
                  <a:gd name="connsiteY87" fmla="*/ 145385 h 187952"/>
                  <a:gd name="connsiteX88" fmla="*/ 51409 w 178492"/>
                  <a:gd name="connsiteY88" fmla="*/ 145385 h 187952"/>
                  <a:gd name="connsiteX89" fmla="*/ 61280 w 178492"/>
                  <a:gd name="connsiteY89" fmla="*/ 156901 h 187952"/>
                  <a:gd name="connsiteX90" fmla="*/ 61280 w 178492"/>
                  <a:gd name="connsiteY90" fmla="*/ 156901 h 187952"/>
                  <a:gd name="connsiteX91" fmla="*/ 61383 w 178492"/>
                  <a:gd name="connsiteY91" fmla="*/ 157210 h 187952"/>
                  <a:gd name="connsiteX92" fmla="*/ 61691 w 178492"/>
                  <a:gd name="connsiteY92" fmla="*/ 157929 h 187952"/>
                  <a:gd name="connsiteX93" fmla="*/ 62205 w 178492"/>
                  <a:gd name="connsiteY93" fmla="*/ 157518 h 187952"/>
                  <a:gd name="connsiteX94" fmla="*/ 62205 w 178492"/>
                  <a:gd name="connsiteY94" fmla="*/ 158546 h 187952"/>
                  <a:gd name="connsiteX95" fmla="*/ 76189 w 178492"/>
                  <a:gd name="connsiteY95" fmla="*/ 159780 h 187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</a:cxnLst>
                <a:rect l="l" t="t" r="r" b="b"/>
                <a:pathLst>
                  <a:path w="178492" h="187952">
                    <a:moveTo>
                      <a:pt x="76189" y="159780"/>
                    </a:moveTo>
                    <a:cubicBezTo>
                      <a:pt x="79479" y="160397"/>
                      <a:pt x="82666" y="161425"/>
                      <a:pt x="84928" y="162865"/>
                    </a:cubicBezTo>
                    <a:cubicBezTo>
                      <a:pt x="85134" y="162967"/>
                      <a:pt x="85339" y="163173"/>
                      <a:pt x="85545" y="163276"/>
                    </a:cubicBezTo>
                    <a:cubicBezTo>
                      <a:pt x="87704" y="164612"/>
                      <a:pt x="89658" y="166155"/>
                      <a:pt x="91406" y="167697"/>
                    </a:cubicBezTo>
                    <a:cubicBezTo>
                      <a:pt x="93256" y="169342"/>
                      <a:pt x="94902" y="170884"/>
                      <a:pt x="95827" y="172118"/>
                    </a:cubicBezTo>
                    <a:cubicBezTo>
                      <a:pt x="102921" y="167491"/>
                      <a:pt x="110016" y="162865"/>
                      <a:pt x="117110" y="158340"/>
                    </a:cubicBezTo>
                    <a:lnTo>
                      <a:pt x="117624" y="158032"/>
                    </a:lnTo>
                    <a:lnTo>
                      <a:pt x="118138" y="158340"/>
                    </a:lnTo>
                    <a:cubicBezTo>
                      <a:pt x="138085" y="168314"/>
                      <a:pt x="157723" y="178184"/>
                      <a:pt x="177156" y="187952"/>
                    </a:cubicBezTo>
                    <a:cubicBezTo>
                      <a:pt x="177979" y="168314"/>
                      <a:pt x="178493" y="148470"/>
                      <a:pt x="178493" y="128626"/>
                    </a:cubicBezTo>
                    <a:cubicBezTo>
                      <a:pt x="178493" y="86573"/>
                      <a:pt x="176539" y="44932"/>
                      <a:pt x="172838" y="3804"/>
                    </a:cubicBezTo>
                    <a:cubicBezTo>
                      <a:pt x="172015" y="3187"/>
                      <a:pt x="171090" y="2570"/>
                      <a:pt x="169959" y="2056"/>
                    </a:cubicBezTo>
                    <a:cubicBezTo>
                      <a:pt x="170370" y="5449"/>
                      <a:pt x="169651" y="8534"/>
                      <a:pt x="167800" y="10796"/>
                    </a:cubicBezTo>
                    <a:cubicBezTo>
                      <a:pt x="165641" y="13469"/>
                      <a:pt x="162145" y="14909"/>
                      <a:pt x="157621" y="15011"/>
                    </a:cubicBezTo>
                    <a:cubicBezTo>
                      <a:pt x="157621" y="15011"/>
                      <a:pt x="157518" y="15011"/>
                      <a:pt x="157518" y="15011"/>
                    </a:cubicBezTo>
                    <a:cubicBezTo>
                      <a:pt x="151349" y="15011"/>
                      <a:pt x="145694" y="12441"/>
                      <a:pt x="141375" y="7609"/>
                    </a:cubicBezTo>
                    <a:cubicBezTo>
                      <a:pt x="137674" y="10796"/>
                      <a:pt x="135617" y="14292"/>
                      <a:pt x="136235" y="16554"/>
                    </a:cubicBezTo>
                    <a:cubicBezTo>
                      <a:pt x="136852" y="18713"/>
                      <a:pt x="138394" y="21078"/>
                      <a:pt x="140039" y="23545"/>
                    </a:cubicBezTo>
                    <a:cubicBezTo>
                      <a:pt x="143021" y="27967"/>
                      <a:pt x="146002" y="32491"/>
                      <a:pt x="144049" y="37220"/>
                    </a:cubicBezTo>
                    <a:cubicBezTo>
                      <a:pt x="142918" y="39894"/>
                      <a:pt x="140553" y="41847"/>
                      <a:pt x="137468" y="42670"/>
                    </a:cubicBezTo>
                    <a:cubicBezTo>
                      <a:pt x="132327" y="44006"/>
                      <a:pt x="125850" y="42258"/>
                      <a:pt x="120092" y="37940"/>
                    </a:cubicBezTo>
                    <a:cubicBezTo>
                      <a:pt x="110324" y="30640"/>
                      <a:pt x="98706" y="28069"/>
                      <a:pt x="90994" y="28069"/>
                    </a:cubicBezTo>
                    <a:cubicBezTo>
                      <a:pt x="90891" y="28069"/>
                      <a:pt x="90891" y="28069"/>
                      <a:pt x="90789" y="28069"/>
                    </a:cubicBezTo>
                    <a:cubicBezTo>
                      <a:pt x="81432" y="28069"/>
                      <a:pt x="73207" y="21798"/>
                      <a:pt x="72281" y="16348"/>
                    </a:cubicBezTo>
                    <a:cubicBezTo>
                      <a:pt x="71562" y="11927"/>
                      <a:pt x="68580" y="9871"/>
                      <a:pt x="60971" y="8328"/>
                    </a:cubicBezTo>
                    <a:cubicBezTo>
                      <a:pt x="58504" y="7814"/>
                      <a:pt x="55933" y="6889"/>
                      <a:pt x="53260" y="5861"/>
                    </a:cubicBezTo>
                    <a:cubicBezTo>
                      <a:pt x="47708" y="3701"/>
                      <a:pt x="41333" y="1234"/>
                      <a:pt x="33210" y="2776"/>
                    </a:cubicBezTo>
                    <a:cubicBezTo>
                      <a:pt x="26733" y="4010"/>
                      <a:pt x="20564" y="1954"/>
                      <a:pt x="16657" y="0"/>
                    </a:cubicBezTo>
                    <a:cubicBezTo>
                      <a:pt x="16759" y="411"/>
                      <a:pt x="16862" y="925"/>
                      <a:pt x="16965" y="1337"/>
                    </a:cubicBezTo>
                    <a:cubicBezTo>
                      <a:pt x="16965" y="1337"/>
                      <a:pt x="16965" y="1337"/>
                      <a:pt x="16965" y="1337"/>
                    </a:cubicBezTo>
                    <a:cubicBezTo>
                      <a:pt x="16965" y="1337"/>
                      <a:pt x="16965" y="1337"/>
                      <a:pt x="16965" y="1337"/>
                    </a:cubicBezTo>
                    <a:cubicBezTo>
                      <a:pt x="17376" y="3085"/>
                      <a:pt x="17685" y="4524"/>
                      <a:pt x="18096" y="5552"/>
                    </a:cubicBezTo>
                    <a:cubicBezTo>
                      <a:pt x="18096" y="5655"/>
                      <a:pt x="18199" y="5758"/>
                      <a:pt x="18199" y="5861"/>
                    </a:cubicBezTo>
                    <a:cubicBezTo>
                      <a:pt x="18302" y="6066"/>
                      <a:pt x="18404" y="6375"/>
                      <a:pt x="18404" y="6580"/>
                    </a:cubicBezTo>
                    <a:cubicBezTo>
                      <a:pt x="18713" y="7814"/>
                      <a:pt x="18610" y="8945"/>
                      <a:pt x="18096" y="9768"/>
                    </a:cubicBezTo>
                    <a:cubicBezTo>
                      <a:pt x="17171" y="11207"/>
                      <a:pt x="15320" y="11516"/>
                      <a:pt x="13983" y="11721"/>
                    </a:cubicBezTo>
                    <a:cubicBezTo>
                      <a:pt x="13572" y="11824"/>
                      <a:pt x="13058" y="11824"/>
                      <a:pt x="12852" y="11927"/>
                    </a:cubicBezTo>
                    <a:cubicBezTo>
                      <a:pt x="12749" y="11927"/>
                      <a:pt x="12749" y="12030"/>
                      <a:pt x="12647" y="12133"/>
                    </a:cubicBezTo>
                    <a:cubicBezTo>
                      <a:pt x="11721" y="13058"/>
                      <a:pt x="9151" y="16965"/>
                      <a:pt x="7814" y="19124"/>
                    </a:cubicBezTo>
                    <a:cubicBezTo>
                      <a:pt x="6786" y="20666"/>
                      <a:pt x="5861" y="22106"/>
                      <a:pt x="5347" y="22826"/>
                    </a:cubicBezTo>
                    <a:cubicBezTo>
                      <a:pt x="5347" y="22826"/>
                      <a:pt x="5347" y="22826"/>
                      <a:pt x="5347" y="22826"/>
                    </a:cubicBezTo>
                    <a:cubicBezTo>
                      <a:pt x="5347" y="22826"/>
                      <a:pt x="5244" y="22929"/>
                      <a:pt x="5244" y="22929"/>
                    </a:cubicBezTo>
                    <a:cubicBezTo>
                      <a:pt x="4216" y="24265"/>
                      <a:pt x="4730" y="26836"/>
                      <a:pt x="5861" y="28378"/>
                    </a:cubicBezTo>
                    <a:cubicBezTo>
                      <a:pt x="5861" y="28378"/>
                      <a:pt x="5964" y="28481"/>
                      <a:pt x="5964" y="28481"/>
                    </a:cubicBezTo>
                    <a:cubicBezTo>
                      <a:pt x="6169" y="28686"/>
                      <a:pt x="6272" y="28995"/>
                      <a:pt x="6375" y="29200"/>
                    </a:cubicBezTo>
                    <a:cubicBezTo>
                      <a:pt x="7608" y="31977"/>
                      <a:pt x="7711" y="38043"/>
                      <a:pt x="6889" y="41641"/>
                    </a:cubicBezTo>
                    <a:cubicBezTo>
                      <a:pt x="6889" y="41744"/>
                      <a:pt x="6786" y="41950"/>
                      <a:pt x="6786" y="42053"/>
                    </a:cubicBezTo>
                    <a:cubicBezTo>
                      <a:pt x="6786" y="42053"/>
                      <a:pt x="6786" y="42053"/>
                      <a:pt x="6786" y="42053"/>
                    </a:cubicBezTo>
                    <a:cubicBezTo>
                      <a:pt x="6786" y="42053"/>
                      <a:pt x="6786" y="42053"/>
                      <a:pt x="6786" y="42053"/>
                    </a:cubicBezTo>
                    <a:cubicBezTo>
                      <a:pt x="6066" y="44212"/>
                      <a:pt x="4216" y="45960"/>
                      <a:pt x="2468" y="47399"/>
                    </a:cubicBezTo>
                    <a:lnTo>
                      <a:pt x="2056" y="47708"/>
                    </a:lnTo>
                    <a:cubicBezTo>
                      <a:pt x="1439" y="48222"/>
                      <a:pt x="0" y="49559"/>
                      <a:pt x="0" y="50073"/>
                    </a:cubicBezTo>
                    <a:cubicBezTo>
                      <a:pt x="0" y="50073"/>
                      <a:pt x="0" y="50073"/>
                      <a:pt x="0" y="50073"/>
                    </a:cubicBezTo>
                    <a:cubicBezTo>
                      <a:pt x="0" y="50381"/>
                      <a:pt x="309" y="50895"/>
                      <a:pt x="617" y="51512"/>
                    </a:cubicBezTo>
                    <a:cubicBezTo>
                      <a:pt x="1439" y="52746"/>
                      <a:pt x="2776" y="54391"/>
                      <a:pt x="4113" y="55933"/>
                    </a:cubicBezTo>
                    <a:cubicBezTo>
                      <a:pt x="4524" y="56447"/>
                      <a:pt x="5038" y="57064"/>
                      <a:pt x="5449" y="57578"/>
                    </a:cubicBezTo>
                    <a:cubicBezTo>
                      <a:pt x="6992" y="59429"/>
                      <a:pt x="8637" y="61486"/>
                      <a:pt x="10076" y="63645"/>
                    </a:cubicBezTo>
                    <a:cubicBezTo>
                      <a:pt x="10385" y="64159"/>
                      <a:pt x="10693" y="64570"/>
                      <a:pt x="10899" y="64981"/>
                    </a:cubicBezTo>
                    <a:cubicBezTo>
                      <a:pt x="12133" y="67346"/>
                      <a:pt x="12441" y="69505"/>
                      <a:pt x="12441" y="71459"/>
                    </a:cubicBezTo>
                    <a:cubicBezTo>
                      <a:pt x="12441" y="72076"/>
                      <a:pt x="12441" y="72693"/>
                      <a:pt x="12338" y="73310"/>
                    </a:cubicBezTo>
                    <a:cubicBezTo>
                      <a:pt x="12338" y="73927"/>
                      <a:pt x="12338" y="74441"/>
                      <a:pt x="12338" y="74955"/>
                    </a:cubicBezTo>
                    <a:cubicBezTo>
                      <a:pt x="12338" y="76600"/>
                      <a:pt x="12544" y="78142"/>
                      <a:pt x="13675" y="79787"/>
                    </a:cubicBezTo>
                    <a:cubicBezTo>
                      <a:pt x="14909" y="81432"/>
                      <a:pt x="15628" y="82975"/>
                      <a:pt x="16040" y="84208"/>
                    </a:cubicBezTo>
                    <a:cubicBezTo>
                      <a:pt x="16965" y="86984"/>
                      <a:pt x="16348" y="89144"/>
                      <a:pt x="15217" y="91303"/>
                    </a:cubicBezTo>
                    <a:cubicBezTo>
                      <a:pt x="15012" y="91611"/>
                      <a:pt x="14909" y="92023"/>
                      <a:pt x="14909" y="92537"/>
                    </a:cubicBezTo>
                    <a:cubicBezTo>
                      <a:pt x="14909" y="93873"/>
                      <a:pt x="15628" y="95621"/>
                      <a:pt x="16348" y="97163"/>
                    </a:cubicBezTo>
                    <a:cubicBezTo>
                      <a:pt x="16348" y="97163"/>
                      <a:pt x="16348" y="97163"/>
                      <a:pt x="16348" y="97163"/>
                    </a:cubicBezTo>
                    <a:cubicBezTo>
                      <a:pt x="16862" y="98192"/>
                      <a:pt x="17274" y="99220"/>
                      <a:pt x="17479" y="100145"/>
                    </a:cubicBezTo>
                    <a:cubicBezTo>
                      <a:pt x="17582" y="100454"/>
                      <a:pt x="17685" y="100659"/>
                      <a:pt x="17788" y="100968"/>
                    </a:cubicBezTo>
                    <a:cubicBezTo>
                      <a:pt x="18199" y="101893"/>
                      <a:pt x="19021" y="102921"/>
                      <a:pt x="19638" y="103847"/>
                    </a:cubicBezTo>
                    <a:cubicBezTo>
                      <a:pt x="20975" y="105697"/>
                      <a:pt x="21900" y="107034"/>
                      <a:pt x="21078" y="108062"/>
                    </a:cubicBezTo>
                    <a:cubicBezTo>
                      <a:pt x="20975" y="108268"/>
                      <a:pt x="20667" y="108576"/>
                      <a:pt x="20255" y="109090"/>
                    </a:cubicBezTo>
                    <a:cubicBezTo>
                      <a:pt x="19330" y="110119"/>
                      <a:pt x="16657" y="113306"/>
                      <a:pt x="16657" y="114745"/>
                    </a:cubicBezTo>
                    <a:cubicBezTo>
                      <a:pt x="16657" y="114848"/>
                      <a:pt x="16657" y="114848"/>
                      <a:pt x="16657" y="114951"/>
                    </a:cubicBezTo>
                    <a:cubicBezTo>
                      <a:pt x="16862" y="115979"/>
                      <a:pt x="18199" y="117213"/>
                      <a:pt x="19947" y="118961"/>
                    </a:cubicBezTo>
                    <a:cubicBezTo>
                      <a:pt x="21386" y="120298"/>
                      <a:pt x="23134" y="122046"/>
                      <a:pt x="24985" y="124205"/>
                    </a:cubicBezTo>
                    <a:cubicBezTo>
                      <a:pt x="27967" y="127701"/>
                      <a:pt x="28378" y="130271"/>
                      <a:pt x="28686" y="132739"/>
                    </a:cubicBezTo>
                    <a:cubicBezTo>
                      <a:pt x="28686" y="132842"/>
                      <a:pt x="28686" y="132944"/>
                      <a:pt x="28686" y="132944"/>
                    </a:cubicBezTo>
                    <a:cubicBezTo>
                      <a:pt x="28789" y="133973"/>
                      <a:pt x="28892" y="134898"/>
                      <a:pt x="29200" y="135926"/>
                    </a:cubicBezTo>
                    <a:cubicBezTo>
                      <a:pt x="29200" y="136132"/>
                      <a:pt x="29303" y="136235"/>
                      <a:pt x="29406" y="136440"/>
                    </a:cubicBezTo>
                    <a:cubicBezTo>
                      <a:pt x="29406" y="136440"/>
                      <a:pt x="29406" y="136440"/>
                      <a:pt x="29406" y="136543"/>
                    </a:cubicBezTo>
                    <a:cubicBezTo>
                      <a:pt x="30640" y="139833"/>
                      <a:pt x="35781" y="141992"/>
                      <a:pt x="39996" y="141992"/>
                    </a:cubicBezTo>
                    <a:cubicBezTo>
                      <a:pt x="39996" y="141992"/>
                      <a:pt x="39996" y="141992"/>
                      <a:pt x="39996" y="141992"/>
                    </a:cubicBezTo>
                    <a:cubicBezTo>
                      <a:pt x="39996" y="141992"/>
                      <a:pt x="39996" y="141992"/>
                      <a:pt x="39996" y="141992"/>
                    </a:cubicBezTo>
                    <a:cubicBezTo>
                      <a:pt x="41436" y="141992"/>
                      <a:pt x="42670" y="142301"/>
                      <a:pt x="43903" y="142712"/>
                    </a:cubicBezTo>
                    <a:cubicBezTo>
                      <a:pt x="44829" y="143021"/>
                      <a:pt x="45651" y="143432"/>
                      <a:pt x="46474" y="143843"/>
                    </a:cubicBezTo>
                    <a:cubicBezTo>
                      <a:pt x="48222" y="144666"/>
                      <a:pt x="49764" y="145385"/>
                      <a:pt x="51409" y="145385"/>
                    </a:cubicBezTo>
                    <a:cubicBezTo>
                      <a:pt x="51409" y="145385"/>
                      <a:pt x="51409" y="145385"/>
                      <a:pt x="51409" y="145385"/>
                    </a:cubicBezTo>
                    <a:cubicBezTo>
                      <a:pt x="51409" y="145385"/>
                      <a:pt x="51409" y="145385"/>
                      <a:pt x="51409" y="145385"/>
                    </a:cubicBezTo>
                    <a:cubicBezTo>
                      <a:pt x="54905" y="145385"/>
                      <a:pt x="57887" y="149909"/>
                      <a:pt x="61280" y="156901"/>
                    </a:cubicBezTo>
                    <a:cubicBezTo>
                      <a:pt x="61280" y="156901"/>
                      <a:pt x="61280" y="156901"/>
                      <a:pt x="61280" y="156901"/>
                    </a:cubicBezTo>
                    <a:cubicBezTo>
                      <a:pt x="61280" y="157004"/>
                      <a:pt x="61383" y="157107"/>
                      <a:pt x="61383" y="157210"/>
                    </a:cubicBezTo>
                    <a:cubicBezTo>
                      <a:pt x="61486" y="157415"/>
                      <a:pt x="61588" y="157621"/>
                      <a:pt x="61691" y="157929"/>
                    </a:cubicBezTo>
                    <a:lnTo>
                      <a:pt x="62205" y="157518"/>
                    </a:lnTo>
                    <a:lnTo>
                      <a:pt x="62205" y="158546"/>
                    </a:lnTo>
                    <a:cubicBezTo>
                      <a:pt x="65598" y="158238"/>
                      <a:pt x="71048" y="158649"/>
                      <a:pt x="76189" y="159780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749" name="Freihandform: Form 748">
                <a:extLst>
                  <a:ext uri="{FF2B5EF4-FFF2-40B4-BE49-F238E27FC236}">
                    <a16:creationId xmlns:a16="http://schemas.microsoft.com/office/drawing/2014/main" id="{5B67848B-E195-47F6-B398-4166A76CBA1C}"/>
                  </a:ext>
                </a:extLst>
              </p:cNvPr>
              <p:cNvSpPr/>
              <p:nvPr/>
            </p:nvSpPr>
            <p:spPr bwMode="gray">
              <a:xfrm>
                <a:off x="7201565" y="3369636"/>
                <a:ext cx="29732" cy="38372"/>
              </a:xfrm>
              <a:custGeom>
                <a:avLst/>
                <a:gdLst>
                  <a:gd name="connsiteX0" fmla="*/ 12660 w 29732"/>
                  <a:gd name="connsiteY0" fmla="*/ 23152 h 38372"/>
                  <a:gd name="connsiteX1" fmla="*/ 20885 w 29732"/>
                  <a:gd name="connsiteY1" fmla="*/ 38369 h 38372"/>
                  <a:gd name="connsiteX2" fmla="*/ 22119 w 29732"/>
                  <a:gd name="connsiteY2" fmla="*/ 37546 h 38372"/>
                  <a:gd name="connsiteX3" fmla="*/ 27260 w 29732"/>
                  <a:gd name="connsiteY3" fmla="*/ 33228 h 38372"/>
                  <a:gd name="connsiteX4" fmla="*/ 29625 w 29732"/>
                  <a:gd name="connsiteY4" fmla="*/ 31172 h 38372"/>
                  <a:gd name="connsiteX5" fmla="*/ 26232 w 29732"/>
                  <a:gd name="connsiteY5" fmla="*/ 18936 h 38372"/>
                  <a:gd name="connsiteX6" fmla="*/ 22428 w 29732"/>
                  <a:gd name="connsiteY6" fmla="*/ 6701 h 38372"/>
                  <a:gd name="connsiteX7" fmla="*/ 15436 w 29732"/>
                  <a:gd name="connsiteY7" fmla="*/ 326 h 38372"/>
                  <a:gd name="connsiteX8" fmla="*/ 9061 w 29732"/>
                  <a:gd name="connsiteY8" fmla="*/ 1457 h 38372"/>
                  <a:gd name="connsiteX9" fmla="*/ 2069 w 29732"/>
                  <a:gd name="connsiteY9" fmla="*/ 3513 h 38372"/>
                  <a:gd name="connsiteX10" fmla="*/ 527 w 29732"/>
                  <a:gd name="connsiteY10" fmla="*/ 3308 h 38372"/>
                  <a:gd name="connsiteX11" fmla="*/ 116 w 29732"/>
                  <a:gd name="connsiteY11" fmla="*/ 3411 h 38372"/>
                  <a:gd name="connsiteX12" fmla="*/ 13 w 29732"/>
                  <a:gd name="connsiteY12" fmla="*/ 3719 h 38372"/>
                  <a:gd name="connsiteX13" fmla="*/ 4434 w 29732"/>
                  <a:gd name="connsiteY13" fmla="*/ 10094 h 38372"/>
                  <a:gd name="connsiteX14" fmla="*/ 12660 w 29732"/>
                  <a:gd name="connsiteY14" fmla="*/ 23152 h 38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9732" h="38372">
                    <a:moveTo>
                      <a:pt x="12660" y="23152"/>
                    </a:moveTo>
                    <a:cubicBezTo>
                      <a:pt x="13791" y="30246"/>
                      <a:pt x="18315" y="37855"/>
                      <a:pt x="20885" y="38369"/>
                    </a:cubicBezTo>
                    <a:cubicBezTo>
                      <a:pt x="21091" y="38369"/>
                      <a:pt x="21605" y="38472"/>
                      <a:pt x="22119" y="37546"/>
                    </a:cubicBezTo>
                    <a:cubicBezTo>
                      <a:pt x="23867" y="34462"/>
                      <a:pt x="25821" y="33742"/>
                      <a:pt x="27260" y="33228"/>
                    </a:cubicBezTo>
                    <a:cubicBezTo>
                      <a:pt x="28494" y="32817"/>
                      <a:pt x="29111" y="32508"/>
                      <a:pt x="29625" y="31172"/>
                    </a:cubicBezTo>
                    <a:cubicBezTo>
                      <a:pt x="30242" y="29424"/>
                      <a:pt x="28083" y="23871"/>
                      <a:pt x="26232" y="18936"/>
                    </a:cubicBezTo>
                    <a:cubicBezTo>
                      <a:pt x="24484" y="14515"/>
                      <a:pt x="22736" y="9888"/>
                      <a:pt x="22428" y="6701"/>
                    </a:cubicBezTo>
                    <a:cubicBezTo>
                      <a:pt x="22016" y="3411"/>
                      <a:pt x="18623" y="1148"/>
                      <a:pt x="15436" y="326"/>
                    </a:cubicBezTo>
                    <a:cubicBezTo>
                      <a:pt x="12557" y="-394"/>
                      <a:pt x="9986" y="120"/>
                      <a:pt x="9061" y="1457"/>
                    </a:cubicBezTo>
                    <a:cubicBezTo>
                      <a:pt x="7108" y="4336"/>
                      <a:pt x="4126" y="3822"/>
                      <a:pt x="2069" y="3513"/>
                    </a:cubicBezTo>
                    <a:cubicBezTo>
                      <a:pt x="1555" y="3411"/>
                      <a:pt x="939" y="3308"/>
                      <a:pt x="527" y="3308"/>
                    </a:cubicBezTo>
                    <a:cubicBezTo>
                      <a:pt x="322" y="3308"/>
                      <a:pt x="116" y="3308"/>
                      <a:pt x="116" y="3411"/>
                    </a:cubicBezTo>
                    <a:cubicBezTo>
                      <a:pt x="116" y="3411"/>
                      <a:pt x="13" y="3513"/>
                      <a:pt x="13" y="3719"/>
                    </a:cubicBezTo>
                    <a:cubicBezTo>
                      <a:pt x="-193" y="5158"/>
                      <a:pt x="2069" y="7523"/>
                      <a:pt x="4434" y="10094"/>
                    </a:cubicBezTo>
                    <a:cubicBezTo>
                      <a:pt x="7724" y="13692"/>
                      <a:pt x="11837" y="18011"/>
                      <a:pt x="12660" y="23152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750" name="Freihandform: Form 749">
                <a:extLst>
                  <a:ext uri="{FF2B5EF4-FFF2-40B4-BE49-F238E27FC236}">
                    <a16:creationId xmlns:a16="http://schemas.microsoft.com/office/drawing/2014/main" id="{B3555D89-5FFA-4712-BDF1-8D08E1AE64F5}"/>
                  </a:ext>
                </a:extLst>
              </p:cNvPr>
              <p:cNvSpPr/>
              <p:nvPr/>
            </p:nvSpPr>
            <p:spPr bwMode="gray">
              <a:xfrm>
                <a:off x="7197248" y="3334078"/>
                <a:ext cx="14496" cy="26452"/>
              </a:xfrm>
              <a:custGeom>
                <a:avLst/>
                <a:gdLst>
                  <a:gd name="connsiteX0" fmla="*/ 13790 w 14496"/>
                  <a:gd name="connsiteY0" fmla="*/ 26424 h 26452"/>
                  <a:gd name="connsiteX1" fmla="*/ 14407 w 14496"/>
                  <a:gd name="connsiteY1" fmla="*/ 25499 h 26452"/>
                  <a:gd name="connsiteX2" fmla="*/ 5050 w 14496"/>
                  <a:gd name="connsiteY2" fmla="*/ 0 h 26452"/>
                  <a:gd name="connsiteX3" fmla="*/ 4330 w 14496"/>
                  <a:gd name="connsiteY3" fmla="*/ 1645 h 26452"/>
                  <a:gd name="connsiteX4" fmla="*/ 526 w 14496"/>
                  <a:gd name="connsiteY4" fmla="*/ 7917 h 26452"/>
                  <a:gd name="connsiteX5" fmla="*/ 1349 w 14496"/>
                  <a:gd name="connsiteY5" fmla="*/ 13880 h 26452"/>
                  <a:gd name="connsiteX6" fmla="*/ 13790 w 14496"/>
                  <a:gd name="connsiteY6" fmla="*/ 26424 h 26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96" h="26452">
                    <a:moveTo>
                      <a:pt x="13790" y="26424"/>
                    </a:moveTo>
                    <a:cubicBezTo>
                      <a:pt x="13892" y="26424"/>
                      <a:pt x="14201" y="26322"/>
                      <a:pt x="14407" y="25499"/>
                    </a:cubicBezTo>
                    <a:cubicBezTo>
                      <a:pt x="15435" y="19947"/>
                      <a:pt x="7312" y="1645"/>
                      <a:pt x="5050" y="0"/>
                    </a:cubicBezTo>
                    <a:cubicBezTo>
                      <a:pt x="4844" y="0"/>
                      <a:pt x="4742" y="309"/>
                      <a:pt x="4330" y="1645"/>
                    </a:cubicBezTo>
                    <a:cubicBezTo>
                      <a:pt x="3816" y="3290"/>
                      <a:pt x="2994" y="5655"/>
                      <a:pt x="526" y="7917"/>
                    </a:cubicBezTo>
                    <a:cubicBezTo>
                      <a:pt x="-399" y="8740"/>
                      <a:pt x="-91" y="11002"/>
                      <a:pt x="1349" y="13880"/>
                    </a:cubicBezTo>
                    <a:cubicBezTo>
                      <a:pt x="4330" y="20255"/>
                      <a:pt x="11013" y="26938"/>
                      <a:pt x="13790" y="26424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751" name="Freihandform: Form 750">
                <a:extLst>
                  <a:ext uri="{FF2B5EF4-FFF2-40B4-BE49-F238E27FC236}">
                    <a16:creationId xmlns:a16="http://schemas.microsoft.com/office/drawing/2014/main" id="{DDDDC047-3F25-4773-A3E7-74BBAD310B87}"/>
                  </a:ext>
                </a:extLst>
              </p:cNvPr>
              <p:cNvSpPr/>
              <p:nvPr/>
            </p:nvSpPr>
            <p:spPr bwMode="gray">
              <a:xfrm>
                <a:off x="7232218" y="3444402"/>
                <a:ext cx="67026" cy="114950"/>
              </a:xfrm>
              <a:custGeom>
                <a:avLst/>
                <a:gdLst>
                  <a:gd name="connsiteX0" fmla="*/ 9665 w 67026"/>
                  <a:gd name="connsiteY0" fmla="*/ 38763 h 114950"/>
                  <a:gd name="connsiteX1" fmla="*/ 9665 w 67026"/>
                  <a:gd name="connsiteY1" fmla="*/ 38763 h 114950"/>
                  <a:gd name="connsiteX2" fmla="*/ 9665 w 67026"/>
                  <a:gd name="connsiteY2" fmla="*/ 38763 h 114950"/>
                  <a:gd name="connsiteX3" fmla="*/ 8123 w 67026"/>
                  <a:gd name="connsiteY3" fmla="*/ 40408 h 114950"/>
                  <a:gd name="connsiteX4" fmla="*/ 6066 w 67026"/>
                  <a:gd name="connsiteY4" fmla="*/ 44212 h 114950"/>
                  <a:gd name="connsiteX5" fmla="*/ 5861 w 67026"/>
                  <a:gd name="connsiteY5" fmla="*/ 44829 h 114950"/>
                  <a:gd name="connsiteX6" fmla="*/ 1439 w 67026"/>
                  <a:gd name="connsiteY6" fmla="*/ 50587 h 114950"/>
                  <a:gd name="connsiteX7" fmla="*/ 1439 w 67026"/>
                  <a:gd name="connsiteY7" fmla="*/ 50587 h 114950"/>
                  <a:gd name="connsiteX8" fmla="*/ 12544 w 67026"/>
                  <a:gd name="connsiteY8" fmla="*/ 64981 h 114950"/>
                  <a:gd name="connsiteX9" fmla="*/ 22106 w 67026"/>
                  <a:gd name="connsiteY9" fmla="*/ 75674 h 114950"/>
                  <a:gd name="connsiteX10" fmla="*/ 22106 w 67026"/>
                  <a:gd name="connsiteY10" fmla="*/ 75674 h 114950"/>
                  <a:gd name="connsiteX11" fmla="*/ 27967 w 67026"/>
                  <a:gd name="connsiteY11" fmla="*/ 79479 h 114950"/>
                  <a:gd name="connsiteX12" fmla="*/ 34033 w 67026"/>
                  <a:gd name="connsiteY12" fmla="*/ 82974 h 114950"/>
                  <a:gd name="connsiteX13" fmla="*/ 35575 w 67026"/>
                  <a:gd name="connsiteY13" fmla="*/ 84311 h 114950"/>
                  <a:gd name="connsiteX14" fmla="*/ 48839 w 67026"/>
                  <a:gd name="connsiteY14" fmla="*/ 107754 h 114950"/>
                  <a:gd name="connsiteX15" fmla="*/ 48839 w 67026"/>
                  <a:gd name="connsiteY15" fmla="*/ 107856 h 114950"/>
                  <a:gd name="connsiteX16" fmla="*/ 48839 w 67026"/>
                  <a:gd name="connsiteY16" fmla="*/ 107856 h 114950"/>
                  <a:gd name="connsiteX17" fmla="*/ 50278 w 67026"/>
                  <a:gd name="connsiteY17" fmla="*/ 112072 h 114950"/>
                  <a:gd name="connsiteX18" fmla="*/ 51409 w 67026"/>
                  <a:gd name="connsiteY18" fmla="*/ 114437 h 114950"/>
                  <a:gd name="connsiteX19" fmla="*/ 51820 w 67026"/>
                  <a:gd name="connsiteY19" fmla="*/ 114951 h 114950"/>
                  <a:gd name="connsiteX20" fmla="*/ 55213 w 67026"/>
                  <a:gd name="connsiteY20" fmla="*/ 110735 h 114950"/>
                  <a:gd name="connsiteX21" fmla="*/ 55316 w 67026"/>
                  <a:gd name="connsiteY21" fmla="*/ 110530 h 114950"/>
                  <a:gd name="connsiteX22" fmla="*/ 55830 w 67026"/>
                  <a:gd name="connsiteY22" fmla="*/ 105800 h 114950"/>
                  <a:gd name="connsiteX23" fmla="*/ 55111 w 67026"/>
                  <a:gd name="connsiteY23" fmla="*/ 99837 h 114950"/>
                  <a:gd name="connsiteX24" fmla="*/ 54699 w 67026"/>
                  <a:gd name="connsiteY24" fmla="*/ 99117 h 114950"/>
                  <a:gd name="connsiteX25" fmla="*/ 54083 w 67026"/>
                  <a:gd name="connsiteY25" fmla="*/ 90994 h 114950"/>
                  <a:gd name="connsiteX26" fmla="*/ 54391 w 67026"/>
                  <a:gd name="connsiteY26" fmla="*/ 90583 h 114950"/>
                  <a:gd name="connsiteX27" fmla="*/ 56550 w 67026"/>
                  <a:gd name="connsiteY27" fmla="*/ 87293 h 114950"/>
                  <a:gd name="connsiteX28" fmla="*/ 61177 w 67026"/>
                  <a:gd name="connsiteY28" fmla="*/ 80610 h 114950"/>
                  <a:gd name="connsiteX29" fmla="*/ 61177 w 67026"/>
                  <a:gd name="connsiteY29" fmla="*/ 80610 h 114950"/>
                  <a:gd name="connsiteX30" fmla="*/ 61177 w 67026"/>
                  <a:gd name="connsiteY30" fmla="*/ 80610 h 114950"/>
                  <a:gd name="connsiteX31" fmla="*/ 62411 w 67026"/>
                  <a:gd name="connsiteY31" fmla="*/ 79479 h 114950"/>
                  <a:gd name="connsiteX32" fmla="*/ 64159 w 67026"/>
                  <a:gd name="connsiteY32" fmla="*/ 79067 h 114950"/>
                  <a:gd name="connsiteX33" fmla="*/ 66832 w 67026"/>
                  <a:gd name="connsiteY33" fmla="*/ 78142 h 114950"/>
                  <a:gd name="connsiteX34" fmla="*/ 66832 w 67026"/>
                  <a:gd name="connsiteY34" fmla="*/ 76291 h 114950"/>
                  <a:gd name="connsiteX35" fmla="*/ 66729 w 67026"/>
                  <a:gd name="connsiteY35" fmla="*/ 75983 h 114950"/>
                  <a:gd name="connsiteX36" fmla="*/ 65495 w 67026"/>
                  <a:gd name="connsiteY36" fmla="*/ 71356 h 114950"/>
                  <a:gd name="connsiteX37" fmla="*/ 64776 w 67026"/>
                  <a:gd name="connsiteY37" fmla="*/ 68271 h 114950"/>
                  <a:gd name="connsiteX38" fmla="*/ 57167 w 67026"/>
                  <a:gd name="connsiteY38" fmla="*/ 61383 h 114950"/>
                  <a:gd name="connsiteX39" fmla="*/ 57167 w 67026"/>
                  <a:gd name="connsiteY39" fmla="*/ 61383 h 114950"/>
                  <a:gd name="connsiteX40" fmla="*/ 51820 w 67026"/>
                  <a:gd name="connsiteY40" fmla="*/ 56139 h 114950"/>
                  <a:gd name="connsiteX41" fmla="*/ 51512 w 67026"/>
                  <a:gd name="connsiteY41" fmla="*/ 56344 h 114950"/>
                  <a:gd name="connsiteX42" fmla="*/ 48016 w 67026"/>
                  <a:gd name="connsiteY42" fmla="*/ 58092 h 114950"/>
                  <a:gd name="connsiteX43" fmla="*/ 47914 w 67026"/>
                  <a:gd name="connsiteY43" fmla="*/ 58092 h 114950"/>
                  <a:gd name="connsiteX44" fmla="*/ 36706 w 67026"/>
                  <a:gd name="connsiteY44" fmla="*/ 51204 h 114950"/>
                  <a:gd name="connsiteX45" fmla="*/ 39996 w 67026"/>
                  <a:gd name="connsiteY45" fmla="*/ 43287 h 114950"/>
                  <a:gd name="connsiteX46" fmla="*/ 44829 w 67026"/>
                  <a:gd name="connsiteY46" fmla="*/ 39379 h 114950"/>
                  <a:gd name="connsiteX47" fmla="*/ 46577 w 67026"/>
                  <a:gd name="connsiteY47" fmla="*/ 31874 h 114950"/>
                  <a:gd name="connsiteX48" fmla="*/ 38763 w 67026"/>
                  <a:gd name="connsiteY48" fmla="*/ 20255 h 114950"/>
                  <a:gd name="connsiteX49" fmla="*/ 35369 w 67026"/>
                  <a:gd name="connsiteY49" fmla="*/ 7300 h 114950"/>
                  <a:gd name="connsiteX50" fmla="*/ 36295 w 67026"/>
                  <a:gd name="connsiteY50" fmla="*/ 5758 h 114950"/>
                  <a:gd name="connsiteX51" fmla="*/ 9459 w 67026"/>
                  <a:gd name="connsiteY51" fmla="*/ 1131 h 114950"/>
                  <a:gd name="connsiteX52" fmla="*/ 2468 w 67026"/>
                  <a:gd name="connsiteY52" fmla="*/ 0 h 114950"/>
                  <a:gd name="connsiteX53" fmla="*/ 0 w 67026"/>
                  <a:gd name="connsiteY53" fmla="*/ 308 h 114950"/>
                  <a:gd name="connsiteX54" fmla="*/ 7403 w 67026"/>
                  <a:gd name="connsiteY54" fmla="*/ 22620 h 114950"/>
                  <a:gd name="connsiteX55" fmla="*/ 11104 w 67026"/>
                  <a:gd name="connsiteY55" fmla="*/ 34547 h 114950"/>
                  <a:gd name="connsiteX56" fmla="*/ 9665 w 67026"/>
                  <a:gd name="connsiteY56" fmla="*/ 38763 h 114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67026" h="114950">
                    <a:moveTo>
                      <a:pt x="9665" y="38763"/>
                    </a:moveTo>
                    <a:cubicBezTo>
                      <a:pt x="9665" y="38763"/>
                      <a:pt x="9665" y="38763"/>
                      <a:pt x="9665" y="38763"/>
                    </a:cubicBezTo>
                    <a:cubicBezTo>
                      <a:pt x="9665" y="38763"/>
                      <a:pt x="9665" y="38763"/>
                      <a:pt x="9665" y="38763"/>
                    </a:cubicBezTo>
                    <a:cubicBezTo>
                      <a:pt x="9254" y="39482"/>
                      <a:pt x="8740" y="40099"/>
                      <a:pt x="8123" y="40408"/>
                    </a:cubicBezTo>
                    <a:cubicBezTo>
                      <a:pt x="7300" y="40922"/>
                      <a:pt x="6683" y="42567"/>
                      <a:pt x="6066" y="44212"/>
                    </a:cubicBezTo>
                    <a:cubicBezTo>
                      <a:pt x="5964" y="44418"/>
                      <a:pt x="5964" y="44623"/>
                      <a:pt x="5861" y="44829"/>
                    </a:cubicBezTo>
                    <a:cubicBezTo>
                      <a:pt x="4935" y="47605"/>
                      <a:pt x="3907" y="50484"/>
                      <a:pt x="1439" y="50587"/>
                    </a:cubicBezTo>
                    <a:cubicBezTo>
                      <a:pt x="1439" y="50587"/>
                      <a:pt x="1439" y="50587"/>
                      <a:pt x="1439" y="50587"/>
                    </a:cubicBezTo>
                    <a:cubicBezTo>
                      <a:pt x="1234" y="52643"/>
                      <a:pt x="6992" y="62719"/>
                      <a:pt x="12544" y="64981"/>
                    </a:cubicBezTo>
                    <a:cubicBezTo>
                      <a:pt x="19844" y="67860"/>
                      <a:pt x="21283" y="72898"/>
                      <a:pt x="22106" y="75674"/>
                    </a:cubicBezTo>
                    <a:cubicBezTo>
                      <a:pt x="22106" y="75674"/>
                      <a:pt x="22106" y="75674"/>
                      <a:pt x="22106" y="75674"/>
                    </a:cubicBezTo>
                    <a:cubicBezTo>
                      <a:pt x="22517" y="76703"/>
                      <a:pt x="25499" y="78245"/>
                      <a:pt x="27967" y="79479"/>
                    </a:cubicBezTo>
                    <a:cubicBezTo>
                      <a:pt x="30126" y="80610"/>
                      <a:pt x="32388" y="81741"/>
                      <a:pt x="34033" y="82974"/>
                    </a:cubicBezTo>
                    <a:cubicBezTo>
                      <a:pt x="34650" y="83386"/>
                      <a:pt x="35164" y="83797"/>
                      <a:pt x="35575" y="84311"/>
                    </a:cubicBezTo>
                    <a:cubicBezTo>
                      <a:pt x="38660" y="87396"/>
                      <a:pt x="45549" y="99837"/>
                      <a:pt x="48839" y="107754"/>
                    </a:cubicBezTo>
                    <a:cubicBezTo>
                      <a:pt x="48839" y="107754"/>
                      <a:pt x="48839" y="107856"/>
                      <a:pt x="48839" y="107856"/>
                    </a:cubicBezTo>
                    <a:cubicBezTo>
                      <a:pt x="48839" y="107856"/>
                      <a:pt x="48839" y="107856"/>
                      <a:pt x="48839" y="107856"/>
                    </a:cubicBezTo>
                    <a:cubicBezTo>
                      <a:pt x="49456" y="109502"/>
                      <a:pt x="49970" y="110941"/>
                      <a:pt x="50278" y="112072"/>
                    </a:cubicBezTo>
                    <a:cubicBezTo>
                      <a:pt x="50484" y="112895"/>
                      <a:pt x="50895" y="113717"/>
                      <a:pt x="51409" y="114437"/>
                    </a:cubicBezTo>
                    <a:cubicBezTo>
                      <a:pt x="51512" y="114643"/>
                      <a:pt x="51615" y="114745"/>
                      <a:pt x="51820" y="114951"/>
                    </a:cubicBezTo>
                    <a:cubicBezTo>
                      <a:pt x="53260" y="113717"/>
                      <a:pt x="54699" y="112278"/>
                      <a:pt x="55213" y="110735"/>
                    </a:cubicBezTo>
                    <a:cubicBezTo>
                      <a:pt x="55213" y="110633"/>
                      <a:pt x="55213" y="110530"/>
                      <a:pt x="55316" y="110530"/>
                    </a:cubicBezTo>
                    <a:cubicBezTo>
                      <a:pt x="55625" y="109090"/>
                      <a:pt x="55830" y="107445"/>
                      <a:pt x="55830" y="105800"/>
                    </a:cubicBezTo>
                    <a:cubicBezTo>
                      <a:pt x="55830" y="103435"/>
                      <a:pt x="55522" y="101071"/>
                      <a:pt x="55111" y="99837"/>
                    </a:cubicBezTo>
                    <a:cubicBezTo>
                      <a:pt x="55008" y="99528"/>
                      <a:pt x="54905" y="99323"/>
                      <a:pt x="54699" y="99117"/>
                    </a:cubicBezTo>
                    <a:cubicBezTo>
                      <a:pt x="53054" y="96958"/>
                      <a:pt x="52335" y="93256"/>
                      <a:pt x="54083" y="90994"/>
                    </a:cubicBezTo>
                    <a:cubicBezTo>
                      <a:pt x="54185" y="90891"/>
                      <a:pt x="54288" y="90789"/>
                      <a:pt x="54391" y="90583"/>
                    </a:cubicBezTo>
                    <a:cubicBezTo>
                      <a:pt x="54905" y="89863"/>
                      <a:pt x="55728" y="88629"/>
                      <a:pt x="56550" y="87293"/>
                    </a:cubicBezTo>
                    <a:cubicBezTo>
                      <a:pt x="58709" y="83900"/>
                      <a:pt x="60149" y="81843"/>
                      <a:pt x="61177" y="80610"/>
                    </a:cubicBezTo>
                    <a:cubicBezTo>
                      <a:pt x="61177" y="80610"/>
                      <a:pt x="61177" y="80610"/>
                      <a:pt x="61177" y="80610"/>
                    </a:cubicBezTo>
                    <a:cubicBezTo>
                      <a:pt x="61177" y="80610"/>
                      <a:pt x="61177" y="80610"/>
                      <a:pt x="61177" y="80610"/>
                    </a:cubicBezTo>
                    <a:cubicBezTo>
                      <a:pt x="61691" y="79993"/>
                      <a:pt x="62102" y="79684"/>
                      <a:pt x="62411" y="79479"/>
                    </a:cubicBezTo>
                    <a:cubicBezTo>
                      <a:pt x="62925" y="79273"/>
                      <a:pt x="63439" y="79170"/>
                      <a:pt x="64159" y="79067"/>
                    </a:cubicBezTo>
                    <a:cubicBezTo>
                      <a:pt x="65187" y="78965"/>
                      <a:pt x="66421" y="78759"/>
                      <a:pt x="66832" y="78142"/>
                    </a:cubicBezTo>
                    <a:cubicBezTo>
                      <a:pt x="67141" y="77628"/>
                      <a:pt x="67038" y="76908"/>
                      <a:pt x="66832" y="76291"/>
                    </a:cubicBezTo>
                    <a:cubicBezTo>
                      <a:pt x="66832" y="76188"/>
                      <a:pt x="66729" y="76086"/>
                      <a:pt x="66729" y="75983"/>
                    </a:cubicBezTo>
                    <a:cubicBezTo>
                      <a:pt x="66318" y="74852"/>
                      <a:pt x="65907" y="73310"/>
                      <a:pt x="65495" y="71356"/>
                    </a:cubicBezTo>
                    <a:cubicBezTo>
                      <a:pt x="65290" y="70431"/>
                      <a:pt x="65084" y="69402"/>
                      <a:pt x="64776" y="68271"/>
                    </a:cubicBezTo>
                    <a:cubicBezTo>
                      <a:pt x="60766" y="66009"/>
                      <a:pt x="57681" y="63130"/>
                      <a:pt x="57167" y="61383"/>
                    </a:cubicBezTo>
                    <a:lnTo>
                      <a:pt x="57167" y="61383"/>
                    </a:lnTo>
                    <a:cubicBezTo>
                      <a:pt x="56550" y="59326"/>
                      <a:pt x="53363" y="56242"/>
                      <a:pt x="51820" y="56139"/>
                    </a:cubicBezTo>
                    <a:cubicBezTo>
                      <a:pt x="51615" y="56139"/>
                      <a:pt x="51512" y="56139"/>
                      <a:pt x="51512" y="56344"/>
                    </a:cubicBezTo>
                    <a:cubicBezTo>
                      <a:pt x="50998" y="57475"/>
                      <a:pt x="49764" y="58092"/>
                      <a:pt x="48016" y="58092"/>
                    </a:cubicBezTo>
                    <a:cubicBezTo>
                      <a:pt x="48016" y="58092"/>
                      <a:pt x="48016" y="58092"/>
                      <a:pt x="47914" y="58092"/>
                    </a:cubicBezTo>
                    <a:cubicBezTo>
                      <a:pt x="44212" y="58092"/>
                      <a:pt x="38865" y="55419"/>
                      <a:pt x="36706" y="51204"/>
                    </a:cubicBezTo>
                    <a:cubicBezTo>
                      <a:pt x="34444" y="46782"/>
                      <a:pt x="37323" y="45034"/>
                      <a:pt x="39996" y="43287"/>
                    </a:cubicBezTo>
                    <a:cubicBezTo>
                      <a:pt x="41539" y="42258"/>
                      <a:pt x="43287" y="41127"/>
                      <a:pt x="44829" y="39379"/>
                    </a:cubicBezTo>
                    <a:cubicBezTo>
                      <a:pt x="46371" y="37529"/>
                      <a:pt x="46988" y="34753"/>
                      <a:pt x="46577" y="31874"/>
                    </a:cubicBezTo>
                    <a:cubicBezTo>
                      <a:pt x="45857" y="27452"/>
                      <a:pt x="42978" y="23031"/>
                      <a:pt x="38763" y="20255"/>
                    </a:cubicBezTo>
                    <a:cubicBezTo>
                      <a:pt x="30743" y="15011"/>
                      <a:pt x="33005" y="11207"/>
                      <a:pt x="35369" y="7300"/>
                    </a:cubicBezTo>
                    <a:cubicBezTo>
                      <a:pt x="35678" y="6786"/>
                      <a:pt x="35986" y="6272"/>
                      <a:pt x="36295" y="5758"/>
                    </a:cubicBezTo>
                    <a:cubicBezTo>
                      <a:pt x="26424" y="1953"/>
                      <a:pt x="17890" y="411"/>
                      <a:pt x="9459" y="1131"/>
                    </a:cubicBezTo>
                    <a:cubicBezTo>
                      <a:pt x="7300" y="1337"/>
                      <a:pt x="4935" y="925"/>
                      <a:pt x="2468" y="0"/>
                    </a:cubicBezTo>
                    <a:cubicBezTo>
                      <a:pt x="1748" y="206"/>
                      <a:pt x="925" y="308"/>
                      <a:pt x="0" y="308"/>
                    </a:cubicBezTo>
                    <a:cubicBezTo>
                      <a:pt x="1337" y="6683"/>
                      <a:pt x="4010" y="19021"/>
                      <a:pt x="7403" y="22620"/>
                    </a:cubicBezTo>
                    <a:cubicBezTo>
                      <a:pt x="10282" y="25602"/>
                      <a:pt x="11619" y="30023"/>
                      <a:pt x="11104" y="34547"/>
                    </a:cubicBezTo>
                    <a:cubicBezTo>
                      <a:pt x="10796" y="36089"/>
                      <a:pt x="10282" y="37632"/>
                      <a:pt x="9665" y="38763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752" name="Freihandform: Form 751">
                <a:extLst>
                  <a:ext uri="{FF2B5EF4-FFF2-40B4-BE49-F238E27FC236}">
                    <a16:creationId xmlns:a16="http://schemas.microsoft.com/office/drawing/2014/main" id="{4AB59398-5876-4D09-BFCB-F155F117B5A2}"/>
                  </a:ext>
                </a:extLst>
              </p:cNvPr>
              <p:cNvSpPr/>
              <p:nvPr/>
            </p:nvSpPr>
            <p:spPr bwMode="gray">
              <a:xfrm>
                <a:off x="7129811" y="3244312"/>
                <a:ext cx="56138" cy="33832"/>
              </a:xfrm>
              <a:custGeom>
                <a:avLst/>
                <a:gdLst>
                  <a:gd name="connsiteX0" fmla="*/ 2056 w 56138"/>
                  <a:gd name="connsiteY0" fmla="*/ 14400 h 33832"/>
                  <a:gd name="connsiteX1" fmla="*/ 0 w 56138"/>
                  <a:gd name="connsiteY1" fmla="*/ 20158 h 33832"/>
                  <a:gd name="connsiteX2" fmla="*/ 103 w 56138"/>
                  <a:gd name="connsiteY2" fmla="*/ 21392 h 33832"/>
                  <a:gd name="connsiteX3" fmla="*/ 1954 w 56138"/>
                  <a:gd name="connsiteY3" fmla="*/ 27150 h 33832"/>
                  <a:gd name="connsiteX4" fmla="*/ 2262 w 56138"/>
                  <a:gd name="connsiteY4" fmla="*/ 26327 h 33832"/>
                  <a:gd name="connsiteX5" fmla="*/ 5552 w 56138"/>
                  <a:gd name="connsiteY5" fmla="*/ 23345 h 33832"/>
                  <a:gd name="connsiteX6" fmla="*/ 10590 w 56138"/>
                  <a:gd name="connsiteY6" fmla="*/ 26635 h 33832"/>
                  <a:gd name="connsiteX7" fmla="*/ 10693 w 56138"/>
                  <a:gd name="connsiteY7" fmla="*/ 26738 h 33832"/>
                  <a:gd name="connsiteX8" fmla="*/ 10693 w 56138"/>
                  <a:gd name="connsiteY8" fmla="*/ 26841 h 33832"/>
                  <a:gd name="connsiteX9" fmla="*/ 11002 w 56138"/>
                  <a:gd name="connsiteY9" fmla="*/ 27355 h 33832"/>
                  <a:gd name="connsiteX10" fmla="*/ 11104 w 56138"/>
                  <a:gd name="connsiteY10" fmla="*/ 27458 h 33832"/>
                  <a:gd name="connsiteX11" fmla="*/ 11104 w 56138"/>
                  <a:gd name="connsiteY11" fmla="*/ 27458 h 33832"/>
                  <a:gd name="connsiteX12" fmla="*/ 11721 w 56138"/>
                  <a:gd name="connsiteY12" fmla="*/ 28178 h 33832"/>
                  <a:gd name="connsiteX13" fmla="*/ 13161 w 56138"/>
                  <a:gd name="connsiteY13" fmla="*/ 29309 h 33832"/>
                  <a:gd name="connsiteX14" fmla="*/ 16554 w 56138"/>
                  <a:gd name="connsiteY14" fmla="*/ 33833 h 33832"/>
                  <a:gd name="connsiteX15" fmla="*/ 27247 w 56138"/>
                  <a:gd name="connsiteY15" fmla="*/ 33010 h 33832"/>
                  <a:gd name="connsiteX16" fmla="*/ 27350 w 56138"/>
                  <a:gd name="connsiteY16" fmla="*/ 33010 h 33832"/>
                  <a:gd name="connsiteX17" fmla="*/ 27658 w 56138"/>
                  <a:gd name="connsiteY17" fmla="*/ 32393 h 33832"/>
                  <a:gd name="connsiteX18" fmla="*/ 28069 w 56138"/>
                  <a:gd name="connsiteY18" fmla="*/ 26635 h 33832"/>
                  <a:gd name="connsiteX19" fmla="*/ 28069 w 56138"/>
                  <a:gd name="connsiteY19" fmla="*/ 25916 h 33832"/>
                  <a:gd name="connsiteX20" fmla="*/ 28584 w 56138"/>
                  <a:gd name="connsiteY20" fmla="*/ 22523 h 33832"/>
                  <a:gd name="connsiteX21" fmla="*/ 28584 w 56138"/>
                  <a:gd name="connsiteY21" fmla="*/ 22523 h 33832"/>
                  <a:gd name="connsiteX22" fmla="*/ 28584 w 56138"/>
                  <a:gd name="connsiteY22" fmla="*/ 22523 h 33832"/>
                  <a:gd name="connsiteX23" fmla="*/ 28584 w 56138"/>
                  <a:gd name="connsiteY23" fmla="*/ 22523 h 33832"/>
                  <a:gd name="connsiteX24" fmla="*/ 29303 w 56138"/>
                  <a:gd name="connsiteY24" fmla="*/ 22214 h 33832"/>
                  <a:gd name="connsiteX25" fmla="*/ 29406 w 56138"/>
                  <a:gd name="connsiteY25" fmla="*/ 22214 h 33832"/>
                  <a:gd name="connsiteX26" fmla="*/ 29715 w 56138"/>
                  <a:gd name="connsiteY26" fmla="*/ 22214 h 33832"/>
                  <a:gd name="connsiteX27" fmla="*/ 35267 w 56138"/>
                  <a:gd name="connsiteY27" fmla="*/ 26635 h 33832"/>
                  <a:gd name="connsiteX28" fmla="*/ 42464 w 56138"/>
                  <a:gd name="connsiteY28" fmla="*/ 32805 h 33832"/>
                  <a:gd name="connsiteX29" fmla="*/ 43801 w 56138"/>
                  <a:gd name="connsiteY29" fmla="*/ 33524 h 33832"/>
                  <a:gd name="connsiteX30" fmla="*/ 42567 w 56138"/>
                  <a:gd name="connsiteY30" fmla="*/ 29309 h 33832"/>
                  <a:gd name="connsiteX31" fmla="*/ 42259 w 56138"/>
                  <a:gd name="connsiteY31" fmla="*/ 28692 h 33832"/>
                  <a:gd name="connsiteX32" fmla="*/ 42053 w 56138"/>
                  <a:gd name="connsiteY32" fmla="*/ 28075 h 33832"/>
                  <a:gd name="connsiteX33" fmla="*/ 42259 w 56138"/>
                  <a:gd name="connsiteY33" fmla="*/ 25504 h 33832"/>
                  <a:gd name="connsiteX34" fmla="*/ 42259 w 56138"/>
                  <a:gd name="connsiteY34" fmla="*/ 25504 h 33832"/>
                  <a:gd name="connsiteX35" fmla="*/ 42259 w 56138"/>
                  <a:gd name="connsiteY35" fmla="*/ 25504 h 33832"/>
                  <a:gd name="connsiteX36" fmla="*/ 42259 w 56138"/>
                  <a:gd name="connsiteY36" fmla="*/ 25504 h 33832"/>
                  <a:gd name="connsiteX37" fmla="*/ 42259 w 56138"/>
                  <a:gd name="connsiteY37" fmla="*/ 25504 h 33832"/>
                  <a:gd name="connsiteX38" fmla="*/ 42464 w 56138"/>
                  <a:gd name="connsiteY38" fmla="*/ 25196 h 33832"/>
                  <a:gd name="connsiteX39" fmla="*/ 46988 w 56138"/>
                  <a:gd name="connsiteY39" fmla="*/ 24065 h 33832"/>
                  <a:gd name="connsiteX40" fmla="*/ 47297 w 56138"/>
                  <a:gd name="connsiteY40" fmla="*/ 24168 h 33832"/>
                  <a:gd name="connsiteX41" fmla="*/ 51821 w 56138"/>
                  <a:gd name="connsiteY41" fmla="*/ 24374 h 33832"/>
                  <a:gd name="connsiteX42" fmla="*/ 51615 w 56138"/>
                  <a:gd name="connsiteY42" fmla="*/ 23757 h 33832"/>
                  <a:gd name="connsiteX43" fmla="*/ 51512 w 56138"/>
                  <a:gd name="connsiteY43" fmla="*/ 20980 h 33832"/>
                  <a:gd name="connsiteX44" fmla="*/ 51615 w 56138"/>
                  <a:gd name="connsiteY44" fmla="*/ 20775 h 33832"/>
                  <a:gd name="connsiteX45" fmla="*/ 54700 w 56138"/>
                  <a:gd name="connsiteY45" fmla="*/ 20364 h 33832"/>
                  <a:gd name="connsiteX46" fmla="*/ 55625 w 56138"/>
                  <a:gd name="connsiteY46" fmla="*/ 20466 h 33832"/>
                  <a:gd name="connsiteX47" fmla="*/ 55522 w 56138"/>
                  <a:gd name="connsiteY47" fmla="*/ 19335 h 33832"/>
                  <a:gd name="connsiteX48" fmla="*/ 55419 w 56138"/>
                  <a:gd name="connsiteY48" fmla="*/ 18924 h 33832"/>
                  <a:gd name="connsiteX49" fmla="*/ 54494 w 56138"/>
                  <a:gd name="connsiteY49" fmla="*/ 18924 h 33832"/>
                  <a:gd name="connsiteX50" fmla="*/ 56139 w 56138"/>
                  <a:gd name="connsiteY50" fmla="*/ 15737 h 33832"/>
                  <a:gd name="connsiteX51" fmla="*/ 50690 w 56138"/>
                  <a:gd name="connsiteY51" fmla="*/ 15120 h 33832"/>
                  <a:gd name="connsiteX52" fmla="*/ 50690 w 56138"/>
                  <a:gd name="connsiteY52" fmla="*/ 15120 h 33832"/>
                  <a:gd name="connsiteX53" fmla="*/ 50073 w 56138"/>
                  <a:gd name="connsiteY53" fmla="*/ 15428 h 33832"/>
                  <a:gd name="connsiteX54" fmla="*/ 47194 w 56138"/>
                  <a:gd name="connsiteY54" fmla="*/ 15325 h 33832"/>
                  <a:gd name="connsiteX55" fmla="*/ 40202 w 56138"/>
                  <a:gd name="connsiteY55" fmla="*/ 10699 h 33832"/>
                  <a:gd name="connsiteX56" fmla="*/ 39997 w 56138"/>
                  <a:gd name="connsiteY56" fmla="*/ 10287 h 33832"/>
                  <a:gd name="connsiteX57" fmla="*/ 39585 w 56138"/>
                  <a:gd name="connsiteY57" fmla="*/ 9568 h 33832"/>
                  <a:gd name="connsiteX58" fmla="*/ 37220 w 56138"/>
                  <a:gd name="connsiteY58" fmla="*/ 4529 h 33832"/>
                  <a:gd name="connsiteX59" fmla="*/ 27967 w 56138"/>
                  <a:gd name="connsiteY59" fmla="*/ 931 h 33832"/>
                  <a:gd name="connsiteX60" fmla="*/ 19638 w 56138"/>
                  <a:gd name="connsiteY60" fmla="*/ 1239 h 33832"/>
                  <a:gd name="connsiteX61" fmla="*/ 18610 w 56138"/>
                  <a:gd name="connsiteY61" fmla="*/ 1753 h 33832"/>
                  <a:gd name="connsiteX62" fmla="*/ 8637 w 56138"/>
                  <a:gd name="connsiteY62" fmla="*/ 1959 h 33832"/>
                  <a:gd name="connsiteX63" fmla="*/ 8225 w 56138"/>
                  <a:gd name="connsiteY63" fmla="*/ 3296 h 33832"/>
                  <a:gd name="connsiteX64" fmla="*/ 7403 w 56138"/>
                  <a:gd name="connsiteY64" fmla="*/ 3913 h 33832"/>
                  <a:gd name="connsiteX65" fmla="*/ 6786 w 56138"/>
                  <a:gd name="connsiteY65" fmla="*/ 4015 h 33832"/>
                  <a:gd name="connsiteX66" fmla="*/ 6786 w 56138"/>
                  <a:gd name="connsiteY66" fmla="*/ 4015 h 33832"/>
                  <a:gd name="connsiteX67" fmla="*/ 6786 w 56138"/>
                  <a:gd name="connsiteY67" fmla="*/ 4015 h 33832"/>
                  <a:gd name="connsiteX68" fmla="*/ 6786 w 56138"/>
                  <a:gd name="connsiteY68" fmla="*/ 4015 h 33832"/>
                  <a:gd name="connsiteX69" fmla="*/ 6683 w 56138"/>
                  <a:gd name="connsiteY69" fmla="*/ 4015 h 33832"/>
                  <a:gd name="connsiteX70" fmla="*/ 6683 w 56138"/>
                  <a:gd name="connsiteY70" fmla="*/ 4015 h 33832"/>
                  <a:gd name="connsiteX71" fmla="*/ 6683 w 56138"/>
                  <a:gd name="connsiteY71" fmla="*/ 4015 h 33832"/>
                  <a:gd name="connsiteX72" fmla="*/ 4216 w 56138"/>
                  <a:gd name="connsiteY72" fmla="*/ 5352 h 33832"/>
                  <a:gd name="connsiteX73" fmla="*/ 3393 w 56138"/>
                  <a:gd name="connsiteY73" fmla="*/ 7820 h 33832"/>
                  <a:gd name="connsiteX74" fmla="*/ 3599 w 56138"/>
                  <a:gd name="connsiteY74" fmla="*/ 9054 h 33832"/>
                  <a:gd name="connsiteX75" fmla="*/ 3599 w 56138"/>
                  <a:gd name="connsiteY75" fmla="*/ 9156 h 33832"/>
                  <a:gd name="connsiteX76" fmla="*/ 3599 w 56138"/>
                  <a:gd name="connsiteY76" fmla="*/ 9156 h 33832"/>
                  <a:gd name="connsiteX77" fmla="*/ 2570 w 56138"/>
                  <a:gd name="connsiteY77" fmla="*/ 13680 h 33832"/>
                  <a:gd name="connsiteX78" fmla="*/ 2056 w 56138"/>
                  <a:gd name="connsiteY78" fmla="*/ 14400 h 338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</a:cxnLst>
                <a:rect l="l" t="t" r="r" b="b"/>
                <a:pathLst>
                  <a:path w="56138" h="33832">
                    <a:moveTo>
                      <a:pt x="2056" y="14400"/>
                    </a:moveTo>
                    <a:cubicBezTo>
                      <a:pt x="1028" y="16045"/>
                      <a:pt x="0" y="17793"/>
                      <a:pt x="0" y="20158"/>
                    </a:cubicBezTo>
                    <a:cubicBezTo>
                      <a:pt x="0" y="20569"/>
                      <a:pt x="0" y="20980"/>
                      <a:pt x="103" y="21392"/>
                    </a:cubicBezTo>
                    <a:cubicBezTo>
                      <a:pt x="617" y="24888"/>
                      <a:pt x="1440" y="26635"/>
                      <a:pt x="1954" y="27150"/>
                    </a:cubicBezTo>
                    <a:cubicBezTo>
                      <a:pt x="2056" y="27047"/>
                      <a:pt x="2159" y="26738"/>
                      <a:pt x="2262" y="26327"/>
                    </a:cubicBezTo>
                    <a:cubicBezTo>
                      <a:pt x="2776" y="24579"/>
                      <a:pt x="4010" y="23448"/>
                      <a:pt x="5552" y="23345"/>
                    </a:cubicBezTo>
                    <a:cubicBezTo>
                      <a:pt x="7506" y="23242"/>
                      <a:pt x="9562" y="24579"/>
                      <a:pt x="10590" y="26635"/>
                    </a:cubicBezTo>
                    <a:cubicBezTo>
                      <a:pt x="10590" y="26635"/>
                      <a:pt x="10590" y="26738"/>
                      <a:pt x="10693" y="26738"/>
                    </a:cubicBezTo>
                    <a:cubicBezTo>
                      <a:pt x="10693" y="26738"/>
                      <a:pt x="10693" y="26738"/>
                      <a:pt x="10693" y="26841"/>
                    </a:cubicBezTo>
                    <a:cubicBezTo>
                      <a:pt x="10796" y="27047"/>
                      <a:pt x="10899" y="27150"/>
                      <a:pt x="11002" y="27355"/>
                    </a:cubicBezTo>
                    <a:cubicBezTo>
                      <a:pt x="11002" y="27355"/>
                      <a:pt x="11002" y="27458"/>
                      <a:pt x="11104" y="27458"/>
                    </a:cubicBezTo>
                    <a:cubicBezTo>
                      <a:pt x="11104" y="27458"/>
                      <a:pt x="11104" y="27458"/>
                      <a:pt x="11104" y="27458"/>
                    </a:cubicBezTo>
                    <a:cubicBezTo>
                      <a:pt x="11310" y="27664"/>
                      <a:pt x="11516" y="27972"/>
                      <a:pt x="11721" y="28178"/>
                    </a:cubicBezTo>
                    <a:cubicBezTo>
                      <a:pt x="12133" y="28589"/>
                      <a:pt x="12647" y="29000"/>
                      <a:pt x="13161" y="29309"/>
                    </a:cubicBezTo>
                    <a:cubicBezTo>
                      <a:pt x="14498" y="30337"/>
                      <a:pt x="16040" y="31571"/>
                      <a:pt x="16554" y="33833"/>
                    </a:cubicBezTo>
                    <a:cubicBezTo>
                      <a:pt x="19638" y="33524"/>
                      <a:pt x="25293" y="33010"/>
                      <a:pt x="27247" y="33010"/>
                    </a:cubicBezTo>
                    <a:cubicBezTo>
                      <a:pt x="27247" y="33010"/>
                      <a:pt x="27350" y="33010"/>
                      <a:pt x="27350" y="33010"/>
                    </a:cubicBezTo>
                    <a:cubicBezTo>
                      <a:pt x="27453" y="32907"/>
                      <a:pt x="27555" y="32702"/>
                      <a:pt x="27658" y="32393"/>
                    </a:cubicBezTo>
                    <a:cubicBezTo>
                      <a:pt x="28069" y="31057"/>
                      <a:pt x="28069" y="28281"/>
                      <a:pt x="28069" y="26635"/>
                    </a:cubicBezTo>
                    <a:cubicBezTo>
                      <a:pt x="28069" y="26430"/>
                      <a:pt x="28069" y="26121"/>
                      <a:pt x="28069" y="25916"/>
                    </a:cubicBezTo>
                    <a:cubicBezTo>
                      <a:pt x="28069" y="23962"/>
                      <a:pt x="28172" y="23037"/>
                      <a:pt x="28584" y="22523"/>
                    </a:cubicBezTo>
                    <a:cubicBezTo>
                      <a:pt x="28584" y="22523"/>
                      <a:pt x="28584" y="22523"/>
                      <a:pt x="28584" y="22523"/>
                    </a:cubicBezTo>
                    <a:cubicBezTo>
                      <a:pt x="28584" y="22523"/>
                      <a:pt x="28584" y="22523"/>
                      <a:pt x="28584" y="22523"/>
                    </a:cubicBezTo>
                    <a:cubicBezTo>
                      <a:pt x="28584" y="22523"/>
                      <a:pt x="28584" y="22523"/>
                      <a:pt x="28584" y="22523"/>
                    </a:cubicBezTo>
                    <a:cubicBezTo>
                      <a:pt x="28789" y="22317"/>
                      <a:pt x="29098" y="22214"/>
                      <a:pt x="29303" y="22214"/>
                    </a:cubicBezTo>
                    <a:cubicBezTo>
                      <a:pt x="29303" y="22214"/>
                      <a:pt x="29406" y="22214"/>
                      <a:pt x="29406" y="22214"/>
                    </a:cubicBezTo>
                    <a:cubicBezTo>
                      <a:pt x="29509" y="22214"/>
                      <a:pt x="29612" y="22214"/>
                      <a:pt x="29715" y="22214"/>
                    </a:cubicBezTo>
                    <a:cubicBezTo>
                      <a:pt x="30743" y="22420"/>
                      <a:pt x="32080" y="23654"/>
                      <a:pt x="35267" y="26635"/>
                    </a:cubicBezTo>
                    <a:cubicBezTo>
                      <a:pt x="37632" y="28897"/>
                      <a:pt x="40305" y="31365"/>
                      <a:pt x="42464" y="32805"/>
                    </a:cubicBezTo>
                    <a:cubicBezTo>
                      <a:pt x="43184" y="33216"/>
                      <a:pt x="43492" y="33422"/>
                      <a:pt x="43801" y="33524"/>
                    </a:cubicBezTo>
                    <a:cubicBezTo>
                      <a:pt x="43801" y="32907"/>
                      <a:pt x="43492" y="31571"/>
                      <a:pt x="42567" y="29309"/>
                    </a:cubicBezTo>
                    <a:cubicBezTo>
                      <a:pt x="42464" y="29103"/>
                      <a:pt x="42361" y="28897"/>
                      <a:pt x="42259" y="28692"/>
                    </a:cubicBezTo>
                    <a:cubicBezTo>
                      <a:pt x="42156" y="28486"/>
                      <a:pt x="42053" y="28281"/>
                      <a:pt x="42053" y="28075"/>
                    </a:cubicBezTo>
                    <a:cubicBezTo>
                      <a:pt x="41641" y="26841"/>
                      <a:pt x="41950" y="26019"/>
                      <a:pt x="42259" y="25504"/>
                    </a:cubicBezTo>
                    <a:cubicBezTo>
                      <a:pt x="42259" y="25504"/>
                      <a:pt x="42259" y="25504"/>
                      <a:pt x="42259" y="25504"/>
                    </a:cubicBezTo>
                    <a:cubicBezTo>
                      <a:pt x="42259" y="25504"/>
                      <a:pt x="42259" y="25504"/>
                      <a:pt x="42259" y="25504"/>
                    </a:cubicBezTo>
                    <a:cubicBezTo>
                      <a:pt x="42259" y="25504"/>
                      <a:pt x="42259" y="25504"/>
                      <a:pt x="42259" y="25504"/>
                    </a:cubicBezTo>
                    <a:cubicBezTo>
                      <a:pt x="42259" y="25504"/>
                      <a:pt x="42259" y="25504"/>
                      <a:pt x="42259" y="25504"/>
                    </a:cubicBezTo>
                    <a:cubicBezTo>
                      <a:pt x="42361" y="25402"/>
                      <a:pt x="42361" y="25299"/>
                      <a:pt x="42464" y="25196"/>
                    </a:cubicBezTo>
                    <a:cubicBezTo>
                      <a:pt x="43492" y="23859"/>
                      <a:pt x="45446" y="23757"/>
                      <a:pt x="46988" y="24065"/>
                    </a:cubicBezTo>
                    <a:cubicBezTo>
                      <a:pt x="47091" y="24065"/>
                      <a:pt x="47194" y="24065"/>
                      <a:pt x="47297" y="24168"/>
                    </a:cubicBezTo>
                    <a:cubicBezTo>
                      <a:pt x="50998" y="24888"/>
                      <a:pt x="51718" y="24476"/>
                      <a:pt x="51821" y="24374"/>
                    </a:cubicBezTo>
                    <a:cubicBezTo>
                      <a:pt x="51821" y="24374"/>
                      <a:pt x="51821" y="24168"/>
                      <a:pt x="51615" y="23757"/>
                    </a:cubicBezTo>
                    <a:cubicBezTo>
                      <a:pt x="51204" y="22934"/>
                      <a:pt x="50792" y="21803"/>
                      <a:pt x="51512" y="20980"/>
                    </a:cubicBezTo>
                    <a:cubicBezTo>
                      <a:pt x="51512" y="20878"/>
                      <a:pt x="51615" y="20878"/>
                      <a:pt x="51615" y="20775"/>
                    </a:cubicBezTo>
                    <a:cubicBezTo>
                      <a:pt x="52335" y="20055"/>
                      <a:pt x="53569" y="20261"/>
                      <a:pt x="54700" y="20364"/>
                    </a:cubicBezTo>
                    <a:cubicBezTo>
                      <a:pt x="55008" y="20466"/>
                      <a:pt x="55419" y="20466"/>
                      <a:pt x="55625" y="20466"/>
                    </a:cubicBezTo>
                    <a:cubicBezTo>
                      <a:pt x="55625" y="20261"/>
                      <a:pt x="55625" y="19747"/>
                      <a:pt x="55522" y="19335"/>
                    </a:cubicBezTo>
                    <a:cubicBezTo>
                      <a:pt x="55522" y="19233"/>
                      <a:pt x="55419" y="19130"/>
                      <a:pt x="55419" y="18924"/>
                    </a:cubicBezTo>
                    <a:lnTo>
                      <a:pt x="54494" y="18924"/>
                    </a:lnTo>
                    <a:lnTo>
                      <a:pt x="56139" y="15737"/>
                    </a:lnTo>
                    <a:cubicBezTo>
                      <a:pt x="52746" y="14400"/>
                      <a:pt x="51307" y="14709"/>
                      <a:pt x="50690" y="15120"/>
                    </a:cubicBezTo>
                    <a:lnTo>
                      <a:pt x="50690" y="15120"/>
                    </a:lnTo>
                    <a:cubicBezTo>
                      <a:pt x="50484" y="15223"/>
                      <a:pt x="50278" y="15325"/>
                      <a:pt x="50073" y="15428"/>
                    </a:cubicBezTo>
                    <a:cubicBezTo>
                      <a:pt x="49353" y="15634"/>
                      <a:pt x="48325" y="15634"/>
                      <a:pt x="47194" y="15325"/>
                    </a:cubicBezTo>
                    <a:cubicBezTo>
                      <a:pt x="44520" y="14503"/>
                      <a:pt x="40819" y="12138"/>
                      <a:pt x="40202" y="10699"/>
                    </a:cubicBezTo>
                    <a:cubicBezTo>
                      <a:pt x="40099" y="10596"/>
                      <a:pt x="40099" y="10390"/>
                      <a:pt x="39997" y="10287"/>
                    </a:cubicBezTo>
                    <a:cubicBezTo>
                      <a:pt x="39894" y="10082"/>
                      <a:pt x="39791" y="9876"/>
                      <a:pt x="39585" y="9568"/>
                    </a:cubicBezTo>
                    <a:cubicBezTo>
                      <a:pt x="38557" y="7717"/>
                      <a:pt x="37632" y="5969"/>
                      <a:pt x="37220" y="4529"/>
                    </a:cubicBezTo>
                    <a:cubicBezTo>
                      <a:pt x="34342" y="3296"/>
                      <a:pt x="30537" y="1651"/>
                      <a:pt x="27967" y="931"/>
                    </a:cubicBezTo>
                    <a:cubicBezTo>
                      <a:pt x="23340" y="-406"/>
                      <a:pt x="21695" y="-303"/>
                      <a:pt x="19638" y="1239"/>
                    </a:cubicBezTo>
                    <a:cubicBezTo>
                      <a:pt x="19433" y="1342"/>
                      <a:pt x="19227" y="1548"/>
                      <a:pt x="18610" y="1753"/>
                    </a:cubicBezTo>
                    <a:cubicBezTo>
                      <a:pt x="17376" y="2165"/>
                      <a:pt x="14703" y="2473"/>
                      <a:pt x="8637" y="1959"/>
                    </a:cubicBezTo>
                    <a:cubicBezTo>
                      <a:pt x="8637" y="2473"/>
                      <a:pt x="8534" y="2987"/>
                      <a:pt x="8225" y="3296"/>
                    </a:cubicBezTo>
                    <a:cubicBezTo>
                      <a:pt x="8020" y="3604"/>
                      <a:pt x="7711" y="3810"/>
                      <a:pt x="7403" y="3913"/>
                    </a:cubicBezTo>
                    <a:cubicBezTo>
                      <a:pt x="7197" y="4015"/>
                      <a:pt x="6992" y="4015"/>
                      <a:pt x="6786" y="4015"/>
                    </a:cubicBezTo>
                    <a:cubicBezTo>
                      <a:pt x="6786" y="4015"/>
                      <a:pt x="6786" y="4015"/>
                      <a:pt x="6786" y="4015"/>
                    </a:cubicBezTo>
                    <a:cubicBezTo>
                      <a:pt x="6786" y="4015"/>
                      <a:pt x="6786" y="4015"/>
                      <a:pt x="6786" y="4015"/>
                    </a:cubicBezTo>
                    <a:cubicBezTo>
                      <a:pt x="6786" y="4015"/>
                      <a:pt x="6786" y="4015"/>
                      <a:pt x="6786" y="4015"/>
                    </a:cubicBezTo>
                    <a:cubicBezTo>
                      <a:pt x="6786" y="4015"/>
                      <a:pt x="6683" y="4015"/>
                      <a:pt x="6683" y="4015"/>
                    </a:cubicBezTo>
                    <a:cubicBezTo>
                      <a:pt x="6683" y="4015"/>
                      <a:pt x="6683" y="4015"/>
                      <a:pt x="6683" y="4015"/>
                    </a:cubicBezTo>
                    <a:cubicBezTo>
                      <a:pt x="6683" y="4015"/>
                      <a:pt x="6683" y="4015"/>
                      <a:pt x="6683" y="4015"/>
                    </a:cubicBezTo>
                    <a:cubicBezTo>
                      <a:pt x="5758" y="4015"/>
                      <a:pt x="4833" y="4529"/>
                      <a:pt x="4216" y="5352"/>
                    </a:cubicBezTo>
                    <a:cubicBezTo>
                      <a:pt x="3702" y="6072"/>
                      <a:pt x="3393" y="6894"/>
                      <a:pt x="3393" y="7820"/>
                    </a:cubicBezTo>
                    <a:cubicBezTo>
                      <a:pt x="3393" y="8231"/>
                      <a:pt x="3496" y="8642"/>
                      <a:pt x="3599" y="9054"/>
                    </a:cubicBezTo>
                    <a:cubicBezTo>
                      <a:pt x="3599" y="9054"/>
                      <a:pt x="3599" y="9054"/>
                      <a:pt x="3599" y="9156"/>
                    </a:cubicBezTo>
                    <a:lnTo>
                      <a:pt x="3599" y="9156"/>
                    </a:lnTo>
                    <a:cubicBezTo>
                      <a:pt x="4113" y="10801"/>
                      <a:pt x="3393" y="12241"/>
                      <a:pt x="2570" y="13680"/>
                    </a:cubicBezTo>
                    <a:cubicBezTo>
                      <a:pt x="2365" y="13989"/>
                      <a:pt x="2159" y="14194"/>
                      <a:pt x="2056" y="14400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753" name="Freihandform: Form 752">
                <a:extLst>
                  <a:ext uri="{FF2B5EF4-FFF2-40B4-BE49-F238E27FC236}">
                    <a16:creationId xmlns:a16="http://schemas.microsoft.com/office/drawing/2014/main" id="{4E366CC3-45EB-474C-BA5B-1BA03A67DDFC}"/>
                  </a:ext>
                </a:extLst>
              </p:cNvPr>
              <p:cNvSpPr/>
              <p:nvPr/>
            </p:nvSpPr>
            <p:spPr bwMode="gray">
              <a:xfrm>
                <a:off x="7147085" y="3257273"/>
                <a:ext cx="199570" cy="166154"/>
              </a:xfrm>
              <a:custGeom>
                <a:avLst/>
                <a:gdLst>
                  <a:gd name="connsiteX0" fmla="*/ 106314 w 199570"/>
                  <a:gd name="connsiteY0" fmla="*/ 97883 h 166154"/>
                  <a:gd name="connsiteX1" fmla="*/ 115774 w 199570"/>
                  <a:gd name="connsiteY1" fmla="*/ 104258 h 166154"/>
                  <a:gd name="connsiteX2" fmla="*/ 122765 w 199570"/>
                  <a:gd name="connsiteY2" fmla="*/ 106520 h 166154"/>
                  <a:gd name="connsiteX3" fmla="*/ 132225 w 199570"/>
                  <a:gd name="connsiteY3" fmla="*/ 110736 h 166154"/>
                  <a:gd name="connsiteX4" fmla="*/ 147956 w 199570"/>
                  <a:gd name="connsiteY4" fmla="*/ 119372 h 166154"/>
                  <a:gd name="connsiteX5" fmla="*/ 155050 w 199570"/>
                  <a:gd name="connsiteY5" fmla="*/ 124410 h 166154"/>
                  <a:gd name="connsiteX6" fmla="*/ 161425 w 199570"/>
                  <a:gd name="connsiteY6" fmla="*/ 128317 h 166154"/>
                  <a:gd name="connsiteX7" fmla="*/ 166977 w 199570"/>
                  <a:gd name="connsiteY7" fmla="*/ 133047 h 166154"/>
                  <a:gd name="connsiteX8" fmla="*/ 170165 w 199570"/>
                  <a:gd name="connsiteY8" fmla="*/ 137674 h 166154"/>
                  <a:gd name="connsiteX9" fmla="*/ 177465 w 199570"/>
                  <a:gd name="connsiteY9" fmla="*/ 155256 h 166154"/>
                  <a:gd name="connsiteX10" fmla="*/ 179521 w 199570"/>
                  <a:gd name="connsiteY10" fmla="*/ 163893 h 166154"/>
                  <a:gd name="connsiteX11" fmla="*/ 181680 w 199570"/>
                  <a:gd name="connsiteY11" fmla="*/ 166155 h 166154"/>
                  <a:gd name="connsiteX12" fmla="*/ 183120 w 199570"/>
                  <a:gd name="connsiteY12" fmla="*/ 154742 h 166154"/>
                  <a:gd name="connsiteX13" fmla="*/ 185279 w 199570"/>
                  <a:gd name="connsiteY13" fmla="*/ 148881 h 166154"/>
                  <a:gd name="connsiteX14" fmla="*/ 187952 w 199570"/>
                  <a:gd name="connsiteY14" fmla="*/ 145180 h 166154"/>
                  <a:gd name="connsiteX15" fmla="*/ 183942 w 199570"/>
                  <a:gd name="connsiteY15" fmla="*/ 140347 h 166154"/>
                  <a:gd name="connsiteX16" fmla="*/ 176848 w 199570"/>
                  <a:gd name="connsiteY16" fmla="*/ 134075 h 166154"/>
                  <a:gd name="connsiteX17" fmla="*/ 176848 w 199570"/>
                  <a:gd name="connsiteY17" fmla="*/ 126056 h 166154"/>
                  <a:gd name="connsiteX18" fmla="*/ 189289 w 199570"/>
                  <a:gd name="connsiteY18" fmla="*/ 126158 h 166154"/>
                  <a:gd name="connsiteX19" fmla="*/ 192990 w 199570"/>
                  <a:gd name="connsiteY19" fmla="*/ 128112 h 166154"/>
                  <a:gd name="connsiteX20" fmla="*/ 199571 w 199570"/>
                  <a:gd name="connsiteY20" fmla="*/ 131196 h 166154"/>
                  <a:gd name="connsiteX21" fmla="*/ 198851 w 199570"/>
                  <a:gd name="connsiteY21" fmla="*/ 128009 h 166154"/>
                  <a:gd name="connsiteX22" fmla="*/ 169753 w 199570"/>
                  <a:gd name="connsiteY22" fmla="*/ 110530 h 166154"/>
                  <a:gd name="connsiteX23" fmla="*/ 162351 w 199570"/>
                  <a:gd name="connsiteY23" fmla="*/ 107137 h 166154"/>
                  <a:gd name="connsiteX24" fmla="*/ 162351 w 199570"/>
                  <a:gd name="connsiteY24" fmla="*/ 107137 h 166154"/>
                  <a:gd name="connsiteX25" fmla="*/ 156387 w 199570"/>
                  <a:gd name="connsiteY25" fmla="*/ 101996 h 166154"/>
                  <a:gd name="connsiteX26" fmla="*/ 148573 w 199570"/>
                  <a:gd name="connsiteY26" fmla="*/ 98192 h 166154"/>
                  <a:gd name="connsiteX27" fmla="*/ 148059 w 199570"/>
                  <a:gd name="connsiteY27" fmla="*/ 98192 h 166154"/>
                  <a:gd name="connsiteX28" fmla="*/ 115362 w 199570"/>
                  <a:gd name="connsiteY28" fmla="*/ 73310 h 166154"/>
                  <a:gd name="connsiteX29" fmla="*/ 97575 w 199570"/>
                  <a:gd name="connsiteY29" fmla="*/ 59326 h 166154"/>
                  <a:gd name="connsiteX30" fmla="*/ 86059 w 199570"/>
                  <a:gd name="connsiteY30" fmla="*/ 51512 h 166154"/>
                  <a:gd name="connsiteX31" fmla="*/ 82152 w 199570"/>
                  <a:gd name="connsiteY31" fmla="*/ 42464 h 166154"/>
                  <a:gd name="connsiteX32" fmla="*/ 79479 w 199570"/>
                  <a:gd name="connsiteY32" fmla="*/ 36192 h 166154"/>
                  <a:gd name="connsiteX33" fmla="*/ 77628 w 199570"/>
                  <a:gd name="connsiteY33" fmla="*/ 31051 h 166154"/>
                  <a:gd name="connsiteX34" fmla="*/ 81124 w 199570"/>
                  <a:gd name="connsiteY34" fmla="*/ 26527 h 166154"/>
                  <a:gd name="connsiteX35" fmla="*/ 73104 w 199570"/>
                  <a:gd name="connsiteY35" fmla="*/ 7711 h 166154"/>
                  <a:gd name="connsiteX36" fmla="*/ 65495 w 199570"/>
                  <a:gd name="connsiteY36" fmla="*/ 6169 h 166154"/>
                  <a:gd name="connsiteX37" fmla="*/ 65495 w 199570"/>
                  <a:gd name="connsiteY37" fmla="*/ 6169 h 166154"/>
                  <a:gd name="connsiteX38" fmla="*/ 65495 w 199570"/>
                  <a:gd name="connsiteY38" fmla="*/ 6169 h 166154"/>
                  <a:gd name="connsiteX39" fmla="*/ 65495 w 199570"/>
                  <a:gd name="connsiteY39" fmla="*/ 6169 h 166154"/>
                  <a:gd name="connsiteX40" fmla="*/ 65495 w 199570"/>
                  <a:gd name="connsiteY40" fmla="*/ 6169 h 166154"/>
                  <a:gd name="connsiteX41" fmla="*/ 65495 w 199570"/>
                  <a:gd name="connsiteY41" fmla="*/ 6169 h 166154"/>
                  <a:gd name="connsiteX42" fmla="*/ 65495 w 199570"/>
                  <a:gd name="connsiteY42" fmla="*/ 6169 h 166154"/>
                  <a:gd name="connsiteX43" fmla="*/ 65495 w 199570"/>
                  <a:gd name="connsiteY43" fmla="*/ 6169 h 166154"/>
                  <a:gd name="connsiteX44" fmla="*/ 65495 w 199570"/>
                  <a:gd name="connsiteY44" fmla="*/ 6169 h 166154"/>
                  <a:gd name="connsiteX45" fmla="*/ 65495 w 199570"/>
                  <a:gd name="connsiteY45" fmla="*/ 6169 h 166154"/>
                  <a:gd name="connsiteX46" fmla="*/ 65495 w 199570"/>
                  <a:gd name="connsiteY46" fmla="*/ 6169 h 166154"/>
                  <a:gd name="connsiteX47" fmla="*/ 65495 w 199570"/>
                  <a:gd name="connsiteY47" fmla="*/ 6169 h 166154"/>
                  <a:gd name="connsiteX48" fmla="*/ 65495 w 199570"/>
                  <a:gd name="connsiteY48" fmla="*/ 6169 h 166154"/>
                  <a:gd name="connsiteX49" fmla="*/ 65495 w 199570"/>
                  <a:gd name="connsiteY49" fmla="*/ 6169 h 166154"/>
                  <a:gd name="connsiteX50" fmla="*/ 65290 w 199570"/>
                  <a:gd name="connsiteY50" fmla="*/ 6066 h 166154"/>
                  <a:gd name="connsiteX51" fmla="*/ 65187 w 199570"/>
                  <a:gd name="connsiteY51" fmla="*/ 6066 h 166154"/>
                  <a:gd name="connsiteX52" fmla="*/ 65187 w 199570"/>
                  <a:gd name="connsiteY52" fmla="*/ 6066 h 166154"/>
                  <a:gd name="connsiteX53" fmla="*/ 65187 w 199570"/>
                  <a:gd name="connsiteY53" fmla="*/ 6066 h 166154"/>
                  <a:gd name="connsiteX54" fmla="*/ 65187 w 199570"/>
                  <a:gd name="connsiteY54" fmla="*/ 6066 h 166154"/>
                  <a:gd name="connsiteX55" fmla="*/ 65187 w 199570"/>
                  <a:gd name="connsiteY55" fmla="*/ 6066 h 166154"/>
                  <a:gd name="connsiteX56" fmla="*/ 65187 w 199570"/>
                  <a:gd name="connsiteY56" fmla="*/ 6066 h 166154"/>
                  <a:gd name="connsiteX57" fmla="*/ 65187 w 199570"/>
                  <a:gd name="connsiteY57" fmla="*/ 6066 h 166154"/>
                  <a:gd name="connsiteX58" fmla="*/ 61691 w 199570"/>
                  <a:gd name="connsiteY58" fmla="*/ 2056 h 166154"/>
                  <a:gd name="connsiteX59" fmla="*/ 60046 w 199570"/>
                  <a:gd name="connsiteY59" fmla="*/ 0 h 166154"/>
                  <a:gd name="connsiteX60" fmla="*/ 51307 w 199570"/>
                  <a:gd name="connsiteY60" fmla="*/ 823 h 166154"/>
                  <a:gd name="connsiteX61" fmla="*/ 50792 w 199570"/>
                  <a:gd name="connsiteY61" fmla="*/ 1131 h 166154"/>
                  <a:gd name="connsiteX62" fmla="*/ 50484 w 199570"/>
                  <a:gd name="connsiteY62" fmla="*/ 1645 h 166154"/>
                  <a:gd name="connsiteX63" fmla="*/ 50484 w 199570"/>
                  <a:gd name="connsiteY63" fmla="*/ 1645 h 166154"/>
                  <a:gd name="connsiteX64" fmla="*/ 50484 w 199570"/>
                  <a:gd name="connsiteY64" fmla="*/ 1645 h 166154"/>
                  <a:gd name="connsiteX65" fmla="*/ 46577 w 199570"/>
                  <a:gd name="connsiteY65" fmla="*/ 4832 h 166154"/>
                  <a:gd name="connsiteX66" fmla="*/ 42361 w 199570"/>
                  <a:gd name="connsiteY66" fmla="*/ 4627 h 166154"/>
                  <a:gd name="connsiteX67" fmla="*/ 42361 w 199570"/>
                  <a:gd name="connsiteY67" fmla="*/ 4627 h 166154"/>
                  <a:gd name="connsiteX68" fmla="*/ 42259 w 199570"/>
                  <a:gd name="connsiteY68" fmla="*/ 4524 h 166154"/>
                  <a:gd name="connsiteX69" fmla="*/ 40922 w 199570"/>
                  <a:gd name="connsiteY69" fmla="*/ 3907 h 166154"/>
                  <a:gd name="connsiteX70" fmla="*/ 40202 w 199570"/>
                  <a:gd name="connsiteY70" fmla="*/ 5347 h 166154"/>
                  <a:gd name="connsiteX71" fmla="*/ 40511 w 199570"/>
                  <a:gd name="connsiteY71" fmla="*/ 6580 h 166154"/>
                  <a:gd name="connsiteX72" fmla="*/ 40613 w 199570"/>
                  <a:gd name="connsiteY72" fmla="*/ 8123 h 166154"/>
                  <a:gd name="connsiteX73" fmla="*/ 40613 w 199570"/>
                  <a:gd name="connsiteY73" fmla="*/ 8225 h 166154"/>
                  <a:gd name="connsiteX74" fmla="*/ 40408 w 199570"/>
                  <a:gd name="connsiteY74" fmla="*/ 9048 h 166154"/>
                  <a:gd name="connsiteX75" fmla="*/ 40408 w 199570"/>
                  <a:gd name="connsiteY75" fmla="*/ 9048 h 166154"/>
                  <a:gd name="connsiteX76" fmla="*/ 40408 w 199570"/>
                  <a:gd name="connsiteY76" fmla="*/ 9048 h 166154"/>
                  <a:gd name="connsiteX77" fmla="*/ 40408 w 199570"/>
                  <a:gd name="connsiteY77" fmla="*/ 9151 h 166154"/>
                  <a:gd name="connsiteX78" fmla="*/ 38865 w 199570"/>
                  <a:gd name="connsiteY78" fmla="*/ 10076 h 166154"/>
                  <a:gd name="connsiteX79" fmla="*/ 38865 w 199570"/>
                  <a:gd name="connsiteY79" fmla="*/ 10076 h 166154"/>
                  <a:gd name="connsiteX80" fmla="*/ 38865 w 199570"/>
                  <a:gd name="connsiteY80" fmla="*/ 10076 h 166154"/>
                  <a:gd name="connsiteX81" fmla="*/ 38248 w 199570"/>
                  <a:gd name="connsiteY81" fmla="*/ 10076 h 166154"/>
                  <a:gd name="connsiteX82" fmla="*/ 37323 w 199570"/>
                  <a:gd name="connsiteY82" fmla="*/ 9973 h 166154"/>
                  <a:gd name="connsiteX83" fmla="*/ 36192 w 199570"/>
                  <a:gd name="connsiteY83" fmla="*/ 9871 h 166154"/>
                  <a:gd name="connsiteX84" fmla="*/ 36398 w 199570"/>
                  <a:gd name="connsiteY84" fmla="*/ 10487 h 166154"/>
                  <a:gd name="connsiteX85" fmla="*/ 36706 w 199570"/>
                  <a:gd name="connsiteY85" fmla="*/ 11927 h 166154"/>
                  <a:gd name="connsiteX86" fmla="*/ 36295 w 199570"/>
                  <a:gd name="connsiteY86" fmla="*/ 13264 h 166154"/>
                  <a:gd name="connsiteX87" fmla="*/ 29406 w 199570"/>
                  <a:gd name="connsiteY87" fmla="*/ 13778 h 166154"/>
                  <a:gd name="connsiteX88" fmla="*/ 27247 w 199570"/>
                  <a:gd name="connsiteY88" fmla="*/ 13983 h 166154"/>
                  <a:gd name="connsiteX89" fmla="*/ 26938 w 199570"/>
                  <a:gd name="connsiteY89" fmla="*/ 14189 h 166154"/>
                  <a:gd name="connsiteX90" fmla="*/ 26938 w 199570"/>
                  <a:gd name="connsiteY90" fmla="*/ 15217 h 166154"/>
                  <a:gd name="connsiteX91" fmla="*/ 27041 w 199570"/>
                  <a:gd name="connsiteY91" fmla="*/ 15526 h 166154"/>
                  <a:gd name="connsiteX92" fmla="*/ 27350 w 199570"/>
                  <a:gd name="connsiteY92" fmla="*/ 16143 h 166154"/>
                  <a:gd name="connsiteX93" fmla="*/ 28069 w 199570"/>
                  <a:gd name="connsiteY93" fmla="*/ 22929 h 166154"/>
                  <a:gd name="connsiteX94" fmla="*/ 24368 w 199570"/>
                  <a:gd name="connsiteY94" fmla="*/ 22312 h 166154"/>
                  <a:gd name="connsiteX95" fmla="*/ 24368 w 199570"/>
                  <a:gd name="connsiteY95" fmla="*/ 22312 h 166154"/>
                  <a:gd name="connsiteX96" fmla="*/ 24368 w 199570"/>
                  <a:gd name="connsiteY96" fmla="*/ 22312 h 166154"/>
                  <a:gd name="connsiteX97" fmla="*/ 24368 w 199570"/>
                  <a:gd name="connsiteY97" fmla="*/ 22312 h 166154"/>
                  <a:gd name="connsiteX98" fmla="*/ 24265 w 199570"/>
                  <a:gd name="connsiteY98" fmla="*/ 22209 h 166154"/>
                  <a:gd name="connsiteX99" fmla="*/ 16965 w 199570"/>
                  <a:gd name="connsiteY99" fmla="*/ 15937 h 166154"/>
                  <a:gd name="connsiteX100" fmla="*/ 16862 w 199570"/>
                  <a:gd name="connsiteY100" fmla="*/ 15834 h 166154"/>
                  <a:gd name="connsiteX101" fmla="*/ 16862 w 199570"/>
                  <a:gd name="connsiteY101" fmla="*/ 15834 h 166154"/>
                  <a:gd name="connsiteX102" fmla="*/ 13161 w 199570"/>
                  <a:gd name="connsiteY102" fmla="*/ 12441 h 166154"/>
                  <a:gd name="connsiteX103" fmla="*/ 13161 w 199570"/>
                  <a:gd name="connsiteY103" fmla="*/ 13675 h 166154"/>
                  <a:gd name="connsiteX104" fmla="*/ 13161 w 199570"/>
                  <a:gd name="connsiteY104" fmla="*/ 14395 h 166154"/>
                  <a:gd name="connsiteX105" fmla="*/ 11824 w 199570"/>
                  <a:gd name="connsiteY105" fmla="*/ 22209 h 166154"/>
                  <a:gd name="connsiteX106" fmla="*/ 11824 w 199570"/>
                  <a:gd name="connsiteY106" fmla="*/ 22209 h 166154"/>
                  <a:gd name="connsiteX107" fmla="*/ 11824 w 199570"/>
                  <a:gd name="connsiteY107" fmla="*/ 22209 h 166154"/>
                  <a:gd name="connsiteX108" fmla="*/ 11824 w 199570"/>
                  <a:gd name="connsiteY108" fmla="*/ 22209 h 166154"/>
                  <a:gd name="connsiteX109" fmla="*/ 10282 w 199570"/>
                  <a:gd name="connsiteY109" fmla="*/ 22826 h 166154"/>
                  <a:gd name="connsiteX110" fmla="*/ 10282 w 199570"/>
                  <a:gd name="connsiteY110" fmla="*/ 22826 h 166154"/>
                  <a:gd name="connsiteX111" fmla="*/ 10179 w 199570"/>
                  <a:gd name="connsiteY111" fmla="*/ 22826 h 166154"/>
                  <a:gd name="connsiteX112" fmla="*/ 10179 w 199570"/>
                  <a:gd name="connsiteY112" fmla="*/ 22826 h 166154"/>
                  <a:gd name="connsiteX113" fmla="*/ 5758 w 199570"/>
                  <a:gd name="connsiteY113" fmla="*/ 23134 h 166154"/>
                  <a:gd name="connsiteX114" fmla="*/ 0 w 199570"/>
                  <a:gd name="connsiteY114" fmla="*/ 23648 h 166154"/>
                  <a:gd name="connsiteX115" fmla="*/ 4010 w 199570"/>
                  <a:gd name="connsiteY115" fmla="*/ 28995 h 166154"/>
                  <a:gd name="connsiteX116" fmla="*/ 4832 w 199570"/>
                  <a:gd name="connsiteY116" fmla="*/ 29612 h 166154"/>
                  <a:gd name="connsiteX117" fmla="*/ 5861 w 199570"/>
                  <a:gd name="connsiteY117" fmla="*/ 31977 h 166154"/>
                  <a:gd name="connsiteX118" fmla="*/ 5861 w 199570"/>
                  <a:gd name="connsiteY118" fmla="*/ 32182 h 166154"/>
                  <a:gd name="connsiteX119" fmla="*/ 5861 w 199570"/>
                  <a:gd name="connsiteY119" fmla="*/ 32696 h 166154"/>
                  <a:gd name="connsiteX120" fmla="*/ 5861 w 199570"/>
                  <a:gd name="connsiteY120" fmla="*/ 32696 h 166154"/>
                  <a:gd name="connsiteX121" fmla="*/ 5861 w 199570"/>
                  <a:gd name="connsiteY121" fmla="*/ 32696 h 166154"/>
                  <a:gd name="connsiteX122" fmla="*/ 5861 w 199570"/>
                  <a:gd name="connsiteY122" fmla="*/ 32696 h 166154"/>
                  <a:gd name="connsiteX123" fmla="*/ 5861 w 199570"/>
                  <a:gd name="connsiteY123" fmla="*/ 32696 h 166154"/>
                  <a:gd name="connsiteX124" fmla="*/ 4113 w 199570"/>
                  <a:gd name="connsiteY124" fmla="*/ 36809 h 166154"/>
                  <a:gd name="connsiteX125" fmla="*/ 2262 w 199570"/>
                  <a:gd name="connsiteY125" fmla="*/ 37529 h 166154"/>
                  <a:gd name="connsiteX126" fmla="*/ 2262 w 199570"/>
                  <a:gd name="connsiteY126" fmla="*/ 37529 h 166154"/>
                  <a:gd name="connsiteX127" fmla="*/ 1954 w 199570"/>
                  <a:gd name="connsiteY127" fmla="*/ 37632 h 166154"/>
                  <a:gd name="connsiteX128" fmla="*/ 3187 w 199570"/>
                  <a:gd name="connsiteY128" fmla="*/ 38968 h 166154"/>
                  <a:gd name="connsiteX129" fmla="*/ 4524 w 199570"/>
                  <a:gd name="connsiteY129" fmla="*/ 40099 h 166154"/>
                  <a:gd name="connsiteX130" fmla="*/ 6992 w 199570"/>
                  <a:gd name="connsiteY130" fmla="*/ 41847 h 166154"/>
                  <a:gd name="connsiteX131" fmla="*/ 10796 w 199570"/>
                  <a:gd name="connsiteY131" fmla="*/ 47605 h 166154"/>
                  <a:gd name="connsiteX132" fmla="*/ 11927 w 199570"/>
                  <a:gd name="connsiteY132" fmla="*/ 51306 h 166154"/>
                  <a:gd name="connsiteX133" fmla="*/ 12544 w 199570"/>
                  <a:gd name="connsiteY133" fmla="*/ 51923 h 166154"/>
                  <a:gd name="connsiteX134" fmla="*/ 16245 w 199570"/>
                  <a:gd name="connsiteY134" fmla="*/ 53877 h 166154"/>
                  <a:gd name="connsiteX135" fmla="*/ 18507 w 199570"/>
                  <a:gd name="connsiteY135" fmla="*/ 53980 h 166154"/>
                  <a:gd name="connsiteX136" fmla="*/ 19638 w 199570"/>
                  <a:gd name="connsiteY136" fmla="*/ 53980 h 166154"/>
                  <a:gd name="connsiteX137" fmla="*/ 19638 w 199570"/>
                  <a:gd name="connsiteY137" fmla="*/ 53980 h 166154"/>
                  <a:gd name="connsiteX138" fmla="*/ 24779 w 199570"/>
                  <a:gd name="connsiteY138" fmla="*/ 57167 h 166154"/>
                  <a:gd name="connsiteX139" fmla="*/ 24882 w 199570"/>
                  <a:gd name="connsiteY139" fmla="*/ 58092 h 166154"/>
                  <a:gd name="connsiteX140" fmla="*/ 24882 w 199570"/>
                  <a:gd name="connsiteY140" fmla="*/ 58504 h 166154"/>
                  <a:gd name="connsiteX141" fmla="*/ 24985 w 199570"/>
                  <a:gd name="connsiteY141" fmla="*/ 60046 h 166154"/>
                  <a:gd name="connsiteX142" fmla="*/ 24985 w 199570"/>
                  <a:gd name="connsiteY142" fmla="*/ 60046 h 166154"/>
                  <a:gd name="connsiteX143" fmla="*/ 24985 w 199570"/>
                  <a:gd name="connsiteY143" fmla="*/ 60046 h 166154"/>
                  <a:gd name="connsiteX144" fmla="*/ 25088 w 199570"/>
                  <a:gd name="connsiteY144" fmla="*/ 61074 h 166154"/>
                  <a:gd name="connsiteX145" fmla="*/ 26322 w 199570"/>
                  <a:gd name="connsiteY145" fmla="*/ 60766 h 166154"/>
                  <a:gd name="connsiteX146" fmla="*/ 29715 w 199570"/>
                  <a:gd name="connsiteY146" fmla="*/ 59429 h 166154"/>
                  <a:gd name="connsiteX147" fmla="*/ 31051 w 199570"/>
                  <a:gd name="connsiteY147" fmla="*/ 56345 h 166154"/>
                  <a:gd name="connsiteX148" fmla="*/ 35884 w 199570"/>
                  <a:gd name="connsiteY148" fmla="*/ 50278 h 166154"/>
                  <a:gd name="connsiteX149" fmla="*/ 39174 w 199570"/>
                  <a:gd name="connsiteY149" fmla="*/ 49764 h 166154"/>
                  <a:gd name="connsiteX150" fmla="*/ 60663 w 199570"/>
                  <a:gd name="connsiteY150" fmla="*/ 59532 h 166154"/>
                  <a:gd name="connsiteX151" fmla="*/ 63439 w 199570"/>
                  <a:gd name="connsiteY151" fmla="*/ 62102 h 166154"/>
                  <a:gd name="connsiteX152" fmla="*/ 69094 w 199570"/>
                  <a:gd name="connsiteY152" fmla="*/ 68786 h 166154"/>
                  <a:gd name="connsiteX153" fmla="*/ 89864 w 199570"/>
                  <a:gd name="connsiteY153" fmla="*/ 86882 h 166154"/>
                  <a:gd name="connsiteX154" fmla="*/ 106314 w 199570"/>
                  <a:gd name="connsiteY154" fmla="*/ 97883 h 166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</a:cxnLst>
                <a:rect l="l" t="t" r="r" b="b"/>
                <a:pathLst>
                  <a:path w="199570" h="166154">
                    <a:moveTo>
                      <a:pt x="106314" y="97883"/>
                    </a:moveTo>
                    <a:cubicBezTo>
                      <a:pt x="109913" y="100659"/>
                      <a:pt x="112998" y="103024"/>
                      <a:pt x="115774" y="104258"/>
                    </a:cubicBezTo>
                    <a:cubicBezTo>
                      <a:pt x="118344" y="105389"/>
                      <a:pt x="120606" y="106006"/>
                      <a:pt x="122765" y="106520"/>
                    </a:cubicBezTo>
                    <a:cubicBezTo>
                      <a:pt x="126056" y="107342"/>
                      <a:pt x="129140" y="108165"/>
                      <a:pt x="132225" y="110736"/>
                    </a:cubicBezTo>
                    <a:cubicBezTo>
                      <a:pt x="136852" y="114643"/>
                      <a:pt x="141890" y="116905"/>
                      <a:pt x="147956" y="119372"/>
                    </a:cubicBezTo>
                    <a:cubicBezTo>
                      <a:pt x="150938" y="120606"/>
                      <a:pt x="153097" y="122662"/>
                      <a:pt x="155050" y="124410"/>
                    </a:cubicBezTo>
                    <a:cubicBezTo>
                      <a:pt x="157210" y="126364"/>
                      <a:pt x="158957" y="128009"/>
                      <a:pt x="161425" y="128317"/>
                    </a:cubicBezTo>
                    <a:cubicBezTo>
                      <a:pt x="164921" y="128729"/>
                      <a:pt x="165949" y="130888"/>
                      <a:pt x="166977" y="133047"/>
                    </a:cubicBezTo>
                    <a:cubicBezTo>
                      <a:pt x="167697" y="134589"/>
                      <a:pt x="168417" y="136132"/>
                      <a:pt x="170165" y="137674"/>
                    </a:cubicBezTo>
                    <a:cubicBezTo>
                      <a:pt x="174894" y="141684"/>
                      <a:pt x="179007" y="150321"/>
                      <a:pt x="177465" y="155256"/>
                    </a:cubicBezTo>
                    <a:cubicBezTo>
                      <a:pt x="176642" y="157724"/>
                      <a:pt x="177979" y="161425"/>
                      <a:pt x="179521" y="163893"/>
                    </a:cubicBezTo>
                    <a:cubicBezTo>
                      <a:pt x="180549" y="165538"/>
                      <a:pt x="181372" y="166155"/>
                      <a:pt x="181680" y="166155"/>
                    </a:cubicBezTo>
                    <a:cubicBezTo>
                      <a:pt x="182708" y="165743"/>
                      <a:pt x="184148" y="159060"/>
                      <a:pt x="183120" y="154742"/>
                    </a:cubicBezTo>
                    <a:cubicBezTo>
                      <a:pt x="182400" y="151657"/>
                      <a:pt x="183840" y="150218"/>
                      <a:pt x="185279" y="148881"/>
                    </a:cubicBezTo>
                    <a:cubicBezTo>
                      <a:pt x="186307" y="147956"/>
                      <a:pt x="187335" y="146928"/>
                      <a:pt x="187952" y="145180"/>
                    </a:cubicBezTo>
                    <a:cubicBezTo>
                      <a:pt x="188466" y="143432"/>
                      <a:pt x="187233" y="142404"/>
                      <a:pt x="183942" y="140347"/>
                    </a:cubicBezTo>
                    <a:cubicBezTo>
                      <a:pt x="181475" y="138805"/>
                      <a:pt x="178699" y="136954"/>
                      <a:pt x="176848" y="134075"/>
                    </a:cubicBezTo>
                    <a:cubicBezTo>
                      <a:pt x="174997" y="131094"/>
                      <a:pt x="174997" y="128009"/>
                      <a:pt x="176848" y="126056"/>
                    </a:cubicBezTo>
                    <a:cubicBezTo>
                      <a:pt x="178802" y="123896"/>
                      <a:pt x="183120" y="122868"/>
                      <a:pt x="189289" y="126158"/>
                    </a:cubicBezTo>
                    <a:cubicBezTo>
                      <a:pt x="190626" y="126878"/>
                      <a:pt x="191859" y="127495"/>
                      <a:pt x="192990" y="128112"/>
                    </a:cubicBezTo>
                    <a:cubicBezTo>
                      <a:pt x="195664" y="129551"/>
                      <a:pt x="198748" y="131299"/>
                      <a:pt x="199571" y="131196"/>
                    </a:cubicBezTo>
                    <a:cubicBezTo>
                      <a:pt x="199571" y="130991"/>
                      <a:pt x="199571" y="130168"/>
                      <a:pt x="198851" y="128009"/>
                    </a:cubicBezTo>
                    <a:cubicBezTo>
                      <a:pt x="196897" y="122457"/>
                      <a:pt x="179932" y="114951"/>
                      <a:pt x="169753" y="110530"/>
                    </a:cubicBezTo>
                    <a:cubicBezTo>
                      <a:pt x="166669" y="109193"/>
                      <a:pt x="163995" y="107959"/>
                      <a:pt x="162351" y="107137"/>
                    </a:cubicBezTo>
                    <a:lnTo>
                      <a:pt x="162351" y="107137"/>
                    </a:lnTo>
                    <a:cubicBezTo>
                      <a:pt x="159369" y="105595"/>
                      <a:pt x="157826" y="103641"/>
                      <a:pt x="156387" y="101996"/>
                    </a:cubicBezTo>
                    <a:cubicBezTo>
                      <a:pt x="154536" y="99631"/>
                      <a:pt x="153097" y="97986"/>
                      <a:pt x="148573" y="98192"/>
                    </a:cubicBezTo>
                    <a:cubicBezTo>
                      <a:pt x="148367" y="98192"/>
                      <a:pt x="148264" y="98192"/>
                      <a:pt x="148059" y="98192"/>
                    </a:cubicBezTo>
                    <a:cubicBezTo>
                      <a:pt x="139216" y="98192"/>
                      <a:pt x="124410" y="86984"/>
                      <a:pt x="115362" y="73310"/>
                    </a:cubicBezTo>
                    <a:cubicBezTo>
                      <a:pt x="110324" y="65804"/>
                      <a:pt x="103538" y="62308"/>
                      <a:pt x="97575" y="59326"/>
                    </a:cubicBezTo>
                    <a:cubicBezTo>
                      <a:pt x="93154" y="57064"/>
                      <a:pt x="89041" y="55008"/>
                      <a:pt x="86059" y="51512"/>
                    </a:cubicBezTo>
                    <a:cubicBezTo>
                      <a:pt x="82255" y="47091"/>
                      <a:pt x="82152" y="44623"/>
                      <a:pt x="82152" y="42464"/>
                    </a:cubicBezTo>
                    <a:cubicBezTo>
                      <a:pt x="82049" y="40613"/>
                      <a:pt x="82049" y="39071"/>
                      <a:pt x="79479" y="36192"/>
                    </a:cubicBezTo>
                    <a:cubicBezTo>
                      <a:pt x="77628" y="34136"/>
                      <a:pt x="77422" y="32182"/>
                      <a:pt x="77628" y="31051"/>
                    </a:cubicBezTo>
                    <a:cubicBezTo>
                      <a:pt x="77936" y="29303"/>
                      <a:pt x="79170" y="27761"/>
                      <a:pt x="81124" y="26527"/>
                    </a:cubicBezTo>
                    <a:cubicBezTo>
                      <a:pt x="77834" y="19947"/>
                      <a:pt x="74955" y="12750"/>
                      <a:pt x="73104" y="7711"/>
                    </a:cubicBezTo>
                    <a:cubicBezTo>
                      <a:pt x="70019" y="7403"/>
                      <a:pt x="67038" y="6889"/>
                      <a:pt x="65495" y="6169"/>
                    </a:cubicBezTo>
                    <a:cubicBezTo>
                      <a:pt x="65495" y="6169"/>
                      <a:pt x="65495" y="6169"/>
                      <a:pt x="65495" y="6169"/>
                    </a:cubicBezTo>
                    <a:cubicBezTo>
                      <a:pt x="65495" y="6169"/>
                      <a:pt x="65495" y="6169"/>
                      <a:pt x="65495" y="6169"/>
                    </a:cubicBezTo>
                    <a:cubicBezTo>
                      <a:pt x="65495" y="6169"/>
                      <a:pt x="65495" y="6169"/>
                      <a:pt x="65495" y="6169"/>
                    </a:cubicBezTo>
                    <a:cubicBezTo>
                      <a:pt x="65495" y="6169"/>
                      <a:pt x="65495" y="6169"/>
                      <a:pt x="65495" y="6169"/>
                    </a:cubicBezTo>
                    <a:cubicBezTo>
                      <a:pt x="65495" y="6169"/>
                      <a:pt x="65495" y="6169"/>
                      <a:pt x="65495" y="6169"/>
                    </a:cubicBezTo>
                    <a:cubicBezTo>
                      <a:pt x="65495" y="6169"/>
                      <a:pt x="65495" y="6169"/>
                      <a:pt x="65495" y="6169"/>
                    </a:cubicBezTo>
                    <a:cubicBezTo>
                      <a:pt x="65495" y="6169"/>
                      <a:pt x="65495" y="6169"/>
                      <a:pt x="65495" y="6169"/>
                    </a:cubicBezTo>
                    <a:cubicBezTo>
                      <a:pt x="65495" y="6169"/>
                      <a:pt x="65495" y="6169"/>
                      <a:pt x="65495" y="6169"/>
                    </a:cubicBezTo>
                    <a:cubicBezTo>
                      <a:pt x="65495" y="6169"/>
                      <a:pt x="65495" y="6169"/>
                      <a:pt x="65495" y="6169"/>
                    </a:cubicBezTo>
                    <a:cubicBezTo>
                      <a:pt x="65495" y="6169"/>
                      <a:pt x="65495" y="6169"/>
                      <a:pt x="65495" y="6169"/>
                    </a:cubicBezTo>
                    <a:cubicBezTo>
                      <a:pt x="65495" y="6169"/>
                      <a:pt x="65495" y="6169"/>
                      <a:pt x="65495" y="6169"/>
                    </a:cubicBezTo>
                    <a:cubicBezTo>
                      <a:pt x="65495" y="6169"/>
                      <a:pt x="65495" y="6169"/>
                      <a:pt x="65495" y="6169"/>
                    </a:cubicBezTo>
                    <a:cubicBezTo>
                      <a:pt x="65495" y="6169"/>
                      <a:pt x="65495" y="6169"/>
                      <a:pt x="65495" y="6169"/>
                    </a:cubicBezTo>
                    <a:cubicBezTo>
                      <a:pt x="65495" y="6169"/>
                      <a:pt x="65393" y="6066"/>
                      <a:pt x="65290" y="6066"/>
                    </a:cubicBezTo>
                    <a:cubicBezTo>
                      <a:pt x="65290" y="6066"/>
                      <a:pt x="65290" y="6066"/>
                      <a:pt x="65187" y="6066"/>
                    </a:cubicBezTo>
                    <a:cubicBezTo>
                      <a:pt x="65187" y="6066"/>
                      <a:pt x="65187" y="6066"/>
                      <a:pt x="65187" y="6066"/>
                    </a:cubicBezTo>
                    <a:cubicBezTo>
                      <a:pt x="65187" y="6066"/>
                      <a:pt x="65187" y="6066"/>
                      <a:pt x="65187" y="6066"/>
                    </a:cubicBezTo>
                    <a:cubicBezTo>
                      <a:pt x="65187" y="6066"/>
                      <a:pt x="65187" y="6066"/>
                      <a:pt x="65187" y="6066"/>
                    </a:cubicBezTo>
                    <a:cubicBezTo>
                      <a:pt x="65187" y="6066"/>
                      <a:pt x="65187" y="6066"/>
                      <a:pt x="65187" y="6066"/>
                    </a:cubicBezTo>
                    <a:cubicBezTo>
                      <a:pt x="65187" y="6066"/>
                      <a:pt x="65187" y="6066"/>
                      <a:pt x="65187" y="6066"/>
                    </a:cubicBezTo>
                    <a:cubicBezTo>
                      <a:pt x="65187" y="6066"/>
                      <a:pt x="65187" y="6066"/>
                      <a:pt x="65187" y="6066"/>
                    </a:cubicBezTo>
                    <a:cubicBezTo>
                      <a:pt x="64056" y="5244"/>
                      <a:pt x="62822" y="3599"/>
                      <a:pt x="61691" y="2056"/>
                    </a:cubicBezTo>
                    <a:cubicBezTo>
                      <a:pt x="61177" y="1337"/>
                      <a:pt x="60457" y="308"/>
                      <a:pt x="60046" y="0"/>
                    </a:cubicBezTo>
                    <a:cubicBezTo>
                      <a:pt x="55625" y="0"/>
                      <a:pt x="52540" y="411"/>
                      <a:pt x="51307" y="823"/>
                    </a:cubicBezTo>
                    <a:cubicBezTo>
                      <a:pt x="51101" y="925"/>
                      <a:pt x="50895" y="1028"/>
                      <a:pt x="50792" y="1131"/>
                    </a:cubicBezTo>
                    <a:cubicBezTo>
                      <a:pt x="50690" y="1337"/>
                      <a:pt x="50587" y="1439"/>
                      <a:pt x="50484" y="1645"/>
                    </a:cubicBezTo>
                    <a:cubicBezTo>
                      <a:pt x="50484" y="1645"/>
                      <a:pt x="50484" y="1645"/>
                      <a:pt x="50484" y="1645"/>
                    </a:cubicBezTo>
                    <a:cubicBezTo>
                      <a:pt x="50484" y="1645"/>
                      <a:pt x="50484" y="1645"/>
                      <a:pt x="50484" y="1645"/>
                    </a:cubicBezTo>
                    <a:cubicBezTo>
                      <a:pt x="49764" y="2879"/>
                      <a:pt x="48222" y="4216"/>
                      <a:pt x="46577" y="4832"/>
                    </a:cubicBezTo>
                    <a:cubicBezTo>
                      <a:pt x="45137" y="5347"/>
                      <a:pt x="43698" y="5244"/>
                      <a:pt x="42361" y="4627"/>
                    </a:cubicBezTo>
                    <a:cubicBezTo>
                      <a:pt x="42361" y="4627"/>
                      <a:pt x="42361" y="4627"/>
                      <a:pt x="42361" y="4627"/>
                    </a:cubicBezTo>
                    <a:cubicBezTo>
                      <a:pt x="42361" y="4627"/>
                      <a:pt x="42259" y="4627"/>
                      <a:pt x="42259" y="4524"/>
                    </a:cubicBezTo>
                    <a:cubicBezTo>
                      <a:pt x="41847" y="4318"/>
                      <a:pt x="41436" y="4113"/>
                      <a:pt x="40922" y="3907"/>
                    </a:cubicBezTo>
                    <a:lnTo>
                      <a:pt x="40202" y="5347"/>
                    </a:lnTo>
                    <a:cubicBezTo>
                      <a:pt x="40305" y="5758"/>
                      <a:pt x="40408" y="6169"/>
                      <a:pt x="40511" y="6580"/>
                    </a:cubicBezTo>
                    <a:cubicBezTo>
                      <a:pt x="40613" y="7095"/>
                      <a:pt x="40613" y="7609"/>
                      <a:pt x="40613" y="8123"/>
                    </a:cubicBezTo>
                    <a:cubicBezTo>
                      <a:pt x="40613" y="8123"/>
                      <a:pt x="40613" y="8225"/>
                      <a:pt x="40613" y="8225"/>
                    </a:cubicBezTo>
                    <a:cubicBezTo>
                      <a:pt x="40613" y="8534"/>
                      <a:pt x="40511" y="8842"/>
                      <a:pt x="40408" y="9048"/>
                    </a:cubicBezTo>
                    <a:cubicBezTo>
                      <a:pt x="40408" y="9048"/>
                      <a:pt x="40408" y="9048"/>
                      <a:pt x="40408" y="9048"/>
                    </a:cubicBezTo>
                    <a:cubicBezTo>
                      <a:pt x="40408" y="9048"/>
                      <a:pt x="40408" y="9048"/>
                      <a:pt x="40408" y="9048"/>
                    </a:cubicBezTo>
                    <a:cubicBezTo>
                      <a:pt x="40408" y="9048"/>
                      <a:pt x="40408" y="9151"/>
                      <a:pt x="40408" y="9151"/>
                    </a:cubicBezTo>
                    <a:cubicBezTo>
                      <a:pt x="40099" y="9665"/>
                      <a:pt x="39585" y="9973"/>
                      <a:pt x="38865" y="10076"/>
                    </a:cubicBezTo>
                    <a:cubicBezTo>
                      <a:pt x="38865" y="10076"/>
                      <a:pt x="38865" y="10076"/>
                      <a:pt x="38865" y="10076"/>
                    </a:cubicBezTo>
                    <a:cubicBezTo>
                      <a:pt x="38865" y="10076"/>
                      <a:pt x="38865" y="10076"/>
                      <a:pt x="38865" y="10076"/>
                    </a:cubicBezTo>
                    <a:cubicBezTo>
                      <a:pt x="38660" y="10076"/>
                      <a:pt x="38454" y="10076"/>
                      <a:pt x="38248" y="10076"/>
                    </a:cubicBezTo>
                    <a:cubicBezTo>
                      <a:pt x="37940" y="10076"/>
                      <a:pt x="37632" y="9973"/>
                      <a:pt x="37323" y="9973"/>
                    </a:cubicBezTo>
                    <a:cubicBezTo>
                      <a:pt x="37015" y="9871"/>
                      <a:pt x="36501" y="9871"/>
                      <a:pt x="36192" y="9871"/>
                    </a:cubicBezTo>
                    <a:cubicBezTo>
                      <a:pt x="36192" y="9973"/>
                      <a:pt x="36295" y="10179"/>
                      <a:pt x="36398" y="10487"/>
                    </a:cubicBezTo>
                    <a:cubicBezTo>
                      <a:pt x="36603" y="11002"/>
                      <a:pt x="36706" y="11516"/>
                      <a:pt x="36706" y="11927"/>
                    </a:cubicBezTo>
                    <a:cubicBezTo>
                      <a:pt x="36706" y="12544"/>
                      <a:pt x="36501" y="12955"/>
                      <a:pt x="36295" y="13264"/>
                    </a:cubicBezTo>
                    <a:cubicBezTo>
                      <a:pt x="35164" y="14703"/>
                      <a:pt x="32388" y="14395"/>
                      <a:pt x="29406" y="13778"/>
                    </a:cubicBezTo>
                    <a:cubicBezTo>
                      <a:pt x="28481" y="13572"/>
                      <a:pt x="27658" y="13675"/>
                      <a:pt x="27247" y="13983"/>
                    </a:cubicBezTo>
                    <a:cubicBezTo>
                      <a:pt x="27144" y="14086"/>
                      <a:pt x="27041" y="14086"/>
                      <a:pt x="26938" y="14189"/>
                    </a:cubicBezTo>
                    <a:cubicBezTo>
                      <a:pt x="26733" y="14395"/>
                      <a:pt x="26836" y="14806"/>
                      <a:pt x="26938" y="15217"/>
                    </a:cubicBezTo>
                    <a:cubicBezTo>
                      <a:pt x="26938" y="15320"/>
                      <a:pt x="27041" y="15423"/>
                      <a:pt x="27041" y="15526"/>
                    </a:cubicBezTo>
                    <a:cubicBezTo>
                      <a:pt x="27144" y="15731"/>
                      <a:pt x="27247" y="15937"/>
                      <a:pt x="27350" y="16143"/>
                    </a:cubicBezTo>
                    <a:cubicBezTo>
                      <a:pt x="29715" y="21489"/>
                      <a:pt x="28584" y="22517"/>
                      <a:pt x="28069" y="22929"/>
                    </a:cubicBezTo>
                    <a:cubicBezTo>
                      <a:pt x="26938" y="23957"/>
                      <a:pt x="25088" y="22826"/>
                      <a:pt x="24368" y="22312"/>
                    </a:cubicBezTo>
                    <a:cubicBezTo>
                      <a:pt x="24368" y="22312"/>
                      <a:pt x="24368" y="22312"/>
                      <a:pt x="24368" y="22312"/>
                    </a:cubicBezTo>
                    <a:cubicBezTo>
                      <a:pt x="24368" y="22312"/>
                      <a:pt x="24368" y="22312"/>
                      <a:pt x="24368" y="22312"/>
                    </a:cubicBezTo>
                    <a:cubicBezTo>
                      <a:pt x="24368" y="22312"/>
                      <a:pt x="24368" y="22312"/>
                      <a:pt x="24368" y="22312"/>
                    </a:cubicBezTo>
                    <a:cubicBezTo>
                      <a:pt x="24368" y="22312"/>
                      <a:pt x="24265" y="22312"/>
                      <a:pt x="24265" y="22209"/>
                    </a:cubicBezTo>
                    <a:cubicBezTo>
                      <a:pt x="22003" y="20667"/>
                      <a:pt x="19330" y="18096"/>
                      <a:pt x="16965" y="15937"/>
                    </a:cubicBezTo>
                    <a:cubicBezTo>
                      <a:pt x="16965" y="15937"/>
                      <a:pt x="16965" y="15937"/>
                      <a:pt x="16862" y="15834"/>
                    </a:cubicBezTo>
                    <a:cubicBezTo>
                      <a:pt x="16862" y="15834"/>
                      <a:pt x="16862" y="15834"/>
                      <a:pt x="16862" y="15834"/>
                    </a:cubicBezTo>
                    <a:cubicBezTo>
                      <a:pt x="15526" y="14600"/>
                      <a:pt x="14086" y="13161"/>
                      <a:pt x="13161" y="12441"/>
                    </a:cubicBezTo>
                    <a:cubicBezTo>
                      <a:pt x="13161" y="12852"/>
                      <a:pt x="13161" y="13264"/>
                      <a:pt x="13161" y="13675"/>
                    </a:cubicBezTo>
                    <a:cubicBezTo>
                      <a:pt x="13161" y="13983"/>
                      <a:pt x="13161" y="14189"/>
                      <a:pt x="13161" y="14395"/>
                    </a:cubicBezTo>
                    <a:cubicBezTo>
                      <a:pt x="13161" y="17993"/>
                      <a:pt x="13058" y="20872"/>
                      <a:pt x="11824" y="22209"/>
                    </a:cubicBezTo>
                    <a:cubicBezTo>
                      <a:pt x="11824" y="22209"/>
                      <a:pt x="11824" y="22209"/>
                      <a:pt x="11824" y="22209"/>
                    </a:cubicBezTo>
                    <a:lnTo>
                      <a:pt x="11824" y="22209"/>
                    </a:lnTo>
                    <a:cubicBezTo>
                      <a:pt x="11824" y="22209"/>
                      <a:pt x="11824" y="22209"/>
                      <a:pt x="11824" y="22209"/>
                    </a:cubicBezTo>
                    <a:cubicBezTo>
                      <a:pt x="11413" y="22620"/>
                      <a:pt x="10899" y="22826"/>
                      <a:pt x="10282" y="22826"/>
                    </a:cubicBezTo>
                    <a:cubicBezTo>
                      <a:pt x="10282" y="22826"/>
                      <a:pt x="10282" y="22826"/>
                      <a:pt x="10282" y="22826"/>
                    </a:cubicBezTo>
                    <a:cubicBezTo>
                      <a:pt x="10282" y="22826"/>
                      <a:pt x="10179" y="22826"/>
                      <a:pt x="10179" y="22826"/>
                    </a:cubicBezTo>
                    <a:cubicBezTo>
                      <a:pt x="10179" y="22826"/>
                      <a:pt x="10179" y="22826"/>
                      <a:pt x="10179" y="22826"/>
                    </a:cubicBezTo>
                    <a:cubicBezTo>
                      <a:pt x="9357" y="22826"/>
                      <a:pt x="7917" y="22929"/>
                      <a:pt x="5758" y="23134"/>
                    </a:cubicBezTo>
                    <a:cubicBezTo>
                      <a:pt x="3702" y="23340"/>
                      <a:pt x="1440" y="23545"/>
                      <a:pt x="0" y="23648"/>
                    </a:cubicBezTo>
                    <a:cubicBezTo>
                      <a:pt x="926" y="27144"/>
                      <a:pt x="3290" y="28686"/>
                      <a:pt x="4010" y="28995"/>
                    </a:cubicBezTo>
                    <a:cubicBezTo>
                      <a:pt x="4318" y="29098"/>
                      <a:pt x="4524" y="29303"/>
                      <a:pt x="4832" y="29612"/>
                    </a:cubicBezTo>
                    <a:cubicBezTo>
                      <a:pt x="5347" y="30126"/>
                      <a:pt x="5758" y="30948"/>
                      <a:pt x="5861" y="31977"/>
                    </a:cubicBezTo>
                    <a:cubicBezTo>
                      <a:pt x="5861" y="32079"/>
                      <a:pt x="5861" y="32079"/>
                      <a:pt x="5861" y="32182"/>
                    </a:cubicBezTo>
                    <a:cubicBezTo>
                      <a:pt x="5861" y="32388"/>
                      <a:pt x="5861" y="32593"/>
                      <a:pt x="5861" y="32696"/>
                    </a:cubicBezTo>
                    <a:cubicBezTo>
                      <a:pt x="5861" y="32696"/>
                      <a:pt x="5861" y="32696"/>
                      <a:pt x="5861" y="32696"/>
                    </a:cubicBezTo>
                    <a:cubicBezTo>
                      <a:pt x="5861" y="32696"/>
                      <a:pt x="5861" y="32696"/>
                      <a:pt x="5861" y="32696"/>
                    </a:cubicBezTo>
                    <a:cubicBezTo>
                      <a:pt x="5861" y="32696"/>
                      <a:pt x="5861" y="32696"/>
                      <a:pt x="5861" y="32696"/>
                    </a:cubicBezTo>
                    <a:cubicBezTo>
                      <a:pt x="5861" y="32696"/>
                      <a:pt x="5861" y="32696"/>
                      <a:pt x="5861" y="32696"/>
                    </a:cubicBezTo>
                    <a:cubicBezTo>
                      <a:pt x="5861" y="34239"/>
                      <a:pt x="5244" y="35986"/>
                      <a:pt x="4113" y="36809"/>
                    </a:cubicBezTo>
                    <a:cubicBezTo>
                      <a:pt x="3496" y="37220"/>
                      <a:pt x="2879" y="37323"/>
                      <a:pt x="2262" y="37529"/>
                    </a:cubicBezTo>
                    <a:cubicBezTo>
                      <a:pt x="2262" y="37529"/>
                      <a:pt x="2262" y="37529"/>
                      <a:pt x="2262" y="37529"/>
                    </a:cubicBezTo>
                    <a:cubicBezTo>
                      <a:pt x="2159" y="37529"/>
                      <a:pt x="2056" y="37529"/>
                      <a:pt x="1954" y="37632"/>
                    </a:cubicBezTo>
                    <a:cubicBezTo>
                      <a:pt x="2159" y="37940"/>
                      <a:pt x="2468" y="38351"/>
                      <a:pt x="3187" y="38968"/>
                    </a:cubicBezTo>
                    <a:cubicBezTo>
                      <a:pt x="3599" y="39379"/>
                      <a:pt x="4113" y="39791"/>
                      <a:pt x="4524" y="40099"/>
                    </a:cubicBezTo>
                    <a:cubicBezTo>
                      <a:pt x="5347" y="40819"/>
                      <a:pt x="6272" y="41333"/>
                      <a:pt x="6992" y="41847"/>
                    </a:cubicBezTo>
                    <a:cubicBezTo>
                      <a:pt x="9254" y="43287"/>
                      <a:pt x="11310" y="44623"/>
                      <a:pt x="10796" y="47605"/>
                    </a:cubicBezTo>
                    <a:cubicBezTo>
                      <a:pt x="10590" y="48839"/>
                      <a:pt x="11002" y="50175"/>
                      <a:pt x="11927" y="51306"/>
                    </a:cubicBezTo>
                    <a:cubicBezTo>
                      <a:pt x="12133" y="51512"/>
                      <a:pt x="12338" y="51718"/>
                      <a:pt x="12544" y="51923"/>
                    </a:cubicBezTo>
                    <a:cubicBezTo>
                      <a:pt x="13572" y="52952"/>
                      <a:pt x="15012" y="53671"/>
                      <a:pt x="16245" y="53877"/>
                    </a:cubicBezTo>
                    <a:cubicBezTo>
                      <a:pt x="16965" y="53980"/>
                      <a:pt x="17685" y="53980"/>
                      <a:pt x="18507" y="53980"/>
                    </a:cubicBezTo>
                    <a:cubicBezTo>
                      <a:pt x="18919" y="53980"/>
                      <a:pt x="19227" y="53980"/>
                      <a:pt x="19638" y="53980"/>
                    </a:cubicBezTo>
                    <a:cubicBezTo>
                      <a:pt x="19638" y="53980"/>
                      <a:pt x="19638" y="53980"/>
                      <a:pt x="19638" y="53980"/>
                    </a:cubicBezTo>
                    <a:cubicBezTo>
                      <a:pt x="22003" y="54083"/>
                      <a:pt x="24574" y="54597"/>
                      <a:pt x="24779" y="57167"/>
                    </a:cubicBezTo>
                    <a:cubicBezTo>
                      <a:pt x="24779" y="57476"/>
                      <a:pt x="24779" y="57784"/>
                      <a:pt x="24882" y="58092"/>
                    </a:cubicBezTo>
                    <a:cubicBezTo>
                      <a:pt x="24882" y="58195"/>
                      <a:pt x="24882" y="58401"/>
                      <a:pt x="24882" y="58504"/>
                    </a:cubicBezTo>
                    <a:cubicBezTo>
                      <a:pt x="24882" y="59018"/>
                      <a:pt x="24882" y="59532"/>
                      <a:pt x="24985" y="60046"/>
                    </a:cubicBezTo>
                    <a:cubicBezTo>
                      <a:pt x="24985" y="60046"/>
                      <a:pt x="24985" y="60046"/>
                      <a:pt x="24985" y="60046"/>
                    </a:cubicBezTo>
                    <a:cubicBezTo>
                      <a:pt x="24985" y="60046"/>
                      <a:pt x="24985" y="60046"/>
                      <a:pt x="24985" y="60046"/>
                    </a:cubicBezTo>
                    <a:cubicBezTo>
                      <a:pt x="24985" y="60354"/>
                      <a:pt x="25088" y="60766"/>
                      <a:pt x="25088" y="61074"/>
                    </a:cubicBezTo>
                    <a:cubicBezTo>
                      <a:pt x="25499" y="60971"/>
                      <a:pt x="25910" y="60869"/>
                      <a:pt x="26322" y="60766"/>
                    </a:cubicBezTo>
                    <a:cubicBezTo>
                      <a:pt x="27658" y="60457"/>
                      <a:pt x="28789" y="60149"/>
                      <a:pt x="29715" y="59429"/>
                    </a:cubicBezTo>
                    <a:cubicBezTo>
                      <a:pt x="30743" y="58709"/>
                      <a:pt x="30846" y="57887"/>
                      <a:pt x="31051" y="56345"/>
                    </a:cubicBezTo>
                    <a:cubicBezTo>
                      <a:pt x="31360" y="54288"/>
                      <a:pt x="31668" y="51718"/>
                      <a:pt x="35884" y="50278"/>
                    </a:cubicBezTo>
                    <a:cubicBezTo>
                      <a:pt x="36912" y="49970"/>
                      <a:pt x="38043" y="49764"/>
                      <a:pt x="39174" y="49764"/>
                    </a:cubicBezTo>
                    <a:cubicBezTo>
                      <a:pt x="46474" y="49764"/>
                      <a:pt x="56550" y="55728"/>
                      <a:pt x="60663" y="59532"/>
                    </a:cubicBezTo>
                    <a:cubicBezTo>
                      <a:pt x="61794" y="60560"/>
                      <a:pt x="62617" y="61383"/>
                      <a:pt x="63439" y="62102"/>
                    </a:cubicBezTo>
                    <a:cubicBezTo>
                      <a:pt x="66112" y="64570"/>
                      <a:pt x="67243" y="65598"/>
                      <a:pt x="69094" y="68786"/>
                    </a:cubicBezTo>
                    <a:cubicBezTo>
                      <a:pt x="70945" y="71870"/>
                      <a:pt x="76497" y="79684"/>
                      <a:pt x="89864" y="86882"/>
                    </a:cubicBezTo>
                    <a:cubicBezTo>
                      <a:pt x="96341" y="90377"/>
                      <a:pt x="101893" y="94490"/>
                      <a:pt x="106314" y="97883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754" name="Freihandform: Form 753">
                <a:extLst>
                  <a:ext uri="{FF2B5EF4-FFF2-40B4-BE49-F238E27FC236}">
                    <a16:creationId xmlns:a16="http://schemas.microsoft.com/office/drawing/2014/main" id="{AA9F604B-9D05-4AA6-A45F-C398098EA5DF}"/>
                  </a:ext>
                </a:extLst>
              </p:cNvPr>
              <p:cNvSpPr/>
              <p:nvPr/>
            </p:nvSpPr>
            <p:spPr bwMode="gray">
              <a:xfrm>
                <a:off x="7305836" y="3273107"/>
                <a:ext cx="78758" cy="73618"/>
              </a:xfrm>
              <a:custGeom>
                <a:avLst/>
                <a:gdLst>
                  <a:gd name="connsiteX0" fmla="*/ 40099 w 78758"/>
                  <a:gd name="connsiteY0" fmla="*/ 65701 h 73618"/>
                  <a:gd name="connsiteX1" fmla="*/ 40510 w 78758"/>
                  <a:gd name="connsiteY1" fmla="*/ 65701 h 73618"/>
                  <a:gd name="connsiteX2" fmla="*/ 50587 w 78758"/>
                  <a:gd name="connsiteY2" fmla="*/ 70122 h 73618"/>
                  <a:gd name="connsiteX3" fmla="*/ 56961 w 78758"/>
                  <a:gd name="connsiteY3" fmla="*/ 73618 h 73618"/>
                  <a:gd name="connsiteX4" fmla="*/ 57887 w 78758"/>
                  <a:gd name="connsiteY4" fmla="*/ 73412 h 73618"/>
                  <a:gd name="connsiteX5" fmla="*/ 67552 w 78758"/>
                  <a:gd name="connsiteY5" fmla="*/ 71150 h 73618"/>
                  <a:gd name="connsiteX6" fmla="*/ 77731 w 78758"/>
                  <a:gd name="connsiteY6" fmla="*/ 69094 h 73618"/>
                  <a:gd name="connsiteX7" fmla="*/ 77731 w 78758"/>
                  <a:gd name="connsiteY7" fmla="*/ 68991 h 73618"/>
                  <a:gd name="connsiteX8" fmla="*/ 76497 w 78758"/>
                  <a:gd name="connsiteY8" fmla="*/ 65804 h 73618"/>
                  <a:gd name="connsiteX9" fmla="*/ 75777 w 78758"/>
                  <a:gd name="connsiteY9" fmla="*/ 63542 h 73618"/>
                  <a:gd name="connsiteX10" fmla="*/ 76394 w 78758"/>
                  <a:gd name="connsiteY10" fmla="*/ 59943 h 73618"/>
                  <a:gd name="connsiteX11" fmla="*/ 78759 w 78758"/>
                  <a:gd name="connsiteY11" fmla="*/ 58195 h 73618"/>
                  <a:gd name="connsiteX12" fmla="*/ 70019 w 78758"/>
                  <a:gd name="connsiteY12" fmla="*/ 50278 h 73618"/>
                  <a:gd name="connsiteX13" fmla="*/ 70019 w 78758"/>
                  <a:gd name="connsiteY13" fmla="*/ 50278 h 73618"/>
                  <a:gd name="connsiteX14" fmla="*/ 64364 w 78758"/>
                  <a:gd name="connsiteY14" fmla="*/ 42875 h 73618"/>
                  <a:gd name="connsiteX15" fmla="*/ 64364 w 78758"/>
                  <a:gd name="connsiteY15" fmla="*/ 42772 h 73618"/>
                  <a:gd name="connsiteX16" fmla="*/ 64364 w 78758"/>
                  <a:gd name="connsiteY16" fmla="*/ 42772 h 73618"/>
                  <a:gd name="connsiteX17" fmla="*/ 64159 w 78758"/>
                  <a:gd name="connsiteY17" fmla="*/ 41744 h 73618"/>
                  <a:gd name="connsiteX18" fmla="*/ 65084 w 78758"/>
                  <a:gd name="connsiteY18" fmla="*/ 38351 h 73618"/>
                  <a:gd name="connsiteX19" fmla="*/ 65290 w 78758"/>
                  <a:gd name="connsiteY19" fmla="*/ 38043 h 73618"/>
                  <a:gd name="connsiteX20" fmla="*/ 65290 w 78758"/>
                  <a:gd name="connsiteY20" fmla="*/ 37734 h 73618"/>
                  <a:gd name="connsiteX21" fmla="*/ 65290 w 78758"/>
                  <a:gd name="connsiteY21" fmla="*/ 37734 h 73618"/>
                  <a:gd name="connsiteX22" fmla="*/ 63645 w 78758"/>
                  <a:gd name="connsiteY22" fmla="*/ 34855 h 73618"/>
                  <a:gd name="connsiteX23" fmla="*/ 61897 w 78758"/>
                  <a:gd name="connsiteY23" fmla="*/ 32285 h 73618"/>
                  <a:gd name="connsiteX24" fmla="*/ 61485 w 78758"/>
                  <a:gd name="connsiteY24" fmla="*/ 31565 h 73618"/>
                  <a:gd name="connsiteX25" fmla="*/ 47708 w 78758"/>
                  <a:gd name="connsiteY25" fmla="*/ 27658 h 73618"/>
                  <a:gd name="connsiteX26" fmla="*/ 44212 w 78758"/>
                  <a:gd name="connsiteY26" fmla="*/ 27041 h 73618"/>
                  <a:gd name="connsiteX27" fmla="*/ 43081 w 78758"/>
                  <a:gd name="connsiteY27" fmla="*/ 26322 h 73618"/>
                  <a:gd name="connsiteX28" fmla="*/ 41024 w 78758"/>
                  <a:gd name="connsiteY28" fmla="*/ 22106 h 73618"/>
                  <a:gd name="connsiteX29" fmla="*/ 38248 w 78758"/>
                  <a:gd name="connsiteY29" fmla="*/ 17582 h 73618"/>
                  <a:gd name="connsiteX30" fmla="*/ 30126 w 78758"/>
                  <a:gd name="connsiteY30" fmla="*/ 11618 h 73618"/>
                  <a:gd name="connsiteX31" fmla="*/ 25088 w 78758"/>
                  <a:gd name="connsiteY31" fmla="*/ 6889 h 73618"/>
                  <a:gd name="connsiteX32" fmla="*/ 20872 w 78758"/>
                  <a:gd name="connsiteY32" fmla="*/ 2673 h 73618"/>
                  <a:gd name="connsiteX33" fmla="*/ 20872 w 78758"/>
                  <a:gd name="connsiteY33" fmla="*/ 2673 h 73618"/>
                  <a:gd name="connsiteX34" fmla="*/ 20872 w 78758"/>
                  <a:gd name="connsiteY34" fmla="*/ 2570 h 73618"/>
                  <a:gd name="connsiteX35" fmla="*/ 17479 w 78758"/>
                  <a:gd name="connsiteY35" fmla="*/ 1954 h 73618"/>
                  <a:gd name="connsiteX36" fmla="*/ 12955 w 78758"/>
                  <a:gd name="connsiteY36" fmla="*/ 720 h 73618"/>
                  <a:gd name="connsiteX37" fmla="*/ 11104 w 78758"/>
                  <a:gd name="connsiteY37" fmla="*/ 103 h 73618"/>
                  <a:gd name="connsiteX38" fmla="*/ 10693 w 78758"/>
                  <a:gd name="connsiteY38" fmla="*/ 0 h 73618"/>
                  <a:gd name="connsiteX39" fmla="*/ 1028 w 78758"/>
                  <a:gd name="connsiteY39" fmla="*/ 4010 h 73618"/>
                  <a:gd name="connsiteX40" fmla="*/ 0 w 78758"/>
                  <a:gd name="connsiteY40" fmla="*/ 4421 h 73618"/>
                  <a:gd name="connsiteX41" fmla="*/ 411 w 78758"/>
                  <a:gd name="connsiteY41" fmla="*/ 5038 h 73618"/>
                  <a:gd name="connsiteX42" fmla="*/ 6889 w 78758"/>
                  <a:gd name="connsiteY42" fmla="*/ 12133 h 73618"/>
                  <a:gd name="connsiteX43" fmla="*/ 11413 w 78758"/>
                  <a:gd name="connsiteY43" fmla="*/ 15114 h 73618"/>
                  <a:gd name="connsiteX44" fmla="*/ 14086 w 78758"/>
                  <a:gd name="connsiteY44" fmla="*/ 19021 h 73618"/>
                  <a:gd name="connsiteX45" fmla="*/ 16965 w 78758"/>
                  <a:gd name="connsiteY45" fmla="*/ 23237 h 73618"/>
                  <a:gd name="connsiteX46" fmla="*/ 19227 w 78758"/>
                  <a:gd name="connsiteY46" fmla="*/ 26630 h 73618"/>
                  <a:gd name="connsiteX47" fmla="*/ 19227 w 78758"/>
                  <a:gd name="connsiteY47" fmla="*/ 26630 h 73618"/>
                  <a:gd name="connsiteX48" fmla="*/ 19536 w 78758"/>
                  <a:gd name="connsiteY48" fmla="*/ 27041 h 73618"/>
                  <a:gd name="connsiteX49" fmla="*/ 21078 w 78758"/>
                  <a:gd name="connsiteY49" fmla="*/ 29817 h 73618"/>
                  <a:gd name="connsiteX50" fmla="*/ 20872 w 78758"/>
                  <a:gd name="connsiteY50" fmla="*/ 29715 h 73618"/>
                  <a:gd name="connsiteX51" fmla="*/ 24162 w 78758"/>
                  <a:gd name="connsiteY51" fmla="*/ 36912 h 73618"/>
                  <a:gd name="connsiteX52" fmla="*/ 27144 w 78758"/>
                  <a:gd name="connsiteY52" fmla="*/ 46577 h 73618"/>
                  <a:gd name="connsiteX53" fmla="*/ 27041 w 78758"/>
                  <a:gd name="connsiteY53" fmla="*/ 47605 h 73618"/>
                  <a:gd name="connsiteX54" fmla="*/ 25910 w 78758"/>
                  <a:gd name="connsiteY54" fmla="*/ 48427 h 73618"/>
                  <a:gd name="connsiteX55" fmla="*/ 24162 w 78758"/>
                  <a:gd name="connsiteY55" fmla="*/ 52643 h 73618"/>
                  <a:gd name="connsiteX56" fmla="*/ 40305 w 78758"/>
                  <a:gd name="connsiteY56" fmla="*/ 65598 h 73618"/>
                  <a:gd name="connsiteX57" fmla="*/ 40099 w 78758"/>
                  <a:gd name="connsiteY57" fmla="*/ 65701 h 73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78758" h="73618">
                    <a:moveTo>
                      <a:pt x="40099" y="65701"/>
                    </a:moveTo>
                    <a:cubicBezTo>
                      <a:pt x="40202" y="65701"/>
                      <a:pt x="40305" y="65701"/>
                      <a:pt x="40510" y="65701"/>
                    </a:cubicBezTo>
                    <a:cubicBezTo>
                      <a:pt x="42361" y="65907"/>
                      <a:pt x="46371" y="67860"/>
                      <a:pt x="50587" y="70122"/>
                    </a:cubicBezTo>
                    <a:cubicBezTo>
                      <a:pt x="52952" y="71459"/>
                      <a:pt x="55316" y="72693"/>
                      <a:pt x="56961" y="73618"/>
                    </a:cubicBezTo>
                    <a:cubicBezTo>
                      <a:pt x="57167" y="73515"/>
                      <a:pt x="57475" y="73515"/>
                      <a:pt x="57887" y="73412"/>
                    </a:cubicBezTo>
                    <a:cubicBezTo>
                      <a:pt x="60046" y="72795"/>
                      <a:pt x="63850" y="71973"/>
                      <a:pt x="67552" y="71150"/>
                    </a:cubicBezTo>
                    <a:cubicBezTo>
                      <a:pt x="70842" y="70431"/>
                      <a:pt x="74543" y="69711"/>
                      <a:pt x="77731" y="69094"/>
                    </a:cubicBezTo>
                    <a:cubicBezTo>
                      <a:pt x="77731" y="69094"/>
                      <a:pt x="77731" y="68991"/>
                      <a:pt x="77731" y="68991"/>
                    </a:cubicBezTo>
                    <a:cubicBezTo>
                      <a:pt x="77319" y="67757"/>
                      <a:pt x="76908" y="66524"/>
                      <a:pt x="76497" y="65804"/>
                    </a:cubicBezTo>
                    <a:cubicBezTo>
                      <a:pt x="76086" y="65187"/>
                      <a:pt x="75880" y="64364"/>
                      <a:pt x="75777" y="63542"/>
                    </a:cubicBezTo>
                    <a:cubicBezTo>
                      <a:pt x="75674" y="62308"/>
                      <a:pt x="75777" y="60971"/>
                      <a:pt x="76394" y="59943"/>
                    </a:cubicBezTo>
                    <a:cubicBezTo>
                      <a:pt x="76908" y="59018"/>
                      <a:pt x="77731" y="58401"/>
                      <a:pt x="78759" y="58195"/>
                    </a:cubicBezTo>
                    <a:cubicBezTo>
                      <a:pt x="77731" y="56550"/>
                      <a:pt x="73515" y="52643"/>
                      <a:pt x="70019" y="50278"/>
                    </a:cubicBezTo>
                    <a:lnTo>
                      <a:pt x="70019" y="50278"/>
                    </a:lnTo>
                    <a:cubicBezTo>
                      <a:pt x="67243" y="48427"/>
                      <a:pt x="65084" y="45549"/>
                      <a:pt x="64364" y="42875"/>
                    </a:cubicBezTo>
                    <a:cubicBezTo>
                      <a:pt x="64364" y="42875"/>
                      <a:pt x="64364" y="42875"/>
                      <a:pt x="64364" y="42772"/>
                    </a:cubicBezTo>
                    <a:cubicBezTo>
                      <a:pt x="64364" y="42772"/>
                      <a:pt x="64364" y="42772"/>
                      <a:pt x="64364" y="42772"/>
                    </a:cubicBezTo>
                    <a:cubicBezTo>
                      <a:pt x="64262" y="42361"/>
                      <a:pt x="64159" y="42053"/>
                      <a:pt x="64159" y="41744"/>
                    </a:cubicBezTo>
                    <a:cubicBezTo>
                      <a:pt x="63953" y="40305"/>
                      <a:pt x="64364" y="39174"/>
                      <a:pt x="65084" y="38351"/>
                    </a:cubicBezTo>
                    <a:cubicBezTo>
                      <a:pt x="65187" y="38248"/>
                      <a:pt x="65187" y="38146"/>
                      <a:pt x="65290" y="38043"/>
                    </a:cubicBezTo>
                    <a:cubicBezTo>
                      <a:pt x="65290" y="37940"/>
                      <a:pt x="65290" y="37837"/>
                      <a:pt x="65290" y="37734"/>
                    </a:cubicBezTo>
                    <a:lnTo>
                      <a:pt x="65290" y="37734"/>
                    </a:lnTo>
                    <a:cubicBezTo>
                      <a:pt x="65187" y="37015"/>
                      <a:pt x="64467" y="35986"/>
                      <a:pt x="63645" y="34855"/>
                    </a:cubicBezTo>
                    <a:cubicBezTo>
                      <a:pt x="63028" y="34033"/>
                      <a:pt x="62411" y="33210"/>
                      <a:pt x="61897" y="32285"/>
                    </a:cubicBezTo>
                    <a:cubicBezTo>
                      <a:pt x="61794" y="32079"/>
                      <a:pt x="61588" y="31771"/>
                      <a:pt x="61485" y="31565"/>
                    </a:cubicBezTo>
                    <a:cubicBezTo>
                      <a:pt x="60560" y="29509"/>
                      <a:pt x="51512" y="28172"/>
                      <a:pt x="47708" y="27658"/>
                    </a:cubicBezTo>
                    <a:cubicBezTo>
                      <a:pt x="46062" y="27453"/>
                      <a:pt x="44829" y="27247"/>
                      <a:pt x="44212" y="27041"/>
                    </a:cubicBezTo>
                    <a:cubicBezTo>
                      <a:pt x="43801" y="26938"/>
                      <a:pt x="43389" y="26630"/>
                      <a:pt x="43081" y="26322"/>
                    </a:cubicBezTo>
                    <a:cubicBezTo>
                      <a:pt x="42156" y="25396"/>
                      <a:pt x="41641" y="23854"/>
                      <a:pt x="41024" y="22106"/>
                    </a:cubicBezTo>
                    <a:cubicBezTo>
                      <a:pt x="40305" y="20050"/>
                      <a:pt x="39379" y="17582"/>
                      <a:pt x="38248" y="17582"/>
                    </a:cubicBezTo>
                    <a:cubicBezTo>
                      <a:pt x="34958" y="17582"/>
                      <a:pt x="31874" y="15320"/>
                      <a:pt x="30126" y="11618"/>
                    </a:cubicBezTo>
                    <a:cubicBezTo>
                      <a:pt x="29509" y="10385"/>
                      <a:pt x="27041" y="8431"/>
                      <a:pt x="25088" y="6889"/>
                    </a:cubicBezTo>
                    <a:cubicBezTo>
                      <a:pt x="22620" y="4935"/>
                      <a:pt x="21180" y="3701"/>
                      <a:pt x="20872" y="2673"/>
                    </a:cubicBezTo>
                    <a:cubicBezTo>
                      <a:pt x="20872" y="2673"/>
                      <a:pt x="20872" y="2673"/>
                      <a:pt x="20872" y="2673"/>
                    </a:cubicBezTo>
                    <a:cubicBezTo>
                      <a:pt x="20872" y="2673"/>
                      <a:pt x="20872" y="2673"/>
                      <a:pt x="20872" y="2570"/>
                    </a:cubicBezTo>
                    <a:cubicBezTo>
                      <a:pt x="19021" y="2262"/>
                      <a:pt x="17890" y="2056"/>
                      <a:pt x="17479" y="1954"/>
                    </a:cubicBezTo>
                    <a:cubicBezTo>
                      <a:pt x="16348" y="1748"/>
                      <a:pt x="14909" y="1337"/>
                      <a:pt x="12955" y="720"/>
                    </a:cubicBezTo>
                    <a:cubicBezTo>
                      <a:pt x="12132" y="514"/>
                      <a:pt x="11516" y="308"/>
                      <a:pt x="11104" y="103"/>
                    </a:cubicBezTo>
                    <a:cubicBezTo>
                      <a:pt x="11002" y="103"/>
                      <a:pt x="10899" y="0"/>
                      <a:pt x="10693" y="0"/>
                    </a:cubicBezTo>
                    <a:cubicBezTo>
                      <a:pt x="9459" y="617"/>
                      <a:pt x="6889" y="1645"/>
                      <a:pt x="1028" y="4010"/>
                    </a:cubicBezTo>
                    <a:cubicBezTo>
                      <a:pt x="617" y="4113"/>
                      <a:pt x="308" y="4318"/>
                      <a:pt x="0" y="4421"/>
                    </a:cubicBezTo>
                    <a:cubicBezTo>
                      <a:pt x="103" y="4627"/>
                      <a:pt x="308" y="4832"/>
                      <a:pt x="411" y="5038"/>
                    </a:cubicBezTo>
                    <a:cubicBezTo>
                      <a:pt x="3496" y="10076"/>
                      <a:pt x="5655" y="11721"/>
                      <a:pt x="6889" y="12133"/>
                    </a:cubicBezTo>
                    <a:cubicBezTo>
                      <a:pt x="8842" y="12852"/>
                      <a:pt x="10282" y="13880"/>
                      <a:pt x="11413" y="15114"/>
                    </a:cubicBezTo>
                    <a:cubicBezTo>
                      <a:pt x="12441" y="16245"/>
                      <a:pt x="13263" y="17685"/>
                      <a:pt x="14086" y="19021"/>
                    </a:cubicBezTo>
                    <a:cubicBezTo>
                      <a:pt x="14909" y="20461"/>
                      <a:pt x="15731" y="21900"/>
                      <a:pt x="16965" y="23237"/>
                    </a:cubicBezTo>
                    <a:cubicBezTo>
                      <a:pt x="17582" y="23957"/>
                      <a:pt x="18301" y="25088"/>
                      <a:pt x="19227" y="26630"/>
                    </a:cubicBezTo>
                    <a:lnTo>
                      <a:pt x="19227" y="26630"/>
                    </a:lnTo>
                    <a:cubicBezTo>
                      <a:pt x="19330" y="26733"/>
                      <a:pt x="19433" y="26938"/>
                      <a:pt x="19536" y="27041"/>
                    </a:cubicBezTo>
                    <a:lnTo>
                      <a:pt x="21078" y="29817"/>
                    </a:lnTo>
                    <a:lnTo>
                      <a:pt x="20872" y="29715"/>
                    </a:lnTo>
                    <a:cubicBezTo>
                      <a:pt x="22003" y="31977"/>
                      <a:pt x="23134" y="34444"/>
                      <a:pt x="24162" y="36912"/>
                    </a:cubicBezTo>
                    <a:cubicBezTo>
                      <a:pt x="25807" y="40716"/>
                      <a:pt x="27144" y="44520"/>
                      <a:pt x="27144" y="46577"/>
                    </a:cubicBezTo>
                    <a:cubicBezTo>
                      <a:pt x="27144" y="46988"/>
                      <a:pt x="27144" y="47297"/>
                      <a:pt x="27041" y="47605"/>
                    </a:cubicBezTo>
                    <a:cubicBezTo>
                      <a:pt x="26835" y="48119"/>
                      <a:pt x="26424" y="48325"/>
                      <a:pt x="25910" y="48427"/>
                    </a:cubicBezTo>
                    <a:cubicBezTo>
                      <a:pt x="25602" y="48633"/>
                      <a:pt x="24985" y="49764"/>
                      <a:pt x="24162" y="52643"/>
                    </a:cubicBezTo>
                    <a:cubicBezTo>
                      <a:pt x="28686" y="55933"/>
                      <a:pt x="35472" y="61588"/>
                      <a:pt x="40305" y="65598"/>
                    </a:cubicBezTo>
                    <a:cubicBezTo>
                      <a:pt x="39996" y="65701"/>
                      <a:pt x="40099" y="65701"/>
                      <a:pt x="40099" y="65701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755" name="Freihandform: Form 754">
                <a:extLst>
                  <a:ext uri="{FF2B5EF4-FFF2-40B4-BE49-F238E27FC236}">
                    <a16:creationId xmlns:a16="http://schemas.microsoft.com/office/drawing/2014/main" id="{1FEC0B97-236A-4023-87F9-7FC09DD455F5}"/>
                  </a:ext>
                </a:extLst>
              </p:cNvPr>
              <p:cNvSpPr/>
              <p:nvPr/>
            </p:nvSpPr>
            <p:spPr bwMode="gray">
              <a:xfrm>
                <a:off x="7042210" y="3129778"/>
                <a:ext cx="40613" cy="48427"/>
              </a:xfrm>
              <a:custGeom>
                <a:avLst/>
                <a:gdLst>
                  <a:gd name="connsiteX0" fmla="*/ 0 w 40613"/>
                  <a:gd name="connsiteY0" fmla="*/ 41539 h 48427"/>
                  <a:gd name="connsiteX1" fmla="*/ 4010 w 40613"/>
                  <a:gd name="connsiteY1" fmla="*/ 42773 h 48427"/>
                  <a:gd name="connsiteX2" fmla="*/ 4010 w 40613"/>
                  <a:gd name="connsiteY2" fmla="*/ 42773 h 48427"/>
                  <a:gd name="connsiteX3" fmla="*/ 12955 w 40613"/>
                  <a:gd name="connsiteY3" fmla="*/ 39688 h 48427"/>
                  <a:gd name="connsiteX4" fmla="*/ 13675 w 40613"/>
                  <a:gd name="connsiteY4" fmla="*/ 38763 h 48427"/>
                  <a:gd name="connsiteX5" fmla="*/ 15834 w 40613"/>
                  <a:gd name="connsiteY5" fmla="*/ 36809 h 48427"/>
                  <a:gd name="connsiteX6" fmla="*/ 17274 w 40613"/>
                  <a:gd name="connsiteY6" fmla="*/ 36603 h 48427"/>
                  <a:gd name="connsiteX7" fmla="*/ 25191 w 40613"/>
                  <a:gd name="connsiteY7" fmla="*/ 39688 h 48427"/>
                  <a:gd name="connsiteX8" fmla="*/ 26013 w 40613"/>
                  <a:gd name="connsiteY8" fmla="*/ 40202 h 48427"/>
                  <a:gd name="connsiteX9" fmla="*/ 30537 w 40613"/>
                  <a:gd name="connsiteY9" fmla="*/ 42567 h 48427"/>
                  <a:gd name="connsiteX10" fmla="*/ 38968 w 40613"/>
                  <a:gd name="connsiteY10" fmla="*/ 47297 h 48427"/>
                  <a:gd name="connsiteX11" fmla="*/ 40613 w 40613"/>
                  <a:gd name="connsiteY11" fmla="*/ 48428 h 48427"/>
                  <a:gd name="connsiteX12" fmla="*/ 40613 w 40613"/>
                  <a:gd name="connsiteY12" fmla="*/ 48325 h 48427"/>
                  <a:gd name="connsiteX13" fmla="*/ 37837 w 40613"/>
                  <a:gd name="connsiteY13" fmla="*/ 41333 h 48427"/>
                  <a:gd name="connsiteX14" fmla="*/ 37426 w 40613"/>
                  <a:gd name="connsiteY14" fmla="*/ 39482 h 48427"/>
                  <a:gd name="connsiteX15" fmla="*/ 37426 w 40613"/>
                  <a:gd name="connsiteY15" fmla="*/ 39379 h 48427"/>
                  <a:gd name="connsiteX16" fmla="*/ 35370 w 40613"/>
                  <a:gd name="connsiteY16" fmla="*/ 35370 h 48427"/>
                  <a:gd name="connsiteX17" fmla="*/ 34033 w 40613"/>
                  <a:gd name="connsiteY17" fmla="*/ 32491 h 48427"/>
                  <a:gd name="connsiteX18" fmla="*/ 34239 w 40613"/>
                  <a:gd name="connsiteY18" fmla="*/ 31874 h 48427"/>
                  <a:gd name="connsiteX19" fmla="*/ 35575 w 40613"/>
                  <a:gd name="connsiteY19" fmla="*/ 31154 h 48427"/>
                  <a:gd name="connsiteX20" fmla="*/ 35781 w 40613"/>
                  <a:gd name="connsiteY20" fmla="*/ 31154 h 48427"/>
                  <a:gd name="connsiteX21" fmla="*/ 40511 w 40613"/>
                  <a:gd name="connsiteY21" fmla="*/ 30126 h 48427"/>
                  <a:gd name="connsiteX22" fmla="*/ 40305 w 40613"/>
                  <a:gd name="connsiteY22" fmla="*/ 28686 h 48427"/>
                  <a:gd name="connsiteX23" fmla="*/ 39277 w 40613"/>
                  <a:gd name="connsiteY23" fmla="*/ 25705 h 48427"/>
                  <a:gd name="connsiteX24" fmla="*/ 40099 w 40613"/>
                  <a:gd name="connsiteY24" fmla="*/ 23957 h 48427"/>
                  <a:gd name="connsiteX25" fmla="*/ 40408 w 40613"/>
                  <a:gd name="connsiteY25" fmla="*/ 23237 h 48427"/>
                  <a:gd name="connsiteX26" fmla="*/ 40408 w 40613"/>
                  <a:gd name="connsiteY26" fmla="*/ 23237 h 48427"/>
                  <a:gd name="connsiteX27" fmla="*/ 37529 w 40613"/>
                  <a:gd name="connsiteY27" fmla="*/ 20152 h 48427"/>
                  <a:gd name="connsiteX28" fmla="*/ 34136 w 40613"/>
                  <a:gd name="connsiteY28" fmla="*/ 17582 h 48427"/>
                  <a:gd name="connsiteX29" fmla="*/ 33210 w 40613"/>
                  <a:gd name="connsiteY29" fmla="*/ 16862 h 48427"/>
                  <a:gd name="connsiteX30" fmla="*/ 32079 w 40613"/>
                  <a:gd name="connsiteY30" fmla="*/ 16040 h 48427"/>
                  <a:gd name="connsiteX31" fmla="*/ 32079 w 40613"/>
                  <a:gd name="connsiteY31" fmla="*/ 16040 h 48427"/>
                  <a:gd name="connsiteX32" fmla="*/ 32079 w 40613"/>
                  <a:gd name="connsiteY32" fmla="*/ 16040 h 48427"/>
                  <a:gd name="connsiteX33" fmla="*/ 31463 w 40613"/>
                  <a:gd name="connsiteY33" fmla="*/ 14806 h 48427"/>
                  <a:gd name="connsiteX34" fmla="*/ 31463 w 40613"/>
                  <a:gd name="connsiteY34" fmla="*/ 14806 h 48427"/>
                  <a:gd name="connsiteX35" fmla="*/ 32593 w 40613"/>
                  <a:gd name="connsiteY35" fmla="*/ 12955 h 48427"/>
                  <a:gd name="connsiteX36" fmla="*/ 32696 w 40613"/>
                  <a:gd name="connsiteY36" fmla="*/ 12852 h 48427"/>
                  <a:gd name="connsiteX37" fmla="*/ 34856 w 40613"/>
                  <a:gd name="connsiteY37" fmla="*/ 8123 h 48427"/>
                  <a:gd name="connsiteX38" fmla="*/ 34856 w 40613"/>
                  <a:gd name="connsiteY38" fmla="*/ 8123 h 48427"/>
                  <a:gd name="connsiteX39" fmla="*/ 30434 w 40613"/>
                  <a:gd name="connsiteY39" fmla="*/ 411 h 48427"/>
                  <a:gd name="connsiteX40" fmla="*/ 30229 w 40613"/>
                  <a:gd name="connsiteY40" fmla="*/ 617 h 48427"/>
                  <a:gd name="connsiteX41" fmla="*/ 26836 w 40613"/>
                  <a:gd name="connsiteY41" fmla="*/ 411 h 48427"/>
                  <a:gd name="connsiteX42" fmla="*/ 25705 w 40613"/>
                  <a:gd name="connsiteY42" fmla="*/ 0 h 48427"/>
                  <a:gd name="connsiteX43" fmla="*/ 16348 w 40613"/>
                  <a:gd name="connsiteY43" fmla="*/ 5449 h 48427"/>
                  <a:gd name="connsiteX44" fmla="*/ 11619 w 40613"/>
                  <a:gd name="connsiteY44" fmla="*/ 5244 h 48427"/>
                  <a:gd name="connsiteX45" fmla="*/ 14395 w 40613"/>
                  <a:gd name="connsiteY45" fmla="*/ 9562 h 48427"/>
                  <a:gd name="connsiteX46" fmla="*/ 15526 w 40613"/>
                  <a:gd name="connsiteY46" fmla="*/ 12852 h 48427"/>
                  <a:gd name="connsiteX47" fmla="*/ 9973 w 40613"/>
                  <a:gd name="connsiteY47" fmla="*/ 13675 h 48427"/>
                  <a:gd name="connsiteX48" fmla="*/ 9871 w 40613"/>
                  <a:gd name="connsiteY48" fmla="*/ 15628 h 48427"/>
                  <a:gd name="connsiteX49" fmla="*/ 9048 w 40613"/>
                  <a:gd name="connsiteY49" fmla="*/ 19330 h 48427"/>
                  <a:gd name="connsiteX50" fmla="*/ 5758 w 40613"/>
                  <a:gd name="connsiteY50" fmla="*/ 30846 h 48427"/>
                  <a:gd name="connsiteX51" fmla="*/ 514 w 40613"/>
                  <a:gd name="connsiteY51" fmla="*/ 41539 h 48427"/>
                  <a:gd name="connsiteX52" fmla="*/ 0 w 40613"/>
                  <a:gd name="connsiteY52" fmla="*/ 41539 h 484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0613" h="48427">
                    <a:moveTo>
                      <a:pt x="0" y="41539"/>
                    </a:moveTo>
                    <a:cubicBezTo>
                      <a:pt x="2879" y="42670"/>
                      <a:pt x="3804" y="42773"/>
                      <a:pt x="4010" y="42773"/>
                    </a:cubicBezTo>
                    <a:cubicBezTo>
                      <a:pt x="4010" y="42773"/>
                      <a:pt x="4010" y="42773"/>
                      <a:pt x="4010" y="42773"/>
                    </a:cubicBezTo>
                    <a:cubicBezTo>
                      <a:pt x="6992" y="42773"/>
                      <a:pt x="11207" y="41436"/>
                      <a:pt x="12955" y="39688"/>
                    </a:cubicBezTo>
                    <a:cubicBezTo>
                      <a:pt x="13264" y="39379"/>
                      <a:pt x="13469" y="39071"/>
                      <a:pt x="13675" y="38763"/>
                    </a:cubicBezTo>
                    <a:cubicBezTo>
                      <a:pt x="14086" y="37837"/>
                      <a:pt x="14806" y="37118"/>
                      <a:pt x="15834" y="36809"/>
                    </a:cubicBezTo>
                    <a:cubicBezTo>
                      <a:pt x="16348" y="36706"/>
                      <a:pt x="16759" y="36603"/>
                      <a:pt x="17274" y="36603"/>
                    </a:cubicBezTo>
                    <a:cubicBezTo>
                      <a:pt x="19844" y="36603"/>
                      <a:pt x="23031" y="38146"/>
                      <a:pt x="25191" y="39688"/>
                    </a:cubicBezTo>
                    <a:cubicBezTo>
                      <a:pt x="25499" y="39894"/>
                      <a:pt x="25705" y="39996"/>
                      <a:pt x="26013" y="40202"/>
                    </a:cubicBezTo>
                    <a:cubicBezTo>
                      <a:pt x="27452" y="41127"/>
                      <a:pt x="28892" y="41744"/>
                      <a:pt x="30537" y="42567"/>
                    </a:cubicBezTo>
                    <a:cubicBezTo>
                      <a:pt x="33005" y="43698"/>
                      <a:pt x="35678" y="44932"/>
                      <a:pt x="38968" y="47297"/>
                    </a:cubicBezTo>
                    <a:cubicBezTo>
                      <a:pt x="39482" y="47708"/>
                      <a:pt x="40099" y="48016"/>
                      <a:pt x="40613" y="48428"/>
                    </a:cubicBezTo>
                    <a:cubicBezTo>
                      <a:pt x="40613" y="48428"/>
                      <a:pt x="40613" y="48428"/>
                      <a:pt x="40613" y="48325"/>
                    </a:cubicBezTo>
                    <a:cubicBezTo>
                      <a:pt x="39585" y="45960"/>
                      <a:pt x="38454" y="43389"/>
                      <a:pt x="37837" y="41333"/>
                    </a:cubicBezTo>
                    <a:cubicBezTo>
                      <a:pt x="37632" y="40716"/>
                      <a:pt x="37529" y="39996"/>
                      <a:pt x="37426" y="39482"/>
                    </a:cubicBezTo>
                    <a:cubicBezTo>
                      <a:pt x="37426" y="39482"/>
                      <a:pt x="37426" y="39379"/>
                      <a:pt x="37426" y="39379"/>
                    </a:cubicBezTo>
                    <a:cubicBezTo>
                      <a:pt x="37220" y="38146"/>
                      <a:pt x="36192" y="36603"/>
                      <a:pt x="35370" y="35370"/>
                    </a:cubicBezTo>
                    <a:cubicBezTo>
                      <a:pt x="34547" y="34136"/>
                      <a:pt x="34033" y="33313"/>
                      <a:pt x="34033" y="32491"/>
                    </a:cubicBezTo>
                    <a:cubicBezTo>
                      <a:pt x="34033" y="32285"/>
                      <a:pt x="34136" y="32079"/>
                      <a:pt x="34239" y="31874"/>
                    </a:cubicBezTo>
                    <a:cubicBezTo>
                      <a:pt x="34342" y="31565"/>
                      <a:pt x="34753" y="31154"/>
                      <a:pt x="35575" y="31154"/>
                    </a:cubicBezTo>
                    <a:cubicBezTo>
                      <a:pt x="35678" y="31154"/>
                      <a:pt x="35678" y="31154"/>
                      <a:pt x="35781" y="31154"/>
                    </a:cubicBezTo>
                    <a:cubicBezTo>
                      <a:pt x="38557" y="31154"/>
                      <a:pt x="40099" y="30846"/>
                      <a:pt x="40511" y="30126"/>
                    </a:cubicBezTo>
                    <a:cubicBezTo>
                      <a:pt x="40716" y="29715"/>
                      <a:pt x="40511" y="29098"/>
                      <a:pt x="40305" y="28686"/>
                    </a:cubicBezTo>
                    <a:cubicBezTo>
                      <a:pt x="39585" y="27453"/>
                      <a:pt x="39277" y="26527"/>
                      <a:pt x="39277" y="25705"/>
                    </a:cubicBezTo>
                    <a:cubicBezTo>
                      <a:pt x="39277" y="25088"/>
                      <a:pt x="39585" y="24471"/>
                      <a:pt x="40099" y="23957"/>
                    </a:cubicBezTo>
                    <a:cubicBezTo>
                      <a:pt x="40305" y="23751"/>
                      <a:pt x="40408" y="23648"/>
                      <a:pt x="40408" y="23237"/>
                    </a:cubicBezTo>
                    <a:cubicBezTo>
                      <a:pt x="40408" y="23237"/>
                      <a:pt x="40408" y="23237"/>
                      <a:pt x="40408" y="23237"/>
                    </a:cubicBezTo>
                    <a:cubicBezTo>
                      <a:pt x="40305" y="22620"/>
                      <a:pt x="38968" y="21283"/>
                      <a:pt x="37529" y="20152"/>
                    </a:cubicBezTo>
                    <a:cubicBezTo>
                      <a:pt x="36192" y="19124"/>
                      <a:pt x="34856" y="18096"/>
                      <a:pt x="34136" y="17582"/>
                    </a:cubicBezTo>
                    <a:cubicBezTo>
                      <a:pt x="33827" y="17376"/>
                      <a:pt x="33519" y="17068"/>
                      <a:pt x="33210" y="16862"/>
                    </a:cubicBezTo>
                    <a:cubicBezTo>
                      <a:pt x="32696" y="16554"/>
                      <a:pt x="32388" y="16245"/>
                      <a:pt x="32079" y="16040"/>
                    </a:cubicBezTo>
                    <a:cubicBezTo>
                      <a:pt x="32079" y="16040"/>
                      <a:pt x="32079" y="16040"/>
                      <a:pt x="32079" y="16040"/>
                    </a:cubicBezTo>
                    <a:cubicBezTo>
                      <a:pt x="32079" y="16040"/>
                      <a:pt x="32079" y="16040"/>
                      <a:pt x="32079" y="16040"/>
                    </a:cubicBezTo>
                    <a:cubicBezTo>
                      <a:pt x="31668" y="15628"/>
                      <a:pt x="31463" y="15217"/>
                      <a:pt x="31463" y="14806"/>
                    </a:cubicBezTo>
                    <a:cubicBezTo>
                      <a:pt x="31463" y="14806"/>
                      <a:pt x="31463" y="14806"/>
                      <a:pt x="31463" y="14806"/>
                    </a:cubicBezTo>
                    <a:cubicBezTo>
                      <a:pt x="31463" y="14086"/>
                      <a:pt x="31977" y="13469"/>
                      <a:pt x="32593" y="12955"/>
                    </a:cubicBezTo>
                    <a:cubicBezTo>
                      <a:pt x="32593" y="12955"/>
                      <a:pt x="32696" y="12852"/>
                      <a:pt x="32696" y="12852"/>
                    </a:cubicBezTo>
                    <a:cubicBezTo>
                      <a:pt x="33622" y="11927"/>
                      <a:pt x="34753" y="10796"/>
                      <a:pt x="34856" y="8123"/>
                    </a:cubicBezTo>
                    <a:cubicBezTo>
                      <a:pt x="34856" y="8123"/>
                      <a:pt x="34856" y="8123"/>
                      <a:pt x="34856" y="8123"/>
                    </a:cubicBezTo>
                    <a:cubicBezTo>
                      <a:pt x="34856" y="7506"/>
                      <a:pt x="34342" y="5552"/>
                      <a:pt x="30434" y="411"/>
                    </a:cubicBezTo>
                    <a:cubicBezTo>
                      <a:pt x="30331" y="514"/>
                      <a:pt x="30331" y="514"/>
                      <a:pt x="30229" y="617"/>
                    </a:cubicBezTo>
                    <a:cubicBezTo>
                      <a:pt x="29098" y="1542"/>
                      <a:pt x="27350" y="720"/>
                      <a:pt x="26836" y="411"/>
                    </a:cubicBezTo>
                    <a:cubicBezTo>
                      <a:pt x="26527" y="206"/>
                      <a:pt x="26116" y="103"/>
                      <a:pt x="25705" y="0"/>
                    </a:cubicBezTo>
                    <a:cubicBezTo>
                      <a:pt x="24471" y="3804"/>
                      <a:pt x="20975" y="5861"/>
                      <a:pt x="16348" y="5449"/>
                    </a:cubicBezTo>
                    <a:cubicBezTo>
                      <a:pt x="14703" y="5347"/>
                      <a:pt x="13161" y="5244"/>
                      <a:pt x="11619" y="5244"/>
                    </a:cubicBezTo>
                    <a:cubicBezTo>
                      <a:pt x="11927" y="6889"/>
                      <a:pt x="13058" y="8534"/>
                      <a:pt x="14395" y="9562"/>
                    </a:cubicBezTo>
                    <a:cubicBezTo>
                      <a:pt x="16451" y="11104"/>
                      <a:pt x="15731" y="12441"/>
                      <a:pt x="15526" y="12852"/>
                    </a:cubicBezTo>
                    <a:cubicBezTo>
                      <a:pt x="14600" y="14086"/>
                      <a:pt x="12133" y="14395"/>
                      <a:pt x="9973" y="13675"/>
                    </a:cubicBezTo>
                    <a:cubicBezTo>
                      <a:pt x="9973" y="14395"/>
                      <a:pt x="9973" y="15012"/>
                      <a:pt x="9871" y="15628"/>
                    </a:cubicBezTo>
                    <a:cubicBezTo>
                      <a:pt x="9768" y="16554"/>
                      <a:pt x="9459" y="17993"/>
                      <a:pt x="9048" y="19330"/>
                    </a:cubicBezTo>
                    <a:cubicBezTo>
                      <a:pt x="10693" y="24060"/>
                      <a:pt x="9459" y="28481"/>
                      <a:pt x="5758" y="30846"/>
                    </a:cubicBezTo>
                    <a:cubicBezTo>
                      <a:pt x="5964" y="34341"/>
                      <a:pt x="4113" y="38043"/>
                      <a:pt x="514" y="41539"/>
                    </a:cubicBezTo>
                    <a:cubicBezTo>
                      <a:pt x="206" y="41333"/>
                      <a:pt x="103" y="41436"/>
                      <a:pt x="0" y="41539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756" name="Freihandform: Form 755">
                <a:extLst>
                  <a:ext uri="{FF2B5EF4-FFF2-40B4-BE49-F238E27FC236}">
                    <a16:creationId xmlns:a16="http://schemas.microsoft.com/office/drawing/2014/main" id="{8F72D54D-6866-4E2C-8E8F-FE432172C9AD}"/>
                  </a:ext>
                </a:extLst>
              </p:cNvPr>
              <p:cNvSpPr/>
              <p:nvPr/>
            </p:nvSpPr>
            <p:spPr bwMode="gray">
              <a:xfrm>
                <a:off x="7128653" y="3391862"/>
                <a:ext cx="10686" cy="7918"/>
              </a:xfrm>
              <a:custGeom>
                <a:avLst/>
                <a:gdLst>
                  <a:gd name="connsiteX0" fmla="*/ 6402 w 10686"/>
                  <a:gd name="connsiteY0" fmla="*/ 0 h 7918"/>
                  <a:gd name="connsiteX1" fmla="*/ 5785 w 10686"/>
                  <a:gd name="connsiteY1" fmla="*/ 0 h 7918"/>
                  <a:gd name="connsiteX2" fmla="*/ 27 w 10686"/>
                  <a:gd name="connsiteY2" fmla="*/ 4627 h 7918"/>
                  <a:gd name="connsiteX3" fmla="*/ 336 w 10686"/>
                  <a:gd name="connsiteY3" fmla="*/ 5449 h 7918"/>
                  <a:gd name="connsiteX4" fmla="*/ 10104 w 10686"/>
                  <a:gd name="connsiteY4" fmla="*/ 7197 h 7918"/>
                  <a:gd name="connsiteX5" fmla="*/ 9692 w 10686"/>
                  <a:gd name="connsiteY5" fmla="*/ 2262 h 7918"/>
                  <a:gd name="connsiteX6" fmla="*/ 9692 w 10686"/>
                  <a:gd name="connsiteY6" fmla="*/ 2262 h 7918"/>
                  <a:gd name="connsiteX7" fmla="*/ 6402 w 10686"/>
                  <a:gd name="connsiteY7" fmla="*/ 0 h 7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686" h="7918">
                    <a:moveTo>
                      <a:pt x="6402" y="0"/>
                    </a:moveTo>
                    <a:cubicBezTo>
                      <a:pt x="6197" y="0"/>
                      <a:pt x="5991" y="0"/>
                      <a:pt x="5785" y="0"/>
                    </a:cubicBezTo>
                    <a:cubicBezTo>
                      <a:pt x="3009" y="411"/>
                      <a:pt x="336" y="3085"/>
                      <a:pt x="27" y="4627"/>
                    </a:cubicBezTo>
                    <a:cubicBezTo>
                      <a:pt x="-76" y="5141"/>
                      <a:pt x="130" y="5347"/>
                      <a:pt x="336" y="5449"/>
                    </a:cubicBezTo>
                    <a:cubicBezTo>
                      <a:pt x="5168" y="8225"/>
                      <a:pt x="8870" y="8431"/>
                      <a:pt x="10104" y="7197"/>
                    </a:cubicBezTo>
                    <a:cubicBezTo>
                      <a:pt x="11029" y="6375"/>
                      <a:pt x="10823" y="4627"/>
                      <a:pt x="9692" y="2262"/>
                    </a:cubicBezTo>
                    <a:lnTo>
                      <a:pt x="9692" y="2262"/>
                    </a:lnTo>
                    <a:cubicBezTo>
                      <a:pt x="8973" y="823"/>
                      <a:pt x="7841" y="0"/>
                      <a:pt x="6402" y="0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757" name="Freihandform: Form 756">
                <a:extLst>
                  <a:ext uri="{FF2B5EF4-FFF2-40B4-BE49-F238E27FC236}">
                    <a16:creationId xmlns:a16="http://schemas.microsoft.com/office/drawing/2014/main" id="{7AB6802A-6605-4124-9631-864A1DF78208}"/>
                  </a:ext>
                </a:extLst>
              </p:cNvPr>
              <p:cNvSpPr/>
              <p:nvPr/>
            </p:nvSpPr>
            <p:spPr bwMode="gray">
              <a:xfrm>
                <a:off x="7092749" y="3197124"/>
                <a:ext cx="9609" cy="10384"/>
              </a:xfrm>
              <a:custGeom>
                <a:avLst/>
                <a:gdLst>
                  <a:gd name="connsiteX0" fmla="*/ 1796 w 9609"/>
                  <a:gd name="connsiteY0" fmla="*/ 1439 h 10384"/>
                  <a:gd name="connsiteX1" fmla="*/ 356 w 9609"/>
                  <a:gd name="connsiteY1" fmla="*/ 103 h 10384"/>
                  <a:gd name="connsiteX2" fmla="*/ 253 w 9609"/>
                  <a:gd name="connsiteY2" fmla="*/ 0 h 10384"/>
                  <a:gd name="connsiteX3" fmla="*/ 2618 w 9609"/>
                  <a:gd name="connsiteY3" fmla="*/ 9768 h 10384"/>
                  <a:gd name="connsiteX4" fmla="*/ 2824 w 9609"/>
                  <a:gd name="connsiteY4" fmla="*/ 9768 h 10384"/>
                  <a:gd name="connsiteX5" fmla="*/ 9610 w 9609"/>
                  <a:gd name="connsiteY5" fmla="*/ 10385 h 10384"/>
                  <a:gd name="connsiteX6" fmla="*/ 1796 w 9609"/>
                  <a:gd name="connsiteY6" fmla="*/ 1439 h 10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609" h="10384">
                    <a:moveTo>
                      <a:pt x="1796" y="1439"/>
                    </a:moveTo>
                    <a:cubicBezTo>
                      <a:pt x="1179" y="925"/>
                      <a:pt x="767" y="514"/>
                      <a:pt x="356" y="103"/>
                    </a:cubicBezTo>
                    <a:cubicBezTo>
                      <a:pt x="356" y="103"/>
                      <a:pt x="356" y="0"/>
                      <a:pt x="253" y="0"/>
                    </a:cubicBezTo>
                    <a:cubicBezTo>
                      <a:pt x="-467" y="2056"/>
                      <a:pt x="356" y="5347"/>
                      <a:pt x="2618" y="9768"/>
                    </a:cubicBezTo>
                    <a:cubicBezTo>
                      <a:pt x="2721" y="9768"/>
                      <a:pt x="2721" y="9768"/>
                      <a:pt x="2824" y="9768"/>
                    </a:cubicBezTo>
                    <a:cubicBezTo>
                      <a:pt x="4777" y="9768"/>
                      <a:pt x="7245" y="9973"/>
                      <a:pt x="9610" y="10385"/>
                    </a:cubicBezTo>
                    <a:cubicBezTo>
                      <a:pt x="6422" y="5449"/>
                      <a:pt x="3543" y="2982"/>
                      <a:pt x="1796" y="1439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758" name="Freihandform: Form 757">
                <a:extLst>
                  <a:ext uri="{FF2B5EF4-FFF2-40B4-BE49-F238E27FC236}">
                    <a16:creationId xmlns:a16="http://schemas.microsoft.com/office/drawing/2014/main" id="{57FFEBEE-3E67-4F4B-8D14-2A6CFE00A502}"/>
                  </a:ext>
                </a:extLst>
              </p:cNvPr>
              <p:cNvSpPr/>
              <p:nvPr/>
            </p:nvSpPr>
            <p:spPr bwMode="gray">
              <a:xfrm>
                <a:off x="7100916" y="3075387"/>
                <a:ext cx="21632" cy="26896"/>
              </a:xfrm>
              <a:custGeom>
                <a:avLst/>
                <a:gdLst>
                  <a:gd name="connsiteX0" fmla="*/ 3293 w 21632"/>
                  <a:gd name="connsiteY0" fmla="*/ 1748 h 26896"/>
                  <a:gd name="connsiteX1" fmla="*/ 517 w 21632"/>
                  <a:gd name="connsiteY1" fmla="*/ 1748 h 26896"/>
                  <a:gd name="connsiteX2" fmla="*/ 3 w 21632"/>
                  <a:gd name="connsiteY2" fmla="*/ 3290 h 26896"/>
                  <a:gd name="connsiteX3" fmla="*/ 12855 w 21632"/>
                  <a:gd name="connsiteY3" fmla="*/ 16245 h 26896"/>
                  <a:gd name="connsiteX4" fmla="*/ 15734 w 21632"/>
                  <a:gd name="connsiteY4" fmla="*/ 20564 h 26896"/>
                  <a:gd name="connsiteX5" fmla="*/ 11005 w 21632"/>
                  <a:gd name="connsiteY5" fmla="*/ 22209 h 26896"/>
                  <a:gd name="connsiteX6" fmla="*/ 18613 w 21632"/>
                  <a:gd name="connsiteY6" fmla="*/ 26836 h 26896"/>
                  <a:gd name="connsiteX7" fmla="*/ 20875 w 21632"/>
                  <a:gd name="connsiteY7" fmla="*/ 25807 h 26896"/>
                  <a:gd name="connsiteX8" fmla="*/ 20155 w 21632"/>
                  <a:gd name="connsiteY8" fmla="*/ 16040 h 26896"/>
                  <a:gd name="connsiteX9" fmla="*/ 17277 w 21632"/>
                  <a:gd name="connsiteY9" fmla="*/ 8328 h 26896"/>
                  <a:gd name="connsiteX10" fmla="*/ 13986 w 21632"/>
                  <a:gd name="connsiteY10" fmla="*/ 0 h 26896"/>
                  <a:gd name="connsiteX11" fmla="*/ 13884 w 21632"/>
                  <a:gd name="connsiteY11" fmla="*/ 720 h 26896"/>
                  <a:gd name="connsiteX12" fmla="*/ 12238 w 21632"/>
                  <a:gd name="connsiteY12" fmla="*/ 3599 h 26896"/>
                  <a:gd name="connsiteX13" fmla="*/ 7200 w 21632"/>
                  <a:gd name="connsiteY13" fmla="*/ 514 h 26896"/>
                  <a:gd name="connsiteX14" fmla="*/ 6583 w 21632"/>
                  <a:gd name="connsiteY14" fmla="*/ 0 h 26896"/>
                  <a:gd name="connsiteX15" fmla="*/ 6275 w 21632"/>
                  <a:gd name="connsiteY15" fmla="*/ 1337 h 26896"/>
                  <a:gd name="connsiteX16" fmla="*/ 3293 w 21632"/>
                  <a:gd name="connsiteY16" fmla="*/ 1748 h 268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1632" h="26896">
                    <a:moveTo>
                      <a:pt x="3293" y="1748"/>
                    </a:moveTo>
                    <a:cubicBezTo>
                      <a:pt x="2368" y="1542"/>
                      <a:pt x="1134" y="1337"/>
                      <a:pt x="517" y="1748"/>
                    </a:cubicBezTo>
                    <a:cubicBezTo>
                      <a:pt x="106" y="2056"/>
                      <a:pt x="3" y="2776"/>
                      <a:pt x="3" y="3290"/>
                    </a:cubicBezTo>
                    <a:cubicBezTo>
                      <a:pt x="-202" y="9048"/>
                      <a:pt x="9771" y="14703"/>
                      <a:pt x="12855" y="16245"/>
                    </a:cubicBezTo>
                    <a:cubicBezTo>
                      <a:pt x="15631" y="17685"/>
                      <a:pt x="16146" y="19433"/>
                      <a:pt x="15734" y="20564"/>
                    </a:cubicBezTo>
                    <a:cubicBezTo>
                      <a:pt x="15323" y="21695"/>
                      <a:pt x="13884" y="22723"/>
                      <a:pt x="11005" y="22209"/>
                    </a:cubicBezTo>
                    <a:cubicBezTo>
                      <a:pt x="12136" y="23648"/>
                      <a:pt x="15323" y="26322"/>
                      <a:pt x="18613" y="26836"/>
                    </a:cubicBezTo>
                    <a:cubicBezTo>
                      <a:pt x="19641" y="27041"/>
                      <a:pt x="20361" y="26733"/>
                      <a:pt x="20875" y="25807"/>
                    </a:cubicBezTo>
                    <a:cubicBezTo>
                      <a:pt x="22315" y="23237"/>
                      <a:pt x="21492" y="17685"/>
                      <a:pt x="20155" y="16040"/>
                    </a:cubicBezTo>
                    <a:cubicBezTo>
                      <a:pt x="19025" y="14703"/>
                      <a:pt x="18202" y="11721"/>
                      <a:pt x="17277" y="8328"/>
                    </a:cubicBezTo>
                    <a:cubicBezTo>
                      <a:pt x="16454" y="5244"/>
                      <a:pt x="15117" y="617"/>
                      <a:pt x="13986" y="0"/>
                    </a:cubicBezTo>
                    <a:cubicBezTo>
                      <a:pt x="13986" y="206"/>
                      <a:pt x="13884" y="514"/>
                      <a:pt x="13884" y="720"/>
                    </a:cubicBezTo>
                    <a:cubicBezTo>
                      <a:pt x="13781" y="1748"/>
                      <a:pt x="13575" y="3187"/>
                      <a:pt x="12238" y="3599"/>
                    </a:cubicBezTo>
                    <a:cubicBezTo>
                      <a:pt x="11108" y="3907"/>
                      <a:pt x="9874" y="2982"/>
                      <a:pt x="7200" y="514"/>
                    </a:cubicBezTo>
                    <a:cubicBezTo>
                      <a:pt x="6995" y="308"/>
                      <a:pt x="6789" y="206"/>
                      <a:pt x="6583" y="0"/>
                    </a:cubicBezTo>
                    <a:cubicBezTo>
                      <a:pt x="6686" y="514"/>
                      <a:pt x="6583" y="925"/>
                      <a:pt x="6275" y="1337"/>
                    </a:cubicBezTo>
                    <a:cubicBezTo>
                      <a:pt x="5658" y="2159"/>
                      <a:pt x="4527" y="1954"/>
                      <a:pt x="3293" y="1748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759" name="Freihandform: Form 758">
                <a:extLst>
                  <a:ext uri="{FF2B5EF4-FFF2-40B4-BE49-F238E27FC236}">
                    <a16:creationId xmlns:a16="http://schemas.microsoft.com/office/drawing/2014/main" id="{CF8B2060-A49D-44E7-8963-61F38715AF85}"/>
                  </a:ext>
                </a:extLst>
              </p:cNvPr>
              <p:cNvSpPr/>
              <p:nvPr/>
            </p:nvSpPr>
            <p:spPr bwMode="gray">
              <a:xfrm>
                <a:off x="7035835" y="3168622"/>
                <a:ext cx="56858" cy="38686"/>
              </a:xfrm>
              <a:custGeom>
                <a:avLst/>
                <a:gdLst>
                  <a:gd name="connsiteX0" fmla="*/ 0 w 56858"/>
                  <a:gd name="connsiteY0" fmla="*/ 7527 h 38686"/>
                  <a:gd name="connsiteX1" fmla="*/ 1131 w 56858"/>
                  <a:gd name="connsiteY1" fmla="*/ 8761 h 38686"/>
                  <a:gd name="connsiteX2" fmla="*/ 1645 w 56858"/>
                  <a:gd name="connsiteY2" fmla="*/ 9480 h 38686"/>
                  <a:gd name="connsiteX3" fmla="*/ 7094 w 56858"/>
                  <a:gd name="connsiteY3" fmla="*/ 14416 h 38686"/>
                  <a:gd name="connsiteX4" fmla="*/ 7814 w 56858"/>
                  <a:gd name="connsiteY4" fmla="*/ 13593 h 38686"/>
                  <a:gd name="connsiteX5" fmla="*/ 13263 w 56858"/>
                  <a:gd name="connsiteY5" fmla="*/ 15958 h 38686"/>
                  <a:gd name="connsiteX6" fmla="*/ 13263 w 56858"/>
                  <a:gd name="connsiteY6" fmla="*/ 15958 h 38686"/>
                  <a:gd name="connsiteX7" fmla="*/ 13263 w 56858"/>
                  <a:gd name="connsiteY7" fmla="*/ 15958 h 38686"/>
                  <a:gd name="connsiteX8" fmla="*/ 13366 w 56858"/>
                  <a:gd name="connsiteY8" fmla="*/ 16061 h 38686"/>
                  <a:gd name="connsiteX9" fmla="*/ 13469 w 56858"/>
                  <a:gd name="connsiteY9" fmla="*/ 16163 h 38686"/>
                  <a:gd name="connsiteX10" fmla="*/ 17171 w 56858"/>
                  <a:gd name="connsiteY10" fmla="*/ 18631 h 38686"/>
                  <a:gd name="connsiteX11" fmla="*/ 17685 w 56858"/>
                  <a:gd name="connsiteY11" fmla="*/ 18940 h 38686"/>
                  <a:gd name="connsiteX12" fmla="*/ 21181 w 56858"/>
                  <a:gd name="connsiteY12" fmla="*/ 20482 h 38686"/>
                  <a:gd name="connsiteX13" fmla="*/ 28481 w 56858"/>
                  <a:gd name="connsiteY13" fmla="*/ 24081 h 38686"/>
                  <a:gd name="connsiteX14" fmla="*/ 29509 w 56858"/>
                  <a:gd name="connsiteY14" fmla="*/ 25212 h 38686"/>
                  <a:gd name="connsiteX15" fmla="*/ 33416 w 56858"/>
                  <a:gd name="connsiteY15" fmla="*/ 29736 h 38686"/>
                  <a:gd name="connsiteX16" fmla="*/ 34547 w 56858"/>
                  <a:gd name="connsiteY16" fmla="*/ 29941 h 38686"/>
                  <a:gd name="connsiteX17" fmla="*/ 34855 w 56858"/>
                  <a:gd name="connsiteY17" fmla="*/ 29633 h 38686"/>
                  <a:gd name="connsiteX18" fmla="*/ 36192 w 56858"/>
                  <a:gd name="connsiteY18" fmla="*/ 27782 h 38686"/>
                  <a:gd name="connsiteX19" fmla="*/ 38660 w 56858"/>
                  <a:gd name="connsiteY19" fmla="*/ 25623 h 38686"/>
                  <a:gd name="connsiteX20" fmla="*/ 39894 w 56858"/>
                  <a:gd name="connsiteY20" fmla="*/ 26343 h 38686"/>
                  <a:gd name="connsiteX21" fmla="*/ 40305 w 56858"/>
                  <a:gd name="connsiteY21" fmla="*/ 26959 h 38686"/>
                  <a:gd name="connsiteX22" fmla="*/ 46577 w 56858"/>
                  <a:gd name="connsiteY22" fmla="*/ 33540 h 38686"/>
                  <a:gd name="connsiteX23" fmla="*/ 47194 w 56858"/>
                  <a:gd name="connsiteY23" fmla="*/ 33437 h 38686"/>
                  <a:gd name="connsiteX24" fmla="*/ 47194 w 56858"/>
                  <a:gd name="connsiteY24" fmla="*/ 33437 h 38686"/>
                  <a:gd name="connsiteX25" fmla="*/ 52232 w 56858"/>
                  <a:gd name="connsiteY25" fmla="*/ 36316 h 38686"/>
                  <a:gd name="connsiteX26" fmla="*/ 56036 w 56858"/>
                  <a:gd name="connsiteY26" fmla="*/ 38681 h 38686"/>
                  <a:gd name="connsiteX27" fmla="*/ 56139 w 56858"/>
                  <a:gd name="connsiteY27" fmla="*/ 38681 h 38686"/>
                  <a:gd name="connsiteX28" fmla="*/ 56139 w 56858"/>
                  <a:gd name="connsiteY28" fmla="*/ 38681 h 38686"/>
                  <a:gd name="connsiteX29" fmla="*/ 56859 w 56858"/>
                  <a:gd name="connsiteY29" fmla="*/ 38578 h 38686"/>
                  <a:gd name="connsiteX30" fmla="*/ 55933 w 56858"/>
                  <a:gd name="connsiteY30" fmla="*/ 26137 h 38686"/>
                  <a:gd name="connsiteX31" fmla="*/ 56242 w 56858"/>
                  <a:gd name="connsiteY31" fmla="*/ 24697 h 38686"/>
                  <a:gd name="connsiteX32" fmla="*/ 56447 w 56858"/>
                  <a:gd name="connsiteY32" fmla="*/ 22538 h 38686"/>
                  <a:gd name="connsiteX33" fmla="*/ 53157 w 56858"/>
                  <a:gd name="connsiteY33" fmla="*/ 18940 h 38686"/>
                  <a:gd name="connsiteX34" fmla="*/ 52746 w 56858"/>
                  <a:gd name="connsiteY34" fmla="*/ 18631 h 38686"/>
                  <a:gd name="connsiteX35" fmla="*/ 48016 w 56858"/>
                  <a:gd name="connsiteY35" fmla="*/ 13182 h 38686"/>
                  <a:gd name="connsiteX36" fmla="*/ 48016 w 56858"/>
                  <a:gd name="connsiteY36" fmla="*/ 13079 h 38686"/>
                  <a:gd name="connsiteX37" fmla="*/ 45857 w 56858"/>
                  <a:gd name="connsiteY37" fmla="*/ 11742 h 38686"/>
                  <a:gd name="connsiteX38" fmla="*/ 43698 w 56858"/>
                  <a:gd name="connsiteY38" fmla="*/ 10303 h 38686"/>
                  <a:gd name="connsiteX39" fmla="*/ 42053 w 56858"/>
                  <a:gd name="connsiteY39" fmla="*/ 9172 h 38686"/>
                  <a:gd name="connsiteX40" fmla="*/ 37734 w 56858"/>
                  <a:gd name="connsiteY40" fmla="*/ 6807 h 38686"/>
                  <a:gd name="connsiteX41" fmla="*/ 35472 w 56858"/>
                  <a:gd name="connsiteY41" fmla="*/ 5779 h 38686"/>
                  <a:gd name="connsiteX42" fmla="*/ 29817 w 56858"/>
                  <a:gd name="connsiteY42" fmla="*/ 2694 h 38686"/>
                  <a:gd name="connsiteX43" fmla="*/ 22209 w 56858"/>
                  <a:gd name="connsiteY43" fmla="*/ 124 h 38686"/>
                  <a:gd name="connsiteX44" fmla="*/ 21386 w 56858"/>
                  <a:gd name="connsiteY44" fmla="*/ 844 h 38686"/>
                  <a:gd name="connsiteX45" fmla="*/ 21386 w 56858"/>
                  <a:gd name="connsiteY45" fmla="*/ 946 h 38686"/>
                  <a:gd name="connsiteX46" fmla="*/ 21386 w 56858"/>
                  <a:gd name="connsiteY46" fmla="*/ 946 h 38686"/>
                  <a:gd name="connsiteX47" fmla="*/ 21386 w 56858"/>
                  <a:gd name="connsiteY47" fmla="*/ 946 h 38686"/>
                  <a:gd name="connsiteX48" fmla="*/ 21386 w 56858"/>
                  <a:gd name="connsiteY48" fmla="*/ 1049 h 38686"/>
                  <a:gd name="connsiteX49" fmla="*/ 21386 w 56858"/>
                  <a:gd name="connsiteY49" fmla="*/ 1049 h 38686"/>
                  <a:gd name="connsiteX50" fmla="*/ 9973 w 56858"/>
                  <a:gd name="connsiteY50" fmla="*/ 6190 h 38686"/>
                  <a:gd name="connsiteX51" fmla="*/ 9871 w 56858"/>
                  <a:gd name="connsiteY51" fmla="*/ 6190 h 38686"/>
                  <a:gd name="connsiteX52" fmla="*/ 9768 w 56858"/>
                  <a:gd name="connsiteY52" fmla="*/ 6190 h 38686"/>
                  <a:gd name="connsiteX53" fmla="*/ 7094 w 56858"/>
                  <a:gd name="connsiteY53" fmla="*/ 5470 h 38686"/>
                  <a:gd name="connsiteX54" fmla="*/ 4318 w 56858"/>
                  <a:gd name="connsiteY54" fmla="*/ 4442 h 38686"/>
                  <a:gd name="connsiteX55" fmla="*/ 0 w 56858"/>
                  <a:gd name="connsiteY55" fmla="*/ 7527 h 386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56858" h="38686">
                    <a:moveTo>
                      <a:pt x="0" y="7527"/>
                    </a:moveTo>
                    <a:cubicBezTo>
                      <a:pt x="411" y="7835"/>
                      <a:pt x="720" y="8144"/>
                      <a:pt x="1131" y="8761"/>
                    </a:cubicBezTo>
                    <a:cubicBezTo>
                      <a:pt x="1234" y="8966"/>
                      <a:pt x="1439" y="9172"/>
                      <a:pt x="1645" y="9480"/>
                    </a:cubicBezTo>
                    <a:cubicBezTo>
                      <a:pt x="3085" y="11228"/>
                      <a:pt x="5861" y="13799"/>
                      <a:pt x="7094" y="14416"/>
                    </a:cubicBezTo>
                    <a:cubicBezTo>
                      <a:pt x="7300" y="13901"/>
                      <a:pt x="7608" y="13696"/>
                      <a:pt x="7814" y="13593"/>
                    </a:cubicBezTo>
                    <a:cubicBezTo>
                      <a:pt x="8945" y="12976"/>
                      <a:pt x="10385" y="13901"/>
                      <a:pt x="13263" y="15958"/>
                    </a:cubicBezTo>
                    <a:cubicBezTo>
                      <a:pt x="13263" y="15958"/>
                      <a:pt x="13263" y="15958"/>
                      <a:pt x="13263" y="15958"/>
                    </a:cubicBezTo>
                    <a:cubicBezTo>
                      <a:pt x="13263" y="15958"/>
                      <a:pt x="13263" y="15958"/>
                      <a:pt x="13263" y="15958"/>
                    </a:cubicBezTo>
                    <a:cubicBezTo>
                      <a:pt x="13263" y="15958"/>
                      <a:pt x="13366" y="15958"/>
                      <a:pt x="13366" y="16061"/>
                    </a:cubicBezTo>
                    <a:cubicBezTo>
                      <a:pt x="13366" y="16061"/>
                      <a:pt x="13469" y="16163"/>
                      <a:pt x="13469" y="16163"/>
                    </a:cubicBezTo>
                    <a:cubicBezTo>
                      <a:pt x="14806" y="17089"/>
                      <a:pt x="16040" y="18014"/>
                      <a:pt x="17171" y="18631"/>
                    </a:cubicBezTo>
                    <a:cubicBezTo>
                      <a:pt x="17376" y="18734"/>
                      <a:pt x="17582" y="18837"/>
                      <a:pt x="17685" y="18940"/>
                    </a:cubicBezTo>
                    <a:cubicBezTo>
                      <a:pt x="18713" y="19454"/>
                      <a:pt x="19947" y="19865"/>
                      <a:pt x="21181" y="20482"/>
                    </a:cubicBezTo>
                    <a:cubicBezTo>
                      <a:pt x="24471" y="21819"/>
                      <a:pt x="27041" y="22847"/>
                      <a:pt x="28481" y="24081"/>
                    </a:cubicBezTo>
                    <a:cubicBezTo>
                      <a:pt x="28892" y="24389"/>
                      <a:pt x="29303" y="24800"/>
                      <a:pt x="29509" y="25212"/>
                    </a:cubicBezTo>
                    <a:cubicBezTo>
                      <a:pt x="31257" y="27988"/>
                      <a:pt x="32593" y="29221"/>
                      <a:pt x="33416" y="29736"/>
                    </a:cubicBezTo>
                    <a:cubicBezTo>
                      <a:pt x="33930" y="30044"/>
                      <a:pt x="34341" y="30044"/>
                      <a:pt x="34547" y="29941"/>
                    </a:cubicBezTo>
                    <a:cubicBezTo>
                      <a:pt x="34650" y="29838"/>
                      <a:pt x="34753" y="29736"/>
                      <a:pt x="34855" y="29633"/>
                    </a:cubicBezTo>
                    <a:cubicBezTo>
                      <a:pt x="35369" y="29119"/>
                      <a:pt x="35781" y="28399"/>
                      <a:pt x="36192" y="27782"/>
                    </a:cubicBezTo>
                    <a:cubicBezTo>
                      <a:pt x="36912" y="26548"/>
                      <a:pt x="37632" y="25520"/>
                      <a:pt x="38660" y="25623"/>
                    </a:cubicBezTo>
                    <a:cubicBezTo>
                      <a:pt x="39277" y="25623"/>
                      <a:pt x="39688" y="26034"/>
                      <a:pt x="39894" y="26343"/>
                    </a:cubicBezTo>
                    <a:cubicBezTo>
                      <a:pt x="40099" y="26651"/>
                      <a:pt x="40202" y="26857"/>
                      <a:pt x="40305" y="26959"/>
                    </a:cubicBezTo>
                    <a:cubicBezTo>
                      <a:pt x="42053" y="30455"/>
                      <a:pt x="45035" y="33951"/>
                      <a:pt x="46577" y="33540"/>
                    </a:cubicBezTo>
                    <a:cubicBezTo>
                      <a:pt x="46782" y="33437"/>
                      <a:pt x="46988" y="33437"/>
                      <a:pt x="47194" y="33437"/>
                    </a:cubicBezTo>
                    <a:cubicBezTo>
                      <a:pt x="47194" y="33437"/>
                      <a:pt x="47194" y="33437"/>
                      <a:pt x="47194" y="33437"/>
                    </a:cubicBezTo>
                    <a:cubicBezTo>
                      <a:pt x="48839" y="33437"/>
                      <a:pt x="50587" y="34876"/>
                      <a:pt x="52232" y="36316"/>
                    </a:cubicBezTo>
                    <a:cubicBezTo>
                      <a:pt x="53569" y="37447"/>
                      <a:pt x="55111" y="38784"/>
                      <a:pt x="56036" y="38681"/>
                    </a:cubicBezTo>
                    <a:cubicBezTo>
                      <a:pt x="56036" y="38681"/>
                      <a:pt x="56139" y="38681"/>
                      <a:pt x="56139" y="38681"/>
                    </a:cubicBezTo>
                    <a:cubicBezTo>
                      <a:pt x="56139" y="38681"/>
                      <a:pt x="56139" y="38681"/>
                      <a:pt x="56139" y="38681"/>
                    </a:cubicBezTo>
                    <a:cubicBezTo>
                      <a:pt x="56345" y="38681"/>
                      <a:pt x="56550" y="38578"/>
                      <a:pt x="56859" y="38578"/>
                    </a:cubicBezTo>
                    <a:cubicBezTo>
                      <a:pt x="53980" y="32717"/>
                      <a:pt x="53671" y="28502"/>
                      <a:pt x="55933" y="26137"/>
                    </a:cubicBezTo>
                    <a:cubicBezTo>
                      <a:pt x="56036" y="25623"/>
                      <a:pt x="56139" y="25109"/>
                      <a:pt x="56242" y="24697"/>
                    </a:cubicBezTo>
                    <a:cubicBezTo>
                      <a:pt x="56447" y="23875"/>
                      <a:pt x="56653" y="23258"/>
                      <a:pt x="56447" y="22538"/>
                    </a:cubicBezTo>
                    <a:cubicBezTo>
                      <a:pt x="56242" y="21819"/>
                      <a:pt x="54597" y="20276"/>
                      <a:pt x="53157" y="18940"/>
                    </a:cubicBezTo>
                    <a:cubicBezTo>
                      <a:pt x="53054" y="18837"/>
                      <a:pt x="52952" y="18734"/>
                      <a:pt x="52746" y="18631"/>
                    </a:cubicBezTo>
                    <a:cubicBezTo>
                      <a:pt x="50587" y="16678"/>
                      <a:pt x="48530" y="14827"/>
                      <a:pt x="48016" y="13182"/>
                    </a:cubicBezTo>
                    <a:cubicBezTo>
                      <a:pt x="48016" y="13182"/>
                      <a:pt x="48016" y="13079"/>
                      <a:pt x="48016" y="13079"/>
                    </a:cubicBezTo>
                    <a:cubicBezTo>
                      <a:pt x="47297" y="12668"/>
                      <a:pt x="46577" y="12154"/>
                      <a:pt x="45857" y="11742"/>
                    </a:cubicBezTo>
                    <a:cubicBezTo>
                      <a:pt x="45137" y="11228"/>
                      <a:pt x="44418" y="10817"/>
                      <a:pt x="43698" y="10303"/>
                    </a:cubicBezTo>
                    <a:cubicBezTo>
                      <a:pt x="43184" y="9892"/>
                      <a:pt x="42567" y="9583"/>
                      <a:pt x="42053" y="9172"/>
                    </a:cubicBezTo>
                    <a:cubicBezTo>
                      <a:pt x="40510" y="8144"/>
                      <a:pt x="39071" y="7424"/>
                      <a:pt x="37734" y="6807"/>
                    </a:cubicBezTo>
                    <a:cubicBezTo>
                      <a:pt x="37015" y="6396"/>
                      <a:pt x="36192" y="6087"/>
                      <a:pt x="35472" y="5779"/>
                    </a:cubicBezTo>
                    <a:cubicBezTo>
                      <a:pt x="33519" y="4853"/>
                      <a:pt x="31668" y="4031"/>
                      <a:pt x="29817" y="2694"/>
                    </a:cubicBezTo>
                    <a:cubicBezTo>
                      <a:pt x="27041" y="741"/>
                      <a:pt x="23751" y="-390"/>
                      <a:pt x="22209" y="124"/>
                    </a:cubicBezTo>
                    <a:cubicBezTo>
                      <a:pt x="21797" y="227"/>
                      <a:pt x="21489" y="432"/>
                      <a:pt x="21386" y="844"/>
                    </a:cubicBezTo>
                    <a:cubicBezTo>
                      <a:pt x="21386" y="844"/>
                      <a:pt x="21386" y="946"/>
                      <a:pt x="21386" y="946"/>
                    </a:cubicBezTo>
                    <a:cubicBezTo>
                      <a:pt x="21386" y="946"/>
                      <a:pt x="21386" y="946"/>
                      <a:pt x="21386" y="946"/>
                    </a:cubicBezTo>
                    <a:cubicBezTo>
                      <a:pt x="21386" y="946"/>
                      <a:pt x="21386" y="946"/>
                      <a:pt x="21386" y="946"/>
                    </a:cubicBezTo>
                    <a:cubicBezTo>
                      <a:pt x="21386" y="946"/>
                      <a:pt x="21386" y="946"/>
                      <a:pt x="21386" y="1049"/>
                    </a:cubicBezTo>
                    <a:cubicBezTo>
                      <a:pt x="21386" y="1049"/>
                      <a:pt x="21386" y="1049"/>
                      <a:pt x="21386" y="1049"/>
                    </a:cubicBezTo>
                    <a:cubicBezTo>
                      <a:pt x="19844" y="4237"/>
                      <a:pt x="13778" y="6190"/>
                      <a:pt x="9973" y="6190"/>
                    </a:cubicBezTo>
                    <a:cubicBezTo>
                      <a:pt x="9973" y="6190"/>
                      <a:pt x="9871" y="6190"/>
                      <a:pt x="9871" y="6190"/>
                    </a:cubicBezTo>
                    <a:cubicBezTo>
                      <a:pt x="9871" y="6190"/>
                      <a:pt x="9768" y="6190"/>
                      <a:pt x="9768" y="6190"/>
                    </a:cubicBezTo>
                    <a:cubicBezTo>
                      <a:pt x="9357" y="6190"/>
                      <a:pt x="8534" y="5984"/>
                      <a:pt x="7094" y="5470"/>
                    </a:cubicBezTo>
                    <a:cubicBezTo>
                      <a:pt x="6375" y="5265"/>
                      <a:pt x="5449" y="4853"/>
                      <a:pt x="4318" y="4442"/>
                    </a:cubicBezTo>
                    <a:cubicBezTo>
                      <a:pt x="3393" y="5470"/>
                      <a:pt x="1851" y="6704"/>
                      <a:pt x="0" y="7527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760" name="Freihandform: Form 759">
                <a:extLst>
                  <a:ext uri="{FF2B5EF4-FFF2-40B4-BE49-F238E27FC236}">
                    <a16:creationId xmlns:a16="http://schemas.microsoft.com/office/drawing/2014/main" id="{43A75531-9687-4881-99A3-14D18E8ADE93}"/>
                  </a:ext>
                </a:extLst>
              </p:cNvPr>
              <p:cNvSpPr/>
              <p:nvPr/>
            </p:nvSpPr>
            <p:spPr bwMode="gray">
              <a:xfrm>
                <a:off x="6963142" y="3465788"/>
                <a:ext cx="151862" cy="140244"/>
              </a:xfrm>
              <a:custGeom>
                <a:avLst/>
                <a:gdLst>
                  <a:gd name="connsiteX0" fmla="*/ 52232 w 151862"/>
                  <a:gd name="connsiteY0" fmla="*/ 138599 h 140244"/>
                  <a:gd name="connsiteX1" fmla="*/ 61383 w 151862"/>
                  <a:gd name="connsiteY1" fmla="*/ 140244 h 140244"/>
                  <a:gd name="connsiteX2" fmla="*/ 60149 w 151862"/>
                  <a:gd name="connsiteY2" fmla="*/ 135206 h 140244"/>
                  <a:gd name="connsiteX3" fmla="*/ 57681 w 151862"/>
                  <a:gd name="connsiteY3" fmla="*/ 124308 h 140244"/>
                  <a:gd name="connsiteX4" fmla="*/ 57681 w 151862"/>
                  <a:gd name="connsiteY4" fmla="*/ 124308 h 140244"/>
                  <a:gd name="connsiteX5" fmla="*/ 57681 w 151862"/>
                  <a:gd name="connsiteY5" fmla="*/ 124308 h 140244"/>
                  <a:gd name="connsiteX6" fmla="*/ 57681 w 151862"/>
                  <a:gd name="connsiteY6" fmla="*/ 124308 h 140244"/>
                  <a:gd name="connsiteX7" fmla="*/ 57681 w 151862"/>
                  <a:gd name="connsiteY7" fmla="*/ 124308 h 140244"/>
                  <a:gd name="connsiteX8" fmla="*/ 57681 w 151862"/>
                  <a:gd name="connsiteY8" fmla="*/ 124308 h 140244"/>
                  <a:gd name="connsiteX9" fmla="*/ 57681 w 151862"/>
                  <a:gd name="connsiteY9" fmla="*/ 124308 h 140244"/>
                  <a:gd name="connsiteX10" fmla="*/ 57681 w 151862"/>
                  <a:gd name="connsiteY10" fmla="*/ 124308 h 140244"/>
                  <a:gd name="connsiteX11" fmla="*/ 57681 w 151862"/>
                  <a:gd name="connsiteY11" fmla="*/ 124308 h 140244"/>
                  <a:gd name="connsiteX12" fmla="*/ 57681 w 151862"/>
                  <a:gd name="connsiteY12" fmla="*/ 124308 h 140244"/>
                  <a:gd name="connsiteX13" fmla="*/ 57681 w 151862"/>
                  <a:gd name="connsiteY13" fmla="*/ 124308 h 140244"/>
                  <a:gd name="connsiteX14" fmla="*/ 57681 w 151862"/>
                  <a:gd name="connsiteY14" fmla="*/ 124308 h 140244"/>
                  <a:gd name="connsiteX15" fmla="*/ 70431 w 151862"/>
                  <a:gd name="connsiteY15" fmla="*/ 112689 h 140244"/>
                  <a:gd name="connsiteX16" fmla="*/ 77628 w 151862"/>
                  <a:gd name="connsiteY16" fmla="*/ 107445 h 140244"/>
                  <a:gd name="connsiteX17" fmla="*/ 83077 w 151862"/>
                  <a:gd name="connsiteY17" fmla="*/ 106417 h 140244"/>
                  <a:gd name="connsiteX18" fmla="*/ 85956 w 151862"/>
                  <a:gd name="connsiteY18" fmla="*/ 106109 h 140244"/>
                  <a:gd name="connsiteX19" fmla="*/ 85956 w 151862"/>
                  <a:gd name="connsiteY19" fmla="*/ 106109 h 140244"/>
                  <a:gd name="connsiteX20" fmla="*/ 85956 w 151862"/>
                  <a:gd name="connsiteY20" fmla="*/ 105903 h 140244"/>
                  <a:gd name="connsiteX21" fmla="*/ 85853 w 151862"/>
                  <a:gd name="connsiteY21" fmla="*/ 105492 h 140244"/>
                  <a:gd name="connsiteX22" fmla="*/ 86265 w 151862"/>
                  <a:gd name="connsiteY22" fmla="*/ 103024 h 140244"/>
                  <a:gd name="connsiteX23" fmla="*/ 87293 w 151862"/>
                  <a:gd name="connsiteY23" fmla="*/ 102202 h 140244"/>
                  <a:gd name="connsiteX24" fmla="*/ 93565 w 151862"/>
                  <a:gd name="connsiteY24" fmla="*/ 101482 h 140244"/>
                  <a:gd name="connsiteX25" fmla="*/ 98706 w 151862"/>
                  <a:gd name="connsiteY25" fmla="*/ 101173 h 140244"/>
                  <a:gd name="connsiteX26" fmla="*/ 98808 w 151862"/>
                  <a:gd name="connsiteY26" fmla="*/ 101173 h 140244"/>
                  <a:gd name="connsiteX27" fmla="*/ 98911 w 151862"/>
                  <a:gd name="connsiteY27" fmla="*/ 101173 h 140244"/>
                  <a:gd name="connsiteX28" fmla="*/ 102818 w 151862"/>
                  <a:gd name="connsiteY28" fmla="*/ 98603 h 140244"/>
                  <a:gd name="connsiteX29" fmla="*/ 102921 w 151862"/>
                  <a:gd name="connsiteY29" fmla="*/ 98294 h 140244"/>
                  <a:gd name="connsiteX30" fmla="*/ 103435 w 151862"/>
                  <a:gd name="connsiteY30" fmla="*/ 94182 h 140244"/>
                  <a:gd name="connsiteX31" fmla="*/ 103230 w 151862"/>
                  <a:gd name="connsiteY31" fmla="*/ 93359 h 140244"/>
                  <a:gd name="connsiteX32" fmla="*/ 103744 w 151862"/>
                  <a:gd name="connsiteY32" fmla="*/ 90275 h 140244"/>
                  <a:gd name="connsiteX33" fmla="*/ 104566 w 151862"/>
                  <a:gd name="connsiteY33" fmla="*/ 89555 h 140244"/>
                  <a:gd name="connsiteX34" fmla="*/ 104566 w 151862"/>
                  <a:gd name="connsiteY34" fmla="*/ 89555 h 140244"/>
                  <a:gd name="connsiteX35" fmla="*/ 104566 w 151862"/>
                  <a:gd name="connsiteY35" fmla="*/ 89555 h 140244"/>
                  <a:gd name="connsiteX36" fmla="*/ 111147 w 151862"/>
                  <a:gd name="connsiteY36" fmla="*/ 88321 h 140244"/>
                  <a:gd name="connsiteX37" fmla="*/ 114026 w 151862"/>
                  <a:gd name="connsiteY37" fmla="*/ 88116 h 140244"/>
                  <a:gd name="connsiteX38" fmla="*/ 116596 w 151862"/>
                  <a:gd name="connsiteY38" fmla="*/ 85956 h 140244"/>
                  <a:gd name="connsiteX39" fmla="*/ 119681 w 151862"/>
                  <a:gd name="connsiteY39" fmla="*/ 83489 h 140244"/>
                  <a:gd name="connsiteX40" fmla="*/ 119886 w 151862"/>
                  <a:gd name="connsiteY40" fmla="*/ 83489 h 140244"/>
                  <a:gd name="connsiteX41" fmla="*/ 119167 w 151862"/>
                  <a:gd name="connsiteY41" fmla="*/ 79684 h 140244"/>
                  <a:gd name="connsiteX42" fmla="*/ 118036 w 151862"/>
                  <a:gd name="connsiteY42" fmla="*/ 75160 h 140244"/>
                  <a:gd name="connsiteX43" fmla="*/ 117727 w 151862"/>
                  <a:gd name="connsiteY43" fmla="*/ 71253 h 140244"/>
                  <a:gd name="connsiteX44" fmla="*/ 118138 w 151862"/>
                  <a:gd name="connsiteY44" fmla="*/ 70533 h 140244"/>
                  <a:gd name="connsiteX45" fmla="*/ 118138 w 151862"/>
                  <a:gd name="connsiteY45" fmla="*/ 70533 h 140244"/>
                  <a:gd name="connsiteX46" fmla="*/ 118138 w 151862"/>
                  <a:gd name="connsiteY46" fmla="*/ 70533 h 140244"/>
                  <a:gd name="connsiteX47" fmla="*/ 118241 w 151862"/>
                  <a:gd name="connsiteY47" fmla="*/ 70431 h 140244"/>
                  <a:gd name="connsiteX48" fmla="*/ 118241 w 151862"/>
                  <a:gd name="connsiteY48" fmla="*/ 70431 h 140244"/>
                  <a:gd name="connsiteX49" fmla="*/ 118241 w 151862"/>
                  <a:gd name="connsiteY49" fmla="*/ 70431 h 140244"/>
                  <a:gd name="connsiteX50" fmla="*/ 118241 w 151862"/>
                  <a:gd name="connsiteY50" fmla="*/ 70431 h 140244"/>
                  <a:gd name="connsiteX51" fmla="*/ 118241 w 151862"/>
                  <a:gd name="connsiteY51" fmla="*/ 70431 h 140244"/>
                  <a:gd name="connsiteX52" fmla="*/ 120914 w 151862"/>
                  <a:gd name="connsiteY52" fmla="*/ 70019 h 140244"/>
                  <a:gd name="connsiteX53" fmla="*/ 122663 w 151862"/>
                  <a:gd name="connsiteY53" fmla="*/ 70019 h 140244"/>
                  <a:gd name="connsiteX54" fmla="*/ 122663 w 151862"/>
                  <a:gd name="connsiteY54" fmla="*/ 70019 h 140244"/>
                  <a:gd name="connsiteX55" fmla="*/ 127906 w 151862"/>
                  <a:gd name="connsiteY55" fmla="*/ 68169 h 140244"/>
                  <a:gd name="connsiteX56" fmla="*/ 127906 w 151862"/>
                  <a:gd name="connsiteY56" fmla="*/ 68169 h 140244"/>
                  <a:gd name="connsiteX57" fmla="*/ 127906 w 151862"/>
                  <a:gd name="connsiteY57" fmla="*/ 68169 h 140244"/>
                  <a:gd name="connsiteX58" fmla="*/ 127906 w 151862"/>
                  <a:gd name="connsiteY58" fmla="*/ 68169 h 140244"/>
                  <a:gd name="connsiteX59" fmla="*/ 127906 w 151862"/>
                  <a:gd name="connsiteY59" fmla="*/ 68169 h 140244"/>
                  <a:gd name="connsiteX60" fmla="*/ 128215 w 151862"/>
                  <a:gd name="connsiteY60" fmla="*/ 67860 h 140244"/>
                  <a:gd name="connsiteX61" fmla="*/ 128729 w 151862"/>
                  <a:gd name="connsiteY61" fmla="*/ 66421 h 140244"/>
                  <a:gd name="connsiteX62" fmla="*/ 128626 w 151862"/>
                  <a:gd name="connsiteY62" fmla="*/ 65804 h 140244"/>
                  <a:gd name="connsiteX63" fmla="*/ 128523 w 151862"/>
                  <a:gd name="connsiteY63" fmla="*/ 65393 h 140244"/>
                  <a:gd name="connsiteX64" fmla="*/ 128934 w 151862"/>
                  <a:gd name="connsiteY64" fmla="*/ 64364 h 140244"/>
                  <a:gd name="connsiteX65" fmla="*/ 128934 w 151862"/>
                  <a:gd name="connsiteY65" fmla="*/ 64364 h 140244"/>
                  <a:gd name="connsiteX66" fmla="*/ 128934 w 151862"/>
                  <a:gd name="connsiteY66" fmla="*/ 64364 h 140244"/>
                  <a:gd name="connsiteX67" fmla="*/ 146619 w 151862"/>
                  <a:gd name="connsiteY67" fmla="*/ 63336 h 140244"/>
                  <a:gd name="connsiteX68" fmla="*/ 147236 w 151862"/>
                  <a:gd name="connsiteY68" fmla="*/ 63336 h 140244"/>
                  <a:gd name="connsiteX69" fmla="*/ 150526 w 151862"/>
                  <a:gd name="connsiteY69" fmla="*/ 63542 h 140244"/>
                  <a:gd name="connsiteX70" fmla="*/ 151554 w 151862"/>
                  <a:gd name="connsiteY70" fmla="*/ 63028 h 140244"/>
                  <a:gd name="connsiteX71" fmla="*/ 151863 w 151862"/>
                  <a:gd name="connsiteY71" fmla="*/ 61691 h 140244"/>
                  <a:gd name="connsiteX72" fmla="*/ 151246 w 151862"/>
                  <a:gd name="connsiteY72" fmla="*/ 59018 h 140244"/>
                  <a:gd name="connsiteX73" fmla="*/ 151246 w 151862"/>
                  <a:gd name="connsiteY73" fmla="*/ 59018 h 140244"/>
                  <a:gd name="connsiteX74" fmla="*/ 151040 w 151862"/>
                  <a:gd name="connsiteY74" fmla="*/ 58504 h 140244"/>
                  <a:gd name="connsiteX75" fmla="*/ 143432 w 151862"/>
                  <a:gd name="connsiteY75" fmla="*/ 49044 h 140244"/>
                  <a:gd name="connsiteX76" fmla="*/ 138908 w 151862"/>
                  <a:gd name="connsiteY76" fmla="*/ 39894 h 140244"/>
                  <a:gd name="connsiteX77" fmla="*/ 137879 w 151862"/>
                  <a:gd name="connsiteY77" fmla="*/ 35164 h 140244"/>
                  <a:gd name="connsiteX78" fmla="*/ 137674 w 151862"/>
                  <a:gd name="connsiteY78" fmla="*/ 34341 h 140244"/>
                  <a:gd name="connsiteX79" fmla="*/ 135926 w 151862"/>
                  <a:gd name="connsiteY79" fmla="*/ 29200 h 140244"/>
                  <a:gd name="connsiteX80" fmla="*/ 129037 w 151862"/>
                  <a:gd name="connsiteY80" fmla="*/ 18713 h 140244"/>
                  <a:gd name="connsiteX81" fmla="*/ 128729 w 151862"/>
                  <a:gd name="connsiteY81" fmla="*/ 18405 h 140244"/>
                  <a:gd name="connsiteX82" fmla="*/ 126569 w 151862"/>
                  <a:gd name="connsiteY82" fmla="*/ 15834 h 140244"/>
                  <a:gd name="connsiteX83" fmla="*/ 125439 w 151862"/>
                  <a:gd name="connsiteY83" fmla="*/ 14292 h 140244"/>
                  <a:gd name="connsiteX84" fmla="*/ 116493 w 151862"/>
                  <a:gd name="connsiteY84" fmla="*/ 12133 h 140244"/>
                  <a:gd name="connsiteX85" fmla="*/ 107959 w 151862"/>
                  <a:gd name="connsiteY85" fmla="*/ 10076 h 140244"/>
                  <a:gd name="connsiteX86" fmla="*/ 101276 w 151862"/>
                  <a:gd name="connsiteY86" fmla="*/ 10590 h 140244"/>
                  <a:gd name="connsiteX87" fmla="*/ 81946 w 151862"/>
                  <a:gd name="connsiteY87" fmla="*/ 7095 h 140244"/>
                  <a:gd name="connsiteX88" fmla="*/ 70122 w 151862"/>
                  <a:gd name="connsiteY88" fmla="*/ 0 h 140244"/>
                  <a:gd name="connsiteX89" fmla="*/ 76086 w 151862"/>
                  <a:gd name="connsiteY89" fmla="*/ 9254 h 140244"/>
                  <a:gd name="connsiteX90" fmla="*/ 73721 w 151862"/>
                  <a:gd name="connsiteY90" fmla="*/ 21695 h 140244"/>
                  <a:gd name="connsiteX91" fmla="*/ 63747 w 151862"/>
                  <a:gd name="connsiteY91" fmla="*/ 25602 h 140244"/>
                  <a:gd name="connsiteX92" fmla="*/ 63747 w 151862"/>
                  <a:gd name="connsiteY92" fmla="*/ 25602 h 140244"/>
                  <a:gd name="connsiteX93" fmla="*/ 63645 w 151862"/>
                  <a:gd name="connsiteY93" fmla="*/ 26013 h 140244"/>
                  <a:gd name="connsiteX94" fmla="*/ 62616 w 151862"/>
                  <a:gd name="connsiteY94" fmla="*/ 29612 h 140244"/>
                  <a:gd name="connsiteX95" fmla="*/ 60971 w 151862"/>
                  <a:gd name="connsiteY95" fmla="*/ 40408 h 140244"/>
                  <a:gd name="connsiteX96" fmla="*/ 60149 w 151862"/>
                  <a:gd name="connsiteY96" fmla="*/ 47194 h 140244"/>
                  <a:gd name="connsiteX97" fmla="*/ 49867 w 151862"/>
                  <a:gd name="connsiteY97" fmla="*/ 71150 h 140244"/>
                  <a:gd name="connsiteX98" fmla="*/ 49044 w 151862"/>
                  <a:gd name="connsiteY98" fmla="*/ 76908 h 140244"/>
                  <a:gd name="connsiteX99" fmla="*/ 44726 w 151862"/>
                  <a:gd name="connsiteY99" fmla="*/ 83797 h 140244"/>
                  <a:gd name="connsiteX100" fmla="*/ 42053 w 151862"/>
                  <a:gd name="connsiteY100" fmla="*/ 87293 h 140244"/>
                  <a:gd name="connsiteX101" fmla="*/ 38248 w 151862"/>
                  <a:gd name="connsiteY101" fmla="*/ 96238 h 140244"/>
                  <a:gd name="connsiteX102" fmla="*/ 38146 w 151862"/>
                  <a:gd name="connsiteY102" fmla="*/ 96547 h 140244"/>
                  <a:gd name="connsiteX103" fmla="*/ 25499 w 151862"/>
                  <a:gd name="connsiteY103" fmla="*/ 120400 h 140244"/>
                  <a:gd name="connsiteX104" fmla="*/ 20461 w 151862"/>
                  <a:gd name="connsiteY104" fmla="*/ 126261 h 140244"/>
                  <a:gd name="connsiteX105" fmla="*/ 7197 w 151862"/>
                  <a:gd name="connsiteY105" fmla="*/ 136029 h 140244"/>
                  <a:gd name="connsiteX106" fmla="*/ 0 w 151862"/>
                  <a:gd name="connsiteY106" fmla="*/ 139525 h 140244"/>
                  <a:gd name="connsiteX107" fmla="*/ 51820 w 151862"/>
                  <a:gd name="connsiteY107" fmla="*/ 139319 h 140244"/>
                  <a:gd name="connsiteX108" fmla="*/ 52232 w 151862"/>
                  <a:gd name="connsiteY108" fmla="*/ 138599 h 1402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</a:cxnLst>
                <a:rect l="l" t="t" r="r" b="b"/>
                <a:pathLst>
                  <a:path w="151862" h="140244">
                    <a:moveTo>
                      <a:pt x="52232" y="138599"/>
                    </a:moveTo>
                    <a:cubicBezTo>
                      <a:pt x="57373" y="138599"/>
                      <a:pt x="59943" y="139216"/>
                      <a:pt x="61383" y="140244"/>
                    </a:cubicBezTo>
                    <a:cubicBezTo>
                      <a:pt x="60971" y="138497"/>
                      <a:pt x="60560" y="136851"/>
                      <a:pt x="60149" y="135206"/>
                    </a:cubicBezTo>
                    <a:cubicBezTo>
                      <a:pt x="58298" y="127701"/>
                      <a:pt x="57681" y="125027"/>
                      <a:pt x="57681" y="124308"/>
                    </a:cubicBezTo>
                    <a:cubicBezTo>
                      <a:pt x="57681" y="124308"/>
                      <a:pt x="57681" y="124308"/>
                      <a:pt x="57681" y="124308"/>
                    </a:cubicBezTo>
                    <a:cubicBezTo>
                      <a:pt x="57681" y="124308"/>
                      <a:pt x="57681" y="124308"/>
                      <a:pt x="57681" y="124308"/>
                    </a:cubicBezTo>
                    <a:cubicBezTo>
                      <a:pt x="57681" y="124308"/>
                      <a:pt x="57681" y="124308"/>
                      <a:pt x="57681" y="124308"/>
                    </a:cubicBezTo>
                    <a:cubicBezTo>
                      <a:pt x="57681" y="124308"/>
                      <a:pt x="57681" y="124308"/>
                      <a:pt x="57681" y="124308"/>
                    </a:cubicBezTo>
                    <a:cubicBezTo>
                      <a:pt x="57681" y="124308"/>
                      <a:pt x="57681" y="124308"/>
                      <a:pt x="57681" y="124308"/>
                    </a:cubicBezTo>
                    <a:cubicBezTo>
                      <a:pt x="57681" y="124308"/>
                      <a:pt x="57681" y="124308"/>
                      <a:pt x="57681" y="124308"/>
                    </a:cubicBezTo>
                    <a:cubicBezTo>
                      <a:pt x="57681" y="124308"/>
                      <a:pt x="57681" y="124308"/>
                      <a:pt x="57681" y="124308"/>
                    </a:cubicBezTo>
                    <a:cubicBezTo>
                      <a:pt x="57681" y="124308"/>
                      <a:pt x="57681" y="124308"/>
                      <a:pt x="57681" y="124308"/>
                    </a:cubicBezTo>
                    <a:cubicBezTo>
                      <a:pt x="57681" y="124308"/>
                      <a:pt x="57681" y="124308"/>
                      <a:pt x="57681" y="124308"/>
                    </a:cubicBezTo>
                    <a:cubicBezTo>
                      <a:pt x="57681" y="124308"/>
                      <a:pt x="57681" y="124308"/>
                      <a:pt x="57681" y="124308"/>
                    </a:cubicBezTo>
                    <a:cubicBezTo>
                      <a:pt x="57681" y="124308"/>
                      <a:pt x="57681" y="124308"/>
                      <a:pt x="57681" y="124308"/>
                    </a:cubicBezTo>
                    <a:cubicBezTo>
                      <a:pt x="57990" y="122457"/>
                      <a:pt x="63850" y="117624"/>
                      <a:pt x="70431" y="112689"/>
                    </a:cubicBezTo>
                    <a:cubicBezTo>
                      <a:pt x="73001" y="110736"/>
                      <a:pt x="75469" y="108988"/>
                      <a:pt x="77628" y="107445"/>
                    </a:cubicBezTo>
                    <a:cubicBezTo>
                      <a:pt x="79067" y="106417"/>
                      <a:pt x="81227" y="106417"/>
                      <a:pt x="83077" y="106417"/>
                    </a:cubicBezTo>
                    <a:cubicBezTo>
                      <a:pt x="84106" y="106417"/>
                      <a:pt x="85648" y="106417"/>
                      <a:pt x="85956" y="106109"/>
                    </a:cubicBezTo>
                    <a:cubicBezTo>
                      <a:pt x="85956" y="106109"/>
                      <a:pt x="85956" y="106109"/>
                      <a:pt x="85956" y="106109"/>
                    </a:cubicBezTo>
                    <a:cubicBezTo>
                      <a:pt x="85956" y="106109"/>
                      <a:pt x="85956" y="106006"/>
                      <a:pt x="85956" y="105903"/>
                    </a:cubicBezTo>
                    <a:cubicBezTo>
                      <a:pt x="85956" y="105800"/>
                      <a:pt x="85956" y="105595"/>
                      <a:pt x="85853" y="105492"/>
                    </a:cubicBezTo>
                    <a:cubicBezTo>
                      <a:pt x="85545" y="104258"/>
                      <a:pt x="85956" y="103538"/>
                      <a:pt x="86265" y="103024"/>
                    </a:cubicBezTo>
                    <a:cubicBezTo>
                      <a:pt x="86573" y="102716"/>
                      <a:pt x="86882" y="102407"/>
                      <a:pt x="87293" y="102202"/>
                    </a:cubicBezTo>
                    <a:cubicBezTo>
                      <a:pt x="88732" y="101482"/>
                      <a:pt x="90994" y="101482"/>
                      <a:pt x="93565" y="101482"/>
                    </a:cubicBezTo>
                    <a:cubicBezTo>
                      <a:pt x="95416" y="101482"/>
                      <a:pt x="97266" y="101482"/>
                      <a:pt x="98706" y="101173"/>
                    </a:cubicBezTo>
                    <a:cubicBezTo>
                      <a:pt x="98706" y="101173"/>
                      <a:pt x="98808" y="101173"/>
                      <a:pt x="98808" y="101173"/>
                    </a:cubicBezTo>
                    <a:cubicBezTo>
                      <a:pt x="98808" y="101173"/>
                      <a:pt x="98911" y="101173"/>
                      <a:pt x="98911" y="101173"/>
                    </a:cubicBezTo>
                    <a:cubicBezTo>
                      <a:pt x="100659" y="100762"/>
                      <a:pt x="101996" y="99837"/>
                      <a:pt x="102818" y="98603"/>
                    </a:cubicBezTo>
                    <a:cubicBezTo>
                      <a:pt x="102921" y="98500"/>
                      <a:pt x="102921" y="98397"/>
                      <a:pt x="102921" y="98294"/>
                    </a:cubicBezTo>
                    <a:cubicBezTo>
                      <a:pt x="103538" y="97163"/>
                      <a:pt x="103744" y="95724"/>
                      <a:pt x="103435" y="94182"/>
                    </a:cubicBezTo>
                    <a:cubicBezTo>
                      <a:pt x="103435" y="93873"/>
                      <a:pt x="103333" y="93668"/>
                      <a:pt x="103230" y="93359"/>
                    </a:cubicBezTo>
                    <a:cubicBezTo>
                      <a:pt x="102921" y="92125"/>
                      <a:pt x="103127" y="91097"/>
                      <a:pt x="103744" y="90275"/>
                    </a:cubicBezTo>
                    <a:cubicBezTo>
                      <a:pt x="103949" y="89966"/>
                      <a:pt x="104258" y="89761"/>
                      <a:pt x="104566" y="89555"/>
                    </a:cubicBezTo>
                    <a:cubicBezTo>
                      <a:pt x="104566" y="89555"/>
                      <a:pt x="104566" y="89555"/>
                      <a:pt x="104566" y="89555"/>
                    </a:cubicBezTo>
                    <a:cubicBezTo>
                      <a:pt x="104566" y="89555"/>
                      <a:pt x="104566" y="89555"/>
                      <a:pt x="104566" y="89555"/>
                    </a:cubicBezTo>
                    <a:cubicBezTo>
                      <a:pt x="106109" y="88527"/>
                      <a:pt x="108679" y="88424"/>
                      <a:pt x="111147" y="88321"/>
                    </a:cubicBezTo>
                    <a:cubicBezTo>
                      <a:pt x="112175" y="88321"/>
                      <a:pt x="113203" y="88218"/>
                      <a:pt x="114026" y="88116"/>
                    </a:cubicBezTo>
                    <a:cubicBezTo>
                      <a:pt x="115671" y="87910"/>
                      <a:pt x="116082" y="87087"/>
                      <a:pt x="116596" y="85956"/>
                    </a:cubicBezTo>
                    <a:cubicBezTo>
                      <a:pt x="117110" y="84928"/>
                      <a:pt x="117727" y="83489"/>
                      <a:pt x="119681" y="83489"/>
                    </a:cubicBezTo>
                    <a:cubicBezTo>
                      <a:pt x="119886" y="83489"/>
                      <a:pt x="119886" y="83489"/>
                      <a:pt x="119886" y="83489"/>
                    </a:cubicBezTo>
                    <a:cubicBezTo>
                      <a:pt x="120092" y="83077"/>
                      <a:pt x="119578" y="81021"/>
                      <a:pt x="119167" y="79684"/>
                    </a:cubicBezTo>
                    <a:cubicBezTo>
                      <a:pt x="118755" y="78348"/>
                      <a:pt x="118344" y="76703"/>
                      <a:pt x="118036" y="75160"/>
                    </a:cubicBezTo>
                    <a:cubicBezTo>
                      <a:pt x="117727" y="73207"/>
                      <a:pt x="117522" y="72076"/>
                      <a:pt x="117727" y="71253"/>
                    </a:cubicBezTo>
                    <a:cubicBezTo>
                      <a:pt x="117830" y="70945"/>
                      <a:pt x="117933" y="70739"/>
                      <a:pt x="118138" y="70533"/>
                    </a:cubicBezTo>
                    <a:cubicBezTo>
                      <a:pt x="118138" y="70533"/>
                      <a:pt x="118138" y="70533"/>
                      <a:pt x="118138" y="70533"/>
                    </a:cubicBezTo>
                    <a:cubicBezTo>
                      <a:pt x="118138" y="70533"/>
                      <a:pt x="118138" y="70533"/>
                      <a:pt x="118138" y="70533"/>
                    </a:cubicBezTo>
                    <a:cubicBezTo>
                      <a:pt x="118138" y="70533"/>
                      <a:pt x="118241" y="70431"/>
                      <a:pt x="118241" y="70431"/>
                    </a:cubicBezTo>
                    <a:lnTo>
                      <a:pt x="118241" y="70431"/>
                    </a:lnTo>
                    <a:cubicBezTo>
                      <a:pt x="118241" y="70431"/>
                      <a:pt x="118241" y="70431"/>
                      <a:pt x="118241" y="70431"/>
                    </a:cubicBezTo>
                    <a:cubicBezTo>
                      <a:pt x="118241" y="70431"/>
                      <a:pt x="118241" y="70431"/>
                      <a:pt x="118241" y="70431"/>
                    </a:cubicBezTo>
                    <a:cubicBezTo>
                      <a:pt x="118241" y="70431"/>
                      <a:pt x="118241" y="70431"/>
                      <a:pt x="118241" y="70431"/>
                    </a:cubicBezTo>
                    <a:cubicBezTo>
                      <a:pt x="118858" y="69917"/>
                      <a:pt x="119784" y="69917"/>
                      <a:pt x="120914" y="70019"/>
                    </a:cubicBezTo>
                    <a:cubicBezTo>
                      <a:pt x="121428" y="70019"/>
                      <a:pt x="122046" y="70122"/>
                      <a:pt x="122663" y="70019"/>
                    </a:cubicBezTo>
                    <a:lnTo>
                      <a:pt x="122663" y="70019"/>
                    </a:lnTo>
                    <a:cubicBezTo>
                      <a:pt x="124822" y="70019"/>
                      <a:pt x="126775" y="69300"/>
                      <a:pt x="127906" y="68169"/>
                    </a:cubicBezTo>
                    <a:cubicBezTo>
                      <a:pt x="127906" y="68169"/>
                      <a:pt x="127906" y="68169"/>
                      <a:pt x="127906" y="68169"/>
                    </a:cubicBezTo>
                    <a:cubicBezTo>
                      <a:pt x="127906" y="68169"/>
                      <a:pt x="127906" y="68169"/>
                      <a:pt x="127906" y="68169"/>
                    </a:cubicBezTo>
                    <a:cubicBezTo>
                      <a:pt x="127906" y="68169"/>
                      <a:pt x="127906" y="68169"/>
                      <a:pt x="127906" y="68169"/>
                    </a:cubicBezTo>
                    <a:cubicBezTo>
                      <a:pt x="127906" y="68169"/>
                      <a:pt x="127906" y="68169"/>
                      <a:pt x="127906" y="68169"/>
                    </a:cubicBezTo>
                    <a:cubicBezTo>
                      <a:pt x="128009" y="68066"/>
                      <a:pt x="128112" y="67963"/>
                      <a:pt x="128215" y="67860"/>
                    </a:cubicBezTo>
                    <a:cubicBezTo>
                      <a:pt x="128523" y="67346"/>
                      <a:pt x="128729" y="66935"/>
                      <a:pt x="128729" y="66421"/>
                    </a:cubicBezTo>
                    <a:cubicBezTo>
                      <a:pt x="128729" y="66215"/>
                      <a:pt x="128729" y="66010"/>
                      <a:pt x="128626" y="65804"/>
                    </a:cubicBezTo>
                    <a:cubicBezTo>
                      <a:pt x="128626" y="65701"/>
                      <a:pt x="128523" y="65495"/>
                      <a:pt x="128523" y="65393"/>
                    </a:cubicBezTo>
                    <a:cubicBezTo>
                      <a:pt x="128523" y="64981"/>
                      <a:pt x="128626" y="64673"/>
                      <a:pt x="128934" y="64364"/>
                    </a:cubicBezTo>
                    <a:cubicBezTo>
                      <a:pt x="128934" y="64364"/>
                      <a:pt x="128934" y="64364"/>
                      <a:pt x="128934" y="64364"/>
                    </a:cubicBezTo>
                    <a:cubicBezTo>
                      <a:pt x="128934" y="64364"/>
                      <a:pt x="128934" y="64364"/>
                      <a:pt x="128934" y="64364"/>
                    </a:cubicBezTo>
                    <a:cubicBezTo>
                      <a:pt x="130477" y="62719"/>
                      <a:pt x="136337" y="62719"/>
                      <a:pt x="146619" y="63336"/>
                    </a:cubicBezTo>
                    <a:cubicBezTo>
                      <a:pt x="146825" y="63336"/>
                      <a:pt x="147030" y="63336"/>
                      <a:pt x="147236" y="63336"/>
                    </a:cubicBezTo>
                    <a:cubicBezTo>
                      <a:pt x="148778" y="63439"/>
                      <a:pt x="150012" y="63542"/>
                      <a:pt x="150526" y="63542"/>
                    </a:cubicBezTo>
                    <a:cubicBezTo>
                      <a:pt x="151143" y="63542"/>
                      <a:pt x="151452" y="63233"/>
                      <a:pt x="151554" y="63028"/>
                    </a:cubicBezTo>
                    <a:cubicBezTo>
                      <a:pt x="151760" y="62719"/>
                      <a:pt x="151863" y="62205"/>
                      <a:pt x="151863" y="61691"/>
                    </a:cubicBezTo>
                    <a:cubicBezTo>
                      <a:pt x="151863" y="60869"/>
                      <a:pt x="151657" y="59840"/>
                      <a:pt x="151246" y="59018"/>
                    </a:cubicBezTo>
                    <a:lnTo>
                      <a:pt x="151246" y="59018"/>
                    </a:lnTo>
                    <a:cubicBezTo>
                      <a:pt x="151143" y="58812"/>
                      <a:pt x="151040" y="58709"/>
                      <a:pt x="151040" y="58504"/>
                    </a:cubicBezTo>
                    <a:cubicBezTo>
                      <a:pt x="149395" y="55111"/>
                      <a:pt x="145488" y="49456"/>
                      <a:pt x="143432" y="49044"/>
                    </a:cubicBezTo>
                    <a:cubicBezTo>
                      <a:pt x="140656" y="48633"/>
                      <a:pt x="139833" y="44520"/>
                      <a:pt x="138908" y="39894"/>
                    </a:cubicBezTo>
                    <a:cubicBezTo>
                      <a:pt x="138599" y="38351"/>
                      <a:pt x="138291" y="36706"/>
                      <a:pt x="137879" y="35164"/>
                    </a:cubicBezTo>
                    <a:cubicBezTo>
                      <a:pt x="137777" y="34855"/>
                      <a:pt x="137777" y="34547"/>
                      <a:pt x="137674" y="34341"/>
                    </a:cubicBezTo>
                    <a:cubicBezTo>
                      <a:pt x="137160" y="32491"/>
                      <a:pt x="136543" y="30743"/>
                      <a:pt x="135926" y="29200"/>
                    </a:cubicBezTo>
                    <a:cubicBezTo>
                      <a:pt x="134178" y="24985"/>
                      <a:pt x="131916" y="21592"/>
                      <a:pt x="129037" y="18713"/>
                    </a:cubicBezTo>
                    <a:cubicBezTo>
                      <a:pt x="128934" y="18610"/>
                      <a:pt x="128832" y="18507"/>
                      <a:pt x="128729" y="18405"/>
                    </a:cubicBezTo>
                    <a:cubicBezTo>
                      <a:pt x="128112" y="17788"/>
                      <a:pt x="127392" y="16965"/>
                      <a:pt x="126569" y="15834"/>
                    </a:cubicBezTo>
                    <a:cubicBezTo>
                      <a:pt x="126261" y="15423"/>
                      <a:pt x="125850" y="14909"/>
                      <a:pt x="125439" y="14292"/>
                    </a:cubicBezTo>
                    <a:cubicBezTo>
                      <a:pt x="122765" y="14189"/>
                      <a:pt x="119578" y="13161"/>
                      <a:pt x="116493" y="12133"/>
                    </a:cubicBezTo>
                    <a:cubicBezTo>
                      <a:pt x="113512" y="11207"/>
                      <a:pt x="110427" y="10179"/>
                      <a:pt x="107959" y="10076"/>
                    </a:cubicBezTo>
                    <a:cubicBezTo>
                      <a:pt x="105903" y="9973"/>
                      <a:pt x="103744" y="10282"/>
                      <a:pt x="101276" y="10590"/>
                    </a:cubicBezTo>
                    <a:cubicBezTo>
                      <a:pt x="94902" y="11310"/>
                      <a:pt x="87704" y="12235"/>
                      <a:pt x="81946" y="7095"/>
                    </a:cubicBezTo>
                    <a:cubicBezTo>
                      <a:pt x="76497" y="2262"/>
                      <a:pt x="72796" y="103"/>
                      <a:pt x="70122" y="0"/>
                    </a:cubicBezTo>
                    <a:cubicBezTo>
                      <a:pt x="73001" y="2570"/>
                      <a:pt x="75058" y="5758"/>
                      <a:pt x="76086" y="9254"/>
                    </a:cubicBezTo>
                    <a:cubicBezTo>
                      <a:pt x="77319" y="13675"/>
                      <a:pt x="76394" y="18405"/>
                      <a:pt x="73721" y="21695"/>
                    </a:cubicBezTo>
                    <a:cubicBezTo>
                      <a:pt x="71253" y="24574"/>
                      <a:pt x="67757" y="26013"/>
                      <a:pt x="63747" y="25602"/>
                    </a:cubicBezTo>
                    <a:cubicBezTo>
                      <a:pt x="63747" y="25602"/>
                      <a:pt x="63747" y="25602"/>
                      <a:pt x="63747" y="25602"/>
                    </a:cubicBezTo>
                    <a:cubicBezTo>
                      <a:pt x="63747" y="25705"/>
                      <a:pt x="63645" y="25910"/>
                      <a:pt x="63645" y="26013"/>
                    </a:cubicBezTo>
                    <a:cubicBezTo>
                      <a:pt x="63233" y="27144"/>
                      <a:pt x="62925" y="28275"/>
                      <a:pt x="62616" y="29612"/>
                    </a:cubicBezTo>
                    <a:cubicBezTo>
                      <a:pt x="61794" y="33005"/>
                      <a:pt x="61383" y="36603"/>
                      <a:pt x="60971" y="40408"/>
                    </a:cubicBezTo>
                    <a:cubicBezTo>
                      <a:pt x="60766" y="42670"/>
                      <a:pt x="60457" y="44932"/>
                      <a:pt x="60149" y="47194"/>
                    </a:cubicBezTo>
                    <a:cubicBezTo>
                      <a:pt x="58915" y="55111"/>
                      <a:pt x="56653" y="64878"/>
                      <a:pt x="49867" y="71150"/>
                    </a:cubicBezTo>
                    <a:cubicBezTo>
                      <a:pt x="49970" y="73104"/>
                      <a:pt x="49661" y="74955"/>
                      <a:pt x="49044" y="76908"/>
                    </a:cubicBezTo>
                    <a:cubicBezTo>
                      <a:pt x="48119" y="79787"/>
                      <a:pt x="46371" y="81843"/>
                      <a:pt x="44726" y="83797"/>
                    </a:cubicBezTo>
                    <a:cubicBezTo>
                      <a:pt x="43801" y="84825"/>
                      <a:pt x="42875" y="85956"/>
                      <a:pt x="42053" y="87293"/>
                    </a:cubicBezTo>
                    <a:cubicBezTo>
                      <a:pt x="40305" y="89966"/>
                      <a:pt x="39380" y="92948"/>
                      <a:pt x="38248" y="96238"/>
                    </a:cubicBezTo>
                    <a:lnTo>
                      <a:pt x="38146" y="96547"/>
                    </a:lnTo>
                    <a:cubicBezTo>
                      <a:pt x="38968" y="103744"/>
                      <a:pt x="30948" y="116493"/>
                      <a:pt x="25499" y="120400"/>
                    </a:cubicBezTo>
                    <a:cubicBezTo>
                      <a:pt x="23340" y="121943"/>
                      <a:pt x="21900" y="123999"/>
                      <a:pt x="20461" y="126261"/>
                    </a:cubicBezTo>
                    <a:cubicBezTo>
                      <a:pt x="17788" y="130168"/>
                      <a:pt x="14703" y="134589"/>
                      <a:pt x="7197" y="136029"/>
                    </a:cubicBezTo>
                    <a:cubicBezTo>
                      <a:pt x="4318" y="136543"/>
                      <a:pt x="1953" y="137674"/>
                      <a:pt x="0" y="139525"/>
                    </a:cubicBezTo>
                    <a:cubicBezTo>
                      <a:pt x="17274" y="139422"/>
                      <a:pt x="34547" y="139422"/>
                      <a:pt x="51820" y="139319"/>
                    </a:cubicBezTo>
                    <a:cubicBezTo>
                      <a:pt x="52026" y="138599"/>
                      <a:pt x="52129" y="138599"/>
                      <a:pt x="52232" y="138599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761" name="Freihandform: Form 760">
                <a:extLst>
                  <a:ext uri="{FF2B5EF4-FFF2-40B4-BE49-F238E27FC236}">
                    <a16:creationId xmlns:a16="http://schemas.microsoft.com/office/drawing/2014/main" id="{E4CF0710-A453-40DC-9C5D-CA83A0F68DBA}"/>
                  </a:ext>
                </a:extLst>
              </p:cNvPr>
              <p:cNvSpPr/>
              <p:nvPr/>
            </p:nvSpPr>
            <p:spPr bwMode="gray">
              <a:xfrm>
                <a:off x="6945458" y="3320095"/>
                <a:ext cx="175480" cy="137915"/>
              </a:xfrm>
              <a:custGeom>
                <a:avLst/>
                <a:gdLst>
                  <a:gd name="connsiteX0" fmla="*/ 5244 w 175480"/>
                  <a:gd name="connsiteY0" fmla="*/ 0 h 137915"/>
                  <a:gd name="connsiteX1" fmla="*/ 5244 w 175480"/>
                  <a:gd name="connsiteY1" fmla="*/ 0 h 137915"/>
                  <a:gd name="connsiteX2" fmla="*/ 2982 w 175480"/>
                  <a:gd name="connsiteY2" fmla="*/ 2570 h 137915"/>
                  <a:gd name="connsiteX3" fmla="*/ 0 w 175480"/>
                  <a:gd name="connsiteY3" fmla="*/ 7300 h 137915"/>
                  <a:gd name="connsiteX4" fmla="*/ 2776 w 175480"/>
                  <a:gd name="connsiteY4" fmla="*/ 13675 h 137915"/>
                  <a:gd name="connsiteX5" fmla="*/ 10385 w 175480"/>
                  <a:gd name="connsiteY5" fmla="*/ 19638 h 137915"/>
                  <a:gd name="connsiteX6" fmla="*/ 16554 w 175480"/>
                  <a:gd name="connsiteY6" fmla="*/ 31771 h 137915"/>
                  <a:gd name="connsiteX7" fmla="*/ 16554 w 175480"/>
                  <a:gd name="connsiteY7" fmla="*/ 32593 h 137915"/>
                  <a:gd name="connsiteX8" fmla="*/ 16862 w 175480"/>
                  <a:gd name="connsiteY8" fmla="*/ 33005 h 137915"/>
                  <a:gd name="connsiteX9" fmla="*/ 21797 w 175480"/>
                  <a:gd name="connsiteY9" fmla="*/ 33210 h 137915"/>
                  <a:gd name="connsiteX10" fmla="*/ 23545 w 175480"/>
                  <a:gd name="connsiteY10" fmla="*/ 33108 h 137915"/>
                  <a:gd name="connsiteX11" fmla="*/ 26733 w 175480"/>
                  <a:gd name="connsiteY11" fmla="*/ 34033 h 137915"/>
                  <a:gd name="connsiteX12" fmla="*/ 27864 w 175480"/>
                  <a:gd name="connsiteY12" fmla="*/ 34136 h 137915"/>
                  <a:gd name="connsiteX13" fmla="*/ 28481 w 175480"/>
                  <a:gd name="connsiteY13" fmla="*/ 33519 h 137915"/>
                  <a:gd name="connsiteX14" fmla="*/ 34650 w 175480"/>
                  <a:gd name="connsiteY14" fmla="*/ 31771 h 137915"/>
                  <a:gd name="connsiteX15" fmla="*/ 39071 w 175480"/>
                  <a:gd name="connsiteY15" fmla="*/ 34753 h 137915"/>
                  <a:gd name="connsiteX16" fmla="*/ 39071 w 175480"/>
                  <a:gd name="connsiteY16" fmla="*/ 34753 h 137915"/>
                  <a:gd name="connsiteX17" fmla="*/ 39071 w 175480"/>
                  <a:gd name="connsiteY17" fmla="*/ 34753 h 137915"/>
                  <a:gd name="connsiteX18" fmla="*/ 39379 w 175480"/>
                  <a:gd name="connsiteY18" fmla="*/ 35472 h 137915"/>
                  <a:gd name="connsiteX19" fmla="*/ 39791 w 175480"/>
                  <a:gd name="connsiteY19" fmla="*/ 36089 h 137915"/>
                  <a:gd name="connsiteX20" fmla="*/ 42258 w 175480"/>
                  <a:gd name="connsiteY20" fmla="*/ 37220 h 137915"/>
                  <a:gd name="connsiteX21" fmla="*/ 45548 w 175480"/>
                  <a:gd name="connsiteY21" fmla="*/ 39379 h 137915"/>
                  <a:gd name="connsiteX22" fmla="*/ 45754 w 175480"/>
                  <a:gd name="connsiteY22" fmla="*/ 40305 h 137915"/>
                  <a:gd name="connsiteX23" fmla="*/ 45240 w 175480"/>
                  <a:gd name="connsiteY23" fmla="*/ 42258 h 137915"/>
                  <a:gd name="connsiteX24" fmla="*/ 45137 w 175480"/>
                  <a:gd name="connsiteY24" fmla="*/ 42464 h 137915"/>
                  <a:gd name="connsiteX25" fmla="*/ 45137 w 175480"/>
                  <a:gd name="connsiteY25" fmla="*/ 42464 h 137915"/>
                  <a:gd name="connsiteX26" fmla="*/ 41436 w 175480"/>
                  <a:gd name="connsiteY26" fmla="*/ 46782 h 137915"/>
                  <a:gd name="connsiteX27" fmla="*/ 41333 w 175480"/>
                  <a:gd name="connsiteY27" fmla="*/ 46885 h 137915"/>
                  <a:gd name="connsiteX28" fmla="*/ 40202 w 175480"/>
                  <a:gd name="connsiteY28" fmla="*/ 47913 h 137915"/>
                  <a:gd name="connsiteX29" fmla="*/ 40202 w 175480"/>
                  <a:gd name="connsiteY29" fmla="*/ 47913 h 137915"/>
                  <a:gd name="connsiteX30" fmla="*/ 40202 w 175480"/>
                  <a:gd name="connsiteY30" fmla="*/ 47913 h 137915"/>
                  <a:gd name="connsiteX31" fmla="*/ 39174 w 175480"/>
                  <a:gd name="connsiteY31" fmla="*/ 49970 h 137915"/>
                  <a:gd name="connsiteX32" fmla="*/ 39277 w 175480"/>
                  <a:gd name="connsiteY32" fmla="*/ 50381 h 137915"/>
                  <a:gd name="connsiteX33" fmla="*/ 41641 w 175480"/>
                  <a:gd name="connsiteY33" fmla="*/ 54288 h 137915"/>
                  <a:gd name="connsiteX34" fmla="*/ 45857 w 175480"/>
                  <a:gd name="connsiteY34" fmla="*/ 63439 h 137915"/>
                  <a:gd name="connsiteX35" fmla="*/ 45343 w 175480"/>
                  <a:gd name="connsiteY35" fmla="*/ 65701 h 137915"/>
                  <a:gd name="connsiteX36" fmla="*/ 45034 w 175480"/>
                  <a:gd name="connsiteY36" fmla="*/ 67038 h 137915"/>
                  <a:gd name="connsiteX37" fmla="*/ 46474 w 175480"/>
                  <a:gd name="connsiteY37" fmla="*/ 71664 h 137915"/>
                  <a:gd name="connsiteX38" fmla="*/ 47297 w 175480"/>
                  <a:gd name="connsiteY38" fmla="*/ 73515 h 137915"/>
                  <a:gd name="connsiteX39" fmla="*/ 47297 w 175480"/>
                  <a:gd name="connsiteY39" fmla="*/ 75983 h 137915"/>
                  <a:gd name="connsiteX40" fmla="*/ 45446 w 175480"/>
                  <a:gd name="connsiteY40" fmla="*/ 76805 h 137915"/>
                  <a:gd name="connsiteX41" fmla="*/ 45446 w 175480"/>
                  <a:gd name="connsiteY41" fmla="*/ 76805 h 137915"/>
                  <a:gd name="connsiteX42" fmla="*/ 42053 w 175480"/>
                  <a:gd name="connsiteY42" fmla="*/ 77834 h 137915"/>
                  <a:gd name="connsiteX43" fmla="*/ 42053 w 175480"/>
                  <a:gd name="connsiteY43" fmla="*/ 77936 h 137915"/>
                  <a:gd name="connsiteX44" fmla="*/ 44623 w 175480"/>
                  <a:gd name="connsiteY44" fmla="*/ 81021 h 137915"/>
                  <a:gd name="connsiteX45" fmla="*/ 52849 w 175480"/>
                  <a:gd name="connsiteY45" fmla="*/ 90069 h 137915"/>
                  <a:gd name="connsiteX46" fmla="*/ 50895 w 175480"/>
                  <a:gd name="connsiteY46" fmla="*/ 91200 h 137915"/>
                  <a:gd name="connsiteX47" fmla="*/ 49867 w 175480"/>
                  <a:gd name="connsiteY47" fmla="*/ 92228 h 137915"/>
                  <a:gd name="connsiteX48" fmla="*/ 49558 w 175480"/>
                  <a:gd name="connsiteY48" fmla="*/ 94079 h 137915"/>
                  <a:gd name="connsiteX49" fmla="*/ 50689 w 175480"/>
                  <a:gd name="connsiteY49" fmla="*/ 97678 h 137915"/>
                  <a:gd name="connsiteX50" fmla="*/ 52335 w 175480"/>
                  <a:gd name="connsiteY50" fmla="*/ 98809 h 137915"/>
                  <a:gd name="connsiteX51" fmla="*/ 58401 w 175480"/>
                  <a:gd name="connsiteY51" fmla="*/ 105389 h 137915"/>
                  <a:gd name="connsiteX52" fmla="*/ 55933 w 175480"/>
                  <a:gd name="connsiteY52" fmla="*/ 107240 h 137915"/>
                  <a:gd name="connsiteX53" fmla="*/ 53980 w 175480"/>
                  <a:gd name="connsiteY53" fmla="*/ 108062 h 137915"/>
                  <a:gd name="connsiteX54" fmla="*/ 53466 w 175480"/>
                  <a:gd name="connsiteY54" fmla="*/ 108679 h 137915"/>
                  <a:gd name="connsiteX55" fmla="*/ 54082 w 175480"/>
                  <a:gd name="connsiteY55" fmla="*/ 115260 h 137915"/>
                  <a:gd name="connsiteX56" fmla="*/ 54082 w 175480"/>
                  <a:gd name="connsiteY56" fmla="*/ 115260 h 137915"/>
                  <a:gd name="connsiteX57" fmla="*/ 54699 w 175480"/>
                  <a:gd name="connsiteY57" fmla="*/ 116390 h 137915"/>
                  <a:gd name="connsiteX58" fmla="*/ 57167 w 175480"/>
                  <a:gd name="connsiteY58" fmla="*/ 119475 h 137915"/>
                  <a:gd name="connsiteX59" fmla="*/ 59943 w 175480"/>
                  <a:gd name="connsiteY59" fmla="*/ 119167 h 137915"/>
                  <a:gd name="connsiteX60" fmla="*/ 64981 w 175480"/>
                  <a:gd name="connsiteY60" fmla="*/ 120195 h 137915"/>
                  <a:gd name="connsiteX61" fmla="*/ 74440 w 175480"/>
                  <a:gd name="connsiteY61" fmla="*/ 128523 h 137915"/>
                  <a:gd name="connsiteX62" fmla="*/ 87396 w 175480"/>
                  <a:gd name="connsiteY62" fmla="*/ 137880 h 137915"/>
                  <a:gd name="connsiteX63" fmla="*/ 88218 w 175480"/>
                  <a:gd name="connsiteY63" fmla="*/ 137571 h 137915"/>
                  <a:gd name="connsiteX64" fmla="*/ 88218 w 175480"/>
                  <a:gd name="connsiteY64" fmla="*/ 136440 h 137915"/>
                  <a:gd name="connsiteX65" fmla="*/ 88527 w 175480"/>
                  <a:gd name="connsiteY65" fmla="*/ 133356 h 137915"/>
                  <a:gd name="connsiteX66" fmla="*/ 94387 w 175480"/>
                  <a:gd name="connsiteY66" fmla="*/ 132122 h 137915"/>
                  <a:gd name="connsiteX67" fmla="*/ 97472 w 175480"/>
                  <a:gd name="connsiteY67" fmla="*/ 132430 h 137915"/>
                  <a:gd name="connsiteX68" fmla="*/ 99940 w 175480"/>
                  <a:gd name="connsiteY68" fmla="*/ 130888 h 137915"/>
                  <a:gd name="connsiteX69" fmla="*/ 108885 w 175480"/>
                  <a:gd name="connsiteY69" fmla="*/ 126981 h 137915"/>
                  <a:gd name="connsiteX70" fmla="*/ 117419 w 175480"/>
                  <a:gd name="connsiteY70" fmla="*/ 126570 h 137915"/>
                  <a:gd name="connsiteX71" fmla="*/ 126981 w 175480"/>
                  <a:gd name="connsiteY71" fmla="*/ 126261 h 137915"/>
                  <a:gd name="connsiteX72" fmla="*/ 133356 w 175480"/>
                  <a:gd name="connsiteY72" fmla="*/ 124616 h 137915"/>
                  <a:gd name="connsiteX73" fmla="*/ 134486 w 175480"/>
                  <a:gd name="connsiteY73" fmla="*/ 121840 h 137915"/>
                  <a:gd name="connsiteX74" fmla="*/ 143843 w 175480"/>
                  <a:gd name="connsiteY74" fmla="*/ 112586 h 137915"/>
                  <a:gd name="connsiteX75" fmla="*/ 145796 w 175480"/>
                  <a:gd name="connsiteY75" fmla="*/ 111558 h 137915"/>
                  <a:gd name="connsiteX76" fmla="*/ 145282 w 175480"/>
                  <a:gd name="connsiteY76" fmla="*/ 104978 h 137915"/>
                  <a:gd name="connsiteX77" fmla="*/ 144768 w 175480"/>
                  <a:gd name="connsiteY77" fmla="*/ 102921 h 137915"/>
                  <a:gd name="connsiteX78" fmla="*/ 148573 w 175480"/>
                  <a:gd name="connsiteY78" fmla="*/ 95210 h 137915"/>
                  <a:gd name="connsiteX79" fmla="*/ 151246 w 175480"/>
                  <a:gd name="connsiteY79" fmla="*/ 90994 h 137915"/>
                  <a:gd name="connsiteX80" fmla="*/ 149189 w 175480"/>
                  <a:gd name="connsiteY80" fmla="*/ 87293 h 137915"/>
                  <a:gd name="connsiteX81" fmla="*/ 143432 w 175480"/>
                  <a:gd name="connsiteY81" fmla="*/ 68169 h 137915"/>
                  <a:gd name="connsiteX82" fmla="*/ 148161 w 175480"/>
                  <a:gd name="connsiteY82" fmla="*/ 59018 h 137915"/>
                  <a:gd name="connsiteX83" fmla="*/ 149806 w 175480"/>
                  <a:gd name="connsiteY83" fmla="*/ 53774 h 137915"/>
                  <a:gd name="connsiteX84" fmla="*/ 150012 w 175480"/>
                  <a:gd name="connsiteY84" fmla="*/ 49353 h 137915"/>
                  <a:gd name="connsiteX85" fmla="*/ 160808 w 175480"/>
                  <a:gd name="connsiteY85" fmla="*/ 44932 h 137915"/>
                  <a:gd name="connsiteX86" fmla="*/ 167800 w 175480"/>
                  <a:gd name="connsiteY86" fmla="*/ 40511 h 137915"/>
                  <a:gd name="connsiteX87" fmla="*/ 172632 w 175480"/>
                  <a:gd name="connsiteY87" fmla="*/ 36192 h 137915"/>
                  <a:gd name="connsiteX88" fmla="*/ 175306 w 175480"/>
                  <a:gd name="connsiteY88" fmla="*/ 33210 h 137915"/>
                  <a:gd name="connsiteX89" fmla="*/ 173455 w 175480"/>
                  <a:gd name="connsiteY89" fmla="*/ 25293 h 137915"/>
                  <a:gd name="connsiteX90" fmla="*/ 169136 w 175480"/>
                  <a:gd name="connsiteY90" fmla="*/ 25293 h 137915"/>
                  <a:gd name="connsiteX91" fmla="*/ 159060 w 175480"/>
                  <a:gd name="connsiteY91" fmla="*/ 24779 h 137915"/>
                  <a:gd name="connsiteX92" fmla="*/ 153919 w 175480"/>
                  <a:gd name="connsiteY92" fmla="*/ 23957 h 137915"/>
                  <a:gd name="connsiteX93" fmla="*/ 141067 w 175480"/>
                  <a:gd name="connsiteY93" fmla="*/ 20872 h 137915"/>
                  <a:gd name="connsiteX94" fmla="*/ 141067 w 175480"/>
                  <a:gd name="connsiteY94" fmla="*/ 20872 h 137915"/>
                  <a:gd name="connsiteX95" fmla="*/ 140964 w 175480"/>
                  <a:gd name="connsiteY95" fmla="*/ 20872 h 137915"/>
                  <a:gd name="connsiteX96" fmla="*/ 140861 w 175480"/>
                  <a:gd name="connsiteY96" fmla="*/ 20872 h 137915"/>
                  <a:gd name="connsiteX97" fmla="*/ 140861 w 175480"/>
                  <a:gd name="connsiteY97" fmla="*/ 20872 h 137915"/>
                  <a:gd name="connsiteX98" fmla="*/ 140039 w 175480"/>
                  <a:gd name="connsiteY98" fmla="*/ 20358 h 137915"/>
                  <a:gd name="connsiteX99" fmla="*/ 139833 w 175480"/>
                  <a:gd name="connsiteY99" fmla="*/ 20152 h 137915"/>
                  <a:gd name="connsiteX100" fmla="*/ 139833 w 175480"/>
                  <a:gd name="connsiteY100" fmla="*/ 20152 h 137915"/>
                  <a:gd name="connsiteX101" fmla="*/ 134281 w 175480"/>
                  <a:gd name="connsiteY101" fmla="*/ 17273 h 137915"/>
                  <a:gd name="connsiteX102" fmla="*/ 134384 w 175480"/>
                  <a:gd name="connsiteY102" fmla="*/ 17479 h 137915"/>
                  <a:gd name="connsiteX103" fmla="*/ 133767 w 175480"/>
                  <a:gd name="connsiteY103" fmla="*/ 20564 h 137915"/>
                  <a:gd name="connsiteX104" fmla="*/ 122251 w 175480"/>
                  <a:gd name="connsiteY104" fmla="*/ 19844 h 137915"/>
                  <a:gd name="connsiteX105" fmla="*/ 113409 w 175480"/>
                  <a:gd name="connsiteY105" fmla="*/ 16040 h 137915"/>
                  <a:gd name="connsiteX106" fmla="*/ 108062 w 175480"/>
                  <a:gd name="connsiteY106" fmla="*/ 13880 h 137915"/>
                  <a:gd name="connsiteX107" fmla="*/ 105697 w 175480"/>
                  <a:gd name="connsiteY107" fmla="*/ 12647 h 137915"/>
                  <a:gd name="connsiteX108" fmla="*/ 101584 w 175480"/>
                  <a:gd name="connsiteY108" fmla="*/ 10693 h 137915"/>
                  <a:gd name="connsiteX109" fmla="*/ 100042 w 175480"/>
                  <a:gd name="connsiteY109" fmla="*/ 10076 h 137915"/>
                  <a:gd name="connsiteX110" fmla="*/ 96341 w 175480"/>
                  <a:gd name="connsiteY110" fmla="*/ 8431 h 137915"/>
                  <a:gd name="connsiteX111" fmla="*/ 86470 w 175480"/>
                  <a:gd name="connsiteY111" fmla="*/ 7197 h 137915"/>
                  <a:gd name="connsiteX112" fmla="*/ 71047 w 175480"/>
                  <a:gd name="connsiteY112" fmla="*/ 5449 h 137915"/>
                  <a:gd name="connsiteX113" fmla="*/ 47708 w 175480"/>
                  <a:gd name="connsiteY113" fmla="*/ 5244 h 137915"/>
                  <a:gd name="connsiteX114" fmla="*/ 24368 w 175480"/>
                  <a:gd name="connsiteY114" fmla="*/ 4935 h 137915"/>
                  <a:gd name="connsiteX115" fmla="*/ 11310 w 175480"/>
                  <a:gd name="connsiteY115" fmla="*/ 2056 h 137915"/>
                  <a:gd name="connsiteX116" fmla="*/ 5244 w 175480"/>
                  <a:gd name="connsiteY116" fmla="*/ 0 h 137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</a:cxnLst>
                <a:rect l="l" t="t" r="r" b="b"/>
                <a:pathLst>
                  <a:path w="175480" h="137915">
                    <a:moveTo>
                      <a:pt x="5244" y="0"/>
                    </a:moveTo>
                    <a:cubicBezTo>
                      <a:pt x="5244" y="0"/>
                      <a:pt x="5244" y="0"/>
                      <a:pt x="5244" y="0"/>
                    </a:cubicBezTo>
                    <a:cubicBezTo>
                      <a:pt x="3496" y="0"/>
                      <a:pt x="3290" y="617"/>
                      <a:pt x="2982" y="2570"/>
                    </a:cubicBezTo>
                    <a:cubicBezTo>
                      <a:pt x="2673" y="4113"/>
                      <a:pt x="2262" y="6169"/>
                      <a:pt x="0" y="7300"/>
                    </a:cubicBezTo>
                    <a:cubicBezTo>
                      <a:pt x="1234" y="9254"/>
                      <a:pt x="2262" y="11516"/>
                      <a:pt x="2776" y="13675"/>
                    </a:cubicBezTo>
                    <a:cubicBezTo>
                      <a:pt x="5347" y="15320"/>
                      <a:pt x="7608" y="17068"/>
                      <a:pt x="10385" y="19638"/>
                    </a:cubicBezTo>
                    <a:cubicBezTo>
                      <a:pt x="15011" y="23854"/>
                      <a:pt x="16245" y="29509"/>
                      <a:pt x="16554" y="31771"/>
                    </a:cubicBezTo>
                    <a:cubicBezTo>
                      <a:pt x="16554" y="32079"/>
                      <a:pt x="16554" y="32285"/>
                      <a:pt x="16554" y="32593"/>
                    </a:cubicBezTo>
                    <a:cubicBezTo>
                      <a:pt x="16657" y="32696"/>
                      <a:pt x="16759" y="32902"/>
                      <a:pt x="16862" y="33005"/>
                    </a:cubicBezTo>
                    <a:cubicBezTo>
                      <a:pt x="18199" y="33416"/>
                      <a:pt x="20050" y="33313"/>
                      <a:pt x="21797" y="33210"/>
                    </a:cubicBezTo>
                    <a:cubicBezTo>
                      <a:pt x="22414" y="33210"/>
                      <a:pt x="23031" y="33108"/>
                      <a:pt x="23545" y="33108"/>
                    </a:cubicBezTo>
                    <a:cubicBezTo>
                      <a:pt x="25088" y="33108"/>
                      <a:pt x="26116" y="33622"/>
                      <a:pt x="26733" y="34033"/>
                    </a:cubicBezTo>
                    <a:cubicBezTo>
                      <a:pt x="27247" y="34341"/>
                      <a:pt x="27452" y="34444"/>
                      <a:pt x="27864" y="34136"/>
                    </a:cubicBezTo>
                    <a:cubicBezTo>
                      <a:pt x="28069" y="34033"/>
                      <a:pt x="28275" y="33827"/>
                      <a:pt x="28481" y="33519"/>
                    </a:cubicBezTo>
                    <a:cubicBezTo>
                      <a:pt x="29920" y="31977"/>
                      <a:pt x="32182" y="31257"/>
                      <a:pt x="34650" y="31771"/>
                    </a:cubicBezTo>
                    <a:cubicBezTo>
                      <a:pt x="36603" y="32182"/>
                      <a:pt x="38248" y="33210"/>
                      <a:pt x="39071" y="34753"/>
                    </a:cubicBezTo>
                    <a:cubicBezTo>
                      <a:pt x="39071" y="34753"/>
                      <a:pt x="39071" y="34753"/>
                      <a:pt x="39071" y="34753"/>
                    </a:cubicBezTo>
                    <a:cubicBezTo>
                      <a:pt x="39071" y="34753"/>
                      <a:pt x="39071" y="34753"/>
                      <a:pt x="39071" y="34753"/>
                    </a:cubicBezTo>
                    <a:cubicBezTo>
                      <a:pt x="39174" y="34958"/>
                      <a:pt x="39379" y="35267"/>
                      <a:pt x="39379" y="35472"/>
                    </a:cubicBezTo>
                    <a:cubicBezTo>
                      <a:pt x="39482" y="35678"/>
                      <a:pt x="39585" y="35884"/>
                      <a:pt x="39791" y="36089"/>
                    </a:cubicBezTo>
                    <a:cubicBezTo>
                      <a:pt x="40305" y="36603"/>
                      <a:pt x="41333" y="36912"/>
                      <a:pt x="42258" y="37220"/>
                    </a:cubicBezTo>
                    <a:cubicBezTo>
                      <a:pt x="43595" y="37632"/>
                      <a:pt x="45034" y="38146"/>
                      <a:pt x="45548" y="39379"/>
                    </a:cubicBezTo>
                    <a:cubicBezTo>
                      <a:pt x="45651" y="39688"/>
                      <a:pt x="45754" y="39996"/>
                      <a:pt x="45754" y="40305"/>
                    </a:cubicBezTo>
                    <a:cubicBezTo>
                      <a:pt x="45754" y="40922"/>
                      <a:pt x="45548" y="41539"/>
                      <a:pt x="45240" y="42258"/>
                    </a:cubicBezTo>
                    <a:cubicBezTo>
                      <a:pt x="45240" y="42361"/>
                      <a:pt x="45137" y="42361"/>
                      <a:pt x="45137" y="42464"/>
                    </a:cubicBezTo>
                    <a:lnTo>
                      <a:pt x="45137" y="42464"/>
                    </a:lnTo>
                    <a:cubicBezTo>
                      <a:pt x="44109" y="44418"/>
                      <a:pt x="42567" y="45754"/>
                      <a:pt x="41436" y="46782"/>
                    </a:cubicBezTo>
                    <a:cubicBezTo>
                      <a:pt x="41436" y="46782"/>
                      <a:pt x="41333" y="46885"/>
                      <a:pt x="41333" y="46885"/>
                    </a:cubicBezTo>
                    <a:cubicBezTo>
                      <a:pt x="40922" y="47297"/>
                      <a:pt x="40510" y="47605"/>
                      <a:pt x="40202" y="47913"/>
                    </a:cubicBezTo>
                    <a:cubicBezTo>
                      <a:pt x="40202" y="47913"/>
                      <a:pt x="40202" y="47913"/>
                      <a:pt x="40202" y="47913"/>
                    </a:cubicBezTo>
                    <a:cubicBezTo>
                      <a:pt x="40202" y="47913"/>
                      <a:pt x="40202" y="47913"/>
                      <a:pt x="40202" y="47913"/>
                    </a:cubicBezTo>
                    <a:cubicBezTo>
                      <a:pt x="39379" y="48736"/>
                      <a:pt x="39071" y="49250"/>
                      <a:pt x="39174" y="49970"/>
                    </a:cubicBezTo>
                    <a:cubicBezTo>
                      <a:pt x="39174" y="50073"/>
                      <a:pt x="39277" y="50278"/>
                      <a:pt x="39277" y="50381"/>
                    </a:cubicBezTo>
                    <a:cubicBezTo>
                      <a:pt x="39585" y="51306"/>
                      <a:pt x="40613" y="52746"/>
                      <a:pt x="41641" y="54288"/>
                    </a:cubicBezTo>
                    <a:cubicBezTo>
                      <a:pt x="43595" y="57167"/>
                      <a:pt x="45857" y="60560"/>
                      <a:pt x="45857" y="63439"/>
                    </a:cubicBezTo>
                    <a:cubicBezTo>
                      <a:pt x="45857" y="64262"/>
                      <a:pt x="45651" y="64981"/>
                      <a:pt x="45343" y="65701"/>
                    </a:cubicBezTo>
                    <a:cubicBezTo>
                      <a:pt x="45137" y="66112"/>
                      <a:pt x="45034" y="66524"/>
                      <a:pt x="45034" y="67038"/>
                    </a:cubicBezTo>
                    <a:cubicBezTo>
                      <a:pt x="45034" y="68477"/>
                      <a:pt x="45857" y="70225"/>
                      <a:pt x="46474" y="71664"/>
                    </a:cubicBezTo>
                    <a:cubicBezTo>
                      <a:pt x="46782" y="72281"/>
                      <a:pt x="47091" y="72898"/>
                      <a:pt x="47297" y="73515"/>
                    </a:cubicBezTo>
                    <a:cubicBezTo>
                      <a:pt x="47605" y="74441"/>
                      <a:pt x="47708" y="75263"/>
                      <a:pt x="47297" y="75983"/>
                    </a:cubicBezTo>
                    <a:cubicBezTo>
                      <a:pt x="47091" y="76394"/>
                      <a:pt x="46577" y="76805"/>
                      <a:pt x="45446" y="76805"/>
                    </a:cubicBezTo>
                    <a:cubicBezTo>
                      <a:pt x="45446" y="76805"/>
                      <a:pt x="45446" y="76805"/>
                      <a:pt x="45446" y="76805"/>
                    </a:cubicBezTo>
                    <a:cubicBezTo>
                      <a:pt x="43492" y="76805"/>
                      <a:pt x="42258" y="77319"/>
                      <a:pt x="42053" y="77834"/>
                    </a:cubicBezTo>
                    <a:cubicBezTo>
                      <a:pt x="42053" y="77834"/>
                      <a:pt x="42053" y="77936"/>
                      <a:pt x="42053" y="77936"/>
                    </a:cubicBezTo>
                    <a:cubicBezTo>
                      <a:pt x="42053" y="78245"/>
                      <a:pt x="42258" y="79273"/>
                      <a:pt x="44623" y="81021"/>
                    </a:cubicBezTo>
                    <a:cubicBezTo>
                      <a:pt x="52232" y="86984"/>
                      <a:pt x="53260" y="88732"/>
                      <a:pt x="52849" y="90069"/>
                    </a:cubicBezTo>
                    <a:cubicBezTo>
                      <a:pt x="52643" y="90583"/>
                      <a:pt x="52232" y="91200"/>
                      <a:pt x="50895" y="91200"/>
                    </a:cubicBezTo>
                    <a:cubicBezTo>
                      <a:pt x="50689" y="91200"/>
                      <a:pt x="50175" y="91200"/>
                      <a:pt x="49867" y="92228"/>
                    </a:cubicBezTo>
                    <a:cubicBezTo>
                      <a:pt x="49661" y="92742"/>
                      <a:pt x="49558" y="93462"/>
                      <a:pt x="49558" y="94079"/>
                    </a:cubicBezTo>
                    <a:cubicBezTo>
                      <a:pt x="49558" y="95621"/>
                      <a:pt x="50073" y="97163"/>
                      <a:pt x="50689" y="97678"/>
                    </a:cubicBezTo>
                    <a:cubicBezTo>
                      <a:pt x="50998" y="97986"/>
                      <a:pt x="51615" y="98397"/>
                      <a:pt x="52335" y="98809"/>
                    </a:cubicBezTo>
                    <a:cubicBezTo>
                      <a:pt x="56036" y="101276"/>
                      <a:pt x="58709" y="103333"/>
                      <a:pt x="58401" y="105389"/>
                    </a:cubicBezTo>
                    <a:cubicBezTo>
                      <a:pt x="58195" y="106314"/>
                      <a:pt x="57373" y="106931"/>
                      <a:pt x="55933" y="107240"/>
                    </a:cubicBezTo>
                    <a:cubicBezTo>
                      <a:pt x="55111" y="107445"/>
                      <a:pt x="54494" y="107651"/>
                      <a:pt x="53980" y="108062"/>
                    </a:cubicBezTo>
                    <a:cubicBezTo>
                      <a:pt x="53774" y="108268"/>
                      <a:pt x="53568" y="108474"/>
                      <a:pt x="53466" y="108679"/>
                    </a:cubicBezTo>
                    <a:cubicBezTo>
                      <a:pt x="52540" y="110324"/>
                      <a:pt x="53363" y="113203"/>
                      <a:pt x="54082" y="115260"/>
                    </a:cubicBezTo>
                    <a:cubicBezTo>
                      <a:pt x="54082" y="115260"/>
                      <a:pt x="54082" y="115260"/>
                      <a:pt x="54082" y="115260"/>
                    </a:cubicBezTo>
                    <a:cubicBezTo>
                      <a:pt x="54185" y="115568"/>
                      <a:pt x="54391" y="115876"/>
                      <a:pt x="54699" y="116390"/>
                    </a:cubicBezTo>
                    <a:cubicBezTo>
                      <a:pt x="55111" y="117110"/>
                      <a:pt x="55933" y="118036"/>
                      <a:pt x="57167" y="119475"/>
                    </a:cubicBezTo>
                    <a:cubicBezTo>
                      <a:pt x="57990" y="119372"/>
                      <a:pt x="58915" y="119167"/>
                      <a:pt x="59943" y="119167"/>
                    </a:cubicBezTo>
                    <a:cubicBezTo>
                      <a:pt x="61485" y="119167"/>
                      <a:pt x="63130" y="119372"/>
                      <a:pt x="64981" y="120195"/>
                    </a:cubicBezTo>
                    <a:cubicBezTo>
                      <a:pt x="67963" y="121531"/>
                      <a:pt x="71150" y="124924"/>
                      <a:pt x="74440" y="128523"/>
                    </a:cubicBezTo>
                    <a:cubicBezTo>
                      <a:pt x="78862" y="133356"/>
                      <a:pt x="83386" y="138394"/>
                      <a:pt x="87396" y="137880"/>
                    </a:cubicBezTo>
                    <a:cubicBezTo>
                      <a:pt x="87807" y="137777"/>
                      <a:pt x="88115" y="137674"/>
                      <a:pt x="88218" y="137571"/>
                    </a:cubicBezTo>
                    <a:cubicBezTo>
                      <a:pt x="88321" y="137365"/>
                      <a:pt x="88218" y="136851"/>
                      <a:pt x="88218" y="136440"/>
                    </a:cubicBezTo>
                    <a:cubicBezTo>
                      <a:pt x="88115" y="135515"/>
                      <a:pt x="87910" y="134384"/>
                      <a:pt x="88527" y="133356"/>
                    </a:cubicBezTo>
                    <a:cubicBezTo>
                      <a:pt x="89658" y="131505"/>
                      <a:pt x="92023" y="131813"/>
                      <a:pt x="94387" y="132122"/>
                    </a:cubicBezTo>
                    <a:cubicBezTo>
                      <a:pt x="95415" y="132225"/>
                      <a:pt x="96444" y="132430"/>
                      <a:pt x="97472" y="132430"/>
                    </a:cubicBezTo>
                    <a:cubicBezTo>
                      <a:pt x="98397" y="132430"/>
                      <a:pt x="98911" y="131916"/>
                      <a:pt x="99940" y="130888"/>
                    </a:cubicBezTo>
                    <a:cubicBezTo>
                      <a:pt x="101482" y="129243"/>
                      <a:pt x="103641" y="127084"/>
                      <a:pt x="108885" y="126981"/>
                    </a:cubicBezTo>
                    <a:cubicBezTo>
                      <a:pt x="112175" y="126878"/>
                      <a:pt x="114951" y="126672"/>
                      <a:pt x="117419" y="126570"/>
                    </a:cubicBezTo>
                    <a:cubicBezTo>
                      <a:pt x="120914" y="126364"/>
                      <a:pt x="123896" y="126158"/>
                      <a:pt x="126981" y="126261"/>
                    </a:cubicBezTo>
                    <a:cubicBezTo>
                      <a:pt x="129860" y="126364"/>
                      <a:pt x="132122" y="125850"/>
                      <a:pt x="133356" y="124616"/>
                    </a:cubicBezTo>
                    <a:cubicBezTo>
                      <a:pt x="134075" y="123896"/>
                      <a:pt x="134486" y="122971"/>
                      <a:pt x="134486" y="121840"/>
                    </a:cubicBezTo>
                    <a:cubicBezTo>
                      <a:pt x="134486" y="117213"/>
                      <a:pt x="138188" y="113614"/>
                      <a:pt x="143843" y="112586"/>
                    </a:cubicBezTo>
                    <a:cubicBezTo>
                      <a:pt x="144768" y="112381"/>
                      <a:pt x="145385" y="112072"/>
                      <a:pt x="145796" y="111558"/>
                    </a:cubicBezTo>
                    <a:cubicBezTo>
                      <a:pt x="146722" y="110119"/>
                      <a:pt x="145899" y="107240"/>
                      <a:pt x="145282" y="104978"/>
                    </a:cubicBezTo>
                    <a:cubicBezTo>
                      <a:pt x="145077" y="104258"/>
                      <a:pt x="144871" y="103538"/>
                      <a:pt x="144768" y="102921"/>
                    </a:cubicBezTo>
                    <a:cubicBezTo>
                      <a:pt x="144254" y="100454"/>
                      <a:pt x="146413" y="97780"/>
                      <a:pt x="148573" y="95210"/>
                    </a:cubicBezTo>
                    <a:cubicBezTo>
                      <a:pt x="149704" y="93770"/>
                      <a:pt x="151349" y="91817"/>
                      <a:pt x="151246" y="90994"/>
                    </a:cubicBezTo>
                    <a:cubicBezTo>
                      <a:pt x="151143" y="90377"/>
                      <a:pt x="150218" y="88835"/>
                      <a:pt x="149189" y="87293"/>
                    </a:cubicBezTo>
                    <a:cubicBezTo>
                      <a:pt x="146208" y="82460"/>
                      <a:pt x="141684" y="75160"/>
                      <a:pt x="143432" y="68169"/>
                    </a:cubicBezTo>
                    <a:cubicBezTo>
                      <a:pt x="144563" y="63542"/>
                      <a:pt x="146619" y="60971"/>
                      <a:pt x="148161" y="59018"/>
                    </a:cubicBezTo>
                    <a:cubicBezTo>
                      <a:pt x="149806" y="56961"/>
                      <a:pt x="150526" y="55933"/>
                      <a:pt x="149806" y="53774"/>
                    </a:cubicBezTo>
                    <a:cubicBezTo>
                      <a:pt x="149189" y="52129"/>
                      <a:pt x="149292" y="50587"/>
                      <a:pt x="150012" y="49353"/>
                    </a:cubicBezTo>
                    <a:cubicBezTo>
                      <a:pt x="151349" y="47091"/>
                      <a:pt x="154639" y="45754"/>
                      <a:pt x="160808" y="44932"/>
                    </a:cubicBezTo>
                    <a:cubicBezTo>
                      <a:pt x="164510" y="44418"/>
                      <a:pt x="166052" y="42670"/>
                      <a:pt x="167800" y="40511"/>
                    </a:cubicBezTo>
                    <a:cubicBezTo>
                      <a:pt x="169136" y="38968"/>
                      <a:pt x="170370" y="37426"/>
                      <a:pt x="172632" y="36192"/>
                    </a:cubicBezTo>
                    <a:cubicBezTo>
                      <a:pt x="174072" y="35472"/>
                      <a:pt x="174894" y="34444"/>
                      <a:pt x="175306" y="33210"/>
                    </a:cubicBezTo>
                    <a:cubicBezTo>
                      <a:pt x="175820" y="31360"/>
                      <a:pt x="175203" y="28686"/>
                      <a:pt x="173455" y="25293"/>
                    </a:cubicBezTo>
                    <a:cubicBezTo>
                      <a:pt x="172015" y="25293"/>
                      <a:pt x="170576" y="25293"/>
                      <a:pt x="169136" y="25293"/>
                    </a:cubicBezTo>
                    <a:cubicBezTo>
                      <a:pt x="165538" y="25396"/>
                      <a:pt x="162145" y="25396"/>
                      <a:pt x="159060" y="24779"/>
                    </a:cubicBezTo>
                    <a:cubicBezTo>
                      <a:pt x="157621" y="24471"/>
                      <a:pt x="155873" y="24162"/>
                      <a:pt x="153919" y="23957"/>
                    </a:cubicBezTo>
                    <a:cubicBezTo>
                      <a:pt x="149292" y="23237"/>
                      <a:pt x="144151" y="22517"/>
                      <a:pt x="141067" y="20872"/>
                    </a:cubicBezTo>
                    <a:cubicBezTo>
                      <a:pt x="141067" y="20872"/>
                      <a:pt x="141067" y="20872"/>
                      <a:pt x="141067" y="20872"/>
                    </a:cubicBezTo>
                    <a:cubicBezTo>
                      <a:pt x="141067" y="20872"/>
                      <a:pt x="141067" y="20872"/>
                      <a:pt x="140964" y="20872"/>
                    </a:cubicBezTo>
                    <a:cubicBezTo>
                      <a:pt x="140964" y="20872"/>
                      <a:pt x="140964" y="20872"/>
                      <a:pt x="140861" y="20872"/>
                    </a:cubicBezTo>
                    <a:cubicBezTo>
                      <a:pt x="140861" y="20872"/>
                      <a:pt x="140861" y="20872"/>
                      <a:pt x="140861" y="20872"/>
                    </a:cubicBezTo>
                    <a:cubicBezTo>
                      <a:pt x="140553" y="20666"/>
                      <a:pt x="140347" y="20564"/>
                      <a:pt x="140039" y="20358"/>
                    </a:cubicBezTo>
                    <a:cubicBezTo>
                      <a:pt x="139936" y="20255"/>
                      <a:pt x="139833" y="20255"/>
                      <a:pt x="139833" y="20152"/>
                    </a:cubicBezTo>
                    <a:lnTo>
                      <a:pt x="139833" y="20152"/>
                    </a:lnTo>
                    <a:cubicBezTo>
                      <a:pt x="137468" y="18405"/>
                      <a:pt x="135206" y="17376"/>
                      <a:pt x="134281" y="17273"/>
                    </a:cubicBezTo>
                    <a:cubicBezTo>
                      <a:pt x="134281" y="17376"/>
                      <a:pt x="134281" y="17376"/>
                      <a:pt x="134384" y="17479"/>
                    </a:cubicBezTo>
                    <a:cubicBezTo>
                      <a:pt x="134898" y="18610"/>
                      <a:pt x="134589" y="19741"/>
                      <a:pt x="133767" y="20564"/>
                    </a:cubicBezTo>
                    <a:cubicBezTo>
                      <a:pt x="131710" y="22414"/>
                      <a:pt x="126364" y="22003"/>
                      <a:pt x="122251" y="19844"/>
                    </a:cubicBezTo>
                    <a:cubicBezTo>
                      <a:pt x="119681" y="18507"/>
                      <a:pt x="116493" y="17171"/>
                      <a:pt x="113409" y="16040"/>
                    </a:cubicBezTo>
                    <a:cubicBezTo>
                      <a:pt x="111558" y="15320"/>
                      <a:pt x="109707" y="14600"/>
                      <a:pt x="108062" y="13880"/>
                    </a:cubicBezTo>
                    <a:cubicBezTo>
                      <a:pt x="107137" y="13469"/>
                      <a:pt x="106314" y="13058"/>
                      <a:pt x="105697" y="12647"/>
                    </a:cubicBezTo>
                    <a:cubicBezTo>
                      <a:pt x="104669" y="12133"/>
                      <a:pt x="103230" y="11413"/>
                      <a:pt x="101584" y="10693"/>
                    </a:cubicBezTo>
                    <a:cubicBezTo>
                      <a:pt x="101070" y="10487"/>
                      <a:pt x="100556" y="10282"/>
                      <a:pt x="100042" y="10076"/>
                    </a:cubicBezTo>
                    <a:cubicBezTo>
                      <a:pt x="98808" y="9562"/>
                      <a:pt x="97575" y="9048"/>
                      <a:pt x="96341" y="8431"/>
                    </a:cubicBezTo>
                    <a:cubicBezTo>
                      <a:pt x="94285" y="8740"/>
                      <a:pt x="90789" y="8020"/>
                      <a:pt x="86470" y="7197"/>
                    </a:cubicBezTo>
                    <a:cubicBezTo>
                      <a:pt x="81124" y="6169"/>
                      <a:pt x="75058" y="4935"/>
                      <a:pt x="71047" y="5449"/>
                    </a:cubicBezTo>
                    <a:cubicBezTo>
                      <a:pt x="66832" y="6066"/>
                      <a:pt x="57475" y="5655"/>
                      <a:pt x="47708" y="5244"/>
                    </a:cubicBezTo>
                    <a:cubicBezTo>
                      <a:pt x="38660" y="4832"/>
                      <a:pt x="29303" y="4524"/>
                      <a:pt x="24368" y="4935"/>
                    </a:cubicBezTo>
                    <a:cubicBezTo>
                      <a:pt x="17993" y="5449"/>
                      <a:pt x="14292" y="3599"/>
                      <a:pt x="11310" y="2056"/>
                    </a:cubicBezTo>
                    <a:cubicBezTo>
                      <a:pt x="9151" y="823"/>
                      <a:pt x="7403" y="0"/>
                      <a:pt x="5244" y="0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762" name="Freihandform: Form 761">
                <a:extLst>
                  <a:ext uri="{FF2B5EF4-FFF2-40B4-BE49-F238E27FC236}">
                    <a16:creationId xmlns:a16="http://schemas.microsoft.com/office/drawing/2014/main" id="{145941C6-52E3-4EE6-B060-2A66BE621DF8}"/>
                  </a:ext>
                </a:extLst>
              </p:cNvPr>
              <p:cNvSpPr/>
              <p:nvPr/>
            </p:nvSpPr>
            <p:spPr bwMode="gray">
              <a:xfrm>
                <a:off x="6959359" y="3353803"/>
                <a:ext cx="42237" cy="88110"/>
              </a:xfrm>
              <a:custGeom>
                <a:avLst/>
                <a:gdLst>
                  <a:gd name="connsiteX0" fmla="*/ 6868 w 42237"/>
                  <a:gd name="connsiteY0" fmla="*/ 56875 h 88110"/>
                  <a:gd name="connsiteX1" fmla="*/ 10364 w 42237"/>
                  <a:gd name="connsiteY1" fmla="*/ 59034 h 88110"/>
                  <a:gd name="connsiteX2" fmla="*/ 20132 w 42237"/>
                  <a:gd name="connsiteY2" fmla="*/ 81860 h 88110"/>
                  <a:gd name="connsiteX3" fmla="*/ 20954 w 42237"/>
                  <a:gd name="connsiteY3" fmla="*/ 85767 h 88110"/>
                  <a:gd name="connsiteX4" fmla="*/ 28666 w 42237"/>
                  <a:gd name="connsiteY4" fmla="*/ 88029 h 88110"/>
                  <a:gd name="connsiteX5" fmla="*/ 31853 w 42237"/>
                  <a:gd name="connsiteY5" fmla="*/ 87926 h 88110"/>
                  <a:gd name="connsiteX6" fmla="*/ 38228 w 42237"/>
                  <a:gd name="connsiteY6" fmla="*/ 86589 h 88110"/>
                  <a:gd name="connsiteX7" fmla="*/ 40593 w 42237"/>
                  <a:gd name="connsiteY7" fmla="*/ 85870 h 88110"/>
                  <a:gd name="connsiteX8" fmla="*/ 37919 w 42237"/>
                  <a:gd name="connsiteY8" fmla="*/ 81757 h 88110"/>
                  <a:gd name="connsiteX9" fmla="*/ 36994 w 42237"/>
                  <a:gd name="connsiteY9" fmla="*/ 74971 h 88110"/>
                  <a:gd name="connsiteX10" fmla="*/ 37508 w 42237"/>
                  <a:gd name="connsiteY10" fmla="*/ 73531 h 88110"/>
                  <a:gd name="connsiteX11" fmla="*/ 41312 w 42237"/>
                  <a:gd name="connsiteY11" fmla="*/ 71064 h 88110"/>
                  <a:gd name="connsiteX12" fmla="*/ 42237 w 42237"/>
                  <a:gd name="connsiteY12" fmla="*/ 70755 h 88110"/>
                  <a:gd name="connsiteX13" fmla="*/ 41209 w 42237"/>
                  <a:gd name="connsiteY13" fmla="*/ 69522 h 88110"/>
                  <a:gd name="connsiteX14" fmla="*/ 36994 w 42237"/>
                  <a:gd name="connsiteY14" fmla="*/ 66437 h 88110"/>
                  <a:gd name="connsiteX15" fmla="*/ 35246 w 42237"/>
                  <a:gd name="connsiteY15" fmla="*/ 65203 h 88110"/>
                  <a:gd name="connsiteX16" fmla="*/ 35040 w 42237"/>
                  <a:gd name="connsiteY16" fmla="*/ 64998 h 88110"/>
                  <a:gd name="connsiteX17" fmla="*/ 35040 w 42237"/>
                  <a:gd name="connsiteY17" fmla="*/ 64998 h 88110"/>
                  <a:gd name="connsiteX18" fmla="*/ 35040 w 42237"/>
                  <a:gd name="connsiteY18" fmla="*/ 64998 h 88110"/>
                  <a:gd name="connsiteX19" fmla="*/ 33806 w 42237"/>
                  <a:gd name="connsiteY19" fmla="*/ 57595 h 88110"/>
                  <a:gd name="connsiteX20" fmla="*/ 35349 w 42237"/>
                  <a:gd name="connsiteY20" fmla="*/ 55538 h 88110"/>
                  <a:gd name="connsiteX21" fmla="*/ 36480 w 42237"/>
                  <a:gd name="connsiteY21" fmla="*/ 55127 h 88110"/>
                  <a:gd name="connsiteX22" fmla="*/ 30927 w 42237"/>
                  <a:gd name="connsiteY22" fmla="*/ 49986 h 88110"/>
                  <a:gd name="connsiteX23" fmla="*/ 29180 w 42237"/>
                  <a:gd name="connsiteY23" fmla="*/ 48649 h 88110"/>
                  <a:gd name="connsiteX24" fmla="*/ 25992 w 42237"/>
                  <a:gd name="connsiteY24" fmla="*/ 44639 h 88110"/>
                  <a:gd name="connsiteX25" fmla="*/ 25992 w 42237"/>
                  <a:gd name="connsiteY25" fmla="*/ 44639 h 88110"/>
                  <a:gd name="connsiteX26" fmla="*/ 25992 w 42237"/>
                  <a:gd name="connsiteY26" fmla="*/ 44639 h 88110"/>
                  <a:gd name="connsiteX27" fmla="*/ 25992 w 42237"/>
                  <a:gd name="connsiteY27" fmla="*/ 44639 h 88110"/>
                  <a:gd name="connsiteX28" fmla="*/ 25992 w 42237"/>
                  <a:gd name="connsiteY28" fmla="*/ 44639 h 88110"/>
                  <a:gd name="connsiteX29" fmla="*/ 25992 w 42237"/>
                  <a:gd name="connsiteY29" fmla="*/ 44639 h 88110"/>
                  <a:gd name="connsiteX30" fmla="*/ 25992 w 42237"/>
                  <a:gd name="connsiteY30" fmla="*/ 44639 h 88110"/>
                  <a:gd name="connsiteX31" fmla="*/ 25992 w 42237"/>
                  <a:gd name="connsiteY31" fmla="*/ 44639 h 88110"/>
                  <a:gd name="connsiteX32" fmla="*/ 26095 w 42237"/>
                  <a:gd name="connsiteY32" fmla="*/ 43200 h 88110"/>
                  <a:gd name="connsiteX33" fmla="*/ 30722 w 42237"/>
                  <a:gd name="connsiteY33" fmla="*/ 40835 h 88110"/>
                  <a:gd name="connsiteX34" fmla="*/ 30722 w 42237"/>
                  <a:gd name="connsiteY34" fmla="*/ 40835 h 88110"/>
                  <a:gd name="connsiteX35" fmla="*/ 31339 w 42237"/>
                  <a:gd name="connsiteY35" fmla="*/ 40835 h 88110"/>
                  <a:gd name="connsiteX36" fmla="*/ 31339 w 42237"/>
                  <a:gd name="connsiteY36" fmla="*/ 40835 h 88110"/>
                  <a:gd name="connsiteX37" fmla="*/ 30413 w 42237"/>
                  <a:gd name="connsiteY37" fmla="*/ 38676 h 88110"/>
                  <a:gd name="connsiteX38" fmla="*/ 29283 w 42237"/>
                  <a:gd name="connsiteY38" fmla="*/ 30862 h 88110"/>
                  <a:gd name="connsiteX39" fmla="*/ 29591 w 42237"/>
                  <a:gd name="connsiteY39" fmla="*/ 29628 h 88110"/>
                  <a:gd name="connsiteX40" fmla="*/ 25684 w 42237"/>
                  <a:gd name="connsiteY40" fmla="*/ 21711 h 88110"/>
                  <a:gd name="connsiteX41" fmla="*/ 23113 w 42237"/>
                  <a:gd name="connsiteY41" fmla="*/ 17393 h 88110"/>
                  <a:gd name="connsiteX42" fmla="*/ 25787 w 42237"/>
                  <a:gd name="connsiteY42" fmla="*/ 11635 h 88110"/>
                  <a:gd name="connsiteX43" fmla="*/ 26609 w 42237"/>
                  <a:gd name="connsiteY43" fmla="*/ 10915 h 88110"/>
                  <a:gd name="connsiteX44" fmla="*/ 29180 w 42237"/>
                  <a:gd name="connsiteY44" fmla="*/ 7728 h 88110"/>
                  <a:gd name="connsiteX45" fmla="*/ 29591 w 42237"/>
                  <a:gd name="connsiteY45" fmla="*/ 6494 h 88110"/>
                  <a:gd name="connsiteX46" fmla="*/ 29488 w 42237"/>
                  <a:gd name="connsiteY46" fmla="*/ 6391 h 88110"/>
                  <a:gd name="connsiteX47" fmla="*/ 29488 w 42237"/>
                  <a:gd name="connsiteY47" fmla="*/ 6391 h 88110"/>
                  <a:gd name="connsiteX48" fmla="*/ 27534 w 42237"/>
                  <a:gd name="connsiteY48" fmla="*/ 5568 h 88110"/>
                  <a:gd name="connsiteX49" fmla="*/ 23319 w 42237"/>
                  <a:gd name="connsiteY49" fmla="*/ 2587 h 88110"/>
                  <a:gd name="connsiteX50" fmla="*/ 22805 w 42237"/>
                  <a:gd name="connsiteY50" fmla="*/ 1661 h 88110"/>
                  <a:gd name="connsiteX51" fmla="*/ 20029 w 42237"/>
                  <a:gd name="connsiteY51" fmla="*/ 119 h 88110"/>
                  <a:gd name="connsiteX52" fmla="*/ 16224 w 42237"/>
                  <a:gd name="connsiteY52" fmla="*/ 839 h 88110"/>
                  <a:gd name="connsiteX53" fmla="*/ 15813 w 42237"/>
                  <a:gd name="connsiteY53" fmla="*/ 1250 h 88110"/>
                  <a:gd name="connsiteX54" fmla="*/ 14682 w 42237"/>
                  <a:gd name="connsiteY54" fmla="*/ 2278 h 88110"/>
                  <a:gd name="connsiteX55" fmla="*/ 14682 w 42237"/>
                  <a:gd name="connsiteY55" fmla="*/ 2278 h 88110"/>
                  <a:gd name="connsiteX56" fmla="*/ 14682 w 42237"/>
                  <a:gd name="connsiteY56" fmla="*/ 2278 h 88110"/>
                  <a:gd name="connsiteX57" fmla="*/ 13448 w 42237"/>
                  <a:gd name="connsiteY57" fmla="*/ 2792 h 88110"/>
                  <a:gd name="connsiteX58" fmla="*/ 11495 w 42237"/>
                  <a:gd name="connsiteY58" fmla="*/ 2175 h 88110"/>
                  <a:gd name="connsiteX59" fmla="*/ 9541 w 42237"/>
                  <a:gd name="connsiteY59" fmla="*/ 1558 h 88110"/>
                  <a:gd name="connsiteX60" fmla="*/ 7793 w 42237"/>
                  <a:gd name="connsiteY60" fmla="*/ 1661 h 88110"/>
                  <a:gd name="connsiteX61" fmla="*/ 4092 w 42237"/>
                  <a:gd name="connsiteY61" fmla="*/ 1661 h 88110"/>
                  <a:gd name="connsiteX62" fmla="*/ 7074 w 42237"/>
                  <a:gd name="connsiteY62" fmla="*/ 10401 h 88110"/>
                  <a:gd name="connsiteX63" fmla="*/ 6765 w 42237"/>
                  <a:gd name="connsiteY63" fmla="*/ 16364 h 88110"/>
                  <a:gd name="connsiteX64" fmla="*/ 6765 w 42237"/>
                  <a:gd name="connsiteY64" fmla="*/ 16570 h 88110"/>
                  <a:gd name="connsiteX65" fmla="*/ 2652 w 42237"/>
                  <a:gd name="connsiteY65" fmla="*/ 22533 h 88110"/>
                  <a:gd name="connsiteX66" fmla="*/ 4298 w 42237"/>
                  <a:gd name="connsiteY66" fmla="*/ 26338 h 88110"/>
                  <a:gd name="connsiteX67" fmla="*/ 2241 w 42237"/>
                  <a:gd name="connsiteY67" fmla="*/ 38984 h 88110"/>
                  <a:gd name="connsiteX68" fmla="*/ 802 w 42237"/>
                  <a:gd name="connsiteY68" fmla="*/ 47107 h 88110"/>
                  <a:gd name="connsiteX69" fmla="*/ 6868 w 42237"/>
                  <a:gd name="connsiteY69" fmla="*/ 56875 h 881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42237" h="88110">
                    <a:moveTo>
                      <a:pt x="6868" y="56875"/>
                    </a:moveTo>
                    <a:cubicBezTo>
                      <a:pt x="7999" y="57595"/>
                      <a:pt x="9130" y="58314"/>
                      <a:pt x="10364" y="59034"/>
                    </a:cubicBezTo>
                    <a:cubicBezTo>
                      <a:pt x="16533" y="63044"/>
                      <a:pt x="18795" y="74765"/>
                      <a:pt x="20132" y="81860"/>
                    </a:cubicBezTo>
                    <a:cubicBezTo>
                      <a:pt x="20440" y="83505"/>
                      <a:pt x="20749" y="85047"/>
                      <a:pt x="20954" y="85767"/>
                    </a:cubicBezTo>
                    <a:cubicBezTo>
                      <a:pt x="21674" y="88235"/>
                      <a:pt x="24142" y="88235"/>
                      <a:pt x="28666" y="88029"/>
                    </a:cubicBezTo>
                    <a:cubicBezTo>
                      <a:pt x="29694" y="88029"/>
                      <a:pt x="30722" y="87926"/>
                      <a:pt x="31853" y="87926"/>
                    </a:cubicBezTo>
                    <a:cubicBezTo>
                      <a:pt x="33909" y="87926"/>
                      <a:pt x="35966" y="87309"/>
                      <a:pt x="38228" y="86589"/>
                    </a:cubicBezTo>
                    <a:cubicBezTo>
                      <a:pt x="39050" y="86384"/>
                      <a:pt x="39770" y="86075"/>
                      <a:pt x="40593" y="85870"/>
                    </a:cubicBezTo>
                    <a:cubicBezTo>
                      <a:pt x="39050" y="84122"/>
                      <a:pt x="38228" y="82785"/>
                      <a:pt x="37919" y="81757"/>
                    </a:cubicBezTo>
                    <a:cubicBezTo>
                      <a:pt x="37302" y="79701"/>
                      <a:pt x="36480" y="77130"/>
                      <a:pt x="36994" y="74971"/>
                    </a:cubicBezTo>
                    <a:cubicBezTo>
                      <a:pt x="37097" y="74457"/>
                      <a:pt x="37302" y="73943"/>
                      <a:pt x="37508" y="73531"/>
                    </a:cubicBezTo>
                    <a:cubicBezTo>
                      <a:pt x="38228" y="72298"/>
                      <a:pt x="39564" y="71475"/>
                      <a:pt x="41312" y="71064"/>
                    </a:cubicBezTo>
                    <a:cubicBezTo>
                      <a:pt x="42032" y="70961"/>
                      <a:pt x="42237" y="70755"/>
                      <a:pt x="42237" y="70755"/>
                    </a:cubicBezTo>
                    <a:cubicBezTo>
                      <a:pt x="42237" y="70447"/>
                      <a:pt x="41826" y="70036"/>
                      <a:pt x="41209" y="69522"/>
                    </a:cubicBezTo>
                    <a:cubicBezTo>
                      <a:pt x="39976" y="68391"/>
                      <a:pt x="37919" y="66951"/>
                      <a:pt x="36994" y="66437"/>
                    </a:cubicBezTo>
                    <a:cubicBezTo>
                      <a:pt x="36274" y="65923"/>
                      <a:pt x="35657" y="65512"/>
                      <a:pt x="35246" y="65203"/>
                    </a:cubicBezTo>
                    <a:cubicBezTo>
                      <a:pt x="35143" y="65100"/>
                      <a:pt x="35040" y="65100"/>
                      <a:pt x="35040" y="64998"/>
                    </a:cubicBezTo>
                    <a:lnTo>
                      <a:pt x="35040" y="64998"/>
                    </a:lnTo>
                    <a:cubicBezTo>
                      <a:pt x="35040" y="64998"/>
                      <a:pt x="35040" y="64998"/>
                      <a:pt x="35040" y="64998"/>
                    </a:cubicBezTo>
                    <a:cubicBezTo>
                      <a:pt x="33395" y="63352"/>
                      <a:pt x="33087" y="59754"/>
                      <a:pt x="33806" y="57595"/>
                    </a:cubicBezTo>
                    <a:cubicBezTo>
                      <a:pt x="34115" y="56669"/>
                      <a:pt x="34732" y="55949"/>
                      <a:pt x="35349" y="55538"/>
                    </a:cubicBezTo>
                    <a:cubicBezTo>
                      <a:pt x="35657" y="55333"/>
                      <a:pt x="36068" y="55230"/>
                      <a:pt x="36480" y="55127"/>
                    </a:cubicBezTo>
                    <a:cubicBezTo>
                      <a:pt x="35966" y="54407"/>
                      <a:pt x="34526" y="52968"/>
                      <a:pt x="30927" y="49986"/>
                    </a:cubicBezTo>
                    <a:cubicBezTo>
                      <a:pt x="30413" y="49575"/>
                      <a:pt x="29797" y="49061"/>
                      <a:pt x="29180" y="48649"/>
                    </a:cubicBezTo>
                    <a:cubicBezTo>
                      <a:pt x="27329" y="47210"/>
                      <a:pt x="26198" y="45873"/>
                      <a:pt x="25992" y="44639"/>
                    </a:cubicBezTo>
                    <a:cubicBezTo>
                      <a:pt x="25992" y="44639"/>
                      <a:pt x="25992" y="44639"/>
                      <a:pt x="25992" y="44639"/>
                    </a:cubicBezTo>
                    <a:cubicBezTo>
                      <a:pt x="25992" y="44639"/>
                      <a:pt x="25992" y="44639"/>
                      <a:pt x="25992" y="44639"/>
                    </a:cubicBezTo>
                    <a:cubicBezTo>
                      <a:pt x="25992" y="44639"/>
                      <a:pt x="25992" y="44639"/>
                      <a:pt x="25992" y="44639"/>
                    </a:cubicBezTo>
                    <a:cubicBezTo>
                      <a:pt x="25992" y="44639"/>
                      <a:pt x="25992" y="44639"/>
                      <a:pt x="25992" y="44639"/>
                    </a:cubicBezTo>
                    <a:cubicBezTo>
                      <a:pt x="25992" y="44639"/>
                      <a:pt x="25992" y="44639"/>
                      <a:pt x="25992" y="44639"/>
                    </a:cubicBezTo>
                    <a:cubicBezTo>
                      <a:pt x="25992" y="44639"/>
                      <a:pt x="25992" y="44639"/>
                      <a:pt x="25992" y="44639"/>
                    </a:cubicBezTo>
                    <a:cubicBezTo>
                      <a:pt x="25992" y="44639"/>
                      <a:pt x="25992" y="44639"/>
                      <a:pt x="25992" y="44639"/>
                    </a:cubicBezTo>
                    <a:cubicBezTo>
                      <a:pt x="25889" y="44125"/>
                      <a:pt x="25889" y="43714"/>
                      <a:pt x="26095" y="43200"/>
                    </a:cubicBezTo>
                    <a:cubicBezTo>
                      <a:pt x="26712" y="41349"/>
                      <a:pt x="29180" y="40938"/>
                      <a:pt x="30722" y="40835"/>
                    </a:cubicBezTo>
                    <a:cubicBezTo>
                      <a:pt x="30722" y="40835"/>
                      <a:pt x="30722" y="40835"/>
                      <a:pt x="30722" y="40835"/>
                    </a:cubicBezTo>
                    <a:cubicBezTo>
                      <a:pt x="30927" y="40835"/>
                      <a:pt x="31133" y="40835"/>
                      <a:pt x="31339" y="40835"/>
                    </a:cubicBezTo>
                    <a:cubicBezTo>
                      <a:pt x="31339" y="40835"/>
                      <a:pt x="31339" y="40835"/>
                      <a:pt x="31339" y="40835"/>
                    </a:cubicBezTo>
                    <a:cubicBezTo>
                      <a:pt x="31236" y="40321"/>
                      <a:pt x="30825" y="39396"/>
                      <a:pt x="30413" y="38676"/>
                    </a:cubicBezTo>
                    <a:cubicBezTo>
                      <a:pt x="29385" y="36414"/>
                      <a:pt x="27946" y="33329"/>
                      <a:pt x="29283" y="30862"/>
                    </a:cubicBezTo>
                    <a:cubicBezTo>
                      <a:pt x="29488" y="30553"/>
                      <a:pt x="29591" y="30142"/>
                      <a:pt x="29591" y="29628"/>
                    </a:cubicBezTo>
                    <a:cubicBezTo>
                      <a:pt x="29591" y="27366"/>
                      <a:pt x="27432" y="24179"/>
                      <a:pt x="25684" y="21711"/>
                    </a:cubicBezTo>
                    <a:cubicBezTo>
                      <a:pt x="24553" y="19963"/>
                      <a:pt x="23525" y="18524"/>
                      <a:pt x="23113" y="17393"/>
                    </a:cubicBezTo>
                    <a:cubicBezTo>
                      <a:pt x="22188" y="14822"/>
                      <a:pt x="24039" y="13177"/>
                      <a:pt x="25787" y="11635"/>
                    </a:cubicBezTo>
                    <a:cubicBezTo>
                      <a:pt x="26095" y="11429"/>
                      <a:pt x="26301" y="11121"/>
                      <a:pt x="26609" y="10915"/>
                    </a:cubicBezTo>
                    <a:cubicBezTo>
                      <a:pt x="27534" y="10092"/>
                      <a:pt x="28460" y="9064"/>
                      <a:pt x="29180" y="7728"/>
                    </a:cubicBezTo>
                    <a:cubicBezTo>
                      <a:pt x="29591" y="6905"/>
                      <a:pt x="29591" y="6597"/>
                      <a:pt x="29591" y="6494"/>
                    </a:cubicBezTo>
                    <a:cubicBezTo>
                      <a:pt x="29591" y="6494"/>
                      <a:pt x="29591" y="6391"/>
                      <a:pt x="29488" y="6391"/>
                    </a:cubicBezTo>
                    <a:cubicBezTo>
                      <a:pt x="29488" y="6391"/>
                      <a:pt x="29488" y="6391"/>
                      <a:pt x="29488" y="6391"/>
                    </a:cubicBezTo>
                    <a:cubicBezTo>
                      <a:pt x="29180" y="6083"/>
                      <a:pt x="28254" y="5774"/>
                      <a:pt x="27534" y="5568"/>
                    </a:cubicBezTo>
                    <a:cubicBezTo>
                      <a:pt x="25992" y="5054"/>
                      <a:pt x="24039" y="4437"/>
                      <a:pt x="23319" y="2587"/>
                    </a:cubicBezTo>
                    <a:cubicBezTo>
                      <a:pt x="23216" y="2278"/>
                      <a:pt x="23010" y="1970"/>
                      <a:pt x="22805" y="1661"/>
                    </a:cubicBezTo>
                    <a:cubicBezTo>
                      <a:pt x="22188" y="942"/>
                      <a:pt x="21160" y="325"/>
                      <a:pt x="20029" y="119"/>
                    </a:cubicBezTo>
                    <a:cubicBezTo>
                      <a:pt x="18589" y="-189"/>
                      <a:pt x="17253" y="119"/>
                      <a:pt x="16224" y="839"/>
                    </a:cubicBezTo>
                    <a:cubicBezTo>
                      <a:pt x="16019" y="942"/>
                      <a:pt x="15916" y="1147"/>
                      <a:pt x="15813" y="1250"/>
                    </a:cubicBezTo>
                    <a:cubicBezTo>
                      <a:pt x="15402" y="1661"/>
                      <a:pt x="14991" y="1970"/>
                      <a:pt x="14682" y="2278"/>
                    </a:cubicBezTo>
                    <a:cubicBezTo>
                      <a:pt x="14682" y="2278"/>
                      <a:pt x="14682" y="2278"/>
                      <a:pt x="14682" y="2278"/>
                    </a:cubicBezTo>
                    <a:lnTo>
                      <a:pt x="14682" y="2278"/>
                    </a:lnTo>
                    <a:cubicBezTo>
                      <a:pt x="14271" y="2587"/>
                      <a:pt x="13860" y="2792"/>
                      <a:pt x="13448" y="2792"/>
                    </a:cubicBezTo>
                    <a:cubicBezTo>
                      <a:pt x="12729" y="2895"/>
                      <a:pt x="12112" y="2587"/>
                      <a:pt x="11495" y="2175"/>
                    </a:cubicBezTo>
                    <a:cubicBezTo>
                      <a:pt x="10981" y="1867"/>
                      <a:pt x="10467" y="1558"/>
                      <a:pt x="9541" y="1558"/>
                    </a:cubicBezTo>
                    <a:cubicBezTo>
                      <a:pt x="9027" y="1558"/>
                      <a:pt x="8410" y="1558"/>
                      <a:pt x="7793" y="1661"/>
                    </a:cubicBezTo>
                    <a:cubicBezTo>
                      <a:pt x="6560" y="1764"/>
                      <a:pt x="5326" y="1764"/>
                      <a:pt x="4092" y="1661"/>
                    </a:cubicBezTo>
                    <a:cubicBezTo>
                      <a:pt x="5634" y="4643"/>
                      <a:pt x="6560" y="7008"/>
                      <a:pt x="7074" y="10401"/>
                    </a:cubicBezTo>
                    <a:cubicBezTo>
                      <a:pt x="7382" y="12560"/>
                      <a:pt x="7074" y="14514"/>
                      <a:pt x="6765" y="16364"/>
                    </a:cubicBezTo>
                    <a:lnTo>
                      <a:pt x="6765" y="16570"/>
                    </a:lnTo>
                    <a:cubicBezTo>
                      <a:pt x="6457" y="18935"/>
                      <a:pt x="5017" y="20991"/>
                      <a:pt x="2652" y="22533"/>
                    </a:cubicBezTo>
                    <a:cubicBezTo>
                      <a:pt x="3166" y="23767"/>
                      <a:pt x="3783" y="25104"/>
                      <a:pt x="4298" y="26338"/>
                    </a:cubicBezTo>
                    <a:cubicBezTo>
                      <a:pt x="6251" y="30965"/>
                      <a:pt x="5428" y="35694"/>
                      <a:pt x="2241" y="38984"/>
                    </a:cubicBezTo>
                    <a:cubicBezTo>
                      <a:pt x="2036" y="42686"/>
                      <a:pt x="1624" y="45359"/>
                      <a:pt x="802" y="47107"/>
                    </a:cubicBezTo>
                    <a:cubicBezTo>
                      <a:pt x="-1357" y="51631"/>
                      <a:pt x="905" y="53276"/>
                      <a:pt x="6868" y="56875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763" name="Freihandform: Form 762">
                <a:extLst>
                  <a:ext uri="{FF2B5EF4-FFF2-40B4-BE49-F238E27FC236}">
                    <a16:creationId xmlns:a16="http://schemas.microsoft.com/office/drawing/2014/main" id="{5FB59D4D-1F28-41C3-958D-F15F19788CE1}"/>
                  </a:ext>
                </a:extLst>
              </p:cNvPr>
              <p:cNvSpPr/>
              <p:nvPr/>
            </p:nvSpPr>
            <p:spPr bwMode="gray">
              <a:xfrm>
                <a:off x="7284142" y="3422018"/>
                <a:ext cx="39710" cy="24543"/>
              </a:xfrm>
              <a:custGeom>
                <a:avLst/>
                <a:gdLst>
                  <a:gd name="connsiteX0" fmla="*/ 37529 w 39710"/>
                  <a:gd name="connsiteY0" fmla="*/ 792 h 24543"/>
                  <a:gd name="connsiteX1" fmla="*/ 27041 w 39710"/>
                  <a:gd name="connsiteY1" fmla="*/ 895 h 24543"/>
                  <a:gd name="connsiteX2" fmla="*/ 8945 w 39710"/>
                  <a:gd name="connsiteY2" fmla="*/ 895 h 24543"/>
                  <a:gd name="connsiteX3" fmla="*/ 1748 w 39710"/>
                  <a:gd name="connsiteY3" fmla="*/ 1512 h 24543"/>
                  <a:gd name="connsiteX4" fmla="*/ 0 w 39710"/>
                  <a:gd name="connsiteY4" fmla="*/ 3877 h 24543"/>
                  <a:gd name="connsiteX5" fmla="*/ 309 w 39710"/>
                  <a:gd name="connsiteY5" fmla="*/ 3980 h 24543"/>
                  <a:gd name="connsiteX6" fmla="*/ 9459 w 39710"/>
                  <a:gd name="connsiteY6" fmla="*/ 11074 h 24543"/>
                  <a:gd name="connsiteX7" fmla="*/ 17685 w 39710"/>
                  <a:gd name="connsiteY7" fmla="*/ 13645 h 24543"/>
                  <a:gd name="connsiteX8" fmla="*/ 32182 w 39710"/>
                  <a:gd name="connsiteY8" fmla="*/ 21356 h 24543"/>
                  <a:gd name="connsiteX9" fmla="*/ 37734 w 39710"/>
                  <a:gd name="connsiteY9" fmla="*/ 24543 h 24543"/>
                  <a:gd name="connsiteX10" fmla="*/ 39482 w 39710"/>
                  <a:gd name="connsiteY10" fmla="*/ 24029 h 24543"/>
                  <a:gd name="connsiteX11" fmla="*/ 36912 w 39710"/>
                  <a:gd name="connsiteY11" fmla="*/ 15598 h 24543"/>
                  <a:gd name="connsiteX12" fmla="*/ 37220 w 39710"/>
                  <a:gd name="connsiteY12" fmla="*/ 1512 h 24543"/>
                  <a:gd name="connsiteX13" fmla="*/ 37529 w 39710"/>
                  <a:gd name="connsiteY13" fmla="*/ 792 h 24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710" h="24543">
                    <a:moveTo>
                      <a:pt x="37529" y="792"/>
                    </a:moveTo>
                    <a:cubicBezTo>
                      <a:pt x="36809" y="278"/>
                      <a:pt x="33416" y="-750"/>
                      <a:pt x="27041" y="895"/>
                    </a:cubicBezTo>
                    <a:cubicBezTo>
                      <a:pt x="18919" y="2951"/>
                      <a:pt x="15423" y="3671"/>
                      <a:pt x="8945" y="895"/>
                    </a:cubicBezTo>
                    <a:cubicBezTo>
                      <a:pt x="6066" y="-442"/>
                      <a:pt x="3290" y="381"/>
                      <a:pt x="1748" y="1512"/>
                    </a:cubicBezTo>
                    <a:cubicBezTo>
                      <a:pt x="823" y="2232"/>
                      <a:pt x="206" y="3054"/>
                      <a:pt x="0" y="3877"/>
                    </a:cubicBezTo>
                    <a:cubicBezTo>
                      <a:pt x="103" y="3877"/>
                      <a:pt x="206" y="3980"/>
                      <a:pt x="309" y="3980"/>
                    </a:cubicBezTo>
                    <a:cubicBezTo>
                      <a:pt x="4113" y="5727"/>
                      <a:pt x="7197" y="8195"/>
                      <a:pt x="9459" y="11074"/>
                    </a:cubicBezTo>
                    <a:cubicBezTo>
                      <a:pt x="11927" y="11999"/>
                      <a:pt x="14600" y="12822"/>
                      <a:pt x="17685" y="13645"/>
                    </a:cubicBezTo>
                    <a:cubicBezTo>
                      <a:pt x="24676" y="15392"/>
                      <a:pt x="28995" y="18786"/>
                      <a:pt x="32182" y="21356"/>
                    </a:cubicBezTo>
                    <a:cubicBezTo>
                      <a:pt x="34341" y="23104"/>
                      <a:pt x="36089" y="24441"/>
                      <a:pt x="37734" y="24543"/>
                    </a:cubicBezTo>
                    <a:cubicBezTo>
                      <a:pt x="38660" y="24543"/>
                      <a:pt x="39174" y="24441"/>
                      <a:pt x="39482" y="24029"/>
                    </a:cubicBezTo>
                    <a:cubicBezTo>
                      <a:pt x="39894" y="23412"/>
                      <a:pt x="40099" y="21459"/>
                      <a:pt x="36912" y="15598"/>
                    </a:cubicBezTo>
                    <a:cubicBezTo>
                      <a:pt x="34033" y="10046"/>
                      <a:pt x="36295" y="4082"/>
                      <a:pt x="37220" y="1512"/>
                    </a:cubicBezTo>
                    <a:cubicBezTo>
                      <a:pt x="37323" y="1203"/>
                      <a:pt x="37426" y="998"/>
                      <a:pt x="37529" y="792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764" name="Freihandform: Form 763">
                <a:extLst>
                  <a:ext uri="{FF2B5EF4-FFF2-40B4-BE49-F238E27FC236}">
                    <a16:creationId xmlns:a16="http://schemas.microsoft.com/office/drawing/2014/main" id="{850C15A4-731E-476B-84D8-8A658940BA0B}"/>
                  </a:ext>
                </a:extLst>
              </p:cNvPr>
              <p:cNvSpPr/>
              <p:nvPr/>
            </p:nvSpPr>
            <p:spPr bwMode="gray">
              <a:xfrm>
                <a:off x="7449744" y="3468667"/>
                <a:ext cx="449" cy="1130"/>
              </a:xfrm>
              <a:custGeom>
                <a:avLst/>
                <a:gdLst>
                  <a:gd name="connsiteX0" fmla="*/ 347 w 449"/>
                  <a:gd name="connsiteY0" fmla="*/ 1131 h 1130"/>
                  <a:gd name="connsiteX1" fmla="*/ 450 w 449"/>
                  <a:gd name="connsiteY1" fmla="*/ 1131 h 1130"/>
                  <a:gd name="connsiteX2" fmla="*/ 347 w 449"/>
                  <a:gd name="connsiteY2" fmla="*/ 0 h 1130"/>
                  <a:gd name="connsiteX3" fmla="*/ 39 w 449"/>
                  <a:gd name="connsiteY3" fmla="*/ 925 h 1130"/>
                  <a:gd name="connsiteX4" fmla="*/ 347 w 449"/>
                  <a:gd name="connsiteY4" fmla="*/ 1131 h 1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49" h="1130">
                    <a:moveTo>
                      <a:pt x="347" y="1131"/>
                    </a:moveTo>
                    <a:cubicBezTo>
                      <a:pt x="347" y="1131"/>
                      <a:pt x="450" y="1131"/>
                      <a:pt x="450" y="1131"/>
                    </a:cubicBezTo>
                    <a:cubicBezTo>
                      <a:pt x="450" y="720"/>
                      <a:pt x="347" y="411"/>
                      <a:pt x="347" y="0"/>
                    </a:cubicBezTo>
                    <a:cubicBezTo>
                      <a:pt x="39" y="411"/>
                      <a:pt x="-64" y="720"/>
                      <a:pt x="39" y="925"/>
                    </a:cubicBezTo>
                    <a:cubicBezTo>
                      <a:pt x="39" y="1028"/>
                      <a:pt x="244" y="1131"/>
                      <a:pt x="347" y="1131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765" name="Freihandform: Form 764">
                <a:extLst>
                  <a:ext uri="{FF2B5EF4-FFF2-40B4-BE49-F238E27FC236}">
                    <a16:creationId xmlns:a16="http://schemas.microsoft.com/office/drawing/2014/main" id="{27C17AAD-F3B1-4C5B-9430-A9A6798E2BD9}"/>
                  </a:ext>
                </a:extLst>
              </p:cNvPr>
              <p:cNvSpPr/>
              <p:nvPr/>
            </p:nvSpPr>
            <p:spPr bwMode="gray">
              <a:xfrm>
                <a:off x="7362798" y="3344257"/>
                <a:ext cx="39688" cy="27041"/>
              </a:xfrm>
              <a:custGeom>
                <a:avLst/>
                <a:gdLst>
                  <a:gd name="connsiteX0" fmla="*/ 37632 w 39688"/>
                  <a:gd name="connsiteY0" fmla="*/ 14497 h 27041"/>
                  <a:gd name="connsiteX1" fmla="*/ 34855 w 39688"/>
                  <a:gd name="connsiteY1" fmla="*/ 12030 h 27041"/>
                  <a:gd name="connsiteX2" fmla="*/ 23545 w 39688"/>
                  <a:gd name="connsiteY2" fmla="*/ 2879 h 27041"/>
                  <a:gd name="connsiteX3" fmla="*/ 23031 w 39688"/>
                  <a:gd name="connsiteY3" fmla="*/ 2468 h 27041"/>
                  <a:gd name="connsiteX4" fmla="*/ 23031 w 39688"/>
                  <a:gd name="connsiteY4" fmla="*/ 2468 h 27041"/>
                  <a:gd name="connsiteX5" fmla="*/ 21489 w 39688"/>
                  <a:gd name="connsiteY5" fmla="*/ 0 h 27041"/>
                  <a:gd name="connsiteX6" fmla="*/ 2056 w 39688"/>
                  <a:gd name="connsiteY6" fmla="*/ 4113 h 27041"/>
                  <a:gd name="connsiteX7" fmla="*/ 309 w 39688"/>
                  <a:gd name="connsiteY7" fmla="*/ 4524 h 27041"/>
                  <a:gd name="connsiteX8" fmla="*/ 0 w 39688"/>
                  <a:gd name="connsiteY8" fmla="*/ 4832 h 27041"/>
                  <a:gd name="connsiteX9" fmla="*/ 2879 w 39688"/>
                  <a:gd name="connsiteY9" fmla="*/ 14703 h 27041"/>
                  <a:gd name="connsiteX10" fmla="*/ 4730 w 39688"/>
                  <a:gd name="connsiteY10" fmla="*/ 18199 h 27041"/>
                  <a:gd name="connsiteX11" fmla="*/ 16040 w 39688"/>
                  <a:gd name="connsiteY11" fmla="*/ 27041 h 27041"/>
                  <a:gd name="connsiteX12" fmla="*/ 19947 w 39688"/>
                  <a:gd name="connsiteY12" fmla="*/ 26733 h 27041"/>
                  <a:gd name="connsiteX13" fmla="*/ 21592 w 39688"/>
                  <a:gd name="connsiteY13" fmla="*/ 26733 h 27041"/>
                  <a:gd name="connsiteX14" fmla="*/ 22003 w 39688"/>
                  <a:gd name="connsiteY14" fmla="*/ 26733 h 27041"/>
                  <a:gd name="connsiteX15" fmla="*/ 22312 w 39688"/>
                  <a:gd name="connsiteY15" fmla="*/ 26733 h 27041"/>
                  <a:gd name="connsiteX16" fmla="*/ 22414 w 39688"/>
                  <a:gd name="connsiteY16" fmla="*/ 26733 h 27041"/>
                  <a:gd name="connsiteX17" fmla="*/ 23443 w 39688"/>
                  <a:gd name="connsiteY17" fmla="*/ 26630 h 27041"/>
                  <a:gd name="connsiteX18" fmla="*/ 23648 w 39688"/>
                  <a:gd name="connsiteY18" fmla="*/ 26630 h 27041"/>
                  <a:gd name="connsiteX19" fmla="*/ 23751 w 39688"/>
                  <a:gd name="connsiteY19" fmla="*/ 26630 h 27041"/>
                  <a:gd name="connsiteX20" fmla="*/ 24985 w 39688"/>
                  <a:gd name="connsiteY20" fmla="*/ 26424 h 27041"/>
                  <a:gd name="connsiteX21" fmla="*/ 25088 w 39688"/>
                  <a:gd name="connsiteY21" fmla="*/ 26424 h 27041"/>
                  <a:gd name="connsiteX22" fmla="*/ 27144 w 39688"/>
                  <a:gd name="connsiteY22" fmla="*/ 24162 h 27041"/>
                  <a:gd name="connsiteX23" fmla="*/ 27247 w 39688"/>
                  <a:gd name="connsiteY23" fmla="*/ 23957 h 27041"/>
                  <a:gd name="connsiteX24" fmla="*/ 30537 w 39688"/>
                  <a:gd name="connsiteY24" fmla="*/ 22003 h 27041"/>
                  <a:gd name="connsiteX25" fmla="*/ 33622 w 39688"/>
                  <a:gd name="connsiteY25" fmla="*/ 21078 h 27041"/>
                  <a:gd name="connsiteX26" fmla="*/ 39688 w 39688"/>
                  <a:gd name="connsiteY26" fmla="*/ 16245 h 27041"/>
                  <a:gd name="connsiteX27" fmla="*/ 39688 w 39688"/>
                  <a:gd name="connsiteY27" fmla="*/ 16142 h 27041"/>
                  <a:gd name="connsiteX28" fmla="*/ 39688 w 39688"/>
                  <a:gd name="connsiteY28" fmla="*/ 16040 h 27041"/>
                  <a:gd name="connsiteX29" fmla="*/ 37632 w 39688"/>
                  <a:gd name="connsiteY29" fmla="*/ 14497 h 27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9688" h="27041">
                    <a:moveTo>
                      <a:pt x="37632" y="14497"/>
                    </a:moveTo>
                    <a:cubicBezTo>
                      <a:pt x="36603" y="13880"/>
                      <a:pt x="35472" y="13058"/>
                      <a:pt x="34855" y="12030"/>
                    </a:cubicBezTo>
                    <a:cubicBezTo>
                      <a:pt x="34444" y="11413"/>
                      <a:pt x="32491" y="9356"/>
                      <a:pt x="23545" y="2879"/>
                    </a:cubicBezTo>
                    <a:lnTo>
                      <a:pt x="23031" y="2468"/>
                    </a:lnTo>
                    <a:cubicBezTo>
                      <a:pt x="23031" y="2468"/>
                      <a:pt x="23031" y="2468"/>
                      <a:pt x="23031" y="2468"/>
                    </a:cubicBezTo>
                    <a:cubicBezTo>
                      <a:pt x="22414" y="1954"/>
                      <a:pt x="21900" y="1028"/>
                      <a:pt x="21489" y="0"/>
                    </a:cubicBezTo>
                    <a:cubicBezTo>
                      <a:pt x="14703" y="1131"/>
                      <a:pt x="5964" y="3187"/>
                      <a:pt x="2056" y="4113"/>
                    </a:cubicBezTo>
                    <a:cubicBezTo>
                      <a:pt x="1234" y="4318"/>
                      <a:pt x="617" y="4421"/>
                      <a:pt x="309" y="4524"/>
                    </a:cubicBezTo>
                    <a:lnTo>
                      <a:pt x="0" y="4832"/>
                    </a:lnTo>
                    <a:cubicBezTo>
                      <a:pt x="617" y="8123"/>
                      <a:pt x="1645" y="11721"/>
                      <a:pt x="2879" y="14703"/>
                    </a:cubicBezTo>
                    <a:cubicBezTo>
                      <a:pt x="3393" y="16040"/>
                      <a:pt x="4010" y="17171"/>
                      <a:pt x="4730" y="18199"/>
                    </a:cubicBezTo>
                    <a:cubicBezTo>
                      <a:pt x="6992" y="21489"/>
                      <a:pt x="11002" y="23957"/>
                      <a:pt x="16040" y="27041"/>
                    </a:cubicBezTo>
                    <a:cubicBezTo>
                      <a:pt x="16862" y="26733"/>
                      <a:pt x="18199" y="26733"/>
                      <a:pt x="19947" y="26733"/>
                    </a:cubicBezTo>
                    <a:cubicBezTo>
                      <a:pt x="20461" y="26733"/>
                      <a:pt x="21078" y="26733"/>
                      <a:pt x="21592" y="26733"/>
                    </a:cubicBezTo>
                    <a:cubicBezTo>
                      <a:pt x="21695" y="26733"/>
                      <a:pt x="21900" y="26733"/>
                      <a:pt x="22003" y="26733"/>
                    </a:cubicBezTo>
                    <a:cubicBezTo>
                      <a:pt x="22106" y="26733"/>
                      <a:pt x="22209" y="26733"/>
                      <a:pt x="22312" y="26733"/>
                    </a:cubicBezTo>
                    <a:cubicBezTo>
                      <a:pt x="22312" y="26733"/>
                      <a:pt x="22414" y="26733"/>
                      <a:pt x="22414" y="26733"/>
                    </a:cubicBezTo>
                    <a:cubicBezTo>
                      <a:pt x="22723" y="26733"/>
                      <a:pt x="23031" y="26733"/>
                      <a:pt x="23443" y="26630"/>
                    </a:cubicBezTo>
                    <a:cubicBezTo>
                      <a:pt x="23443" y="26630"/>
                      <a:pt x="23545" y="26630"/>
                      <a:pt x="23648" y="26630"/>
                    </a:cubicBezTo>
                    <a:lnTo>
                      <a:pt x="23751" y="26630"/>
                    </a:lnTo>
                    <a:cubicBezTo>
                      <a:pt x="24162" y="26527"/>
                      <a:pt x="24676" y="26527"/>
                      <a:pt x="24985" y="26424"/>
                    </a:cubicBezTo>
                    <a:cubicBezTo>
                      <a:pt x="24985" y="26424"/>
                      <a:pt x="24985" y="26424"/>
                      <a:pt x="25088" y="26424"/>
                    </a:cubicBezTo>
                    <a:cubicBezTo>
                      <a:pt x="26219" y="26013"/>
                      <a:pt x="26733" y="25088"/>
                      <a:pt x="27144" y="24162"/>
                    </a:cubicBezTo>
                    <a:cubicBezTo>
                      <a:pt x="27144" y="24060"/>
                      <a:pt x="27247" y="24060"/>
                      <a:pt x="27247" y="23957"/>
                    </a:cubicBezTo>
                    <a:cubicBezTo>
                      <a:pt x="27658" y="22928"/>
                      <a:pt x="28481" y="21181"/>
                      <a:pt x="30537" y="22003"/>
                    </a:cubicBezTo>
                    <a:cubicBezTo>
                      <a:pt x="30743" y="22106"/>
                      <a:pt x="31771" y="22106"/>
                      <a:pt x="33622" y="21078"/>
                    </a:cubicBezTo>
                    <a:cubicBezTo>
                      <a:pt x="36809" y="19433"/>
                      <a:pt x="39482" y="16862"/>
                      <a:pt x="39688" y="16245"/>
                    </a:cubicBezTo>
                    <a:cubicBezTo>
                      <a:pt x="39688" y="16245"/>
                      <a:pt x="39688" y="16142"/>
                      <a:pt x="39688" y="16142"/>
                    </a:cubicBezTo>
                    <a:cubicBezTo>
                      <a:pt x="39688" y="16142"/>
                      <a:pt x="39688" y="16040"/>
                      <a:pt x="39688" y="16040"/>
                    </a:cubicBezTo>
                    <a:cubicBezTo>
                      <a:pt x="39277" y="15628"/>
                      <a:pt x="38454" y="15011"/>
                      <a:pt x="37632" y="14497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766" name="Freihandform: Form 765">
                <a:extLst>
                  <a:ext uri="{FF2B5EF4-FFF2-40B4-BE49-F238E27FC236}">
                    <a16:creationId xmlns:a16="http://schemas.microsoft.com/office/drawing/2014/main" id="{A8BD3F60-C699-43EB-A793-15A993283BC8}"/>
                  </a:ext>
                </a:extLst>
              </p:cNvPr>
              <p:cNvSpPr/>
              <p:nvPr/>
            </p:nvSpPr>
            <p:spPr bwMode="gray">
              <a:xfrm>
                <a:off x="7372025" y="3312075"/>
                <a:ext cx="60175" cy="48735"/>
              </a:xfrm>
              <a:custGeom>
                <a:avLst/>
                <a:gdLst>
                  <a:gd name="connsiteX0" fmla="*/ 41874 w 60175"/>
                  <a:gd name="connsiteY0" fmla="*/ 7917 h 48735"/>
                  <a:gd name="connsiteX1" fmla="*/ 27171 w 60175"/>
                  <a:gd name="connsiteY1" fmla="*/ 7403 h 48735"/>
                  <a:gd name="connsiteX2" fmla="*/ 26965 w 60175"/>
                  <a:gd name="connsiteY2" fmla="*/ 7403 h 48735"/>
                  <a:gd name="connsiteX3" fmla="*/ 18226 w 60175"/>
                  <a:gd name="connsiteY3" fmla="*/ 6478 h 48735"/>
                  <a:gd name="connsiteX4" fmla="*/ 11131 w 60175"/>
                  <a:gd name="connsiteY4" fmla="*/ 5552 h 48735"/>
                  <a:gd name="connsiteX5" fmla="*/ 10720 w 60175"/>
                  <a:gd name="connsiteY5" fmla="*/ 5655 h 48735"/>
                  <a:gd name="connsiteX6" fmla="*/ 10720 w 60175"/>
                  <a:gd name="connsiteY6" fmla="*/ 5655 h 48735"/>
                  <a:gd name="connsiteX7" fmla="*/ 10514 w 60175"/>
                  <a:gd name="connsiteY7" fmla="*/ 5655 h 48735"/>
                  <a:gd name="connsiteX8" fmla="*/ 6710 w 60175"/>
                  <a:gd name="connsiteY8" fmla="*/ 3496 h 48735"/>
                  <a:gd name="connsiteX9" fmla="*/ 1158 w 60175"/>
                  <a:gd name="connsiteY9" fmla="*/ 103 h 48735"/>
                  <a:gd name="connsiteX10" fmla="*/ 952 w 60175"/>
                  <a:gd name="connsiteY10" fmla="*/ 0 h 48735"/>
                  <a:gd name="connsiteX11" fmla="*/ 644 w 60175"/>
                  <a:gd name="connsiteY11" fmla="*/ 514 h 48735"/>
                  <a:gd name="connsiteX12" fmla="*/ 438 w 60175"/>
                  <a:gd name="connsiteY12" fmla="*/ 823 h 48735"/>
                  <a:gd name="connsiteX13" fmla="*/ 438 w 60175"/>
                  <a:gd name="connsiteY13" fmla="*/ 823 h 48735"/>
                  <a:gd name="connsiteX14" fmla="*/ 27 w 60175"/>
                  <a:gd name="connsiteY14" fmla="*/ 2570 h 48735"/>
                  <a:gd name="connsiteX15" fmla="*/ 541 w 60175"/>
                  <a:gd name="connsiteY15" fmla="*/ 4318 h 48735"/>
                  <a:gd name="connsiteX16" fmla="*/ 541 w 60175"/>
                  <a:gd name="connsiteY16" fmla="*/ 4318 h 48735"/>
                  <a:gd name="connsiteX17" fmla="*/ 541 w 60175"/>
                  <a:gd name="connsiteY17" fmla="*/ 4318 h 48735"/>
                  <a:gd name="connsiteX18" fmla="*/ 541 w 60175"/>
                  <a:gd name="connsiteY18" fmla="*/ 4318 h 48735"/>
                  <a:gd name="connsiteX19" fmla="*/ 541 w 60175"/>
                  <a:gd name="connsiteY19" fmla="*/ 4318 h 48735"/>
                  <a:gd name="connsiteX20" fmla="*/ 4962 w 60175"/>
                  <a:gd name="connsiteY20" fmla="*/ 9562 h 48735"/>
                  <a:gd name="connsiteX21" fmla="*/ 14833 w 60175"/>
                  <a:gd name="connsiteY21" fmla="*/ 20152 h 48735"/>
                  <a:gd name="connsiteX22" fmla="*/ 14833 w 60175"/>
                  <a:gd name="connsiteY22" fmla="*/ 20255 h 48735"/>
                  <a:gd name="connsiteX23" fmla="*/ 13290 w 60175"/>
                  <a:gd name="connsiteY23" fmla="*/ 21181 h 48735"/>
                  <a:gd name="connsiteX24" fmla="*/ 13290 w 60175"/>
                  <a:gd name="connsiteY24" fmla="*/ 21181 h 48735"/>
                  <a:gd name="connsiteX25" fmla="*/ 13290 w 60175"/>
                  <a:gd name="connsiteY25" fmla="*/ 21181 h 48735"/>
                  <a:gd name="connsiteX26" fmla="*/ 12776 w 60175"/>
                  <a:gd name="connsiteY26" fmla="*/ 21284 h 48735"/>
                  <a:gd name="connsiteX27" fmla="*/ 12056 w 60175"/>
                  <a:gd name="connsiteY27" fmla="*/ 21900 h 48735"/>
                  <a:gd name="connsiteX28" fmla="*/ 11748 w 60175"/>
                  <a:gd name="connsiteY28" fmla="*/ 24368 h 48735"/>
                  <a:gd name="connsiteX29" fmla="*/ 12159 w 60175"/>
                  <a:gd name="connsiteY29" fmla="*/ 25602 h 48735"/>
                  <a:gd name="connsiteX30" fmla="*/ 13599 w 60175"/>
                  <a:gd name="connsiteY30" fmla="*/ 29200 h 48735"/>
                  <a:gd name="connsiteX31" fmla="*/ 13907 w 60175"/>
                  <a:gd name="connsiteY31" fmla="*/ 30229 h 48735"/>
                  <a:gd name="connsiteX32" fmla="*/ 14010 w 60175"/>
                  <a:gd name="connsiteY32" fmla="*/ 30434 h 48735"/>
                  <a:gd name="connsiteX33" fmla="*/ 14627 w 60175"/>
                  <a:gd name="connsiteY33" fmla="*/ 31977 h 48735"/>
                  <a:gd name="connsiteX34" fmla="*/ 14730 w 60175"/>
                  <a:gd name="connsiteY34" fmla="*/ 32182 h 48735"/>
                  <a:gd name="connsiteX35" fmla="*/ 15141 w 60175"/>
                  <a:gd name="connsiteY35" fmla="*/ 32799 h 48735"/>
                  <a:gd name="connsiteX36" fmla="*/ 15141 w 60175"/>
                  <a:gd name="connsiteY36" fmla="*/ 32799 h 48735"/>
                  <a:gd name="connsiteX37" fmla="*/ 15655 w 60175"/>
                  <a:gd name="connsiteY37" fmla="*/ 33108 h 48735"/>
                  <a:gd name="connsiteX38" fmla="*/ 27377 w 60175"/>
                  <a:gd name="connsiteY38" fmla="*/ 42567 h 48735"/>
                  <a:gd name="connsiteX39" fmla="*/ 27377 w 60175"/>
                  <a:gd name="connsiteY39" fmla="*/ 42567 h 48735"/>
                  <a:gd name="connsiteX40" fmla="*/ 27377 w 60175"/>
                  <a:gd name="connsiteY40" fmla="*/ 42567 h 48735"/>
                  <a:gd name="connsiteX41" fmla="*/ 27377 w 60175"/>
                  <a:gd name="connsiteY41" fmla="*/ 42567 h 48735"/>
                  <a:gd name="connsiteX42" fmla="*/ 27377 w 60175"/>
                  <a:gd name="connsiteY42" fmla="*/ 42567 h 48735"/>
                  <a:gd name="connsiteX43" fmla="*/ 27582 w 60175"/>
                  <a:gd name="connsiteY43" fmla="*/ 42772 h 48735"/>
                  <a:gd name="connsiteX44" fmla="*/ 27788 w 60175"/>
                  <a:gd name="connsiteY44" fmla="*/ 43081 h 48735"/>
                  <a:gd name="connsiteX45" fmla="*/ 29639 w 60175"/>
                  <a:gd name="connsiteY45" fmla="*/ 44520 h 48735"/>
                  <a:gd name="connsiteX46" fmla="*/ 31901 w 60175"/>
                  <a:gd name="connsiteY46" fmla="*/ 46371 h 48735"/>
                  <a:gd name="connsiteX47" fmla="*/ 42799 w 60175"/>
                  <a:gd name="connsiteY47" fmla="*/ 45857 h 48735"/>
                  <a:gd name="connsiteX48" fmla="*/ 50922 w 60175"/>
                  <a:gd name="connsiteY48" fmla="*/ 46782 h 48735"/>
                  <a:gd name="connsiteX49" fmla="*/ 60176 w 60175"/>
                  <a:gd name="connsiteY49" fmla="*/ 48736 h 48735"/>
                  <a:gd name="connsiteX50" fmla="*/ 49997 w 60175"/>
                  <a:gd name="connsiteY50" fmla="*/ 3907 h 48735"/>
                  <a:gd name="connsiteX51" fmla="*/ 41874 w 60175"/>
                  <a:gd name="connsiteY51" fmla="*/ 7917 h 487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60175" h="48735">
                    <a:moveTo>
                      <a:pt x="41874" y="7917"/>
                    </a:moveTo>
                    <a:cubicBezTo>
                      <a:pt x="38173" y="7403"/>
                      <a:pt x="29330" y="7095"/>
                      <a:pt x="27171" y="7403"/>
                    </a:cubicBezTo>
                    <a:cubicBezTo>
                      <a:pt x="27068" y="7403"/>
                      <a:pt x="26965" y="7403"/>
                      <a:pt x="26965" y="7403"/>
                    </a:cubicBezTo>
                    <a:cubicBezTo>
                      <a:pt x="25937" y="7609"/>
                      <a:pt x="23367" y="7300"/>
                      <a:pt x="18226" y="6478"/>
                    </a:cubicBezTo>
                    <a:cubicBezTo>
                      <a:pt x="15552" y="6066"/>
                      <a:pt x="11851" y="5449"/>
                      <a:pt x="11131" y="5552"/>
                    </a:cubicBezTo>
                    <a:cubicBezTo>
                      <a:pt x="11028" y="5552"/>
                      <a:pt x="10823" y="5655"/>
                      <a:pt x="10720" y="5655"/>
                    </a:cubicBezTo>
                    <a:lnTo>
                      <a:pt x="10720" y="5655"/>
                    </a:lnTo>
                    <a:cubicBezTo>
                      <a:pt x="10617" y="5655"/>
                      <a:pt x="10617" y="5655"/>
                      <a:pt x="10514" y="5655"/>
                    </a:cubicBezTo>
                    <a:cubicBezTo>
                      <a:pt x="9589" y="5552"/>
                      <a:pt x="8458" y="4730"/>
                      <a:pt x="6710" y="3496"/>
                    </a:cubicBezTo>
                    <a:cubicBezTo>
                      <a:pt x="4962" y="2262"/>
                      <a:pt x="3008" y="823"/>
                      <a:pt x="1158" y="103"/>
                    </a:cubicBezTo>
                    <a:cubicBezTo>
                      <a:pt x="1055" y="103"/>
                      <a:pt x="1055" y="103"/>
                      <a:pt x="952" y="0"/>
                    </a:cubicBezTo>
                    <a:cubicBezTo>
                      <a:pt x="849" y="206"/>
                      <a:pt x="746" y="411"/>
                      <a:pt x="644" y="514"/>
                    </a:cubicBezTo>
                    <a:cubicBezTo>
                      <a:pt x="541" y="617"/>
                      <a:pt x="438" y="720"/>
                      <a:pt x="438" y="823"/>
                    </a:cubicBezTo>
                    <a:cubicBezTo>
                      <a:pt x="438" y="823"/>
                      <a:pt x="438" y="823"/>
                      <a:pt x="438" y="823"/>
                    </a:cubicBezTo>
                    <a:cubicBezTo>
                      <a:pt x="130" y="1131"/>
                      <a:pt x="-76" y="1851"/>
                      <a:pt x="27" y="2570"/>
                    </a:cubicBezTo>
                    <a:cubicBezTo>
                      <a:pt x="130" y="3085"/>
                      <a:pt x="232" y="3702"/>
                      <a:pt x="541" y="4318"/>
                    </a:cubicBezTo>
                    <a:cubicBezTo>
                      <a:pt x="541" y="4318"/>
                      <a:pt x="541" y="4318"/>
                      <a:pt x="541" y="4318"/>
                    </a:cubicBezTo>
                    <a:cubicBezTo>
                      <a:pt x="541" y="4318"/>
                      <a:pt x="541" y="4318"/>
                      <a:pt x="541" y="4318"/>
                    </a:cubicBezTo>
                    <a:cubicBezTo>
                      <a:pt x="541" y="4318"/>
                      <a:pt x="541" y="4318"/>
                      <a:pt x="541" y="4318"/>
                    </a:cubicBezTo>
                    <a:cubicBezTo>
                      <a:pt x="541" y="4318"/>
                      <a:pt x="541" y="4318"/>
                      <a:pt x="541" y="4318"/>
                    </a:cubicBezTo>
                    <a:cubicBezTo>
                      <a:pt x="1261" y="6066"/>
                      <a:pt x="2803" y="8020"/>
                      <a:pt x="4962" y="9562"/>
                    </a:cubicBezTo>
                    <a:cubicBezTo>
                      <a:pt x="5065" y="9665"/>
                      <a:pt x="15758" y="17171"/>
                      <a:pt x="14833" y="20152"/>
                    </a:cubicBezTo>
                    <a:cubicBezTo>
                      <a:pt x="14833" y="20152"/>
                      <a:pt x="14833" y="20255"/>
                      <a:pt x="14833" y="20255"/>
                    </a:cubicBezTo>
                    <a:cubicBezTo>
                      <a:pt x="14730" y="20564"/>
                      <a:pt x="14318" y="21181"/>
                      <a:pt x="13290" y="21181"/>
                    </a:cubicBezTo>
                    <a:lnTo>
                      <a:pt x="13290" y="21181"/>
                    </a:lnTo>
                    <a:cubicBezTo>
                      <a:pt x="13290" y="21181"/>
                      <a:pt x="13290" y="21181"/>
                      <a:pt x="13290" y="21181"/>
                    </a:cubicBezTo>
                    <a:cubicBezTo>
                      <a:pt x="13085" y="21181"/>
                      <a:pt x="12879" y="21181"/>
                      <a:pt x="12776" y="21284"/>
                    </a:cubicBezTo>
                    <a:cubicBezTo>
                      <a:pt x="12468" y="21386"/>
                      <a:pt x="12262" y="21592"/>
                      <a:pt x="12056" y="21900"/>
                    </a:cubicBezTo>
                    <a:cubicBezTo>
                      <a:pt x="11645" y="22517"/>
                      <a:pt x="11542" y="23545"/>
                      <a:pt x="11748" y="24368"/>
                    </a:cubicBezTo>
                    <a:cubicBezTo>
                      <a:pt x="11851" y="24882"/>
                      <a:pt x="11954" y="25293"/>
                      <a:pt x="12159" y="25602"/>
                    </a:cubicBezTo>
                    <a:cubicBezTo>
                      <a:pt x="12776" y="26527"/>
                      <a:pt x="13188" y="27864"/>
                      <a:pt x="13599" y="29200"/>
                    </a:cubicBezTo>
                    <a:cubicBezTo>
                      <a:pt x="13702" y="29509"/>
                      <a:pt x="13804" y="29920"/>
                      <a:pt x="13907" y="30229"/>
                    </a:cubicBezTo>
                    <a:lnTo>
                      <a:pt x="14010" y="30434"/>
                    </a:lnTo>
                    <a:cubicBezTo>
                      <a:pt x="14216" y="31051"/>
                      <a:pt x="14421" y="31565"/>
                      <a:pt x="14627" y="31977"/>
                    </a:cubicBezTo>
                    <a:cubicBezTo>
                      <a:pt x="14627" y="31977"/>
                      <a:pt x="14730" y="32079"/>
                      <a:pt x="14730" y="32182"/>
                    </a:cubicBezTo>
                    <a:cubicBezTo>
                      <a:pt x="14935" y="32594"/>
                      <a:pt x="15141" y="32799"/>
                      <a:pt x="15141" y="32799"/>
                    </a:cubicBezTo>
                    <a:cubicBezTo>
                      <a:pt x="15141" y="32799"/>
                      <a:pt x="15141" y="32799"/>
                      <a:pt x="15141" y="32799"/>
                    </a:cubicBezTo>
                    <a:lnTo>
                      <a:pt x="15655" y="33108"/>
                    </a:lnTo>
                    <a:cubicBezTo>
                      <a:pt x="22544" y="38043"/>
                      <a:pt x="26245" y="41025"/>
                      <a:pt x="27377" y="42567"/>
                    </a:cubicBezTo>
                    <a:lnTo>
                      <a:pt x="27377" y="42567"/>
                    </a:lnTo>
                    <a:cubicBezTo>
                      <a:pt x="27377" y="42567"/>
                      <a:pt x="27377" y="42567"/>
                      <a:pt x="27377" y="42567"/>
                    </a:cubicBezTo>
                    <a:cubicBezTo>
                      <a:pt x="27377" y="42567"/>
                      <a:pt x="27377" y="42567"/>
                      <a:pt x="27377" y="42567"/>
                    </a:cubicBezTo>
                    <a:cubicBezTo>
                      <a:pt x="27377" y="42567"/>
                      <a:pt x="27377" y="42567"/>
                      <a:pt x="27377" y="42567"/>
                    </a:cubicBezTo>
                    <a:cubicBezTo>
                      <a:pt x="27479" y="42670"/>
                      <a:pt x="27479" y="42772"/>
                      <a:pt x="27582" y="42772"/>
                    </a:cubicBezTo>
                    <a:cubicBezTo>
                      <a:pt x="27685" y="42875"/>
                      <a:pt x="27685" y="42978"/>
                      <a:pt x="27788" y="43081"/>
                    </a:cubicBezTo>
                    <a:cubicBezTo>
                      <a:pt x="28199" y="43595"/>
                      <a:pt x="28919" y="44109"/>
                      <a:pt x="29639" y="44520"/>
                    </a:cubicBezTo>
                    <a:cubicBezTo>
                      <a:pt x="30461" y="45035"/>
                      <a:pt x="31386" y="45651"/>
                      <a:pt x="31901" y="46371"/>
                    </a:cubicBezTo>
                    <a:cubicBezTo>
                      <a:pt x="34985" y="46166"/>
                      <a:pt x="39098" y="45857"/>
                      <a:pt x="42799" y="45857"/>
                    </a:cubicBezTo>
                    <a:cubicBezTo>
                      <a:pt x="46295" y="45857"/>
                      <a:pt x="49380" y="46063"/>
                      <a:pt x="50922" y="46782"/>
                    </a:cubicBezTo>
                    <a:cubicBezTo>
                      <a:pt x="52773" y="47605"/>
                      <a:pt x="56474" y="48222"/>
                      <a:pt x="60176" y="48736"/>
                    </a:cubicBezTo>
                    <a:cubicBezTo>
                      <a:pt x="56988" y="33725"/>
                      <a:pt x="53698" y="18816"/>
                      <a:pt x="49997" y="3907"/>
                    </a:cubicBezTo>
                    <a:cubicBezTo>
                      <a:pt x="48043" y="6992"/>
                      <a:pt x="45164" y="8328"/>
                      <a:pt x="41874" y="7917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767" name="Freihandform: Form 766">
                <a:extLst>
                  <a:ext uri="{FF2B5EF4-FFF2-40B4-BE49-F238E27FC236}">
                    <a16:creationId xmlns:a16="http://schemas.microsoft.com/office/drawing/2014/main" id="{E49C8B15-340D-461A-A548-F1D61AD5C614}"/>
                  </a:ext>
                </a:extLst>
              </p:cNvPr>
              <p:cNvSpPr/>
              <p:nvPr/>
            </p:nvSpPr>
            <p:spPr bwMode="gray">
              <a:xfrm>
                <a:off x="7071410" y="3099241"/>
                <a:ext cx="142609" cy="149600"/>
              </a:xfrm>
              <a:custGeom>
                <a:avLst/>
                <a:gdLst>
                  <a:gd name="connsiteX0" fmla="*/ 91920 w 142609"/>
                  <a:gd name="connsiteY0" fmla="*/ 22414 h 149600"/>
                  <a:gd name="connsiteX1" fmla="*/ 91508 w 142609"/>
                  <a:gd name="connsiteY1" fmla="*/ 21900 h 149600"/>
                  <a:gd name="connsiteX2" fmla="*/ 90789 w 142609"/>
                  <a:gd name="connsiteY2" fmla="*/ 20667 h 149600"/>
                  <a:gd name="connsiteX3" fmla="*/ 88527 w 142609"/>
                  <a:gd name="connsiteY3" fmla="*/ 18610 h 149600"/>
                  <a:gd name="connsiteX4" fmla="*/ 78450 w 142609"/>
                  <a:gd name="connsiteY4" fmla="*/ 14086 h 149600"/>
                  <a:gd name="connsiteX5" fmla="*/ 75572 w 142609"/>
                  <a:gd name="connsiteY5" fmla="*/ 13058 h 149600"/>
                  <a:gd name="connsiteX6" fmla="*/ 74955 w 142609"/>
                  <a:gd name="connsiteY6" fmla="*/ 9254 h 149600"/>
                  <a:gd name="connsiteX7" fmla="*/ 73926 w 142609"/>
                  <a:gd name="connsiteY7" fmla="*/ 5141 h 149600"/>
                  <a:gd name="connsiteX8" fmla="*/ 71356 w 142609"/>
                  <a:gd name="connsiteY8" fmla="*/ 6169 h 149600"/>
                  <a:gd name="connsiteX9" fmla="*/ 64364 w 142609"/>
                  <a:gd name="connsiteY9" fmla="*/ 8842 h 149600"/>
                  <a:gd name="connsiteX10" fmla="*/ 57475 w 142609"/>
                  <a:gd name="connsiteY10" fmla="*/ 15012 h 149600"/>
                  <a:gd name="connsiteX11" fmla="*/ 55933 w 142609"/>
                  <a:gd name="connsiteY11" fmla="*/ 18199 h 149600"/>
                  <a:gd name="connsiteX12" fmla="*/ 50278 w 142609"/>
                  <a:gd name="connsiteY12" fmla="*/ 19638 h 149600"/>
                  <a:gd name="connsiteX13" fmla="*/ 43698 w 142609"/>
                  <a:gd name="connsiteY13" fmla="*/ 11721 h 149600"/>
                  <a:gd name="connsiteX14" fmla="*/ 43081 w 142609"/>
                  <a:gd name="connsiteY14" fmla="*/ 8842 h 149600"/>
                  <a:gd name="connsiteX15" fmla="*/ 38865 w 142609"/>
                  <a:gd name="connsiteY15" fmla="*/ 9973 h 149600"/>
                  <a:gd name="connsiteX16" fmla="*/ 31462 w 142609"/>
                  <a:gd name="connsiteY16" fmla="*/ 10076 h 149600"/>
                  <a:gd name="connsiteX17" fmla="*/ 24265 w 142609"/>
                  <a:gd name="connsiteY17" fmla="*/ 4010 h 149600"/>
                  <a:gd name="connsiteX18" fmla="*/ 22106 w 142609"/>
                  <a:gd name="connsiteY18" fmla="*/ 1234 h 149600"/>
                  <a:gd name="connsiteX19" fmla="*/ 18404 w 142609"/>
                  <a:gd name="connsiteY19" fmla="*/ 1439 h 149600"/>
                  <a:gd name="connsiteX20" fmla="*/ 17171 w 142609"/>
                  <a:gd name="connsiteY20" fmla="*/ 1234 h 149600"/>
                  <a:gd name="connsiteX21" fmla="*/ 7300 w 142609"/>
                  <a:gd name="connsiteY21" fmla="*/ 0 h 149600"/>
                  <a:gd name="connsiteX22" fmla="*/ 11824 w 142609"/>
                  <a:gd name="connsiteY22" fmla="*/ 5964 h 149600"/>
                  <a:gd name="connsiteX23" fmla="*/ 19021 w 142609"/>
                  <a:gd name="connsiteY23" fmla="*/ 15012 h 149600"/>
                  <a:gd name="connsiteX24" fmla="*/ 22517 w 142609"/>
                  <a:gd name="connsiteY24" fmla="*/ 18302 h 149600"/>
                  <a:gd name="connsiteX25" fmla="*/ 24574 w 142609"/>
                  <a:gd name="connsiteY25" fmla="*/ 22209 h 149600"/>
                  <a:gd name="connsiteX26" fmla="*/ 21592 w 142609"/>
                  <a:gd name="connsiteY26" fmla="*/ 23957 h 149600"/>
                  <a:gd name="connsiteX27" fmla="*/ 20152 w 142609"/>
                  <a:gd name="connsiteY27" fmla="*/ 24368 h 149600"/>
                  <a:gd name="connsiteX28" fmla="*/ 20255 w 142609"/>
                  <a:gd name="connsiteY28" fmla="*/ 24574 h 149600"/>
                  <a:gd name="connsiteX29" fmla="*/ 20152 w 142609"/>
                  <a:gd name="connsiteY29" fmla="*/ 26938 h 149600"/>
                  <a:gd name="connsiteX30" fmla="*/ 8020 w 142609"/>
                  <a:gd name="connsiteY30" fmla="*/ 24368 h 149600"/>
                  <a:gd name="connsiteX31" fmla="*/ 0 w 142609"/>
                  <a:gd name="connsiteY31" fmla="*/ 24676 h 149600"/>
                  <a:gd name="connsiteX32" fmla="*/ 1439 w 142609"/>
                  <a:gd name="connsiteY32" fmla="*/ 27864 h 149600"/>
                  <a:gd name="connsiteX33" fmla="*/ 7506 w 142609"/>
                  <a:gd name="connsiteY33" fmla="*/ 38660 h 149600"/>
                  <a:gd name="connsiteX34" fmla="*/ 7506 w 142609"/>
                  <a:gd name="connsiteY34" fmla="*/ 38660 h 149600"/>
                  <a:gd name="connsiteX35" fmla="*/ 4627 w 142609"/>
                  <a:gd name="connsiteY35" fmla="*/ 44726 h 149600"/>
                  <a:gd name="connsiteX36" fmla="*/ 4318 w 142609"/>
                  <a:gd name="connsiteY36" fmla="*/ 45035 h 149600"/>
                  <a:gd name="connsiteX37" fmla="*/ 6066 w 142609"/>
                  <a:gd name="connsiteY37" fmla="*/ 46371 h 149600"/>
                  <a:gd name="connsiteX38" fmla="*/ 13263 w 142609"/>
                  <a:gd name="connsiteY38" fmla="*/ 53774 h 149600"/>
                  <a:gd name="connsiteX39" fmla="*/ 12338 w 142609"/>
                  <a:gd name="connsiteY39" fmla="*/ 55933 h 149600"/>
                  <a:gd name="connsiteX40" fmla="*/ 12132 w 142609"/>
                  <a:gd name="connsiteY40" fmla="*/ 56139 h 149600"/>
                  <a:gd name="connsiteX41" fmla="*/ 12132 w 142609"/>
                  <a:gd name="connsiteY41" fmla="*/ 56139 h 149600"/>
                  <a:gd name="connsiteX42" fmla="*/ 12955 w 142609"/>
                  <a:gd name="connsiteY42" fmla="*/ 58092 h 149600"/>
                  <a:gd name="connsiteX43" fmla="*/ 13161 w 142609"/>
                  <a:gd name="connsiteY43" fmla="*/ 61588 h 149600"/>
                  <a:gd name="connsiteX44" fmla="*/ 7300 w 142609"/>
                  <a:gd name="connsiteY44" fmla="*/ 63645 h 149600"/>
                  <a:gd name="connsiteX45" fmla="*/ 7917 w 142609"/>
                  <a:gd name="connsiteY45" fmla="*/ 64673 h 149600"/>
                  <a:gd name="connsiteX46" fmla="*/ 7917 w 142609"/>
                  <a:gd name="connsiteY46" fmla="*/ 64776 h 149600"/>
                  <a:gd name="connsiteX47" fmla="*/ 9973 w 142609"/>
                  <a:gd name="connsiteY47" fmla="*/ 68374 h 149600"/>
                  <a:gd name="connsiteX48" fmla="*/ 10282 w 142609"/>
                  <a:gd name="connsiteY48" fmla="*/ 69711 h 149600"/>
                  <a:gd name="connsiteX49" fmla="*/ 10282 w 142609"/>
                  <a:gd name="connsiteY49" fmla="*/ 69917 h 149600"/>
                  <a:gd name="connsiteX50" fmla="*/ 10590 w 142609"/>
                  <a:gd name="connsiteY50" fmla="*/ 71253 h 149600"/>
                  <a:gd name="connsiteX51" fmla="*/ 13263 w 142609"/>
                  <a:gd name="connsiteY51" fmla="*/ 78039 h 149600"/>
                  <a:gd name="connsiteX52" fmla="*/ 14806 w 142609"/>
                  <a:gd name="connsiteY52" fmla="*/ 81638 h 149600"/>
                  <a:gd name="connsiteX53" fmla="*/ 14806 w 142609"/>
                  <a:gd name="connsiteY53" fmla="*/ 81638 h 149600"/>
                  <a:gd name="connsiteX54" fmla="*/ 16759 w 142609"/>
                  <a:gd name="connsiteY54" fmla="*/ 84208 h 149600"/>
                  <a:gd name="connsiteX55" fmla="*/ 19021 w 142609"/>
                  <a:gd name="connsiteY55" fmla="*/ 86368 h 149600"/>
                  <a:gd name="connsiteX56" fmla="*/ 20255 w 142609"/>
                  <a:gd name="connsiteY56" fmla="*/ 87499 h 149600"/>
                  <a:gd name="connsiteX57" fmla="*/ 23237 w 142609"/>
                  <a:gd name="connsiteY57" fmla="*/ 91200 h 149600"/>
                  <a:gd name="connsiteX58" fmla="*/ 23031 w 142609"/>
                  <a:gd name="connsiteY58" fmla="*/ 94593 h 149600"/>
                  <a:gd name="connsiteX59" fmla="*/ 22826 w 142609"/>
                  <a:gd name="connsiteY59" fmla="*/ 95313 h 149600"/>
                  <a:gd name="connsiteX60" fmla="*/ 22723 w 142609"/>
                  <a:gd name="connsiteY60" fmla="*/ 95827 h 149600"/>
                  <a:gd name="connsiteX61" fmla="*/ 22723 w 142609"/>
                  <a:gd name="connsiteY61" fmla="*/ 95930 h 149600"/>
                  <a:gd name="connsiteX62" fmla="*/ 22928 w 142609"/>
                  <a:gd name="connsiteY62" fmla="*/ 96547 h 149600"/>
                  <a:gd name="connsiteX63" fmla="*/ 23134 w 142609"/>
                  <a:gd name="connsiteY63" fmla="*/ 96752 h 149600"/>
                  <a:gd name="connsiteX64" fmla="*/ 23442 w 142609"/>
                  <a:gd name="connsiteY64" fmla="*/ 97061 h 149600"/>
                  <a:gd name="connsiteX65" fmla="*/ 24368 w 142609"/>
                  <a:gd name="connsiteY65" fmla="*/ 97883 h 149600"/>
                  <a:gd name="connsiteX66" fmla="*/ 33622 w 142609"/>
                  <a:gd name="connsiteY66" fmla="*/ 109090 h 149600"/>
                  <a:gd name="connsiteX67" fmla="*/ 37529 w 142609"/>
                  <a:gd name="connsiteY67" fmla="*/ 110941 h 149600"/>
                  <a:gd name="connsiteX68" fmla="*/ 37631 w 142609"/>
                  <a:gd name="connsiteY68" fmla="*/ 110941 h 149600"/>
                  <a:gd name="connsiteX69" fmla="*/ 39174 w 142609"/>
                  <a:gd name="connsiteY69" fmla="*/ 112175 h 149600"/>
                  <a:gd name="connsiteX70" fmla="*/ 39174 w 142609"/>
                  <a:gd name="connsiteY70" fmla="*/ 112175 h 149600"/>
                  <a:gd name="connsiteX71" fmla="*/ 39277 w 142609"/>
                  <a:gd name="connsiteY71" fmla="*/ 112278 h 149600"/>
                  <a:gd name="connsiteX72" fmla="*/ 39277 w 142609"/>
                  <a:gd name="connsiteY72" fmla="*/ 112278 h 149600"/>
                  <a:gd name="connsiteX73" fmla="*/ 39277 w 142609"/>
                  <a:gd name="connsiteY73" fmla="*/ 112278 h 149600"/>
                  <a:gd name="connsiteX74" fmla="*/ 39277 w 142609"/>
                  <a:gd name="connsiteY74" fmla="*/ 112278 h 149600"/>
                  <a:gd name="connsiteX75" fmla="*/ 39277 w 142609"/>
                  <a:gd name="connsiteY75" fmla="*/ 112278 h 149600"/>
                  <a:gd name="connsiteX76" fmla="*/ 39277 w 142609"/>
                  <a:gd name="connsiteY76" fmla="*/ 112278 h 149600"/>
                  <a:gd name="connsiteX77" fmla="*/ 39277 w 142609"/>
                  <a:gd name="connsiteY77" fmla="*/ 112278 h 149600"/>
                  <a:gd name="connsiteX78" fmla="*/ 39277 w 142609"/>
                  <a:gd name="connsiteY78" fmla="*/ 112278 h 149600"/>
                  <a:gd name="connsiteX79" fmla="*/ 39379 w 142609"/>
                  <a:gd name="connsiteY79" fmla="*/ 112278 h 149600"/>
                  <a:gd name="connsiteX80" fmla="*/ 39379 w 142609"/>
                  <a:gd name="connsiteY80" fmla="*/ 112278 h 149600"/>
                  <a:gd name="connsiteX81" fmla="*/ 47913 w 142609"/>
                  <a:gd name="connsiteY81" fmla="*/ 115260 h 149600"/>
                  <a:gd name="connsiteX82" fmla="*/ 52540 w 142609"/>
                  <a:gd name="connsiteY82" fmla="*/ 116391 h 149600"/>
                  <a:gd name="connsiteX83" fmla="*/ 54185 w 142609"/>
                  <a:gd name="connsiteY83" fmla="*/ 117110 h 149600"/>
                  <a:gd name="connsiteX84" fmla="*/ 56447 w 142609"/>
                  <a:gd name="connsiteY84" fmla="*/ 117933 h 149600"/>
                  <a:gd name="connsiteX85" fmla="*/ 56550 w 142609"/>
                  <a:gd name="connsiteY85" fmla="*/ 117933 h 149600"/>
                  <a:gd name="connsiteX86" fmla="*/ 57167 w 142609"/>
                  <a:gd name="connsiteY86" fmla="*/ 117933 h 149600"/>
                  <a:gd name="connsiteX87" fmla="*/ 62822 w 142609"/>
                  <a:gd name="connsiteY87" fmla="*/ 120503 h 149600"/>
                  <a:gd name="connsiteX88" fmla="*/ 63336 w 142609"/>
                  <a:gd name="connsiteY88" fmla="*/ 121634 h 149600"/>
                  <a:gd name="connsiteX89" fmla="*/ 62822 w 142609"/>
                  <a:gd name="connsiteY89" fmla="*/ 124616 h 149600"/>
                  <a:gd name="connsiteX90" fmla="*/ 63028 w 142609"/>
                  <a:gd name="connsiteY90" fmla="*/ 135001 h 149600"/>
                  <a:gd name="connsiteX91" fmla="*/ 63028 w 142609"/>
                  <a:gd name="connsiteY91" fmla="*/ 135206 h 149600"/>
                  <a:gd name="connsiteX92" fmla="*/ 63336 w 142609"/>
                  <a:gd name="connsiteY92" fmla="*/ 136337 h 149600"/>
                  <a:gd name="connsiteX93" fmla="*/ 63439 w 142609"/>
                  <a:gd name="connsiteY93" fmla="*/ 136646 h 149600"/>
                  <a:gd name="connsiteX94" fmla="*/ 64878 w 142609"/>
                  <a:gd name="connsiteY94" fmla="*/ 140759 h 149600"/>
                  <a:gd name="connsiteX95" fmla="*/ 66318 w 142609"/>
                  <a:gd name="connsiteY95" fmla="*/ 144974 h 149600"/>
                  <a:gd name="connsiteX96" fmla="*/ 76497 w 142609"/>
                  <a:gd name="connsiteY96" fmla="*/ 144666 h 149600"/>
                  <a:gd name="connsiteX97" fmla="*/ 86676 w 142609"/>
                  <a:gd name="connsiteY97" fmla="*/ 144049 h 149600"/>
                  <a:gd name="connsiteX98" fmla="*/ 87498 w 142609"/>
                  <a:gd name="connsiteY98" fmla="*/ 144254 h 149600"/>
                  <a:gd name="connsiteX99" fmla="*/ 95313 w 142609"/>
                  <a:gd name="connsiteY99" fmla="*/ 147339 h 149600"/>
                  <a:gd name="connsiteX100" fmla="*/ 95415 w 142609"/>
                  <a:gd name="connsiteY100" fmla="*/ 147236 h 149600"/>
                  <a:gd name="connsiteX101" fmla="*/ 96958 w 142609"/>
                  <a:gd name="connsiteY101" fmla="*/ 146208 h 149600"/>
                  <a:gd name="connsiteX102" fmla="*/ 102099 w 142609"/>
                  <a:gd name="connsiteY102" fmla="*/ 148161 h 149600"/>
                  <a:gd name="connsiteX103" fmla="*/ 105183 w 142609"/>
                  <a:gd name="connsiteY103" fmla="*/ 149601 h 149600"/>
                  <a:gd name="connsiteX104" fmla="*/ 105183 w 142609"/>
                  <a:gd name="connsiteY104" fmla="*/ 149498 h 149600"/>
                  <a:gd name="connsiteX105" fmla="*/ 106828 w 142609"/>
                  <a:gd name="connsiteY105" fmla="*/ 146722 h 149600"/>
                  <a:gd name="connsiteX106" fmla="*/ 109399 w 142609"/>
                  <a:gd name="connsiteY106" fmla="*/ 146105 h 149600"/>
                  <a:gd name="connsiteX107" fmla="*/ 109399 w 142609"/>
                  <a:gd name="connsiteY107" fmla="*/ 146105 h 149600"/>
                  <a:gd name="connsiteX108" fmla="*/ 114334 w 142609"/>
                  <a:gd name="connsiteY108" fmla="*/ 147339 h 149600"/>
                  <a:gd name="connsiteX109" fmla="*/ 119578 w 142609"/>
                  <a:gd name="connsiteY109" fmla="*/ 148264 h 149600"/>
                  <a:gd name="connsiteX110" fmla="*/ 120195 w 142609"/>
                  <a:gd name="connsiteY110" fmla="*/ 147853 h 149600"/>
                  <a:gd name="connsiteX111" fmla="*/ 120709 w 142609"/>
                  <a:gd name="connsiteY111" fmla="*/ 147133 h 149600"/>
                  <a:gd name="connsiteX112" fmla="*/ 122354 w 142609"/>
                  <a:gd name="connsiteY112" fmla="*/ 145385 h 149600"/>
                  <a:gd name="connsiteX113" fmla="*/ 132739 w 142609"/>
                  <a:gd name="connsiteY113" fmla="*/ 143226 h 149600"/>
                  <a:gd name="connsiteX114" fmla="*/ 134795 w 142609"/>
                  <a:gd name="connsiteY114" fmla="*/ 143637 h 149600"/>
                  <a:gd name="connsiteX115" fmla="*/ 134898 w 142609"/>
                  <a:gd name="connsiteY115" fmla="*/ 143637 h 149600"/>
                  <a:gd name="connsiteX116" fmla="*/ 135103 w 142609"/>
                  <a:gd name="connsiteY116" fmla="*/ 143740 h 149600"/>
                  <a:gd name="connsiteX117" fmla="*/ 138908 w 142609"/>
                  <a:gd name="connsiteY117" fmla="*/ 144871 h 149600"/>
                  <a:gd name="connsiteX118" fmla="*/ 139319 w 142609"/>
                  <a:gd name="connsiteY118" fmla="*/ 144871 h 149600"/>
                  <a:gd name="connsiteX119" fmla="*/ 137057 w 142609"/>
                  <a:gd name="connsiteY119" fmla="*/ 140861 h 149600"/>
                  <a:gd name="connsiteX120" fmla="*/ 136543 w 142609"/>
                  <a:gd name="connsiteY120" fmla="*/ 140142 h 149600"/>
                  <a:gd name="connsiteX121" fmla="*/ 134486 w 142609"/>
                  <a:gd name="connsiteY121" fmla="*/ 135309 h 149600"/>
                  <a:gd name="connsiteX122" fmla="*/ 134589 w 142609"/>
                  <a:gd name="connsiteY122" fmla="*/ 134692 h 149600"/>
                  <a:gd name="connsiteX123" fmla="*/ 134692 w 142609"/>
                  <a:gd name="connsiteY123" fmla="*/ 134281 h 149600"/>
                  <a:gd name="connsiteX124" fmla="*/ 136851 w 142609"/>
                  <a:gd name="connsiteY124" fmla="*/ 132019 h 149600"/>
                  <a:gd name="connsiteX125" fmla="*/ 137879 w 142609"/>
                  <a:gd name="connsiteY125" fmla="*/ 131094 h 149600"/>
                  <a:gd name="connsiteX126" fmla="*/ 137879 w 142609"/>
                  <a:gd name="connsiteY126" fmla="*/ 130991 h 149600"/>
                  <a:gd name="connsiteX127" fmla="*/ 137879 w 142609"/>
                  <a:gd name="connsiteY127" fmla="*/ 130065 h 149600"/>
                  <a:gd name="connsiteX128" fmla="*/ 140964 w 142609"/>
                  <a:gd name="connsiteY128" fmla="*/ 126467 h 149600"/>
                  <a:gd name="connsiteX129" fmla="*/ 142609 w 142609"/>
                  <a:gd name="connsiteY129" fmla="*/ 125027 h 149600"/>
                  <a:gd name="connsiteX130" fmla="*/ 142609 w 142609"/>
                  <a:gd name="connsiteY130" fmla="*/ 125027 h 149600"/>
                  <a:gd name="connsiteX131" fmla="*/ 142506 w 142609"/>
                  <a:gd name="connsiteY131" fmla="*/ 124924 h 149600"/>
                  <a:gd name="connsiteX132" fmla="*/ 142506 w 142609"/>
                  <a:gd name="connsiteY132" fmla="*/ 124924 h 149600"/>
                  <a:gd name="connsiteX133" fmla="*/ 125953 w 142609"/>
                  <a:gd name="connsiteY133" fmla="*/ 115157 h 149600"/>
                  <a:gd name="connsiteX134" fmla="*/ 122354 w 142609"/>
                  <a:gd name="connsiteY134" fmla="*/ 113203 h 149600"/>
                  <a:gd name="connsiteX135" fmla="*/ 114643 w 142609"/>
                  <a:gd name="connsiteY135" fmla="*/ 104875 h 149600"/>
                  <a:gd name="connsiteX136" fmla="*/ 112483 w 142609"/>
                  <a:gd name="connsiteY136" fmla="*/ 101996 h 149600"/>
                  <a:gd name="connsiteX137" fmla="*/ 110941 w 142609"/>
                  <a:gd name="connsiteY137" fmla="*/ 100248 h 149600"/>
                  <a:gd name="connsiteX138" fmla="*/ 109707 w 142609"/>
                  <a:gd name="connsiteY138" fmla="*/ 99117 h 149600"/>
                  <a:gd name="connsiteX139" fmla="*/ 109090 w 142609"/>
                  <a:gd name="connsiteY139" fmla="*/ 98500 h 149600"/>
                  <a:gd name="connsiteX140" fmla="*/ 104463 w 142609"/>
                  <a:gd name="connsiteY140" fmla="*/ 92537 h 149600"/>
                  <a:gd name="connsiteX141" fmla="*/ 104463 w 142609"/>
                  <a:gd name="connsiteY141" fmla="*/ 92125 h 149600"/>
                  <a:gd name="connsiteX142" fmla="*/ 106211 w 142609"/>
                  <a:gd name="connsiteY142" fmla="*/ 90480 h 149600"/>
                  <a:gd name="connsiteX143" fmla="*/ 106623 w 142609"/>
                  <a:gd name="connsiteY143" fmla="*/ 90377 h 149600"/>
                  <a:gd name="connsiteX144" fmla="*/ 107034 w 142609"/>
                  <a:gd name="connsiteY144" fmla="*/ 90275 h 149600"/>
                  <a:gd name="connsiteX145" fmla="*/ 116699 w 142609"/>
                  <a:gd name="connsiteY145" fmla="*/ 85134 h 149600"/>
                  <a:gd name="connsiteX146" fmla="*/ 122251 w 142609"/>
                  <a:gd name="connsiteY146" fmla="*/ 81021 h 149600"/>
                  <a:gd name="connsiteX147" fmla="*/ 124924 w 142609"/>
                  <a:gd name="connsiteY147" fmla="*/ 79582 h 149600"/>
                  <a:gd name="connsiteX148" fmla="*/ 129448 w 142609"/>
                  <a:gd name="connsiteY148" fmla="*/ 78656 h 149600"/>
                  <a:gd name="connsiteX149" fmla="*/ 130065 w 142609"/>
                  <a:gd name="connsiteY149" fmla="*/ 78759 h 149600"/>
                  <a:gd name="connsiteX150" fmla="*/ 130785 w 142609"/>
                  <a:gd name="connsiteY150" fmla="*/ 78965 h 149600"/>
                  <a:gd name="connsiteX151" fmla="*/ 132019 w 142609"/>
                  <a:gd name="connsiteY151" fmla="*/ 79170 h 149600"/>
                  <a:gd name="connsiteX152" fmla="*/ 131916 w 142609"/>
                  <a:gd name="connsiteY152" fmla="*/ 78451 h 149600"/>
                  <a:gd name="connsiteX153" fmla="*/ 131813 w 142609"/>
                  <a:gd name="connsiteY153" fmla="*/ 77936 h 149600"/>
                  <a:gd name="connsiteX154" fmla="*/ 128317 w 142609"/>
                  <a:gd name="connsiteY154" fmla="*/ 72179 h 149600"/>
                  <a:gd name="connsiteX155" fmla="*/ 128317 w 142609"/>
                  <a:gd name="connsiteY155" fmla="*/ 72179 h 149600"/>
                  <a:gd name="connsiteX156" fmla="*/ 128317 w 142609"/>
                  <a:gd name="connsiteY156" fmla="*/ 72179 h 149600"/>
                  <a:gd name="connsiteX157" fmla="*/ 128317 w 142609"/>
                  <a:gd name="connsiteY157" fmla="*/ 72179 h 149600"/>
                  <a:gd name="connsiteX158" fmla="*/ 128317 w 142609"/>
                  <a:gd name="connsiteY158" fmla="*/ 72179 h 149600"/>
                  <a:gd name="connsiteX159" fmla="*/ 128215 w 142609"/>
                  <a:gd name="connsiteY159" fmla="*/ 72179 h 149600"/>
                  <a:gd name="connsiteX160" fmla="*/ 120092 w 142609"/>
                  <a:gd name="connsiteY160" fmla="*/ 63131 h 149600"/>
                  <a:gd name="connsiteX161" fmla="*/ 117933 w 142609"/>
                  <a:gd name="connsiteY161" fmla="*/ 59840 h 149600"/>
                  <a:gd name="connsiteX162" fmla="*/ 113820 w 142609"/>
                  <a:gd name="connsiteY162" fmla="*/ 54391 h 149600"/>
                  <a:gd name="connsiteX163" fmla="*/ 112278 w 142609"/>
                  <a:gd name="connsiteY163" fmla="*/ 52643 h 149600"/>
                  <a:gd name="connsiteX164" fmla="*/ 111661 w 142609"/>
                  <a:gd name="connsiteY164" fmla="*/ 51718 h 149600"/>
                  <a:gd name="connsiteX165" fmla="*/ 106520 w 142609"/>
                  <a:gd name="connsiteY165" fmla="*/ 45651 h 149600"/>
                  <a:gd name="connsiteX166" fmla="*/ 104978 w 142609"/>
                  <a:gd name="connsiteY166" fmla="*/ 44726 h 149600"/>
                  <a:gd name="connsiteX167" fmla="*/ 100556 w 142609"/>
                  <a:gd name="connsiteY167" fmla="*/ 40819 h 149600"/>
                  <a:gd name="connsiteX168" fmla="*/ 100145 w 142609"/>
                  <a:gd name="connsiteY168" fmla="*/ 37734 h 149600"/>
                  <a:gd name="connsiteX169" fmla="*/ 100145 w 142609"/>
                  <a:gd name="connsiteY169" fmla="*/ 37734 h 149600"/>
                  <a:gd name="connsiteX170" fmla="*/ 91920 w 142609"/>
                  <a:gd name="connsiteY170" fmla="*/ 22414 h 149600"/>
                  <a:gd name="connsiteX171" fmla="*/ 91920 w 142609"/>
                  <a:gd name="connsiteY171" fmla="*/ 22414 h 149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</a:cxnLst>
                <a:rect l="l" t="t" r="r" b="b"/>
                <a:pathLst>
                  <a:path w="142609" h="149600">
                    <a:moveTo>
                      <a:pt x="91920" y="22414"/>
                    </a:moveTo>
                    <a:cubicBezTo>
                      <a:pt x="91817" y="22209"/>
                      <a:pt x="91611" y="22106"/>
                      <a:pt x="91508" y="21900"/>
                    </a:cubicBezTo>
                    <a:cubicBezTo>
                      <a:pt x="91200" y="21489"/>
                      <a:pt x="90994" y="21078"/>
                      <a:pt x="90789" y="20667"/>
                    </a:cubicBezTo>
                    <a:cubicBezTo>
                      <a:pt x="89966" y="20255"/>
                      <a:pt x="89246" y="19536"/>
                      <a:pt x="88527" y="18610"/>
                    </a:cubicBezTo>
                    <a:cubicBezTo>
                      <a:pt x="86059" y="15320"/>
                      <a:pt x="83386" y="14086"/>
                      <a:pt x="78450" y="14086"/>
                    </a:cubicBezTo>
                    <a:cubicBezTo>
                      <a:pt x="77114" y="14086"/>
                      <a:pt x="76188" y="13778"/>
                      <a:pt x="75572" y="13058"/>
                    </a:cubicBezTo>
                    <a:cubicBezTo>
                      <a:pt x="74646" y="12030"/>
                      <a:pt x="74749" y="10693"/>
                      <a:pt x="74955" y="9254"/>
                    </a:cubicBezTo>
                    <a:cubicBezTo>
                      <a:pt x="75160" y="7403"/>
                      <a:pt x="75160" y="6066"/>
                      <a:pt x="73926" y="5141"/>
                    </a:cubicBezTo>
                    <a:cubicBezTo>
                      <a:pt x="73001" y="4421"/>
                      <a:pt x="72795" y="4524"/>
                      <a:pt x="71356" y="6169"/>
                    </a:cubicBezTo>
                    <a:cubicBezTo>
                      <a:pt x="70019" y="7711"/>
                      <a:pt x="67963" y="9973"/>
                      <a:pt x="64364" y="8842"/>
                    </a:cubicBezTo>
                    <a:cubicBezTo>
                      <a:pt x="60971" y="7814"/>
                      <a:pt x="59429" y="10693"/>
                      <a:pt x="57475" y="15012"/>
                    </a:cubicBezTo>
                    <a:cubicBezTo>
                      <a:pt x="56961" y="16143"/>
                      <a:pt x="56447" y="17274"/>
                      <a:pt x="55933" y="18199"/>
                    </a:cubicBezTo>
                    <a:cubicBezTo>
                      <a:pt x="54905" y="19844"/>
                      <a:pt x="52746" y="20461"/>
                      <a:pt x="50278" y="19638"/>
                    </a:cubicBezTo>
                    <a:cubicBezTo>
                      <a:pt x="46885" y="18610"/>
                      <a:pt x="43492" y="15320"/>
                      <a:pt x="43698" y="11721"/>
                    </a:cubicBezTo>
                    <a:cubicBezTo>
                      <a:pt x="43801" y="10179"/>
                      <a:pt x="43595" y="9151"/>
                      <a:pt x="43081" y="8842"/>
                    </a:cubicBezTo>
                    <a:cubicBezTo>
                      <a:pt x="42670" y="8637"/>
                      <a:pt x="41641" y="8431"/>
                      <a:pt x="38865" y="9973"/>
                    </a:cubicBezTo>
                    <a:cubicBezTo>
                      <a:pt x="36912" y="11002"/>
                      <a:pt x="34238" y="11104"/>
                      <a:pt x="31462" y="10076"/>
                    </a:cubicBezTo>
                    <a:cubicBezTo>
                      <a:pt x="28172" y="8945"/>
                      <a:pt x="25499" y="6683"/>
                      <a:pt x="24265" y="4010"/>
                    </a:cubicBezTo>
                    <a:cubicBezTo>
                      <a:pt x="23854" y="3085"/>
                      <a:pt x="23134" y="2159"/>
                      <a:pt x="22106" y="1234"/>
                    </a:cubicBezTo>
                    <a:cubicBezTo>
                      <a:pt x="20666" y="1439"/>
                      <a:pt x="19433" y="1542"/>
                      <a:pt x="18404" y="1439"/>
                    </a:cubicBezTo>
                    <a:cubicBezTo>
                      <a:pt x="17890" y="1439"/>
                      <a:pt x="17479" y="1337"/>
                      <a:pt x="17171" y="1234"/>
                    </a:cubicBezTo>
                    <a:cubicBezTo>
                      <a:pt x="15320" y="617"/>
                      <a:pt x="11721" y="206"/>
                      <a:pt x="7300" y="0"/>
                    </a:cubicBezTo>
                    <a:cubicBezTo>
                      <a:pt x="9768" y="2159"/>
                      <a:pt x="11618" y="4010"/>
                      <a:pt x="11824" y="5964"/>
                    </a:cubicBezTo>
                    <a:cubicBezTo>
                      <a:pt x="12030" y="8534"/>
                      <a:pt x="15114" y="11413"/>
                      <a:pt x="19021" y="15012"/>
                    </a:cubicBezTo>
                    <a:cubicBezTo>
                      <a:pt x="20152" y="16040"/>
                      <a:pt x="21283" y="17171"/>
                      <a:pt x="22517" y="18302"/>
                    </a:cubicBezTo>
                    <a:cubicBezTo>
                      <a:pt x="24265" y="20050"/>
                      <a:pt x="24882" y="21181"/>
                      <a:pt x="24574" y="22209"/>
                    </a:cubicBezTo>
                    <a:cubicBezTo>
                      <a:pt x="24162" y="23443"/>
                      <a:pt x="22826" y="23751"/>
                      <a:pt x="21592" y="23957"/>
                    </a:cubicBezTo>
                    <a:cubicBezTo>
                      <a:pt x="21180" y="24060"/>
                      <a:pt x="20358" y="24162"/>
                      <a:pt x="20152" y="24368"/>
                    </a:cubicBezTo>
                    <a:cubicBezTo>
                      <a:pt x="20152" y="24368"/>
                      <a:pt x="20152" y="24471"/>
                      <a:pt x="20255" y="24574"/>
                    </a:cubicBezTo>
                    <a:cubicBezTo>
                      <a:pt x="20872" y="25807"/>
                      <a:pt x="20461" y="26630"/>
                      <a:pt x="20152" y="26938"/>
                    </a:cubicBezTo>
                    <a:cubicBezTo>
                      <a:pt x="19638" y="27453"/>
                      <a:pt x="18404" y="28789"/>
                      <a:pt x="8020" y="24368"/>
                    </a:cubicBezTo>
                    <a:cubicBezTo>
                      <a:pt x="5552" y="23340"/>
                      <a:pt x="822" y="23957"/>
                      <a:pt x="0" y="24676"/>
                    </a:cubicBezTo>
                    <a:cubicBezTo>
                      <a:pt x="617" y="25705"/>
                      <a:pt x="1131" y="26836"/>
                      <a:pt x="1439" y="27864"/>
                    </a:cubicBezTo>
                    <a:cubicBezTo>
                      <a:pt x="6991" y="34855"/>
                      <a:pt x="7608" y="37426"/>
                      <a:pt x="7506" y="38660"/>
                    </a:cubicBezTo>
                    <a:lnTo>
                      <a:pt x="7506" y="38660"/>
                    </a:lnTo>
                    <a:cubicBezTo>
                      <a:pt x="7300" y="42053"/>
                      <a:pt x="5655" y="43801"/>
                      <a:pt x="4627" y="44726"/>
                    </a:cubicBezTo>
                    <a:cubicBezTo>
                      <a:pt x="4524" y="44829"/>
                      <a:pt x="4421" y="44932"/>
                      <a:pt x="4318" y="45035"/>
                    </a:cubicBezTo>
                    <a:cubicBezTo>
                      <a:pt x="4730" y="45343"/>
                      <a:pt x="5347" y="45857"/>
                      <a:pt x="6066" y="46371"/>
                    </a:cubicBezTo>
                    <a:cubicBezTo>
                      <a:pt x="10179" y="49353"/>
                      <a:pt x="13263" y="51718"/>
                      <a:pt x="13263" y="53774"/>
                    </a:cubicBezTo>
                    <a:cubicBezTo>
                      <a:pt x="13263" y="55008"/>
                      <a:pt x="12646" y="55625"/>
                      <a:pt x="12338" y="55933"/>
                    </a:cubicBezTo>
                    <a:cubicBezTo>
                      <a:pt x="12235" y="56036"/>
                      <a:pt x="12132" y="56139"/>
                      <a:pt x="12132" y="56139"/>
                    </a:cubicBezTo>
                    <a:cubicBezTo>
                      <a:pt x="12132" y="56139"/>
                      <a:pt x="12132" y="56139"/>
                      <a:pt x="12132" y="56139"/>
                    </a:cubicBezTo>
                    <a:cubicBezTo>
                      <a:pt x="12132" y="56242"/>
                      <a:pt x="12235" y="56756"/>
                      <a:pt x="12955" y="58092"/>
                    </a:cubicBezTo>
                    <a:cubicBezTo>
                      <a:pt x="13675" y="59429"/>
                      <a:pt x="13778" y="60663"/>
                      <a:pt x="13161" y="61588"/>
                    </a:cubicBezTo>
                    <a:cubicBezTo>
                      <a:pt x="12132" y="63336"/>
                      <a:pt x="9254" y="63542"/>
                      <a:pt x="7300" y="63645"/>
                    </a:cubicBezTo>
                    <a:cubicBezTo>
                      <a:pt x="7506" y="63953"/>
                      <a:pt x="7711" y="64364"/>
                      <a:pt x="7917" y="64673"/>
                    </a:cubicBezTo>
                    <a:cubicBezTo>
                      <a:pt x="7917" y="64673"/>
                      <a:pt x="7917" y="64673"/>
                      <a:pt x="7917" y="64776"/>
                    </a:cubicBezTo>
                    <a:cubicBezTo>
                      <a:pt x="8637" y="65907"/>
                      <a:pt x="9459" y="67141"/>
                      <a:pt x="9973" y="68374"/>
                    </a:cubicBezTo>
                    <a:cubicBezTo>
                      <a:pt x="10179" y="68786"/>
                      <a:pt x="10282" y="69300"/>
                      <a:pt x="10282" y="69711"/>
                    </a:cubicBezTo>
                    <a:cubicBezTo>
                      <a:pt x="10282" y="69814"/>
                      <a:pt x="10282" y="69814"/>
                      <a:pt x="10282" y="69917"/>
                    </a:cubicBezTo>
                    <a:cubicBezTo>
                      <a:pt x="10385" y="70328"/>
                      <a:pt x="10487" y="70739"/>
                      <a:pt x="10590" y="71253"/>
                    </a:cubicBezTo>
                    <a:cubicBezTo>
                      <a:pt x="11207" y="73207"/>
                      <a:pt x="12338" y="75777"/>
                      <a:pt x="13263" y="78039"/>
                    </a:cubicBezTo>
                    <a:cubicBezTo>
                      <a:pt x="13880" y="79479"/>
                      <a:pt x="14395" y="80713"/>
                      <a:pt x="14806" y="81638"/>
                    </a:cubicBezTo>
                    <a:cubicBezTo>
                      <a:pt x="14806" y="81638"/>
                      <a:pt x="14806" y="81638"/>
                      <a:pt x="14806" y="81638"/>
                    </a:cubicBezTo>
                    <a:cubicBezTo>
                      <a:pt x="15011" y="82358"/>
                      <a:pt x="15834" y="83180"/>
                      <a:pt x="16759" y="84208"/>
                    </a:cubicBezTo>
                    <a:cubicBezTo>
                      <a:pt x="17479" y="84928"/>
                      <a:pt x="18301" y="85648"/>
                      <a:pt x="19021" y="86368"/>
                    </a:cubicBezTo>
                    <a:cubicBezTo>
                      <a:pt x="19433" y="86779"/>
                      <a:pt x="19844" y="87190"/>
                      <a:pt x="20255" y="87499"/>
                    </a:cubicBezTo>
                    <a:cubicBezTo>
                      <a:pt x="21695" y="88835"/>
                      <a:pt x="22928" y="90069"/>
                      <a:pt x="23237" y="91200"/>
                    </a:cubicBezTo>
                    <a:cubicBezTo>
                      <a:pt x="23648" y="92537"/>
                      <a:pt x="23340" y="93668"/>
                      <a:pt x="23031" y="94593"/>
                    </a:cubicBezTo>
                    <a:cubicBezTo>
                      <a:pt x="22928" y="94902"/>
                      <a:pt x="22826" y="95107"/>
                      <a:pt x="22826" y="95313"/>
                    </a:cubicBezTo>
                    <a:cubicBezTo>
                      <a:pt x="22826" y="95518"/>
                      <a:pt x="22723" y="95724"/>
                      <a:pt x="22723" y="95827"/>
                    </a:cubicBezTo>
                    <a:lnTo>
                      <a:pt x="22723" y="95930"/>
                    </a:lnTo>
                    <a:cubicBezTo>
                      <a:pt x="22723" y="96032"/>
                      <a:pt x="22723" y="96238"/>
                      <a:pt x="22928" y="96547"/>
                    </a:cubicBezTo>
                    <a:cubicBezTo>
                      <a:pt x="22928" y="96649"/>
                      <a:pt x="23031" y="96649"/>
                      <a:pt x="23134" y="96752"/>
                    </a:cubicBezTo>
                    <a:cubicBezTo>
                      <a:pt x="23237" y="96855"/>
                      <a:pt x="23340" y="96958"/>
                      <a:pt x="23442" y="97061"/>
                    </a:cubicBezTo>
                    <a:cubicBezTo>
                      <a:pt x="23751" y="97266"/>
                      <a:pt x="24059" y="97575"/>
                      <a:pt x="24368" y="97883"/>
                    </a:cubicBezTo>
                    <a:cubicBezTo>
                      <a:pt x="26424" y="99734"/>
                      <a:pt x="29920" y="102716"/>
                      <a:pt x="33622" y="109090"/>
                    </a:cubicBezTo>
                    <a:cubicBezTo>
                      <a:pt x="35164" y="109605"/>
                      <a:pt x="36603" y="110221"/>
                      <a:pt x="37529" y="110941"/>
                    </a:cubicBezTo>
                    <a:cubicBezTo>
                      <a:pt x="37529" y="110941"/>
                      <a:pt x="37529" y="110941"/>
                      <a:pt x="37631" y="110941"/>
                    </a:cubicBezTo>
                    <a:cubicBezTo>
                      <a:pt x="38146" y="111352"/>
                      <a:pt x="38660" y="111764"/>
                      <a:pt x="39174" y="112175"/>
                    </a:cubicBezTo>
                    <a:cubicBezTo>
                      <a:pt x="39174" y="112175"/>
                      <a:pt x="39174" y="112175"/>
                      <a:pt x="39174" y="112175"/>
                    </a:cubicBezTo>
                    <a:cubicBezTo>
                      <a:pt x="39174" y="112175"/>
                      <a:pt x="39277" y="112278"/>
                      <a:pt x="39277" y="112278"/>
                    </a:cubicBezTo>
                    <a:cubicBezTo>
                      <a:pt x="39277" y="112278"/>
                      <a:pt x="39277" y="112278"/>
                      <a:pt x="39277" y="112278"/>
                    </a:cubicBezTo>
                    <a:cubicBezTo>
                      <a:pt x="39277" y="112278"/>
                      <a:pt x="39277" y="112278"/>
                      <a:pt x="39277" y="112278"/>
                    </a:cubicBezTo>
                    <a:cubicBezTo>
                      <a:pt x="39277" y="112278"/>
                      <a:pt x="39277" y="112278"/>
                      <a:pt x="39277" y="112278"/>
                    </a:cubicBezTo>
                    <a:cubicBezTo>
                      <a:pt x="39277" y="112278"/>
                      <a:pt x="39277" y="112278"/>
                      <a:pt x="39277" y="112278"/>
                    </a:cubicBezTo>
                    <a:cubicBezTo>
                      <a:pt x="39277" y="112278"/>
                      <a:pt x="39277" y="112278"/>
                      <a:pt x="39277" y="112278"/>
                    </a:cubicBezTo>
                    <a:cubicBezTo>
                      <a:pt x="39277" y="112278"/>
                      <a:pt x="39277" y="112278"/>
                      <a:pt x="39277" y="112278"/>
                    </a:cubicBezTo>
                    <a:cubicBezTo>
                      <a:pt x="39277" y="112278"/>
                      <a:pt x="39277" y="112278"/>
                      <a:pt x="39277" y="112278"/>
                    </a:cubicBezTo>
                    <a:cubicBezTo>
                      <a:pt x="39277" y="112278"/>
                      <a:pt x="39277" y="112278"/>
                      <a:pt x="39379" y="112278"/>
                    </a:cubicBezTo>
                    <a:cubicBezTo>
                      <a:pt x="39379" y="112278"/>
                      <a:pt x="39379" y="112278"/>
                      <a:pt x="39379" y="112278"/>
                    </a:cubicBezTo>
                    <a:cubicBezTo>
                      <a:pt x="42156" y="114231"/>
                      <a:pt x="45240" y="115260"/>
                      <a:pt x="47913" y="115260"/>
                    </a:cubicBezTo>
                    <a:cubicBezTo>
                      <a:pt x="49661" y="115260"/>
                      <a:pt x="51203" y="115774"/>
                      <a:pt x="52540" y="116391"/>
                    </a:cubicBezTo>
                    <a:cubicBezTo>
                      <a:pt x="53157" y="116596"/>
                      <a:pt x="53671" y="116905"/>
                      <a:pt x="54185" y="117110"/>
                    </a:cubicBezTo>
                    <a:cubicBezTo>
                      <a:pt x="55111" y="117522"/>
                      <a:pt x="56036" y="118036"/>
                      <a:pt x="56447" y="117933"/>
                    </a:cubicBezTo>
                    <a:cubicBezTo>
                      <a:pt x="56447" y="117933"/>
                      <a:pt x="56447" y="117933"/>
                      <a:pt x="56550" y="117933"/>
                    </a:cubicBezTo>
                    <a:cubicBezTo>
                      <a:pt x="56756" y="117933"/>
                      <a:pt x="56961" y="117933"/>
                      <a:pt x="57167" y="117933"/>
                    </a:cubicBezTo>
                    <a:cubicBezTo>
                      <a:pt x="58812" y="117933"/>
                      <a:pt x="61588" y="118755"/>
                      <a:pt x="62822" y="120503"/>
                    </a:cubicBezTo>
                    <a:cubicBezTo>
                      <a:pt x="63028" y="120812"/>
                      <a:pt x="63233" y="121223"/>
                      <a:pt x="63336" y="121634"/>
                    </a:cubicBezTo>
                    <a:cubicBezTo>
                      <a:pt x="63542" y="122560"/>
                      <a:pt x="63439" y="123588"/>
                      <a:pt x="62822" y="124616"/>
                    </a:cubicBezTo>
                    <a:cubicBezTo>
                      <a:pt x="61074" y="127598"/>
                      <a:pt x="61999" y="131196"/>
                      <a:pt x="63028" y="135001"/>
                    </a:cubicBezTo>
                    <a:cubicBezTo>
                      <a:pt x="63028" y="135104"/>
                      <a:pt x="63028" y="135104"/>
                      <a:pt x="63028" y="135206"/>
                    </a:cubicBezTo>
                    <a:lnTo>
                      <a:pt x="63336" y="136337"/>
                    </a:lnTo>
                    <a:cubicBezTo>
                      <a:pt x="63336" y="136440"/>
                      <a:pt x="63439" y="136543"/>
                      <a:pt x="63439" y="136646"/>
                    </a:cubicBezTo>
                    <a:cubicBezTo>
                      <a:pt x="63747" y="137880"/>
                      <a:pt x="64364" y="139319"/>
                      <a:pt x="64878" y="140759"/>
                    </a:cubicBezTo>
                    <a:cubicBezTo>
                      <a:pt x="65495" y="142404"/>
                      <a:pt x="66009" y="143740"/>
                      <a:pt x="66318" y="144974"/>
                    </a:cubicBezTo>
                    <a:cubicBezTo>
                      <a:pt x="74646" y="145694"/>
                      <a:pt x="76188" y="144871"/>
                      <a:pt x="76497" y="144666"/>
                    </a:cubicBezTo>
                    <a:cubicBezTo>
                      <a:pt x="79376" y="142506"/>
                      <a:pt x="82049" y="142815"/>
                      <a:pt x="86676" y="144049"/>
                    </a:cubicBezTo>
                    <a:cubicBezTo>
                      <a:pt x="86984" y="144152"/>
                      <a:pt x="87190" y="144254"/>
                      <a:pt x="87498" y="144254"/>
                    </a:cubicBezTo>
                    <a:cubicBezTo>
                      <a:pt x="89863" y="144974"/>
                      <a:pt x="92742" y="146208"/>
                      <a:pt x="95313" y="147339"/>
                    </a:cubicBezTo>
                    <a:cubicBezTo>
                      <a:pt x="95313" y="147339"/>
                      <a:pt x="95313" y="147236"/>
                      <a:pt x="95415" y="147236"/>
                    </a:cubicBezTo>
                    <a:cubicBezTo>
                      <a:pt x="95724" y="146619"/>
                      <a:pt x="96238" y="146311"/>
                      <a:pt x="96958" y="146208"/>
                    </a:cubicBezTo>
                    <a:cubicBezTo>
                      <a:pt x="98397" y="146002"/>
                      <a:pt x="100145" y="147030"/>
                      <a:pt x="102099" y="148161"/>
                    </a:cubicBezTo>
                    <a:cubicBezTo>
                      <a:pt x="103024" y="148676"/>
                      <a:pt x="104566" y="149601"/>
                      <a:pt x="105183" y="149601"/>
                    </a:cubicBezTo>
                    <a:cubicBezTo>
                      <a:pt x="105183" y="149601"/>
                      <a:pt x="105183" y="149601"/>
                      <a:pt x="105183" y="149498"/>
                    </a:cubicBezTo>
                    <a:cubicBezTo>
                      <a:pt x="105286" y="148264"/>
                      <a:pt x="105903" y="147236"/>
                      <a:pt x="106828" y="146722"/>
                    </a:cubicBezTo>
                    <a:cubicBezTo>
                      <a:pt x="107548" y="146311"/>
                      <a:pt x="108474" y="146105"/>
                      <a:pt x="109399" y="146105"/>
                    </a:cubicBezTo>
                    <a:cubicBezTo>
                      <a:pt x="109399" y="146105"/>
                      <a:pt x="109399" y="146105"/>
                      <a:pt x="109399" y="146105"/>
                    </a:cubicBezTo>
                    <a:cubicBezTo>
                      <a:pt x="111044" y="146105"/>
                      <a:pt x="112895" y="146619"/>
                      <a:pt x="114334" y="147339"/>
                    </a:cubicBezTo>
                    <a:cubicBezTo>
                      <a:pt x="116390" y="148367"/>
                      <a:pt x="118447" y="148676"/>
                      <a:pt x="119578" y="148264"/>
                    </a:cubicBezTo>
                    <a:cubicBezTo>
                      <a:pt x="119784" y="148161"/>
                      <a:pt x="119989" y="148059"/>
                      <a:pt x="120195" y="147853"/>
                    </a:cubicBezTo>
                    <a:cubicBezTo>
                      <a:pt x="120400" y="147647"/>
                      <a:pt x="120503" y="147442"/>
                      <a:pt x="120709" y="147133"/>
                    </a:cubicBezTo>
                    <a:cubicBezTo>
                      <a:pt x="121017" y="146516"/>
                      <a:pt x="121634" y="145899"/>
                      <a:pt x="122354" y="145385"/>
                    </a:cubicBezTo>
                    <a:cubicBezTo>
                      <a:pt x="124924" y="143740"/>
                      <a:pt x="129654" y="143021"/>
                      <a:pt x="132739" y="143226"/>
                    </a:cubicBezTo>
                    <a:cubicBezTo>
                      <a:pt x="133561" y="143329"/>
                      <a:pt x="134281" y="143432"/>
                      <a:pt x="134795" y="143637"/>
                    </a:cubicBezTo>
                    <a:lnTo>
                      <a:pt x="134898" y="143637"/>
                    </a:lnTo>
                    <a:cubicBezTo>
                      <a:pt x="135000" y="143637"/>
                      <a:pt x="135000" y="143637"/>
                      <a:pt x="135103" y="143740"/>
                    </a:cubicBezTo>
                    <a:cubicBezTo>
                      <a:pt x="137263" y="144563"/>
                      <a:pt x="138394" y="144768"/>
                      <a:pt x="138908" y="144871"/>
                    </a:cubicBezTo>
                    <a:cubicBezTo>
                      <a:pt x="139113" y="144871"/>
                      <a:pt x="139216" y="144871"/>
                      <a:pt x="139319" y="144871"/>
                    </a:cubicBezTo>
                    <a:cubicBezTo>
                      <a:pt x="139319" y="144563"/>
                      <a:pt x="139113" y="143535"/>
                      <a:pt x="137057" y="140861"/>
                    </a:cubicBezTo>
                    <a:cubicBezTo>
                      <a:pt x="136851" y="140656"/>
                      <a:pt x="136646" y="140347"/>
                      <a:pt x="136543" y="140142"/>
                    </a:cubicBezTo>
                    <a:cubicBezTo>
                      <a:pt x="135103" y="138188"/>
                      <a:pt x="134486" y="136646"/>
                      <a:pt x="134486" y="135309"/>
                    </a:cubicBezTo>
                    <a:cubicBezTo>
                      <a:pt x="134486" y="135104"/>
                      <a:pt x="134486" y="134898"/>
                      <a:pt x="134589" y="134692"/>
                    </a:cubicBezTo>
                    <a:cubicBezTo>
                      <a:pt x="134589" y="134589"/>
                      <a:pt x="134692" y="134384"/>
                      <a:pt x="134692" y="134281"/>
                    </a:cubicBezTo>
                    <a:cubicBezTo>
                      <a:pt x="135103" y="133047"/>
                      <a:pt x="136132" y="132430"/>
                      <a:pt x="136851" y="132019"/>
                    </a:cubicBezTo>
                    <a:cubicBezTo>
                      <a:pt x="137777" y="131505"/>
                      <a:pt x="137879" y="131299"/>
                      <a:pt x="137879" y="131094"/>
                    </a:cubicBezTo>
                    <a:cubicBezTo>
                      <a:pt x="137879" y="131094"/>
                      <a:pt x="137879" y="131094"/>
                      <a:pt x="137879" y="130991"/>
                    </a:cubicBezTo>
                    <a:cubicBezTo>
                      <a:pt x="137777" y="130682"/>
                      <a:pt x="137777" y="130374"/>
                      <a:pt x="137879" y="130065"/>
                    </a:cubicBezTo>
                    <a:cubicBezTo>
                      <a:pt x="138085" y="128523"/>
                      <a:pt x="139627" y="127392"/>
                      <a:pt x="140964" y="126467"/>
                    </a:cubicBezTo>
                    <a:cubicBezTo>
                      <a:pt x="141581" y="126056"/>
                      <a:pt x="142609" y="125336"/>
                      <a:pt x="142609" y="125027"/>
                    </a:cubicBezTo>
                    <a:lnTo>
                      <a:pt x="142609" y="125027"/>
                    </a:lnTo>
                    <a:cubicBezTo>
                      <a:pt x="142609" y="125027"/>
                      <a:pt x="142609" y="124924"/>
                      <a:pt x="142506" y="124924"/>
                    </a:cubicBezTo>
                    <a:cubicBezTo>
                      <a:pt x="142506" y="124924"/>
                      <a:pt x="142506" y="124924"/>
                      <a:pt x="142506" y="124924"/>
                    </a:cubicBezTo>
                    <a:cubicBezTo>
                      <a:pt x="140656" y="123177"/>
                      <a:pt x="131402" y="118138"/>
                      <a:pt x="125953" y="115157"/>
                    </a:cubicBezTo>
                    <a:cubicBezTo>
                      <a:pt x="124513" y="114334"/>
                      <a:pt x="123176" y="113717"/>
                      <a:pt x="122354" y="113203"/>
                    </a:cubicBezTo>
                    <a:cubicBezTo>
                      <a:pt x="119475" y="111661"/>
                      <a:pt x="116905" y="108062"/>
                      <a:pt x="114643" y="104875"/>
                    </a:cubicBezTo>
                    <a:cubicBezTo>
                      <a:pt x="113923" y="103847"/>
                      <a:pt x="113203" y="102818"/>
                      <a:pt x="112483" y="101996"/>
                    </a:cubicBezTo>
                    <a:cubicBezTo>
                      <a:pt x="111969" y="101276"/>
                      <a:pt x="111455" y="100762"/>
                      <a:pt x="110941" y="100248"/>
                    </a:cubicBezTo>
                    <a:cubicBezTo>
                      <a:pt x="110530" y="99837"/>
                      <a:pt x="110118" y="99528"/>
                      <a:pt x="109707" y="99117"/>
                    </a:cubicBezTo>
                    <a:cubicBezTo>
                      <a:pt x="109502" y="98911"/>
                      <a:pt x="109296" y="98706"/>
                      <a:pt x="109090" y="98500"/>
                    </a:cubicBezTo>
                    <a:cubicBezTo>
                      <a:pt x="106623" y="96238"/>
                      <a:pt x="104463" y="94285"/>
                      <a:pt x="104463" y="92537"/>
                    </a:cubicBezTo>
                    <a:cubicBezTo>
                      <a:pt x="104463" y="92434"/>
                      <a:pt x="104463" y="92228"/>
                      <a:pt x="104463" y="92125"/>
                    </a:cubicBezTo>
                    <a:cubicBezTo>
                      <a:pt x="104566" y="91611"/>
                      <a:pt x="104978" y="90892"/>
                      <a:pt x="106211" y="90480"/>
                    </a:cubicBezTo>
                    <a:lnTo>
                      <a:pt x="106623" y="90377"/>
                    </a:lnTo>
                    <a:cubicBezTo>
                      <a:pt x="106725" y="90377"/>
                      <a:pt x="106931" y="90275"/>
                      <a:pt x="107034" y="90275"/>
                    </a:cubicBezTo>
                    <a:cubicBezTo>
                      <a:pt x="110324" y="89349"/>
                      <a:pt x="115465" y="87807"/>
                      <a:pt x="116699" y="85134"/>
                    </a:cubicBezTo>
                    <a:cubicBezTo>
                      <a:pt x="117727" y="82872"/>
                      <a:pt x="120298" y="81844"/>
                      <a:pt x="122251" y="81021"/>
                    </a:cubicBezTo>
                    <a:cubicBezTo>
                      <a:pt x="123382" y="80610"/>
                      <a:pt x="124719" y="79993"/>
                      <a:pt x="124924" y="79582"/>
                    </a:cubicBezTo>
                    <a:cubicBezTo>
                      <a:pt x="125541" y="77834"/>
                      <a:pt x="127598" y="78245"/>
                      <a:pt x="129448" y="78656"/>
                    </a:cubicBezTo>
                    <a:cubicBezTo>
                      <a:pt x="129654" y="78656"/>
                      <a:pt x="129860" y="78759"/>
                      <a:pt x="130065" y="78759"/>
                    </a:cubicBezTo>
                    <a:cubicBezTo>
                      <a:pt x="130271" y="78862"/>
                      <a:pt x="130579" y="78862"/>
                      <a:pt x="130785" y="78965"/>
                    </a:cubicBezTo>
                    <a:cubicBezTo>
                      <a:pt x="131196" y="79067"/>
                      <a:pt x="131710" y="79170"/>
                      <a:pt x="132019" y="79170"/>
                    </a:cubicBezTo>
                    <a:cubicBezTo>
                      <a:pt x="132019" y="78965"/>
                      <a:pt x="132019" y="78656"/>
                      <a:pt x="131916" y="78451"/>
                    </a:cubicBezTo>
                    <a:lnTo>
                      <a:pt x="131813" y="77936"/>
                    </a:lnTo>
                    <a:cubicBezTo>
                      <a:pt x="131402" y="76086"/>
                      <a:pt x="130374" y="73721"/>
                      <a:pt x="128317" y="72179"/>
                    </a:cubicBezTo>
                    <a:cubicBezTo>
                      <a:pt x="128317" y="72179"/>
                      <a:pt x="128317" y="72179"/>
                      <a:pt x="128317" y="72179"/>
                    </a:cubicBezTo>
                    <a:cubicBezTo>
                      <a:pt x="128317" y="72179"/>
                      <a:pt x="128317" y="72179"/>
                      <a:pt x="128317" y="72179"/>
                    </a:cubicBezTo>
                    <a:cubicBezTo>
                      <a:pt x="128317" y="72179"/>
                      <a:pt x="128317" y="72179"/>
                      <a:pt x="128317" y="72179"/>
                    </a:cubicBezTo>
                    <a:cubicBezTo>
                      <a:pt x="128317" y="72179"/>
                      <a:pt x="128317" y="72179"/>
                      <a:pt x="128317" y="72179"/>
                    </a:cubicBezTo>
                    <a:cubicBezTo>
                      <a:pt x="128317" y="72179"/>
                      <a:pt x="128317" y="72179"/>
                      <a:pt x="128215" y="72179"/>
                    </a:cubicBezTo>
                    <a:cubicBezTo>
                      <a:pt x="125541" y="70225"/>
                      <a:pt x="122868" y="67038"/>
                      <a:pt x="120092" y="63131"/>
                    </a:cubicBezTo>
                    <a:cubicBezTo>
                      <a:pt x="119372" y="62102"/>
                      <a:pt x="118652" y="60971"/>
                      <a:pt x="117933" y="59840"/>
                    </a:cubicBezTo>
                    <a:cubicBezTo>
                      <a:pt x="115979" y="56653"/>
                      <a:pt x="114745" y="55419"/>
                      <a:pt x="113820" y="54391"/>
                    </a:cubicBezTo>
                    <a:cubicBezTo>
                      <a:pt x="113306" y="53877"/>
                      <a:pt x="112792" y="53363"/>
                      <a:pt x="112278" y="52643"/>
                    </a:cubicBezTo>
                    <a:cubicBezTo>
                      <a:pt x="112072" y="52335"/>
                      <a:pt x="111866" y="52026"/>
                      <a:pt x="111661" y="51718"/>
                    </a:cubicBezTo>
                    <a:cubicBezTo>
                      <a:pt x="110530" y="49661"/>
                      <a:pt x="108576" y="47194"/>
                      <a:pt x="106520" y="45651"/>
                    </a:cubicBezTo>
                    <a:cubicBezTo>
                      <a:pt x="106006" y="45240"/>
                      <a:pt x="105492" y="44932"/>
                      <a:pt x="104978" y="44726"/>
                    </a:cubicBezTo>
                    <a:cubicBezTo>
                      <a:pt x="102818" y="43698"/>
                      <a:pt x="101276" y="42773"/>
                      <a:pt x="100556" y="40819"/>
                    </a:cubicBezTo>
                    <a:cubicBezTo>
                      <a:pt x="100248" y="39996"/>
                      <a:pt x="100145" y="38968"/>
                      <a:pt x="100145" y="37734"/>
                    </a:cubicBezTo>
                    <a:cubicBezTo>
                      <a:pt x="100145" y="37734"/>
                      <a:pt x="100145" y="37734"/>
                      <a:pt x="100145" y="37734"/>
                    </a:cubicBezTo>
                    <a:cubicBezTo>
                      <a:pt x="100351" y="34136"/>
                      <a:pt x="94387" y="25088"/>
                      <a:pt x="91920" y="22414"/>
                    </a:cubicBezTo>
                    <a:lnTo>
                      <a:pt x="91920" y="22414"/>
                    </a:ln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768" name="Freihandform: Form 767">
                <a:extLst>
                  <a:ext uri="{FF2B5EF4-FFF2-40B4-BE49-F238E27FC236}">
                    <a16:creationId xmlns:a16="http://schemas.microsoft.com/office/drawing/2014/main" id="{03A87ECB-4291-40A8-9EED-77668B00EA7E}"/>
                  </a:ext>
                </a:extLst>
              </p:cNvPr>
              <p:cNvSpPr/>
              <p:nvPr/>
            </p:nvSpPr>
            <p:spPr bwMode="gray">
              <a:xfrm>
                <a:off x="7393977" y="3229512"/>
                <a:ext cx="5834" cy="6991"/>
              </a:xfrm>
              <a:custGeom>
                <a:avLst/>
                <a:gdLst>
                  <a:gd name="connsiteX0" fmla="*/ 77 w 5834"/>
                  <a:gd name="connsiteY0" fmla="*/ 1439 h 6991"/>
                  <a:gd name="connsiteX1" fmla="*/ 5835 w 5834"/>
                  <a:gd name="connsiteY1" fmla="*/ 6992 h 6991"/>
                  <a:gd name="connsiteX2" fmla="*/ 3676 w 5834"/>
                  <a:gd name="connsiteY2" fmla="*/ 0 h 6991"/>
                  <a:gd name="connsiteX3" fmla="*/ 77 w 5834"/>
                  <a:gd name="connsiteY3" fmla="*/ 1439 h 6991"/>
                  <a:gd name="connsiteX4" fmla="*/ 77 w 5834"/>
                  <a:gd name="connsiteY4" fmla="*/ 1439 h 6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34" h="6991">
                    <a:moveTo>
                      <a:pt x="77" y="1439"/>
                    </a:moveTo>
                    <a:cubicBezTo>
                      <a:pt x="1928" y="3187"/>
                      <a:pt x="3881" y="5141"/>
                      <a:pt x="5835" y="6992"/>
                    </a:cubicBezTo>
                    <a:cubicBezTo>
                      <a:pt x="5115" y="4627"/>
                      <a:pt x="4396" y="2365"/>
                      <a:pt x="3676" y="0"/>
                    </a:cubicBezTo>
                    <a:cubicBezTo>
                      <a:pt x="2442" y="411"/>
                      <a:pt x="1208" y="823"/>
                      <a:pt x="77" y="1439"/>
                    </a:cubicBezTo>
                    <a:cubicBezTo>
                      <a:pt x="-26" y="1337"/>
                      <a:pt x="-26" y="1337"/>
                      <a:pt x="77" y="1439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769" name="Freihandform: Form 768">
                <a:extLst>
                  <a:ext uri="{FF2B5EF4-FFF2-40B4-BE49-F238E27FC236}">
                    <a16:creationId xmlns:a16="http://schemas.microsoft.com/office/drawing/2014/main" id="{78CCBBFA-610F-47C8-8BE9-4FED9A8C9CEB}"/>
                  </a:ext>
                </a:extLst>
              </p:cNvPr>
              <p:cNvSpPr/>
              <p:nvPr/>
            </p:nvSpPr>
            <p:spPr bwMode="gray">
              <a:xfrm>
                <a:off x="7260288" y="3225090"/>
                <a:ext cx="79375" cy="52833"/>
              </a:xfrm>
              <a:custGeom>
                <a:avLst/>
                <a:gdLst>
                  <a:gd name="connsiteX0" fmla="*/ 78656 w 79375"/>
                  <a:gd name="connsiteY0" fmla="*/ 11618 h 52833"/>
                  <a:gd name="connsiteX1" fmla="*/ 76086 w 79375"/>
                  <a:gd name="connsiteY1" fmla="*/ 10179 h 52833"/>
                  <a:gd name="connsiteX2" fmla="*/ 75983 w 79375"/>
                  <a:gd name="connsiteY2" fmla="*/ 10179 h 52833"/>
                  <a:gd name="connsiteX3" fmla="*/ 72796 w 79375"/>
                  <a:gd name="connsiteY3" fmla="*/ 8740 h 52833"/>
                  <a:gd name="connsiteX4" fmla="*/ 71459 w 79375"/>
                  <a:gd name="connsiteY4" fmla="*/ 7917 h 52833"/>
                  <a:gd name="connsiteX5" fmla="*/ 61486 w 79375"/>
                  <a:gd name="connsiteY5" fmla="*/ 4832 h 52833"/>
                  <a:gd name="connsiteX6" fmla="*/ 60663 w 79375"/>
                  <a:gd name="connsiteY6" fmla="*/ 4318 h 52833"/>
                  <a:gd name="connsiteX7" fmla="*/ 59018 w 79375"/>
                  <a:gd name="connsiteY7" fmla="*/ 3393 h 52833"/>
                  <a:gd name="connsiteX8" fmla="*/ 59018 w 79375"/>
                  <a:gd name="connsiteY8" fmla="*/ 3393 h 52833"/>
                  <a:gd name="connsiteX9" fmla="*/ 59018 w 79375"/>
                  <a:gd name="connsiteY9" fmla="*/ 3393 h 52833"/>
                  <a:gd name="connsiteX10" fmla="*/ 48222 w 79375"/>
                  <a:gd name="connsiteY10" fmla="*/ 411 h 52833"/>
                  <a:gd name="connsiteX11" fmla="*/ 46165 w 79375"/>
                  <a:gd name="connsiteY11" fmla="*/ 0 h 52833"/>
                  <a:gd name="connsiteX12" fmla="*/ 46063 w 79375"/>
                  <a:gd name="connsiteY12" fmla="*/ 0 h 52833"/>
                  <a:gd name="connsiteX13" fmla="*/ 43698 w 79375"/>
                  <a:gd name="connsiteY13" fmla="*/ 3187 h 52833"/>
                  <a:gd name="connsiteX14" fmla="*/ 37940 w 79375"/>
                  <a:gd name="connsiteY14" fmla="*/ 8945 h 52833"/>
                  <a:gd name="connsiteX15" fmla="*/ 37940 w 79375"/>
                  <a:gd name="connsiteY15" fmla="*/ 8945 h 52833"/>
                  <a:gd name="connsiteX16" fmla="*/ 26835 w 79375"/>
                  <a:gd name="connsiteY16" fmla="*/ 11721 h 52833"/>
                  <a:gd name="connsiteX17" fmla="*/ 26630 w 79375"/>
                  <a:gd name="connsiteY17" fmla="*/ 11927 h 52833"/>
                  <a:gd name="connsiteX18" fmla="*/ 26630 w 79375"/>
                  <a:gd name="connsiteY18" fmla="*/ 12338 h 52833"/>
                  <a:gd name="connsiteX19" fmla="*/ 26630 w 79375"/>
                  <a:gd name="connsiteY19" fmla="*/ 12441 h 52833"/>
                  <a:gd name="connsiteX20" fmla="*/ 26938 w 79375"/>
                  <a:gd name="connsiteY20" fmla="*/ 13469 h 52833"/>
                  <a:gd name="connsiteX21" fmla="*/ 26116 w 79375"/>
                  <a:gd name="connsiteY21" fmla="*/ 15114 h 52833"/>
                  <a:gd name="connsiteX22" fmla="*/ 6272 w 79375"/>
                  <a:gd name="connsiteY22" fmla="*/ 13675 h 52833"/>
                  <a:gd name="connsiteX23" fmla="*/ 6066 w 79375"/>
                  <a:gd name="connsiteY23" fmla="*/ 13572 h 52833"/>
                  <a:gd name="connsiteX24" fmla="*/ 4421 w 79375"/>
                  <a:gd name="connsiteY24" fmla="*/ 12338 h 52833"/>
                  <a:gd name="connsiteX25" fmla="*/ 4730 w 79375"/>
                  <a:gd name="connsiteY25" fmla="*/ 13778 h 52833"/>
                  <a:gd name="connsiteX26" fmla="*/ 4832 w 79375"/>
                  <a:gd name="connsiteY26" fmla="*/ 14086 h 52833"/>
                  <a:gd name="connsiteX27" fmla="*/ 5655 w 79375"/>
                  <a:gd name="connsiteY27" fmla="*/ 16965 h 52833"/>
                  <a:gd name="connsiteX28" fmla="*/ 5244 w 79375"/>
                  <a:gd name="connsiteY28" fmla="*/ 18405 h 52833"/>
                  <a:gd name="connsiteX29" fmla="*/ 0 w 79375"/>
                  <a:gd name="connsiteY29" fmla="*/ 19433 h 52833"/>
                  <a:gd name="connsiteX30" fmla="*/ 514 w 79375"/>
                  <a:gd name="connsiteY30" fmla="*/ 20255 h 52833"/>
                  <a:gd name="connsiteX31" fmla="*/ 2056 w 79375"/>
                  <a:gd name="connsiteY31" fmla="*/ 23957 h 52833"/>
                  <a:gd name="connsiteX32" fmla="*/ 1953 w 79375"/>
                  <a:gd name="connsiteY32" fmla="*/ 24471 h 52833"/>
                  <a:gd name="connsiteX33" fmla="*/ 1953 w 79375"/>
                  <a:gd name="connsiteY33" fmla="*/ 24574 h 52833"/>
                  <a:gd name="connsiteX34" fmla="*/ 2776 w 79375"/>
                  <a:gd name="connsiteY34" fmla="*/ 27453 h 52833"/>
                  <a:gd name="connsiteX35" fmla="*/ 3393 w 79375"/>
                  <a:gd name="connsiteY35" fmla="*/ 31154 h 52833"/>
                  <a:gd name="connsiteX36" fmla="*/ 3290 w 79375"/>
                  <a:gd name="connsiteY36" fmla="*/ 31257 h 52833"/>
                  <a:gd name="connsiteX37" fmla="*/ 2056 w 79375"/>
                  <a:gd name="connsiteY37" fmla="*/ 31977 h 52833"/>
                  <a:gd name="connsiteX38" fmla="*/ 2262 w 79375"/>
                  <a:gd name="connsiteY38" fmla="*/ 33827 h 52833"/>
                  <a:gd name="connsiteX39" fmla="*/ 5244 w 79375"/>
                  <a:gd name="connsiteY39" fmla="*/ 36501 h 52833"/>
                  <a:gd name="connsiteX40" fmla="*/ 5861 w 79375"/>
                  <a:gd name="connsiteY40" fmla="*/ 37117 h 52833"/>
                  <a:gd name="connsiteX41" fmla="*/ 8123 w 79375"/>
                  <a:gd name="connsiteY41" fmla="*/ 39379 h 52833"/>
                  <a:gd name="connsiteX42" fmla="*/ 9356 w 79375"/>
                  <a:gd name="connsiteY42" fmla="*/ 39996 h 52833"/>
                  <a:gd name="connsiteX43" fmla="*/ 9048 w 79375"/>
                  <a:gd name="connsiteY43" fmla="*/ 40202 h 52833"/>
                  <a:gd name="connsiteX44" fmla="*/ 23957 w 79375"/>
                  <a:gd name="connsiteY44" fmla="*/ 49044 h 52833"/>
                  <a:gd name="connsiteX45" fmla="*/ 23957 w 79375"/>
                  <a:gd name="connsiteY45" fmla="*/ 49044 h 52833"/>
                  <a:gd name="connsiteX46" fmla="*/ 23957 w 79375"/>
                  <a:gd name="connsiteY46" fmla="*/ 49044 h 52833"/>
                  <a:gd name="connsiteX47" fmla="*/ 23957 w 79375"/>
                  <a:gd name="connsiteY47" fmla="*/ 49044 h 52833"/>
                  <a:gd name="connsiteX48" fmla="*/ 23957 w 79375"/>
                  <a:gd name="connsiteY48" fmla="*/ 49044 h 52833"/>
                  <a:gd name="connsiteX49" fmla="*/ 24059 w 79375"/>
                  <a:gd name="connsiteY49" fmla="*/ 49147 h 52833"/>
                  <a:gd name="connsiteX50" fmla="*/ 26630 w 79375"/>
                  <a:gd name="connsiteY50" fmla="*/ 50792 h 52833"/>
                  <a:gd name="connsiteX51" fmla="*/ 39174 w 79375"/>
                  <a:gd name="connsiteY51" fmla="*/ 52437 h 52833"/>
                  <a:gd name="connsiteX52" fmla="*/ 43184 w 79375"/>
                  <a:gd name="connsiteY52" fmla="*/ 50895 h 52833"/>
                  <a:gd name="connsiteX53" fmla="*/ 43595 w 79375"/>
                  <a:gd name="connsiteY53" fmla="*/ 50792 h 52833"/>
                  <a:gd name="connsiteX54" fmla="*/ 55419 w 79375"/>
                  <a:gd name="connsiteY54" fmla="*/ 45960 h 52833"/>
                  <a:gd name="connsiteX55" fmla="*/ 55419 w 79375"/>
                  <a:gd name="connsiteY55" fmla="*/ 45960 h 52833"/>
                  <a:gd name="connsiteX56" fmla="*/ 55419 w 79375"/>
                  <a:gd name="connsiteY56" fmla="*/ 45960 h 52833"/>
                  <a:gd name="connsiteX57" fmla="*/ 55830 w 79375"/>
                  <a:gd name="connsiteY57" fmla="*/ 46782 h 52833"/>
                  <a:gd name="connsiteX58" fmla="*/ 55933 w 79375"/>
                  <a:gd name="connsiteY58" fmla="*/ 46782 h 52833"/>
                  <a:gd name="connsiteX59" fmla="*/ 56242 w 79375"/>
                  <a:gd name="connsiteY59" fmla="*/ 45857 h 52833"/>
                  <a:gd name="connsiteX60" fmla="*/ 56242 w 79375"/>
                  <a:gd name="connsiteY60" fmla="*/ 45857 h 52833"/>
                  <a:gd name="connsiteX61" fmla="*/ 56242 w 79375"/>
                  <a:gd name="connsiteY61" fmla="*/ 45857 h 52833"/>
                  <a:gd name="connsiteX62" fmla="*/ 56756 w 79375"/>
                  <a:gd name="connsiteY62" fmla="*/ 46063 h 52833"/>
                  <a:gd name="connsiteX63" fmla="*/ 63130 w 79375"/>
                  <a:gd name="connsiteY63" fmla="*/ 47913 h 52833"/>
                  <a:gd name="connsiteX64" fmla="*/ 66729 w 79375"/>
                  <a:gd name="connsiteY64" fmla="*/ 48530 h 52833"/>
                  <a:gd name="connsiteX65" fmla="*/ 67963 w 79375"/>
                  <a:gd name="connsiteY65" fmla="*/ 47399 h 52833"/>
                  <a:gd name="connsiteX66" fmla="*/ 71562 w 79375"/>
                  <a:gd name="connsiteY66" fmla="*/ 42875 h 52833"/>
                  <a:gd name="connsiteX67" fmla="*/ 71562 w 79375"/>
                  <a:gd name="connsiteY67" fmla="*/ 42875 h 52833"/>
                  <a:gd name="connsiteX68" fmla="*/ 72487 w 79375"/>
                  <a:gd name="connsiteY68" fmla="*/ 36398 h 52833"/>
                  <a:gd name="connsiteX69" fmla="*/ 72487 w 79375"/>
                  <a:gd name="connsiteY69" fmla="*/ 28378 h 52833"/>
                  <a:gd name="connsiteX70" fmla="*/ 72590 w 79375"/>
                  <a:gd name="connsiteY70" fmla="*/ 21283 h 52833"/>
                  <a:gd name="connsiteX71" fmla="*/ 73001 w 79375"/>
                  <a:gd name="connsiteY71" fmla="*/ 19844 h 52833"/>
                  <a:gd name="connsiteX72" fmla="*/ 73104 w 79375"/>
                  <a:gd name="connsiteY72" fmla="*/ 19741 h 52833"/>
                  <a:gd name="connsiteX73" fmla="*/ 75160 w 79375"/>
                  <a:gd name="connsiteY73" fmla="*/ 17685 h 52833"/>
                  <a:gd name="connsiteX74" fmla="*/ 75777 w 79375"/>
                  <a:gd name="connsiteY74" fmla="*/ 17068 h 52833"/>
                  <a:gd name="connsiteX75" fmla="*/ 79067 w 79375"/>
                  <a:gd name="connsiteY75" fmla="*/ 13469 h 52833"/>
                  <a:gd name="connsiteX76" fmla="*/ 79376 w 79375"/>
                  <a:gd name="connsiteY76" fmla="*/ 12852 h 52833"/>
                  <a:gd name="connsiteX77" fmla="*/ 78656 w 79375"/>
                  <a:gd name="connsiteY77" fmla="*/ 11618 h 52833"/>
                  <a:gd name="connsiteX78" fmla="*/ 78656 w 79375"/>
                  <a:gd name="connsiteY78" fmla="*/ 11618 h 52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</a:cxnLst>
                <a:rect l="l" t="t" r="r" b="b"/>
                <a:pathLst>
                  <a:path w="79375" h="52833">
                    <a:moveTo>
                      <a:pt x="78656" y="11618"/>
                    </a:moveTo>
                    <a:cubicBezTo>
                      <a:pt x="78039" y="11002"/>
                      <a:pt x="77217" y="10590"/>
                      <a:pt x="76086" y="10179"/>
                    </a:cubicBezTo>
                    <a:cubicBezTo>
                      <a:pt x="76086" y="10179"/>
                      <a:pt x="75983" y="10179"/>
                      <a:pt x="75983" y="10179"/>
                    </a:cubicBezTo>
                    <a:cubicBezTo>
                      <a:pt x="75058" y="9871"/>
                      <a:pt x="73926" y="9356"/>
                      <a:pt x="72796" y="8740"/>
                    </a:cubicBezTo>
                    <a:cubicBezTo>
                      <a:pt x="72384" y="8534"/>
                      <a:pt x="71973" y="8225"/>
                      <a:pt x="71459" y="7917"/>
                    </a:cubicBezTo>
                    <a:cubicBezTo>
                      <a:pt x="68066" y="7197"/>
                      <a:pt x="63850" y="6066"/>
                      <a:pt x="61486" y="4832"/>
                    </a:cubicBezTo>
                    <a:cubicBezTo>
                      <a:pt x="61177" y="4627"/>
                      <a:pt x="60971" y="4524"/>
                      <a:pt x="60663" y="4318"/>
                    </a:cubicBezTo>
                    <a:cubicBezTo>
                      <a:pt x="60251" y="4010"/>
                      <a:pt x="59635" y="3701"/>
                      <a:pt x="59018" y="3393"/>
                    </a:cubicBezTo>
                    <a:cubicBezTo>
                      <a:pt x="59018" y="3393"/>
                      <a:pt x="59018" y="3393"/>
                      <a:pt x="59018" y="3393"/>
                    </a:cubicBezTo>
                    <a:cubicBezTo>
                      <a:pt x="59018" y="3393"/>
                      <a:pt x="59018" y="3393"/>
                      <a:pt x="59018" y="3393"/>
                    </a:cubicBezTo>
                    <a:cubicBezTo>
                      <a:pt x="55933" y="2056"/>
                      <a:pt x="51101" y="1028"/>
                      <a:pt x="48222" y="411"/>
                    </a:cubicBezTo>
                    <a:cubicBezTo>
                      <a:pt x="47297" y="206"/>
                      <a:pt x="46577" y="103"/>
                      <a:pt x="46165" y="0"/>
                    </a:cubicBezTo>
                    <a:cubicBezTo>
                      <a:pt x="46165" y="0"/>
                      <a:pt x="46063" y="0"/>
                      <a:pt x="46063" y="0"/>
                    </a:cubicBezTo>
                    <a:cubicBezTo>
                      <a:pt x="45549" y="411"/>
                      <a:pt x="44418" y="2056"/>
                      <a:pt x="43698" y="3187"/>
                    </a:cubicBezTo>
                    <a:cubicBezTo>
                      <a:pt x="41744" y="6169"/>
                      <a:pt x="39996" y="8945"/>
                      <a:pt x="37940" y="8945"/>
                    </a:cubicBezTo>
                    <a:cubicBezTo>
                      <a:pt x="37940" y="8945"/>
                      <a:pt x="37940" y="8945"/>
                      <a:pt x="37940" y="8945"/>
                    </a:cubicBezTo>
                    <a:cubicBezTo>
                      <a:pt x="35267" y="8945"/>
                      <a:pt x="28378" y="9973"/>
                      <a:pt x="26835" y="11721"/>
                    </a:cubicBezTo>
                    <a:cubicBezTo>
                      <a:pt x="26733" y="11824"/>
                      <a:pt x="26733" y="11824"/>
                      <a:pt x="26630" y="11927"/>
                    </a:cubicBezTo>
                    <a:cubicBezTo>
                      <a:pt x="26527" y="12030"/>
                      <a:pt x="26527" y="12133"/>
                      <a:pt x="26630" y="12338"/>
                    </a:cubicBezTo>
                    <a:cubicBezTo>
                      <a:pt x="26630" y="12338"/>
                      <a:pt x="26630" y="12338"/>
                      <a:pt x="26630" y="12441"/>
                    </a:cubicBezTo>
                    <a:cubicBezTo>
                      <a:pt x="26835" y="12750"/>
                      <a:pt x="26938" y="13161"/>
                      <a:pt x="26938" y="13469"/>
                    </a:cubicBezTo>
                    <a:cubicBezTo>
                      <a:pt x="26938" y="14086"/>
                      <a:pt x="26630" y="14703"/>
                      <a:pt x="26116" y="15114"/>
                    </a:cubicBezTo>
                    <a:cubicBezTo>
                      <a:pt x="23237" y="17685"/>
                      <a:pt x="11721" y="17273"/>
                      <a:pt x="6272" y="13675"/>
                    </a:cubicBezTo>
                    <a:cubicBezTo>
                      <a:pt x="6169" y="13675"/>
                      <a:pt x="6169" y="13572"/>
                      <a:pt x="6066" y="13572"/>
                    </a:cubicBezTo>
                    <a:cubicBezTo>
                      <a:pt x="5552" y="13161"/>
                      <a:pt x="4935" y="12750"/>
                      <a:pt x="4421" y="12338"/>
                    </a:cubicBezTo>
                    <a:cubicBezTo>
                      <a:pt x="4421" y="12750"/>
                      <a:pt x="4524" y="13264"/>
                      <a:pt x="4730" y="13778"/>
                    </a:cubicBezTo>
                    <a:cubicBezTo>
                      <a:pt x="4730" y="13880"/>
                      <a:pt x="4832" y="13983"/>
                      <a:pt x="4832" y="14086"/>
                    </a:cubicBezTo>
                    <a:cubicBezTo>
                      <a:pt x="5244" y="14909"/>
                      <a:pt x="5655" y="15937"/>
                      <a:pt x="5655" y="16965"/>
                    </a:cubicBezTo>
                    <a:cubicBezTo>
                      <a:pt x="5655" y="17479"/>
                      <a:pt x="5552" y="17993"/>
                      <a:pt x="5244" y="18405"/>
                    </a:cubicBezTo>
                    <a:cubicBezTo>
                      <a:pt x="4215" y="19844"/>
                      <a:pt x="2056" y="19638"/>
                      <a:pt x="0" y="19433"/>
                    </a:cubicBezTo>
                    <a:cubicBezTo>
                      <a:pt x="206" y="19741"/>
                      <a:pt x="309" y="20050"/>
                      <a:pt x="514" y="20255"/>
                    </a:cubicBezTo>
                    <a:cubicBezTo>
                      <a:pt x="1234" y="21386"/>
                      <a:pt x="2056" y="22723"/>
                      <a:pt x="2056" y="23957"/>
                    </a:cubicBezTo>
                    <a:cubicBezTo>
                      <a:pt x="2056" y="24162"/>
                      <a:pt x="2056" y="24265"/>
                      <a:pt x="1953" y="24471"/>
                    </a:cubicBezTo>
                    <a:cubicBezTo>
                      <a:pt x="1953" y="24471"/>
                      <a:pt x="1953" y="24574"/>
                      <a:pt x="1953" y="24574"/>
                    </a:cubicBezTo>
                    <a:cubicBezTo>
                      <a:pt x="1748" y="25191"/>
                      <a:pt x="2365" y="26527"/>
                      <a:pt x="2776" y="27453"/>
                    </a:cubicBezTo>
                    <a:cubicBezTo>
                      <a:pt x="3393" y="28892"/>
                      <a:pt x="3907" y="30126"/>
                      <a:pt x="3393" y="31154"/>
                    </a:cubicBezTo>
                    <a:cubicBezTo>
                      <a:pt x="3393" y="31154"/>
                      <a:pt x="3393" y="31257"/>
                      <a:pt x="3290" y="31257"/>
                    </a:cubicBezTo>
                    <a:cubicBezTo>
                      <a:pt x="3085" y="31565"/>
                      <a:pt x="2673" y="31874"/>
                      <a:pt x="2056" y="31977"/>
                    </a:cubicBezTo>
                    <a:cubicBezTo>
                      <a:pt x="2056" y="31977"/>
                      <a:pt x="1851" y="32388"/>
                      <a:pt x="2262" y="33827"/>
                    </a:cubicBezTo>
                    <a:cubicBezTo>
                      <a:pt x="2776" y="34136"/>
                      <a:pt x="3599" y="34855"/>
                      <a:pt x="5244" y="36501"/>
                    </a:cubicBezTo>
                    <a:cubicBezTo>
                      <a:pt x="5449" y="36706"/>
                      <a:pt x="5655" y="36912"/>
                      <a:pt x="5861" y="37117"/>
                    </a:cubicBezTo>
                    <a:cubicBezTo>
                      <a:pt x="7094" y="38351"/>
                      <a:pt x="7711" y="38968"/>
                      <a:pt x="8123" y="39379"/>
                    </a:cubicBezTo>
                    <a:lnTo>
                      <a:pt x="9356" y="39996"/>
                    </a:lnTo>
                    <a:lnTo>
                      <a:pt x="9048" y="40202"/>
                    </a:lnTo>
                    <a:cubicBezTo>
                      <a:pt x="13675" y="42567"/>
                      <a:pt x="20666" y="46268"/>
                      <a:pt x="23957" y="49044"/>
                    </a:cubicBezTo>
                    <a:cubicBezTo>
                      <a:pt x="23957" y="49044"/>
                      <a:pt x="23957" y="49044"/>
                      <a:pt x="23957" y="49044"/>
                    </a:cubicBezTo>
                    <a:cubicBezTo>
                      <a:pt x="23957" y="49044"/>
                      <a:pt x="23957" y="49044"/>
                      <a:pt x="23957" y="49044"/>
                    </a:cubicBezTo>
                    <a:cubicBezTo>
                      <a:pt x="23957" y="49044"/>
                      <a:pt x="23957" y="49044"/>
                      <a:pt x="23957" y="49044"/>
                    </a:cubicBezTo>
                    <a:cubicBezTo>
                      <a:pt x="23957" y="49044"/>
                      <a:pt x="23957" y="49044"/>
                      <a:pt x="23957" y="49044"/>
                    </a:cubicBezTo>
                    <a:cubicBezTo>
                      <a:pt x="23957" y="49044"/>
                      <a:pt x="23957" y="49044"/>
                      <a:pt x="24059" y="49147"/>
                    </a:cubicBezTo>
                    <a:cubicBezTo>
                      <a:pt x="24779" y="49764"/>
                      <a:pt x="25705" y="50381"/>
                      <a:pt x="26630" y="50792"/>
                    </a:cubicBezTo>
                    <a:cubicBezTo>
                      <a:pt x="31051" y="53054"/>
                      <a:pt x="36809" y="53157"/>
                      <a:pt x="39174" y="52437"/>
                    </a:cubicBezTo>
                    <a:cubicBezTo>
                      <a:pt x="39894" y="52232"/>
                      <a:pt x="41230" y="51718"/>
                      <a:pt x="43184" y="50895"/>
                    </a:cubicBezTo>
                    <a:lnTo>
                      <a:pt x="43595" y="50792"/>
                    </a:lnTo>
                    <a:cubicBezTo>
                      <a:pt x="48530" y="48839"/>
                      <a:pt x="55008" y="46166"/>
                      <a:pt x="55419" y="45960"/>
                    </a:cubicBezTo>
                    <a:cubicBezTo>
                      <a:pt x="55419" y="45960"/>
                      <a:pt x="55419" y="45960"/>
                      <a:pt x="55419" y="45960"/>
                    </a:cubicBezTo>
                    <a:cubicBezTo>
                      <a:pt x="55419" y="45960"/>
                      <a:pt x="55419" y="45960"/>
                      <a:pt x="55419" y="45960"/>
                    </a:cubicBezTo>
                    <a:lnTo>
                      <a:pt x="55830" y="46782"/>
                    </a:lnTo>
                    <a:lnTo>
                      <a:pt x="55933" y="46782"/>
                    </a:lnTo>
                    <a:lnTo>
                      <a:pt x="56242" y="45857"/>
                    </a:lnTo>
                    <a:cubicBezTo>
                      <a:pt x="56242" y="45857"/>
                      <a:pt x="56242" y="45857"/>
                      <a:pt x="56242" y="45857"/>
                    </a:cubicBezTo>
                    <a:lnTo>
                      <a:pt x="56242" y="45857"/>
                    </a:lnTo>
                    <a:cubicBezTo>
                      <a:pt x="56242" y="45857"/>
                      <a:pt x="56447" y="45960"/>
                      <a:pt x="56756" y="46063"/>
                    </a:cubicBezTo>
                    <a:cubicBezTo>
                      <a:pt x="57990" y="46474"/>
                      <a:pt x="61177" y="47502"/>
                      <a:pt x="63130" y="47913"/>
                    </a:cubicBezTo>
                    <a:cubicBezTo>
                      <a:pt x="63645" y="48016"/>
                      <a:pt x="64776" y="48222"/>
                      <a:pt x="66729" y="48530"/>
                    </a:cubicBezTo>
                    <a:cubicBezTo>
                      <a:pt x="67038" y="48119"/>
                      <a:pt x="67449" y="47811"/>
                      <a:pt x="67963" y="47399"/>
                    </a:cubicBezTo>
                    <a:cubicBezTo>
                      <a:pt x="69094" y="46474"/>
                      <a:pt x="70533" y="45240"/>
                      <a:pt x="71562" y="42875"/>
                    </a:cubicBezTo>
                    <a:cubicBezTo>
                      <a:pt x="71562" y="42875"/>
                      <a:pt x="71562" y="42875"/>
                      <a:pt x="71562" y="42875"/>
                    </a:cubicBezTo>
                    <a:cubicBezTo>
                      <a:pt x="72179" y="41641"/>
                      <a:pt x="72384" y="39174"/>
                      <a:pt x="72487" y="36398"/>
                    </a:cubicBezTo>
                    <a:cubicBezTo>
                      <a:pt x="72590" y="33724"/>
                      <a:pt x="72487" y="30846"/>
                      <a:pt x="72487" y="28378"/>
                    </a:cubicBezTo>
                    <a:cubicBezTo>
                      <a:pt x="72384" y="24676"/>
                      <a:pt x="72384" y="22620"/>
                      <a:pt x="72590" y="21283"/>
                    </a:cubicBezTo>
                    <a:cubicBezTo>
                      <a:pt x="72693" y="20564"/>
                      <a:pt x="72796" y="20152"/>
                      <a:pt x="73001" y="19844"/>
                    </a:cubicBezTo>
                    <a:cubicBezTo>
                      <a:pt x="73001" y="19844"/>
                      <a:pt x="73001" y="19741"/>
                      <a:pt x="73104" y="19741"/>
                    </a:cubicBezTo>
                    <a:cubicBezTo>
                      <a:pt x="73515" y="19227"/>
                      <a:pt x="74235" y="18507"/>
                      <a:pt x="75160" y="17685"/>
                    </a:cubicBezTo>
                    <a:cubicBezTo>
                      <a:pt x="75366" y="17479"/>
                      <a:pt x="75572" y="17273"/>
                      <a:pt x="75777" y="17068"/>
                    </a:cubicBezTo>
                    <a:cubicBezTo>
                      <a:pt x="77011" y="15834"/>
                      <a:pt x="78348" y="14497"/>
                      <a:pt x="79067" y="13469"/>
                    </a:cubicBezTo>
                    <a:cubicBezTo>
                      <a:pt x="79273" y="13264"/>
                      <a:pt x="79376" y="13058"/>
                      <a:pt x="79376" y="12852"/>
                    </a:cubicBezTo>
                    <a:cubicBezTo>
                      <a:pt x="79273" y="12544"/>
                      <a:pt x="79170" y="12133"/>
                      <a:pt x="78656" y="11618"/>
                    </a:cubicBezTo>
                    <a:lnTo>
                      <a:pt x="78656" y="11618"/>
                    </a:ln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770" name="Freihandform: Form 769">
                <a:extLst>
                  <a:ext uri="{FF2B5EF4-FFF2-40B4-BE49-F238E27FC236}">
                    <a16:creationId xmlns:a16="http://schemas.microsoft.com/office/drawing/2014/main" id="{7F9C795D-46FC-4170-B97D-FE35177258FA}"/>
                  </a:ext>
                </a:extLst>
              </p:cNvPr>
              <p:cNvSpPr/>
              <p:nvPr/>
            </p:nvSpPr>
            <p:spPr bwMode="gray">
              <a:xfrm>
                <a:off x="7313650" y="3159184"/>
                <a:ext cx="83385" cy="81020"/>
              </a:xfrm>
              <a:custGeom>
                <a:avLst/>
                <a:gdLst>
                  <a:gd name="connsiteX0" fmla="*/ 59738 w 83385"/>
                  <a:gd name="connsiteY0" fmla="*/ 7506 h 81020"/>
                  <a:gd name="connsiteX1" fmla="*/ 57167 w 83385"/>
                  <a:gd name="connsiteY1" fmla="*/ 8020 h 81020"/>
                  <a:gd name="connsiteX2" fmla="*/ 48633 w 83385"/>
                  <a:gd name="connsiteY2" fmla="*/ 5552 h 81020"/>
                  <a:gd name="connsiteX3" fmla="*/ 42875 w 83385"/>
                  <a:gd name="connsiteY3" fmla="*/ 4935 h 81020"/>
                  <a:gd name="connsiteX4" fmla="*/ 34547 w 83385"/>
                  <a:gd name="connsiteY4" fmla="*/ 3085 h 81020"/>
                  <a:gd name="connsiteX5" fmla="*/ 32182 w 83385"/>
                  <a:gd name="connsiteY5" fmla="*/ 1954 h 81020"/>
                  <a:gd name="connsiteX6" fmla="*/ 10076 w 83385"/>
                  <a:gd name="connsiteY6" fmla="*/ 0 h 81020"/>
                  <a:gd name="connsiteX7" fmla="*/ 9768 w 83385"/>
                  <a:gd name="connsiteY7" fmla="*/ 0 h 81020"/>
                  <a:gd name="connsiteX8" fmla="*/ 6272 w 83385"/>
                  <a:gd name="connsiteY8" fmla="*/ 1337 h 81020"/>
                  <a:gd name="connsiteX9" fmla="*/ 5655 w 83385"/>
                  <a:gd name="connsiteY9" fmla="*/ 3393 h 81020"/>
                  <a:gd name="connsiteX10" fmla="*/ 5244 w 83385"/>
                  <a:gd name="connsiteY10" fmla="*/ 5038 h 81020"/>
                  <a:gd name="connsiteX11" fmla="*/ 4935 w 83385"/>
                  <a:gd name="connsiteY11" fmla="*/ 5758 h 81020"/>
                  <a:gd name="connsiteX12" fmla="*/ 4935 w 83385"/>
                  <a:gd name="connsiteY12" fmla="*/ 5758 h 81020"/>
                  <a:gd name="connsiteX13" fmla="*/ 4935 w 83385"/>
                  <a:gd name="connsiteY13" fmla="*/ 5758 h 81020"/>
                  <a:gd name="connsiteX14" fmla="*/ 1851 w 83385"/>
                  <a:gd name="connsiteY14" fmla="*/ 7506 h 81020"/>
                  <a:gd name="connsiteX15" fmla="*/ 0 w 83385"/>
                  <a:gd name="connsiteY15" fmla="*/ 7506 h 81020"/>
                  <a:gd name="connsiteX16" fmla="*/ 2570 w 83385"/>
                  <a:gd name="connsiteY16" fmla="*/ 10590 h 81020"/>
                  <a:gd name="connsiteX17" fmla="*/ 2570 w 83385"/>
                  <a:gd name="connsiteY17" fmla="*/ 10590 h 81020"/>
                  <a:gd name="connsiteX18" fmla="*/ 2570 w 83385"/>
                  <a:gd name="connsiteY18" fmla="*/ 10590 h 81020"/>
                  <a:gd name="connsiteX19" fmla="*/ 2673 w 83385"/>
                  <a:gd name="connsiteY19" fmla="*/ 10693 h 81020"/>
                  <a:gd name="connsiteX20" fmla="*/ 2776 w 83385"/>
                  <a:gd name="connsiteY20" fmla="*/ 10693 h 81020"/>
                  <a:gd name="connsiteX21" fmla="*/ 3085 w 83385"/>
                  <a:gd name="connsiteY21" fmla="*/ 11002 h 81020"/>
                  <a:gd name="connsiteX22" fmla="*/ 16862 w 83385"/>
                  <a:gd name="connsiteY22" fmla="*/ 26219 h 81020"/>
                  <a:gd name="connsiteX23" fmla="*/ 16862 w 83385"/>
                  <a:gd name="connsiteY23" fmla="*/ 26322 h 81020"/>
                  <a:gd name="connsiteX24" fmla="*/ 16862 w 83385"/>
                  <a:gd name="connsiteY24" fmla="*/ 26527 h 81020"/>
                  <a:gd name="connsiteX25" fmla="*/ 14909 w 83385"/>
                  <a:gd name="connsiteY25" fmla="*/ 30229 h 81020"/>
                  <a:gd name="connsiteX26" fmla="*/ 13675 w 83385"/>
                  <a:gd name="connsiteY26" fmla="*/ 31771 h 81020"/>
                  <a:gd name="connsiteX27" fmla="*/ 13675 w 83385"/>
                  <a:gd name="connsiteY27" fmla="*/ 31874 h 81020"/>
                  <a:gd name="connsiteX28" fmla="*/ 12955 w 83385"/>
                  <a:gd name="connsiteY28" fmla="*/ 34033 h 81020"/>
                  <a:gd name="connsiteX29" fmla="*/ 11721 w 83385"/>
                  <a:gd name="connsiteY29" fmla="*/ 37117 h 81020"/>
                  <a:gd name="connsiteX30" fmla="*/ 8637 w 83385"/>
                  <a:gd name="connsiteY30" fmla="*/ 45549 h 81020"/>
                  <a:gd name="connsiteX31" fmla="*/ 8637 w 83385"/>
                  <a:gd name="connsiteY31" fmla="*/ 45651 h 81020"/>
                  <a:gd name="connsiteX32" fmla="*/ 10693 w 83385"/>
                  <a:gd name="connsiteY32" fmla="*/ 48839 h 81020"/>
                  <a:gd name="connsiteX33" fmla="*/ 14395 w 83385"/>
                  <a:gd name="connsiteY33" fmla="*/ 55008 h 81020"/>
                  <a:gd name="connsiteX34" fmla="*/ 14498 w 83385"/>
                  <a:gd name="connsiteY34" fmla="*/ 55008 h 81020"/>
                  <a:gd name="connsiteX35" fmla="*/ 14498 w 83385"/>
                  <a:gd name="connsiteY35" fmla="*/ 55522 h 81020"/>
                  <a:gd name="connsiteX36" fmla="*/ 14498 w 83385"/>
                  <a:gd name="connsiteY36" fmla="*/ 56242 h 81020"/>
                  <a:gd name="connsiteX37" fmla="*/ 14600 w 83385"/>
                  <a:gd name="connsiteY37" fmla="*/ 57064 h 81020"/>
                  <a:gd name="connsiteX38" fmla="*/ 14189 w 83385"/>
                  <a:gd name="connsiteY38" fmla="*/ 56961 h 81020"/>
                  <a:gd name="connsiteX39" fmla="*/ 13366 w 83385"/>
                  <a:gd name="connsiteY39" fmla="*/ 64364 h 81020"/>
                  <a:gd name="connsiteX40" fmla="*/ 13675 w 83385"/>
                  <a:gd name="connsiteY40" fmla="*/ 66215 h 81020"/>
                  <a:gd name="connsiteX41" fmla="*/ 13880 w 83385"/>
                  <a:gd name="connsiteY41" fmla="*/ 66832 h 81020"/>
                  <a:gd name="connsiteX42" fmla="*/ 13983 w 83385"/>
                  <a:gd name="connsiteY42" fmla="*/ 67038 h 81020"/>
                  <a:gd name="connsiteX43" fmla="*/ 19124 w 83385"/>
                  <a:gd name="connsiteY43" fmla="*/ 71664 h 81020"/>
                  <a:gd name="connsiteX44" fmla="*/ 22312 w 83385"/>
                  <a:gd name="connsiteY44" fmla="*/ 73412 h 81020"/>
                  <a:gd name="connsiteX45" fmla="*/ 22312 w 83385"/>
                  <a:gd name="connsiteY45" fmla="*/ 73412 h 81020"/>
                  <a:gd name="connsiteX46" fmla="*/ 22312 w 83385"/>
                  <a:gd name="connsiteY46" fmla="*/ 73412 h 81020"/>
                  <a:gd name="connsiteX47" fmla="*/ 23134 w 83385"/>
                  <a:gd name="connsiteY47" fmla="*/ 73721 h 81020"/>
                  <a:gd name="connsiteX48" fmla="*/ 23237 w 83385"/>
                  <a:gd name="connsiteY48" fmla="*/ 73721 h 81020"/>
                  <a:gd name="connsiteX49" fmla="*/ 23237 w 83385"/>
                  <a:gd name="connsiteY49" fmla="*/ 73721 h 81020"/>
                  <a:gd name="connsiteX50" fmla="*/ 23237 w 83385"/>
                  <a:gd name="connsiteY50" fmla="*/ 73721 h 81020"/>
                  <a:gd name="connsiteX51" fmla="*/ 23340 w 83385"/>
                  <a:gd name="connsiteY51" fmla="*/ 73721 h 81020"/>
                  <a:gd name="connsiteX52" fmla="*/ 26527 w 83385"/>
                  <a:gd name="connsiteY52" fmla="*/ 75366 h 81020"/>
                  <a:gd name="connsiteX53" fmla="*/ 31257 w 83385"/>
                  <a:gd name="connsiteY53" fmla="*/ 74955 h 81020"/>
                  <a:gd name="connsiteX54" fmla="*/ 38043 w 83385"/>
                  <a:gd name="connsiteY54" fmla="*/ 76188 h 81020"/>
                  <a:gd name="connsiteX55" fmla="*/ 41847 w 83385"/>
                  <a:gd name="connsiteY55" fmla="*/ 77011 h 81020"/>
                  <a:gd name="connsiteX56" fmla="*/ 46680 w 83385"/>
                  <a:gd name="connsiteY56" fmla="*/ 77731 h 81020"/>
                  <a:gd name="connsiteX57" fmla="*/ 46782 w 83385"/>
                  <a:gd name="connsiteY57" fmla="*/ 77731 h 81020"/>
                  <a:gd name="connsiteX58" fmla="*/ 56859 w 83385"/>
                  <a:gd name="connsiteY58" fmla="*/ 80610 h 81020"/>
                  <a:gd name="connsiteX59" fmla="*/ 58915 w 83385"/>
                  <a:gd name="connsiteY59" fmla="*/ 80918 h 81020"/>
                  <a:gd name="connsiteX60" fmla="*/ 60663 w 83385"/>
                  <a:gd name="connsiteY60" fmla="*/ 79273 h 81020"/>
                  <a:gd name="connsiteX61" fmla="*/ 66112 w 83385"/>
                  <a:gd name="connsiteY61" fmla="*/ 77525 h 81020"/>
                  <a:gd name="connsiteX62" fmla="*/ 68169 w 83385"/>
                  <a:gd name="connsiteY62" fmla="*/ 77731 h 81020"/>
                  <a:gd name="connsiteX63" fmla="*/ 68169 w 83385"/>
                  <a:gd name="connsiteY63" fmla="*/ 77731 h 81020"/>
                  <a:gd name="connsiteX64" fmla="*/ 72590 w 83385"/>
                  <a:gd name="connsiteY64" fmla="*/ 74235 h 81020"/>
                  <a:gd name="connsiteX65" fmla="*/ 74543 w 83385"/>
                  <a:gd name="connsiteY65" fmla="*/ 71767 h 81020"/>
                  <a:gd name="connsiteX66" fmla="*/ 76703 w 83385"/>
                  <a:gd name="connsiteY66" fmla="*/ 70533 h 81020"/>
                  <a:gd name="connsiteX67" fmla="*/ 76703 w 83385"/>
                  <a:gd name="connsiteY67" fmla="*/ 70533 h 81020"/>
                  <a:gd name="connsiteX68" fmla="*/ 76703 w 83385"/>
                  <a:gd name="connsiteY68" fmla="*/ 70533 h 81020"/>
                  <a:gd name="connsiteX69" fmla="*/ 81844 w 83385"/>
                  <a:gd name="connsiteY69" fmla="*/ 68477 h 81020"/>
                  <a:gd name="connsiteX70" fmla="*/ 83386 w 83385"/>
                  <a:gd name="connsiteY70" fmla="*/ 67963 h 81020"/>
                  <a:gd name="connsiteX71" fmla="*/ 62411 w 83385"/>
                  <a:gd name="connsiteY71" fmla="*/ 7094 h 81020"/>
                  <a:gd name="connsiteX72" fmla="*/ 61486 w 83385"/>
                  <a:gd name="connsiteY72" fmla="*/ 6786 h 81020"/>
                  <a:gd name="connsiteX73" fmla="*/ 60149 w 83385"/>
                  <a:gd name="connsiteY73" fmla="*/ 6272 h 81020"/>
                  <a:gd name="connsiteX74" fmla="*/ 59738 w 83385"/>
                  <a:gd name="connsiteY74" fmla="*/ 7506 h 81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</a:cxnLst>
                <a:rect l="l" t="t" r="r" b="b"/>
                <a:pathLst>
                  <a:path w="83385" h="81020">
                    <a:moveTo>
                      <a:pt x="59738" y="7506"/>
                    </a:moveTo>
                    <a:cubicBezTo>
                      <a:pt x="59532" y="7711"/>
                      <a:pt x="59018" y="8225"/>
                      <a:pt x="57167" y="8020"/>
                    </a:cubicBezTo>
                    <a:cubicBezTo>
                      <a:pt x="55522" y="7917"/>
                      <a:pt x="52952" y="7197"/>
                      <a:pt x="48633" y="5552"/>
                    </a:cubicBezTo>
                    <a:cubicBezTo>
                      <a:pt x="46782" y="4832"/>
                      <a:pt x="44829" y="4935"/>
                      <a:pt x="42875" y="4935"/>
                    </a:cubicBezTo>
                    <a:cubicBezTo>
                      <a:pt x="40099" y="5038"/>
                      <a:pt x="37220" y="5038"/>
                      <a:pt x="34547" y="3085"/>
                    </a:cubicBezTo>
                    <a:cubicBezTo>
                      <a:pt x="34033" y="2673"/>
                      <a:pt x="33210" y="2365"/>
                      <a:pt x="32182" y="1954"/>
                    </a:cubicBezTo>
                    <a:cubicBezTo>
                      <a:pt x="28275" y="720"/>
                      <a:pt x="20872" y="103"/>
                      <a:pt x="10076" y="0"/>
                    </a:cubicBezTo>
                    <a:cubicBezTo>
                      <a:pt x="9973" y="0"/>
                      <a:pt x="9871" y="0"/>
                      <a:pt x="9768" y="0"/>
                    </a:cubicBezTo>
                    <a:cubicBezTo>
                      <a:pt x="7711" y="0"/>
                      <a:pt x="6786" y="514"/>
                      <a:pt x="6272" y="1337"/>
                    </a:cubicBezTo>
                    <a:cubicBezTo>
                      <a:pt x="5964" y="1851"/>
                      <a:pt x="5758" y="2570"/>
                      <a:pt x="5655" y="3393"/>
                    </a:cubicBezTo>
                    <a:cubicBezTo>
                      <a:pt x="5552" y="3907"/>
                      <a:pt x="5449" y="4524"/>
                      <a:pt x="5244" y="5038"/>
                    </a:cubicBezTo>
                    <a:cubicBezTo>
                      <a:pt x="5141" y="5347"/>
                      <a:pt x="5038" y="5552"/>
                      <a:pt x="4935" y="5758"/>
                    </a:cubicBezTo>
                    <a:cubicBezTo>
                      <a:pt x="4935" y="5758"/>
                      <a:pt x="4935" y="5758"/>
                      <a:pt x="4935" y="5758"/>
                    </a:cubicBezTo>
                    <a:cubicBezTo>
                      <a:pt x="4935" y="5758"/>
                      <a:pt x="4935" y="5758"/>
                      <a:pt x="4935" y="5758"/>
                    </a:cubicBezTo>
                    <a:cubicBezTo>
                      <a:pt x="4216" y="6889"/>
                      <a:pt x="3085" y="7403"/>
                      <a:pt x="1851" y="7506"/>
                    </a:cubicBezTo>
                    <a:cubicBezTo>
                      <a:pt x="1234" y="7609"/>
                      <a:pt x="617" y="7609"/>
                      <a:pt x="0" y="7506"/>
                    </a:cubicBezTo>
                    <a:cubicBezTo>
                      <a:pt x="1028" y="8945"/>
                      <a:pt x="1851" y="9973"/>
                      <a:pt x="2570" y="10590"/>
                    </a:cubicBezTo>
                    <a:cubicBezTo>
                      <a:pt x="2570" y="10590"/>
                      <a:pt x="2570" y="10590"/>
                      <a:pt x="2570" y="10590"/>
                    </a:cubicBezTo>
                    <a:cubicBezTo>
                      <a:pt x="2570" y="10590"/>
                      <a:pt x="2570" y="10590"/>
                      <a:pt x="2570" y="10590"/>
                    </a:cubicBezTo>
                    <a:cubicBezTo>
                      <a:pt x="2570" y="10590"/>
                      <a:pt x="2673" y="10590"/>
                      <a:pt x="2673" y="10693"/>
                    </a:cubicBezTo>
                    <a:cubicBezTo>
                      <a:pt x="2673" y="10693"/>
                      <a:pt x="2673" y="10693"/>
                      <a:pt x="2776" y="10693"/>
                    </a:cubicBezTo>
                    <a:cubicBezTo>
                      <a:pt x="2879" y="10796"/>
                      <a:pt x="2982" y="10899"/>
                      <a:pt x="3085" y="11002"/>
                    </a:cubicBezTo>
                    <a:cubicBezTo>
                      <a:pt x="9357" y="16348"/>
                      <a:pt x="16759" y="23237"/>
                      <a:pt x="16862" y="26219"/>
                    </a:cubicBezTo>
                    <a:cubicBezTo>
                      <a:pt x="16862" y="26219"/>
                      <a:pt x="16862" y="26322"/>
                      <a:pt x="16862" y="26322"/>
                    </a:cubicBezTo>
                    <a:cubicBezTo>
                      <a:pt x="16862" y="26424"/>
                      <a:pt x="16862" y="26424"/>
                      <a:pt x="16862" y="26527"/>
                    </a:cubicBezTo>
                    <a:cubicBezTo>
                      <a:pt x="16862" y="28481"/>
                      <a:pt x="15731" y="29509"/>
                      <a:pt x="14909" y="30229"/>
                    </a:cubicBezTo>
                    <a:cubicBezTo>
                      <a:pt x="14292" y="30743"/>
                      <a:pt x="13880" y="31154"/>
                      <a:pt x="13675" y="31771"/>
                    </a:cubicBezTo>
                    <a:cubicBezTo>
                      <a:pt x="13675" y="31771"/>
                      <a:pt x="13675" y="31771"/>
                      <a:pt x="13675" y="31874"/>
                    </a:cubicBezTo>
                    <a:cubicBezTo>
                      <a:pt x="13572" y="32388"/>
                      <a:pt x="13264" y="33108"/>
                      <a:pt x="12955" y="34033"/>
                    </a:cubicBezTo>
                    <a:cubicBezTo>
                      <a:pt x="12647" y="34958"/>
                      <a:pt x="12133" y="35986"/>
                      <a:pt x="11721" y="37117"/>
                    </a:cubicBezTo>
                    <a:cubicBezTo>
                      <a:pt x="10693" y="39688"/>
                      <a:pt x="8637" y="44418"/>
                      <a:pt x="8637" y="45549"/>
                    </a:cubicBezTo>
                    <a:cubicBezTo>
                      <a:pt x="8637" y="45549"/>
                      <a:pt x="8637" y="45651"/>
                      <a:pt x="8637" y="45651"/>
                    </a:cubicBezTo>
                    <a:cubicBezTo>
                      <a:pt x="8740" y="46063"/>
                      <a:pt x="9768" y="47502"/>
                      <a:pt x="10693" y="48839"/>
                    </a:cubicBezTo>
                    <a:cubicBezTo>
                      <a:pt x="12647" y="51718"/>
                      <a:pt x="13880" y="53568"/>
                      <a:pt x="14395" y="55008"/>
                    </a:cubicBezTo>
                    <a:lnTo>
                      <a:pt x="14498" y="55008"/>
                    </a:lnTo>
                    <a:lnTo>
                      <a:pt x="14498" y="55522"/>
                    </a:lnTo>
                    <a:cubicBezTo>
                      <a:pt x="14600" y="55830"/>
                      <a:pt x="14600" y="56036"/>
                      <a:pt x="14498" y="56242"/>
                    </a:cubicBezTo>
                    <a:lnTo>
                      <a:pt x="14600" y="57064"/>
                    </a:lnTo>
                    <a:lnTo>
                      <a:pt x="14189" y="56961"/>
                    </a:lnTo>
                    <a:cubicBezTo>
                      <a:pt x="13675" y="57990"/>
                      <a:pt x="13161" y="61588"/>
                      <a:pt x="13366" y="64364"/>
                    </a:cubicBezTo>
                    <a:cubicBezTo>
                      <a:pt x="13469" y="65084"/>
                      <a:pt x="13572" y="65701"/>
                      <a:pt x="13675" y="66215"/>
                    </a:cubicBezTo>
                    <a:cubicBezTo>
                      <a:pt x="13778" y="66421"/>
                      <a:pt x="13778" y="66626"/>
                      <a:pt x="13880" y="66832"/>
                    </a:cubicBezTo>
                    <a:cubicBezTo>
                      <a:pt x="13880" y="66935"/>
                      <a:pt x="13983" y="66935"/>
                      <a:pt x="13983" y="67038"/>
                    </a:cubicBezTo>
                    <a:cubicBezTo>
                      <a:pt x="14806" y="68374"/>
                      <a:pt x="16759" y="70122"/>
                      <a:pt x="19124" y="71664"/>
                    </a:cubicBezTo>
                    <a:cubicBezTo>
                      <a:pt x="20255" y="72384"/>
                      <a:pt x="21386" y="73001"/>
                      <a:pt x="22312" y="73412"/>
                    </a:cubicBezTo>
                    <a:cubicBezTo>
                      <a:pt x="22312" y="73412"/>
                      <a:pt x="22312" y="73412"/>
                      <a:pt x="22312" y="73412"/>
                    </a:cubicBezTo>
                    <a:cubicBezTo>
                      <a:pt x="22312" y="73412"/>
                      <a:pt x="22312" y="73412"/>
                      <a:pt x="22312" y="73412"/>
                    </a:cubicBezTo>
                    <a:cubicBezTo>
                      <a:pt x="22620" y="73515"/>
                      <a:pt x="22826" y="73618"/>
                      <a:pt x="23134" y="73721"/>
                    </a:cubicBezTo>
                    <a:cubicBezTo>
                      <a:pt x="23134" y="73721"/>
                      <a:pt x="23237" y="73721"/>
                      <a:pt x="23237" y="73721"/>
                    </a:cubicBezTo>
                    <a:lnTo>
                      <a:pt x="23237" y="73721"/>
                    </a:lnTo>
                    <a:cubicBezTo>
                      <a:pt x="23237" y="73721"/>
                      <a:pt x="23237" y="73721"/>
                      <a:pt x="23237" y="73721"/>
                    </a:cubicBezTo>
                    <a:cubicBezTo>
                      <a:pt x="23237" y="73721"/>
                      <a:pt x="23237" y="73721"/>
                      <a:pt x="23340" y="73721"/>
                    </a:cubicBezTo>
                    <a:cubicBezTo>
                      <a:pt x="24676" y="74132"/>
                      <a:pt x="25705" y="74646"/>
                      <a:pt x="26527" y="75366"/>
                    </a:cubicBezTo>
                    <a:cubicBezTo>
                      <a:pt x="28378" y="75058"/>
                      <a:pt x="30126" y="74955"/>
                      <a:pt x="31257" y="74955"/>
                    </a:cubicBezTo>
                    <a:cubicBezTo>
                      <a:pt x="32285" y="74955"/>
                      <a:pt x="34958" y="75572"/>
                      <a:pt x="38043" y="76188"/>
                    </a:cubicBezTo>
                    <a:cubicBezTo>
                      <a:pt x="39277" y="76497"/>
                      <a:pt x="40613" y="76703"/>
                      <a:pt x="41847" y="77011"/>
                    </a:cubicBezTo>
                    <a:cubicBezTo>
                      <a:pt x="43903" y="77422"/>
                      <a:pt x="45754" y="77731"/>
                      <a:pt x="46680" y="77731"/>
                    </a:cubicBezTo>
                    <a:cubicBezTo>
                      <a:pt x="46680" y="77731"/>
                      <a:pt x="46782" y="77731"/>
                      <a:pt x="46782" y="77731"/>
                    </a:cubicBezTo>
                    <a:cubicBezTo>
                      <a:pt x="49970" y="77834"/>
                      <a:pt x="54802" y="79170"/>
                      <a:pt x="56859" y="80610"/>
                    </a:cubicBezTo>
                    <a:cubicBezTo>
                      <a:pt x="57476" y="81021"/>
                      <a:pt x="58195" y="81124"/>
                      <a:pt x="58915" y="80918"/>
                    </a:cubicBezTo>
                    <a:cubicBezTo>
                      <a:pt x="59635" y="80713"/>
                      <a:pt x="60252" y="80096"/>
                      <a:pt x="60663" y="79273"/>
                    </a:cubicBezTo>
                    <a:cubicBezTo>
                      <a:pt x="61588" y="76908"/>
                      <a:pt x="64159" y="77319"/>
                      <a:pt x="66112" y="77525"/>
                    </a:cubicBezTo>
                    <a:cubicBezTo>
                      <a:pt x="66832" y="77628"/>
                      <a:pt x="67552" y="77731"/>
                      <a:pt x="68169" y="77731"/>
                    </a:cubicBezTo>
                    <a:cubicBezTo>
                      <a:pt x="68169" y="77731"/>
                      <a:pt x="68169" y="77731"/>
                      <a:pt x="68169" y="77731"/>
                    </a:cubicBezTo>
                    <a:cubicBezTo>
                      <a:pt x="70122" y="77731"/>
                      <a:pt x="72590" y="75880"/>
                      <a:pt x="72590" y="74235"/>
                    </a:cubicBezTo>
                    <a:cubicBezTo>
                      <a:pt x="72590" y="73618"/>
                      <a:pt x="72898" y="72795"/>
                      <a:pt x="74543" y="71767"/>
                    </a:cubicBezTo>
                    <a:cubicBezTo>
                      <a:pt x="75160" y="71356"/>
                      <a:pt x="75880" y="70945"/>
                      <a:pt x="76703" y="70533"/>
                    </a:cubicBezTo>
                    <a:lnTo>
                      <a:pt x="76703" y="70533"/>
                    </a:lnTo>
                    <a:lnTo>
                      <a:pt x="76703" y="70533"/>
                    </a:lnTo>
                    <a:cubicBezTo>
                      <a:pt x="78245" y="69711"/>
                      <a:pt x="80096" y="69094"/>
                      <a:pt x="81844" y="68477"/>
                    </a:cubicBezTo>
                    <a:cubicBezTo>
                      <a:pt x="82358" y="68271"/>
                      <a:pt x="82872" y="68169"/>
                      <a:pt x="83386" y="67963"/>
                    </a:cubicBezTo>
                    <a:cubicBezTo>
                      <a:pt x="76908" y="47502"/>
                      <a:pt x="69917" y="27144"/>
                      <a:pt x="62411" y="7094"/>
                    </a:cubicBezTo>
                    <a:cubicBezTo>
                      <a:pt x="62103" y="6992"/>
                      <a:pt x="61794" y="6889"/>
                      <a:pt x="61486" y="6786"/>
                    </a:cubicBezTo>
                    <a:cubicBezTo>
                      <a:pt x="61074" y="6683"/>
                      <a:pt x="60560" y="6478"/>
                      <a:pt x="60149" y="6272"/>
                    </a:cubicBezTo>
                    <a:cubicBezTo>
                      <a:pt x="60046" y="7197"/>
                      <a:pt x="59840" y="7403"/>
                      <a:pt x="59738" y="7506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771" name="Freihandform: Form 770">
                <a:extLst>
                  <a:ext uri="{FF2B5EF4-FFF2-40B4-BE49-F238E27FC236}">
                    <a16:creationId xmlns:a16="http://schemas.microsoft.com/office/drawing/2014/main" id="{E340B186-5D24-405E-B293-048212B08EA2}"/>
                  </a:ext>
                </a:extLst>
              </p:cNvPr>
              <p:cNvSpPr/>
              <p:nvPr/>
            </p:nvSpPr>
            <p:spPr bwMode="gray">
              <a:xfrm>
                <a:off x="7203743" y="3017294"/>
                <a:ext cx="10598" cy="11824"/>
              </a:xfrm>
              <a:custGeom>
                <a:avLst/>
                <a:gdLst>
                  <a:gd name="connsiteX0" fmla="*/ 97 w 10598"/>
                  <a:gd name="connsiteY0" fmla="*/ 4627 h 11824"/>
                  <a:gd name="connsiteX1" fmla="*/ 4621 w 10598"/>
                  <a:gd name="connsiteY1" fmla="*/ 11824 h 11824"/>
                  <a:gd name="connsiteX2" fmla="*/ 10585 w 10598"/>
                  <a:gd name="connsiteY2" fmla="*/ 2570 h 11824"/>
                  <a:gd name="connsiteX3" fmla="*/ 10585 w 10598"/>
                  <a:gd name="connsiteY3" fmla="*/ 2570 h 11824"/>
                  <a:gd name="connsiteX4" fmla="*/ 9968 w 10598"/>
                  <a:gd name="connsiteY4" fmla="*/ 1439 h 11824"/>
                  <a:gd name="connsiteX5" fmla="*/ 5341 w 10598"/>
                  <a:gd name="connsiteY5" fmla="*/ 0 h 11824"/>
                  <a:gd name="connsiteX6" fmla="*/ 1537 w 10598"/>
                  <a:gd name="connsiteY6" fmla="*/ 720 h 11824"/>
                  <a:gd name="connsiteX7" fmla="*/ 97 w 10598"/>
                  <a:gd name="connsiteY7" fmla="*/ 4627 h 118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598" h="11824">
                    <a:moveTo>
                      <a:pt x="97" y="4627"/>
                    </a:moveTo>
                    <a:cubicBezTo>
                      <a:pt x="817" y="8328"/>
                      <a:pt x="3696" y="11824"/>
                      <a:pt x="4621" y="11824"/>
                    </a:cubicBezTo>
                    <a:cubicBezTo>
                      <a:pt x="7089" y="11721"/>
                      <a:pt x="10071" y="5141"/>
                      <a:pt x="10585" y="2570"/>
                    </a:cubicBezTo>
                    <a:lnTo>
                      <a:pt x="10585" y="2570"/>
                    </a:lnTo>
                    <a:cubicBezTo>
                      <a:pt x="10687" y="2159"/>
                      <a:pt x="10173" y="1645"/>
                      <a:pt x="9968" y="1439"/>
                    </a:cubicBezTo>
                    <a:cubicBezTo>
                      <a:pt x="9043" y="617"/>
                      <a:pt x="7294" y="0"/>
                      <a:pt x="5341" y="0"/>
                    </a:cubicBezTo>
                    <a:cubicBezTo>
                      <a:pt x="4107" y="0"/>
                      <a:pt x="2873" y="206"/>
                      <a:pt x="1537" y="720"/>
                    </a:cubicBezTo>
                    <a:cubicBezTo>
                      <a:pt x="200" y="1234"/>
                      <a:pt x="-211" y="2570"/>
                      <a:pt x="97" y="4627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772" name="Freihandform: Form 771">
                <a:extLst>
                  <a:ext uri="{FF2B5EF4-FFF2-40B4-BE49-F238E27FC236}">
                    <a16:creationId xmlns:a16="http://schemas.microsoft.com/office/drawing/2014/main" id="{99B8CCD6-310B-4B9D-8817-98B56F0BC2E6}"/>
                  </a:ext>
                </a:extLst>
              </p:cNvPr>
              <p:cNvSpPr/>
              <p:nvPr/>
            </p:nvSpPr>
            <p:spPr bwMode="gray">
              <a:xfrm>
                <a:off x="7221685" y="3089956"/>
                <a:ext cx="43743" cy="18260"/>
              </a:xfrm>
              <a:custGeom>
                <a:avLst/>
                <a:gdLst>
                  <a:gd name="connsiteX0" fmla="*/ 46 w 43743"/>
                  <a:gd name="connsiteY0" fmla="*/ 9285 h 18260"/>
                  <a:gd name="connsiteX1" fmla="*/ 46 w 43743"/>
                  <a:gd name="connsiteY1" fmla="*/ 9285 h 18260"/>
                  <a:gd name="connsiteX2" fmla="*/ 148 w 43743"/>
                  <a:gd name="connsiteY2" fmla="*/ 9696 h 18260"/>
                  <a:gd name="connsiteX3" fmla="*/ 1588 w 43743"/>
                  <a:gd name="connsiteY3" fmla="*/ 13089 h 18260"/>
                  <a:gd name="connsiteX4" fmla="*/ 9505 w 43743"/>
                  <a:gd name="connsiteY4" fmla="*/ 15763 h 18260"/>
                  <a:gd name="connsiteX5" fmla="*/ 12692 w 43743"/>
                  <a:gd name="connsiteY5" fmla="*/ 16380 h 18260"/>
                  <a:gd name="connsiteX6" fmla="*/ 43744 w 43743"/>
                  <a:gd name="connsiteY6" fmla="*/ 17922 h 18260"/>
                  <a:gd name="connsiteX7" fmla="*/ 40968 w 43743"/>
                  <a:gd name="connsiteY7" fmla="*/ 12781 h 18260"/>
                  <a:gd name="connsiteX8" fmla="*/ 39117 w 43743"/>
                  <a:gd name="connsiteY8" fmla="*/ 9285 h 18260"/>
                  <a:gd name="connsiteX9" fmla="*/ 36032 w 43743"/>
                  <a:gd name="connsiteY9" fmla="*/ 6817 h 18260"/>
                  <a:gd name="connsiteX10" fmla="*/ 36032 w 43743"/>
                  <a:gd name="connsiteY10" fmla="*/ 6817 h 18260"/>
                  <a:gd name="connsiteX11" fmla="*/ 36032 w 43743"/>
                  <a:gd name="connsiteY11" fmla="*/ 6817 h 18260"/>
                  <a:gd name="connsiteX12" fmla="*/ 29966 w 43743"/>
                  <a:gd name="connsiteY12" fmla="*/ 4555 h 18260"/>
                  <a:gd name="connsiteX13" fmla="*/ 19787 w 43743"/>
                  <a:gd name="connsiteY13" fmla="*/ 1882 h 18260"/>
                  <a:gd name="connsiteX14" fmla="*/ 18553 w 43743"/>
                  <a:gd name="connsiteY14" fmla="*/ 1060 h 18260"/>
                  <a:gd name="connsiteX15" fmla="*/ 18553 w 43743"/>
                  <a:gd name="connsiteY15" fmla="*/ 1060 h 18260"/>
                  <a:gd name="connsiteX16" fmla="*/ 13618 w 43743"/>
                  <a:gd name="connsiteY16" fmla="*/ 31 h 18260"/>
                  <a:gd name="connsiteX17" fmla="*/ 14646 w 43743"/>
                  <a:gd name="connsiteY17" fmla="*/ 854 h 18260"/>
                  <a:gd name="connsiteX18" fmla="*/ 16085 w 43743"/>
                  <a:gd name="connsiteY18" fmla="*/ 3322 h 18260"/>
                  <a:gd name="connsiteX19" fmla="*/ 16085 w 43743"/>
                  <a:gd name="connsiteY19" fmla="*/ 3424 h 18260"/>
                  <a:gd name="connsiteX20" fmla="*/ 14749 w 43743"/>
                  <a:gd name="connsiteY20" fmla="*/ 5995 h 18260"/>
                  <a:gd name="connsiteX21" fmla="*/ 13926 w 43743"/>
                  <a:gd name="connsiteY21" fmla="*/ 7229 h 18260"/>
                  <a:gd name="connsiteX22" fmla="*/ 13926 w 43743"/>
                  <a:gd name="connsiteY22" fmla="*/ 7229 h 18260"/>
                  <a:gd name="connsiteX23" fmla="*/ 15366 w 43743"/>
                  <a:gd name="connsiteY23" fmla="*/ 8977 h 18260"/>
                  <a:gd name="connsiteX24" fmla="*/ 17422 w 43743"/>
                  <a:gd name="connsiteY24" fmla="*/ 11958 h 18260"/>
                  <a:gd name="connsiteX25" fmla="*/ 17319 w 43743"/>
                  <a:gd name="connsiteY25" fmla="*/ 12472 h 18260"/>
                  <a:gd name="connsiteX26" fmla="*/ 15263 w 43743"/>
                  <a:gd name="connsiteY26" fmla="*/ 14015 h 18260"/>
                  <a:gd name="connsiteX27" fmla="*/ 7449 w 43743"/>
                  <a:gd name="connsiteY27" fmla="*/ 10313 h 18260"/>
                  <a:gd name="connsiteX28" fmla="*/ 2925 w 43743"/>
                  <a:gd name="connsiteY28" fmla="*/ 8257 h 18260"/>
                  <a:gd name="connsiteX29" fmla="*/ 46 w 43743"/>
                  <a:gd name="connsiteY29" fmla="*/ 9285 h 18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43743" h="18260">
                    <a:moveTo>
                      <a:pt x="46" y="9285"/>
                    </a:moveTo>
                    <a:cubicBezTo>
                      <a:pt x="46" y="9388"/>
                      <a:pt x="-57" y="9388"/>
                      <a:pt x="46" y="9285"/>
                    </a:cubicBezTo>
                    <a:cubicBezTo>
                      <a:pt x="46" y="9491"/>
                      <a:pt x="46" y="9594"/>
                      <a:pt x="148" y="9696"/>
                    </a:cubicBezTo>
                    <a:cubicBezTo>
                      <a:pt x="868" y="10725"/>
                      <a:pt x="1382" y="11856"/>
                      <a:pt x="1588" y="13089"/>
                    </a:cubicBezTo>
                    <a:cubicBezTo>
                      <a:pt x="5803" y="14426"/>
                      <a:pt x="8374" y="15351"/>
                      <a:pt x="9505" y="15763"/>
                    </a:cubicBezTo>
                    <a:cubicBezTo>
                      <a:pt x="9916" y="15865"/>
                      <a:pt x="10944" y="16071"/>
                      <a:pt x="12692" y="16380"/>
                    </a:cubicBezTo>
                    <a:cubicBezTo>
                      <a:pt x="19684" y="17408"/>
                      <a:pt x="36135" y="18950"/>
                      <a:pt x="43744" y="17922"/>
                    </a:cubicBezTo>
                    <a:cubicBezTo>
                      <a:pt x="43024" y="16688"/>
                      <a:pt x="42098" y="14940"/>
                      <a:pt x="40968" y="12781"/>
                    </a:cubicBezTo>
                    <a:cubicBezTo>
                      <a:pt x="40248" y="11341"/>
                      <a:pt x="39528" y="10005"/>
                      <a:pt x="39117" y="9285"/>
                    </a:cubicBezTo>
                    <a:cubicBezTo>
                      <a:pt x="38603" y="8463"/>
                      <a:pt x="37369" y="7537"/>
                      <a:pt x="36032" y="6817"/>
                    </a:cubicBezTo>
                    <a:cubicBezTo>
                      <a:pt x="36032" y="6817"/>
                      <a:pt x="36032" y="6817"/>
                      <a:pt x="36032" y="6817"/>
                    </a:cubicBezTo>
                    <a:cubicBezTo>
                      <a:pt x="36032" y="6817"/>
                      <a:pt x="36032" y="6817"/>
                      <a:pt x="36032" y="6817"/>
                    </a:cubicBezTo>
                    <a:cubicBezTo>
                      <a:pt x="33667" y="5481"/>
                      <a:pt x="30686" y="4453"/>
                      <a:pt x="29966" y="4555"/>
                    </a:cubicBezTo>
                    <a:cubicBezTo>
                      <a:pt x="28218" y="5789"/>
                      <a:pt x="22871" y="3836"/>
                      <a:pt x="19787" y="1882"/>
                    </a:cubicBezTo>
                    <a:cubicBezTo>
                      <a:pt x="19376" y="1574"/>
                      <a:pt x="18964" y="1368"/>
                      <a:pt x="18553" y="1060"/>
                    </a:cubicBezTo>
                    <a:lnTo>
                      <a:pt x="18553" y="1060"/>
                    </a:lnTo>
                    <a:cubicBezTo>
                      <a:pt x="17216" y="31"/>
                      <a:pt x="15571" y="-71"/>
                      <a:pt x="13618" y="31"/>
                    </a:cubicBezTo>
                    <a:cubicBezTo>
                      <a:pt x="13926" y="237"/>
                      <a:pt x="14337" y="545"/>
                      <a:pt x="14646" y="854"/>
                    </a:cubicBezTo>
                    <a:cubicBezTo>
                      <a:pt x="15571" y="1677"/>
                      <a:pt x="16085" y="2499"/>
                      <a:pt x="16085" y="3322"/>
                    </a:cubicBezTo>
                    <a:cubicBezTo>
                      <a:pt x="16085" y="3322"/>
                      <a:pt x="16085" y="3424"/>
                      <a:pt x="16085" y="3424"/>
                    </a:cubicBezTo>
                    <a:cubicBezTo>
                      <a:pt x="16085" y="4555"/>
                      <a:pt x="15366" y="5378"/>
                      <a:pt x="14749" y="5995"/>
                    </a:cubicBezTo>
                    <a:cubicBezTo>
                      <a:pt x="14337" y="6509"/>
                      <a:pt x="13926" y="6920"/>
                      <a:pt x="13926" y="7229"/>
                    </a:cubicBezTo>
                    <a:cubicBezTo>
                      <a:pt x="13926" y="7229"/>
                      <a:pt x="13926" y="7229"/>
                      <a:pt x="13926" y="7229"/>
                    </a:cubicBezTo>
                    <a:cubicBezTo>
                      <a:pt x="13926" y="7434"/>
                      <a:pt x="14132" y="7948"/>
                      <a:pt x="15366" y="8977"/>
                    </a:cubicBezTo>
                    <a:cubicBezTo>
                      <a:pt x="16805" y="10108"/>
                      <a:pt x="17422" y="11033"/>
                      <a:pt x="17422" y="11958"/>
                    </a:cubicBezTo>
                    <a:cubicBezTo>
                      <a:pt x="17422" y="12164"/>
                      <a:pt x="17422" y="12267"/>
                      <a:pt x="17319" y="12472"/>
                    </a:cubicBezTo>
                    <a:cubicBezTo>
                      <a:pt x="17216" y="12987"/>
                      <a:pt x="16702" y="13809"/>
                      <a:pt x="15263" y="14015"/>
                    </a:cubicBezTo>
                    <a:cubicBezTo>
                      <a:pt x="13104" y="14323"/>
                      <a:pt x="9196" y="13192"/>
                      <a:pt x="7449" y="10313"/>
                    </a:cubicBezTo>
                    <a:cubicBezTo>
                      <a:pt x="6215" y="8257"/>
                      <a:pt x="3644" y="8257"/>
                      <a:pt x="2925" y="8257"/>
                    </a:cubicBezTo>
                    <a:cubicBezTo>
                      <a:pt x="1177" y="8360"/>
                      <a:pt x="148" y="8977"/>
                      <a:pt x="46" y="9285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773" name="Freihandform: Form 772">
                <a:extLst>
                  <a:ext uri="{FF2B5EF4-FFF2-40B4-BE49-F238E27FC236}">
                    <a16:creationId xmlns:a16="http://schemas.microsoft.com/office/drawing/2014/main" id="{D11C6F53-D4A2-48E1-AEEE-D6A619B38A86}"/>
                  </a:ext>
                </a:extLst>
              </p:cNvPr>
              <p:cNvSpPr/>
              <p:nvPr/>
            </p:nvSpPr>
            <p:spPr bwMode="gray">
              <a:xfrm>
                <a:off x="6968694" y="3852797"/>
                <a:ext cx="109448" cy="85355"/>
              </a:xfrm>
              <a:custGeom>
                <a:avLst/>
                <a:gdLst>
                  <a:gd name="connsiteX0" fmla="*/ 86059 w 109448"/>
                  <a:gd name="connsiteY0" fmla="*/ 79890 h 85355"/>
                  <a:gd name="connsiteX1" fmla="*/ 89247 w 109448"/>
                  <a:gd name="connsiteY1" fmla="*/ 85237 h 85355"/>
                  <a:gd name="connsiteX2" fmla="*/ 90583 w 109448"/>
                  <a:gd name="connsiteY2" fmla="*/ 85237 h 85355"/>
                  <a:gd name="connsiteX3" fmla="*/ 90583 w 109448"/>
                  <a:gd name="connsiteY3" fmla="*/ 85237 h 85355"/>
                  <a:gd name="connsiteX4" fmla="*/ 90583 w 109448"/>
                  <a:gd name="connsiteY4" fmla="*/ 85237 h 85355"/>
                  <a:gd name="connsiteX5" fmla="*/ 90994 w 109448"/>
                  <a:gd name="connsiteY5" fmla="*/ 85031 h 85355"/>
                  <a:gd name="connsiteX6" fmla="*/ 90994 w 109448"/>
                  <a:gd name="connsiteY6" fmla="*/ 85031 h 85355"/>
                  <a:gd name="connsiteX7" fmla="*/ 91406 w 109448"/>
                  <a:gd name="connsiteY7" fmla="*/ 84517 h 85355"/>
                  <a:gd name="connsiteX8" fmla="*/ 91508 w 109448"/>
                  <a:gd name="connsiteY8" fmla="*/ 84311 h 85355"/>
                  <a:gd name="connsiteX9" fmla="*/ 91611 w 109448"/>
                  <a:gd name="connsiteY9" fmla="*/ 84208 h 85355"/>
                  <a:gd name="connsiteX10" fmla="*/ 96444 w 109448"/>
                  <a:gd name="connsiteY10" fmla="*/ 78245 h 85355"/>
                  <a:gd name="connsiteX11" fmla="*/ 96444 w 109448"/>
                  <a:gd name="connsiteY11" fmla="*/ 78245 h 85355"/>
                  <a:gd name="connsiteX12" fmla="*/ 96444 w 109448"/>
                  <a:gd name="connsiteY12" fmla="*/ 78245 h 85355"/>
                  <a:gd name="connsiteX13" fmla="*/ 97369 w 109448"/>
                  <a:gd name="connsiteY13" fmla="*/ 78142 h 85355"/>
                  <a:gd name="connsiteX14" fmla="*/ 98911 w 109448"/>
                  <a:gd name="connsiteY14" fmla="*/ 79890 h 85355"/>
                  <a:gd name="connsiteX15" fmla="*/ 98911 w 109448"/>
                  <a:gd name="connsiteY15" fmla="*/ 79993 h 85355"/>
                  <a:gd name="connsiteX16" fmla="*/ 100351 w 109448"/>
                  <a:gd name="connsiteY16" fmla="*/ 81227 h 85355"/>
                  <a:gd name="connsiteX17" fmla="*/ 102202 w 109448"/>
                  <a:gd name="connsiteY17" fmla="*/ 79067 h 85355"/>
                  <a:gd name="connsiteX18" fmla="*/ 103744 w 109448"/>
                  <a:gd name="connsiteY18" fmla="*/ 77319 h 85355"/>
                  <a:gd name="connsiteX19" fmla="*/ 103744 w 109448"/>
                  <a:gd name="connsiteY19" fmla="*/ 77217 h 85355"/>
                  <a:gd name="connsiteX20" fmla="*/ 103950 w 109448"/>
                  <a:gd name="connsiteY20" fmla="*/ 76394 h 85355"/>
                  <a:gd name="connsiteX21" fmla="*/ 103024 w 109448"/>
                  <a:gd name="connsiteY21" fmla="*/ 73824 h 85355"/>
                  <a:gd name="connsiteX22" fmla="*/ 102099 w 109448"/>
                  <a:gd name="connsiteY22" fmla="*/ 67963 h 85355"/>
                  <a:gd name="connsiteX23" fmla="*/ 106212 w 109448"/>
                  <a:gd name="connsiteY23" fmla="*/ 66318 h 85355"/>
                  <a:gd name="connsiteX24" fmla="*/ 106829 w 109448"/>
                  <a:gd name="connsiteY24" fmla="*/ 66524 h 85355"/>
                  <a:gd name="connsiteX25" fmla="*/ 109091 w 109448"/>
                  <a:gd name="connsiteY25" fmla="*/ 66626 h 85355"/>
                  <a:gd name="connsiteX26" fmla="*/ 109193 w 109448"/>
                  <a:gd name="connsiteY26" fmla="*/ 66524 h 85355"/>
                  <a:gd name="connsiteX27" fmla="*/ 107651 w 109448"/>
                  <a:gd name="connsiteY27" fmla="*/ 61794 h 85355"/>
                  <a:gd name="connsiteX28" fmla="*/ 105903 w 109448"/>
                  <a:gd name="connsiteY28" fmla="*/ 57784 h 85355"/>
                  <a:gd name="connsiteX29" fmla="*/ 106006 w 109448"/>
                  <a:gd name="connsiteY29" fmla="*/ 57167 h 85355"/>
                  <a:gd name="connsiteX30" fmla="*/ 103538 w 109448"/>
                  <a:gd name="connsiteY30" fmla="*/ 50998 h 85355"/>
                  <a:gd name="connsiteX31" fmla="*/ 102099 w 109448"/>
                  <a:gd name="connsiteY31" fmla="*/ 39585 h 85355"/>
                  <a:gd name="connsiteX32" fmla="*/ 102304 w 109448"/>
                  <a:gd name="connsiteY32" fmla="*/ 38146 h 85355"/>
                  <a:gd name="connsiteX33" fmla="*/ 102304 w 109448"/>
                  <a:gd name="connsiteY33" fmla="*/ 38043 h 85355"/>
                  <a:gd name="connsiteX34" fmla="*/ 100454 w 109448"/>
                  <a:gd name="connsiteY34" fmla="*/ 35986 h 85355"/>
                  <a:gd name="connsiteX35" fmla="*/ 99117 w 109448"/>
                  <a:gd name="connsiteY35" fmla="*/ 32388 h 85355"/>
                  <a:gd name="connsiteX36" fmla="*/ 98911 w 109448"/>
                  <a:gd name="connsiteY36" fmla="*/ 31257 h 85355"/>
                  <a:gd name="connsiteX37" fmla="*/ 98706 w 109448"/>
                  <a:gd name="connsiteY37" fmla="*/ 30126 h 85355"/>
                  <a:gd name="connsiteX38" fmla="*/ 97266 w 109448"/>
                  <a:gd name="connsiteY38" fmla="*/ 27555 h 85355"/>
                  <a:gd name="connsiteX39" fmla="*/ 97266 w 109448"/>
                  <a:gd name="connsiteY39" fmla="*/ 27555 h 85355"/>
                  <a:gd name="connsiteX40" fmla="*/ 94079 w 109448"/>
                  <a:gd name="connsiteY40" fmla="*/ 24882 h 85355"/>
                  <a:gd name="connsiteX41" fmla="*/ 93976 w 109448"/>
                  <a:gd name="connsiteY41" fmla="*/ 24060 h 85355"/>
                  <a:gd name="connsiteX42" fmla="*/ 96135 w 109448"/>
                  <a:gd name="connsiteY42" fmla="*/ 20358 h 85355"/>
                  <a:gd name="connsiteX43" fmla="*/ 94593 w 109448"/>
                  <a:gd name="connsiteY43" fmla="*/ 19124 h 85355"/>
                  <a:gd name="connsiteX44" fmla="*/ 92537 w 109448"/>
                  <a:gd name="connsiteY44" fmla="*/ 17479 h 85355"/>
                  <a:gd name="connsiteX45" fmla="*/ 90172 w 109448"/>
                  <a:gd name="connsiteY45" fmla="*/ 13778 h 85355"/>
                  <a:gd name="connsiteX46" fmla="*/ 84517 w 109448"/>
                  <a:gd name="connsiteY46" fmla="*/ 3187 h 85355"/>
                  <a:gd name="connsiteX47" fmla="*/ 81021 w 109448"/>
                  <a:gd name="connsiteY47" fmla="*/ 6375 h 85355"/>
                  <a:gd name="connsiteX48" fmla="*/ 74749 w 109448"/>
                  <a:gd name="connsiteY48" fmla="*/ 11104 h 85355"/>
                  <a:gd name="connsiteX49" fmla="*/ 74749 w 109448"/>
                  <a:gd name="connsiteY49" fmla="*/ 11104 h 85355"/>
                  <a:gd name="connsiteX50" fmla="*/ 70945 w 109448"/>
                  <a:gd name="connsiteY50" fmla="*/ 9768 h 85355"/>
                  <a:gd name="connsiteX51" fmla="*/ 66421 w 109448"/>
                  <a:gd name="connsiteY51" fmla="*/ 8431 h 85355"/>
                  <a:gd name="connsiteX52" fmla="*/ 65907 w 109448"/>
                  <a:gd name="connsiteY52" fmla="*/ 9048 h 85355"/>
                  <a:gd name="connsiteX53" fmla="*/ 65907 w 109448"/>
                  <a:gd name="connsiteY53" fmla="*/ 9048 h 85355"/>
                  <a:gd name="connsiteX54" fmla="*/ 65907 w 109448"/>
                  <a:gd name="connsiteY54" fmla="*/ 9048 h 85355"/>
                  <a:gd name="connsiteX55" fmla="*/ 65701 w 109448"/>
                  <a:gd name="connsiteY55" fmla="*/ 9459 h 85355"/>
                  <a:gd name="connsiteX56" fmla="*/ 64056 w 109448"/>
                  <a:gd name="connsiteY56" fmla="*/ 11619 h 85355"/>
                  <a:gd name="connsiteX57" fmla="*/ 63953 w 109448"/>
                  <a:gd name="connsiteY57" fmla="*/ 11619 h 85355"/>
                  <a:gd name="connsiteX58" fmla="*/ 63953 w 109448"/>
                  <a:gd name="connsiteY58" fmla="*/ 11619 h 85355"/>
                  <a:gd name="connsiteX59" fmla="*/ 63747 w 109448"/>
                  <a:gd name="connsiteY59" fmla="*/ 11721 h 85355"/>
                  <a:gd name="connsiteX60" fmla="*/ 60457 w 109448"/>
                  <a:gd name="connsiteY60" fmla="*/ 11104 h 85355"/>
                  <a:gd name="connsiteX61" fmla="*/ 58812 w 109448"/>
                  <a:gd name="connsiteY61" fmla="*/ 10487 h 85355"/>
                  <a:gd name="connsiteX62" fmla="*/ 57373 w 109448"/>
                  <a:gd name="connsiteY62" fmla="*/ 11104 h 85355"/>
                  <a:gd name="connsiteX63" fmla="*/ 56242 w 109448"/>
                  <a:gd name="connsiteY63" fmla="*/ 12235 h 85355"/>
                  <a:gd name="connsiteX64" fmla="*/ 55316 w 109448"/>
                  <a:gd name="connsiteY64" fmla="*/ 12544 h 85355"/>
                  <a:gd name="connsiteX65" fmla="*/ 54905 w 109448"/>
                  <a:gd name="connsiteY65" fmla="*/ 12544 h 85355"/>
                  <a:gd name="connsiteX66" fmla="*/ 54802 w 109448"/>
                  <a:gd name="connsiteY66" fmla="*/ 12544 h 85355"/>
                  <a:gd name="connsiteX67" fmla="*/ 54802 w 109448"/>
                  <a:gd name="connsiteY67" fmla="*/ 12544 h 85355"/>
                  <a:gd name="connsiteX68" fmla="*/ 54802 w 109448"/>
                  <a:gd name="connsiteY68" fmla="*/ 12544 h 85355"/>
                  <a:gd name="connsiteX69" fmla="*/ 51307 w 109448"/>
                  <a:gd name="connsiteY69" fmla="*/ 7711 h 85355"/>
                  <a:gd name="connsiteX70" fmla="*/ 51204 w 109448"/>
                  <a:gd name="connsiteY70" fmla="*/ 7300 h 85355"/>
                  <a:gd name="connsiteX71" fmla="*/ 48016 w 109448"/>
                  <a:gd name="connsiteY71" fmla="*/ 6478 h 85355"/>
                  <a:gd name="connsiteX72" fmla="*/ 50895 w 109448"/>
                  <a:gd name="connsiteY72" fmla="*/ 5655 h 85355"/>
                  <a:gd name="connsiteX73" fmla="*/ 50895 w 109448"/>
                  <a:gd name="connsiteY73" fmla="*/ 5347 h 85355"/>
                  <a:gd name="connsiteX74" fmla="*/ 50690 w 109448"/>
                  <a:gd name="connsiteY74" fmla="*/ 5449 h 85355"/>
                  <a:gd name="connsiteX75" fmla="*/ 48839 w 109448"/>
                  <a:gd name="connsiteY75" fmla="*/ 6066 h 85355"/>
                  <a:gd name="connsiteX76" fmla="*/ 40511 w 109448"/>
                  <a:gd name="connsiteY76" fmla="*/ 6992 h 85355"/>
                  <a:gd name="connsiteX77" fmla="*/ 40511 w 109448"/>
                  <a:gd name="connsiteY77" fmla="*/ 6992 h 85355"/>
                  <a:gd name="connsiteX78" fmla="*/ 40511 w 109448"/>
                  <a:gd name="connsiteY78" fmla="*/ 6992 h 85355"/>
                  <a:gd name="connsiteX79" fmla="*/ 29509 w 109448"/>
                  <a:gd name="connsiteY79" fmla="*/ 5244 h 85355"/>
                  <a:gd name="connsiteX80" fmla="*/ 27658 w 109448"/>
                  <a:gd name="connsiteY80" fmla="*/ 3599 h 85355"/>
                  <a:gd name="connsiteX81" fmla="*/ 27658 w 109448"/>
                  <a:gd name="connsiteY81" fmla="*/ 3496 h 85355"/>
                  <a:gd name="connsiteX82" fmla="*/ 27658 w 109448"/>
                  <a:gd name="connsiteY82" fmla="*/ 3496 h 85355"/>
                  <a:gd name="connsiteX83" fmla="*/ 18919 w 109448"/>
                  <a:gd name="connsiteY83" fmla="*/ 0 h 85355"/>
                  <a:gd name="connsiteX84" fmla="*/ 18919 w 109448"/>
                  <a:gd name="connsiteY84" fmla="*/ 823 h 85355"/>
                  <a:gd name="connsiteX85" fmla="*/ 18919 w 109448"/>
                  <a:gd name="connsiteY85" fmla="*/ 1851 h 85355"/>
                  <a:gd name="connsiteX86" fmla="*/ 18816 w 109448"/>
                  <a:gd name="connsiteY86" fmla="*/ 1851 h 85355"/>
                  <a:gd name="connsiteX87" fmla="*/ 18610 w 109448"/>
                  <a:gd name="connsiteY87" fmla="*/ 2982 h 85355"/>
                  <a:gd name="connsiteX88" fmla="*/ 15526 w 109448"/>
                  <a:gd name="connsiteY88" fmla="*/ 6992 h 85355"/>
                  <a:gd name="connsiteX89" fmla="*/ 15423 w 109448"/>
                  <a:gd name="connsiteY89" fmla="*/ 6992 h 85355"/>
                  <a:gd name="connsiteX90" fmla="*/ 14806 w 109448"/>
                  <a:gd name="connsiteY90" fmla="*/ 7506 h 85355"/>
                  <a:gd name="connsiteX91" fmla="*/ 14806 w 109448"/>
                  <a:gd name="connsiteY91" fmla="*/ 7506 h 85355"/>
                  <a:gd name="connsiteX92" fmla="*/ 14806 w 109448"/>
                  <a:gd name="connsiteY92" fmla="*/ 7711 h 85355"/>
                  <a:gd name="connsiteX93" fmla="*/ 16348 w 109448"/>
                  <a:gd name="connsiteY93" fmla="*/ 10899 h 85355"/>
                  <a:gd name="connsiteX94" fmla="*/ 17582 w 109448"/>
                  <a:gd name="connsiteY94" fmla="*/ 13366 h 85355"/>
                  <a:gd name="connsiteX95" fmla="*/ 17582 w 109448"/>
                  <a:gd name="connsiteY95" fmla="*/ 13778 h 85355"/>
                  <a:gd name="connsiteX96" fmla="*/ 17582 w 109448"/>
                  <a:gd name="connsiteY96" fmla="*/ 13778 h 85355"/>
                  <a:gd name="connsiteX97" fmla="*/ 17582 w 109448"/>
                  <a:gd name="connsiteY97" fmla="*/ 13778 h 85355"/>
                  <a:gd name="connsiteX98" fmla="*/ 17582 w 109448"/>
                  <a:gd name="connsiteY98" fmla="*/ 13778 h 85355"/>
                  <a:gd name="connsiteX99" fmla="*/ 17582 w 109448"/>
                  <a:gd name="connsiteY99" fmla="*/ 13778 h 85355"/>
                  <a:gd name="connsiteX100" fmla="*/ 17582 w 109448"/>
                  <a:gd name="connsiteY100" fmla="*/ 13778 h 85355"/>
                  <a:gd name="connsiteX101" fmla="*/ 17582 w 109448"/>
                  <a:gd name="connsiteY101" fmla="*/ 13778 h 85355"/>
                  <a:gd name="connsiteX102" fmla="*/ 17582 w 109448"/>
                  <a:gd name="connsiteY102" fmla="*/ 13778 h 85355"/>
                  <a:gd name="connsiteX103" fmla="*/ 17582 w 109448"/>
                  <a:gd name="connsiteY103" fmla="*/ 13778 h 85355"/>
                  <a:gd name="connsiteX104" fmla="*/ 16245 w 109448"/>
                  <a:gd name="connsiteY104" fmla="*/ 15731 h 85355"/>
                  <a:gd name="connsiteX105" fmla="*/ 16245 w 109448"/>
                  <a:gd name="connsiteY105" fmla="*/ 15731 h 85355"/>
                  <a:gd name="connsiteX106" fmla="*/ 16245 w 109448"/>
                  <a:gd name="connsiteY106" fmla="*/ 15731 h 85355"/>
                  <a:gd name="connsiteX107" fmla="*/ 16245 w 109448"/>
                  <a:gd name="connsiteY107" fmla="*/ 15731 h 85355"/>
                  <a:gd name="connsiteX108" fmla="*/ 16245 w 109448"/>
                  <a:gd name="connsiteY108" fmla="*/ 15731 h 85355"/>
                  <a:gd name="connsiteX109" fmla="*/ 16245 w 109448"/>
                  <a:gd name="connsiteY109" fmla="*/ 15731 h 85355"/>
                  <a:gd name="connsiteX110" fmla="*/ 16245 w 109448"/>
                  <a:gd name="connsiteY110" fmla="*/ 15731 h 85355"/>
                  <a:gd name="connsiteX111" fmla="*/ 16245 w 109448"/>
                  <a:gd name="connsiteY111" fmla="*/ 15731 h 85355"/>
                  <a:gd name="connsiteX112" fmla="*/ 16245 w 109448"/>
                  <a:gd name="connsiteY112" fmla="*/ 15731 h 85355"/>
                  <a:gd name="connsiteX113" fmla="*/ 16040 w 109448"/>
                  <a:gd name="connsiteY113" fmla="*/ 15937 h 85355"/>
                  <a:gd name="connsiteX114" fmla="*/ 15423 w 109448"/>
                  <a:gd name="connsiteY114" fmla="*/ 16348 h 85355"/>
                  <a:gd name="connsiteX115" fmla="*/ 15423 w 109448"/>
                  <a:gd name="connsiteY115" fmla="*/ 16348 h 85355"/>
                  <a:gd name="connsiteX116" fmla="*/ 15423 w 109448"/>
                  <a:gd name="connsiteY116" fmla="*/ 16348 h 85355"/>
                  <a:gd name="connsiteX117" fmla="*/ 15423 w 109448"/>
                  <a:gd name="connsiteY117" fmla="*/ 16348 h 85355"/>
                  <a:gd name="connsiteX118" fmla="*/ 15423 w 109448"/>
                  <a:gd name="connsiteY118" fmla="*/ 16348 h 85355"/>
                  <a:gd name="connsiteX119" fmla="*/ 15423 w 109448"/>
                  <a:gd name="connsiteY119" fmla="*/ 16348 h 85355"/>
                  <a:gd name="connsiteX120" fmla="*/ 15423 w 109448"/>
                  <a:gd name="connsiteY120" fmla="*/ 16348 h 85355"/>
                  <a:gd name="connsiteX121" fmla="*/ 11413 w 109448"/>
                  <a:gd name="connsiteY121" fmla="*/ 16554 h 85355"/>
                  <a:gd name="connsiteX122" fmla="*/ 11310 w 109448"/>
                  <a:gd name="connsiteY122" fmla="*/ 16554 h 85355"/>
                  <a:gd name="connsiteX123" fmla="*/ 5655 w 109448"/>
                  <a:gd name="connsiteY123" fmla="*/ 20050 h 85355"/>
                  <a:gd name="connsiteX124" fmla="*/ 3393 w 109448"/>
                  <a:gd name="connsiteY124" fmla="*/ 21900 h 85355"/>
                  <a:gd name="connsiteX125" fmla="*/ 2570 w 109448"/>
                  <a:gd name="connsiteY125" fmla="*/ 22620 h 85355"/>
                  <a:gd name="connsiteX126" fmla="*/ 720 w 109448"/>
                  <a:gd name="connsiteY126" fmla="*/ 24162 h 85355"/>
                  <a:gd name="connsiteX127" fmla="*/ 0 w 109448"/>
                  <a:gd name="connsiteY127" fmla="*/ 24882 h 85355"/>
                  <a:gd name="connsiteX128" fmla="*/ 4524 w 109448"/>
                  <a:gd name="connsiteY128" fmla="*/ 30846 h 85355"/>
                  <a:gd name="connsiteX129" fmla="*/ 10487 w 109448"/>
                  <a:gd name="connsiteY129" fmla="*/ 37940 h 85355"/>
                  <a:gd name="connsiteX130" fmla="*/ 10487 w 109448"/>
                  <a:gd name="connsiteY130" fmla="*/ 37940 h 85355"/>
                  <a:gd name="connsiteX131" fmla="*/ 12544 w 109448"/>
                  <a:gd name="connsiteY131" fmla="*/ 39482 h 85355"/>
                  <a:gd name="connsiteX132" fmla="*/ 29509 w 109448"/>
                  <a:gd name="connsiteY132" fmla="*/ 54494 h 85355"/>
                  <a:gd name="connsiteX133" fmla="*/ 35986 w 109448"/>
                  <a:gd name="connsiteY133" fmla="*/ 46166 h 85355"/>
                  <a:gd name="connsiteX134" fmla="*/ 35986 w 109448"/>
                  <a:gd name="connsiteY134" fmla="*/ 46166 h 85355"/>
                  <a:gd name="connsiteX135" fmla="*/ 35986 w 109448"/>
                  <a:gd name="connsiteY135" fmla="*/ 46166 h 85355"/>
                  <a:gd name="connsiteX136" fmla="*/ 35986 w 109448"/>
                  <a:gd name="connsiteY136" fmla="*/ 46166 h 85355"/>
                  <a:gd name="connsiteX137" fmla="*/ 37015 w 109448"/>
                  <a:gd name="connsiteY137" fmla="*/ 43389 h 85355"/>
                  <a:gd name="connsiteX138" fmla="*/ 37220 w 109448"/>
                  <a:gd name="connsiteY138" fmla="*/ 43184 h 85355"/>
                  <a:gd name="connsiteX139" fmla="*/ 42464 w 109448"/>
                  <a:gd name="connsiteY139" fmla="*/ 43081 h 85355"/>
                  <a:gd name="connsiteX140" fmla="*/ 44109 w 109448"/>
                  <a:gd name="connsiteY140" fmla="*/ 43389 h 85355"/>
                  <a:gd name="connsiteX141" fmla="*/ 48428 w 109448"/>
                  <a:gd name="connsiteY141" fmla="*/ 42772 h 85355"/>
                  <a:gd name="connsiteX142" fmla="*/ 49970 w 109448"/>
                  <a:gd name="connsiteY142" fmla="*/ 42156 h 85355"/>
                  <a:gd name="connsiteX143" fmla="*/ 55008 w 109448"/>
                  <a:gd name="connsiteY143" fmla="*/ 40819 h 85355"/>
                  <a:gd name="connsiteX144" fmla="*/ 55008 w 109448"/>
                  <a:gd name="connsiteY144" fmla="*/ 40819 h 85355"/>
                  <a:gd name="connsiteX145" fmla="*/ 68477 w 109448"/>
                  <a:gd name="connsiteY145" fmla="*/ 57373 h 85355"/>
                  <a:gd name="connsiteX146" fmla="*/ 70636 w 109448"/>
                  <a:gd name="connsiteY146" fmla="*/ 66318 h 85355"/>
                  <a:gd name="connsiteX147" fmla="*/ 70842 w 109448"/>
                  <a:gd name="connsiteY147" fmla="*/ 66729 h 85355"/>
                  <a:gd name="connsiteX148" fmla="*/ 78451 w 109448"/>
                  <a:gd name="connsiteY148" fmla="*/ 65187 h 85355"/>
                  <a:gd name="connsiteX149" fmla="*/ 80815 w 109448"/>
                  <a:gd name="connsiteY149" fmla="*/ 64878 h 85355"/>
                  <a:gd name="connsiteX150" fmla="*/ 80815 w 109448"/>
                  <a:gd name="connsiteY150" fmla="*/ 64878 h 85355"/>
                  <a:gd name="connsiteX151" fmla="*/ 80815 w 109448"/>
                  <a:gd name="connsiteY151" fmla="*/ 64878 h 85355"/>
                  <a:gd name="connsiteX152" fmla="*/ 80815 w 109448"/>
                  <a:gd name="connsiteY152" fmla="*/ 64878 h 85355"/>
                  <a:gd name="connsiteX153" fmla="*/ 81946 w 109448"/>
                  <a:gd name="connsiteY153" fmla="*/ 65290 h 85355"/>
                  <a:gd name="connsiteX154" fmla="*/ 81946 w 109448"/>
                  <a:gd name="connsiteY154" fmla="*/ 65290 h 85355"/>
                  <a:gd name="connsiteX155" fmla="*/ 81946 w 109448"/>
                  <a:gd name="connsiteY155" fmla="*/ 65290 h 85355"/>
                  <a:gd name="connsiteX156" fmla="*/ 81946 w 109448"/>
                  <a:gd name="connsiteY156" fmla="*/ 65290 h 85355"/>
                  <a:gd name="connsiteX157" fmla="*/ 81946 w 109448"/>
                  <a:gd name="connsiteY157" fmla="*/ 65290 h 85355"/>
                  <a:gd name="connsiteX158" fmla="*/ 81946 w 109448"/>
                  <a:gd name="connsiteY158" fmla="*/ 65290 h 85355"/>
                  <a:gd name="connsiteX159" fmla="*/ 81946 w 109448"/>
                  <a:gd name="connsiteY159" fmla="*/ 65290 h 85355"/>
                  <a:gd name="connsiteX160" fmla="*/ 81946 w 109448"/>
                  <a:gd name="connsiteY160" fmla="*/ 65290 h 85355"/>
                  <a:gd name="connsiteX161" fmla="*/ 81946 w 109448"/>
                  <a:gd name="connsiteY161" fmla="*/ 65290 h 85355"/>
                  <a:gd name="connsiteX162" fmla="*/ 82152 w 109448"/>
                  <a:gd name="connsiteY162" fmla="*/ 65393 h 85355"/>
                  <a:gd name="connsiteX163" fmla="*/ 82152 w 109448"/>
                  <a:gd name="connsiteY163" fmla="*/ 65393 h 85355"/>
                  <a:gd name="connsiteX164" fmla="*/ 82152 w 109448"/>
                  <a:gd name="connsiteY164" fmla="*/ 65393 h 85355"/>
                  <a:gd name="connsiteX165" fmla="*/ 82152 w 109448"/>
                  <a:gd name="connsiteY165" fmla="*/ 65393 h 85355"/>
                  <a:gd name="connsiteX166" fmla="*/ 82152 w 109448"/>
                  <a:gd name="connsiteY166" fmla="*/ 65393 h 85355"/>
                  <a:gd name="connsiteX167" fmla="*/ 82358 w 109448"/>
                  <a:gd name="connsiteY167" fmla="*/ 65598 h 85355"/>
                  <a:gd name="connsiteX168" fmla="*/ 84825 w 109448"/>
                  <a:gd name="connsiteY168" fmla="*/ 70122 h 85355"/>
                  <a:gd name="connsiteX169" fmla="*/ 84825 w 109448"/>
                  <a:gd name="connsiteY169" fmla="*/ 70122 h 85355"/>
                  <a:gd name="connsiteX170" fmla="*/ 84825 w 109448"/>
                  <a:gd name="connsiteY170" fmla="*/ 70122 h 85355"/>
                  <a:gd name="connsiteX171" fmla="*/ 84825 w 109448"/>
                  <a:gd name="connsiteY171" fmla="*/ 70122 h 85355"/>
                  <a:gd name="connsiteX172" fmla="*/ 84825 w 109448"/>
                  <a:gd name="connsiteY172" fmla="*/ 70122 h 85355"/>
                  <a:gd name="connsiteX173" fmla="*/ 86265 w 109448"/>
                  <a:gd name="connsiteY173" fmla="*/ 76086 h 85355"/>
                  <a:gd name="connsiteX174" fmla="*/ 86265 w 109448"/>
                  <a:gd name="connsiteY174" fmla="*/ 76086 h 85355"/>
                  <a:gd name="connsiteX175" fmla="*/ 86265 w 109448"/>
                  <a:gd name="connsiteY175" fmla="*/ 76188 h 85355"/>
                  <a:gd name="connsiteX176" fmla="*/ 86265 w 109448"/>
                  <a:gd name="connsiteY176" fmla="*/ 76188 h 85355"/>
                  <a:gd name="connsiteX177" fmla="*/ 86265 w 109448"/>
                  <a:gd name="connsiteY177" fmla="*/ 76188 h 85355"/>
                  <a:gd name="connsiteX178" fmla="*/ 86265 w 109448"/>
                  <a:gd name="connsiteY178" fmla="*/ 79067 h 85355"/>
                  <a:gd name="connsiteX179" fmla="*/ 86059 w 109448"/>
                  <a:gd name="connsiteY179" fmla="*/ 79890 h 853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</a:cxnLst>
                <a:rect l="l" t="t" r="r" b="b"/>
                <a:pathLst>
                  <a:path w="109448" h="85355">
                    <a:moveTo>
                      <a:pt x="86059" y="79890"/>
                    </a:moveTo>
                    <a:cubicBezTo>
                      <a:pt x="85853" y="82460"/>
                      <a:pt x="87499" y="84722"/>
                      <a:pt x="89247" y="85237"/>
                    </a:cubicBezTo>
                    <a:cubicBezTo>
                      <a:pt x="89658" y="85339"/>
                      <a:pt x="90172" y="85442"/>
                      <a:pt x="90583" y="85237"/>
                    </a:cubicBezTo>
                    <a:cubicBezTo>
                      <a:pt x="90583" y="85237"/>
                      <a:pt x="90583" y="85237"/>
                      <a:pt x="90583" y="85237"/>
                    </a:cubicBezTo>
                    <a:cubicBezTo>
                      <a:pt x="90583" y="85237"/>
                      <a:pt x="90583" y="85237"/>
                      <a:pt x="90583" y="85237"/>
                    </a:cubicBezTo>
                    <a:cubicBezTo>
                      <a:pt x="90686" y="85134"/>
                      <a:pt x="90892" y="85134"/>
                      <a:pt x="90994" y="85031"/>
                    </a:cubicBezTo>
                    <a:cubicBezTo>
                      <a:pt x="90994" y="85031"/>
                      <a:pt x="90994" y="85031"/>
                      <a:pt x="90994" y="85031"/>
                    </a:cubicBezTo>
                    <a:cubicBezTo>
                      <a:pt x="91200" y="84928"/>
                      <a:pt x="91303" y="84722"/>
                      <a:pt x="91406" y="84517"/>
                    </a:cubicBezTo>
                    <a:lnTo>
                      <a:pt x="91508" y="84311"/>
                    </a:lnTo>
                    <a:cubicBezTo>
                      <a:pt x="91508" y="84311"/>
                      <a:pt x="91611" y="84208"/>
                      <a:pt x="91611" y="84208"/>
                    </a:cubicBezTo>
                    <a:cubicBezTo>
                      <a:pt x="93668" y="81021"/>
                      <a:pt x="95107" y="78862"/>
                      <a:pt x="96444" y="78245"/>
                    </a:cubicBezTo>
                    <a:cubicBezTo>
                      <a:pt x="96444" y="78245"/>
                      <a:pt x="96444" y="78245"/>
                      <a:pt x="96444" y="78245"/>
                    </a:cubicBezTo>
                    <a:cubicBezTo>
                      <a:pt x="96444" y="78245"/>
                      <a:pt x="96444" y="78245"/>
                      <a:pt x="96444" y="78245"/>
                    </a:cubicBezTo>
                    <a:cubicBezTo>
                      <a:pt x="96752" y="78142"/>
                      <a:pt x="97061" y="78142"/>
                      <a:pt x="97369" y="78142"/>
                    </a:cubicBezTo>
                    <a:cubicBezTo>
                      <a:pt x="97883" y="78245"/>
                      <a:pt x="98603" y="78553"/>
                      <a:pt x="98911" y="79890"/>
                    </a:cubicBezTo>
                    <a:cubicBezTo>
                      <a:pt x="98911" y="79890"/>
                      <a:pt x="98911" y="79993"/>
                      <a:pt x="98911" y="79993"/>
                    </a:cubicBezTo>
                    <a:cubicBezTo>
                      <a:pt x="98911" y="80096"/>
                      <a:pt x="99117" y="80507"/>
                      <a:pt x="100351" y="81227"/>
                    </a:cubicBezTo>
                    <a:cubicBezTo>
                      <a:pt x="100865" y="80301"/>
                      <a:pt x="101585" y="79684"/>
                      <a:pt x="102202" y="79067"/>
                    </a:cubicBezTo>
                    <a:cubicBezTo>
                      <a:pt x="102716" y="78553"/>
                      <a:pt x="103333" y="78039"/>
                      <a:pt x="103744" y="77319"/>
                    </a:cubicBezTo>
                    <a:cubicBezTo>
                      <a:pt x="103744" y="77319"/>
                      <a:pt x="103744" y="77319"/>
                      <a:pt x="103744" y="77217"/>
                    </a:cubicBezTo>
                    <a:cubicBezTo>
                      <a:pt x="103950" y="76908"/>
                      <a:pt x="103950" y="76703"/>
                      <a:pt x="103950" y="76394"/>
                    </a:cubicBezTo>
                    <a:cubicBezTo>
                      <a:pt x="103950" y="75674"/>
                      <a:pt x="103538" y="74955"/>
                      <a:pt x="103024" y="73824"/>
                    </a:cubicBezTo>
                    <a:cubicBezTo>
                      <a:pt x="102202" y="72179"/>
                      <a:pt x="101071" y="70122"/>
                      <a:pt x="102099" y="67963"/>
                    </a:cubicBezTo>
                    <a:cubicBezTo>
                      <a:pt x="103127" y="65598"/>
                      <a:pt x="104875" y="65907"/>
                      <a:pt x="106212" y="66318"/>
                    </a:cubicBezTo>
                    <a:cubicBezTo>
                      <a:pt x="106417" y="66421"/>
                      <a:pt x="106623" y="66421"/>
                      <a:pt x="106829" y="66524"/>
                    </a:cubicBezTo>
                    <a:cubicBezTo>
                      <a:pt x="108165" y="67038"/>
                      <a:pt x="108679" y="67141"/>
                      <a:pt x="109091" y="66626"/>
                    </a:cubicBezTo>
                    <a:cubicBezTo>
                      <a:pt x="109091" y="66626"/>
                      <a:pt x="109091" y="66626"/>
                      <a:pt x="109193" y="66524"/>
                    </a:cubicBezTo>
                    <a:cubicBezTo>
                      <a:pt x="110016" y="65701"/>
                      <a:pt x="108679" y="63542"/>
                      <a:pt x="107651" y="61794"/>
                    </a:cubicBezTo>
                    <a:cubicBezTo>
                      <a:pt x="106726" y="60252"/>
                      <a:pt x="105903" y="58915"/>
                      <a:pt x="105903" y="57784"/>
                    </a:cubicBezTo>
                    <a:cubicBezTo>
                      <a:pt x="105903" y="57578"/>
                      <a:pt x="105903" y="57373"/>
                      <a:pt x="106006" y="57167"/>
                    </a:cubicBezTo>
                    <a:cubicBezTo>
                      <a:pt x="106417" y="55522"/>
                      <a:pt x="106212" y="52540"/>
                      <a:pt x="103538" y="50998"/>
                    </a:cubicBezTo>
                    <a:cubicBezTo>
                      <a:pt x="100762" y="49456"/>
                      <a:pt x="101276" y="44520"/>
                      <a:pt x="102099" y="39585"/>
                    </a:cubicBezTo>
                    <a:cubicBezTo>
                      <a:pt x="102202" y="39071"/>
                      <a:pt x="102202" y="38660"/>
                      <a:pt x="102304" y="38146"/>
                    </a:cubicBezTo>
                    <a:lnTo>
                      <a:pt x="102304" y="38043"/>
                    </a:lnTo>
                    <a:cubicBezTo>
                      <a:pt x="101585" y="37426"/>
                      <a:pt x="100968" y="36706"/>
                      <a:pt x="100454" y="35986"/>
                    </a:cubicBezTo>
                    <a:cubicBezTo>
                      <a:pt x="99734" y="34958"/>
                      <a:pt x="99425" y="33725"/>
                      <a:pt x="99117" y="32388"/>
                    </a:cubicBezTo>
                    <a:cubicBezTo>
                      <a:pt x="99014" y="31977"/>
                      <a:pt x="99014" y="31668"/>
                      <a:pt x="98911" y="31257"/>
                    </a:cubicBezTo>
                    <a:cubicBezTo>
                      <a:pt x="98809" y="30846"/>
                      <a:pt x="98809" y="30537"/>
                      <a:pt x="98706" y="30126"/>
                    </a:cubicBezTo>
                    <a:cubicBezTo>
                      <a:pt x="98295" y="28378"/>
                      <a:pt x="97986" y="27555"/>
                      <a:pt x="97266" y="27555"/>
                    </a:cubicBezTo>
                    <a:cubicBezTo>
                      <a:pt x="97266" y="27555"/>
                      <a:pt x="97266" y="27555"/>
                      <a:pt x="97266" y="27555"/>
                    </a:cubicBezTo>
                    <a:cubicBezTo>
                      <a:pt x="95621" y="27555"/>
                      <a:pt x="94387" y="26527"/>
                      <a:pt x="94079" y="24882"/>
                    </a:cubicBezTo>
                    <a:cubicBezTo>
                      <a:pt x="94079" y="24574"/>
                      <a:pt x="93976" y="24265"/>
                      <a:pt x="93976" y="24060"/>
                    </a:cubicBezTo>
                    <a:cubicBezTo>
                      <a:pt x="93976" y="22620"/>
                      <a:pt x="94696" y="21078"/>
                      <a:pt x="96135" y="20358"/>
                    </a:cubicBezTo>
                    <a:cubicBezTo>
                      <a:pt x="95724" y="19947"/>
                      <a:pt x="95107" y="19536"/>
                      <a:pt x="94593" y="19124"/>
                    </a:cubicBezTo>
                    <a:cubicBezTo>
                      <a:pt x="93976" y="18610"/>
                      <a:pt x="93154" y="18096"/>
                      <a:pt x="92537" y="17479"/>
                    </a:cubicBezTo>
                    <a:cubicBezTo>
                      <a:pt x="91303" y="16348"/>
                      <a:pt x="90275" y="15114"/>
                      <a:pt x="90172" y="13778"/>
                    </a:cubicBezTo>
                    <a:cubicBezTo>
                      <a:pt x="89966" y="10796"/>
                      <a:pt x="85853" y="3907"/>
                      <a:pt x="84517" y="3187"/>
                    </a:cubicBezTo>
                    <a:cubicBezTo>
                      <a:pt x="83900" y="3393"/>
                      <a:pt x="82152" y="5244"/>
                      <a:pt x="81021" y="6375"/>
                    </a:cubicBezTo>
                    <a:cubicBezTo>
                      <a:pt x="78348" y="9254"/>
                      <a:pt x="76394" y="11104"/>
                      <a:pt x="74749" y="11104"/>
                    </a:cubicBezTo>
                    <a:cubicBezTo>
                      <a:pt x="74749" y="11104"/>
                      <a:pt x="74749" y="11104"/>
                      <a:pt x="74749" y="11104"/>
                    </a:cubicBezTo>
                    <a:cubicBezTo>
                      <a:pt x="73618" y="11104"/>
                      <a:pt x="72384" y="10487"/>
                      <a:pt x="70945" y="9768"/>
                    </a:cubicBezTo>
                    <a:cubicBezTo>
                      <a:pt x="69402" y="9048"/>
                      <a:pt x="67346" y="8020"/>
                      <a:pt x="66421" y="8431"/>
                    </a:cubicBezTo>
                    <a:cubicBezTo>
                      <a:pt x="66318" y="8431"/>
                      <a:pt x="66112" y="8534"/>
                      <a:pt x="65907" y="9048"/>
                    </a:cubicBezTo>
                    <a:cubicBezTo>
                      <a:pt x="65907" y="9048"/>
                      <a:pt x="65907" y="9048"/>
                      <a:pt x="65907" y="9048"/>
                    </a:cubicBezTo>
                    <a:cubicBezTo>
                      <a:pt x="65907" y="9048"/>
                      <a:pt x="65907" y="9048"/>
                      <a:pt x="65907" y="9048"/>
                    </a:cubicBezTo>
                    <a:cubicBezTo>
                      <a:pt x="65804" y="9151"/>
                      <a:pt x="65804" y="9356"/>
                      <a:pt x="65701" y="9459"/>
                    </a:cubicBezTo>
                    <a:cubicBezTo>
                      <a:pt x="65393" y="10590"/>
                      <a:pt x="64776" y="11310"/>
                      <a:pt x="64056" y="11619"/>
                    </a:cubicBezTo>
                    <a:cubicBezTo>
                      <a:pt x="64056" y="11619"/>
                      <a:pt x="63953" y="11619"/>
                      <a:pt x="63953" y="11619"/>
                    </a:cubicBezTo>
                    <a:cubicBezTo>
                      <a:pt x="63953" y="11619"/>
                      <a:pt x="63953" y="11619"/>
                      <a:pt x="63953" y="11619"/>
                    </a:cubicBezTo>
                    <a:cubicBezTo>
                      <a:pt x="63850" y="11619"/>
                      <a:pt x="63850" y="11619"/>
                      <a:pt x="63747" y="11721"/>
                    </a:cubicBezTo>
                    <a:cubicBezTo>
                      <a:pt x="62617" y="12030"/>
                      <a:pt x="61486" y="11516"/>
                      <a:pt x="60457" y="11104"/>
                    </a:cubicBezTo>
                    <a:cubicBezTo>
                      <a:pt x="59738" y="10796"/>
                      <a:pt x="59224" y="10590"/>
                      <a:pt x="58812" y="10487"/>
                    </a:cubicBezTo>
                    <a:cubicBezTo>
                      <a:pt x="58195" y="10385"/>
                      <a:pt x="57784" y="10590"/>
                      <a:pt x="57373" y="11104"/>
                    </a:cubicBezTo>
                    <a:cubicBezTo>
                      <a:pt x="56962" y="11619"/>
                      <a:pt x="56653" y="12030"/>
                      <a:pt x="56242" y="12235"/>
                    </a:cubicBezTo>
                    <a:cubicBezTo>
                      <a:pt x="55933" y="12441"/>
                      <a:pt x="55625" y="12544"/>
                      <a:pt x="55316" y="12544"/>
                    </a:cubicBezTo>
                    <a:cubicBezTo>
                      <a:pt x="55111" y="12544"/>
                      <a:pt x="55008" y="12544"/>
                      <a:pt x="54905" y="12544"/>
                    </a:cubicBezTo>
                    <a:cubicBezTo>
                      <a:pt x="54905" y="12544"/>
                      <a:pt x="54802" y="12544"/>
                      <a:pt x="54802" y="12544"/>
                    </a:cubicBezTo>
                    <a:cubicBezTo>
                      <a:pt x="54802" y="12544"/>
                      <a:pt x="54802" y="12544"/>
                      <a:pt x="54802" y="12544"/>
                    </a:cubicBezTo>
                    <a:cubicBezTo>
                      <a:pt x="54802" y="12544"/>
                      <a:pt x="54802" y="12544"/>
                      <a:pt x="54802" y="12544"/>
                    </a:cubicBezTo>
                    <a:cubicBezTo>
                      <a:pt x="53157" y="12235"/>
                      <a:pt x="52026" y="9871"/>
                      <a:pt x="51307" y="7711"/>
                    </a:cubicBezTo>
                    <a:cubicBezTo>
                      <a:pt x="51307" y="7609"/>
                      <a:pt x="51204" y="7403"/>
                      <a:pt x="51204" y="7300"/>
                    </a:cubicBezTo>
                    <a:lnTo>
                      <a:pt x="48016" y="6478"/>
                    </a:lnTo>
                    <a:lnTo>
                      <a:pt x="50895" y="5655"/>
                    </a:lnTo>
                    <a:cubicBezTo>
                      <a:pt x="50895" y="5552"/>
                      <a:pt x="50895" y="5449"/>
                      <a:pt x="50895" y="5347"/>
                    </a:cubicBezTo>
                    <a:cubicBezTo>
                      <a:pt x="50792" y="5347"/>
                      <a:pt x="50690" y="5449"/>
                      <a:pt x="50690" y="5449"/>
                    </a:cubicBezTo>
                    <a:cubicBezTo>
                      <a:pt x="50073" y="5655"/>
                      <a:pt x="49456" y="5861"/>
                      <a:pt x="48839" y="6066"/>
                    </a:cubicBezTo>
                    <a:cubicBezTo>
                      <a:pt x="46268" y="6786"/>
                      <a:pt x="43389" y="6992"/>
                      <a:pt x="40511" y="6992"/>
                    </a:cubicBezTo>
                    <a:cubicBezTo>
                      <a:pt x="40511" y="6992"/>
                      <a:pt x="40511" y="6992"/>
                      <a:pt x="40511" y="6992"/>
                    </a:cubicBezTo>
                    <a:cubicBezTo>
                      <a:pt x="40511" y="6992"/>
                      <a:pt x="40511" y="6992"/>
                      <a:pt x="40511" y="6992"/>
                    </a:cubicBezTo>
                    <a:cubicBezTo>
                      <a:pt x="35986" y="6992"/>
                      <a:pt x="31565" y="6272"/>
                      <a:pt x="29509" y="5244"/>
                    </a:cubicBezTo>
                    <a:cubicBezTo>
                      <a:pt x="28481" y="4730"/>
                      <a:pt x="27967" y="4216"/>
                      <a:pt x="27658" y="3599"/>
                    </a:cubicBezTo>
                    <a:cubicBezTo>
                      <a:pt x="27658" y="3599"/>
                      <a:pt x="27658" y="3599"/>
                      <a:pt x="27658" y="3496"/>
                    </a:cubicBezTo>
                    <a:cubicBezTo>
                      <a:pt x="27658" y="3496"/>
                      <a:pt x="27658" y="3496"/>
                      <a:pt x="27658" y="3496"/>
                    </a:cubicBezTo>
                    <a:cubicBezTo>
                      <a:pt x="27350" y="2570"/>
                      <a:pt x="23443" y="1028"/>
                      <a:pt x="18919" y="0"/>
                    </a:cubicBezTo>
                    <a:cubicBezTo>
                      <a:pt x="18919" y="206"/>
                      <a:pt x="18919" y="514"/>
                      <a:pt x="18919" y="823"/>
                    </a:cubicBezTo>
                    <a:lnTo>
                      <a:pt x="18919" y="1851"/>
                    </a:lnTo>
                    <a:lnTo>
                      <a:pt x="18816" y="1851"/>
                    </a:lnTo>
                    <a:cubicBezTo>
                      <a:pt x="18713" y="2262"/>
                      <a:pt x="18713" y="2673"/>
                      <a:pt x="18610" y="2982"/>
                    </a:cubicBezTo>
                    <a:cubicBezTo>
                      <a:pt x="18096" y="5038"/>
                      <a:pt x="17068" y="6375"/>
                      <a:pt x="15526" y="6992"/>
                    </a:cubicBezTo>
                    <a:cubicBezTo>
                      <a:pt x="15526" y="6992"/>
                      <a:pt x="15526" y="6992"/>
                      <a:pt x="15423" y="6992"/>
                    </a:cubicBezTo>
                    <a:cubicBezTo>
                      <a:pt x="14909" y="7197"/>
                      <a:pt x="14909" y="7403"/>
                      <a:pt x="14806" y="7506"/>
                    </a:cubicBezTo>
                    <a:cubicBezTo>
                      <a:pt x="14806" y="7506"/>
                      <a:pt x="14806" y="7506"/>
                      <a:pt x="14806" y="7506"/>
                    </a:cubicBezTo>
                    <a:cubicBezTo>
                      <a:pt x="14806" y="7609"/>
                      <a:pt x="14806" y="7609"/>
                      <a:pt x="14806" y="7711"/>
                    </a:cubicBezTo>
                    <a:cubicBezTo>
                      <a:pt x="14806" y="8534"/>
                      <a:pt x="15731" y="9973"/>
                      <a:pt x="16348" y="10899"/>
                    </a:cubicBezTo>
                    <a:cubicBezTo>
                      <a:pt x="16965" y="11927"/>
                      <a:pt x="17479" y="12647"/>
                      <a:pt x="17582" y="13366"/>
                    </a:cubicBezTo>
                    <a:cubicBezTo>
                      <a:pt x="17582" y="13469"/>
                      <a:pt x="17582" y="13572"/>
                      <a:pt x="17582" y="13778"/>
                    </a:cubicBezTo>
                    <a:cubicBezTo>
                      <a:pt x="17582" y="13778"/>
                      <a:pt x="17582" y="13778"/>
                      <a:pt x="17582" y="13778"/>
                    </a:cubicBezTo>
                    <a:cubicBezTo>
                      <a:pt x="17582" y="13778"/>
                      <a:pt x="17582" y="13778"/>
                      <a:pt x="17582" y="13778"/>
                    </a:cubicBezTo>
                    <a:cubicBezTo>
                      <a:pt x="17582" y="13778"/>
                      <a:pt x="17582" y="13778"/>
                      <a:pt x="17582" y="13778"/>
                    </a:cubicBezTo>
                    <a:cubicBezTo>
                      <a:pt x="17582" y="13778"/>
                      <a:pt x="17582" y="13778"/>
                      <a:pt x="17582" y="13778"/>
                    </a:cubicBezTo>
                    <a:cubicBezTo>
                      <a:pt x="17582" y="13778"/>
                      <a:pt x="17582" y="13778"/>
                      <a:pt x="17582" y="13778"/>
                    </a:cubicBezTo>
                    <a:cubicBezTo>
                      <a:pt x="17582" y="13778"/>
                      <a:pt x="17582" y="13778"/>
                      <a:pt x="17582" y="13778"/>
                    </a:cubicBezTo>
                    <a:cubicBezTo>
                      <a:pt x="17582" y="13778"/>
                      <a:pt x="17582" y="13778"/>
                      <a:pt x="17582" y="13778"/>
                    </a:cubicBezTo>
                    <a:cubicBezTo>
                      <a:pt x="17582" y="13778"/>
                      <a:pt x="17582" y="13778"/>
                      <a:pt x="17582" y="13778"/>
                    </a:cubicBezTo>
                    <a:cubicBezTo>
                      <a:pt x="17479" y="14497"/>
                      <a:pt x="16965" y="15114"/>
                      <a:pt x="16245" y="15731"/>
                    </a:cubicBezTo>
                    <a:cubicBezTo>
                      <a:pt x="16245" y="15731"/>
                      <a:pt x="16245" y="15731"/>
                      <a:pt x="16245" y="15731"/>
                    </a:cubicBezTo>
                    <a:cubicBezTo>
                      <a:pt x="16245" y="15731"/>
                      <a:pt x="16245" y="15731"/>
                      <a:pt x="16245" y="15731"/>
                    </a:cubicBezTo>
                    <a:cubicBezTo>
                      <a:pt x="16245" y="15731"/>
                      <a:pt x="16245" y="15731"/>
                      <a:pt x="16245" y="15731"/>
                    </a:cubicBezTo>
                    <a:cubicBezTo>
                      <a:pt x="16245" y="15731"/>
                      <a:pt x="16245" y="15731"/>
                      <a:pt x="16245" y="15731"/>
                    </a:cubicBezTo>
                    <a:cubicBezTo>
                      <a:pt x="16245" y="15731"/>
                      <a:pt x="16245" y="15731"/>
                      <a:pt x="16245" y="15731"/>
                    </a:cubicBezTo>
                    <a:cubicBezTo>
                      <a:pt x="16245" y="15731"/>
                      <a:pt x="16245" y="15731"/>
                      <a:pt x="16245" y="15731"/>
                    </a:cubicBezTo>
                    <a:cubicBezTo>
                      <a:pt x="16245" y="15731"/>
                      <a:pt x="16245" y="15731"/>
                      <a:pt x="16245" y="15731"/>
                    </a:cubicBezTo>
                    <a:cubicBezTo>
                      <a:pt x="16245" y="15731"/>
                      <a:pt x="16245" y="15731"/>
                      <a:pt x="16245" y="15731"/>
                    </a:cubicBezTo>
                    <a:cubicBezTo>
                      <a:pt x="16142" y="15834"/>
                      <a:pt x="16040" y="15834"/>
                      <a:pt x="16040" y="15937"/>
                    </a:cubicBezTo>
                    <a:cubicBezTo>
                      <a:pt x="15834" y="16040"/>
                      <a:pt x="15628" y="16245"/>
                      <a:pt x="15423" y="16348"/>
                    </a:cubicBezTo>
                    <a:cubicBezTo>
                      <a:pt x="15423" y="16348"/>
                      <a:pt x="15423" y="16348"/>
                      <a:pt x="15423" y="16348"/>
                    </a:cubicBezTo>
                    <a:cubicBezTo>
                      <a:pt x="15423" y="16348"/>
                      <a:pt x="15423" y="16348"/>
                      <a:pt x="15423" y="16348"/>
                    </a:cubicBezTo>
                    <a:cubicBezTo>
                      <a:pt x="15423" y="16348"/>
                      <a:pt x="15423" y="16348"/>
                      <a:pt x="15423" y="16348"/>
                    </a:cubicBezTo>
                    <a:cubicBezTo>
                      <a:pt x="15423" y="16348"/>
                      <a:pt x="15423" y="16348"/>
                      <a:pt x="15423" y="16348"/>
                    </a:cubicBezTo>
                    <a:cubicBezTo>
                      <a:pt x="15423" y="16348"/>
                      <a:pt x="15423" y="16348"/>
                      <a:pt x="15423" y="16348"/>
                    </a:cubicBezTo>
                    <a:cubicBezTo>
                      <a:pt x="15423" y="16348"/>
                      <a:pt x="15423" y="16348"/>
                      <a:pt x="15423" y="16348"/>
                    </a:cubicBezTo>
                    <a:cubicBezTo>
                      <a:pt x="14292" y="16862"/>
                      <a:pt x="12852" y="17171"/>
                      <a:pt x="11413" y="16554"/>
                    </a:cubicBezTo>
                    <a:cubicBezTo>
                      <a:pt x="11413" y="16554"/>
                      <a:pt x="11310" y="16554"/>
                      <a:pt x="11310" y="16554"/>
                    </a:cubicBezTo>
                    <a:cubicBezTo>
                      <a:pt x="10282" y="16451"/>
                      <a:pt x="7711" y="18302"/>
                      <a:pt x="5655" y="20050"/>
                    </a:cubicBezTo>
                    <a:cubicBezTo>
                      <a:pt x="4832" y="20769"/>
                      <a:pt x="4010" y="21489"/>
                      <a:pt x="3393" y="21900"/>
                    </a:cubicBezTo>
                    <a:cubicBezTo>
                      <a:pt x="3085" y="22106"/>
                      <a:pt x="2776" y="22414"/>
                      <a:pt x="2570" y="22620"/>
                    </a:cubicBezTo>
                    <a:cubicBezTo>
                      <a:pt x="1954" y="23237"/>
                      <a:pt x="1337" y="23751"/>
                      <a:pt x="720" y="24162"/>
                    </a:cubicBezTo>
                    <a:cubicBezTo>
                      <a:pt x="617" y="24265"/>
                      <a:pt x="411" y="24471"/>
                      <a:pt x="0" y="24882"/>
                    </a:cubicBezTo>
                    <a:cubicBezTo>
                      <a:pt x="2159" y="26836"/>
                      <a:pt x="3393" y="28892"/>
                      <a:pt x="4524" y="30846"/>
                    </a:cubicBezTo>
                    <a:cubicBezTo>
                      <a:pt x="5964" y="33313"/>
                      <a:pt x="7300" y="35575"/>
                      <a:pt x="10487" y="37940"/>
                    </a:cubicBezTo>
                    <a:lnTo>
                      <a:pt x="10487" y="37940"/>
                    </a:lnTo>
                    <a:cubicBezTo>
                      <a:pt x="11207" y="38454"/>
                      <a:pt x="11824" y="38968"/>
                      <a:pt x="12544" y="39482"/>
                    </a:cubicBezTo>
                    <a:cubicBezTo>
                      <a:pt x="18610" y="42875"/>
                      <a:pt x="24162" y="47811"/>
                      <a:pt x="29509" y="54494"/>
                    </a:cubicBezTo>
                    <a:cubicBezTo>
                      <a:pt x="35061" y="49044"/>
                      <a:pt x="35986" y="46885"/>
                      <a:pt x="35986" y="46166"/>
                    </a:cubicBezTo>
                    <a:cubicBezTo>
                      <a:pt x="35986" y="46166"/>
                      <a:pt x="35986" y="46166"/>
                      <a:pt x="35986" y="46166"/>
                    </a:cubicBezTo>
                    <a:cubicBezTo>
                      <a:pt x="35986" y="46166"/>
                      <a:pt x="35986" y="46166"/>
                      <a:pt x="35986" y="46166"/>
                    </a:cubicBezTo>
                    <a:cubicBezTo>
                      <a:pt x="35986" y="46166"/>
                      <a:pt x="35986" y="46166"/>
                      <a:pt x="35986" y="46166"/>
                    </a:cubicBezTo>
                    <a:cubicBezTo>
                      <a:pt x="35986" y="44932"/>
                      <a:pt x="36398" y="44006"/>
                      <a:pt x="37015" y="43389"/>
                    </a:cubicBezTo>
                    <a:cubicBezTo>
                      <a:pt x="37118" y="43287"/>
                      <a:pt x="37220" y="43287"/>
                      <a:pt x="37220" y="43184"/>
                    </a:cubicBezTo>
                    <a:cubicBezTo>
                      <a:pt x="38557" y="42156"/>
                      <a:pt x="40305" y="42567"/>
                      <a:pt x="42464" y="43081"/>
                    </a:cubicBezTo>
                    <a:cubicBezTo>
                      <a:pt x="42978" y="43184"/>
                      <a:pt x="43492" y="43287"/>
                      <a:pt x="44109" y="43389"/>
                    </a:cubicBezTo>
                    <a:cubicBezTo>
                      <a:pt x="45446" y="43595"/>
                      <a:pt x="46885" y="43287"/>
                      <a:pt x="48428" y="42772"/>
                    </a:cubicBezTo>
                    <a:cubicBezTo>
                      <a:pt x="48942" y="42567"/>
                      <a:pt x="49456" y="42361"/>
                      <a:pt x="49970" y="42156"/>
                    </a:cubicBezTo>
                    <a:cubicBezTo>
                      <a:pt x="51718" y="41436"/>
                      <a:pt x="53363" y="40819"/>
                      <a:pt x="55008" y="40819"/>
                    </a:cubicBezTo>
                    <a:cubicBezTo>
                      <a:pt x="55008" y="40819"/>
                      <a:pt x="55008" y="40819"/>
                      <a:pt x="55008" y="40819"/>
                    </a:cubicBezTo>
                    <a:cubicBezTo>
                      <a:pt x="59224" y="40819"/>
                      <a:pt x="68374" y="53774"/>
                      <a:pt x="68477" y="57373"/>
                    </a:cubicBezTo>
                    <a:cubicBezTo>
                      <a:pt x="68580" y="60354"/>
                      <a:pt x="68888" y="63542"/>
                      <a:pt x="70636" y="66318"/>
                    </a:cubicBezTo>
                    <a:cubicBezTo>
                      <a:pt x="70739" y="66421"/>
                      <a:pt x="70842" y="66626"/>
                      <a:pt x="70842" y="66729"/>
                    </a:cubicBezTo>
                    <a:cubicBezTo>
                      <a:pt x="73927" y="66009"/>
                      <a:pt x="76600" y="65393"/>
                      <a:pt x="78451" y="65187"/>
                    </a:cubicBezTo>
                    <a:cubicBezTo>
                      <a:pt x="79582" y="64981"/>
                      <a:pt x="80404" y="64878"/>
                      <a:pt x="80815" y="64878"/>
                    </a:cubicBezTo>
                    <a:cubicBezTo>
                      <a:pt x="80815" y="64878"/>
                      <a:pt x="80815" y="64878"/>
                      <a:pt x="80815" y="64878"/>
                    </a:cubicBezTo>
                    <a:cubicBezTo>
                      <a:pt x="80815" y="64878"/>
                      <a:pt x="80815" y="64878"/>
                      <a:pt x="80815" y="64878"/>
                    </a:cubicBezTo>
                    <a:cubicBezTo>
                      <a:pt x="80815" y="64878"/>
                      <a:pt x="80815" y="64878"/>
                      <a:pt x="80815" y="64878"/>
                    </a:cubicBezTo>
                    <a:cubicBezTo>
                      <a:pt x="81227" y="64878"/>
                      <a:pt x="81535" y="64981"/>
                      <a:pt x="81946" y="65290"/>
                    </a:cubicBezTo>
                    <a:cubicBezTo>
                      <a:pt x="81946" y="65290"/>
                      <a:pt x="81946" y="65290"/>
                      <a:pt x="81946" y="65290"/>
                    </a:cubicBezTo>
                    <a:cubicBezTo>
                      <a:pt x="81946" y="65290"/>
                      <a:pt x="81946" y="65290"/>
                      <a:pt x="81946" y="65290"/>
                    </a:cubicBezTo>
                    <a:cubicBezTo>
                      <a:pt x="81946" y="65290"/>
                      <a:pt x="81946" y="65290"/>
                      <a:pt x="81946" y="65290"/>
                    </a:cubicBezTo>
                    <a:cubicBezTo>
                      <a:pt x="81946" y="65290"/>
                      <a:pt x="81946" y="65290"/>
                      <a:pt x="81946" y="65290"/>
                    </a:cubicBezTo>
                    <a:cubicBezTo>
                      <a:pt x="81946" y="65290"/>
                      <a:pt x="81946" y="65290"/>
                      <a:pt x="81946" y="65290"/>
                    </a:cubicBezTo>
                    <a:cubicBezTo>
                      <a:pt x="81946" y="65290"/>
                      <a:pt x="81946" y="65290"/>
                      <a:pt x="81946" y="65290"/>
                    </a:cubicBezTo>
                    <a:cubicBezTo>
                      <a:pt x="81946" y="65290"/>
                      <a:pt x="81946" y="65290"/>
                      <a:pt x="81946" y="65290"/>
                    </a:cubicBezTo>
                    <a:cubicBezTo>
                      <a:pt x="81946" y="65290"/>
                      <a:pt x="81946" y="65290"/>
                      <a:pt x="81946" y="65290"/>
                    </a:cubicBezTo>
                    <a:cubicBezTo>
                      <a:pt x="82049" y="65290"/>
                      <a:pt x="82049" y="65393"/>
                      <a:pt x="82152" y="65393"/>
                    </a:cubicBezTo>
                    <a:cubicBezTo>
                      <a:pt x="82152" y="65393"/>
                      <a:pt x="82152" y="65393"/>
                      <a:pt x="82152" y="65393"/>
                    </a:cubicBezTo>
                    <a:cubicBezTo>
                      <a:pt x="82152" y="65393"/>
                      <a:pt x="82152" y="65393"/>
                      <a:pt x="82152" y="65393"/>
                    </a:cubicBezTo>
                    <a:cubicBezTo>
                      <a:pt x="82152" y="65393"/>
                      <a:pt x="82152" y="65393"/>
                      <a:pt x="82152" y="65393"/>
                    </a:cubicBezTo>
                    <a:cubicBezTo>
                      <a:pt x="82152" y="65393"/>
                      <a:pt x="82152" y="65393"/>
                      <a:pt x="82152" y="65393"/>
                    </a:cubicBezTo>
                    <a:cubicBezTo>
                      <a:pt x="82255" y="65495"/>
                      <a:pt x="82255" y="65495"/>
                      <a:pt x="82358" y="65598"/>
                    </a:cubicBezTo>
                    <a:cubicBezTo>
                      <a:pt x="83180" y="66421"/>
                      <a:pt x="84106" y="68169"/>
                      <a:pt x="84825" y="70122"/>
                    </a:cubicBezTo>
                    <a:cubicBezTo>
                      <a:pt x="84825" y="70122"/>
                      <a:pt x="84825" y="70122"/>
                      <a:pt x="84825" y="70122"/>
                    </a:cubicBezTo>
                    <a:cubicBezTo>
                      <a:pt x="84825" y="70122"/>
                      <a:pt x="84825" y="70122"/>
                      <a:pt x="84825" y="70122"/>
                    </a:cubicBezTo>
                    <a:cubicBezTo>
                      <a:pt x="84825" y="70122"/>
                      <a:pt x="84825" y="70122"/>
                      <a:pt x="84825" y="70122"/>
                    </a:cubicBezTo>
                    <a:cubicBezTo>
                      <a:pt x="84825" y="70122"/>
                      <a:pt x="84825" y="70122"/>
                      <a:pt x="84825" y="70122"/>
                    </a:cubicBezTo>
                    <a:cubicBezTo>
                      <a:pt x="85545" y="71973"/>
                      <a:pt x="86059" y="74132"/>
                      <a:pt x="86265" y="76086"/>
                    </a:cubicBezTo>
                    <a:cubicBezTo>
                      <a:pt x="86265" y="76086"/>
                      <a:pt x="86265" y="76086"/>
                      <a:pt x="86265" y="76086"/>
                    </a:cubicBezTo>
                    <a:cubicBezTo>
                      <a:pt x="86265" y="76086"/>
                      <a:pt x="86265" y="76086"/>
                      <a:pt x="86265" y="76188"/>
                    </a:cubicBezTo>
                    <a:cubicBezTo>
                      <a:pt x="86265" y="76188"/>
                      <a:pt x="86265" y="76188"/>
                      <a:pt x="86265" y="76188"/>
                    </a:cubicBezTo>
                    <a:cubicBezTo>
                      <a:pt x="86265" y="76188"/>
                      <a:pt x="86265" y="76188"/>
                      <a:pt x="86265" y="76188"/>
                    </a:cubicBezTo>
                    <a:cubicBezTo>
                      <a:pt x="86368" y="77217"/>
                      <a:pt x="86368" y="78142"/>
                      <a:pt x="86265" y="79067"/>
                    </a:cubicBezTo>
                    <a:cubicBezTo>
                      <a:pt x="86059" y="79787"/>
                      <a:pt x="86059" y="79890"/>
                      <a:pt x="86059" y="79890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774" name="Freihandform: Form 773">
                <a:extLst>
                  <a:ext uri="{FF2B5EF4-FFF2-40B4-BE49-F238E27FC236}">
                    <a16:creationId xmlns:a16="http://schemas.microsoft.com/office/drawing/2014/main" id="{F6038A34-CCF5-4AB5-A5A6-F4D4BDB62E40}"/>
                  </a:ext>
                </a:extLst>
              </p:cNvPr>
              <p:cNvSpPr/>
              <p:nvPr/>
            </p:nvSpPr>
            <p:spPr bwMode="gray">
              <a:xfrm>
                <a:off x="7337504" y="4014017"/>
                <a:ext cx="67243" cy="92022"/>
              </a:xfrm>
              <a:custGeom>
                <a:avLst/>
                <a:gdLst>
                  <a:gd name="connsiteX0" fmla="*/ 11104 w 67243"/>
                  <a:gd name="connsiteY0" fmla="*/ 73618 h 92022"/>
                  <a:gd name="connsiteX1" fmla="*/ 21386 w 67243"/>
                  <a:gd name="connsiteY1" fmla="*/ 84311 h 92022"/>
                  <a:gd name="connsiteX2" fmla="*/ 24574 w 67243"/>
                  <a:gd name="connsiteY2" fmla="*/ 92023 h 92022"/>
                  <a:gd name="connsiteX3" fmla="*/ 25808 w 67243"/>
                  <a:gd name="connsiteY3" fmla="*/ 91920 h 92022"/>
                  <a:gd name="connsiteX4" fmla="*/ 25808 w 67243"/>
                  <a:gd name="connsiteY4" fmla="*/ 91920 h 92022"/>
                  <a:gd name="connsiteX5" fmla="*/ 29406 w 67243"/>
                  <a:gd name="connsiteY5" fmla="*/ 90891 h 92022"/>
                  <a:gd name="connsiteX6" fmla="*/ 28378 w 67243"/>
                  <a:gd name="connsiteY6" fmla="*/ 83077 h 92022"/>
                  <a:gd name="connsiteX7" fmla="*/ 27658 w 67243"/>
                  <a:gd name="connsiteY7" fmla="*/ 80610 h 92022"/>
                  <a:gd name="connsiteX8" fmla="*/ 27247 w 67243"/>
                  <a:gd name="connsiteY8" fmla="*/ 77731 h 92022"/>
                  <a:gd name="connsiteX9" fmla="*/ 28172 w 67243"/>
                  <a:gd name="connsiteY9" fmla="*/ 74646 h 92022"/>
                  <a:gd name="connsiteX10" fmla="*/ 28995 w 67243"/>
                  <a:gd name="connsiteY10" fmla="*/ 73824 h 92022"/>
                  <a:gd name="connsiteX11" fmla="*/ 37015 w 67243"/>
                  <a:gd name="connsiteY11" fmla="*/ 72281 h 92022"/>
                  <a:gd name="connsiteX12" fmla="*/ 38351 w 67243"/>
                  <a:gd name="connsiteY12" fmla="*/ 72281 h 92022"/>
                  <a:gd name="connsiteX13" fmla="*/ 41333 w 67243"/>
                  <a:gd name="connsiteY13" fmla="*/ 68169 h 92022"/>
                  <a:gd name="connsiteX14" fmla="*/ 45343 w 67243"/>
                  <a:gd name="connsiteY14" fmla="*/ 63439 h 92022"/>
                  <a:gd name="connsiteX15" fmla="*/ 45343 w 67243"/>
                  <a:gd name="connsiteY15" fmla="*/ 63439 h 92022"/>
                  <a:gd name="connsiteX16" fmla="*/ 49970 w 67243"/>
                  <a:gd name="connsiteY16" fmla="*/ 69094 h 92022"/>
                  <a:gd name="connsiteX17" fmla="*/ 50484 w 67243"/>
                  <a:gd name="connsiteY17" fmla="*/ 70533 h 92022"/>
                  <a:gd name="connsiteX18" fmla="*/ 61486 w 67243"/>
                  <a:gd name="connsiteY18" fmla="*/ 36809 h 92022"/>
                  <a:gd name="connsiteX19" fmla="*/ 60457 w 67243"/>
                  <a:gd name="connsiteY19" fmla="*/ 32696 h 92022"/>
                  <a:gd name="connsiteX20" fmla="*/ 60457 w 67243"/>
                  <a:gd name="connsiteY20" fmla="*/ 32593 h 92022"/>
                  <a:gd name="connsiteX21" fmla="*/ 63953 w 67243"/>
                  <a:gd name="connsiteY21" fmla="*/ 27452 h 92022"/>
                  <a:gd name="connsiteX22" fmla="*/ 64467 w 67243"/>
                  <a:gd name="connsiteY22" fmla="*/ 27144 h 92022"/>
                  <a:gd name="connsiteX23" fmla="*/ 67243 w 67243"/>
                  <a:gd name="connsiteY23" fmla="*/ 17788 h 92022"/>
                  <a:gd name="connsiteX24" fmla="*/ 66112 w 67243"/>
                  <a:gd name="connsiteY24" fmla="*/ 16554 h 92022"/>
                  <a:gd name="connsiteX25" fmla="*/ 66010 w 67243"/>
                  <a:gd name="connsiteY25" fmla="*/ 16451 h 92022"/>
                  <a:gd name="connsiteX26" fmla="*/ 57578 w 67243"/>
                  <a:gd name="connsiteY26" fmla="*/ 16862 h 92022"/>
                  <a:gd name="connsiteX27" fmla="*/ 57476 w 67243"/>
                  <a:gd name="connsiteY27" fmla="*/ 16862 h 92022"/>
                  <a:gd name="connsiteX28" fmla="*/ 57167 w 67243"/>
                  <a:gd name="connsiteY28" fmla="*/ 16965 h 92022"/>
                  <a:gd name="connsiteX29" fmla="*/ 57064 w 67243"/>
                  <a:gd name="connsiteY29" fmla="*/ 16965 h 92022"/>
                  <a:gd name="connsiteX30" fmla="*/ 56859 w 67243"/>
                  <a:gd name="connsiteY30" fmla="*/ 17068 h 92022"/>
                  <a:gd name="connsiteX31" fmla="*/ 56756 w 67243"/>
                  <a:gd name="connsiteY31" fmla="*/ 17068 h 92022"/>
                  <a:gd name="connsiteX32" fmla="*/ 54288 w 67243"/>
                  <a:gd name="connsiteY32" fmla="*/ 17788 h 92022"/>
                  <a:gd name="connsiteX33" fmla="*/ 54288 w 67243"/>
                  <a:gd name="connsiteY33" fmla="*/ 17788 h 92022"/>
                  <a:gd name="connsiteX34" fmla="*/ 54288 w 67243"/>
                  <a:gd name="connsiteY34" fmla="*/ 17788 h 92022"/>
                  <a:gd name="connsiteX35" fmla="*/ 51718 w 67243"/>
                  <a:gd name="connsiteY35" fmla="*/ 17479 h 92022"/>
                  <a:gd name="connsiteX36" fmla="*/ 50998 w 67243"/>
                  <a:gd name="connsiteY36" fmla="*/ 15731 h 92022"/>
                  <a:gd name="connsiteX37" fmla="*/ 52849 w 67243"/>
                  <a:gd name="connsiteY37" fmla="*/ 617 h 92022"/>
                  <a:gd name="connsiteX38" fmla="*/ 34033 w 67243"/>
                  <a:gd name="connsiteY38" fmla="*/ 103 h 92022"/>
                  <a:gd name="connsiteX39" fmla="*/ 32080 w 67243"/>
                  <a:gd name="connsiteY39" fmla="*/ 0 h 92022"/>
                  <a:gd name="connsiteX40" fmla="*/ 30126 w 67243"/>
                  <a:gd name="connsiteY40" fmla="*/ 617 h 92022"/>
                  <a:gd name="connsiteX41" fmla="*/ 30126 w 67243"/>
                  <a:gd name="connsiteY41" fmla="*/ 3907 h 92022"/>
                  <a:gd name="connsiteX42" fmla="*/ 29098 w 67243"/>
                  <a:gd name="connsiteY42" fmla="*/ 19433 h 92022"/>
                  <a:gd name="connsiteX43" fmla="*/ 29201 w 67243"/>
                  <a:gd name="connsiteY43" fmla="*/ 19433 h 92022"/>
                  <a:gd name="connsiteX44" fmla="*/ 28892 w 67243"/>
                  <a:gd name="connsiteY44" fmla="*/ 20255 h 92022"/>
                  <a:gd name="connsiteX45" fmla="*/ 28789 w 67243"/>
                  <a:gd name="connsiteY45" fmla="*/ 20666 h 92022"/>
                  <a:gd name="connsiteX46" fmla="*/ 28378 w 67243"/>
                  <a:gd name="connsiteY46" fmla="*/ 20975 h 92022"/>
                  <a:gd name="connsiteX47" fmla="*/ 27247 w 67243"/>
                  <a:gd name="connsiteY47" fmla="*/ 21181 h 92022"/>
                  <a:gd name="connsiteX48" fmla="*/ 26116 w 67243"/>
                  <a:gd name="connsiteY48" fmla="*/ 21283 h 92022"/>
                  <a:gd name="connsiteX49" fmla="*/ 25396 w 67243"/>
                  <a:gd name="connsiteY49" fmla="*/ 21283 h 92022"/>
                  <a:gd name="connsiteX50" fmla="*/ 25293 w 67243"/>
                  <a:gd name="connsiteY50" fmla="*/ 21283 h 92022"/>
                  <a:gd name="connsiteX51" fmla="*/ 24574 w 67243"/>
                  <a:gd name="connsiteY51" fmla="*/ 21283 h 92022"/>
                  <a:gd name="connsiteX52" fmla="*/ 19330 w 67243"/>
                  <a:gd name="connsiteY52" fmla="*/ 21695 h 92022"/>
                  <a:gd name="connsiteX53" fmla="*/ 19124 w 67243"/>
                  <a:gd name="connsiteY53" fmla="*/ 21695 h 92022"/>
                  <a:gd name="connsiteX54" fmla="*/ 7506 w 67243"/>
                  <a:gd name="connsiteY54" fmla="*/ 22312 h 92022"/>
                  <a:gd name="connsiteX55" fmla="*/ 5655 w 67243"/>
                  <a:gd name="connsiteY55" fmla="*/ 22517 h 92022"/>
                  <a:gd name="connsiteX56" fmla="*/ 1131 w 67243"/>
                  <a:gd name="connsiteY56" fmla="*/ 23237 h 92022"/>
                  <a:gd name="connsiteX57" fmla="*/ 1028 w 67243"/>
                  <a:gd name="connsiteY57" fmla="*/ 23340 h 92022"/>
                  <a:gd name="connsiteX58" fmla="*/ 1028 w 67243"/>
                  <a:gd name="connsiteY58" fmla="*/ 23340 h 92022"/>
                  <a:gd name="connsiteX59" fmla="*/ 823 w 67243"/>
                  <a:gd name="connsiteY59" fmla="*/ 28583 h 92022"/>
                  <a:gd name="connsiteX60" fmla="*/ 823 w 67243"/>
                  <a:gd name="connsiteY60" fmla="*/ 28892 h 92022"/>
                  <a:gd name="connsiteX61" fmla="*/ 823 w 67243"/>
                  <a:gd name="connsiteY61" fmla="*/ 28892 h 92022"/>
                  <a:gd name="connsiteX62" fmla="*/ 4319 w 67243"/>
                  <a:gd name="connsiteY62" fmla="*/ 33005 h 92022"/>
                  <a:gd name="connsiteX63" fmla="*/ 4216 w 67243"/>
                  <a:gd name="connsiteY63" fmla="*/ 34650 h 92022"/>
                  <a:gd name="connsiteX64" fmla="*/ 309 w 67243"/>
                  <a:gd name="connsiteY64" fmla="*/ 36912 h 92022"/>
                  <a:gd name="connsiteX65" fmla="*/ 0 w 67243"/>
                  <a:gd name="connsiteY65" fmla="*/ 37015 h 92022"/>
                  <a:gd name="connsiteX66" fmla="*/ 411 w 67243"/>
                  <a:gd name="connsiteY66" fmla="*/ 40716 h 92022"/>
                  <a:gd name="connsiteX67" fmla="*/ 206 w 67243"/>
                  <a:gd name="connsiteY67" fmla="*/ 45343 h 92022"/>
                  <a:gd name="connsiteX68" fmla="*/ 0 w 67243"/>
                  <a:gd name="connsiteY68" fmla="*/ 47297 h 92022"/>
                  <a:gd name="connsiteX69" fmla="*/ 1337 w 67243"/>
                  <a:gd name="connsiteY69" fmla="*/ 49558 h 92022"/>
                  <a:gd name="connsiteX70" fmla="*/ 2879 w 67243"/>
                  <a:gd name="connsiteY70" fmla="*/ 53671 h 92022"/>
                  <a:gd name="connsiteX71" fmla="*/ 6992 w 67243"/>
                  <a:gd name="connsiteY71" fmla="*/ 60766 h 92022"/>
                  <a:gd name="connsiteX72" fmla="*/ 7506 w 67243"/>
                  <a:gd name="connsiteY72" fmla="*/ 63028 h 92022"/>
                  <a:gd name="connsiteX73" fmla="*/ 7711 w 67243"/>
                  <a:gd name="connsiteY73" fmla="*/ 63439 h 92022"/>
                  <a:gd name="connsiteX74" fmla="*/ 8225 w 67243"/>
                  <a:gd name="connsiteY74" fmla="*/ 64364 h 92022"/>
                  <a:gd name="connsiteX75" fmla="*/ 10076 w 67243"/>
                  <a:gd name="connsiteY75" fmla="*/ 72590 h 92022"/>
                  <a:gd name="connsiteX76" fmla="*/ 11104 w 67243"/>
                  <a:gd name="connsiteY76" fmla="*/ 73618 h 92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67243" h="92022">
                    <a:moveTo>
                      <a:pt x="11104" y="73618"/>
                    </a:moveTo>
                    <a:cubicBezTo>
                      <a:pt x="14909" y="76600"/>
                      <a:pt x="18816" y="79581"/>
                      <a:pt x="21386" y="84311"/>
                    </a:cubicBezTo>
                    <a:cubicBezTo>
                      <a:pt x="22620" y="86573"/>
                      <a:pt x="23648" y="89041"/>
                      <a:pt x="24574" y="92023"/>
                    </a:cubicBezTo>
                    <a:cubicBezTo>
                      <a:pt x="24985" y="91920"/>
                      <a:pt x="25396" y="91920"/>
                      <a:pt x="25808" y="91920"/>
                    </a:cubicBezTo>
                    <a:cubicBezTo>
                      <a:pt x="25808" y="91920"/>
                      <a:pt x="25808" y="91920"/>
                      <a:pt x="25808" y="91920"/>
                    </a:cubicBezTo>
                    <a:cubicBezTo>
                      <a:pt x="27658" y="91920"/>
                      <a:pt x="28892" y="91508"/>
                      <a:pt x="29406" y="90891"/>
                    </a:cubicBezTo>
                    <a:cubicBezTo>
                      <a:pt x="30331" y="89658"/>
                      <a:pt x="29406" y="86573"/>
                      <a:pt x="28378" y="83077"/>
                    </a:cubicBezTo>
                    <a:cubicBezTo>
                      <a:pt x="28172" y="82255"/>
                      <a:pt x="27864" y="81432"/>
                      <a:pt x="27658" y="80610"/>
                    </a:cubicBezTo>
                    <a:cubicBezTo>
                      <a:pt x="27350" y="79581"/>
                      <a:pt x="27247" y="78553"/>
                      <a:pt x="27247" y="77731"/>
                    </a:cubicBezTo>
                    <a:cubicBezTo>
                      <a:pt x="27247" y="76497"/>
                      <a:pt x="27555" y="75469"/>
                      <a:pt x="28172" y="74646"/>
                    </a:cubicBezTo>
                    <a:cubicBezTo>
                      <a:pt x="28378" y="74338"/>
                      <a:pt x="28687" y="74029"/>
                      <a:pt x="28995" y="73824"/>
                    </a:cubicBezTo>
                    <a:cubicBezTo>
                      <a:pt x="30948" y="72281"/>
                      <a:pt x="34239" y="72281"/>
                      <a:pt x="37015" y="72281"/>
                    </a:cubicBezTo>
                    <a:cubicBezTo>
                      <a:pt x="37529" y="72281"/>
                      <a:pt x="37940" y="72281"/>
                      <a:pt x="38351" y="72281"/>
                    </a:cubicBezTo>
                    <a:cubicBezTo>
                      <a:pt x="39894" y="72281"/>
                      <a:pt x="40511" y="70739"/>
                      <a:pt x="41333" y="68169"/>
                    </a:cubicBezTo>
                    <a:cubicBezTo>
                      <a:pt x="42053" y="65907"/>
                      <a:pt x="42876" y="63439"/>
                      <a:pt x="45343" y="63439"/>
                    </a:cubicBezTo>
                    <a:cubicBezTo>
                      <a:pt x="45343" y="63439"/>
                      <a:pt x="45343" y="63439"/>
                      <a:pt x="45343" y="63439"/>
                    </a:cubicBezTo>
                    <a:cubicBezTo>
                      <a:pt x="47811" y="63439"/>
                      <a:pt x="48942" y="66318"/>
                      <a:pt x="49970" y="69094"/>
                    </a:cubicBezTo>
                    <a:cubicBezTo>
                      <a:pt x="50175" y="69608"/>
                      <a:pt x="50381" y="70019"/>
                      <a:pt x="50484" y="70533"/>
                    </a:cubicBezTo>
                    <a:cubicBezTo>
                      <a:pt x="54288" y="59326"/>
                      <a:pt x="57990" y="48119"/>
                      <a:pt x="61486" y="36809"/>
                    </a:cubicBezTo>
                    <a:cubicBezTo>
                      <a:pt x="60869" y="35575"/>
                      <a:pt x="60457" y="34136"/>
                      <a:pt x="60457" y="32696"/>
                    </a:cubicBezTo>
                    <a:cubicBezTo>
                      <a:pt x="60457" y="32696"/>
                      <a:pt x="60457" y="32593"/>
                      <a:pt x="60457" y="32593"/>
                    </a:cubicBezTo>
                    <a:cubicBezTo>
                      <a:pt x="60560" y="31051"/>
                      <a:pt x="61177" y="28892"/>
                      <a:pt x="63953" y="27452"/>
                    </a:cubicBezTo>
                    <a:cubicBezTo>
                      <a:pt x="64159" y="27350"/>
                      <a:pt x="64262" y="27247"/>
                      <a:pt x="64467" y="27144"/>
                    </a:cubicBezTo>
                    <a:cubicBezTo>
                      <a:pt x="65393" y="24059"/>
                      <a:pt x="66318" y="20975"/>
                      <a:pt x="67243" y="17788"/>
                    </a:cubicBezTo>
                    <a:cubicBezTo>
                      <a:pt x="66935" y="17376"/>
                      <a:pt x="66524" y="16965"/>
                      <a:pt x="66112" y="16554"/>
                    </a:cubicBezTo>
                    <a:cubicBezTo>
                      <a:pt x="66112" y="16554"/>
                      <a:pt x="66010" y="16451"/>
                      <a:pt x="66010" y="16451"/>
                    </a:cubicBezTo>
                    <a:cubicBezTo>
                      <a:pt x="64056" y="14806"/>
                      <a:pt x="60560" y="15937"/>
                      <a:pt x="57578" y="16862"/>
                    </a:cubicBezTo>
                    <a:cubicBezTo>
                      <a:pt x="57578" y="16862"/>
                      <a:pt x="57476" y="16862"/>
                      <a:pt x="57476" y="16862"/>
                    </a:cubicBezTo>
                    <a:cubicBezTo>
                      <a:pt x="57373" y="16862"/>
                      <a:pt x="57270" y="16965"/>
                      <a:pt x="57167" y="16965"/>
                    </a:cubicBezTo>
                    <a:cubicBezTo>
                      <a:pt x="57167" y="16965"/>
                      <a:pt x="57064" y="16965"/>
                      <a:pt x="57064" y="16965"/>
                    </a:cubicBezTo>
                    <a:cubicBezTo>
                      <a:pt x="56962" y="16965"/>
                      <a:pt x="56962" y="16965"/>
                      <a:pt x="56859" y="17068"/>
                    </a:cubicBezTo>
                    <a:cubicBezTo>
                      <a:pt x="56859" y="17068"/>
                      <a:pt x="56756" y="17068"/>
                      <a:pt x="56756" y="17068"/>
                    </a:cubicBezTo>
                    <a:cubicBezTo>
                      <a:pt x="55830" y="17376"/>
                      <a:pt x="55008" y="17685"/>
                      <a:pt x="54288" y="17788"/>
                    </a:cubicBezTo>
                    <a:cubicBezTo>
                      <a:pt x="54288" y="17788"/>
                      <a:pt x="54288" y="17788"/>
                      <a:pt x="54288" y="17788"/>
                    </a:cubicBezTo>
                    <a:cubicBezTo>
                      <a:pt x="54288" y="17788"/>
                      <a:pt x="54288" y="17788"/>
                      <a:pt x="54288" y="17788"/>
                    </a:cubicBezTo>
                    <a:cubicBezTo>
                      <a:pt x="53260" y="17993"/>
                      <a:pt x="52335" y="17993"/>
                      <a:pt x="51718" y="17479"/>
                    </a:cubicBezTo>
                    <a:cubicBezTo>
                      <a:pt x="51409" y="17171"/>
                      <a:pt x="50895" y="16657"/>
                      <a:pt x="50998" y="15731"/>
                    </a:cubicBezTo>
                    <a:cubicBezTo>
                      <a:pt x="51101" y="13675"/>
                      <a:pt x="51923" y="6786"/>
                      <a:pt x="52849" y="617"/>
                    </a:cubicBezTo>
                    <a:cubicBezTo>
                      <a:pt x="42259" y="411"/>
                      <a:pt x="36809" y="206"/>
                      <a:pt x="34033" y="103"/>
                    </a:cubicBezTo>
                    <a:cubicBezTo>
                      <a:pt x="33108" y="103"/>
                      <a:pt x="32491" y="0"/>
                      <a:pt x="32080" y="0"/>
                    </a:cubicBezTo>
                    <a:lnTo>
                      <a:pt x="30126" y="617"/>
                    </a:lnTo>
                    <a:cubicBezTo>
                      <a:pt x="30126" y="1748"/>
                      <a:pt x="30126" y="2879"/>
                      <a:pt x="30126" y="3907"/>
                    </a:cubicBezTo>
                    <a:cubicBezTo>
                      <a:pt x="30126" y="11310"/>
                      <a:pt x="29406" y="17068"/>
                      <a:pt x="29098" y="19433"/>
                    </a:cubicBezTo>
                    <a:lnTo>
                      <a:pt x="29201" y="19433"/>
                    </a:lnTo>
                    <a:lnTo>
                      <a:pt x="28892" y="20255"/>
                    </a:lnTo>
                    <a:cubicBezTo>
                      <a:pt x="28892" y="20461"/>
                      <a:pt x="28789" y="20564"/>
                      <a:pt x="28789" y="20666"/>
                    </a:cubicBezTo>
                    <a:cubicBezTo>
                      <a:pt x="28687" y="20769"/>
                      <a:pt x="28584" y="20872"/>
                      <a:pt x="28378" y="20975"/>
                    </a:cubicBezTo>
                    <a:cubicBezTo>
                      <a:pt x="28069" y="21078"/>
                      <a:pt x="27658" y="21078"/>
                      <a:pt x="27247" y="21181"/>
                    </a:cubicBezTo>
                    <a:lnTo>
                      <a:pt x="26116" y="21283"/>
                    </a:lnTo>
                    <a:cubicBezTo>
                      <a:pt x="25910" y="21283"/>
                      <a:pt x="25705" y="21283"/>
                      <a:pt x="25396" y="21283"/>
                    </a:cubicBezTo>
                    <a:lnTo>
                      <a:pt x="25293" y="21283"/>
                    </a:lnTo>
                    <a:cubicBezTo>
                      <a:pt x="25088" y="21283"/>
                      <a:pt x="24882" y="21283"/>
                      <a:pt x="24574" y="21283"/>
                    </a:cubicBezTo>
                    <a:cubicBezTo>
                      <a:pt x="23134" y="21386"/>
                      <a:pt x="21181" y="21489"/>
                      <a:pt x="19330" y="21695"/>
                    </a:cubicBezTo>
                    <a:cubicBezTo>
                      <a:pt x="19227" y="21695"/>
                      <a:pt x="19227" y="21695"/>
                      <a:pt x="19124" y="21695"/>
                    </a:cubicBezTo>
                    <a:cubicBezTo>
                      <a:pt x="12955" y="22106"/>
                      <a:pt x="9048" y="22312"/>
                      <a:pt x="7506" y="22312"/>
                    </a:cubicBezTo>
                    <a:cubicBezTo>
                      <a:pt x="7300" y="22312"/>
                      <a:pt x="6786" y="22312"/>
                      <a:pt x="5655" y="22517"/>
                    </a:cubicBezTo>
                    <a:cubicBezTo>
                      <a:pt x="4627" y="22620"/>
                      <a:pt x="3290" y="22928"/>
                      <a:pt x="1131" y="23237"/>
                    </a:cubicBezTo>
                    <a:cubicBezTo>
                      <a:pt x="1131" y="23237"/>
                      <a:pt x="1028" y="23340"/>
                      <a:pt x="1028" y="23340"/>
                    </a:cubicBezTo>
                    <a:cubicBezTo>
                      <a:pt x="1028" y="23340"/>
                      <a:pt x="1028" y="23340"/>
                      <a:pt x="1028" y="23340"/>
                    </a:cubicBezTo>
                    <a:cubicBezTo>
                      <a:pt x="926" y="25088"/>
                      <a:pt x="926" y="26836"/>
                      <a:pt x="823" y="28583"/>
                    </a:cubicBezTo>
                    <a:cubicBezTo>
                      <a:pt x="823" y="28686"/>
                      <a:pt x="823" y="28789"/>
                      <a:pt x="823" y="28892"/>
                    </a:cubicBezTo>
                    <a:lnTo>
                      <a:pt x="823" y="28892"/>
                    </a:lnTo>
                    <a:cubicBezTo>
                      <a:pt x="2262" y="30126"/>
                      <a:pt x="3804" y="31462"/>
                      <a:pt x="4319" y="33005"/>
                    </a:cubicBezTo>
                    <a:cubicBezTo>
                      <a:pt x="4524" y="33622"/>
                      <a:pt x="4524" y="34136"/>
                      <a:pt x="4216" y="34650"/>
                    </a:cubicBezTo>
                    <a:cubicBezTo>
                      <a:pt x="3599" y="35781"/>
                      <a:pt x="2056" y="36295"/>
                      <a:pt x="309" y="36912"/>
                    </a:cubicBezTo>
                    <a:cubicBezTo>
                      <a:pt x="206" y="36912"/>
                      <a:pt x="103" y="37015"/>
                      <a:pt x="0" y="37015"/>
                    </a:cubicBezTo>
                    <a:cubicBezTo>
                      <a:pt x="309" y="38351"/>
                      <a:pt x="411" y="39585"/>
                      <a:pt x="411" y="40716"/>
                    </a:cubicBezTo>
                    <a:cubicBezTo>
                      <a:pt x="309" y="42258"/>
                      <a:pt x="309" y="43801"/>
                      <a:pt x="206" y="45343"/>
                    </a:cubicBezTo>
                    <a:cubicBezTo>
                      <a:pt x="206" y="45960"/>
                      <a:pt x="103" y="46577"/>
                      <a:pt x="0" y="47297"/>
                    </a:cubicBezTo>
                    <a:cubicBezTo>
                      <a:pt x="514" y="48119"/>
                      <a:pt x="1028" y="48839"/>
                      <a:pt x="1337" y="49558"/>
                    </a:cubicBezTo>
                    <a:cubicBezTo>
                      <a:pt x="2056" y="50998"/>
                      <a:pt x="2468" y="52232"/>
                      <a:pt x="2879" y="53671"/>
                    </a:cubicBezTo>
                    <a:cubicBezTo>
                      <a:pt x="4935" y="55728"/>
                      <a:pt x="6375" y="58298"/>
                      <a:pt x="6992" y="60766"/>
                    </a:cubicBezTo>
                    <a:cubicBezTo>
                      <a:pt x="7197" y="61485"/>
                      <a:pt x="7300" y="62308"/>
                      <a:pt x="7506" y="63028"/>
                    </a:cubicBezTo>
                    <a:cubicBezTo>
                      <a:pt x="7609" y="63130"/>
                      <a:pt x="7609" y="63336"/>
                      <a:pt x="7711" y="63439"/>
                    </a:cubicBezTo>
                    <a:cubicBezTo>
                      <a:pt x="7917" y="63747"/>
                      <a:pt x="8020" y="64159"/>
                      <a:pt x="8225" y="64364"/>
                    </a:cubicBezTo>
                    <a:cubicBezTo>
                      <a:pt x="9665" y="66626"/>
                      <a:pt x="10282" y="69505"/>
                      <a:pt x="10076" y="72590"/>
                    </a:cubicBezTo>
                    <a:cubicBezTo>
                      <a:pt x="10385" y="73104"/>
                      <a:pt x="10796" y="73412"/>
                      <a:pt x="11104" y="73618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775" name="Freihandform: Form 774">
                <a:extLst>
                  <a:ext uri="{FF2B5EF4-FFF2-40B4-BE49-F238E27FC236}">
                    <a16:creationId xmlns:a16="http://schemas.microsoft.com/office/drawing/2014/main" id="{338D1C26-470F-4D12-B074-620A71EE0E29}"/>
                  </a:ext>
                </a:extLst>
              </p:cNvPr>
              <p:cNvSpPr/>
              <p:nvPr/>
            </p:nvSpPr>
            <p:spPr bwMode="gray">
              <a:xfrm>
                <a:off x="7068634" y="3884951"/>
                <a:ext cx="87601" cy="88966"/>
              </a:xfrm>
              <a:custGeom>
                <a:avLst/>
                <a:gdLst>
                  <a:gd name="connsiteX0" fmla="*/ 15423 w 87601"/>
                  <a:gd name="connsiteY0" fmla="*/ 88144 h 88966"/>
                  <a:gd name="connsiteX1" fmla="*/ 15115 w 87601"/>
                  <a:gd name="connsiteY1" fmla="*/ 88967 h 88966"/>
                  <a:gd name="connsiteX2" fmla="*/ 16759 w 87601"/>
                  <a:gd name="connsiteY2" fmla="*/ 88453 h 88966"/>
                  <a:gd name="connsiteX3" fmla="*/ 21078 w 87601"/>
                  <a:gd name="connsiteY3" fmla="*/ 87219 h 88966"/>
                  <a:gd name="connsiteX4" fmla="*/ 82049 w 87601"/>
                  <a:gd name="connsiteY4" fmla="*/ 77862 h 88966"/>
                  <a:gd name="connsiteX5" fmla="*/ 82049 w 87601"/>
                  <a:gd name="connsiteY5" fmla="*/ 77862 h 88966"/>
                  <a:gd name="connsiteX6" fmla="*/ 77011 w 87601"/>
                  <a:gd name="connsiteY6" fmla="*/ 63056 h 88966"/>
                  <a:gd name="connsiteX7" fmla="*/ 77011 w 87601"/>
                  <a:gd name="connsiteY7" fmla="*/ 62748 h 88966"/>
                  <a:gd name="connsiteX8" fmla="*/ 79170 w 87601"/>
                  <a:gd name="connsiteY8" fmla="*/ 57093 h 88966"/>
                  <a:gd name="connsiteX9" fmla="*/ 82255 w 87601"/>
                  <a:gd name="connsiteY9" fmla="*/ 47736 h 88966"/>
                  <a:gd name="connsiteX10" fmla="*/ 82255 w 87601"/>
                  <a:gd name="connsiteY10" fmla="*/ 47531 h 88966"/>
                  <a:gd name="connsiteX11" fmla="*/ 82255 w 87601"/>
                  <a:gd name="connsiteY11" fmla="*/ 47325 h 88966"/>
                  <a:gd name="connsiteX12" fmla="*/ 85339 w 87601"/>
                  <a:gd name="connsiteY12" fmla="*/ 40950 h 88966"/>
                  <a:gd name="connsiteX13" fmla="*/ 87602 w 87601"/>
                  <a:gd name="connsiteY13" fmla="*/ 37043 h 88966"/>
                  <a:gd name="connsiteX14" fmla="*/ 87602 w 87601"/>
                  <a:gd name="connsiteY14" fmla="*/ 36940 h 88966"/>
                  <a:gd name="connsiteX15" fmla="*/ 87602 w 87601"/>
                  <a:gd name="connsiteY15" fmla="*/ 36735 h 88966"/>
                  <a:gd name="connsiteX16" fmla="*/ 81741 w 87601"/>
                  <a:gd name="connsiteY16" fmla="*/ 13601 h 88966"/>
                  <a:gd name="connsiteX17" fmla="*/ 80096 w 87601"/>
                  <a:gd name="connsiteY17" fmla="*/ 12881 h 88966"/>
                  <a:gd name="connsiteX18" fmla="*/ 79068 w 87601"/>
                  <a:gd name="connsiteY18" fmla="*/ 12058 h 88966"/>
                  <a:gd name="connsiteX19" fmla="*/ 78965 w 87601"/>
                  <a:gd name="connsiteY19" fmla="*/ 11956 h 88966"/>
                  <a:gd name="connsiteX20" fmla="*/ 72590 w 87601"/>
                  <a:gd name="connsiteY20" fmla="*/ 10619 h 88966"/>
                  <a:gd name="connsiteX21" fmla="*/ 72384 w 87601"/>
                  <a:gd name="connsiteY21" fmla="*/ 10619 h 88966"/>
                  <a:gd name="connsiteX22" fmla="*/ 72076 w 87601"/>
                  <a:gd name="connsiteY22" fmla="*/ 10619 h 88966"/>
                  <a:gd name="connsiteX23" fmla="*/ 63028 w 87601"/>
                  <a:gd name="connsiteY23" fmla="*/ 14320 h 88966"/>
                  <a:gd name="connsiteX24" fmla="*/ 62925 w 87601"/>
                  <a:gd name="connsiteY24" fmla="*/ 14423 h 88966"/>
                  <a:gd name="connsiteX25" fmla="*/ 59121 w 87601"/>
                  <a:gd name="connsiteY25" fmla="*/ 16068 h 88966"/>
                  <a:gd name="connsiteX26" fmla="*/ 53569 w 87601"/>
                  <a:gd name="connsiteY26" fmla="*/ 13703 h 88966"/>
                  <a:gd name="connsiteX27" fmla="*/ 47811 w 87601"/>
                  <a:gd name="connsiteY27" fmla="*/ 7946 h 88966"/>
                  <a:gd name="connsiteX28" fmla="*/ 47605 w 87601"/>
                  <a:gd name="connsiteY28" fmla="*/ 7637 h 88966"/>
                  <a:gd name="connsiteX29" fmla="*/ 41127 w 87601"/>
                  <a:gd name="connsiteY29" fmla="*/ 3422 h 88966"/>
                  <a:gd name="connsiteX30" fmla="*/ 41127 w 87601"/>
                  <a:gd name="connsiteY30" fmla="*/ 3422 h 88966"/>
                  <a:gd name="connsiteX31" fmla="*/ 37735 w 87601"/>
                  <a:gd name="connsiteY31" fmla="*/ 4141 h 88966"/>
                  <a:gd name="connsiteX32" fmla="*/ 35781 w 87601"/>
                  <a:gd name="connsiteY32" fmla="*/ 5478 h 88966"/>
                  <a:gd name="connsiteX33" fmla="*/ 32182 w 87601"/>
                  <a:gd name="connsiteY33" fmla="*/ 6095 h 88966"/>
                  <a:gd name="connsiteX34" fmla="*/ 30640 w 87601"/>
                  <a:gd name="connsiteY34" fmla="*/ 2393 h 88966"/>
                  <a:gd name="connsiteX35" fmla="*/ 30640 w 87601"/>
                  <a:gd name="connsiteY35" fmla="*/ 1468 h 88966"/>
                  <a:gd name="connsiteX36" fmla="*/ 30537 w 87601"/>
                  <a:gd name="connsiteY36" fmla="*/ 748 h 88966"/>
                  <a:gd name="connsiteX37" fmla="*/ 30537 w 87601"/>
                  <a:gd name="connsiteY37" fmla="*/ 748 h 88966"/>
                  <a:gd name="connsiteX38" fmla="*/ 29406 w 87601"/>
                  <a:gd name="connsiteY38" fmla="*/ 29 h 88966"/>
                  <a:gd name="connsiteX39" fmla="*/ 25499 w 87601"/>
                  <a:gd name="connsiteY39" fmla="*/ 1982 h 88966"/>
                  <a:gd name="connsiteX40" fmla="*/ 25293 w 87601"/>
                  <a:gd name="connsiteY40" fmla="*/ 2702 h 88966"/>
                  <a:gd name="connsiteX41" fmla="*/ 19227 w 87601"/>
                  <a:gd name="connsiteY41" fmla="*/ 8665 h 88966"/>
                  <a:gd name="connsiteX42" fmla="*/ 17582 w 87601"/>
                  <a:gd name="connsiteY42" fmla="*/ 8768 h 88966"/>
                  <a:gd name="connsiteX43" fmla="*/ 17479 w 87601"/>
                  <a:gd name="connsiteY43" fmla="*/ 8768 h 88966"/>
                  <a:gd name="connsiteX44" fmla="*/ 17479 w 87601"/>
                  <a:gd name="connsiteY44" fmla="*/ 8768 h 88966"/>
                  <a:gd name="connsiteX45" fmla="*/ 17479 w 87601"/>
                  <a:gd name="connsiteY45" fmla="*/ 8768 h 88966"/>
                  <a:gd name="connsiteX46" fmla="*/ 15320 w 87601"/>
                  <a:gd name="connsiteY46" fmla="*/ 7329 h 88966"/>
                  <a:gd name="connsiteX47" fmla="*/ 13778 w 87601"/>
                  <a:gd name="connsiteY47" fmla="*/ 5478 h 88966"/>
                  <a:gd name="connsiteX48" fmla="*/ 10693 w 87601"/>
                  <a:gd name="connsiteY48" fmla="*/ 3627 h 88966"/>
                  <a:gd name="connsiteX49" fmla="*/ 9665 w 87601"/>
                  <a:gd name="connsiteY49" fmla="*/ 4861 h 88966"/>
                  <a:gd name="connsiteX50" fmla="*/ 6581 w 87601"/>
                  <a:gd name="connsiteY50" fmla="*/ 7843 h 88966"/>
                  <a:gd name="connsiteX51" fmla="*/ 4524 w 87601"/>
                  <a:gd name="connsiteY51" fmla="*/ 7534 h 88966"/>
                  <a:gd name="connsiteX52" fmla="*/ 4421 w 87601"/>
                  <a:gd name="connsiteY52" fmla="*/ 8151 h 88966"/>
                  <a:gd name="connsiteX53" fmla="*/ 3804 w 87601"/>
                  <a:gd name="connsiteY53" fmla="*/ 13601 h 88966"/>
                  <a:gd name="connsiteX54" fmla="*/ 3804 w 87601"/>
                  <a:gd name="connsiteY54" fmla="*/ 13601 h 88966"/>
                  <a:gd name="connsiteX55" fmla="*/ 3804 w 87601"/>
                  <a:gd name="connsiteY55" fmla="*/ 13601 h 88966"/>
                  <a:gd name="connsiteX56" fmla="*/ 4833 w 87601"/>
                  <a:gd name="connsiteY56" fmla="*/ 17508 h 88966"/>
                  <a:gd name="connsiteX57" fmla="*/ 8020 w 87601"/>
                  <a:gd name="connsiteY57" fmla="*/ 21209 h 88966"/>
                  <a:gd name="connsiteX58" fmla="*/ 8225 w 87601"/>
                  <a:gd name="connsiteY58" fmla="*/ 25939 h 88966"/>
                  <a:gd name="connsiteX59" fmla="*/ 8431 w 87601"/>
                  <a:gd name="connsiteY59" fmla="*/ 26659 h 88966"/>
                  <a:gd name="connsiteX60" fmla="*/ 9665 w 87601"/>
                  <a:gd name="connsiteY60" fmla="*/ 28921 h 88966"/>
                  <a:gd name="connsiteX61" fmla="*/ 11824 w 87601"/>
                  <a:gd name="connsiteY61" fmla="*/ 34062 h 88966"/>
                  <a:gd name="connsiteX62" fmla="*/ 11002 w 87601"/>
                  <a:gd name="connsiteY62" fmla="*/ 36118 h 88966"/>
                  <a:gd name="connsiteX63" fmla="*/ 6375 w 87601"/>
                  <a:gd name="connsiteY63" fmla="*/ 36632 h 88966"/>
                  <a:gd name="connsiteX64" fmla="*/ 4319 w 87601"/>
                  <a:gd name="connsiteY64" fmla="*/ 36940 h 88966"/>
                  <a:gd name="connsiteX65" fmla="*/ 5244 w 87601"/>
                  <a:gd name="connsiteY65" fmla="*/ 41053 h 88966"/>
                  <a:gd name="connsiteX66" fmla="*/ 6478 w 87601"/>
                  <a:gd name="connsiteY66" fmla="*/ 44549 h 88966"/>
                  <a:gd name="connsiteX67" fmla="*/ 5861 w 87601"/>
                  <a:gd name="connsiteY67" fmla="*/ 46503 h 88966"/>
                  <a:gd name="connsiteX68" fmla="*/ 5655 w 87601"/>
                  <a:gd name="connsiteY68" fmla="*/ 46811 h 88966"/>
                  <a:gd name="connsiteX69" fmla="*/ 4010 w 87601"/>
                  <a:gd name="connsiteY69" fmla="*/ 48559 h 88966"/>
                  <a:gd name="connsiteX70" fmla="*/ 2159 w 87601"/>
                  <a:gd name="connsiteY70" fmla="*/ 51027 h 88966"/>
                  <a:gd name="connsiteX71" fmla="*/ 2159 w 87601"/>
                  <a:gd name="connsiteY71" fmla="*/ 51027 h 88966"/>
                  <a:gd name="connsiteX72" fmla="*/ 1954 w 87601"/>
                  <a:gd name="connsiteY72" fmla="*/ 54420 h 88966"/>
                  <a:gd name="connsiteX73" fmla="*/ 1954 w 87601"/>
                  <a:gd name="connsiteY73" fmla="*/ 54523 h 88966"/>
                  <a:gd name="connsiteX74" fmla="*/ 2365 w 87601"/>
                  <a:gd name="connsiteY74" fmla="*/ 59663 h 88966"/>
                  <a:gd name="connsiteX75" fmla="*/ 206 w 87601"/>
                  <a:gd name="connsiteY75" fmla="*/ 66552 h 88966"/>
                  <a:gd name="connsiteX76" fmla="*/ 0 w 87601"/>
                  <a:gd name="connsiteY76" fmla="*/ 66758 h 88966"/>
                  <a:gd name="connsiteX77" fmla="*/ 617 w 87601"/>
                  <a:gd name="connsiteY77" fmla="*/ 67169 h 88966"/>
                  <a:gd name="connsiteX78" fmla="*/ 1440 w 87601"/>
                  <a:gd name="connsiteY78" fmla="*/ 67580 h 88966"/>
                  <a:gd name="connsiteX79" fmla="*/ 5141 w 87601"/>
                  <a:gd name="connsiteY79" fmla="*/ 69740 h 88966"/>
                  <a:gd name="connsiteX80" fmla="*/ 6375 w 87601"/>
                  <a:gd name="connsiteY80" fmla="*/ 70562 h 88966"/>
                  <a:gd name="connsiteX81" fmla="*/ 7711 w 87601"/>
                  <a:gd name="connsiteY81" fmla="*/ 71385 h 88966"/>
                  <a:gd name="connsiteX82" fmla="*/ 17171 w 87601"/>
                  <a:gd name="connsiteY82" fmla="*/ 81564 h 88966"/>
                  <a:gd name="connsiteX83" fmla="*/ 17171 w 87601"/>
                  <a:gd name="connsiteY83" fmla="*/ 82489 h 88966"/>
                  <a:gd name="connsiteX84" fmla="*/ 15423 w 87601"/>
                  <a:gd name="connsiteY84" fmla="*/ 88144 h 889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</a:cxnLst>
                <a:rect l="l" t="t" r="r" b="b"/>
                <a:pathLst>
                  <a:path w="87601" h="88966">
                    <a:moveTo>
                      <a:pt x="15423" y="88144"/>
                    </a:moveTo>
                    <a:cubicBezTo>
                      <a:pt x="15320" y="88453"/>
                      <a:pt x="15217" y="88658"/>
                      <a:pt x="15115" y="88967"/>
                    </a:cubicBezTo>
                    <a:cubicBezTo>
                      <a:pt x="15731" y="88761"/>
                      <a:pt x="16245" y="88658"/>
                      <a:pt x="16759" y="88453"/>
                    </a:cubicBezTo>
                    <a:cubicBezTo>
                      <a:pt x="18199" y="88041"/>
                      <a:pt x="19638" y="87630"/>
                      <a:pt x="21078" y="87219"/>
                    </a:cubicBezTo>
                    <a:cubicBezTo>
                      <a:pt x="41847" y="81461"/>
                      <a:pt x="61383" y="79713"/>
                      <a:pt x="82049" y="77862"/>
                    </a:cubicBezTo>
                    <a:lnTo>
                      <a:pt x="82049" y="77862"/>
                    </a:lnTo>
                    <a:cubicBezTo>
                      <a:pt x="79993" y="73544"/>
                      <a:pt x="77011" y="65833"/>
                      <a:pt x="77011" y="63056"/>
                    </a:cubicBezTo>
                    <a:cubicBezTo>
                      <a:pt x="77011" y="62954"/>
                      <a:pt x="77011" y="62851"/>
                      <a:pt x="77011" y="62748"/>
                    </a:cubicBezTo>
                    <a:cubicBezTo>
                      <a:pt x="77114" y="61514"/>
                      <a:pt x="78039" y="59561"/>
                      <a:pt x="79170" y="57093"/>
                    </a:cubicBezTo>
                    <a:cubicBezTo>
                      <a:pt x="80610" y="53906"/>
                      <a:pt x="82461" y="49998"/>
                      <a:pt x="82255" y="47736"/>
                    </a:cubicBezTo>
                    <a:cubicBezTo>
                      <a:pt x="82255" y="47634"/>
                      <a:pt x="82255" y="47634"/>
                      <a:pt x="82255" y="47531"/>
                    </a:cubicBezTo>
                    <a:cubicBezTo>
                      <a:pt x="82255" y="47428"/>
                      <a:pt x="82255" y="47428"/>
                      <a:pt x="82255" y="47325"/>
                    </a:cubicBezTo>
                    <a:cubicBezTo>
                      <a:pt x="82049" y="44755"/>
                      <a:pt x="83797" y="42698"/>
                      <a:pt x="85339" y="40950"/>
                    </a:cubicBezTo>
                    <a:cubicBezTo>
                      <a:pt x="86470" y="39614"/>
                      <a:pt x="87602" y="38277"/>
                      <a:pt x="87602" y="37043"/>
                    </a:cubicBezTo>
                    <a:cubicBezTo>
                      <a:pt x="87602" y="37043"/>
                      <a:pt x="87602" y="37043"/>
                      <a:pt x="87602" y="36940"/>
                    </a:cubicBezTo>
                    <a:cubicBezTo>
                      <a:pt x="87602" y="36838"/>
                      <a:pt x="87602" y="36838"/>
                      <a:pt x="87602" y="36735"/>
                    </a:cubicBezTo>
                    <a:cubicBezTo>
                      <a:pt x="87499" y="33650"/>
                      <a:pt x="85442" y="21621"/>
                      <a:pt x="81741" y="13601"/>
                    </a:cubicBezTo>
                    <a:cubicBezTo>
                      <a:pt x="81227" y="13498"/>
                      <a:pt x="80713" y="13292"/>
                      <a:pt x="80096" y="12881"/>
                    </a:cubicBezTo>
                    <a:cubicBezTo>
                      <a:pt x="79787" y="12675"/>
                      <a:pt x="79376" y="12367"/>
                      <a:pt x="79068" y="12058"/>
                    </a:cubicBezTo>
                    <a:cubicBezTo>
                      <a:pt x="79068" y="12058"/>
                      <a:pt x="78965" y="11956"/>
                      <a:pt x="78965" y="11956"/>
                    </a:cubicBezTo>
                    <a:cubicBezTo>
                      <a:pt x="78039" y="11030"/>
                      <a:pt x="75469" y="10516"/>
                      <a:pt x="72590" y="10619"/>
                    </a:cubicBezTo>
                    <a:cubicBezTo>
                      <a:pt x="72487" y="10619"/>
                      <a:pt x="72487" y="10619"/>
                      <a:pt x="72384" y="10619"/>
                    </a:cubicBezTo>
                    <a:cubicBezTo>
                      <a:pt x="72281" y="10619"/>
                      <a:pt x="72179" y="10619"/>
                      <a:pt x="72076" y="10619"/>
                    </a:cubicBezTo>
                    <a:cubicBezTo>
                      <a:pt x="68888" y="10825"/>
                      <a:pt x="64981" y="11956"/>
                      <a:pt x="63028" y="14320"/>
                    </a:cubicBezTo>
                    <a:cubicBezTo>
                      <a:pt x="63028" y="14320"/>
                      <a:pt x="63028" y="14320"/>
                      <a:pt x="62925" y="14423"/>
                    </a:cubicBezTo>
                    <a:cubicBezTo>
                      <a:pt x="62000" y="15554"/>
                      <a:pt x="60663" y="16171"/>
                      <a:pt x="59121" y="16068"/>
                    </a:cubicBezTo>
                    <a:cubicBezTo>
                      <a:pt x="57270" y="15966"/>
                      <a:pt x="55316" y="14937"/>
                      <a:pt x="53569" y="13703"/>
                    </a:cubicBezTo>
                    <a:cubicBezTo>
                      <a:pt x="50792" y="11647"/>
                      <a:pt x="48428" y="8871"/>
                      <a:pt x="47811" y="7946"/>
                    </a:cubicBezTo>
                    <a:cubicBezTo>
                      <a:pt x="47708" y="7843"/>
                      <a:pt x="47708" y="7740"/>
                      <a:pt x="47605" y="7637"/>
                    </a:cubicBezTo>
                    <a:cubicBezTo>
                      <a:pt x="46577" y="6301"/>
                      <a:pt x="43904" y="3833"/>
                      <a:pt x="41127" y="3422"/>
                    </a:cubicBezTo>
                    <a:lnTo>
                      <a:pt x="41127" y="3422"/>
                    </a:lnTo>
                    <a:cubicBezTo>
                      <a:pt x="39791" y="3216"/>
                      <a:pt x="38660" y="3422"/>
                      <a:pt x="37735" y="4141"/>
                    </a:cubicBezTo>
                    <a:cubicBezTo>
                      <a:pt x="37015" y="4656"/>
                      <a:pt x="36398" y="5170"/>
                      <a:pt x="35781" y="5478"/>
                    </a:cubicBezTo>
                    <a:cubicBezTo>
                      <a:pt x="34239" y="6403"/>
                      <a:pt x="33108" y="6609"/>
                      <a:pt x="32182" y="6095"/>
                    </a:cubicBezTo>
                    <a:cubicBezTo>
                      <a:pt x="30948" y="5478"/>
                      <a:pt x="30640" y="3833"/>
                      <a:pt x="30640" y="2393"/>
                    </a:cubicBezTo>
                    <a:cubicBezTo>
                      <a:pt x="30640" y="2085"/>
                      <a:pt x="30640" y="1777"/>
                      <a:pt x="30640" y="1468"/>
                    </a:cubicBezTo>
                    <a:cubicBezTo>
                      <a:pt x="30640" y="1262"/>
                      <a:pt x="30640" y="954"/>
                      <a:pt x="30537" y="748"/>
                    </a:cubicBezTo>
                    <a:cubicBezTo>
                      <a:pt x="30537" y="748"/>
                      <a:pt x="30537" y="748"/>
                      <a:pt x="30537" y="748"/>
                    </a:cubicBezTo>
                    <a:cubicBezTo>
                      <a:pt x="30434" y="440"/>
                      <a:pt x="30126" y="132"/>
                      <a:pt x="29406" y="29"/>
                    </a:cubicBezTo>
                    <a:cubicBezTo>
                      <a:pt x="28069" y="-177"/>
                      <a:pt x="26219" y="748"/>
                      <a:pt x="25499" y="1982"/>
                    </a:cubicBezTo>
                    <a:cubicBezTo>
                      <a:pt x="25396" y="2188"/>
                      <a:pt x="25293" y="2393"/>
                      <a:pt x="25293" y="2702"/>
                    </a:cubicBezTo>
                    <a:cubicBezTo>
                      <a:pt x="24779" y="5787"/>
                      <a:pt x="21695" y="8151"/>
                      <a:pt x="19227" y="8665"/>
                    </a:cubicBezTo>
                    <a:cubicBezTo>
                      <a:pt x="18610" y="8768"/>
                      <a:pt x="18096" y="8768"/>
                      <a:pt x="17582" y="8768"/>
                    </a:cubicBezTo>
                    <a:cubicBezTo>
                      <a:pt x="17582" y="8768"/>
                      <a:pt x="17582" y="8768"/>
                      <a:pt x="17479" y="8768"/>
                    </a:cubicBezTo>
                    <a:cubicBezTo>
                      <a:pt x="17479" y="8768"/>
                      <a:pt x="17479" y="8768"/>
                      <a:pt x="17479" y="8768"/>
                    </a:cubicBezTo>
                    <a:cubicBezTo>
                      <a:pt x="17479" y="8768"/>
                      <a:pt x="17479" y="8768"/>
                      <a:pt x="17479" y="8768"/>
                    </a:cubicBezTo>
                    <a:cubicBezTo>
                      <a:pt x="16554" y="8563"/>
                      <a:pt x="15834" y="8151"/>
                      <a:pt x="15320" y="7329"/>
                    </a:cubicBezTo>
                    <a:cubicBezTo>
                      <a:pt x="14806" y="6609"/>
                      <a:pt x="14292" y="5992"/>
                      <a:pt x="13778" y="5478"/>
                    </a:cubicBezTo>
                    <a:cubicBezTo>
                      <a:pt x="12647" y="4347"/>
                      <a:pt x="11413" y="3524"/>
                      <a:pt x="10693" y="3627"/>
                    </a:cubicBezTo>
                    <a:cubicBezTo>
                      <a:pt x="10488" y="3627"/>
                      <a:pt x="10076" y="3730"/>
                      <a:pt x="9665" y="4861"/>
                    </a:cubicBezTo>
                    <a:cubicBezTo>
                      <a:pt x="8842" y="7123"/>
                      <a:pt x="7506" y="7740"/>
                      <a:pt x="6581" y="7843"/>
                    </a:cubicBezTo>
                    <a:cubicBezTo>
                      <a:pt x="5861" y="7946"/>
                      <a:pt x="5244" y="7843"/>
                      <a:pt x="4524" y="7534"/>
                    </a:cubicBezTo>
                    <a:cubicBezTo>
                      <a:pt x="4524" y="7740"/>
                      <a:pt x="4421" y="7946"/>
                      <a:pt x="4421" y="8151"/>
                    </a:cubicBezTo>
                    <a:cubicBezTo>
                      <a:pt x="4113" y="10002"/>
                      <a:pt x="3907" y="11956"/>
                      <a:pt x="3804" y="13601"/>
                    </a:cubicBezTo>
                    <a:cubicBezTo>
                      <a:pt x="3804" y="13601"/>
                      <a:pt x="3804" y="13601"/>
                      <a:pt x="3804" y="13601"/>
                    </a:cubicBezTo>
                    <a:cubicBezTo>
                      <a:pt x="3804" y="13601"/>
                      <a:pt x="3804" y="13601"/>
                      <a:pt x="3804" y="13601"/>
                    </a:cubicBezTo>
                    <a:cubicBezTo>
                      <a:pt x="3702" y="15451"/>
                      <a:pt x="4010" y="16994"/>
                      <a:pt x="4833" y="17508"/>
                    </a:cubicBezTo>
                    <a:cubicBezTo>
                      <a:pt x="6478" y="18433"/>
                      <a:pt x="7506" y="19770"/>
                      <a:pt x="8020" y="21209"/>
                    </a:cubicBezTo>
                    <a:cubicBezTo>
                      <a:pt x="8637" y="22752"/>
                      <a:pt x="8637" y="24499"/>
                      <a:pt x="8225" y="25939"/>
                    </a:cubicBezTo>
                    <a:cubicBezTo>
                      <a:pt x="8225" y="26042"/>
                      <a:pt x="8225" y="26350"/>
                      <a:pt x="8431" y="26659"/>
                    </a:cubicBezTo>
                    <a:cubicBezTo>
                      <a:pt x="8740" y="27378"/>
                      <a:pt x="9254" y="28304"/>
                      <a:pt x="9665" y="28921"/>
                    </a:cubicBezTo>
                    <a:cubicBezTo>
                      <a:pt x="10693" y="30566"/>
                      <a:pt x="11824" y="32417"/>
                      <a:pt x="11824" y="34062"/>
                    </a:cubicBezTo>
                    <a:cubicBezTo>
                      <a:pt x="11824" y="34781"/>
                      <a:pt x="11619" y="35501"/>
                      <a:pt x="11002" y="36118"/>
                    </a:cubicBezTo>
                    <a:cubicBezTo>
                      <a:pt x="9460" y="37763"/>
                      <a:pt x="7609" y="37043"/>
                      <a:pt x="6375" y="36632"/>
                    </a:cubicBezTo>
                    <a:cubicBezTo>
                      <a:pt x="4833" y="36015"/>
                      <a:pt x="4730" y="36118"/>
                      <a:pt x="4319" y="36940"/>
                    </a:cubicBezTo>
                    <a:cubicBezTo>
                      <a:pt x="3804" y="38277"/>
                      <a:pt x="4421" y="39614"/>
                      <a:pt x="5244" y="41053"/>
                    </a:cubicBezTo>
                    <a:cubicBezTo>
                      <a:pt x="5861" y="42184"/>
                      <a:pt x="6478" y="43315"/>
                      <a:pt x="6478" y="44549"/>
                    </a:cubicBezTo>
                    <a:cubicBezTo>
                      <a:pt x="6478" y="45166"/>
                      <a:pt x="6272" y="45886"/>
                      <a:pt x="5861" y="46503"/>
                    </a:cubicBezTo>
                    <a:cubicBezTo>
                      <a:pt x="5758" y="46605"/>
                      <a:pt x="5655" y="46708"/>
                      <a:pt x="5655" y="46811"/>
                    </a:cubicBezTo>
                    <a:cubicBezTo>
                      <a:pt x="5141" y="47531"/>
                      <a:pt x="4524" y="48045"/>
                      <a:pt x="4010" y="48559"/>
                    </a:cubicBezTo>
                    <a:cubicBezTo>
                      <a:pt x="3187" y="49382"/>
                      <a:pt x="2570" y="49998"/>
                      <a:pt x="2159" y="51027"/>
                    </a:cubicBezTo>
                    <a:lnTo>
                      <a:pt x="2159" y="51027"/>
                    </a:lnTo>
                    <a:cubicBezTo>
                      <a:pt x="1851" y="51952"/>
                      <a:pt x="1748" y="52980"/>
                      <a:pt x="1954" y="54420"/>
                    </a:cubicBezTo>
                    <a:cubicBezTo>
                      <a:pt x="1954" y="54420"/>
                      <a:pt x="1954" y="54523"/>
                      <a:pt x="1954" y="54523"/>
                    </a:cubicBezTo>
                    <a:cubicBezTo>
                      <a:pt x="2262" y="56476"/>
                      <a:pt x="2365" y="58224"/>
                      <a:pt x="2365" y="59663"/>
                    </a:cubicBezTo>
                    <a:cubicBezTo>
                      <a:pt x="2365" y="63056"/>
                      <a:pt x="1645" y="65216"/>
                      <a:pt x="206" y="66552"/>
                    </a:cubicBezTo>
                    <a:cubicBezTo>
                      <a:pt x="103" y="66655"/>
                      <a:pt x="0" y="66758"/>
                      <a:pt x="0" y="66758"/>
                    </a:cubicBezTo>
                    <a:cubicBezTo>
                      <a:pt x="103" y="66861"/>
                      <a:pt x="309" y="66964"/>
                      <a:pt x="617" y="67169"/>
                    </a:cubicBezTo>
                    <a:cubicBezTo>
                      <a:pt x="926" y="67272"/>
                      <a:pt x="1131" y="67478"/>
                      <a:pt x="1440" y="67580"/>
                    </a:cubicBezTo>
                    <a:cubicBezTo>
                      <a:pt x="2365" y="68095"/>
                      <a:pt x="3599" y="68814"/>
                      <a:pt x="5141" y="69740"/>
                    </a:cubicBezTo>
                    <a:cubicBezTo>
                      <a:pt x="5552" y="70048"/>
                      <a:pt x="5964" y="70254"/>
                      <a:pt x="6375" y="70562"/>
                    </a:cubicBezTo>
                    <a:cubicBezTo>
                      <a:pt x="6786" y="70871"/>
                      <a:pt x="7300" y="71076"/>
                      <a:pt x="7711" y="71385"/>
                    </a:cubicBezTo>
                    <a:cubicBezTo>
                      <a:pt x="12133" y="74058"/>
                      <a:pt x="17068" y="77040"/>
                      <a:pt x="17171" y="81564"/>
                    </a:cubicBezTo>
                    <a:cubicBezTo>
                      <a:pt x="17171" y="81872"/>
                      <a:pt x="17171" y="82181"/>
                      <a:pt x="17171" y="82489"/>
                    </a:cubicBezTo>
                    <a:cubicBezTo>
                      <a:pt x="16759" y="84751"/>
                      <a:pt x="16143" y="86293"/>
                      <a:pt x="15423" y="88144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776" name="Freihandform: Form 775">
                <a:extLst>
                  <a:ext uri="{FF2B5EF4-FFF2-40B4-BE49-F238E27FC236}">
                    <a16:creationId xmlns:a16="http://schemas.microsoft.com/office/drawing/2014/main" id="{FB7CF8BF-9515-4EA3-A28F-26C1193804BD}"/>
                  </a:ext>
                </a:extLst>
              </p:cNvPr>
              <p:cNvSpPr/>
              <p:nvPr/>
            </p:nvSpPr>
            <p:spPr bwMode="gray">
              <a:xfrm>
                <a:off x="6934340" y="3790396"/>
                <a:ext cx="85146" cy="67420"/>
              </a:xfrm>
              <a:custGeom>
                <a:avLst/>
                <a:gdLst>
                  <a:gd name="connsiteX0" fmla="*/ 18315 w 85146"/>
                  <a:gd name="connsiteY0" fmla="*/ 65589 h 67420"/>
                  <a:gd name="connsiteX1" fmla="*/ 18315 w 85146"/>
                  <a:gd name="connsiteY1" fmla="*/ 65589 h 67420"/>
                  <a:gd name="connsiteX2" fmla="*/ 18931 w 85146"/>
                  <a:gd name="connsiteY2" fmla="*/ 66309 h 67420"/>
                  <a:gd name="connsiteX3" fmla="*/ 18931 w 85146"/>
                  <a:gd name="connsiteY3" fmla="*/ 66309 h 67420"/>
                  <a:gd name="connsiteX4" fmla="*/ 23353 w 85146"/>
                  <a:gd name="connsiteY4" fmla="*/ 64767 h 67420"/>
                  <a:gd name="connsiteX5" fmla="*/ 24895 w 85146"/>
                  <a:gd name="connsiteY5" fmla="*/ 63841 h 67420"/>
                  <a:gd name="connsiteX6" fmla="*/ 25820 w 85146"/>
                  <a:gd name="connsiteY6" fmla="*/ 63224 h 67420"/>
                  <a:gd name="connsiteX7" fmla="*/ 25820 w 85146"/>
                  <a:gd name="connsiteY7" fmla="*/ 62813 h 67420"/>
                  <a:gd name="connsiteX8" fmla="*/ 26540 w 85146"/>
                  <a:gd name="connsiteY8" fmla="*/ 62710 h 67420"/>
                  <a:gd name="connsiteX9" fmla="*/ 26951 w 85146"/>
                  <a:gd name="connsiteY9" fmla="*/ 62402 h 67420"/>
                  <a:gd name="connsiteX10" fmla="*/ 27260 w 85146"/>
                  <a:gd name="connsiteY10" fmla="*/ 62607 h 67420"/>
                  <a:gd name="connsiteX11" fmla="*/ 28082 w 85146"/>
                  <a:gd name="connsiteY11" fmla="*/ 62505 h 67420"/>
                  <a:gd name="connsiteX12" fmla="*/ 48338 w 85146"/>
                  <a:gd name="connsiteY12" fmla="*/ 60757 h 67420"/>
                  <a:gd name="connsiteX13" fmla="*/ 49366 w 85146"/>
                  <a:gd name="connsiteY13" fmla="*/ 60757 h 67420"/>
                  <a:gd name="connsiteX14" fmla="*/ 46898 w 85146"/>
                  <a:gd name="connsiteY14" fmla="*/ 59214 h 67420"/>
                  <a:gd name="connsiteX15" fmla="*/ 52347 w 85146"/>
                  <a:gd name="connsiteY15" fmla="*/ 60345 h 67420"/>
                  <a:gd name="connsiteX16" fmla="*/ 53067 w 85146"/>
                  <a:gd name="connsiteY16" fmla="*/ 60551 h 67420"/>
                  <a:gd name="connsiteX17" fmla="*/ 61087 w 85146"/>
                  <a:gd name="connsiteY17" fmla="*/ 63121 h 67420"/>
                  <a:gd name="connsiteX18" fmla="*/ 63863 w 85146"/>
                  <a:gd name="connsiteY18" fmla="*/ 65486 h 67420"/>
                  <a:gd name="connsiteX19" fmla="*/ 63863 w 85146"/>
                  <a:gd name="connsiteY19" fmla="*/ 65486 h 67420"/>
                  <a:gd name="connsiteX20" fmla="*/ 63863 w 85146"/>
                  <a:gd name="connsiteY20" fmla="*/ 65486 h 67420"/>
                  <a:gd name="connsiteX21" fmla="*/ 63863 w 85146"/>
                  <a:gd name="connsiteY21" fmla="*/ 65486 h 67420"/>
                  <a:gd name="connsiteX22" fmla="*/ 63863 w 85146"/>
                  <a:gd name="connsiteY22" fmla="*/ 65486 h 67420"/>
                  <a:gd name="connsiteX23" fmla="*/ 84221 w 85146"/>
                  <a:gd name="connsiteY23" fmla="*/ 66000 h 67420"/>
                  <a:gd name="connsiteX24" fmla="*/ 85147 w 85146"/>
                  <a:gd name="connsiteY24" fmla="*/ 65692 h 67420"/>
                  <a:gd name="connsiteX25" fmla="*/ 85044 w 85146"/>
                  <a:gd name="connsiteY25" fmla="*/ 62813 h 67420"/>
                  <a:gd name="connsiteX26" fmla="*/ 85044 w 85146"/>
                  <a:gd name="connsiteY26" fmla="*/ 62813 h 67420"/>
                  <a:gd name="connsiteX27" fmla="*/ 85044 w 85146"/>
                  <a:gd name="connsiteY27" fmla="*/ 62813 h 67420"/>
                  <a:gd name="connsiteX28" fmla="*/ 84427 w 85146"/>
                  <a:gd name="connsiteY28" fmla="*/ 56849 h 67420"/>
                  <a:gd name="connsiteX29" fmla="*/ 84427 w 85146"/>
                  <a:gd name="connsiteY29" fmla="*/ 56849 h 67420"/>
                  <a:gd name="connsiteX30" fmla="*/ 84427 w 85146"/>
                  <a:gd name="connsiteY30" fmla="*/ 56849 h 67420"/>
                  <a:gd name="connsiteX31" fmla="*/ 84427 w 85146"/>
                  <a:gd name="connsiteY31" fmla="*/ 56849 h 67420"/>
                  <a:gd name="connsiteX32" fmla="*/ 84427 w 85146"/>
                  <a:gd name="connsiteY32" fmla="*/ 56849 h 67420"/>
                  <a:gd name="connsiteX33" fmla="*/ 84427 w 85146"/>
                  <a:gd name="connsiteY33" fmla="*/ 56849 h 67420"/>
                  <a:gd name="connsiteX34" fmla="*/ 80314 w 85146"/>
                  <a:gd name="connsiteY34" fmla="*/ 51503 h 67420"/>
                  <a:gd name="connsiteX35" fmla="*/ 80314 w 85146"/>
                  <a:gd name="connsiteY35" fmla="*/ 51503 h 67420"/>
                  <a:gd name="connsiteX36" fmla="*/ 80314 w 85146"/>
                  <a:gd name="connsiteY36" fmla="*/ 51503 h 67420"/>
                  <a:gd name="connsiteX37" fmla="*/ 76099 w 85146"/>
                  <a:gd name="connsiteY37" fmla="*/ 47287 h 67420"/>
                  <a:gd name="connsiteX38" fmla="*/ 76099 w 85146"/>
                  <a:gd name="connsiteY38" fmla="*/ 47287 h 67420"/>
                  <a:gd name="connsiteX39" fmla="*/ 76099 w 85146"/>
                  <a:gd name="connsiteY39" fmla="*/ 47287 h 67420"/>
                  <a:gd name="connsiteX40" fmla="*/ 76099 w 85146"/>
                  <a:gd name="connsiteY40" fmla="*/ 47287 h 67420"/>
                  <a:gd name="connsiteX41" fmla="*/ 74351 w 85146"/>
                  <a:gd name="connsiteY41" fmla="*/ 44511 h 67420"/>
                  <a:gd name="connsiteX42" fmla="*/ 72808 w 85146"/>
                  <a:gd name="connsiteY42" fmla="*/ 37108 h 67420"/>
                  <a:gd name="connsiteX43" fmla="*/ 69312 w 85146"/>
                  <a:gd name="connsiteY43" fmla="*/ 32379 h 67420"/>
                  <a:gd name="connsiteX44" fmla="*/ 69518 w 85146"/>
                  <a:gd name="connsiteY44" fmla="*/ 32276 h 67420"/>
                  <a:gd name="connsiteX45" fmla="*/ 68284 w 85146"/>
                  <a:gd name="connsiteY45" fmla="*/ 29603 h 67420"/>
                  <a:gd name="connsiteX46" fmla="*/ 68182 w 85146"/>
                  <a:gd name="connsiteY46" fmla="*/ 29397 h 67420"/>
                  <a:gd name="connsiteX47" fmla="*/ 61087 w 85146"/>
                  <a:gd name="connsiteY47" fmla="*/ 22508 h 67420"/>
                  <a:gd name="connsiteX48" fmla="*/ 57386 w 85146"/>
                  <a:gd name="connsiteY48" fmla="*/ 20349 h 67420"/>
                  <a:gd name="connsiteX49" fmla="*/ 48954 w 85146"/>
                  <a:gd name="connsiteY49" fmla="*/ 8319 h 67420"/>
                  <a:gd name="connsiteX50" fmla="*/ 42785 w 85146"/>
                  <a:gd name="connsiteY50" fmla="*/ 8319 h 67420"/>
                  <a:gd name="connsiteX51" fmla="*/ 43197 w 85146"/>
                  <a:gd name="connsiteY51" fmla="*/ 7497 h 67420"/>
                  <a:gd name="connsiteX52" fmla="*/ 34868 w 85146"/>
                  <a:gd name="connsiteY52" fmla="*/ 608 h 67420"/>
                  <a:gd name="connsiteX53" fmla="*/ 24792 w 85146"/>
                  <a:gd name="connsiteY53" fmla="*/ 1636 h 67420"/>
                  <a:gd name="connsiteX54" fmla="*/ 24484 w 85146"/>
                  <a:gd name="connsiteY54" fmla="*/ 1739 h 67420"/>
                  <a:gd name="connsiteX55" fmla="*/ 23867 w 85146"/>
                  <a:gd name="connsiteY55" fmla="*/ 2047 h 67420"/>
                  <a:gd name="connsiteX56" fmla="*/ 23764 w 85146"/>
                  <a:gd name="connsiteY56" fmla="*/ 1944 h 67420"/>
                  <a:gd name="connsiteX57" fmla="*/ 17389 w 85146"/>
                  <a:gd name="connsiteY57" fmla="*/ 2356 h 67420"/>
                  <a:gd name="connsiteX58" fmla="*/ 10500 w 85146"/>
                  <a:gd name="connsiteY58" fmla="*/ 1944 h 67420"/>
                  <a:gd name="connsiteX59" fmla="*/ 10500 w 85146"/>
                  <a:gd name="connsiteY59" fmla="*/ 1944 h 67420"/>
                  <a:gd name="connsiteX60" fmla="*/ 10500 w 85146"/>
                  <a:gd name="connsiteY60" fmla="*/ 1944 h 67420"/>
                  <a:gd name="connsiteX61" fmla="*/ 7210 w 85146"/>
                  <a:gd name="connsiteY61" fmla="*/ 5029 h 67420"/>
                  <a:gd name="connsiteX62" fmla="*/ 3406 w 85146"/>
                  <a:gd name="connsiteY62" fmla="*/ 9759 h 67420"/>
                  <a:gd name="connsiteX63" fmla="*/ 1041 w 85146"/>
                  <a:gd name="connsiteY63" fmla="*/ 21994 h 67420"/>
                  <a:gd name="connsiteX64" fmla="*/ 116 w 85146"/>
                  <a:gd name="connsiteY64" fmla="*/ 27958 h 67420"/>
                  <a:gd name="connsiteX65" fmla="*/ 8341 w 85146"/>
                  <a:gd name="connsiteY65" fmla="*/ 43175 h 67420"/>
                  <a:gd name="connsiteX66" fmla="*/ 9472 w 85146"/>
                  <a:gd name="connsiteY66" fmla="*/ 45745 h 67420"/>
                  <a:gd name="connsiteX67" fmla="*/ 19548 w 85146"/>
                  <a:gd name="connsiteY67" fmla="*/ 45231 h 67420"/>
                  <a:gd name="connsiteX68" fmla="*/ 26540 w 85146"/>
                  <a:gd name="connsiteY68" fmla="*/ 42352 h 67420"/>
                  <a:gd name="connsiteX69" fmla="*/ 27671 w 85146"/>
                  <a:gd name="connsiteY69" fmla="*/ 41838 h 67420"/>
                  <a:gd name="connsiteX70" fmla="*/ 35177 w 85146"/>
                  <a:gd name="connsiteY70" fmla="*/ 44820 h 67420"/>
                  <a:gd name="connsiteX71" fmla="*/ 41551 w 85146"/>
                  <a:gd name="connsiteY71" fmla="*/ 48624 h 67420"/>
                  <a:gd name="connsiteX72" fmla="*/ 41654 w 85146"/>
                  <a:gd name="connsiteY72" fmla="*/ 48624 h 67420"/>
                  <a:gd name="connsiteX73" fmla="*/ 42168 w 85146"/>
                  <a:gd name="connsiteY73" fmla="*/ 48624 h 67420"/>
                  <a:gd name="connsiteX74" fmla="*/ 49366 w 85146"/>
                  <a:gd name="connsiteY74" fmla="*/ 49549 h 67420"/>
                  <a:gd name="connsiteX75" fmla="*/ 50291 w 85146"/>
                  <a:gd name="connsiteY75" fmla="*/ 49858 h 67420"/>
                  <a:gd name="connsiteX76" fmla="*/ 51114 w 85146"/>
                  <a:gd name="connsiteY76" fmla="*/ 50372 h 67420"/>
                  <a:gd name="connsiteX77" fmla="*/ 50805 w 85146"/>
                  <a:gd name="connsiteY77" fmla="*/ 50989 h 67420"/>
                  <a:gd name="connsiteX78" fmla="*/ 50805 w 85146"/>
                  <a:gd name="connsiteY78" fmla="*/ 51297 h 67420"/>
                  <a:gd name="connsiteX79" fmla="*/ 50394 w 85146"/>
                  <a:gd name="connsiteY79" fmla="*/ 51606 h 67420"/>
                  <a:gd name="connsiteX80" fmla="*/ 48132 w 85146"/>
                  <a:gd name="connsiteY80" fmla="*/ 52942 h 67420"/>
                  <a:gd name="connsiteX81" fmla="*/ 47824 w 85146"/>
                  <a:gd name="connsiteY81" fmla="*/ 53045 h 67420"/>
                  <a:gd name="connsiteX82" fmla="*/ 47824 w 85146"/>
                  <a:gd name="connsiteY82" fmla="*/ 53045 h 67420"/>
                  <a:gd name="connsiteX83" fmla="*/ 47824 w 85146"/>
                  <a:gd name="connsiteY83" fmla="*/ 53045 h 67420"/>
                  <a:gd name="connsiteX84" fmla="*/ 40832 w 85146"/>
                  <a:gd name="connsiteY84" fmla="*/ 54485 h 67420"/>
                  <a:gd name="connsiteX85" fmla="*/ 40729 w 85146"/>
                  <a:gd name="connsiteY85" fmla="*/ 54485 h 67420"/>
                  <a:gd name="connsiteX86" fmla="*/ 34868 w 85146"/>
                  <a:gd name="connsiteY86" fmla="*/ 52120 h 67420"/>
                  <a:gd name="connsiteX87" fmla="*/ 28905 w 85146"/>
                  <a:gd name="connsiteY87" fmla="*/ 50680 h 67420"/>
                  <a:gd name="connsiteX88" fmla="*/ 28802 w 85146"/>
                  <a:gd name="connsiteY88" fmla="*/ 50783 h 67420"/>
                  <a:gd name="connsiteX89" fmla="*/ 25101 w 85146"/>
                  <a:gd name="connsiteY89" fmla="*/ 53148 h 67420"/>
                  <a:gd name="connsiteX90" fmla="*/ 13893 w 85146"/>
                  <a:gd name="connsiteY90" fmla="*/ 56027 h 67420"/>
                  <a:gd name="connsiteX91" fmla="*/ 13790 w 85146"/>
                  <a:gd name="connsiteY91" fmla="*/ 56027 h 67420"/>
                  <a:gd name="connsiteX92" fmla="*/ 13688 w 85146"/>
                  <a:gd name="connsiteY92" fmla="*/ 56027 h 67420"/>
                  <a:gd name="connsiteX93" fmla="*/ 13585 w 85146"/>
                  <a:gd name="connsiteY93" fmla="*/ 56027 h 67420"/>
                  <a:gd name="connsiteX94" fmla="*/ 13482 w 85146"/>
                  <a:gd name="connsiteY94" fmla="*/ 56027 h 67420"/>
                  <a:gd name="connsiteX95" fmla="*/ 13482 w 85146"/>
                  <a:gd name="connsiteY95" fmla="*/ 56027 h 67420"/>
                  <a:gd name="connsiteX96" fmla="*/ 13379 w 85146"/>
                  <a:gd name="connsiteY96" fmla="*/ 56027 h 67420"/>
                  <a:gd name="connsiteX97" fmla="*/ 12248 w 85146"/>
                  <a:gd name="connsiteY97" fmla="*/ 56130 h 67420"/>
                  <a:gd name="connsiteX98" fmla="*/ 15641 w 85146"/>
                  <a:gd name="connsiteY98" fmla="*/ 63841 h 67420"/>
                  <a:gd name="connsiteX99" fmla="*/ 18315 w 85146"/>
                  <a:gd name="connsiteY99" fmla="*/ 65589 h 67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</a:cxnLst>
                <a:rect l="l" t="t" r="r" b="b"/>
                <a:pathLst>
                  <a:path w="85146" h="67420">
                    <a:moveTo>
                      <a:pt x="18315" y="65589"/>
                    </a:moveTo>
                    <a:cubicBezTo>
                      <a:pt x="18315" y="65589"/>
                      <a:pt x="18315" y="65589"/>
                      <a:pt x="18315" y="65589"/>
                    </a:cubicBezTo>
                    <a:cubicBezTo>
                      <a:pt x="18726" y="66206"/>
                      <a:pt x="18726" y="66309"/>
                      <a:pt x="18931" y="66309"/>
                    </a:cubicBezTo>
                    <a:cubicBezTo>
                      <a:pt x="18931" y="66309"/>
                      <a:pt x="18931" y="66309"/>
                      <a:pt x="18931" y="66309"/>
                    </a:cubicBezTo>
                    <a:cubicBezTo>
                      <a:pt x="19960" y="66412"/>
                      <a:pt x="21605" y="65692"/>
                      <a:pt x="23353" y="64767"/>
                    </a:cubicBezTo>
                    <a:cubicBezTo>
                      <a:pt x="23867" y="64458"/>
                      <a:pt x="24484" y="64150"/>
                      <a:pt x="24895" y="63841"/>
                    </a:cubicBezTo>
                    <a:cubicBezTo>
                      <a:pt x="25203" y="63635"/>
                      <a:pt x="25512" y="63430"/>
                      <a:pt x="25820" y="63224"/>
                    </a:cubicBezTo>
                    <a:lnTo>
                      <a:pt x="25820" y="62813"/>
                    </a:lnTo>
                    <a:lnTo>
                      <a:pt x="26540" y="62710"/>
                    </a:lnTo>
                    <a:lnTo>
                      <a:pt x="26951" y="62402"/>
                    </a:lnTo>
                    <a:lnTo>
                      <a:pt x="27260" y="62607"/>
                    </a:lnTo>
                    <a:cubicBezTo>
                      <a:pt x="27465" y="62607"/>
                      <a:pt x="27774" y="62607"/>
                      <a:pt x="28082" y="62505"/>
                    </a:cubicBezTo>
                    <a:cubicBezTo>
                      <a:pt x="42683" y="61271"/>
                      <a:pt x="47104" y="60859"/>
                      <a:pt x="48338" y="60757"/>
                    </a:cubicBezTo>
                    <a:cubicBezTo>
                      <a:pt x="48646" y="60757"/>
                      <a:pt x="48954" y="60757"/>
                      <a:pt x="49366" y="60757"/>
                    </a:cubicBezTo>
                    <a:lnTo>
                      <a:pt x="46898" y="59214"/>
                    </a:lnTo>
                    <a:lnTo>
                      <a:pt x="52347" y="60345"/>
                    </a:lnTo>
                    <a:cubicBezTo>
                      <a:pt x="52553" y="60345"/>
                      <a:pt x="52862" y="60448"/>
                      <a:pt x="53067" y="60551"/>
                    </a:cubicBezTo>
                    <a:cubicBezTo>
                      <a:pt x="54918" y="60859"/>
                      <a:pt x="58517" y="61785"/>
                      <a:pt x="61087" y="63121"/>
                    </a:cubicBezTo>
                    <a:cubicBezTo>
                      <a:pt x="62527" y="63841"/>
                      <a:pt x="63555" y="64561"/>
                      <a:pt x="63863" y="65486"/>
                    </a:cubicBezTo>
                    <a:cubicBezTo>
                      <a:pt x="63863" y="65486"/>
                      <a:pt x="63863" y="65486"/>
                      <a:pt x="63863" y="65486"/>
                    </a:cubicBezTo>
                    <a:cubicBezTo>
                      <a:pt x="63863" y="65486"/>
                      <a:pt x="63863" y="65486"/>
                      <a:pt x="63863" y="65486"/>
                    </a:cubicBezTo>
                    <a:cubicBezTo>
                      <a:pt x="63863" y="65486"/>
                      <a:pt x="63863" y="65486"/>
                      <a:pt x="63863" y="65486"/>
                    </a:cubicBezTo>
                    <a:cubicBezTo>
                      <a:pt x="63863" y="65486"/>
                      <a:pt x="63863" y="65486"/>
                      <a:pt x="63863" y="65486"/>
                    </a:cubicBezTo>
                    <a:cubicBezTo>
                      <a:pt x="65097" y="67029"/>
                      <a:pt x="77229" y="68674"/>
                      <a:pt x="84221" y="66000"/>
                    </a:cubicBezTo>
                    <a:cubicBezTo>
                      <a:pt x="84530" y="65898"/>
                      <a:pt x="84838" y="65795"/>
                      <a:pt x="85147" y="65692"/>
                    </a:cubicBezTo>
                    <a:cubicBezTo>
                      <a:pt x="85147" y="64767"/>
                      <a:pt x="85044" y="63841"/>
                      <a:pt x="85044" y="62813"/>
                    </a:cubicBezTo>
                    <a:cubicBezTo>
                      <a:pt x="85044" y="62813"/>
                      <a:pt x="85044" y="62813"/>
                      <a:pt x="85044" y="62813"/>
                    </a:cubicBezTo>
                    <a:cubicBezTo>
                      <a:pt x="85044" y="62813"/>
                      <a:pt x="85044" y="62813"/>
                      <a:pt x="85044" y="62813"/>
                    </a:cubicBezTo>
                    <a:cubicBezTo>
                      <a:pt x="84838" y="59728"/>
                      <a:pt x="84633" y="57672"/>
                      <a:pt x="84427" y="56849"/>
                    </a:cubicBezTo>
                    <a:cubicBezTo>
                      <a:pt x="84427" y="56849"/>
                      <a:pt x="84427" y="56849"/>
                      <a:pt x="84427" y="56849"/>
                    </a:cubicBezTo>
                    <a:cubicBezTo>
                      <a:pt x="84427" y="56849"/>
                      <a:pt x="84427" y="56849"/>
                      <a:pt x="84427" y="56849"/>
                    </a:cubicBezTo>
                    <a:cubicBezTo>
                      <a:pt x="84427" y="56849"/>
                      <a:pt x="84427" y="56849"/>
                      <a:pt x="84427" y="56849"/>
                    </a:cubicBezTo>
                    <a:cubicBezTo>
                      <a:pt x="84427" y="56849"/>
                      <a:pt x="84427" y="56849"/>
                      <a:pt x="84427" y="56849"/>
                    </a:cubicBezTo>
                    <a:cubicBezTo>
                      <a:pt x="84427" y="56849"/>
                      <a:pt x="84427" y="56849"/>
                      <a:pt x="84427" y="56849"/>
                    </a:cubicBezTo>
                    <a:cubicBezTo>
                      <a:pt x="84118" y="55719"/>
                      <a:pt x="82268" y="53559"/>
                      <a:pt x="80314" y="51503"/>
                    </a:cubicBezTo>
                    <a:cubicBezTo>
                      <a:pt x="80314" y="51503"/>
                      <a:pt x="80314" y="51503"/>
                      <a:pt x="80314" y="51503"/>
                    </a:cubicBezTo>
                    <a:cubicBezTo>
                      <a:pt x="80314" y="51503"/>
                      <a:pt x="80314" y="51503"/>
                      <a:pt x="80314" y="51503"/>
                    </a:cubicBezTo>
                    <a:cubicBezTo>
                      <a:pt x="78772" y="49858"/>
                      <a:pt x="77127" y="48316"/>
                      <a:pt x="76099" y="47287"/>
                    </a:cubicBezTo>
                    <a:cubicBezTo>
                      <a:pt x="76099" y="47287"/>
                      <a:pt x="76099" y="47287"/>
                      <a:pt x="76099" y="47287"/>
                    </a:cubicBezTo>
                    <a:cubicBezTo>
                      <a:pt x="76099" y="47287"/>
                      <a:pt x="76099" y="47287"/>
                      <a:pt x="76099" y="47287"/>
                    </a:cubicBezTo>
                    <a:lnTo>
                      <a:pt x="76099" y="47287"/>
                    </a:lnTo>
                    <a:cubicBezTo>
                      <a:pt x="75379" y="46568"/>
                      <a:pt x="74762" y="45642"/>
                      <a:pt x="74351" y="44511"/>
                    </a:cubicBezTo>
                    <a:cubicBezTo>
                      <a:pt x="73117" y="41735"/>
                      <a:pt x="72911" y="38445"/>
                      <a:pt x="72808" y="37108"/>
                    </a:cubicBezTo>
                    <a:lnTo>
                      <a:pt x="69312" y="32379"/>
                    </a:lnTo>
                    <a:lnTo>
                      <a:pt x="69518" y="32276"/>
                    </a:lnTo>
                    <a:cubicBezTo>
                      <a:pt x="69312" y="31659"/>
                      <a:pt x="68901" y="30734"/>
                      <a:pt x="68284" y="29603"/>
                    </a:cubicBezTo>
                    <a:lnTo>
                      <a:pt x="68182" y="29397"/>
                    </a:lnTo>
                    <a:cubicBezTo>
                      <a:pt x="66845" y="26929"/>
                      <a:pt x="64480" y="23639"/>
                      <a:pt x="61087" y="22508"/>
                    </a:cubicBezTo>
                    <a:cubicBezTo>
                      <a:pt x="59853" y="22097"/>
                      <a:pt x="58619" y="21274"/>
                      <a:pt x="57386" y="20349"/>
                    </a:cubicBezTo>
                    <a:cubicBezTo>
                      <a:pt x="53376" y="16956"/>
                      <a:pt x="50291" y="10992"/>
                      <a:pt x="48954" y="8319"/>
                    </a:cubicBezTo>
                    <a:lnTo>
                      <a:pt x="42785" y="8319"/>
                    </a:lnTo>
                    <a:lnTo>
                      <a:pt x="43197" y="7497"/>
                    </a:lnTo>
                    <a:cubicBezTo>
                      <a:pt x="41963" y="6160"/>
                      <a:pt x="38261" y="2253"/>
                      <a:pt x="34868" y="608"/>
                    </a:cubicBezTo>
                    <a:cubicBezTo>
                      <a:pt x="31475" y="-1037"/>
                      <a:pt x="26026" y="1122"/>
                      <a:pt x="24792" y="1636"/>
                    </a:cubicBezTo>
                    <a:cubicBezTo>
                      <a:pt x="24586" y="1739"/>
                      <a:pt x="24586" y="1739"/>
                      <a:pt x="24484" y="1739"/>
                    </a:cubicBezTo>
                    <a:lnTo>
                      <a:pt x="23867" y="2047"/>
                    </a:lnTo>
                    <a:lnTo>
                      <a:pt x="23764" y="1944"/>
                    </a:lnTo>
                    <a:cubicBezTo>
                      <a:pt x="22324" y="2253"/>
                      <a:pt x="19857" y="2458"/>
                      <a:pt x="17389" y="2356"/>
                    </a:cubicBezTo>
                    <a:cubicBezTo>
                      <a:pt x="15127" y="2458"/>
                      <a:pt x="12557" y="2356"/>
                      <a:pt x="10500" y="1944"/>
                    </a:cubicBezTo>
                    <a:cubicBezTo>
                      <a:pt x="10500" y="1944"/>
                      <a:pt x="10500" y="1944"/>
                      <a:pt x="10500" y="1944"/>
                    </a:cubicBezTo>
                    <a:lnTo>
                      <a:pt x="10500" y="1944"/>
                    </a:lnTo>
                    <a:cubicBezTo>
                      <a:pt x="8650" y="1533"/>
                      <a:pt x="8135" y="2458"/>
                      <a:pt x="7210" y="5029"/>
                    </a:cubicBezTo>
                    <a:cubicBezTo>
                      <a:pt x="6593" y="6880"/>
                      <a:pt x="5771" y="9039"/>
                      <a:pt x="3406" y="9759"/>
                    </a:cubicBezTo>
                    <a:cubicBezTo>
                      <a:pt x="3303" y="14077"/>
                      <a:pt x="2995" y="18601"/>
                      <a:pt x="1041" y="21994"/>
                    </a:cubicBezTo>
                    <a:cubicBezTo>
                      <a:pt x="116" y="23639"/>
                      <a:pt x="-193" y="25696"/>
                      <a:pt x="116" y="27958"/>
                    </a:cubicBezTo>
                    <a:cubicBezTo>
                      <a:pt x="5257" y="31145"/>
                      <a:pt x="8444" y="37006"/>
                      <a:pt x="8341" y="43175"/>
                    </a:cubicBezTo>
                    <a:cubicBezTo>
                      <a:pt x="8958" y="43792"/>
                      <a:pt x="9369" y="44717"/>
                      <a:pt x="9472" y="45745"/>
                    </a:cubicBezTo>
                    <a:cubicBezTo>
                      <a:pt x="13482" y="46054"/>
                      <a:pt x="16567" y="45951"/>
                      <a:pt x="19548" y="45231"/>
                    </a:cubicBezTo>
                    <a:cubicBezTo>
                      <a:pt x="21810" y="44717"/>
                      <a:pt x="23970" y="43792"/>
                      <a:pt x="26540" y="42352"/>
                    </a:cubicBezTo>
                    <a:cubicBezTo>
                      <a:pt x="26951" y="42147"/>
                      <a:pt x="27260" y="41941"/>
                      <a:pt x="27671" y="41838"/>
                    </a:cubicBezTo>
                    <a:cubicBezTo>
                      <a:pt x="30961" y="40707"/>
                      <a:pt x="33223" y="42866"/>
                      <a:pt x="35177" y="44820"/>
                    </a:cubicBezTo>
                    <a:cubicBezTo>
                      <a:pt x="36925" y="46568"/>
                      <a:pt x="38775" y="48316"/>
                      <a:pt x="41551" y="48624"/>
                    </a:cubicBezTo>
                    <a:cubicBezTo>
                      <a:pt x="41551" y="48624"/>
                      <a:pt x="41654" y="48624"/>
                      <a:pt x="41654" y="48624"/>
                    </a:cubicBezTo>
                    <a:cubicBezTo>
                      <a:pt x="41860" y="48624"/>
                      <a:pt x="41963" y="48624"/>
                      <a:pt x="42168" y="48624"/>
                    </a:cubicBezTo>
                    <a:cubicBezTo>
                      <a:pt x="46076" y="48933"/>
                      <a:pt x="48132" y="49241"/>
                      <a:pt x="49366" y="49549"/>
                    </a:cubicBezTo>
                    <a:cubicBezTo>
                      <a:pt x="49777" y="49652"/>
                      <a:pt x="50085" y="49755"/>
                      <a:pt x="50291" y="49858"/>
                    </a:cubicBezTo>
                    <a:lnTo>
                      <a:pt x="51114" y="50372"/>
                    </a:lnTo>
                    <a:lnTo>
                      <a:pt x="50805" y="50989"/>
                    </a:lnTo>
                    <a:lnTo>
                      <a:pt x="50805" y="51297"/>
                    </a:lnTo>
                    <a:lnTo>
                      <a:pt x="50394" y="51606"/>
                    </a:lnTo>
                    <a:cubicBezTo>
                      <a:pt x="50291" y="51709"/>
                      <a:pt x="49468" y="52223"/>
                      <a:pt x="48132" y="52942"/>
                    </a:cubicBezTo>
                    <a:cubicBezTo>
                      <a:pt x="48029" y="52942"/>
                      <a:pt x="47926" y="53045"/>
                      <a:pt x="47824" y="53045"/>
                    </a:cubicBezTo>
                    <a:cubicBezTo>
                      <a:pt x="47824" y="53045"/>
                      <a:pt x="47824" y="53045"/>
                      <a:pt x="47824" y="53045"/>
                    </a:cubicBezTo>
                    <a:cubicBezTo>
                      <a:pt x="47824" y="53045"/>
                      <a:pt x="47824" y="53045"/>
                      <a:pt x="47824" y="53045"/>
                    </a:cubicBezTo>
                    <a:cubicBezTo>
                      <a:pt x="45973" y="53868"/>
                      <a:pt x="43402" y="54793"/>
                      <a:pt x="40832" y="54485"/>
                    </a:cubicBezTo>
                    <a:cubicBezTo>
                      <a:pt x="40832" y="54485"/>
                      <a:pt x="40832" y="54485"/>
                      <a:pt x="40729" y="54485"/>
                    </a:cubicBezTo>
                    <a:cubicBezTo>
                      <a:pt x="38775" y="54279"/>
                      <a:pt x="36822" y="53148"/>
                      <a:pt x="34868" y="52120"/>
                    </a:cubicBezTo>
                    <a:cubicBezTo>
                      <a:pt x="31887" y="50475"/>
                      <a:pt x="30036" y="49652"/>
                      <a:pt x="28905" y="50680"/>
                    </a:cubicBezTo>
                    <a:cubicBezTo>
                      <a:pt x="28905" y="50680"/>
                      <a:pt x="28905" y="50680"/>
                      <a:pt x="28802" y="50783"/>
                    </a:cubicBezTo>
                    <a:cubicBezTo>
                      <a:pt x="27979" y="51709"/>
                      <a:pt x="26643" y="52428"/>
                      <a:pt x="25101" y="53148"/>
                    </a:cubicBezTo>
                    <a:cubicBezTo>
                      <a:pt x="21707" y="54588"/>
                      <a:pt x="17184" y="55513"/>
                      <a:pt x="13893" y="56027"/>
                    </a:cubicBezTo>
                    <a:cubicBezTo>
                      <a:pt x="13893" y="56027"/>
                      <a:pt x="13790" y="56027"/>
                      <a:pt x="13790" y="56027"/>
                    </a:cubicBezTo>
                    <a:cubicBezTo>
                      <a:pt x="13790" y="56027"/>
                      <a:pt x="13790" y="56027"/>
                      <a:pt x="13688" y="56027"/>
                    </a:cubicBezTo>
                    <a:cubicBezTo>
                      <a:pt x="13688" y="56027"/>
                      <a:pt x="13688" y="56027"/>
                      <a:pt x="13585" y="56027"/>
                    </a:cubicBezTo>
                    <a:cubicBezTo>
                      <a:pt x="13585" y="56027"/>
                      <a:pt x="13482" y="56027"/>
                      <a:pt x="13482" y="56027"/>
                    </a:cubicBezTo>
                    <a:cubicBezTo>
                      <a:pt x="13482" y="56027"/>
                      <a:pt x="13482" y="56027"/>
                      <a:pt x="13482" y="56027"/>
                    </a:cubicBezTo>
                    <a:cubicBezTo>
                      <a:pt x="13482" y="56027"/>
                      <a:pt x="13482" y="56027"/>
                      <a:pt x="13379" y="56027"/>
                    </a:cubicBezTo>
                    <a:cubicBezTo>
                      <a:pt x="12968" y="56027"/>
                      <a:pt x="12660" y="56130"/>
                      <a:pt x="12248" y="56130"/>
                    </a:cubicBezTo>
                    <a:cubicBezTo>
                      <a:pt x="13790" y="58700"/>
                      <a:pt x="14922" y="61271"/>
                      <a:pt x="15641" y="63841"/>
                    </a:cubicBezTo>
                    <a:cubicBezTo>
                      <a:pt x="17389" y="64047"/>
                      <a:pt x="17903" y="64869"/>
                      <a:pt x="18315" y="65589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777" name="Freihandform: Form 776">
                <a:extLst>
                  <a:ext uri="{FF2B5EF4-FFF2-40B4-BE49-F238E27FC236}">
                    <a16:creationId xmlns:a16="http://schemas.microsoft.com/office/drawing/2014/main" id="{56EEEF21-387B-4D53-B092-E3906AAEC2F2}"/>
                  </a:ext>
                </a:extLst>
              </p:cNvPr>
              <p:cNvSpPr/>
              <p:nvPr/>
            </p:nvSpPr>
            <p:spPr bwMode="gray">
              <a:xfrm>
                <a:off x="6999026" y="3896290"/>
                <a:ext cx="38675" cy="47604"/>
              </a:xfrm>
              <a:custGeom>
                <a:avLst/>
                <a:gdLst>
                  <a:gd name="connsiteX0" fmla="*/ 38248 w 38675"/>
                  <a:gd name="connsiteY0" fmla="*/ 24676 h 47604"/>
                  <a:gd name="connsiteX1" fmla="*/ 38043 w 38675"/>
                  <a:gd name="connsiteY1" fmla="*/ 24368 h 47604"/>
                  <a:gd name="connsiteX2" fmla="*/ 38043 w 38675"/>
                  <a:gd name="connsiteY2" fmla="*/ 24265 h 47604"/>
                  <a:gd name="connsiteX3" fmla="*/ 38043 w 38675"/>
                  <a:gd name="connsiteY3" fmla="*/ 24265 h 47604"/>
                  <a:gd name="connsiteX4" fmla="*/ 36089 w 38675"/>
                  <a:gd name="connsiteY4" fmla="*/ 19330 h 47604"/>
                  <a:gd name="connsiteX5" fmla="*/ 36089 w 38675"/>
                  <a:gd name="connsiteY5" fmla="*/ 19330 h 47604"/>
                  <a:gd name="connsiteX6" fmla="*/ 36089 w 38675"/>
                  <a:gd name="connsiteY6" fmla="*/ 19330 h 47604"/>
                  <a:gd name="connsiteX7" fmla="*/ 36089 w 38675"/>
                  <a:gd name="connsiteY7" fmla="*/ 19330 h 47604"/>
                  <a:gd name="connsiteX8" fmla="*/ 36089 w 38675"/>
                  <a:gd name="connsiteY8" fmla="*/ 19330 h 47604"/>
                  <a:gd name="connsiteX9" fmla="*/ 35575 w 38675"/>
                  <a:gd name="connsiteY9" fmla="*/ 14600 h 47604"/>
                  <a:gd name="connsiteX10" fmla="*/ 24162 w 38675"/>
                  <a:gd name="connsiteY10" fmla="*/ 0 h 47604"/>
                  <a:gd name="connsiteX11" fmla="*/ 24162 w 38675"/>
                  <a:gd name="connsiteY11" fmla="*/ 0 h 47604"/>
                  <a:gd name="connsiteX12" fmla="*/ 19844 w 38675"/>
                  <a:gd name="connsiteY12" fmla="*/ 1131 h 47604"/>
                  <a:gd name="connsiteX13" fmla="*/ 12852 w 38675"/>
                  <a:gd name="connsiteY13" fmla="*/ 2468 h 47604"/>
                  <a:gd name="connsiteX14" fmla="*/ 11207 w 38675"/>
                  <a:gd name="connsiteY14" fmla="*/ 2159 h 47604"/>
                  <a:gd name="connsiteX15" fmla="*/ 7711 w 38675"/>
                  <a:gd name="connsiteY15" fmla="*/ 1953 h 47604"/>
                  <a:gd name="connsiteX16" fmla="*/ 7300 w 38675"/>
                  <a:gd name="connsiteY16" fmla="*/ 3393 h 47604"/>
                  <a:gd name="connsiteX17" fmla="*/ 0 w 38675"/>
                  <a:gd name="connsiteY17" fmla="*/ 13366 h 47604"/>
                  <a:gd name="connsiteX18" fmla="*/ 12955 w 38675"/>
                  <a:gd name="connsiteY18" fmla="*/ 33622 h 47604"/>
                  <a:gd name="connsiteX19" fmla="*/ 18507 w 38675"/>
                  <a:gd name="connsiteY19" fmla="*/ 42875 h 47604"/>
                  <a:gd name="connsiteX20" fmla="*/ 20975 w 38675"/>
                  <a:gd name="connsiteY20" fmla="*/ 46268 h 47604"/>
                  <a:gd name="connsiteX21" fmla="*/ 23031 w 38675"/>
                  <a:gd name="connsiteY21" fmla="*/ 47605 h 47604"/>
                  <a:gd name="connsiteX22" fmla="*/ 24985 w 38675"/>
                  <a:gd name="connsiteY22" fmla="*/ 44212 h 47604"/>
                  <a:gd name="connsiteX23" fmla="*/ 26013 w 38675"/>
                  <a:gd name="connsiteY23" fmla="*/ 42978 h 47604"/>
                  <a:gd name="connsiteX24" fmla="*/ 29715 w 38675"/>
                  <a:gd name="connsiteY24" fmla="*/ 40099 h 47604"/>
                  <a:gd name="connsiteX25" fmla="*/ 37220 w 38675"/>
                  <a:gd name="connsiteY25" fmla="*/ 33005 h 47604"/>
                  <a:gd name="connsiteX26" fmla="*/ 37940 w 38675"/>
                  <a:gd name="connsiteY26" fmla="*/ 30331 h 47604"/>
                  <a:gd name="connsiteX27" fmla="*/ 38557 w 38675"/>
                  <a:gd name="connsiteY27" fmla="*/ 27864 h 47604"/>
                  <a:gd name="connsiteX28" fmla="*/ 38557 w 38675"/>
                  <a:gd name="connsiteY28" fmla="*/ 25602 h 47604"/>
                  <a:gd name="connsiteX29" fmla="*/ 38557 w 38675"/>
                  <a:gd name="connsiteY29" fmla="*/ 25499 h 47604"/>
                  <a:gd name="connsiteX30" fmla="*/ 38248 w 38675"/>
                  <a:gd name="connsiteY30" fmla="*/ 24676 h 47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8675" h="47604">
                    <a:moveTo>
                      <a:pt x="38248" y="24676"/>
                    </a:moveTo>
                    <a:cubicBezTo>
                      <a:pt x="38146" y="24574"/>
                      <a:pt x="38146" y="24471"/>
                      <a:pt x="38043" y="24368"/>
                    </a:cubicBezTo>
                    <a:cubicBezTo>
                      <a:pt x="38043" y="24368"/>
                      <a:pt x="38043" y="24368"/>
                      <a:pt x="38043" y="24265"/>
                    </a:cubicBezTo>
                    <a:cubicBezTo>
                      <a:pt x="38043" y="24265"/>
                      <a:pt x="38043" y="24265"/>
                      <a:pt x="38043" y="24265"/>
                    </a:cubicBezTo>
                    <a:cubicBezTo>
                      <a:pt x="37015" y="22723"/>
                      <a:pt x="36501" y="20975"/>
                      <a:pt x="36089" y="19330"/>
                    </a:cubicBezTo>
                    <a:cubicBezTo>
                      <a:pt x="36089" y="19330"/>
                      <a:pt x="36089" y="19330"/>
                      <a:pt x="36089" y="19330"/>
                    </a:cubicBezTo>
                    <a:cubicBezTo>
                      <a:pt x="36089" y="19330"/>
                      <a:pt x="36089" y="19330"/>
                      <a:pt x="36089" y="19330"/>
                    </a:cubicBezTo>
                    <a:cubicBezTo>
                      <a:pt x="36089" y="19330"/>
                      <a:pt x="36089" y="19330"/>
                      <a:pt x="36089" y="19330"/>
                    </a:cubicBezTo>
                    <a:cubicBezTo>
                      <a:pt x="36089" y="19330"/>
                      <a:pt x="36089" y="19330"/>
                      <a:pt x="36089" y="19330"/>
                    </a:cubicBezTo>
                    <a:cubicBezTo>
                      <a:pt x="35781" y="17788"/>
                      <a:pt x="35678" y="16142"/>
                      <a:pt x="35575" y="14600"/>
                    </a:cubicBezTo>
                    <a:cubicBezTo>
                      <a:pt x="35472" y="11310"/>
                      <a:pt x="26630" y="0"/>
                      <a:pt x="24162" y="0"/>
                    </a:cubicBezTo>
                    <a:cubicBezTo>
                      <a:pt x="24162" y="0"/>
                      <a:pt x="24162" y="0"/>
                      <a:pt x="24162" y="0"/>
                    </a:cubicBezTo>
                    <a:cubicBezTo>
                      <a:pt x="22929" y="0"/>
                      <a:pt x="21386" y="617"/>
                      <a:pt x="19844" y="1131"/>
                    </a:cubicBezTo>
                    <a:cubicBezTo>
                      <a:pt x="17582" y="1953"/>
                      <a:pt x="15217" y="2879"/>
                      <a:pt x="12852" y="2468"/>
                    </a:cubicBezTo>
                    <a:cubicBezTo>
                      <a:pt x="12236" y="2365"/>
                      <a:pt x="11721" y="2262"/>
                      <a:pt x="11207" y="2159"/>
                    </a:cubicBezTo>
                    <a:cubicBezTo>
                      <a:pt x="9768" y="1851"/>
                      <a:pt x="8225" y="1542"/>
                      <a:pt x="7711" y="1953"/>
                    </a:cubicBezTo>
                    <a:cubicBezTo>
                      <a:pt x="7403" y="2159"/>
                      <a:pt x="7300" y="2879"/>
                      <a:pt x="7300" y="3393"/>
                    </a:cubicBezTo>
                    <a:cubicBezTo>
                      <a:pt x="7197" y="5449"/>
                      <a:pt x="4935" y="8534"/>
                      <a:pt x="0" y="13366"/>
                    </a:cubicBezTo>
                    <a:cubicBezTo>
                      <a:pt x="4832" y="19741"/>
                      <a:pt x="8945" y="26836"/>
                      <a:pt x="12955" y="33622"/>
                    </a:cubicBezTo>
                    <a:cubicBezTo>
                      <a:pt x="14806" y="36912"/>
                      <a:pt x="16657" y="39996"/>
                      <a:pt x="18507" y="42875"/>
                    </a:cubicBezTo>
                    <a:cubicBezTo>
                      <a:pt x="19124" y="43903"/>
                      <a:pt x="19947" y="44932"/>
                      <a:pt x="20975" y="46268"/>
                    </a:cubicBezTo>
                    <a:cubicBezTo>
                      <a:pt x="21695" y="46679"/>
                      <a:pt x="22312" y="47194"/>
                      <a:pt x="23031" y="47605"/>
                    </a:cubicBezTo>
                    <a:cubicBezTo>
                      <a:pt x="23751" y="46165"/>
                      <a:pt x="24368" y="45034"/>
                      <a:pt x="24985" y="44212"/>
                    </a:cubicBezTo>
                    <a:cubicBezTo>
                      <a:pt x="25396" y="43698"/>
                      <a:pt x="25705" y="43287"/>
                      <a:pt x="26013" y="42978"/>
                    </a:cubicBezTo>
                    <a:cubicBezTo>
                      <a:pt x="26938" y="42156"/>
                      <a:pt x="28275" y="41127"/>
                      <a:pt x="29715" y="40099"/>
                    </a:cubicBezTo>
                    <a:cubicBezTo>
                      <a:pt x="32799" y="37837"/>
                      <a:pt x="36912" y="34855"/>
                      <a:pt x="37220" y="33005"/>
                    </a:cubicBezTo>
                    <a:cubicBezTo>
                      <a:pt x="37426" y="32079"/>
                      <a:pt x="37632" y="31154"/>
                      <a:pt x="37940" y="30331"/>
                    </a:cubicBezTo>
                    <a:cubicBezTo>
                      <a:pt x="38248" y="29509"/>
                      <a:pt x="38454" y="28686"/>
                      <a:pt x="38557" y="27864"/>
                    </a:cubicBezTo>
                    <a:cubicBezTo>
                      <a:pt x="38660" y="27041"/>
                      <a:pt x="38763" y="26322"/>
                      <a:pt x="38557" y="25602"/>
                    </a:cubicBezTo>
                    <a:lnTo>
                      <a:pt x="38557" y="25499"/>
                    </a:lnTo>
                    <a:cubicBezTo>
                      <a:pt x="38351" y="24985"/>
                      <a:pt x="38351" y="24882"/>
                      <a:pt x="38248" y="24676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778" name="Freihandform: Form 777">
                <a:extLst>
                  <a:ext uri="{FF2B5EF4-FFF2-40B4-BE49-F238E27FC236}">
                    <a16:creationId xmlns:a16="http://schemas.microsoft.com/office/drawing/2014/main" id="{401965EB-1DEA-4918-B19F-AF9616AC1450}"/>
                  </a:ext>
                </a:extLst>
              </p:cNvPr>
              <p:cNvSpPr/>
              <p:nvPr/>
            </p:nvSpPr>
            <p:spPr bwMode="gray">
              <a:xfrm>
                <a:off x="6828758" y="3092263"/>
                <a:ext cx="69514" cy="64864"/>
              </a:xfrm>
              <a:custGeom>
                <a:avLst/>
                <a:gdLst>
                  <a:gd name="connsiteX0" fmla="*/ 19947 w 69514"/>
                  <a:gd name="connsiteY0" fmla="*/ 59209 h 64864"/>
                  <a:gd name="connsiteX1" fmla="*/ 17993 w 69514"/>
                  <a:gd name="connsiteY1" fmla="*/ 61883 h 64864"/>
                  <a:gd name="connsiteX2" fmla="*/ 19124 w 69514"/>
                  <a:gd name="connsiteY2" fmla="*/ 64042 h 64864"/>
                  <a:gd name="connsiteX3" fmla="*/ 34958 w 69514"/>
                  <a:gd name="connsiteY3" fmla="*/ 64453 h 64864"/>
                  <a:gd name="connsiteX4" fmla="*/ 52746 w 69514"/>
                  <a:gd name="connsiteY4" fmla="*/ 64864 h 64864"/>
                  <a:gd name="connsiteX5" fmla="*/ 53877 w 69514"/>
                  <a:gd name="connsiteY5" fmla="*/ 63014 h 64864"/>
                  <a:gd name="connsiteX6" fmla="*/ 63233 w 69514"/>
                  <a:gd name="connsiteY6" fmla="*/ 59415 h 64864"/>
                  <a:gd name="connsiteX7" fmla="*/ 69094 w 69514"/>
                  <a:gd name="connsiteY7" fmla="*/ 58901 h 64864"/>
                  <a:gd name="connsiteX8" fmla="*/ 69505 w 69514"/>
                  <a:gd name="connsiteY8" fmla="*/ 57873 h 64864"/>
                  <a:gd name="connsiteX9" fmla="*/ 51204 w 69514"/>
                  <a:gd name="connsiteY9" fmla="*/ 25074 h 64864"/>
                  <a:gd name="connsiteX10" fmla="*/ 51204 w 69514"/>
                  <a:gd name="connsiteY10" fmla="*/ 25074 h 64864"/>
                  <a:gd name="connsiteX11" fmla="*/ 49661 w 69514"/>
                  <a:gd name="connsiteY11" fmla="*/ 22709 h 64864"/>
                  <a:gd name="connsiteX12" fmla="*/ 46166 w 69514"/>
                  <a:gd name="connsiteY12" fmla="*/ 20550 h 64864"/>
                  <a:gd name="connsiteX13" fmla="*/ 42978 w 69514"/>
                  <a:gd name="connsiteY13" fmla="*/ 18288 h 64864"/>
                  <a:gd name="connsiteX14" fmla="*/ 37426 w 69514"/>
                  <a:gd name="connsiteY14" fmla="*/ 15306 h 64864"/>
                  <a:gd name="connsiteX15" fmla="*/ 37220 w 69514"/>
                  <a:gd name="connsiteY15" fmla="*/ 16128 h 64864"/>
                  <a:gd name="connsiteX16" fmla="*/ 37323 w 69514"/>
                  <a:gd name="connsiteY16" fmla="*/ 17259 h 64864"/>
                  <a:gd name="connsiteX17" fmla="*/ 38043 w 69514"/>
                  <a:gd name="connsiteY17" fmla="*/ 19727 h 64864"/>
                  <a:gd name="connsiteX18" fmla="*/ 38043 w 69514"/>
                  <a:gd name="connsiteY18" fmla="*/ 19830 h 64864"/>
                  <a:gd name="connsiteX19" fmla="*/ 38043 w 69514"/>
                  <a:gd name="connsiteY19" fmla="*/ 19933 h 64864"/>
                  <a:gd name="connsiteX20" fmla="*/ 38146 w 69514"/>
                  <a:gd name="connsiteY20" fmla="*/ 21784 h 64864"/>
                  <a:gd name="connsiteX21" fmla="*/ 38146 w 69514"/>
                  <a:gd name="connsiteY21" fmla="*/ 21784 h 64864"/>
                  <a:gd name="connsiteX22" fmla="*/ 38146 w 69514"/>
                  <a:gd name="connsiteY22" fmla="*/ 21784 h 64864"/>
                  <a:gd name="connsiteX23" fmla="*/ 38146 w 69514"/>
                  <a:gd name="connsiteY23" fmla="*/ 21784 h 64864"/>
                  <a:gd name="connsiteX24" fmla="*/ 38146 w 69514"/>
                  <a:gd name="connsiteY24" fmla="*/ 21784 h 64864"/>
                  <a:gd name="connsiteX25" fmla="*/ 38146 w 69514"/>
                  <a:gd name="connsiteY25" fmla="*/ 21784 h 64864"/>
                  <a:gd name="connsiteX26" fmla="*/ 38146 w 69514"/>
                  <a:gd name="connsiteY26" fmla="*/ 21784 h 64864"/>
                  <a:gd name="connsiteX27" fmla="*/ 37837 w 69514"/>
                  <a:gd name="connsiteY27" fmla="*/ 22195 h 64864"/>
                  <a:gd name="connsiteX28" fmla="*/ 31668 w 69514"/>
                  <a:gd name="connsiteY28" fmla="*/ 20755 h 64864"/>
                  <a:gd name="connsiteX29" fmla="*/ 27453 w 69514"/>
                  <a:gd name="connsiteY29" fmla="*/ 19007 h 64864"/>
                  <a:gd name="connsiteX30" fmla="*/ 27453 w 69514"/>
                  <a:gd name="connsiteY30" fmla="*/ 19007 h 64864"/>
                  <a:gd name="connsiteX31" fmla="*/ 24574 w 69514"/>
                  <a:gd name="connsiteY31" fmla="*/ 16437 h 64864"/>
                  <a:gd name="connsiteX32" fmla="*/ 24060 w 69514"/>
                  <a:gd name="connsiteY32" fmla="*/ 14278 h 64864"/>
                  <a:gd name="connsiteX33" fmla="*/ 24060 w 69514"/>
                  <a:gd name="connsiteY33" fmla="*/ 14278 h 64864"/>
                  <a:gd name="connsiteX34" fmla="*/ 24060 w 69514"/>
                  <a:gd name="connsiteY34" fmla="*/ 14175 h 64864"/>
                  <a:gd name="connsiteX35" fmla="*/ 24060 w 69514"/>
                  <a:gd name="connsiteY35" fmla="*/ 14175 h 64864"/>
                  <a:gd name="connsiteX36" fmla="*/ 24060 w 69514"/>
                  <a:gd name="connsiteY36" fmla="*/ 14072 h 64864"/>
                  <a:gd name="connsiteX37" fmla="*/ 24060 w 69514"/>
                  <a:gd name="connsiteY37" fmla="*/ 14072 h 64864"/>
                  <a:gd name="connsiteX38" fmla="*/ 24060 w 69514"/>
                  <a:gd name="connsiteY38" fmla="*/ 14072 h 64864"/>
                  <a:gd name="connsiteX39" fmla="*/ 24060 w 69514"/>
                  <a:gd name="connsiteY39" fmla="*/ 14072 h 64864"/>
                  <a:gd name="connsiteX40" fmla="*/ 24060 w 69514"/>
                  <a:gd name="connsiteY40" fmla="*/ 14072 h 64864"/>
                  <a:gd name="connsiteX41" fmla="*/ 24060 w 69514"/>
                  <a:gd name="connsiteY41" fmla="*/ 14072 h 64864"/>
                  <a:gd name="connsiteX42" fmla="*/ 24060 w 69514"/>
                  <a:gd name="connsiteY42" fmla="*/ 14072 h 64864"/>
                  <a:gd name="connsiteX43" fmla="*/ 24060 w 69514"/>
                  <a:gd name="connsiteY43" fmla="*/ 14072 h 64864"/>
                  <a:gd name="connsiteX44" fmla="*/ 24060 w 69514"/>
                  <a:gd name="connsiteY44" fmla="*/ 14072 h 64864"/>
                  <a:gd name="connsiteX45" fmla="*/ 24060 w 69514"/>
                  <a:gd name="connsiteY45" fmla="*/ 13969 h 64864"/>
                  <a:gd name="connsiteX46" fmla="*/ 24060 w 69514"/>
                  <a:gd name="connsiteY46" fmla="*/ 13969 h 64864"/>
                  <a:gd name="connsiteX47" fmla="*/ 24060 w 69514"/>
                  <a:gd name="connsiteY47" fmla="*/ 13866 h 64864"/>
                  <a:gd name="connsiteX48" fmla="*/ 24060 w 69514"/>
                  <a:gd name="connsiteY48" fmla="*/ 13866 h 64864"/>
                  <a:gd name="connsiteX49" fmla="*/ 24060 w 69514"/>
                  <a:gd name="connsiteY49" fmla="*/ 13764 h 64864"/>
                  <a:gd name="connsiteX50" fmla="*/ 24060 w 69514"/>
                  <a:gd name="connsiteY50" fmla="*/ 13764 h 64864"/>
                  <a:gd name="connsiteX51" fmla="*/ 24060 w 69514"/>
                  <a:gd name="connsiteY51" fmla="*/ 13661 h 64864"/>
                  <a:gd name="connsiteX52" fmla="*/ 24060 w 69514"/>
                  <a:gd name="connsiteY52" fmla="*/ 13661 h 64864"/>
                  <a:gd name="connsiteX53" fmla="*/ 24060 w 69514"/>
                  <a:gd name="connsiteY53" fmla="*/ 13558 h 64864"/>
                  <a:gd name="connsiteX54" fmla="*/ 24060 w 69514"/>
                  <a:gd name="connsiteY54" fmla="*/ 13558 h 64864"/>
                  <a:gd name="connsiteX55" fmla="*/ 24060 w 69514"/>
                  <a:gd name="connsiteY55" fmla="*/ 13455 h 64864"/>
                  <a:gd name="connsiteX56" fmla="*/ 24060 w 69514"/>
                  <a:gd name="connsiteY56" fmla="*/ 13455 h 64864"/>
                  <a:gd name="connsiteX57" fmla="*/ 24060 w 69514"/>
                  <a:gd name="connsiteY57" fmla="*/ 13455 h 64864"/>
                  <a:gd name="connsiteX58" fmla="*/ 24060 w 69514"/>
                  <a:gd name="connsiteY58" fmla="*/ 13455 h 64864"/>
                  <a:gd name="connsiteX59" fmla="*/ 24060 w 69514"/>
                  <a:gd name="connsiteY59" fmla="*/ 13455 h 64864"/>
                  <a:gd name="connsiteX60" fmla="*/ 24060 w 69514"/>
                  <a:gd name="connsiteY60" fmla="*/ 13455 h 64864"/>
                  <a:gd name="connsiteX61" fmla="*/ 24060 w 69514"/>
                  <a:gd name="connsiteY61" fmla="*/ 13455 h 64864"/>
                  <a:gd name="connsiteX62" fmla="*/ 24060 w 69514"/>
                  <a:gd name="connsiteY62" fmla="*/ 13455 h 64864"/>
                  <a:gd name="connsiteX63" fmla="*/ 24060 w 69514"/>
                  <a:gd name="connsiteY63" fmla="*/ 13455 h 64864"/>
                  <a:gd name="connsiteX64" fmla="*/ 24060 w 69514"/>
                  <a:gd name="connsiteY64" fmla="*/ 13455 h 64864"/>
                  <a:gd name="connsiteX65" fmla="*/ 24060 w 69514"/>
                  <a:gd name="connsiteY65" fmla="*/ 13455 h 64864"/>
                  <a:gd name="connsiteX66" fmla="*/ 24060 w 69514"/>
                  <a:gd name="connsiteY66" fmla="*/ 13455 h 64864"/>
                  <a:gd name="connsiteX67" fmla="*/ 24060 w 69514"/>
                  <a:gd name="connsiteY67" fmla="*/ 13455 h 64864"/>
                  <a:gd name="connsiteX68" fmla="*/ 24060 w 69514"/>
                  <a:gd name="connsiteY68" fmla="*/ 13455 h 64864"/>
                  <a:gd name="connsiteX69" fmla="*/ 24060 w 69514"/>
                  <a:gd name="connsiteY69" fmla="*/ 13352 h 64864"/>
                  <a:gd name="connsiteX70" fmla="*/ 24060 w 69514"/>
                  <a:gd name="connsiteY70" fmla="*/ 13352 h 64864"/>
                  <a:gd name="connsiteX71" fmla="*/ 24060 w 69514"/>
                  <a:gd name="connsiteY71" fmla="*/ 13250 h 64864"/>
                  <a:gd name="connsiteX72" fmla="*/ 24060 w 69514"/>
                  <a:gd name="connsiteY72" fmla="*/ 13250 h 64864"/>
                  <a:gd name="connsiteX73" fmla="*/ 24471 w 69514"/>
                  <a:gd name="connsiteY73" fmla="*/ 10473 h 64864"/>
                  <a:gd name="connsiteX74" fmla="*/ 24471 w 69514"/>
                  <a:gd name="connsiteY74" fmla="*/ 10473 h 64864"/>
                  <a:gd name="connsiteX75" fmla="*/ 24471 w 69514"/>
                  <a:gd name="connsiteY75" fmla="*/ 10473 h 64864"/>
                  <a:gd name="connsiteX76" fmla="*/ 25191 w 69514"/>
                  <a:gd name="connsiteY76" fmla="*/ 8931 h 64864"/>
                  <a:gd name="connsiteX77" fmla="*/ 24368 w 69514"/>
                  <a:gd name="connsiteY77" fmla="*/ 1837 h 64864"/>
                  <a:gd name="connsiteX78" fmla="*/ 22928 w 69514"/>
                  <a:gd name="connsiteY78" fmla="*/ 1528 h 64864"/>
                  <a:gd name="connsiteX79" fmla="*/ 12133 w 69514"/>
                  <a:gd name="connsiteY79" fmla="*/ 809 h 64864"/>
                  <a:gd name="connsiteX80" fmla="*/ 12338 w 69514"/>
                  <a:gd name="connsiteY80" fmla="*/ 3173 h 64864"/>
                  <a:gd name="connsiteX81" fmla="*/ 17685 w 69514"/>
                  <a:gd name="connsiteY81" fmla="*/ 7286 h 64864"/>
                  <a:gd name="connsiteX82" fmla="*/ 22414 w 69514"/>
                  <a:gd name="connsiteY82" fmla="*/ 10371 h 64864"/>
                  <a:gd name="connsiteX83" fmla="*/ 22826 w 69514"/>
                  <a:gd name="connsiteY83" fmla="*/ 12838 h 64864"/>
                  <a:gd name="connsiteX84" fmla="*/ 19124 w 69514"/>
                  <a:gd name="connsiteY84" fmla="*/ 15203 h 64864"/>
                  <a:gd name="connsiteX85" fmla="*/ 14600 w 69514"/>
                  <a:gd name="connsiteY85" fmla="*/ 17774 h 64864"/>
                  <a:gd name="connsiteX86" fmla="*/ 6272 w 69514"/>
                  <a:gd name="connsiteY86" fmla="*/ 18493 h 64864"/>
                  <a:gd name="connsiteX87" fmla="*/ 206 w 69514"/>
                  <a:gd name="connsiteY87" fmla="*/ 18185 h 64864"/>
                  <a:gd name="connsiteX88" fmla="*/ 0 w 69514"/>
                  <a:gd name="connsiteY88" fmla="*/ 18493 h 64864"/>
                  <a:gd name="connsiteX89" fmla="*/ 2673 w 69514"/>
                  <a:gd name="connsiteY89" fmla="*/ 21064 h 64864"/>
                  <a:gd name="connsiteX90" fmla="*/ 8020 w 69514"/>
                  <a:gd name="connsiteY90" fmla="*/ 29084 h 64864"/>
                  <a:gd name="connsiteX91" fmla="*/ 13161 w 69514"/>
                  <a:gd name="connsiteY91" fmla="*/ 35561 h 64864"/>
                  <a:gd name="connsiteX92" fmla="*/ 19124 w 69514"/>
                  <a:gd name="connsiteY92" fmla="*/ 38954 h 64864"/>
                  <a:gd name="connsiteX93" fmla="*/ 22620 w 69514"/>
                  <a:gd name="connsiteY93" fmla="*/ 47282 h 64864"/>
                  <a:gd name="connsiteX94" fmla="*/ 22209 w 69514"/>
                  <a:gd name="connsiteY94" fmla="*/ 52218 h 64864"/>
                  <a:gd name="connsiteX95" fmla="*/ 19947 w 69514"/>
                  <a:gd name="connsiteY95" fmla="*/ 59209 h 648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</a:cxnLst>
                <a:rect l="l" t="t" r="r" b="b"/>
                <a:pathLst>
                  <a:path w="69514" h="64864">
                    <a:moveTo>
                      <a:pt x="19947" y="59209"/>
                    </a:moveTo>
                    <a:cubicBezTo>
                      <a:pt x="18610" y="60238"/>
                      <a:pt x="17890" y="60855"/>
                      <a:pt x="17993" y="61883"/>
                    </a:cubicBezTo>
                    <a:cubicBezTo>
                      <a:pt x="17993" y="62191"/>
                      <a:pt x="18199" y="62911"/>
                      <a:pt x="19124" y="64042"/>
                    </a:cubicBezTo>
                    <a:cubicBezTo>
                      <a:pt x="24368" y="64145"/>
                      <a:pt x="29715" y="64248"/>
                      <a:pt x="34958" y="64453"/>
                    </a:cubicBezTo>
                    <a:cubicBezTo>
                      <a:pt x="40819" y="64659"/>
                      <a:pt x="46885" y="64864"/>
                      <a:pt x="52746" y="64864"/>
                    </a:cubicBezTo>
                    <a:cubicBezTo>
                      <a:pt x="53157" y="64248"/>
                      <a:pt x="53568" y="63631"/>
                      <a:pt x="53877" y="63014"/>
                    </a:cubicBezTo>
                    <a:cubicBezTo>
                      <a:pt x="56139" y="58181"/>
                      <a:pt x="60046" y="58901"/>
                      <a:pt x="63233" y="59415"/>
                    </a:cubicBezTo>
                    <a:cubicBezTo>
                      <a:pt x="65495" y="59826"/>
                      <a:pt x="67552" y="60135"/>
                      <a:pt x="69094" y="58901"/>
                    </a:cubicBezTo>
                    <a:cubicBezTo>
                      <a:pt x="69403" y="58695"/>
                      <a:pt x="69403" y="58284"/>
                      <a:pt x="69505" y="57873"/>
                    </a:cubicBezTo>
                    <a:cubicBezTo>
                      <a:pt x="69917" y="51395"/>
                      <a:pt x="56139" y="30215"/>
                      <a:pt x="51204" y="25074"/>
                    </a:cubicBezTo>
                    <a:lnTo>
                      <a:pt x="51204" y="25074"/>
                    </a:lnTo>
                    <a:cubicBezTo>
                      <a:pt x="50381" y="24251"/>
                      <a:pt x="49867" y="23531"/>
                      <a:pt x="49661" y="22709"/>
                    </a:cubicBezTo>
                    <a:cubicBezTo>
                      <a:pt x="48427" y="21989"/>
                      <a:pt x="47297" y="21269"/>
                      <a:pt x="46166" y="20550"/>
                    </a:cubicBezTo>
                    <a:cubicBezTo>
                      <a:pt x="45034" y="19727"/>
                      <a:pt x="44006" y="19007"/>
                      <a:pt x="42978" y="18288"/>
                    </a:cubicBezTo>
                    <a:cubicBezTo>
                      <a:pt x="38454" y="14792"/>
                      <a:pt x="37426" y="15306"/>
                      <a:pt x="37426" y="15306"/>
                    </a:cubicBezTo>
                    <a:cubicBezTo>
                      <a:pt x="37323" y="15409"/>
                      <a:pt x="37220" y="15614"/>
                      <a:pt x="37220" y="16128"/>
                    </a:cubicBezTo>
                    <a:cubicBezTo>
                      <a:pt x="37220" y="16437"/>
                      <a:pt x="37220" y="16848"/>
                      <a:pt x="37323" y="17259"/>
                    </a:cubicBezTo>
                    <a:cubicBezTo>
                      <a:pt x="37426" y="17876"/>
                      <a:pt x="37632" y="18699"/>
                      <a:pt x="38043" y="19727"/>
                    </a:cubicBezTo>
                    <a:cubicBezTo>
                      <a:pt x="38043" y="19727"/>
                      <a:pt x="38043" y="19727"/>
                      <a:pt x="38043" y="19830"/>
                    </a:cubicBezTo>
                    <a:cubicBezTo>
                      <a:pt x="38043" y="19830"/>
                      <a:pt x="38043" y="19933"/>
                      <a:pt x="38043" y="19933"/>
                    </a:cubicBezTo>
                    <a:cubicBezTo>
                      <a:pt x="38351" y="20653"/>
                      <a:pt x="38351" y="21372"/>
                      <a:pt x="38146" y="21784"/>
                    </a:cubicBezTo>
                    <a:cubicBezTo>
                      <a:pt x="38146" y="21784"/>
                      <a:pt x="38146" y="21784"/>
                      <a:pt x="38146" y="21784"/>
                    </a:cubicBezTo>
                    <a:cubicBezTo>
                      <a:pt x="38146" y="21784"/>
                      <a:pt x="38146" y="21784"/>
                      <a:pt x="38146" y="21784"/>
                    </a:cubicBezTo>
                    <a:cubicBezTo>
                      <a:pt x="38146" y="21784"/>
                      <a:pt x="38146" y="21784"/>
                      <a:pt x="38146" y="21784"/>
                    </a:cubicBezTo>
                    <a:cubicBezTo>
                      <a:pt x="38146" y="21784"/>
                      <a:pt x="38146" y="21784"/>
                      <a:pt x="38146" y="21784"/>
                    </a:cubicBezTo>
                    <a:cubicBezTo>
                      <a:pt x="38146" y="21784"/>
                      <a:pt x="38146" y="21784"/>
                      <a:pt x="38146" y="21784"/>
                    </a:cubicBezTo>
                    <a:cubicBezTo>
                      <a:pt x="38146" y="21784"/>
                      <a:pt x="38146" y="21784"/>
                      <a:pt x="38146" y="21784"/>
                    </a:cubicBezTo>
                    <a:cubicBezTo>
                      <a:pt x="38043" y="21886"/>
                      <a:pt x="37940" y="22092"/>
                      <a:pt x="37837" y="22195"/>
                    </a:cubicBezTo>
                    <a:cubicBezTo>
                      <a:pt x="36706" y="23223"/>
                      <a:pt x="34650" y="22298"/>
                      <a:pt x="31668" y="20755"/>
                    </a:cubicBezTo>
                    <a:cubicBezTo>
                      <a:pt x="30126" y="20036"/>
                      <a:pt x="28481" y="19213"/>
                      <a:pt x="27453" y="19007"/>
                    </a:cubicBezTo>
                    <a:cubicBezTo>
                      <a:pt x="27453" y="19007"/>
                      <a:pt x="27453" y="19007"/>
                      <a:pt x="27453" y="19007"/>
                    </a:cubicBezTo>
                    <a:cubicBezTo>
                      <a:pt x="26116" y="18699"/>
                      <a:pt x="25191" y="17876"/>
                      <a:pt x="24574" y="16437"/>
                    </a:cubicBezTo>
                    <a:cubicBezTo>
                      <a:pt x="24265" y="15820"/>
                      <a:pt x="24162" y="14998"/>
                      <a:pt x="24060" y="14278"/>
                    </a:cubicBezTo>
                    <a:cubicBezTo>
                      <a:pt x="24060" y="14278"/>
                      <a:pt x="24060" y="14278"/>
                      <a:pt x="24060" y="14278"/>
                    </a:cubicBezTo>
                    <a:cubicBezTo>
                      <a:pt x="24060" y="14278"/>
                      <a:pt x="24060" y="14278"/>
                      <a:pt x="24060" y="14175"/>
                    </a:cubicBezTo>
                    <a:cubicBezTo>
                      <a:pt x="24060" y="14175"/>
                      <a:pt x="24060" y="14175"/>
                      <a:pt x="24060" y="14175"/>
                    </a:cubicBezTo>
                    <a:cubicBezTo>
                      <a:pt x="24060" y="14175"/>
                      <a:pt x="24060" y="14175"/>
                      <a:pt x="24060" y="14072"/>
                    </a:cubicBezTo>
                    <a:cubicBezTo>
                      <a:pt x="24060" y="14072"/>
                      <a:pt x="24060" y="14072"/>
                      <a:pt x="24060" y="14072"/>
                    </a:cubicBezTo>
                    <a:cubicBezTo>
                      <a:pt x="24060" y="14072"/>
                      <a:pt x="24060" y="14072"/>
                      <a:pt x="24060" y="14072"/>
                    </a:cubicBezTo>
                    <a:cubicBezTo>
                      <a:pt x="24060" y="14072"/>
                      <a:pt x="24060" y="14072"/>
                      <a:pt x="24060" y="14072"/>
                    </a:cubicBezTo>
                    <a:cubicBezTo>
                      <a:pt x="24060" y="14072"/>
                      <a:pt x="24060" y="14072"/>
                      <a:pt x="24060" y="14072"/>
                    </a:cubicBezTo>
                    <a:cubicBezTo>
                      <a:pt x="24060" y="14072"/>
                      <a:pt x="24060" y="14072"/>
                      <a:pt x="24060" y="14072"/>
                    </a:cubicBezTo>
                    <a:cubicBezTo>
                      <a:pt x="24060" y="14072"/>
                      <a:pt x="24060" y="14072"/>
                      <a:pt x="24060" y="14072"/>
                    </a:cubicBezTo>
                    <a:cubicBezTo>
                      <a:pt x="24060" y="14072"/>
                      <a:pt x="24060" y="14072"/>
                      <a:pt x="24060" y="14072"/>
                    </a:cubicBezTo>
                    <a:cubicBezTo>
                      <a:pt x="24060" y="14072"/>
                      <a:pt x="24060" y="14072"/>
                      <a:pt x="24060" y="14072"/>
                    </a:cubicBezTo>
                    <a:cubicBezTo>
                      <a:pt x="24060" y="14072"/>
                      <a:pt x="24060" y="14072"/>
                      <a:pt x="24060" y="13969"/>
                    </a:cubicBezTo>
                    <a:cubicBezTo>
                      <a:pt x="24060" y="13969"/>
                      <a:pt x="24060" y="13969"/>
                      <a:pt x="24060" y="13969"/>
                    </a:cubicBezTo>
                    <a:cubicBezTo>
                      <a:pt x="24060" y="13969"/>
                      <a:pt x="24060" y="13969"/>
                      <a:pt x="24060" y="13866"/>
                    </a:cubicBezTo>
                    <a:cubicBezTo>
                      <a:pt x="24060" y="13866"/>
                      <a:pt x="24060" y="13866"/>
                      <a:pt x="24060" y="13866"/>
                    </a:cubicBezTo>
                    <a:cubicBezTo>
                      <a:pt x="24060" y="13866"/>
                      <a:pt x="24060" y="13866"/>
                      <a:pt x="24060" y="13764"/>
                    </a:cubicBezTo>
                    <a:cubicBezTo>
                      <a:pt x="24060" y="13764"/>
                      <a:pt x="24060" y="13764"/>
                      <a:pt x="24060" y="13764"/>
                    </a:cubicBezTo>
                    <a:cubicBezTo>
                      <a:pt x="24060" y="13764"/>
                      <a:pt x="24060" y="13764"/>
                      <a:pt x="24060" y="13661"/>
                    </a:cubicBezTo>
                    <a:cubicBezTo>
                      <a:pt x="24060" y="13661"/>
                      <a:pt x="24060" y="13661"/>
                      <a:pt x="24060" y="13661"/>
                    </a:cubicBezTo>
                    <a:cubicBezTo>
                      <a:pt x="24060" y="13661"/>
                      <a:pt x="24060" y="13661"/>
                      <a:pt x="24060" y="13558"/>
                    </a:cubicBezTo>
                    <a:cubicBezTo>
                      <a:pt x="24060" y="13558"/>
                      <a:pt x="24060" y="13558"/>
                      <a:pt x="24060" y="13558"/>
                    </a:cubicBezTo>
                    <a:cubicBezTo>
                      <a:pt x="24060" y="13558"/>
                      <a:pt x="24060" y="13558"/>
                      <a:pt x="24060" y="13455"/>
                    </a:cubicBezTo>
                    <a:cubicBezTo>
                      <a:pt x="24060" y="13455"/>
                      <a:pt x="24060" y="13455"/>
                      <a:pt x="24060" y="13455"/>
                    </a:cubicBezTo>
                    <a:cubicBezTo>
                      <a:pt x="24060" y="13455"/>
                      <a:pt x="24060" y="13455"/>
                      <a:pt x="24060" y="13455"/>
                    </a:cubicBezTo>
                    <a:cubicBezTo>
                      <a:pt x="24060" y="13455"/>
                      <a:pt x="24060" y="13455"/>
                      <a:pt x="24060" y="13455"/>
                    </a:cubicBezTo>
                    <a:cubicBezTo>
                      <a:pt x="24060" y="13455"/>
                      <a:pt x="24060" y="13455"/>
                      <a:pt x="24060" y="13455"/>
                    </a:cubicBezTo>
                    <a:cubicBezTo>
                      <a:pt x="24060" y="13455"/>
                      <a:pt x="24060" y="13455"/>
                      <a:pt x="24060" y="13455"/>
                    </a:cubicBezTo>
                    <a:cubicBezTo>
                      <a:pt x="24060" y="13455"/>
                      <a:pt x="24060" y="13455"/>
                      <a:pt x="24060" y="13455"/>
                    </a:cubicBezTo>
                    <a:cubicBezTo>
                      <a:pt x="24060" y="13455"/>
                      <a:pt x="24060" y="13455"/>
                      <a:pt x="24060" y="13455"/>
                    </a:cubicBezTo>
                    <a:cubicBezTo>
                      <a:pt x="24060" y="13455"/>
                      <a:pt x="24060" y="13455"/>
                      <a:pt x="24060" y="13455"/>
                    </a:cubicBezTo>
                    <a:cubicBezTo>
                      <a:pt x="24060" y="13455"/>
                      <a:pt x="24060" y="13455"/>
                      <a:pt x="24060" y="13455"/>
                    </a:cubicBezTo>
                    <a:cubicBezTo>
                      <a:pt x="24060" y="13455"/>
                      <a:pt x="24060" y="13455"/>
                      <a:pt x="24060" y="13455"/>
                    </a:cubicBezTo>
                    <a:cubicBezTo>
                      <a:pt x="24060" y="13455"/>
                      <a:pt x="24060" y="13455"/>
                      <a:pt x="24060" y="13455"/>
                    </a:cubicBezTo>
                    <a:cubicBezTo>
                      <a:pt x="24060" y="13455"/>
                      <a:pt x="24060" y="13455"/>
                      <a:pt x="24060" y="13455"/>
                    </a:cubicBezTo>
                    <a:cubicBezTo>
                      <a:pt x="24060" y="13455"/>
                      <a:pt x="24060" y="13455"/>
                      <a:pt x="24060" y="13455"/>
                    </a:cubicBezTo>
                    <a:cubicBezTo>
                      <a:pt x="24060" y="13455"/>
                      <a:pt x="24060" y="13455"/>
                      <a:pt x="24060" y="13352"/>
                    </a:cubicBezTo>
                    <a:cubicBezTo>
                      <a:pt x="24060" y="13352"/>
                      <a:pt x="24060" y="13352"/>
                      <a:pt x="24060" y="13352"/>
                    </a:cubicBezTo>
                    <a:cubicBezTo>
                      <a:pt x="24060" y="13352"/>
                      <a:pt x="24060" y="13352"/>
                      <a:pt x="24060" y="13250"/>
                    </a:cubicBezTo>
                    <a:cubicBezTo>
                      <a:pt x="24060" y="13250"/>
                      <a:pt x="24060" y="13250"/>
                      <a:pt x="24060" y="13250"/>
                    </a:cubicBezTo>
                    <a:cubicBezTo>
                      <a:pt x="24060" y="12324"/>
                      <a:pt x="24265" y="11296"/>
                      <a:pt x="24471" y="10473"/>
                    </a:cubicBezTo>
                    <a:cubicBezTo>
                      <a:pt x="24471" y="10473"/>
                      <a:pt x="24471" y="10473"/>
                      <a:pt x="24471" y="10473"/>
                    </a:cubicBezTo>
                    <a:cubicBezTo>
                      <a:pt x="24471" y="10473"/>
                      <a:pt x="24471" y="10473"/>
                      <a:pt x="24471" y="10473"/>
                    </a:cubicBezTo>
                    <a:cubicBezTo>
                      <a:pt x="24677" y="9857"/>
                      <a:pt x="24882" y="9342"/>
                      <a:pt x="25191" y="8931"/>
                    </a:cubicBezTo>
                    <a:cubicBezTo>
                      <a:pt x="25499" y="8417"/>
                      <a:pt x="25807" y="6361"/>
                      <a:pt x="24368" y="1837"/>
                    </a:cubicBezTo>
                    <a:cubicBezTo>
                      <a:pt x="23854" y="1734"/>
                      <a:pt x="23443" y="1631"/>
                      <a:pt x="22928" y="1528"/>
                    </a:cubicBezTo>
                    <a:cubicBezTo>
                      <a:pt x="17479" y="-425"/>
                      <a:pt x="13161" y="-322"/>
                      <a:pt x="12133" y="809"/>
                    </a:cubicBezTo>
                    <a:cubicBezTo>
                      <a:pt x="11721" y="1323"/>
                      <a:pt x="11824" y="2042"/>
                      <a:pt x="12338" y="3173"/>
                    </a:cubicBezTo>
                    <a:cubicBezTo>
                      <a:pt x="13675" y="5949"/>
                      <a:pt x="15628" y="6566"/>
                      <a:pt x="17685" y="7286"/>
                    </a:cubicBezTo>
                    <a:cubicBezTo>
                      <a:pt x="19433" y="7903"/>
                      <a:pt x="21284" y="8417"/>
                      <a:pt x="22414" y="10371"/>
                    </a:cubicBezTo>
                    <a:cubicBezTo>
                      <a:pt x="22928" y="11296"/>
                      <a:pt x="23031" y="12119"/>
                      <a:pt x="22826" y="12838"/>
                    </a:cubicBezTo>
                    <a:cubicBezTo>
                      <a:pt x="22312" y="14175"/>
                      <a:pt x="20872" y="14689"/>
                      <a:pt x="19124" y="15203"/>
                    </a:cubicBezTo>
                    <a:cubicBezTo>
                      <a:pt x="17479" y="15717"/>
                      <a:pt x="15628" y="16437"/>
                      <a:pt x="14600" y="17774"/>
                    </a:cubicBezTo>
                    <a:cubicBezTo>
                      <a:pt x="12750" y="20138"/>
                      <a:pt x="9254" y="19316"/>
                      <a:pt x="6272" y="18493"/>
                    </a:cubicBezTo>
                    <a:cubicBezTo>
                      <a:pt x="3907" y="17876"/>
                      <a:pt x="1439" y="17157"/>
                      <a:pt x="206" y="18185"/>
                    </a:cubicBezTo>
                    <a:cubicBezTo>
                      <a:pt x="0" y="18288"/>
                      <a:pt x="0" y="18391"/>
                      <a:pt x="0" y="18493"/>
                    </a:cubicBezTo>
                    <a:cubicBezTo>
                      <a:pt x="0" y="19007"/>
                      <a:pt x="1748" y="20344"/>
                      <a:pt x="2673" y="21064"/>
                    </a:cubicBezTo>
                    <a:cubicBezTo>
                      <a:pt x="5244" y="23120"/>
                      <a:pt x="8534" y="25588"/>
                      <a:pt x="8020" y="29084"/>
                    </a:cubicBezTo>
                    <a:cubicBezTo>
                      <a:pt x="7506" y="32477"/>
                      <a:pt x="8740" y="33094"/>
                      <a:pt x="13161" y="35561"/>
                    </a:cubicBezTo>
                    <a:cubicBezTo>
                      <a:pt x="14806" y="36384"/>
                      <a:pt x="16759" y="37515"/>
                      <a:pt x="19124" y="38954"/>
                    </a:cubicBezTo>
                    <a:cubicBezTo>
                      <a:pt x="24574" y="42347"/>
                      <a:pt x="23957" y="44609"/>
                      <a:pt x="22620" y="47282"/>
                    </a:cubicBezTo>
                    <a:cubicBezTo>
                      <a:pt x="21900" y="48825"/>
                      <a:pt x="21181" y="50059"/>
                      <a:pt x="22209" y="52218"/>
                    </a:cubicBezTo>
                    <a:cubicBezTo>
                      <a:pt x="24265" y="55919"/>
                      <a:pt x="21798" y="57770"/>
                      <a:pt x="19947" y="59209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779" name="Freihandform: Form 778">
                <a:extLst>
                  <a:ext uri="{FF2B5EF4-FFF2-40B4-BE49-F238E27FC236}">
                    <a16:creationId xmlns:a16="http://schemas.microsoft.com/office/drawing/2014/main" id="{44ECDDFB-1939-49B0-8F5E-7D49C324049F}"/>
                  </a:ext>
                </a:extLst>
              </p:cNvPr>
              <p:cNvSpPr/>
              <p:nvPr/>
            </p:nvSpPr>
            <p:spPr bwMode="gray">
              <a:xfrm>
                <a:off x="6943607" y="3833988"/>
                <a:ext cx="37734" cy="10377"/>
              </a:xfrm>
              <a:custGeom>
                <a:avLst/>
                <a:gdLst>
                  <a:gd name="connsiteX0" fmla="*/ 18199 w 37734"/>
                  <a:gd name="connsiteY0" fmla="*/ 5648 h 10377"/>
                  <a:gd name="connsiteX1" fmla="*/ 18404 w 37734"/>
                  <a:gd name="connsiteY1" fmla="*/ 5443 h 10377"/>
                  <a:gd name="connsiteX2" fmla="*/ 20872 w 37734"/>
                  <a:gd name="connsiteY2" fmla="*/ 4517 h 10377"/>
                  <a:gd name="connsiteX3" fmla="*/ 20872 w 37734"/>
                  <a:gd name="connsiteY3" fmla="*/ 4517 h 10377"/>
                  <a:gd name="connsiteX4" fmla="*/ 26630 w 37734"/>
                  <a:gd name="connsiteY4" fmla="*/ 6676 h 10377"/>
                  <a:gd name="connsiteX5" fmla="*/ 31771 w 37734"/>
                  <a:gd name="connsiteY5" fmla="*/ 8836 h 10377"/>
                  <a:gd name="connsiteX6" fmla="*/ 31976 w 37734"/>
                  <a:gd name="connsiteY6" fmla="*/ 8836 h 10377"/>
                  <a:gd name="connsiteX7" fmla="*/ 37734 w 37734"/>
                  <a:gd name="connsiteY7" fmla="*/ 7602 h 10377"/>
                  <a:gd name="connsiteX8" fmla="*/ 32388 w 37734"/>
                  <a:gd name="connsiteY8" fmla="*/ 7088 h 10377"/>
                  <a:gd name="connsiteX9" fmla="*/ 24574 w 37734"/>
                  <a:gd name="connsiteY9" fmla="*/ 2667 h 10377"/>
                  <a:gd name="connsiteX10" fmla="*/ 18404 w 37734"/>
                  <a:gd name="connsiteY10" fmla="*/ 507 h 10377"/>
                  <a:gd name="connsiteX11" fmla="*/ 18404 w 37734"/>
                  <a:gd name="connsiteY11" fmla="*/ 507 h 10377"/>
                  <a:gd name="connsiteX12" fmla="*/ 10693 w 37734"/>
                  <a:gd name="connsiteY12" fmla="*/ 3592 h 10377"/>
                  <a:gd name="connsiteX13" fmla="*/ 514 w 37734"/>
                  <a:gd name="connsiteY13" fmla="*/ 4106 h 10377"/>
                  <a:gd name="connsiteX14" fmla="*/ 0 w 37734"/>
                  <a:gd name="connsiteY14" fmla="*/ 7396 h 10377"/>
                  <a:gd name="connsiteX15" fmla="*/ 2159 w 37734"/>
                  <a:gd name="connsiteY15" fmla="*/ 10378 h 10377"/>
                  <a:gd name="connsiteX16" fmla="*/ 2468 w 37734"/>
                  <a:gd name="connsiteY16" fmla="*/ 10378 h 10377"/>
                  <a:gd name="connsiteX17" fmla="*/ 4627 w 37734"/>
                  <a:gd name="connsiteY17" fmla="*/ 10172 h 10377"/>
                  <a:gd name="connsiteX18" fmla="*/ 18199 w 37734"/>
                  <a:gd name="connsiteY18" fmla="*/ 5648 h 10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7734" h="10377">
                    <a:moveTo>
                      <a:pt x="18199" y="5648"/>
                    </a:moveTo>
                    <a:cubicBezTo>
                      <a:pt x="18302" y="5545"/>
                      <a:pt x="18302" y="5545"/>
                      <a:pt x="18404" y="5443"/>
                    </a:cubicBezTo>
                    <a:cubicBezTo>
                      <a:pt x="19124" y="4723"/>
                      <a:pt x="19947" y="4517"/>
                      <a:pt x="20872" y="4517"/>
                    </a:cubicBezTo>
                    <a:lnTo>
                      <a:pt x="20872" y="4517"/>
                    </a:lnTo>
                    <a:cubicBezTo>
                      <a:pt x="22620" y="4517"/>
                      <a:pt x="24676" y="5648"/>
                      <a:pt x="26630" y="6676"/>
                    </a:cubicBezTo>
                    <a:cubicBezTo>
                      <a:pt x="28378" y="7602"/>
                      <a:pt x="30229" y="8630"/>
                      <a:pt x="31771" y="8836"/>
                    </a:cubicBezTo>
                    <a:cubicBezTo>
                      <a:pt x="31874" y="8836"/>
                      <a:pt x="31874" y="8836"/>
                      <a:pt x="31976" y="8836"/>
                    </a:cubicBezTo>
                    <a:cubicBezTo>
                      <a:pt x="34033" y="9041"/>
                      <a:pt x="36192" y="8322"/>
                      <a:pt x="37734" y="7602"/>
                    </a:cubicBezTo>
                    <a:cubicBezTo>
                      <a:pt x="36603" y="7396"/>
                      <a:pt x="34855" y="7293"/>
                      <a:pt x="32388" y="7088"/>
                    </a:cubicBezTo>
                    <a:cubicBezTo>
                      <a:pt x="28686" y="6779"/>
                      <a:pt x="26424" y="4517"/>
                      <a:pt x="24574" y="2667"/>
                    </a:cubicBezTo>
                    <a:cubicBezTo>
                      <a:pt x="22312" y="404"/>
                      <a:pt x="20975" y="-726"/>
                      <a:pt x="18404" y="507"/>
                    </a:cubicBezTo>
                    <a:cubicBezTo>
                      <a:pt x="18404" y="507"/>
                      <a:pt x="18404" y="507"/>
                      <a:pt x="18404" y="507"/>
                    </a:cubicBezTo>
                    <a:cubicBezTo>
                      <a:pt x="15628" y="2050"/>
                      <a:pt x="13161" y="2975"/>
                      <a:pt x="10693" y="3592"/>
                    </a:cubicBezTo>
                    <a:cubicBezTo>
                      <a:pt x="7711" y="4312"/>
                      <a:pt x="4524" y="4414"/>
                      <a:pt x="514" y="4106"/>
                    </a:cubicBezTo>
                    <a:cubicBezTo>
                      <a:pt x="411" y="5134"/>
                      <a:pt x="206" y="6265"/>
                      <a:pt x="0" y="7396"/>
                    </a:cubicBezTo>
                    <a:cubicBezTo>
                      <a:pt x="823" y="8424"/>
                      <a:pt x="1542" y="9453"/>
                      <a:pt x="2159" y="10378"/>
                    </a:cubicBezTo>
                    <a:cubicBezTo>
                      <a:pt x="2262" y="10378"/>
                      <a:pt x="2365" y="10378"/>
                      <a:pt x="2468" y="10378"/>
                    </a:cubicBezTo>
                    <a:cubicBezTo>
                      <a:pt x="3085" y="10378"/>
                      <a:pt x="3804" y="10275"/>
                      <a:pt x="4627" y="10172"/>
                    </a:cubicBezTo>
                    <a:cubicBezTo>
                      <a:pt x="9459" y="9555"/>
                      <a:pt x="16040" y="7807"/>
                      <a:pt x="18199" y="5648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780" name="Freihandform: Form 779">
                <a:extLst>
                  <a:ext uri="{FF2B5EF4-FFF2-40B4-BE49-F238E27FC236}">
                    <a16:creationId xmlns:a16="http://schemas.microsoft.com/office/drawing/2014/main" id="{DA54A011-ED50-4A60-B678-ECC10251524C}"/>
                  </a:ext>
                </a:extLst>
              </p:cNvPr>
              <p:cNvSpPr/>
              <p:nvPr/>
            </p:nvSpPr>
            <p:spPr bwMode="gray">
              <a:xfrm>
                <a:off x="6837395" y="3009788"/>
                <a:ext cx="177875" cy="187129"/>
              </a:xfrm>
              <a:custGeom>
                <a:avLst/>
                <a:gdLst>
                  <a:gd name="connsiteX0" fmla="*/ 81946 w 177875"/>
                  <a:gd name="connsiteY0" fmla="*/ 147956 h 187129"/>
                  <a:gd name="connsiteX1" fmla="*/ 80815 w 177875"/>
                  <a:gd name="connsiteY1" fmla="*/ 148881 h 187129"/>
                  <a:gd name="connsiteX2" fmla="*/ 80815 w 177875"/>
                  <a:gd name="connsiteY2" fmla="*/ 148881 h 187129"/>
                  <a:gd name="connsiteX3" fmla="*/ 85853 w 177875"/>
                  <a:gd name="connsiteY3" fmla="*/ 152583 h 187129"/>
                  <a:gd name="connsiteX4" fmla="*/ 89144 w 177875"/>
                  <a:gd name="connsiteY4" fmla="*/ 152685 h 187129"/>
                  <a:gd name="connsiteX5" fmla="*/ 94182 w 177875"/>
                  <a:gd name="connsiteY5" fmla="*/ 152583 h 187129"/>
                  <a:gd name="connsiteX6" fmla="*/ 99117 w 177875"/>
                  <a:gd name="connsiteY6" fmla="*/ 154331 h 187129"/>
                  <a:gd name="connsiteX7" fmla="*/ 105903 w 177875"/>
                  <a:gd name="connsiteY7" fmla="*/ 155976 h 187129"/>
                  <a:gd name="connsiteX8" fmla="*/ 114129 w 177875"/>
                  <a:gd name="connsiteY8" fmla="*/ 156798 h 187129"/>
                  <a:gd name="connsiteX9" fmla="*/ 119578 w 177875"/>
                  <a:gd name="connsiteY9" fmla="*/ 156490 h 187129"/>
                  <a:gd name="connsiteX10" fmla="*/ 120195 w 177875"/>
                  <a:gd name="connsiteY10" fmla="*/ 158135 h 187129"/>
                  <a:gd name="connsiteX11" fmla="*/ 118652 w 177875"/>
                  <a:gd name="connsiteY11" fmla="*/ 162145 h 187129"/>
                  <a:gd name="connsiteX12" fmla="*/ 109913 w 177875"/>
                  <a:gd name="connsiteY12" fmla="*/ 164098 h 187129"/>
                  <a:gd name="connsiteX13" fmla="*/ 104361 w 177875"/>
                  <a:gd name="connsiteY13" fmla="*/ 164510 h 187129"/>
                  <a:gd name="connsiteX14" fmla="*/ 97061 w 177875"/>
                  <a:gd name="connsiteY14" fmla="*/ 183120 h 187129"/>
                  <a:gd name="connsiteX15" fmla="*/ 97061 w 177875"/>
                  <a:gd name="connsiteY15" fmla="*/ 183223 h 187129"/>
                  <a:gd name="connsiteX16" fmla="*/ 98295 w 177875"/>
                  <a:gd name="connsiteY16" fmla="*/ 186821 h 187129"/>
                  <a:gd name="connsiteX17" fmla="*/ 98911 w 177875"/>
                  <a:gd name="connsiteY17" fmla="*/ 187130 h 187129"/>
                  <a:gd name="connsiteX18" fmla="*/ 99940 w 177875"/>
                  <a:gd name="connsiteY18" fmla="*/ 185485 h 187129"/>
                  <a:gd name="connsiteX19" fmla="*/ 104361 w 177875"/>
                  <a:gd name="connsiteY19" fmla="*/ 180344 h 187129"/>
                  <a:gd name="connsiteX20" fmla="*/ 110530 w 177875"/>
                  <a:gd name="connsiteY20" fmla="*/ 179932 h 187129"/>
                  <a:gd name="connsiteX21" fmla="*/ 113512 w 177875"/>
                  <a:gd name="connsiteY21" fmla="*/ 174997 h 187129"/>
                  <a:gd name="connsiteX22" fmla="*/ 125336 w 177875"/>
                  <a:gd name="connsiteY22" fmla="*/ 173352 h 187129"/>
                  <a:gd name="connsiteX23" fmla="*/ 128112 w 177875"/>
                  <a:gd name="connsiteY23" fmla="*/ 174277 h 187129"/>
                  <a:gd name="connsiteX24" fmla="*/ 128112 w 177875"/>
                  <a:gd name="connsiteY24" fmla="*/ 174277 h 187129"/>
                  <a:gd name="connsiteX25" fmla="*/ 128523 w 177875"/>
                  <a:gd name="connsiteY25" fmla="*/ 174277 h 187129"/>
                  <a:gd name="connsiteX26" fmla="*/ 136646 w 177875"/>
                  <a:gd name="connsiteY26" fmla="*/ 171398 h 187129"/>
                  <a:gd name="connsiteX27" fmla="*/ 144768 w 177875"/>
                  <a:gd name="connsiteY27" fmla="*/ 172427 h 187129"/>
                  <a:gd name="connsiteX28" fmla="*/ 149292 w 177875"/>
                  <a:gd name="connsiteY28" fmla="*/ 174072 h 187129"/>
                  <a:gd name="connsiteX29" fmla="*/ 163893 w 177875"/>
                  <a:gd name="connsiteY29" fmla="*/ 170782 h 187129"/>
                  <a:gd name="connsiteX30" fmla="*/ 177670 w 177875"/>
                  <a:gd name="connsiteY30" fmla="*/ 162659 h 187129"/>
                  <a:gd name="connsiteX31" fmla="*/ 177876 w 177875"/>
                  <a:gd name="connsiteY31" fmla="*/ 162042 h 187129"/>
                  <a:gd name="connsiteX32" fmla="*/ 177773 w 177875"/>
                  <a:gd name="connsiteY32" fmla="*/ 161734 h 187129"/>
                  <a:gd name="connsiteX33" fmla="*/ 171398 w 177875"/>
                  <a:gd name="connsiteY33" fmla="*/ 160911 h 187129"/>
                  <a:gd name="connsiteX34" fmla="*/ 167286 w 177875"/>
                  <a:gd name="connsiteY34" fmla="*/ 159266 h 187129"/>
                  <a:gd name="connsiteX35" fmla="*/ 165846 w 177875"/>
                  <a:gd name="connsiteY35" fmla="*/ 154639 h 187129"/>
                  <a:gd name="connsiteX36" fmla="*/ 166772 w 177875"/>
                  <a:gd name="connsiteY36" fmla="*/ 150424 h 187129"/>
                  <a:gd name="connsiteX37" fmla="*/ 168828 w 177875"/>
                  <a:gd name="connsiteY37" fmla="*/ 146825 h 187129"/>
                  <a:gd name="connsiteX38" fmla="*/ 171501 w 177875"/>
                  <a:gd name="connsiteY38" fmla="*/ 140347 h 187129"/>
                  <a:gd name="connsiteX39" fmla="*/ 170782 w 177875"/>
                  <a:gd name="connsiteY39" fmla="*/ 136954 h 187129"/>
                  <a:gd name="connsiteX40" fmla="*/ 170473 w 177875"/>
                  <a:gd name="connsiteY40" fmla="*/ 136851 h 187129"/>
                  <a:gd name="connsiteX41" fmla="*/ 167594 w 177875"/>
                  <a:gd name="connsiteY41" fmla="*/ 135720 h 187129"/>
                  <a:gd name="connsiteX42" fmla="*/ 167080 w 177875"/>
                  <a:gd name="connsiteY42" fmla="*/ 135515 h 187129"/>
                  <a:gd name="connsiteX43" fmla="*/ 165743 w 177875"/>
                  <a:gd name="connsiteY43" fmla="*/ 135104 h 187129"/>
                  <a:gd name="connsiteX44" fmla="*/ 154228 w 177875"/>
                  <a:gd name="connsiteY44" fmla="*/ 129140 h 187129"/>
                  <a:gd name="connsiteX45" fmla="*/ 152891 w 177875"/>
                  <a:gd name="connsiteY45" fmla="*/ 131402 h 187129"/>
                  <a:gd name="connsiteX46" fmla="*/ 145283 w 177875"/>
                  <a:gd name="connsiteY46" fmla="*/ 128009 h 187129"/>
                  <a:gd name="connsiteX47" fmla="*/ 141890 w 177875"/>
                  <a:gd name="connsiteY47" fmla="*/ 121429 h 187129"/>
                  <a:gd name="connsiteX48" fmla="*/ 141273 w 177875"/>
                  <a:gd name="connsiteY48" fmla="*/ 119886 h 187129"/>
                  <a:gd name="connsiteX49" fmla="*/ 131608 w 177875"/>
                  <a:gd name="connsiteY49" fmla="*/ 110838 h 187129"/>
                  <a:gd name="connsiteX50" fmla="*/ 131402 w 177875"/>
                  <a:gd name="connsiteY50" fmla="*/ 110324 h 187129"/>
                  <a:gd name="connsiteX51" fmla="*/ 120503 w 177875"/>
                  <a:gd name="connsiteY51" fmla="*/ 102510 h 187129"/>
                  <a:gd name="connsiteX52" fmla="*/ 116596 w 177875"/>
                  <a:gd name="connsiteY52" fmla="*/ 98500 h 187129"/>
                  <a:gd name="connsiteX53" fmla="*/ 115465 w 177875"/>
                  <a:gd name="connsiteY53" fmla="*/ 97986 h 187129"/>
                  <a:gd name="connsiteX54" fmla="*/ 103538 w 177875"/>
                  <a:gd name="connsiteY54" fmla="*/ 88835 h 187129"/>
                  <a:gd name="connsiteX55" fmla="*/ 100762 w 177875"/>
                  <a:gd name="connsiteY55" fmla="*/ 84722 h 187129"/>
                  <a:gd name="connsiteX56" fmla="*/ 98089 w 177875"/>
                  <a:gd name="connsiteY56" fmla="*/ 81535 h 187129"/>
                  <a:gd name="connsiteX57" fmla="*/ 84003 w 177875"/>
                  <a:gd name="connsiteY57" fmla="*/ 69402 h 187129"/>
                  <a:gd name="connsiteX58" fmla="*/ 79684 w 177875"/>
                  <a:gd name="connsiteY58" fmla="*/ 66729 h 187129"/>
                  <a:gd name="connsiteX59" fmla="*/ 68991 w 177875"/>
                  <a:gd name="connsiteY59" fmla="*/ 64364 h 187129"/>
                  <a:gd name="connsiteX60" fmla="*/ 66935 w 177875"/>
                  <a:gd name="connsiteY60" fmla="*/ 64673 h 187129"/>
                  <a:gd name="connsiteX61" fmla="*/ 64364 w 177875"/>
                  <a:gd name="connsiteY61" fmla="*/ 63336 h 187129"/>
                  <a:gd name="connsiteX62" fmla="*/ 63336 w 177875"/>
                  <a:gd name="connsiteY62" fmla="*/ 59429 h 187129"/>
                  <a:gd name="connsiteX63" fmla="*/ 64056 w 177875"/>
                  <a:gd name="connsiteY63" fmla="*/ 55522 h 187129"/>
                  <a:gd name="connsiteX64" fmla="*/ 60868 w 177875"/>
                  <a:gd name="connsiteY64" fmla="*/ 51101 h 187129"/>
                  <a:gd name="connsiteX65" fmla="*/ 58504 w 177875"/>
                  <a:gd name="connsiteY65" fmla="*/ 43492 h 187129"/>
                  <a:gd name="connsiteX66" fmla="*/ 61794 w 177875"/>
                  <a:gd name="connsiteY66" fmla="*/ 36501 h 187129"/>
                  <a:gd name="connsiteX67" fmla="*/ 62514 w 177875"/>
                  <a:gd name="connsiteY67" fmla="*/ 33313 h 187129"/>
                  <a:gd name="connsiteX68" fmla="*/ 60457 w 177875"/>
                  <a:gd name="connsiteY68" fmla="*/ 27967 h 187129"/>
                  <a:gd name="connsiteX69" fmla="*/ 55522 w 177875"/>
                  <a:gd name="connsiteY69" fmla="*/ 26116 h 187129"/>
                  <a:gd name="connsiteX70" fmla="*/ 36501 w 177875"/>
                  <a:gd name="connsiteY70" fmla="*/ 26733 h 187129"/>
                  <a:gd name="connsiteX71" fmla="*/ 31771 w 177875"/>
                  <a:gd name="connsiteY71" fmla="*/ 26938 h 187129"/>
                  <a:gd name="connsiteX72" fmla="*/ 26938 w 177875"/>
                  <a:gd name="connsiteY72" fmla="*/ 22106 h 187129"/>
                  <a:gd name="connsiteX73" fmla="*/ 26938 w 177875"/>
                  <a:gd name="connsiteY73" fmla="*/ 21900 h 187129"/>
                  <a:gd name="connsiteX74" fmla="*/ 27864 w 177875"/>
                  <a:gd name="connsiteY74" fmla="*/ 20152 h 187129"/>
                  <a:gd name="connsiteX75" fmla="*/ 30743 w 177875"/>
                  <a:gd name="connsiteY75" fmla="*/ 14189 h 187129"/>
                  <a:gd name="connsiteX76" fmla="*/ 30948 w 177875"/>
                  <a:gd name="connsiteY76" fmla="*/ 11927 h 187129"/>
                  <a:gd name="connsiteX77" fmla="*/ 30229 w 177875"/>
                  <a:gd name="connsiteY77" fmla="*/ 9151 h 187129"/>
                  <a:gd name="connsiteX78" fmla="*/ 29200 w 177875"/>
                  <a:gd name="connsiteY78" fmla="*/ 5758 h 187129"/>
                  <a:gd name="connsiteX79" fmla="*/ 29200 w 177875"/>
                  <a:gd name="connsiteY79" fmla="*/ 4730 h 187129"/>
                  <a:gd name="connsiteX80" fmla="*/ 29200 w 177875"/>
                  <a:gd name="connsiteY80" fmla="*/ 3804 h 187129"/>
                  <a:gd name="connsiteX81" fmla="*/ 27144 w 177875"/>
                  <a:gd name="connsiteY81" fmla="*/ 514 h 187129"/>
                  <a:gd name="connsiteX82" fmla="*/ 26219 w 177875"/>
                  <a:gd name="connsiteY82" fmla="*/ 0 h 187129"/>
                  <a:gd name="connsiteX83" fmla="*/ 26219 w 177875"/>
                  <a:gd name="connsiteY83" fmla="*/ 0 h 187129"/>
                  <a:gd name="connsiteX84" fmla="*/ 26424 w 177875"/>
                  <a:gd name="connsiteY84" fmla="*/ 1748 h 187129"/>
                  <a:gd name="connsiteX85" fmla="*/ 26630 w 177875"/>
                  <a:gd name="connsiteY85" fmla="*/ 4216 h 187129"/>
                  <a:gd name="connsiteX86" fmla="*/ 26219 w 177875"/>
                  <a:gd name="connsiteY86" fmla="*/ 6169 h 187129"/>
                  <a:gd name="connsiteX87" fmla="*/ 10899 w 177875"/>
                  <a:gd name="connsiteY87" fmla="*/ 6786 h 187129"/>
                  <a:gd name="connsiteX88" fmla="*/ 10385 w 177875"/>
                  <a:gd name="connsiteY88" fmla="*/ 6683 h 187129"/>
                  <a:gd name="connsiteX89" fmla="*/ 11002 w 177875"/>
                  <a:gd name="connsiteY89" fmla="*/ 10282 h 187129"/>
                  <a:gd name="connsiteX90" fmla="*/ 9562 w 177875"/>
                  <a:gd name="connsiteY90" fmla="*/ 14909 h 187129"/>
                  <a:gd name="connsiteX91" fmla="*/ 11104 w 177875"/>
                  <a:gd name="connsiteY91" fmla="*/ 17890 h 187129"/>
                  <a:gd name="connsiteX92" fmla="*/ 11927 w 177875"/>
                  <a:gd name="connsiteY92" fmla="*/ 20769 h 187129"/>
                  <a:gd name="connsiteX93" fmla="*/ 10899 w 177875"/>
                  <a:gd name="connsiteY93" fmla="*/ 24265 h 187129"/>
                  <a:gd name="connsiteX94" fmla="*/ 10179 w 177875"/>
                  <a:gd name="connsiteY94" fmla="*/ 26527 h 187129"/>
                  <a:gd name="connsiteX95" fmla="*/ 10899 w 177875"/>
                  <a:gd name="connsiteY95" fmla="*/ 28172 h 187129"/>
                  <a:gd name="connsiteX96" fmla="*/ 13161 w 177875"/>
                  <a:gd name="connsiteY96" fmla="*/ 32593 h 187129"/>
                  <a:gd name="connsiteX97" fmla="*/ 12647 w 177875"/>
                  <a:gd name="connsiteY97" fmla="*/ 34136 h 187129"/>
                  <a:gd name="connsiteX98" fmla="*/ 8637 w 177875"/>
                  <a:gd name="connsiteY98" fmla="*/ 33930 h 187129"/>
                  <a:gd name="connsiteX99" fmla="*/ 6580 w 177875"/>
                  <a:gd name="connsiteY99" fmla="*/ 32491 h 187129"/>
                  <a:gd name="connsiteX100" fmla="*/ 925 w 177875"/>
                  <a:gd name="connsiteY100" fmla="*/ 29509 h 187129"/>
                  <a:gd name="connsiteX101" fmla="*/ 103 w 177875"/>
                  <a:gd name="connsiteY101" fmla="*/ 30229 h 187129"/>
                  <a:gd name="connsiteX102" fmla="*/ 0 w 177875"/>
                  <a:gd name="connsiteY102" fmla="*/ 30640 h 187129"/>
                  <a:gd name="connsiteX103" fmla="*/ 206 w 177875"/>
                  <a:gd name="connsiteY103" fmla="*/ 31154 h 187129"/>
                  <a:gd name="connsiteX104" fmla="*/ 14086 w 177875"/>
                  <a:gd name="connsiteY104" fmla="*/ 37734 h 187129"/>
                  <a:gd name="connsiteX105" fmla="*/ 16862 w 177875"/>
                  <a:gd name="connsiteY105" fmla="*/ 39071 h 187129"/>
                  <a:gd name="connsiteX106" fmla="*/ 17171 w 177875"/>
                  <a:gd name="connsiteY106" fmla="*/ 40305 h 187129"/>
                  <a:gd name="connsiteX107" fmla="*/ 16554 w 177875"/>
                  <a:gd name="connsiteY107" fmla="*/ 42875 h 187129"/>
                  <a:gd name="connsiteX108" fmla="*/ 15628 w 177875"/>
                  <a:gd name="connsiteY108" fmla="*/ 46988 h 187129"/>
                  <a:gd name="connsiteX109" fmla="*/ 16142 w 177875"/>
                  <a:gd name="connsiteY109" fmla="*/ 49559 h 187129"/>
                  <a:gd name="connsiteX110" fmla="*/ 21797 w 177875"/>
                  <a:gd name="connsiteY110" fmla="*/ 53877 h 187129"/>
                  <a:gd name="connsiteX111" fmla="*/ 27555 w 177875"/>
                  <a:gd name="connsiteY111" fmla="*/ 57476 h 187129"/>
                  <a:gd name="connsiteX112" fmla="*/ 28172 w 177875"/>
                  <a:gd name="connsiteY112" fmla="*/ 59429 h 187129"/>
                  <a:gd name="connsiteX113" fmla="*/ 28069 w 177875"/>
                  <a:gd name="connsiteY113" fmla="*/ 60149 h 187129"/>
                  <a:gd name="connsiteX114" fmla="*/ 24265 w 177875"/>
                  <a:gd name="connsiteY114" fmla="*/ 63850 h 187129"/>
                  <a:gd name="connsiteX115" fmla="*/ 21386 w 177875"/>
                  <a:gd name="connsiteY115" fmla="*/ 66318 h 187129"/>
                  <a:gd name="connsiteX116" fmla="*/ 21592 w 177875"/>
                  <a:gd name="connsiteY116" fmla="*/ 66935 h 187129"/>
                  <a:gd name="connsiteX117" fmla="*/ 22517 w 177875"/>
                  <a:gd name="connsiteY117" fmla="*/ 67860 h 187129"/>
                  <a:gd name="connsiteX118" fmla="*/ 25808 w 177875"/>
                  <a:gd name="connsiteY118" fmla="*/ 64879 h 187129"/>
                  <a:gd name="connsiteX119" fmla="*/ 27555 w 177875"/>
                  <a:gd name="connsiteY119" fmla="*/ 62925 h 187129"/>
                  <a:gd name="connsiteX120" fmla="*/ 28892 w 177875"/>
                  <a:gd name="connsiteY120" fmla="*/ 62514 h 187129"/>
                  <a:gd name="connsiteX121" fmla="*/ 31771 w 177875"/>
                  <a:gd name="connsiteY121" fmla="*/ 65907 h 187129"/>
                  <a:gd name="connsiteX122" fmla="*/ 38557 w 177875"/>
                  <a:gd name="connsiteY122" fmla="*/ 71870 h 187129"/>
                  <a:gd name="connsiteX123" fmla="*/ 39996 w 177875"/>
                  <a:gd name="connsiteY123" fmla="*/ 70945 h 187129"/>
                  <a:gd name="connsiteX124" fmla="*/ 40305 w 177875"/>
                  <a:gd name="connsiteY124" fmla="*/ 69608 h 187129"/>
                  <a:gd name="connsiteX125" fmla="*/ 39174 w 177875"/>
                  <a:gd name="connsiteY125" fmla="*/ 64673 h 187129"/>
                  <a:gd name="connsiteX126" fmla="*/ 38351 w 177875"/>
                  <a:gd name="connsiteY126" fmla="*/ 61588 h 187129"/>
                  <a:gd name="connsiteX127" fmla="*/ 38763 w 177875"/>
                  <a:gd name="connsiteY127" fmla="*/ 60457 h 187129"/>
                  <a:gd name="connsiteX128" fmla="*/ 40202 w 177875"/>
                  <a:gd name="connsiteY128" fmla="*/ 59943 h 187129"/>
                  <a:gd name="connsiteX129" fmla="*/ 43595 w 177875"/>
                  <a:gd name="connsiteY129" fmla="*/ 64056 h 187129"/>
                  <a:gd name="connsiteX130" fmla="*/ 47502 w 177875"/>
                  <a:gd name="connsiteY130" fmla="*/ 70739 h 187129"/>
                  <a:gd name="connsiteX131" fmla="*/ 50484 w 177875"/>
                  <a:gd name="connsiteY131" fmla="*/ 79479 h 187129"/>
                  <a:gd name="connsiteX132" fmla="*/ 50484 w 177875"/>
                  <a:gd name="connsiteY132" fmla="*/ 81227 h 187129"/>
                  <a:gd name="connsiteX133" fmla="*/ 50484 w 177875"/>
                  <a:gd name="connsiteY133" fmla="*/ 82769 h 187129"/>
                  <a:gd name="connsiteX134" fmla="*/ 51101 w 177875"/>
                  <a:gd name="connsiteY134" fmla="*/ 86162 h 187129"/>
                  <a:gd name="connsiteX135" fmla="*/ 61074 w 177875"/>
                  <a:gd name="connsiteY135" fmla="*/ 87807 h 187129"/>
                  <a:gd name="connsiteX136" fmla="*/ 67552 w 177875"/>
                  <a:gd name="connsiteY136" fmla="*/ 84414 h 187129"/>
                  <a:gd name="connsiteX137" fmla="*/ 71459 w 177875"/>
                  <a:gd name="connsiteY137" fmla="*/ 81638 h 187129"/>
                  <a:gd name="connsiteX138" fmla="*/ 75675 w 177875"/>
                  <a:gd name="connsiteY138" fmla="*/ 88115 h 187129"/>
                  <a:gd name="connsiteX139" fmla="*/ 75469 w 177875"/>
                  <a:gd name="connsiteY139" fmla="*/ 89452 h 187129"/>
                  <a:gd name="connsiteX140" fmla="*/ 75366 w 177875"/>
                  <a:gd name="connsiteY140" fmla="*/ 90686 h 187129"/>
                  <a:gd name="connsiteX141" fmla="*/ 82049 w 177875"/>
                  <a:gd name="connsiteY141" fmla="*/ 97678 h 187129"/>
                  <a:gd name="connsiteX142" fmla="*/ 82358 w 177875"/>
                  <a:gd name="connsiteY142" fmla="*/ 97780 h 187129"/>
                  <a:gd name="connsiteX143" fmla="*/ 89349 w 177875"/>
                  <a:gd name="connsiteY143" fmla="*/ 104258 h 187129"/>
                  <a:gd name="connsiteX144" fmla="*/ 92537 w 177875"/>
                  <a:gd name="connsiteY144" fmla="*/ 111764 h 187129"/>
                  <a:gd name="connsiteX145" fmla="*/ 95313 w 177875"/>
                  <a:gd name="connsiteY145" fmla="*/ 117830 h 187129"/>
                  <a:gd name="connsiteX146" fmla="*/ 95416 w 177875"/>
                  <a:gd name="connsiteY146" fmla="*/ 118344 h 187129"/>
                  <a:gd name="connsiteX147" fmla="*/ 93565 w 177875"/>
                  <a:gd name="connsiteY147" fmla="*/ 120709 h 187129"/>
                  <a:gd name="connsiteX148" fmla="*/ 79993 w 177875"/>
                  <a:gd name="connsiteY148" fmla="*/ 119269 h 187129"/>
                  <a:gd name="connsiteX149" fmla="*/ 78553 w 177875"/>
                  <a:gd name="connsiteY149" fmla="*/ 118653 h 187129"/>
                  <a:gd name="connsiteX150" fmla="*/ 77936 w 177875"/>
                  <a:gd name="connsiteY150" fmla="*/ 119064 h 187129"/>
                  <a:gd name="connsiteX151" fmla="*/ 77936 w 177875"/>
                  <a:gd name="connsiteY151" fmla="*/ 119167 h 187129"/>
                  <a:gd name="connsiteX152" fmla="*/ 78656 w 177875"/>
                  <a:gd name="connsiteY152" fmla="*/ 120400 h 187129"/>
                  <a:gd name="connsiteX153" fmla="*/ 80096 w 177875"/>
                  <a:gd name="connsiteY153" fmla="*/ 123793 h 187129"/>
                  <a:gd name="connsiteX154" fmla="*/ 79581 w 177875"/>
                  <a:gd name="connsiteY154" fmla="*/ 126570 h 187129"/>
                  <a:gd name="connsiteX155" fmla="*/ 79170 w 177875"/>
                  <a:gd name="connsiteY155" fmla="*/ 128626 h 187129"/>
                  <a:gd name="connsiteX156" fmla="*/ 79479 w 177875"/>
                  <a:gd name="connsiteY156" fmla="*/ 129860 h 187129"/>
                  <a:gd name="connsiteX157" fmla="*/ 84003 w 177875"/>
                  <a:gd name="connsiteY157" fmla="*/ 132019 h 187129"/>
                  <a:gd name="connsiteX158" fmla="*/ 90583 w 177875"/>
                  <a:gd name="connsiteY158" fmla="*/ 135823 h 187129"/>
                  <a:gd name="connsiteX159" fmla="*/ 91303 w 177875"/>
                  <a:gd name="connsiteY159" fmla="*/ 138394 h 187129"/>
                  <a:gd name="connsiteX160" fmla="*/ 90994 w 177875"/>
                  <a:gd name="connsiteY160" fmla="*/ 140347 h 187129"/>
                  <a:gd name="connsiteX161" fmla="*/ 81946 w 177875"/>
                  <a:gd name="connsiteY161" fmla="*/ 147956 h 1871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</a:cxnLst>
                <a:rect l="l" t="t" r="r" b="b"/>
                <a:pathLst>
                  <a:path w="177875" h="187129">
                    <a:moveTo>
                      <a:pt x="81946" y="147956"/>
                    </a:moveTo>
                    <a:cubicBezTo>
                      <a:pt x="81638" y="148059"/>
                      <a:pt x="80815" y="148470"/>
                      <a:pt x="80815" y="148881"/>
                    </a:cubicBezTo>
                    <a:cubicBezTo>
                      <a:pt x="80815" y="148881"/>
                      <a:pt x="80815" y="148881"/>
                      <a:pt x="80815" y="148881"/>
                    </a:cubicBezTo>
                    <a:cubicBezTo>
                      <a:pt x="80815" y="149807"/>
                      <a:pt x="83077" y="151657"/>
                      <a:pt x="85853" y="152583"/>
                    </a:cubicBezTo>
                    <a:cubicBezTo>
                      <a:pt x="87601" y="153200"/>
                      <a:pt x="88835" y="153097"/>
                      <a:pt x="89144" y="152685"/>
                    </a:cubicBezTo>
                    <a:cubicBezTo>
                      <a:pt x="90891" y="150424"/>
                      <a:pt x="92742" y="151554"/>
                      <a:pt x="94182" y="152583"/>
                    </a:cubicBezTo>
                    <a:cubicBezTo>
                      <a:pt x="95416" y="153405"/>
                      <a:pt x="96855" y="154331"/>
                      <a:pt x="99117" y="154331"/>
                    </a:cubicBezTo>
                    <a:cubicBezTo>
                      <a:pt x="101379" y="154331"/>
                      <a:pt x="103641" y="155153"/>
                      <a:pt x="105903" y="155976"/>
                    </a:cubicBezTo>
                    <a:cubicBezTo>
                      <a:pt x="108885" y="157004"/>
                      <a:pt x="111764" y="158032"/>
                      <a:pt x="114129" y="156798"/>
                    </a:cubicBezTo>
                    <a:cubicBezTo>
                      <a:pt x="117316" y="155153"/>
                      <a:pt x="118858" y="155667"/>
                      <a:pt x="119578" y="156490"/>
                    </a:cubicBezTo>
                    <a:cubicBezTo>
                      <a:pt x="119989" y="156901"/>
                      <a:pt x="120195" y="157518"/>
                      <a:pt x="120195" y="158135"/>
                    </a:cubicBezTo>
                    <a:cubicBezTo>
                      <a:pt x="120195" y="159266"/>
                      <a:pt x="119681" y="160603"/>
                      <a:pt x="118652" y="162145"/>
                    </a:cubicBezTo>
                    <a:cubicBezTo>
                      <a:pt x="116905" y="164715"/>
                      <a:pt x="113203" y="164407"/>
                      <a:pt x="109913" y="164098"/>
                    </a:cubicBezTo>
                    <a:cubicBezTo>
                      <a:pt x="107651" y="163893"/>
                      <a:pt x="105286" y="163687"/>
                      <a:pt x="104361" y="164510"/>
                    </a:cubicBezTo>
                    <a:cubicBezTo>
                      <a:pt x="102304" y="166258"/>
                      <a:pt x="96958" y="176848"/>
                      <a:pt x="97061" y="183120"/>
                    </a:cubicBezTo>
                    <a:cubicBezTo>
                      <a:pt x="97061" y="183120"/>
                      <a:pt x="97061" y="183120"/>
                      <a:pt x="97061" y="183223"/>
                    </a:cubicBezTo>
                    <a:cubicBezTo>
                      <a:pt x="97061" y="184970"/>
                      <a:pt x="97472" y="186204"/>
                      <a:pt x="98295" y="186821"/>
                    </a:cubicBezTo>
                    <a:cubicBezTo>
                      <a:pt x="98706" y="187130"/>
                      <a:pt x="98911" y="187130"/>
                      <a:pt x="98911" y="187130"/>
                    </a:cubicBezTo>
                    <a:cubicBezTo>
                      <a:pt x="99117" y="187027"/>
                      <a:pt x="99631" y="186101"/>
                      <a:pt x="99940" y="185485"/>
                    </a:cubicBezTo>
                    <a:cubicBezTo>
                      <a:pt x="100762" y="183942"/>
                      <a:pt x="101996" y="181783"/>
                      <a:pt x="104361" y="180344"/>
                    </a:cubicBezTo>
                    <a:cubicBezTo>
                      <a:pt x="106726" y="179007"/>
                      <a:pt x="108782" y="179213"/>
                      <a:pt x="110530" y="179932"/>
                    </a:cubicBezTo>
                    <a:cubicBezTo>
                      <a:pt x="111044" y="178082"/>
                      <a:pt x="111969" y="176437"/>
                      <a:pt x="113512" y="174997"/>
                    </a:cubicBezTo>
                    <a:cubicBezTo>
                      <a:pt x="116288" y="172529"/>
                      <a:pt x="121429" y="172324"/>
                      <a:pt x="125336" y="173352"/>
                    </a:cubicBezTo>
                    <a:cubicBezTo>
                      <a:pt x="126158" y="173558"/>
                      <a:pt x="127084" y="173866"/>
                      <a:pt x="128112" y="174277"/>
                    </a:cubicBezTo>
                    <a:lnTo>
                      <a:pt x="128112" y="174277"/>
                    </a:lnTo>
                    <a:cubicBezTo>
                      <a:pt x="128215" y="174277"/>
                      <a:pt x="128318" y="174277"/>
                      <a:pt x="128523" y="174277"/>
                    </a:cubicBezTo>
                    <a:cubicBezTo>
                      <a:pt x="133664" y="175203"/>
                      <a:pt x="135617" y="173044"/>
                      <a:pt x="136646" y="171398"/>
                    </a:cubicBezTo>
                    <a:cubicBezTo>
                      <a:pt x="137880" y="169445"/>
                      <a:pt x="141067" y="170884"/>
                      <a:pt x="144768" y="172427"/>
                    </a:cubicBezTo>
                    <a:cubicBezTo>
                      <a:pt x="146311" y="173044"/>
                      <a:pt x="148573" y="174072"/>
                      <a:pt x="149292" y="174072"/>
                    </a:cubicBezTo>
                    <a:cubicBezTo>
                      <a:pt x="151246" y="172015"/>
                      <a:pt x="159677" y="170473"/>
                      <a:pt x="163893" y="170782"/>
                    </a:cubicBezTo>
                    <a:cubicBezTo>
                      <a:pt x="168108" y="170987"/>
                      <a:pt x="176437" y="165435"/>
                      <a:pt x="177670" y="162659"/>
                    </a:cubicBezTo>
                    <a:cubicBezTo>
                      <a:pt x="177773" y="162453"/>
                      <a:pt x="177876" y="162248"/>
                      <a:pt x="177876" y="162042"/>
                    </a:cubicBezTo>
                    <a:cubicBezTo>
                      <a:pt x="177876" y="161836"/>
                      <a:pt x="177773" y="161734"/>
                      <a:pt x="177773" y="161734"/>
                    </a:cubicBezTo>
                    <a:cubicBezTo>
                      <a:pt x="177053" y="160808"/>
                      <a:pt x="174072" y="160500"/>
                      <a:pt x="171398" y="160911"/>
                    </a:cubicBezTo>
                    <a:cubicBezTo>
                      <a:pt x="169753" y="161219"/>
                      <a:pt x="168314" y="160603"/>
                      <a:pt x="167286" y="159266"/>
                    </a:cubicBezTo>
                    <a:cubicBezTo>
                      <a:pt x="166360" y="158032"/>
                      <a:pt x="165846" y="156387"/>
                      <a:pt x="165846" y="154639"/>
                    </a:cubicBezTo>
                    <a:cubicBezTo>
                      <a:pt x="165846" y="153302"/>
                      <a:pt x="166155" y="151760"/>
                      <a:pt x="166772" y="150424"/>
                    </a:cubicBezTo>
                    <a:cubicBezTo>
                      <a:pt x="167286" y="149190"/>
                      <a:pt x="168108" y="147956"/>
                      <a:pt x="168828" y="146825"/>
                    </a:cubicBezTo>
                    <a:cubicBezTo>
                      <a:pt x="170268" y="144768"/>
                      <a:pt x="171501" y="142815"/>
                      <a:pt x="171501" y="140347"/>
                    </a:cubicBezTo>
                    <a:cubicBezTo>
                      <a:pt x="171501" y="139319"/>
                      <a:pt x="171296" y="138291"/>
                      <a:pt x="170782" y="136954"/>
                    </a:cubicBezTo>
                    <a:lnTo>
                      <a:pt x="170473" y="136851"/>
                    </a:lnTo>
                    <a:cubicBezTo>
                      <a:pt x="169548" y="136440"/>
                      <a:pt x="168519" y="136132"/>
                      <a:pt x="167594" y="135720"/>
                    </a:cubicBezTo>
                    <a:lnTo>
                      <a:pt x="167080" y="135515"/>
                    </a:lnTo>
                    <a:cubicBezTo>
                      <a:pt x="166669" y="135412"/>
                      <a:pt x="166155" y="135206"/>
                      <a:pt x="165743" y="135104"/>
                    </a:cubicBezTo>
                    <a:cubicBezTo>
                      <a:pt x="161939" y="134178"/>
                      <a:pt x="158032" y="132122"/>
                      <a:pt x="154228" y="129140"/>
                    </a:cubicBezTo>
                    <a:cubicBezTo>
                      <a:pt x="154125" y="130579"/>
                      <a:pt x="153405" y="131094"/>
                      <a:pt x="152891" y="131402"/>
                    </a:cubicBezTo>
                    <a:cubicBezTo>
                      <a:pt x="150629" y="132533"/>
                      <a:pt x="147133" y="129757"/>
                      <a:pt x="145283" y="128009"/>
                    </a:cubicBezTo>
                    <a:cubicBezTo>
                      <a:pt x="142609" y="125541"/>
                      <a:pt x="142198" y="123074"/>
                      <a:pt x="141890" y="121429"/>
                    </a:cubicBezTo>
                    <a:cubicBezTo>
                      <a:pt x="141684" y="119989"/>
                      <a:pt x="141581" y="119989"/>
                      <a:pt x="141273" y="119886"/>
                    </a:cubicBezTo>
                    <a:cubicBezTo>
                      <a:pt x="138394" y="119372"/>
                      <a:pt x="132327" y="113306"/>
                      <a:pt x="131608" y="110838"/>
                    </a:cubicBezTo>
                    <a:cubicBezTo>
                      <a:pt x="131608" y="110838"/>
                      <a:pt x="131608" y="110736"/>
                      <a:pt x="131402" y="110324"/>
                    </a:cubicBezTo>
                    <a:cubicBezTo>
                      <a:pt x="128009" y="108268"/>
                      <a:pt x="124616" y="105800"/>
                      <a:pt x="120503" y="102510"/>
                    </a:cubicBezTo>
                    <a:cubicBezTo>
                      <a:pt x="119064" y="101379"/>
                      <a:pt x="117830" y="99940"/>
                      <a:pt x="116596" y="98500"/>
                    </a:cubicBezTo>
                    <a:lnTo>
                      <a:pt x="115465" y="97986"/>
                    </a:lnTo>
                    <a:cubicBezTo>
                      <a:pt x="110119" y="95827"/>
                      <a:pt x="105697" y="91406"/>
                      <a:pt x="103538" y="88835"/>
                    </a:cubicBezTo>
                    <a:cubicBezTo>
                      <a:pt x="102407" y="87601"/>
                      <a:pt x="101482" y="86162"/>
                      <a:pt x="100762" y="84722"/>
                    </a:cubicBezTo>
                    <a:cubicBezTo>
                      <a:pt x="99940" y="83694"/>
                      <a:pt x="99014" y="82666"/>
                      <a:pt x="98089" y="81535"/>
                    </a:cubicBezTo>
                    <a:cubicBezTo>
                      <a:pt x="92537" y="78965"/>
                      <a:pt x="87293" y="74543"/>
                      <a:pt x="84003" y="69402"/>
                    </a:cubicBezTo>
                    <a:cubicBezTo>
                      <a:pt x="82460" y="68786"/>
                      <a:pt x="81124" y="67963"/>
                      <a:pt x="79684" y="66729"/>
                    </a:cubicBezTo>
                    <a:cubicBezTo>
                      <a:pt x="75160" y="63028"/>
                      <a:pt x="71767" y="63747"/>
                      <a:pt x="68991" y="64364"/>
                    </a:cubicBezTo>
                    <a:cubicBezTo>
                      <a:pt x="68271" y="64467"/>
                      <a:pt x="67655" y="64673"/>
                      <a:pt x="66935" y="64673"/>
                    </a:cubicBezTo>
                    <a:cubicBezTo>
                      <a:pt x="65907" y="64776"/>
                      <a:pt x="64981" y="64262"/>
                      <a:pt x="64364" y="63336"/>
                    </a:cubicBezTo>
                    <a:cubicBezTo>
                      <a:pt x="63645" y="62411"/>
                      <a:pt x="63336" y="60971"/>
                      <a:pt x="63336" y="59429"/>
                    </a:cubicBezTo>
                    <a:cubicBezTo>
                      <a:pt x="63336" y="58195"/>
                      <a:pt x="63542" y="56756"/>
                      <a:pt x="64056" y="55522"/>
                    </a:cubicBezTo>
                    <a:cubicBezTo>
                      <a:pt x="62822" y="54083"/>
                      <a:pt x="61691" y="52540"/>
                      <a:pt x="60868" y="51101"/>
                    </a:cubicBezTo>
                    <a:cubicBezTo>
                      <a:pt x="59326" y="48530"/>
                      <a:pt x="58504" y="45857"/>
                      <a:pt x="58504" y="43492"/>
                    </a:cubicBezTo>
                    <a:cubicBezTo>
                      <a:pt x="58504" y="40613"/>
                      <a:pt x="59635" y="38146"/>
                      <a:pt x="61794" y="36501"/>
                    </a:cubicBezTo>
                    <a:cubicBezTo>
                      <a:pt x="61897" y="35164"/>
                      <a:pt x="62205" y="34239"/>
                      <a:pt x="62514" y="33313"/>
                    </a:cubicBezTo>
                    <a:cubicBezTo>
                      <a:pt x="61691" y="30846"/>
                      <a:pt x="60971" y="28892"/>
                      <a:pt x="60457" y="27967"/>
                    </a:cubicBezTo>
                    <a:cubicBezTo>
                      <a:pt x="60149" y="27453"/>
                      <a:pt x="58709" y="26630"/>
                      <a:pt x="55522" y="26116"/>
                    </a:cubicBezTo>
                    <a:cubicBezTo>
                      <a:pt x="48222" y="24779"/>
                      <a:pt x="37940" y="25602"/>
                      <a:pt x="36501" y="26733"/>
                    </a:cubicBezTo>
                    <a:cubicBezTo>
                      <a:pt x="35369" y="27658"/>
                      <a:pt x="33725" y="27761"/>
                      <a:pt x="31771" y="26938"/>
                    </a:cubicBezTo>
                    <a:cubicBezTo>
                      <a:pt x="29509" y="26013"/>
                      <a:pt x="27144" y="23957"/>
                      <a:pt x="26938" y="22106"/>
                    </a:cubicBezTo>
                    <a:cubicBezTo>
                      <a:pt x="26938" y="22003"/>
                      <a:pt x="26938" y="22003"/>
                      <a:pt x="26938" y="21900"/>
                    </a:cubicBezTo>
                    <a:cubicBezTo>
                      <a:pt x="26938" y="21181"/>
                      <a:pt x="27247" y="20564"/>
                      <a:pt x="27864" y="20152"/>
                    </a:cubicBezTo>
                    <a:cubicBezTo>
                      <a:pt x="28789" y="19536"/>
                      <a:pt x="30229" y="17171"/>
                      <a:pt x="30743" y="14189"/>
                    </a:cubicBezTo>
                    <a:cubicBezTo>
                      <a:pt x="30948" y="13366"/>
                      <a:pt x="30948" y="12647"/>
                      <a:pt x="30948" y="11927"/>
                    </a:cubicBezTo>
                    <a:cubicBezTo>
                      <a:pt x="30948" y="10693"/>
                      <a:pt x="30743" y="9768"/>
                      <a:pt x="30229" y="9151"/>
                    </a:cubicBezTo>
                    <a:cubicBezTo>
                      <a:pt x="29406" y="8020"/>
                      <a:pt x="29200" y="6786"/>
                      <a:pt x="29200" y="5758"/>
                    </a:cubicBezTo>
                    <a:cubicBezTo>
                      <a:pt x="29200" y="5347"/>
                      <a:pt x="29200" y="5038"/>
                      <a:pt x="29200" y="4730"/>
                    </a:cubicBezTo>
                    <a:cubicBezTo>
                      <a:pt x="29200" y="4421"/>
                      <a:pt x="29200" y="4113"/>
                      <a:pt x="29200" y="3804"/>
                    </a:cubicBezTo>
                    <a:cubicBezTo>
                      <a:pt x="29200" y="2570"/>
                      <a:pt x="28892" y="1645"/>
                      <a:pt x="27144" y="514"/>
                    </a:cubicBezTo>
                    <a:cubicBezTo>
                      <a:pt x="26733" y="206"/>
                      <a:pt x="26424" y="103"/>
                      <a:pt x="26219" y="0"/>
                    </a:cubicBezTo>
                    <a:cubicBezTo>
                      <a:pt x="26219" y="0"/>
                      <a:pt x="26219" y="0"/>
                      <a:pt x="26219" y="0"/>
                    </a:cubicBezTo>
                    <a:cubicBezTo>
                      <a:pt x="26219" y="411"/>
                      <a:pt x="26322" y="1234"/>
                      <a:pt x="26424" y="1748"/>
                    </a:cubicBezTo>
                    <a:cubicBezTo>
                      <a:pt x="26527" y="2570"/>
                      <a:pt x="26630" y="3393"/>
                      <a:pt x="26630" y="4216"/>
                    </a:cubicBezTo>
                    <a:cubicBezTo>
                      <a:pt x="26630" y="4935"/>
                      <a:pt x="26527" y="5552"/>
                      <a:pt x="26219" y="6169"/>
                    </a:cubicBezTo>
                    <a:cubicBezTo>
                      <a:pt x="24882" y="8534"/>
                      <a:pt x="20461" y="8740"/>
                      <a:pt x="10899" y="6786"/>
                    </a:cubicBezTo>
                    <a:cubicBezTo>
                      <a:pt x="10693" y="6786"/>
                      <a:pt x="10590" y="6683"/>
                      <a:pt x="10385" y="6683"/>
                    </a:cubicBezTo>
                    <a:cubicBezTo>
                      <a:pt x="10796" y="8020"/>
                      <a:pt x="11002" y="9151"/>
                      <a:pt x="11002" y="10282"/>
                    </a:cubicBezTo>
                    <a:cubicBezTo>
                      <a:pt x="11002" y="12030"/>
                      <a:pt x="10487" y="13675"/>
                      <a:pt x="9562" y="14909"/>
                    </a:cubicBezTo>
                    <a:cubicBezTo>
                      <a:pt x="10076" y="16040"/>
                      <a:pt x="10590" y="17068"/>
                      <a:pt x="11104" y="17890"/>
                    </a:cubicBezTo>
                    <a:cubicBezTo>
                      <a:pt x="11721" y="18919"/>
                      <a:pt x="11927" y="19844"/>
                      <a:pt x="11927" y="20769"/>
                    </a:cubicBezTo>
                    <a:cubicBezTo>
                      <a:pt x="11927" y="22106"/>
                      <a:pt x="11413" y="23237"/>
                      <a:pt x="10899" y="24265"/>
                    </a:cubicBezTo>
                    <a:cubicBezTo>
                      <a:pt x="10487" y="25191"/>
                      <a:pt x="10179" y="25807"/>
                      <a:pt x="10179" y="26527"/>
                    </a:cubicBezTo>
                    <a:cubicBezTo>
                      <a:pt x="10179" y="27041"/>
                      <a:pt x="10385" y="27555"/>
                      <a:pt x="10899" y="28172"/>
                    </a:cubicBezTo>
                    <a:cubicBezTo>
                      <a:pt x="12338" y="29817"/>
                      <a:pt x="13161" y="31360"/>
                      <a:pt x="13161" y="32593"/>
                    </a:cubicBezTo>
                    <a:cubicBezTo>
                      <a:pt x="13161" y="33210"/>
                      <a:pt x="12955" y="33725"/>
                      <a:pt x="12647" y="34136"/>
                    </a:cubicBezTo>
                    <a:cubicBezTo>
                      <a:pt x="12338" y="34547"/>
                      <a:pt x="11104" y="35575"/>
                      <a:pt x="8637" y="33930"/>
                    </a:cubicBezTo>
                    <a:cubicBezTo>
                      <a:pt x="8020" y="33519"/>
                      <a:pt x="7300" y="33005"/>
                      <a:pt x="6580" y="32491"/>
                    </a:cubicBezTo>
                    <a:cubicBezTo>
                      <a:pt x="4730" y="31154"/>
                      <a:pt x="2262" y="29200"/>
                      <a:pt x="925" y="29509"/>
                    </a:cubicBezTo>
                    <a:cubicBezTo>
                      <a:pt x="720" y="29509"/>
                      <a:pt x="411" y="29715"/>
                      <a:pt x="103" y="30229"/>
                    </a:cubicBezTo>
                    <a:cubicBezTo>
                      <a:pt x="103" y="30331"/>
                      <a:pt x="0" y="30434"/>
                      <a:pt x="0" y="30640"/>
                    </a:cubicBezTo>
                    <a:cubicBezTo>
                      <a:pt x="0" y="30743"/>
                      <a:pt x="0" y="30948"/>
                      <a:pt x="206" y="31154"/>
                    </a:cubicBezTo>
                    <a:cubicBezTo>
                      <a:pt x="1542" y="33725"/>
                      <a:pt x="9254" y="37118"/>
                      <a:pt x="14086" y="37734"/>
                    </a:cubicBezTo>
                    <a:cubicBezTo>
                      <a:pt x="15012" y="37837"/>
                      <a:pt x="16245" y="38146"/>
                      <a:pt x="16862" y="39071"/>
                    </a:cubicBezTo>
                    <a:cubicBezTo>
                      <a:pt x="17068" y="39482"/>
                      <a:pt x="17171" y="39894"/>
                      <a:pt x="17171" y="40305"/>
                    </a:cubicBezTo>
                    <a:cubicBezTo>
                      <a:pt x="17171" y="41127"/>
                      <a:pt x="16862" y="41950"/>
                      <a:pt x="16554" y="42875"/>
                    </a:cubicBezTo>
                    <a:cubicBezTo>
                      <a:pt x="16142" y="44006"/>
                      <a:pt x="15628" y="45446"/>
                      <a:pt x="15628" y="46988"/>
                    </a:cubicBezTo>
                    <a:cubicBezTo>
                      <a:pt x="15628" y="47811"/>
                      <a:pt x="15731" y="48633"/>
                      <a:pt x="16142" y="49559"/>
                    </a:cubicBezTo>
                    <a:cubicBezTo>
                      <a:pt x="17274" y="52540"/>
                      <a:pt x="19433" y="53157"/>
                      <a:pt x="21797" y="53877"/>
                    </a:cubicBezTo>
                    <a:cubicBezTo>
                      <a:pt x="23854" y="54494"/>
                      <a:pt x="26116" y="55111"/>
                      <a:pt x="27555" y="57476"/>
                    </a:cubicBezTo>
                    <a:cubicBezTo>
                      <a:pt x="27967" y="58092"/>
                      <a:pt x="28172" y="58812"/>
                      <a:pt x="28172" y="59429"/>
                    </a:cubicBezTo>
                    <a:cubicBezTo>
                      <a:pt x="28172" y="59635"/>
                      <a:pt x="28172" y="59840"/>
                      <a:pt x="28069" y="60149"/>
                    </a:cubicBezTo>
                    <a:cubicBezTo>
                      <a:pt x="27658" y="61794"/>
                      <a:pt x="25910" y="62822"/>
                      <a:pt x="24265" y="63850"/>
                    </a:cubicBezTo>
                    <a:cubicBezTo>
                      <a:pt x="22209" y="65084"/>
                      <a:pt x="21386" y="65701"/>
                      <a:pt x="21386" y="66318"/>
                    </a:cubicBezTo>
                    <a:cubicBezTo>
                      <a:pt x="21386" y="66524"/>
                      <a:pt x="21489" y="66729"/>
                      <a:pt x="21592" y="66935"/>
                    </a:cubicBezTo>
                    <a:cubicBezTo>
                      <a:pt x="21900" y="67449"/>
                      <a:pt x="22209" y="67860"/>
                      <a:pt x="22517" y="67860"/>
                    </a:cubicBezTo>
                    <a:cubicBezTo>
                      <a:pt x="23340" y="67963"/>
                      <a:pt x="24882" y="66009"/>
                      <a:pt x="25808" y="64879"/>
                    </a:cubicBezTo>
                    <a:cubicBezTo>
                      <a:pt x="26424" y="64159"/>
                      <a:pt x="27041" y="63336"/>
                      <a:pt x="27555" y="62925"/>
                    </a:cubicBezTo>
                    <a:cubicBezTo>
                      <a:pt x="27967" y="62616"/>
                      <a:pt x="28481" y="62411"/>
                      <a:pt x="28892" y="62514"/>
                    </a:cubicBezTo>
                    <a:cubicBezTo>
                      <a:pt x="30023" y="62719"/>
                      <a:pt x="30743" y="63953"/>
                      <a:pt x="31771" y="65907"/>
                    </a:cubicBezTo>
                    <a:cubicBezTo>
                      <a:pt x="33725" y="69505"/>
                      <a:pt x="35575" y="72487"/>
                      <a:pt x="38557" y="71870"/>
                    </a:cubicBezTo>
                    <a:cubicBezTo>
                      <a:pt x="39277" y="71767"/>
                      <a:pt x="39791" y="71459"/>
                      <a:pt x="39996" y="70945"/>
                    </a:cubicBezTo>
                    <a:cubicBezTo>
                      <a:pt x="40202" y="70534"/>
                      <a:pt x="40305" y="70122"/>
                      <a:pt x="40305" y="69608"/>
                    </a:cubicBezTo>
                    <a:cubicBezTo>
                      <a:pt x="40305" y="68169"/>
                      <a:pt x="39688" y="66215"/>
                      <a:pt x="39174" y="64673"/>
                    </a:cubicBezTo>
                    <a:cubicBezTo>
                      <a:pt x="38763" y="63336"/>
                      <a:pt x="38351" y="62308"/>
                      <a:pt x="38351" y="61588"/>
                    </a:cubicBezTo>
                    <a:cubicBezTo>
                      <a:pt x="38351" y="61177"/>
                      <a:pt x="38454" y="60766"/>
                      <a:pt x="38763" y="60457"/>
                    </a:cubicBezTo>
                    <a:cubicBezTo>
                      <a:pt x="38968" y="60252"/>
                      <a:pt x="39380" y="59840"/>
                      <a:pt x="40202" y="59943"/>
                    </a:cubicBezTo>
                    <a:cubicBezTo>
                      <a:pt x="42156" y="60252"/>
                      <a:pt x="42875" y="62000"/>
                      <a:pt x="43595" y="64056"/>
                    </a:cubicBezTo>
                    <a:cubicBezTo>
                      <a:pt x="44315" y="66009"/>
                      <a:pt x="45240" y="68477"/>
                      <a:pt x="47502" y="70739"/>
                    </a:cubicBezTo>
                    <a:cubicBezTo>
                      <a:pt x="50073" y="73310"/>
                      <a:pt x="50484" y="76497"/>
                      <a:pt x="50484" y="79479"/>
                    </a:cubicBezTo>
                    <a:cubicBezTo>
                      <a:pt x="50484" y="80096"/>
                      <a:pt x="50484" y="80713"/>
                      <a:pt x="50484" y="81227"/>
                    </a:cubicBezTo>
                    <a:cubicBezTo>
                      <a:pt x="50484" y="81741"/>
                      <a:pt x="50484" y="82255"/>
                      <a:pt x="50484" y="82769"/>
                    </a:cubicBezTo>
                    <a:cubicBezTo>
                      <a:pt x="50484" y="84106"/>
                      <a:pt x="50587" y="85339"/>
                      <a:pt x="51101" y="86162"/>
                    </a:cubicBezTo>
                    <a:cubicBezTo>
                      <a:pt x="51923" y="87499"/>
                      <a:pt x="56447" y="88527"/>
                      <a:pt x="61074" y="87807"/>
                    </a:cubicBezTo>
                    <a:cubicBezTo>
                      <a:pt x="64570" y="87293"/>
                      <a:pt x="67038" y="86059"/>
                      <a:pt x="67552" y="84414"/>
                    </a:cubicBezTo>
                    <a:cubicBezTo>
                      <a:pt x="68580" y="81124"/>
                      <a:pt x="70842" y="81432"/>
                      <a:pt x="71459" y="81638"/>
                    </a:cubicBezTo>
                    <a:cubicBezTo>
                      <a:pt x="73618" y="82255"/>
                      <a:pt x="75675" y="85237"/>
                      <a:pt x="75675" y="88115"/>
                    </a:cubicBezTo>
                    <a:cubicBezTo>
                      <a:pt x="75675" y="88527"/>
                      <a:pt x="75572" y="89041"/>
                      <a:pt x="75469" y="89452"/>
                    </a:cubicBezTo>
                    <a:cubicBezTo>
                      <a:pt x="75366" y="89863"/>
                      <a:pt x="75366" y="90275"/>
                      <a:pt x="75366" y="90686"/>
                    </a:cubicBezTo>
                    <a:cubicBezTo>
                      <a:pt x="75366" y="93873"/>
                      <a:pt x="78553" y="96547"/>
                      <a:pt x="82049" y="97678"/>
                    </a:cubicBezTo>
                    <a:lnTo>
                      <a:pt x="82358" y="97780"/>
                    </a:lnTo>
                    <a:cubicBezTo>
                      <a:pt x="86882" y="99323"/>
                      <a:pt x="89247" y="100042"/>
                      <a:pt x="89349" y="104258"/>
                    </a:cubicBezTo>
                    <a:cubicBezTo>
                      <a:pt x="89349" y="106006"/>
                      <a:pt x="91097" y="109090"/>
                      <a:pt x="92537" y="111764"/>
                    </a:cubicBezTo>
                    <a:cubicBezTo>
                      <a:pt x="93770" y="114026"/>
                      <a:pt x="94902" y="116185"/>
                      <a:pt x="95313" y="117830"/>
                    </a:cubicBezTo>
                    <a:cubicBezTo>
                      <a:pt x="95313" y="117933"/>
                      <a:pt x="95313" y="118138"/>
                      <a:pt x="95416" y="118344"/>
                    </a:cubicBezTo>
                    <a:cubicBezTo>
                      <a:pt x="95416" y="119064"/>
                      <a:pt x="95107" y="119989"/>
                      <a:pt x="93565" y="120709"/>
                    </a:cubicBezTo>
                    <a:cubicBezTo>
                      <a:pt x="90172" y="122148"/>
                      <a:pt x="81638" y="121634"/>
                      <a:pt x="79993" y="119269"/>
                    </a:cubicBezTo>
                    <a:cubicBezTo>
                      <a:pt x="79581" y="118755"/>
                      <a:pt x="78965" y="118550"/>
                      <a:pt x="78553" y="118653"/>
                    </a:cubicBezTo>
                    <a:cubicBezTo>
                      <a:pt x="78245" y="118653"/>
                      <a:pt x="77936" y="118858"/>
                      <a:pt x="77936" y="119064"/>
                    </a:cubicBezTo>
                    <a:cubicBezTo>
                      <a:pt x="77936" y="119064"/>
                      <a:pt x="77936" y="119167"/>
                      <a:pt x="77936" y="119167"/>
                    </a:cubicBezTo>
                    <a:cubicBezTo>
                      <a:pt x="77936" y="119372"/>
                      <a:pt x="78142" y="119886"/>
                      <a:pt x="78656" y="120400"/>
                    </a:cubicBezTo>
                    <a:cubicBezTo>
                      <a:pt x="79787" y="121531"/>
                      <a:pt x="80096" y="122765"/>
                      <a:pt x="80096" y="123793"/>
                    </a:cubicBezTo>
                    <a:cubicBezTo>
                      <a:pt x="80096" y="124822"/>
                      <a:pt x="79890" y="125747"/>
                      <a:pt x="79581" y="126570"/>
                    </a:cubicBezTo>
                    <a:cubicBezTo>
                      <a:pt x="79376" y="127392"/>
                      <a:pt x="79170" y="128112"/>
                      <a:pt x="79170" y="128626"/>
                    </a:cubicBezTo>
                    <a:cubicBezTo>
                      <a:pt x="79170" y="129037"/>
                      <a:pt x="79273" y="129449"/>
                      <a:pt x="79479" y="129860"/>
                    </a:cubicBezTo>
                    <a:cubicBezTo>
                      <a:pt x="80198" y="130888"/>
                      <a:pt x="82049" y="131402"/>
                      <a:pt x="84003" y="132019"/>
                    </a:cubicBezTo>
                    <a:cubicBezTo>
                      <a:pt x="86470" y="132739"/>
                      <a:pt x="89247" y="133561"/>
                      <a:pt x="90583" y="135823"/>
                    </a:cubicBezTo>
                    <a:cubicBezTo>
                      <a:pt x="90994" y="136646"/>
                      <a:pt x="91303" y="137468"/>
                      <a:pt x="91303" y="138394"/>
                    </a:cubicBezTo>
                    <a:cubicBezTo>
                      <a:pt x="91303" y="139011"/>
                      <a:pt x="91200" y="139730"/>
                      <a:pt x="90994" y="140347"/>
                    </a:cubicBezTo>
                    <a:cubicBezTo>
                      <a:pt x="89761" y="143535"/>
                      <a:pt x="86470" y="146208"/>
                      <a:pt x="81946" y="147956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781" name="Freihandform: Form 780">
                <a:extLst>
                  <a:ext uri="{FF2B5EF4-FFF2-40B4-BE49-F238E27FC236}">
                    <a16:creationId xmlns:a16="http://schemas.microsoft.com/office/drawing/2014/main" id="{7783BE49-666D-46F3-978E-A6F5A256BE87}"/>
                  </a:ext>
                </a:extLst>
              </p:cNvPr>
              <p:cNvSpPr/>
              <p:nvPr/>
            </p:nvSpPr>
            <p:spPr bwMode="gray">
              <a:xfrm>
                <a:off x="5500035" y="2335505"/>
                <a:ext cx="222342" cy="217137"/>
              </a:xfrm>
              <a:custGeom>
                <a:avLst/>
                <a:gdLst>
                  <a:gd name="connsiteX0" fmla="*/ 24060 w 222342"/>
                  <a:gd name="connsiteY0" fmla="*/ 76600 h 217137"/>
                  <a:gd name="connsiteX1" fmla="*/ 24985 w 222342"/>
                  <a:gd name="connsiteY1" fmla="*/ 75469 h 217137"/>
                  <a:gd name="connsiteX2" fmla="*/ 25088 w 222342"/>
                  <a:gd name="connsiteY2" fmla="*/ 70739 h 217137"/>
                  <a:gd name="connsiteX3" fmla="*/ 33930 w 222342"/>
                  <a:gd name="connsiteY3" fmla="*/ 71356 h 217137"/>
                  <a:gd name="connsiteX4" fmla="*/ 36501 w 222342"/>
                  <a:gd name="connsiteY4" fmla="*/ 72076 h 217137"/>
                  <a:gd name="connsiteX5" fmla="*/ 59326 w 222342"/>
                  <a:gd name="connsiteY5" fmla="*/ 62925 h 217137"/>
                  <a:gd name="connsiteX6" fmla="*/ 60252 w 222342"/>
                  <a:gd name="connsiteY6" fmla="*/ 58195 h 217137"/>
                  <a:gd name="connsiteX7" fmla="*/ 59840 w 222342"/>
                  <a:gd name="connsiteY7" fmla="*/ 54391 h 217137"/>
                  <a:gd name="connsiteX8" fmla="*/ 63336 w 222342"/>
                  <a:gd name="connsiteY8" fmla="*/ 55111 h 217137"/>
                  <a:gd name="connsiteX9" fmla="*/ 69608 w 222342"/>
                  <a:gd name="connsiteY9" fmla="*/ 70533 h 217137"/>
                  <a:gd name="connsiteX10" fmla="*/ 50073 w 222342"/>
                  <a:gd name="connsiteY10" fmla="*/ 79376 h 217137"/>
                  <a:gd name="connsiteX11" fmla="*/ 40511 w 222342"/>
                  <a:gd name="connsiteY11" fmla="*/ 81741 h 217137"/>
                  <a:gd name="connsiteX12" fmla="*/ 39791 w 222342"/>
                  <a:gd name="connsiteY12" fmla="*/ 82460 h 217137"/>
                  <a:gd name="connsiteX13" fmla="*/ 54288 w 222342"/>
                  <a:gd name="connsiteY13" fmla="*/ 92948 h 217137"/>
                  <a:gd name="connsiteX14" fmla="*/ 65290 w 222342"/>
                  <a:gd name="connsiteY14" fmla="*/ 99528 h 217137"/>
                  <a:gd name="connsiteX15" fmla="*/ 69814 w 222342"/>
                  <a:gd name="connsiteY15" fmla="*/ 104258 h 217137"/>
                  <a:gd name="connsiteX16" fmla="*/ 68786 w 222342"/>
                  <a:gd name="connsiteY16" fmla="*/ 105595 h 217137"/>
                  <a:gd name="connsiteX17" fmla="*/ 41744 w 222342"/>
                  <a:gd name="connsiteY17" fmla="*/ 94079 h 217137"/>
                  <a:gd name="connsiteX18" fmla="*/ 2776 w 222342"/>
                  <a:gd name="connsiteY18" fmla="*/ 84106 h 217137"/>
                  <a:gd name="connsiteX19" fmla="*/ 1234 w 222342"/>
                  <a:gd name="connsiteY19" fmla="*/ 86265 h 217137"/>
                  <a:gd name="connsiteX20" fmla="*/ 16348 w 222342"/>
                  <a:gd name="connsiteY20" fmla="*/ 105697 h 217137"/>
                  <a:gd name="connsiteX21" fmla="*/ 16554 w 222342"/>
                  <a:gd name="connsiteY21" fmla="*/ 105697 h 217137"/>
                  <a:gd name="connsiteX22" fmla="*/ 47091 w 222342"/>
                  <a:gd name="connsiteY22" fmla="*/ 123588 h 217137"/>
                  <a:gd name="connsiteX23" fmla="*/ 68786 w 222342"/>
                  <a:gd name="connsiteY23" fmla="*/ 135823 h 217137"/>
                  <a:gd name="connsiteX24" fmla="*/ 78450 w 222342"/>
                  <a:gd name="connsiteY24" fmla="*/ 141478 h 217137"/>
                  <a:gd name="connsiteX25" fmla="*/ 78553 w 222342"/>
                  <a:gd name="connsiteY25" fmla="*/ 144152 h 217137"/>
                  <a:gd name="connsiteX26" fmla="*/ 59326 w 222342"/>
                  <a:gd name="connsiteY26" fmla="*/ 140142 h 217137"/>
                  <a:gd name="connsiteX27" fmla="*/ 43389 w 222342"/>
                  <a:gd name="connsiteY27" fmla="*/ 135206 h 217137"/>
                  <a:gd name="connsiteX28" fmla="*/ 26630 w 222342"/>
                  <a:gd name="connsiteY28" fmla="*/ 140553 h 217137"/>
                  <a:gd name="connsiteX29" fmla="*/ 25499 w 222342"/>
                  <a:gd name="connsiteY29" fmla="*/ 151143 h 217137"/>
                  <a:gd name="connsiteX30" fmla="*/ 35678 w 222342"/>
                  <a:gd name="connsiteY30" fmla="*/ 157929 h 217137"/>
                  <a:gd name="connsiteX31" fmla="*/ 50381 w 222342"/>
                  <a:gd name="connsiteY31" fmla="*/ 151452 h 217137"/>
                  <a:gd name="connsiteX32" fmla="*/ 55214 w 222342"/>
                  <a:gd name="connsiteY32" fmla="*/ 148059 h 217137"/>
                  <a:gd name="connsiteX33" fmla="*/ 54699 w 222342"/>
                  <a:gd name="connsiteY33" fmla="*/ 161631 h 217137"/>
                  <a:gd name="connsiteX34" fmla="*/ 64879 w 222342"/>
                  <a:gd name="connsiteY34" fmla="*/ 170576 h 217137"/>
                  <a:gd name="connsiteX35" fmla="*/ 77936 w 222342"/>
                  <a:gd name="connsiteY35" fmla="*/ 180549 h 217137"/>
                  <a:gd name="connsiteX36" fmla="*/ 77320 w 222342"/>
                  <a:gd name="connsiteY36" fmla="*/ 186204 h 217137"/>
                  <a:gd name="connsiteX37" fmla="*/ 60354 w 222342"/>
                  <a:gd name="connsiteY37" fmla="*/ 179830 h 217137"/>
                  <a:gd name="connsiteX38" fmla="*/ 35164 w 222342"/>
                  <a:gd name="connsiteY38" fmla="*/ 167183 h 217137"/>
                  <a:gd name="connsiteX39" fmla="*/ 30331 w 222342"/>
                  <a:gd name="connsiteY39" fmla="*/ 170370 h 217137"/>
                  <a:gd name="connsiteX40" fmla="*/ 41230 w 222342"/>
                  <a:gd name="connsiteY40" fmla="*/ 179624 h 217137"/>
                  <a:gd name="connsiteX41" fmla="*/ 51204 w 222342"/>
                  <a:gd name="connsiteY41" fmla="*/ 187438 h 217137"/>
                  <a:gd name="connsiteX42" fmla="*/ 45343 w 222342"/>
                  <a:gd name="connsiteY42" fmla="*/ 190934 h 217137"/>
                  <a:gd name="connsiteX43" fmla="*/ 28172 w 222342"/>
                  <a:gd name="connsiteY43" fmla="*/ 199159 h 217137"/>
                  <a:gd name="connsiteX44" fmla="*/ 30743 w 222342"/>
                  <a:gd name="connsiteY44" fmla="*/ 204403 h 217137"/>
                  <a:gd name="connsiteX45" fmla="*/ 54083 w 222342"/>
                  <a:gd name="connsiteY45" fmla="*/ 207693 h 217137"/>
                  <a:gd name="connsiteX46" fmla="*/ 70328 w 222342"/>
                  <a:gd name="connsiteY46" fmla="*/ 209338 h 217137"/>
                  <a:gd name="connsiteX47" fmla="*/ 88115 w 222342"/>
                  <a:gd name="connsiteY47" fmla="*/ 213348 h 217137"/>
                  <a:gd name="connsiteX48" fmla="*/ 89349 w 222342"/>
                  <a:gd name="connsiteY48" fmla="*/ 211395 h 217137"/>
                  <a:gd name="connsiteX49" fmla="*/ 90583 w 222342"/>
                  <a:gd name="connsiteY49" fmla="*/ 208207 h 217137"/>
                  <a:gd name="connsiteX50" fmla="*/ 104361 w 222342"/>
                  <a:gd name="connsiteY50" fmla="*/ 206562 h 217137"/>
                  <a:gd name="connsiteX51" fmla="*/ 111661 w 222342"/>
                  <a:gd name="connsiteY51" fmla="*/ 206871 h 217137"/>
                  <a:gd name="connsiteX52" fmla="*/ 112072 w 222342"/>
                  <a:gd name="connsiteY52" fmla="*/ 206871 h 217137"/>
                  <a:gd name="connsiteX53" fmla="*/ 133047 w 222342"/>
                  <a:gd name="connsiteY53" fmla="*/ 214274 h 217137"/>
                  <a:gd name="connsiteX54" fmla="*/ 143123 w 222342"/>
                  <a:gd name="connsiteY54" fmla="*/ 216844 h 217137"/>
                  <a:gd name="connsiteX55" fmla="*/ 148573 w 222342"/>
                  <a:gd name="connsiteY55" fmla="*/ 212526 h 217137"/>
                  <a:gd name="connsiteX56" fmla="*/ 159163 w 222342"/>
                  <a:gd name="connsiteY56" fmla="*/ 206562 h 217137"/>
                  <a:gd name="connsiteX57" fmla="*/ 161425 w 222342"/>
                  <a:gd name="connsiteY57" fmla="*/ 206151 h 217137"/>
                  <a:gd name="connsiteX58" fmla="*/ 160808 w 222342"/>
                  <a:gd name="connsiteY58" fmla="*/ 202758 h 217137"/>
                  <a:gd name="connsiteX59" fmla="*/ 160911 w 222342"/>
                  <a:gd name="connsiteY59" fmla="*/ 200599 h 217137"/>
                  <a:gd name="connsiteX60" fmla="*/ 156181 w 222342"/>
                  <a:gd name="connsiteY60" fmla="*/ 195047 h 217137"/>
                  <a:gd name="connsiteX61" fmla="*/ 148881 w 222342"/>
                  <a:gd name="connsiteY61" fmla="*/ 194944 h 217137"/>
                  <a:gd name="connsiteX62" fmla="*/ 145180 w 222342"/>
                  <a:gd name="connsiteY62" fmla="*/ 196692 h 217137"/>
                  <a:gd name="connsiteX63" fmla="*/ 142609 w 222342"/>
                  <a:gd name="connsiteY63" fmla="*/ 194944 h 217137"/>
                  <a:gd name="connsiteX64" fmla="*/ 117110 w 222342"/>
                  <a:gd name="connsiteY64" fmla="*/ 189494 h 217137"/>
                  <a:gd name="connsiteX65" fmla="*/ 106109 w 222342"/>
                  <a:gd name="connsiteY65" fmla="*/ 186101 h 217137"/>
                  <a:gd name="connsiteX66" fmla="*/ 106006 w 222342"/>
                  <a:gd name="connsiteY66" fmla="*/ 180138 h 217137"/>
                  <a:gd name="connsiteX67" fmla="*/ 112998 w 222342"/>
                  <a:gd name="connsiteY67" fmla="*/ 178904 h 217137"/>
                  <a:gd name="connsiteX68" fmla="*/ 140759 w 222342"/>
                  <a:gd name="connsiteY68" fmla="*/ 177465 h 217137"/>
                  <a:gd name="connsiteX69" fmla="*/ 142712 w 222342"/>
                  <a:gd name="connsiteY69" fmla="*/ 175717 h 217137"/>
                  <a:gd name="connsiteX70" fmla="*/ 138497 w 222342"/>
                  <a:gd name="connsiteY70" fmla="*/ 169651 h 217137"/>
                  <a:gd name="connsiteX71" fmla="*/ 134075 w 222342"/>
                  <a:gd name="connsiteY71" fmla="*/ 164407 h 217137"/>
                  <a:gd name="connsiteX72" fmla="*/ 133870 w 222342"/>
                  <a:gd name="connsiteY72" fmla="*/ 161425 h 217137"/>
                  <a:gd name="connsiteX73" fmla="*/ 146208 w 222342"/>
                  <a:gd name="connsiteY73" fmla="*/ 160294 h 217137"/>
                  <a:gd name="connsiteX74" fmla="*/ 154433 w 222342"/>
                  <a:gd name="connsiteY74" fmla="*/ 160808 h 217137"/>
                  <a:gd name="connsiteX75" fmla="*/ 157518 w 222342"/>
                  <a:gd name="connsiteY75" fmla="*/ 159574 h 217137"/>
                  <a:gd name="connsiteX76" fmla="*/ 155976 w 222342"/>
                  <a:gd name="connsiteY76" fmla="*/ 144049 h 217137"/>
                  <a:gd name="connsiteX77" fmla="*/ 155770 w 222342"/>
                  <a:gd name="connsiteY77" fmla="*/ 143740 h 217137"/>
                  <a:gd name="connsiteX78" fmla="*/ 154947 w 222342"/>
                  <a:gd name="connsiteY78" fmla="*/ 142506 h 217137"/>
                  <a:gd name="connsiteX79" fmla="*/ 153714 w 222342"/>
                  <a:gd name="connsiteY79" fmla="*/ 128729 h 217137"/>
                  <a:gd name="connsiteX80" fmla="*/ 154331 w 222342"/>
                  <a:gd name="connsiteY80" fmla="*/ 128112 h 217137"/>
                  <a:gd name="connsiteX81" fmla="*/ 129243 w 222342"/>
                  <a:gd name="connsiteY81" fmla="*/ 123999 h 217137"/>
                  <a:gd name="connsiteX82" fmla="*/ 124410 w 222342"/>
                  <a:gd name="connsiteY82" fmla="*/ 124102 h 217137"/>
                  <a:gd name="connsiteX83" fmla="*/ 119989 w 222342"/>
                  <a:gd name="connsiteY83" fmla="*/ 122457 h 217137"/>
                  <a:gd name="connsiteX84" fmla="*/ 120195 w 222342"/>
                  <a:gd name="connsiteY84" fmla="*/ 119886 h 217137"/>
                  <a:gd name="connsiteX85" fmla="*/ 143946 w 222342"/>
                  <a:gd name="connsiteY85" fmla="*/ 113409 h 217137"/>
                  <a:gd name="connsiteX86" fmla="*/ 152377 w 222342"/>
                  <a:gd name="connsiteY86" fmla="*/ 112072 h 217137"/>
                  <a:gd name="connsiteX87" fmla="*/ 150115 w 222342"/>
                  <a:gd name="connsiteY87" fmla="*/ 106109 h 217137"/>
                  <a:gd name="connsiteX88" fmla="*/ 147853 w 222342"/>
                  <a:gd name="connsiteY88" fmla="*/ 100351 h 217137"/>
                  <a:gd name="connsiteX89" fmla="*/ 148881 w 222342"/>
                  <a:gd name="connsiteY89" fmla="*/ 98911 h 217137"/>
                  <a:gd name="connsiteX90" fmla="*/ 157312 w 222342"/>
                  <a:gd name="connsiteY90" fmla="*/ 99940 h 217137"/>
                  <a:gd name="connsiteX91" fmla="*/ 167080 w 222342"/>
                  <a:gd name="connsiteY91" fmla="*/ 101996 h 217137"/>
                  <a:gd name="connsiteX92" fmla="*/ 167388 w 222342"/>
                  <a:gd name="connsiteY92" fmla="*/ 92434 h 217137"/>
                  <a:gd name="connsiteX93" fmla="*/ 167183 w 222342"/>
                  <a:gd name="connsiteY93" fmla="*/ 83180 h 217137"/>
                  <a:gd name="connsiteX94" fmla="*/ 172941 w 222342"/>
                  <a:gd name="connsiteY94" fmla="*/ 80301 h 217137"/>
                  <a:gd name="connsiteX95" fmla="*/ 173455 w 222342"/>
                  <a:gd name="connsiteY95" fmla="*/ 80301 h 217137"/>
                  <a:gd name="connsiteX96" fmla="*/ 173558 w 222342"/>
                  <a:gd name="connsiteY96" fmla="*/ 80610 h 217137"/>
                  <a:gd name="connsiteX97" fmla="*/ 173660 w 222342"/>
                  <a:gd name="connsiteY97" fmla="*/ 78965 h 217137"/>
                  <a:gd name="connsiteX98" fmla="*/ 173660 w 222342"/>
                  <a:gd name="connsiteY98" fmla="*/ 78656 h 217137"/>
                  <a:gd name="connsiteX99" fmla="*/ 173763 w 222342"/>
                  <a:gd name="connsiteY99" fmla="*/ 78451 h 217137"/>
                  <a:gd name="connsiteX100" fmla="*/ 181783 w 222342"/>
                  <a:gd name="connsiteY100" fmla="*/ 75983 h 217137"/>
                  <a:gd name="connsiteX101" fmla="*/ 183017 w 222342"/>
                  <a:gd name="connsiteY101" fmla="*/ 73926 h 217137"/>
                  <a:gd name="connsiteX102" fmla="*/ 188672 w 222342"/>
                  <a:gd name="connsiteY102" fmla="*/ 64467 h 217137"/>
                  <a:gd name="connsiteX103" fmla="*/ 204814 w 222342"/>
                  <a:gd name="connsiteY103" fmla="*/ 51101 h 217137"/>
                  <a:gd name="connsiteX104" fmla="*/ 210367 w 222342"/>
                  <a:gd name="connsiteY104" fmla="*/ 47194 h 217137"/>
                  <a:gd name="connsiteX105" fmla="*/ 209750 w 222342"/>
                  <a:gd name="connsiteY105" fmla="*/ 44418 h 217137"/>
                  <a:gd name="connsiteX106" fmla="*/ 190009 w 222342"/>
                  <a:gd name="connsiteY106" fmla="*/ 42053 h 217137"/>
                  <a:gd name="connsiteX107" fmla="*/ 177259 w 222342"/>
                  <a:gd name="connsiteY107" fmla="*/ 42258 h 217137"/>
                  <a:gd name="connsiteX108" fmla="*/ 175408 w 222342"/>
                  <a:gd name="connsiteY108" fmla="*/ 39277 h 217137"/>
                  <a:gd name="connsiteX109" fmla="*/ 197206 w 222342"/>
                  <a:gd name="connsiteY109" fmla="*/ 32491 h 217137"/>
                  <a:gd name="connsiteX110" fmla="*/ 218798 w 222342"/>
                  <a:gd name="connsiteY110" fmla="*/ 19741 h 217137"/>
                  <a:gd name="connsiteX111" fmla="*/ 221574 w 222342"/>
                  <a:gd name="connsiteY111" fmla="*/ 8842 h 217137"/>
                  <a:gd name="connsiteX112" fmla="*/ 212423 w 222342"/>
                  <a:gd name="connsiteY112" fmla="*/ 6992 h 217137"/>
                  <a:gd name="connsiteX113" fmla="*/ 212423 w 222342"/>
                  <a:gd name="connsiteY113" fmla="*/ 6992 h 217137"/>
                  <a:gd name="connsiteX114" fmla="*/ 191345 w 222342"/>
                  <a:gd name="connsiteY114" fmla="*/ 514 h 217137"/>
                  <a:gd name="connsiteX115" fmla="*/ 191140 w 222342"/>
                  <a:gd name="connsiteY115" fmla="*/ 411 h 217137"/>
                  <a:gd name="connsiteX116" fmla="*/ 190420 w 222342"/>
                  <a:gd name="connsiteY116" fmla="*/ 0 h 217137"/>
                  <a:gd name="connsiteX117" fmla="*/ 0 w 222342"/>
                  <a:gd name="connsiteY117" fmla="*/ 74749 h 217137"/>
                  <a:gd name="connsiteX118" fmla="*/ 24060 w 222342"/>
                  <a:gd name="connsiteY118" fmla="*/ 76600 h 2171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</a:cxnLst>
                <a:rect l="l" t="t" r="r" b="b"/>
                <a:pathLst>
                  <a:path w="222342" h="217137">
                    <a:moveTo>
                      <a:pt x="24060" y="76600"/>
                    </a:moveTo>
                    <a:cubicBezTo>
                      <a:pt x="25191" y="76086"/>
                      <a:pt x="25088" y="75674"/>
                      <a:pt x="24985" y="75469"/>
                    </a:cubicBezTo>
                    <a:cubicBezTo>
                      <a:pt x="24471" y="74029"/>
                      <a:pt x="23854" y="71973"/>
                      <a:pt x="25088" y="70739"/>
                    </a:cubicBezTo>
                    <a:cubicBezTo>
                      <a:pt x="26630" y="69197"/>
                      <a:pt x="29612" y="70122"/>
                      <a:pt x="33930" y="71356"/>
                    </a:cubicBezTo>
                    <a:cubicBezTo>
                      <a:pt x="34753" y="71562"/>
                      <a:pt x="35575" y="71870"/>
                      <a:pt x="36501" y="72076"/>
                    </a:cubicBezTo>
                    <a:cubicBezTo>
                      <a:pt x="41333" y="73412"/>
                      <a:pt x="54802" y="68580"/>
                      <a:pt x="59326" y="62925"/>
                    </a:cubicBezTo>
                    <a:cubicBezTo>
                      <a:pt x="60766" y="61177"/>
                      <a:pt x="60971" y="59635"/>
                      <a:pt x="60252" y="58195"/>
                    </a:cubicBezTo>
                    <a:cubicBezTo>
                      <a:pt x="59532" y="56859"/>
                      <a:pt x="58812" y="55316"/>
                      <a:pt x="59840" y="54391"/>
                    </a:cubicBezTo>
                    <a:cubicBezTo>
                      <a:pt x="60971" y="53363"/>
                      <a:pt x="62719" y="54699"/>
                      <a:pt x="63336" y="55111"/>
                    </a:cubicBezTo>
                    <a:cubicBezTo>
                      <a:pt x="66421" y="57373"/>
                      <a:pt x="72281" y="64364"/>
                      <a:pt x="69608" y="70533"/>
                    </a:cubicBezTo>
                    <a:cubicBezTo>
                      <a:pt x="66935" y="76600"/>
                      <a:pt x="57887" y="78142"/>
                      <a:pt x="50073" y="79376"/>
                    </a:cubicBezTo>
                    <a:cubicBezTo>
                      <a:pt x="46166" y="79993"/>
                      <a:pt x="42464" y="80610"/>
                      <a:pt x="40511" y="81741"/>
                    </a:cubicBezTo>
                    <a:cubicBezTo>
                      <a:pt x="40202" y="81946"/>
                      <a:pt x="39791" y="82152"/>
                      <a:pt x="39791" y="82460"/>
                    </a:cubicBezTo>
                    <a:cubicBezTo>
                      <a:pt x="39791" y="84517"/>
                      <a:pt x="47811" y="89144"/>
                      <a:pt x="54288" y="92948"/>
                    </a:cubicBezTo>
                    <a:cubicBezTo>
                      <a:pt x="57990" y="95107"/>
                      <a:pt x="61794" y="97266"/>
                      <a:pt x="65290" y="99528"/>
                    </a:cubicBezTo>
                    <a:cubicBezTo>
                      <a:pt x="69402" y="102202"/>
                      <a:pt x="69917" y="103435"/>
                      <a:pt x="69814" y="104258"/>
                    </a:cubicBezTo>
                    <a:cubicBezTo>
                      <a:pt x="69814" y="104875"/>
                      <a:pt x="69402" y="105286"/>
                      <a:pt x="68786" y="105595"/>
                    </a:cubicBezTo>
                    <a:cubicBezTo>
                      <a:pt x="65701" y="106931"/>
                      <a:pt x="51512" y="101790"/>
                      <a:pt x="41744" y="94079"/>
                    </a:cubicBezTo>
                    <a:cubicBezTo>
                      <a:pt x="31771" y="86162"/>
                      <a:pt x="18302" y="82769"/>
                      <a:pt x="2776" y="84106"/>
                    </a:cubicBezTo>
                    <a:cubicBezTo>
                      <a:pt x="1954" y="84208"/>
                      <a:pt x="1131" y="84517"/>
                      <a:pt x="1234" y="86265"/>
                    </a:cubicBezTo>
                    <a:cubicBezTo>
                      <a:pt x="1542" y="92434"/>
                      <a:pt x="11824" y="105697"/>
                      <a:pt x="16348" y="105697"/>
                    </a:cubicBezTo>
                    <a:cubicBezTo>
                      <a:pt x="16451" y="105697"/>
                      <a:pt x="16451" y="105697"/>
                      <a:pt x="16554" y="105697"/>
                    </a:cubicBezTo>
                    <a:cubicBezTo>
                      <a:pt x="22312" y="105697"/>
                      <a:pt x="30948" y="107857"/>
                      <a:pt x="47091" y="123588"/>
                    </a:cubicBezTo>
                    <a:cubicBezTo>
                      <a:pt x="55419" y="131710"/>
                      <a:pt x="63131" y="134075"/>
                      <a:pt x="68786" y="135823"/>
                    </a:cubicBezTo>
                    <a:cubicBezTo>
                      <a:pt x="73207" y="137160"/>
                      <a:pt x="76703" y="138291"/>
                      <a:pt x="78450" y="141478"/>
                    </a:cubicBezTo>
                    <a:cubicBezTo>
                      <a:pt x="79273" y="142918"/>
                      <a:pt x="78965" y="143740"/>
                      <a:pt x="78553" y="144152"/>
                    </a:cubicBezTo>
                    <a:cubicBezTo>
                      <a:pt x="77011" y="146002"/>
                      <a:pt x="71767" y="144460"/>
                      <a:pt x="59326" y="140142"/>
                    </a:cubicBezTo>
                    <a:cubicBezTo>
                      <a:pt x="53568" y="138188"/>
                      <a:pt x="47605" y="136132"/>
                      <a:pt x="43389" y="135206"/>
                    </a:cubicBezTo>
                    <a:cubicBezTo>
                      <a:pt x="37015" y="133870"/>
                      <a:pt x="30126" y="136029"/>
                      <a:pt x="26630" y="140553"/>
                    </a:cubicBezTo>
                    <a:cubicBezTo>
                      <a:pt x="24162" y="143740"/>
                      <a:pt x="23751" y="147442"/>
                      <a:pt x="25499" y="151143"/>
                    </a:cubicBezTo>
                    <a:cubicBezTo>
                      <a:pt x="27350" y="155153"/>
                      <a:pt x="31051" y="157518"/>
                      <a:pt x="35678" y="157929"/>
                    </a:cubicBezTo>
                    <a:cubicBezTo>
                      <a:pt x="41333" y="158443"/>
                      <a:pt x="47297" y="155770"/>
                      <a:pt x="50381" y="151452"/>
                    </a:cubicBezTo>
                    <a:cubicBezTo>
                      <a:pt x="51923" y="149292"/>
                      <a:pt x="53671" y="147236"/>
                      <a:pt x="55214" y="148059"/>
                    </a:cubicBezTo>
                    <a:cubicBezTo>
                      <a:pt x="57887" y="149292"/>
                      <a:pt x="55728" y="157929"/>
                      <a:pt x="54699" y="161631"/>
                    </a:cubicBezTo>
                    <a:cubicBezTo>
                      <a:pt x="53877" y="164407"/>
                      <a:pt x="59532" y="167594"/>
                      <a:pt x="64879" y="170576"/>
                    </a:cubicBezTo>
                    <a:cubicBezTo>
                      <a:pt x="70225" y="173558"/>
                      <a:pt x="75777" y="176642"/>
                      <a:pt x="77936" y="180549"/>
                    </a:cubicBezTo>
                    <a:cubicBezTo>
                      <a:pt x="79787" y="184148"/>
                      <a:pt x="78142" y="185690"/>
                      <a:pt x="77320" y="186204"/>
                    </a:cubicBezTo>
                    <a:cubicBezTo>
                      <a:pt x="73824" y="188363"/>
                      <a:pt x="64467" y="185382"/>
                      <a:pt x="60354" y="179830"/>
                    </a:cubicBezTo>
                    <a:cubicBezTo>
                      <a:pt x="56447" y="174483"/>
                      <a:pt x="47913" y="165743"/>
                      <a:pt x="35164" y="167183"/>
                    </a:cubicBezTo>
                    <a:cubicBezTo>
                      <a:pt x="33005" y="167389"/>
                      <a:pt x="30434" y="168211"/>
                      <a:pt x="30331" y="170370"/>
                    </a:cubicBezTo>
                    <a:cubicBezTo>
                      <a:pt x="30331" y="173558"/>
                      <a:pt x="35781" y="178904"/>
                      <a:pt x="41230" y="179624"/>
                    </a:cubicBezTo>
                    <a:cubicBezTo>
                      <a:pt x="46782" y="180446"/>
                      <a:pt x="51409" y="184045"/>
                      <a:pt x="51204" y="187438"/>
                    </a:cubicBezTo>
                    <a:cubicBezTo>
                      <a:pt x="51101" y="188466"/>
                      <a:pt x="50381" y="190934"/>
                      <a:pt x="45343" y="190934"/>
                    </a:cubicBezTo>
                    <a:cubicBezTo>
                      <a:pt x="38968" y="190934"/>
                      <a:pt x="29612" y="194841"/>
                      <a:pt x="28172" y="199159"/>
                    </a:cubicBezTo>
                    <a:cubicBezTo>
                      <a:pt x="27555" y="200907"/>
                      <a:pt x="28481" y="202655"/>
                      <a:pt x="30743" y="204403"/>
                    </a:cubicBezTo>
                    <a:cubicBezTo>
                      <a:pt x="36706" y="208927"/>
                      <a:pt x="45960" y="208310"/>
                      <a:pt x="54083" y="207693"/>
                    </a:cubicBezTo>
                    <a:cubicBezTo>
                      <a:pt x="60971" y="207179"/>
                      <a:pt x="66832" y="206768"/>
                      <a:pt x="70328" y="209338"/>
                    </a:cubicBezTo>
                    <a:cubicBezTo>
                      <a:pt x="75572" y="213143"/>
                      <a:pt x="84517" y="215199"/>
                      <a:pt x="88115" y="213348"/>
                    </a:cubicBezTo>
                    <a:cubicBezTo>
                      <a:pt x="89041" y="212937"/>
                      <a:pt x="89452" y="212217"/>
                      <a:pt x="89349" y="211395"/>
                    </a:cubicBezTo>
                    <a:cubicBezTo>
                      <a:pt x="89349" y="210161"/>
                      <a:pt x="89761" y="209030"/>
                      <a:pt x="90583" y="208207"/>
                    </a:cubicBezTo>
                    <a:cubicBezTo>
                      <a:pt x="92948" y="205945"/>
                      <a:pt x="98192" y="206254"/>
                      <a:pt x="104361" y="206562"/>
                    </a:cubicBezTo>
                    <a:cubicBezTo>
                      <a:pt x="106828" y="206665"/>
                      <a:pt x="109296" y="206871"/>
                      <a:pt x="111661" y="206871"/>
                    </a:cubicBezTo>
                    <a:cubicBezTo>
                      <a:pt x="111867" y="206871"/>
                      <a:pt x="111969" y="206871"/>
                      <a:pt x="112072" y="206871"/>
                    </a:cubicBezTo>
                    <a:cubicBezTo>
                      <a:pt x="121943" y="206871"/>
                      <a:pt x="125747" y="208927"/>
                      <a:pt x="133047" y="214274"/>
                    </a:cubicBezTo>
                    <a:cubicBezTo>
                      <a:pt x="136440" y="216741"/>
                      <a:pt x="140039" y="217667"/>
                      <a:pt x="143123" y="216844"/>
                    </a:cubicBezTo>
                    <a:cubicBezTo>
                      <a:pt x="145488" y="216227"/>
                      <a:pt x="147442" y="214685"/>
                      <a:pt x="148573" y="212526"/>
                    </a:cubicBezTo>
                    <a:cubicBezTo>
                      <a:pt x="151452" y="206871"/>
                      <a:pt x="151760" y="206665"/>
                      <a:pt x="159163" y="206562"/>
                    </a:cubicBezTo>
                    <a:cubicBezTo>
                      <a:pt x="160088" y="206562"/>
                      <a:pt x="160911" y="206460"/>
                      <a:pt x="161425" y="206151"/>
                    </a:cubicBezTo>
                    <a:cubicBezTo>
                      <a:pt x="161014" y="204917"/>
                      <a:pt x="160808" y="203786"/>
                      <a:pt x="160808" y="202758"/>
                    </a:cubicBezTo>
                    <a:cubicBezTo>
                      <a:pt x="160808" y="202038"/>
                      <a:pt x="160808" y="201319"/>
                      <a:pt x="160911" y="200599"/>
                    </a:cubicBezTo>
                    <a:cubicBezTo>
                      <a:pt x="159780" y="198851"/>
                      <a:pt x="158135" y="196897"/>
                      <a:pt x="156181" y="195047"/>
                    </a:cubicBezTo>
                    <a:cubicBezTo>
                      <a:pt x="152685" y="191654"/>
                      <a:pt x="150938" y="193196"/>
                      <a:pt x="148881" y="194944"/>
                    </a:cubicBezTo>
                    <a:cubicBezTo>
                      <a:pt x="147750" y="195869"/>
                      <a:pt x="146619" y="196897"/>
                      <a:pt x="145180" y="196692"/>
                    </a:cubicBezTo>
                    <a:cubicBezTo>
                      <a:pt x="144254" y="196589"/>
                      <a:pt x="143432" y="195972"/>
                      <a:pt x="142609" y="194944"/>
                    </a:cubicBezTo>
                    <a:cubicBezTo>
                      <a:pt x="137982" y="188775"/>
                      <a:pt x="129243" y="186821"/>
                      <a:pt x="117110" y="189494"/>
                    </a:cubicBezTo>
                    <a:cubicBezTo>
                      <a:pt x="111352" y="190728"/>
                      <a:pt x="107651" y="188569"/>
                      <a:pt x="106109" y="186101"/>
                    </a:cubicBezTo>
                    <a:cubicBezTo>
                      <a:pt x="104875" y="184045"/>
                      <a:pt x="104772" y="181783"/>
                      <a:pt x="106006" y="180138"/>
                    </a:cubicBezTo>
                    <a:cubicBezTo>
                      <a:pt x="106623" y="179315"/>
                      <a:pt x="108576" y="177568"/>
                      <a:pt x="112998" y="178904"/>
                    </a:cubicBezTo>
                    <a:cubicBezTo>
                      <a:pt x="121943" y="181783"/>
                      <a:pt x="132327" y="181166"/>
                      <a:pt x="140759" y="177465"/>
                    </a:cubicBezTo>
                    <a:cubicBezTo>
                      <a:pt x="141992" y="176951"/>
                      <a:pt x="142609" y="176334"/>
                      <a:pt x="142712" y="175717"/>
                    </a:cubicBezTo>
                    <a:cubicBezTo>
                      <a:pt x="143021" y="174175"/>
                      <a:pt x="140553" y="171810"/>
                      <a:pt x="138497" y="169651"/>
                    </a:cubicBezTo>
                    <a:cubicBezTo>
                      <a:pt x="136851" y="167903"/>
                      <a:pt x="135104" y="166155"/>
                      <a:pt x="134075" y="164407"/>
                    </a:cubicBezTo>
                    <a:cubicBezTo>
                      <a:pt x="133458" y="163276"/>
                      <a:pt x="133356" y="162248"/>
                      <a:pt x="133870" y="161425"/>
                    </a:cubicBezTo>
                    <a:cubicBezTo>
                      <a:pt x="135104" y="159471"/>
                      <a:pt x="139216" y="159677"/>
                      <a:pt x="146208" y="160294"/>
                    </a:cubicBezTo>
                    <a:cubicBezTo>
                      <a:pt x="148984" y="160500"/>
                      <a:pt x="151966" y="160808"/>
                      <a:pt x="154433" y="160808"/>
                    </a:cubicBezTo>
                    <a:cubicBezTo>
                      <a:pt x="155564" y="160808"/>
                      <a:pt x="156593" y="160397"/>
                      <a:pt x="157518" y="159574"/>
                    </a:cubicBezTo>
                    <a:cubicBezTo>
                      <a:pt x="155564" y="152685"/>
                      <a:pt x="155050" y="147853"/>
                      <a:pt x="155976" y="144049"/>
                    </a:cubicBezTo>
                    <a:lnTo>
                      <a:pt x="155770" y="143740"/>
                    </a:lnTo>
                    <a:cubicBezTo>
                      <a:pt x="155462" y="143329"/>
                      <a:pt x="155256" y="142918"/>
                      <a:pt x="154947" y="142506"/>
                    </a:cubicBezTo>
                    <a:cubicBezTo>
                      <a:pt x="152069" y="137674"/>
                      <a:pt x="150629" y="131402"/>
                      <a:pt x="153714" y="128729"/>
                    </a:cubicBezTo>
                    <a:cubicBezTo>
                      <a:pt x="153919" y="128523"/>
                      <a:pt x="154125" y="128317"/>
                      <a:pt x="154331" y="128112"/>
                    </a:cubicBezTo>
                    <a:cubicBezTo>
                      <a:pt x="148059" y="123177"/>
                      <a:pt x="137263" y="123588"/>
                      <a:pt x="129243" y="123999"/>
                    </a:cubicBezTo>
                    <a:cubicBezTo>
                      <a:pt x="127495" y="124102"/>
                      <a:pt x="125850" y="124102"/>
                      <a:pt x="124410" y="124102"/>
                    </a:cubicBezTo>
                    <a:cubicBezTo>
                      <a:pt x="122148" y="124102"/>
                      <a:pt x="120503" y="123588"/>
                      <a:pt x="119989" y="122457"/>
                    </a:cubicBezTo>
                    <a:cubicBezTo>
                      <a:pt x="119784" y="122046"/>
                      <a:pt x="119475" y="121120"/>
                      <a:pt x="120195" y="119886"/>
                    </a:cubicBezTo>
                    <a:cubicBezTo>
                      <a:pt x="122148" y="116802"/>
                      <a:pt x="131094" y="112586"/>
                      <a:pt x="143946" y="113409"/>
                    </a:cubicBezTo>
                    <a:cubicBezTo>
                      <a:pt x="150423" y="113820"/>
                      <a:pt x="152069" y="112689"/>
                      <a:pt x="152377" y="112072"/>
                    </a:cubicBezTo>
                    <a:cubicBezTo>
                      <a:pt x="153097" y="110838"/>
                      <a:pt x="151452" y="108268"/>
                      <a:pt x="150115" y="106109"/>
                    </a:cubicBezTo>
                    <a:cubicBezTo>
                      <a:pt x="148676" y="103847"/>
                      <a:pt x="147442" y="101893"/>
                      <a:pt x="147853" y="100351"/>
                    </a:cubicBezTo>
                    <a:cubicBezTo>
                      <a:pt x="147956" y="99734"/>
                      <a:pt x="148367" y="99220"/>
                      <a:pt x="148881" y="98911"/>
                    </a:cubicBezTo>
                    <a:cubicBezTo>
                      <a:pt x="150526" y="97986"/>
                      <a:pt x="153405" y="98809"/>
                      <a:pt x="157312" y="99940"/>
                    </a:cubicBezTo>
                    <a:cubicBezTo>
                      <a:pt x="160500" y="100865"/>
                      <a:pt x="163995" y="101893"/>
                      <a:pt x="167080" y="101996"/>
                    </a:cubicBezTo>
                    <a:cubicBezTo>
                      <a:pt x="168314" y="97575"/>
                      <a:pt x="168417" y="94387"/>
                      <a:pt x="167388" y="92434"/>
                    </a:cubicBezTo>
                    <a:cubicBezTo>
                      <a:pt x="165641" y="89041"/>
                      <a:pt x="165538" y="85648"/>
                      <a:pt x="167183" y="83180"/>
                    </a:cubicBezTo>
                    <a:cubicBezTo>
                      <a:pt x="168417" y="81227"/>
                      <a:pt x="170473" y="80198"/>
                      <a:pt x="172941" y="80301"/>
                    </a:cubicBezTo>
                    <a:lnTo>
                      <a:pt x="173455" y="80301"/>
                    </a:lnTo>
                    <a:lnTo>
                      <a:pt x="173558" y="80610"/>
                    </a:lnTo>
                    <a:cubicBezTo>
                      <a:pt x="173660" y="80198"/>
                      <a:pt x="173660" y="79684"/>
                      <a:pt x="173660" y="78965"/>
                    </a:cubicBezTo>
                    <a:lnTo>
                      <a:pt x="173660" y="78656"/>
                    </a:lnTo>
                    <a:lnTo>
                      <a:pt x="173763" y="78451"/>
                    </a:lnTo>
                    <a:cubicBezTo>
                      <a:pt x="175306" y="75983"/>
                      <a:pt x="178184" y="75058"/>
                      <a:pt x="181783" y="75983"/>
                    </a:cubicBezTo>
                    <a:lnTo>
                      <a:pt x="183017" y="73926"/>
                    </a:lnTo>
                    <a:cubicBezTo>
                      <a:pt x="184662" y="71150"/>
                      <a:pt x="186513" y="67963"/>
                      <a:pt x="188672" y="64467"/>
                    </a:cubicBezTo>
                    <a:cubicBezTo>
                      <a:pt x="193402" y="56653"/>
                      <a:pt x="199982" y="53466"/>
                      <a:pt x="204814" y="51101"/>
                    </a:cubicBezTo>
                    <a:cubicBezTo>
                      <a:pt x="207693" y="49661"/>
                      <a:pt x="209853" y="48633"/>
                      <a:pt x="210367" y="47194"/>
                    </a:cubicBezTo>
                    <a:cubicBezTo>
                      <a:pt x="210572" y="46474"/>
                      <a:pt x="210367" y="45549"/>
                      <a:pt x="209750" y="44418"/>
                    </a:cubicBezTo>
                    <a:cubicBezTo>
                      <a:pt x="207076" y="39688"/>
                      <a:pt x="198028" y="40922"/>
                      <a:pt x="190009" y="42053"/>
                    </a:cubicBezTo>
                    <a:cubicBezTo>
                      <a:pt x="184662" y="42772"/>
                      <a:pt x="179932" y="43389"/>
                      <a:pt x="177259" y="42258"/>
                    </a:cubicBezTo>
                    <a:cubicBezTo>
                      <a:pt x="174894" y="41333"/>
                      <a:pt x="175306" y="39688"/>
                      <a:pt x="175408" y="39277"/>
                    </a:cubicBezTo>
                    <a:cubicBezTo>
                      <a:pt x="176745" y="35267"/>
                      <a:pt x="191242" y="30743"/>
                      <a:pt x="197206" y="32491"/>
                    </a:cubicBezTo>
                    <a:cubicBezTo>
                      <a:pt x="203478" y="34239"/>
                      <a:pt x="209236" y="32799"/>
                      <a:pt x="218798" y="19741"/>
                    </a:cubicBezTo>
                    <a:cubicBezTo>
                      <a:pt x="222191" y="15012"/>
                      <a:pt x="223219" y="11104"/>
                      <a:pt x="221574" y="8842"/>
                    </a:cubicBezTo>
                    <a:cubicBezTo>
                      <a:pt x="219826" y="6375"/>
                      <a:pt x="215508" y="5963"/>
                      <a:pt x="212423" y="6992"/>
                    </a:cubicBezTo>
                    <a:lnTo>
                      <a:pt x="212423" y="6992"/>
                    </a:lnTo>
                    <a:cubicBezTo>
                      <a:pt x="206357" y="8842"/>
                      <a:pt x="197000" y="5963"/>
                      <a:pt x="191345" y="514"/>
                    </a:cubicBezTo>
                    <a:cubicBezTo>
                      <a:pt x="191242" y="411"/>
                      <a:pt x="191242" y="411"/>
                      <a:pt x="191140" y="411"/>
                    </a:cubicBezTo>
                    <a:cubicBezTo>
                      <a:pt x="190934" y="308"/>
                      <a:pt x="190728" y="103"/>
                      <a:pt x="190420" y="0"/>
                    </a:cubicBezTo>
                    <a:cubicBezTo>
                      <a:pt x="124719" y="20255"/>
                      <a:pt x="61074" y="45240"/>
                      <a:pt x="0" y="74749"/>
                    </a:cubicBezTo>
                    <a:cubicBezTo>
                      <a:pt x="7403" y="76908"/>
                      <a:pt x="19536" y="78451"/>
                      <a:pt x="24060" y="76600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782" name="Freihandform: Form 781">
                <a:extLst>
                  <a:ext uri="{FF2B5EF4-FFF2-40B4-BE49-F238E27FC236}">
                    <a16:creationId xmlns:a16="http://schemas.microsoft.com/office/drawing/2014/main" id="{FDB59BEF-DA90-4FC0-AF97-90681AEDB3A9}"/>
                  </a:ext>
                </a:extLst>
              </p:cNvPr>
              <p:cNvSpPr/>
              <p:nvPr/>
            </p:nvSpPr>
            <p:spPr bwMode="gray">
              <a:xfrm>
                <a:off x="4876827" y="3047112"/>
                <a:ext cx="5269" cy="5860"/>
              </a:xfrm>
              <a:custGeom>
                <a:avLst/>
                <a:gdLst>
                  <a:gd name="connsiteX0" fmla="*/ 3933 w 5269"/>
                  <a:gd name="connsiteY0" fmla="*/ 0 h 5860"/>
                  <a:gd name="connsiteX1" fmla="*/ 231 w 5269"/>
                  <a:gd name="connsiteY1" fmla="*/ 1748 h 5860"/>
                  <a:gd name="connsiteX2" fmla="*/ 231 w 5269"/>
                  <a:gd name="connsiteY2" fmla="*/ 5861 h 5860"/>
                  <a:gd name="connsiteX3" fmla="*/ 2185 w 5269"/>
                  <a:gd name="connsiteY3" fmla="*/ 3085 h 5860"/>
                  <a:gd name="connsiteX4" fmla="*/ 5269 w 5269"/>
                  <a:gd name="connsiteY4" fmla="*/ 103 h 5860"/>
                  <a:gd name="connsiteX5" fmla="*/ 4550 w 5269"/>
                  <a:gd name="connsiteY5" fmla="*/ 103 h 5860"/>
                  <a:gd name="connsiteX6" fmla="*/ 3933 w 5269"/>
                  <a:gd name="connsiteY6" fmla="*/ 0 h 5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269" h="5860">
                    <a:moveTo>
                      <a:pt x="3933" y="0"/>
                    </a:moveTo>
                    <a:cubicBezTo>
                      <a:pt x="1979" y="0"/>
                      <a:pt x="745" y="206"/>
                      <a:pt x="231" y="1748"/>
                    </a:cubicBezTo>
                    <a:cubicBezTo>
                      <a:pt x="-77" y="2776"/>
                      <a:pt x="-77" y="4216"/>
                      <a:pt x="231" y="5861"/>
                    </a:cubicBezTo>
                    <a:cubicBezTo>
                      <a:pt x="745" y="4832"/>
                      <a:pt x="1362" y="3907"/>
                      <a:pt x="2185" y="3085"/>
                    </a:cubicBezTo>
                    <a:cubicBezTo>
                      <a:pt x="3213" y="2056"/>
                      <a:pt x="4138" y="1028"/>
                      <a:pt x="5269" y="103"/>
                    </a:cubicBezTo>
                    <a:cubicBezTo>
                      <a:pt x="5064" y="103"/>
                      <a:pt x="4755" y="103"/>
                      <a:pt x="4550" y="103"/>
                    </a:cubicBezTo>
                    <a:cubicBezTo>
                      <a:pt x="4241" y="0"/>
                      <a:pt x="4036" y="0"/>
                      <a:pt x="3933" y="0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783" name="Freihandform: Form 782">
                <a:extLst>
                  <a:ext uri="{FF2B5EF4-FFF2-40B4-BE49-F238E27FC236}">
                    <a16:creationId xmlns:a16="http://schemas.microsoft.com/office/drawing/2014/main" id="{D5C1ABF4-28AF-4FFE-92A3-4E17C6385280}"/>
                  </a:ext>
                </a:extLst>
              </p:cNvPr>
              <p:cNvSpPr/>
              <p:nvPr/>
            </p:nvSpPr>
            <p:spPr bwMode="gray">
              <a:xfrm>
                <a:off x="4864617" y="3011948"/>
                <a:ext cx="22259" cy="30125"/>
              </a:xfrm>
              <a:custGeom>
                <a:avLst/>
                <a:gdLst>
                  <a:gd name="connsiteX0" fmla="*/ 4318 w 22259"/>
                  <a:gd name="connsiteY0" fmla="*/ 25602 h 30125"/>
                  <a:gd name="connsiteX1" fmla="*/ 11002 w 22259"/>
                  <a:gd name="connsiteY1" fmla="*/ 21695 h 30125"/>
                  <a:gd name="connsiteX2" fmla="*/ 13880 w 22259"/>
                  <a:gd name="connsiteY2" fmla="*/ 20872 h 30125"/>
                  <a:gd name="connsiteX3" fmla="*/ 14909 w 22259"/>
                  <a:gd name="connsiteY3" fmla="*/ 16040 h 30125"/>
                  <a:gd name="connsiteX4" fmla="*/ 17376 w 22259"/>
                  <a:gd name="connsiteY4" fmla="*/ 9871 h 30125"/>
                  <a:gd name="connsiteX5" fmla="*/ 22209 w 22259"/>
                  <a:gd name="connsiteY5" fmla="*/ 3290 h 30125"/>
                  <a:gd name="connsiteX6" fmla="*/ 16657 w 22259"/>
                  <a:gd name="connsiteY6" fmla="*/ 411 h 30125"/>
                  <a:gd name="connsiteX7" fmla="*/ 15217 w 22259"/>
                  <a:gd name="connsiteY7" fmla="*/ 0 h 30125"/>
                  <a:gd name="connsiteX8" fmla="*/ 0 w 22259"/>
                  <a:gd name="connsiteY8" fmla="*/ 30126 h 30125"/>
                  <a:gd name="connsiteX9" fmla="*/ 4318 w 22259"/>
                  <a:gd name="connsiteY9" fmla="*/ 25602 h 30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259" h="30125">
                    <a:moveTo>
                      <a:pt x="4318" y="25602"/>
                    </a:moveTo>
                    <a:cubicBezTo>
                      <a:pt x="7403" y="22312"/>
                      <a:pt x="9254" y="22003"/>
                      <a:pt x="11002" y="21695"/>
                    </a:cubicBezTo>
                    <a:cubicBezTo>
                      <a:pt x="11927" y="21592"/>
                      <a:pt x="12749" y="21386"/>
                      <a:pt x="13880" y="20872"/>
                    </a:cubicBezTo>
                    <a:cubicBezTo>
                      <a:pt x="15011" y="20358"/>
                      <a:pt x="15011" y="18096"/>
                      <a:pt x="14909" y="16040"/>
                    </a:cubicBezTo>
                    <a:cubicBezTo>
                      <a:pt x="14806" y="13366"/>
                      <a:pt x="14703" y="10385"/>
                      <a:pt x="17376" y="9871"/>
                    </a:cubicBezTo>
                    <a:cubicBezTo>
                      <a:pt x="20461" y="9254"/>
                      <a:pt x="22620" y="6375"/>
                      <a:pt x="22209" y="3290"/>
                    </a:cubicBezTo>
                    <a:cubicBezTo>
                      <a:pt x="22003" y="1851"/>
                      <a:pt x="19021" y="1131"/>
                      <a:pt x="16657" y="411"/>
                    </a:cubicBezTo>
                    <a:cubicBezTo>
                      <a:pt x="16143" y="308"/>
                      <a:pt x="15628" y="103"/>
                      <a:pt x="15217" y="0"/>
                    </a:cubicBezTo>
                    <a:cubicBezTo>
                      <a:pt x="10076" y="9973"/>
                      <a:pt x="4935" y="19947"/>
                      <a:pt x="0" y="30126"/>
                    </a:cubicBezTo>
                    <a:cubicBezTo>
                      <a:pt x="1645" y="28584"/>
                      <a:pt x="3085" y="26938"/>
                      <a:pt x="4318" y="25602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784" name="Freihandform: Form 783">
                <a:extLst>
                  <a:ext uri="{FF2B5EF4-FFF2-40B4-BE49-F238E27FC236}">
                    <a16:creationId xmlns:a16="http://schemas.microsoft.com/office/drawing/2014/main" id="{F8041221-2F7A-49C9-802F-A0C05946267C}"/>
                  </a:ext>
                </a:extLst>
              </p:cNvPr>
              <p:cNvSpPr/>
              <p:nvPr/>
            </p:nvSpPr>
            <p:spPr bwMode="gray">
              <a:xfrm>
                <a:off x="4887545" y="2988299"/>
                <a:ext cx="4860" cy="8945"/>
              </a:xfrm>
              <a:custGeom>
                <a:avLst/>
                <a:gdLst>
                  <a:gd name="connsiteX0" fmla="*/ 2468 w 4860"/>
                  <a:gd name="connsiteY0" fmla="*/ 7403 h 8945"/>
                  <a:gd name="connsiteX1" fmla="*/ 4832 w 4860"/>
                  <a:gd name="connsiteY1" fmla="*/ 1234 h 8945"/>
                  <a:gd name="connsiteX2" fmla="*/ 4832 w 4860"/>
                  <a:gd name="connsiteY2" fmla="*/ 0 h 8945"/>
                  <a:gd name="connsiteX3" fmla="*/ 0 w 4860"/>
                  <a:gd name="connsiteY3" fmla="*/ 8945 h 8945"/>
                  <a:gd name="connsiteX4" fmla="*/ 2468 w 4860"/>
                  <a:gd name="connsiteY4" fmla="*/ 7403 h 8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60" h="8945">
                    <a:moveTo>
                      <a:pt x="2468" y="7403"/>
                    </a:moveTo>
                    <a:cubicBezTo>
                      <a:pt x="4113" y="5758"/>
                      <a:pt x="5038" y="3496"/>
                      <a:pt x="4832" y="1234"/>
                    </a:cubicBezTo>
                    <a:cubicBezTo>
                      <a:pt x="4832" y="823"/>
                      <a:pt x="4832" y="411"/>
                      <a:pt x="4832" y="0"/>
                    </a:cubicBezTo>
                    <a:cubicBezTo>
                      <a:pt x="3187" y="2982"/>
                      <a:pt x="1645" y="5963"/>
                      <a:pt x="0" y="8945"/>
                    </a:cubicBezTo>
                    <a:cubicBezTo>
                      <a:pt x="823" y="8740"/>
                      <a:pt x="1748" y="8123"/>
                      <a:pt x="2468" y="7403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785" name="Freihandform: Form 784">
                <a:extLst>
                  <a:ext uri="{FF2B5EF4-FFF2-40B4-BE49-F238E27FC236}">
                    <a16:creationId xmlns:a16="http://schemas.microsoft.com/office/drawing/2014/main" id="{A246923E-6B05-4273-B55B-43DD2B8DD462}"/>
                  </a:ext>
                </a:extLst>
              </p:cNvPr>
              <p:cNvSpPr/>
              <p:nvPr/>
            </p:nvSpPr>
            <p:spPr bwMode="gray">
              <a:xfrm>
                <a:off x="4886003" y="3023361"/>
                <a:ext cx="21386" cy="20769"/>
              </a:xfrm>
              <a:custGeom>
                <a:avLst/>
                <a:gdLst>
                  <a:gd name="connsiteX0" fmla="*/ 17273 w 21386"/>
                  <a:gd name="connsiteY0" fmla="*/ 9151 h 20769"/>
                  <a:gd name="connsiteX1" fmla="*/ 21078 w 21386"/>
                  <a:gd name="connsiteY1" fmla="*/ 7609 h 20769"/>
                  <a:gd name="connsiteX2" fmla="*/ 21386 w 21386"/>
                  <a:gd name="connsiteY2" fmla="*/ 7300 h 20769"/>
                  <a:gd name="connsiteX3" fmla="*/ 20050 w 21386"/>
                  <a:gd name="connsiteY3" fmla="*/ 5963 h 20769"/>
                  <a:gd name="connsiteX4" fmla="*/ 17068 w 21386"/>
                  <a:gd name="connsiteY4" fmla="*/ 1234 h 20769"/>
                  <a:gd name="connsiteX5" fmla="*/ 16451 w 21386"/>
                  <a:gd name="connsiteY5" fmla="*/ 0 h 20769"/>
                  <a:gd name="connsiteX6" fmla="*/ 16143 w 21386"/>
                  <a:gd name="connsiteY6" fmla="*/ 0 h 20769"/>
                  <a:gd name="connsiteX7" fmla="*/ 9459 w 21386"/>
                  <a:gd name="connsiteY7" fmla="*/ 6169 h 20769"/>
                  <a:gd name="connsiteX8" fmla="*/ 4216 w 21386"/>
                  <a:gd name="connsiteY8" fmla="*/ 13675 h 20769"/>
                  <a:gd name="connsiteX9" fmla="*/ 0 w 21386"/>
                  <a:gd name="connsiteY9" fmla="*/ 20769 h 20769"/>
                  <a:gd name="connsiteX10" fmla="*/ 14703 w 21386"/>
                  <a:gd name="connsiteY10" fmla="*/ 16965 h 20769"/>
                  <a:gd name="connsiteX11" fmla="*/ 11927 w 21386"/>
                  <a:gd name="connsiteY11" fmla="*/ 13675 h 20769"/>
                  <a:gd name="connsiteX12" fmla="*/ 17273 w 21386"/>
                  <a:gd name="connsiteY12" fmla="*/ 9151 h 20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1386" h="20769">
                    <a:moveTo>
                      <a:pt x="17273" y="9151"/>
                    </a:moveTo>
                    <a:cubicBezTo>
                      <a:pt x="18713" y="8740"/>
                      <a:pt x="20152" y="8225"/>
                      <a:pt x="21078" y="7609"/>
                    </a:cubicBezTo>
                    <a:cubicBezTo>
                      <a:pt x="21386" y="7403"/>
                      <a:pt x="21386" y="7300"/>
                      <a:pt x="21386" y="7300"/>
                    </a:cubicBezTo>
                    <a:cubicBezTo>
                      <a:pt x="21386" y="7095"/>
                      <a:pt x="20564" y="6375"/>
                      <a:pt x="20050" y="5963"/>
                    </a:cubicBezTo>
                    <a:cubicBezTo>
                      <a:pt x="18816" y="4832"/>
                      <a:pt x="17171" y="3393"/>
                      <a:pt x="17068" y="1234"/>
                    </a:cubicBezTo>
                    <a:cubicBezTo>
                      <a:pt x="17068" y="720"/>
                      <a:pt x="16862" y="103"/>
                      <a:pt x="16451" y="0"/>
                    </a:cubicBezTo>
                    <a:cubicBezTo>
                      <a:pt x="16348" y="0"/>
                      <a:pt x="16245" y="0"/>
                      <a:pt x="16143" y="0"/>
                    </a:cubicBezTo>
                    <a:cubicBezTo>
                      <a:pt x="14909" y="0"/>
                      <a:pt x="12338" y="1542"/>
                      <a:pt x="9459" y="6169"/>
                    </a:cubicBezTo>
                    <a:cubicBezTo>
                      <a:pt x="7609" y="9151"/>
                      <a:pt x="5861" y="11618"/>
                      <a:pt x="4216" y="13675"/>
                    </a:cubicBezTo>
                    <a:cubicBezTo>
                      <a:pt x="2056" y="16657"/>
                      <a:pt x="411" y="18816"/>
                      <a:pt x="0" y="20769"/>
                    </a:cubicBezTo>
                    <a:cubicBezTo>
                      <a:pt x="4421" y="18199"/>
                      <a:pt x="9356" y="16862"/>
                      <a:pt x="14703" y="16965"/>
                    </a:cubicBezTo>
                    <a:cubicBezTo>
                      <a:pt x="13469" y="16040"/>
                      <a:pt x="12235" y="15114"/>
                      <a:pt x="11927" y="13675"/>
                    </a:cubicBezTo>
                    <a:cubicBezTo>
                      <a:pt x="11516" y="11002"/>
                      <a:pt x="14600" y="10076"/>
                      <a:pt x="17273" y="9151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786" name="Freihandform: Form 785">
                <a:extLst>
                  <a:ext uri="{FF2B5EF4-FFF2-40B4-BE49-F238E27FC236}">
                    <a16:creationId xmlns:a16="http://schemas.microsoft.com/office/drawing/2014/main" id="{6FA88225-32CB-4DCB-BE67-F63DE3AF6C6C}"/>
                  </a:ext>
                </a:extLst>
              </p:cNvPr>
              <p:cNvSpPr/>
              <p:nvPr/>
            </p:nvSpPr>
            <p:spPr bwMode="gray">
              <a:xfrm>
                <a:off x="5011647" y="2616944"/>
                <a:ext cx="1209909" cy="728958"/>
              </a:xfrm>
              <a:custGeom>
                <a:avLst/>
                <a:gdLst>
                  <a:gd name="connsiteX0" fmla="*/ 33005 w 1209909"/>
                  <a:gd name="connsiteY0" fmla="*/ 362719 h 728958"/>
                  <a:gd name="connsiteX1" fmla="*/ 37837 w 1209909"/>
                  <a:gd name="connsiteY1" fmla="*/ 364672 h 728958"/>
                  <a:gd name="connsiteX2" fmla="*/ 38248 w 1209909"/>
                  <a:gd name="connsiteY2" fmla="*/ 364364 h 728958"/>
                  <a:gd name="connsiteX3" fmla="*/ 42670 w 1209909"/>
                  <a:gd name="connsiteY3" fmla="*/ 362719 h 728958"/>
                  <a:gd name="connsiteX4" fmla="*/ 49867 w 1209909"/>
                  <a:gd name="connsiteY4" fmla="*/ 361177 h 728958"/>
                  <a:gd name="connsiteX5" fmla="*/ 55625 w 1209909"/>
                  <a:gd name="connsiteY5" fmla="*/ 360560 h 728958"/>
                  <a:gd name="connsiteX6" fmla="*/ 61383 w 1209909"/>
                  <a:gd name="connsiteY6" fmla="*/ 369299 h 728958"/>
                  <a:gd name="connsiteX7" fmla="*/ 68374 w 1209909"/>
                  <a:gd name="connsiteY7" fmla="*/ 376291 h 728958"/>
                  <a:gd name="connsiteX8" fmla="*/ 76703 w 1209909"/>
                  <a:gd name="connsiteY8" fmla="*/ 383797 h 728958"/>
                  <a:gd name="connsiteX9" fmla="*/ 78862 w 1209909"/>
                  <a:gd name="connsiteY9" fmla="*/ 386367 h 728958"/>
                  <a:gd name="connsiteX10" fmla="*/ 84722 w 1209909"/>
                  <a:gd name="connsiteY10" fmla="*/ 391816 h 728958"/>
                  <a:gd name="connsiteX11" fmla="*/ 86470 w 1209909"/>
                  <a:gd name="connsiteY11" fmla="*/ 391097 h 728958"/>
                  <a:gd name="connsiteX12" fmla="*/ 90275 w 1209909"/>
                  <a:gd name="connsiteY12" fmla="*/ 388526 h 728958"/>
                  <a:gd name="connsiteX13" fmla="*/ 96135 w 1209909"/>
                  <a:gd name="connsiteY13" fmla="*/ 382152 h 728958"/>
                  <a:gd name="connsiteX14" fmla="*/ 96032 w 1209909"/>
                  <a:gd name="connsiteY14" fmla="*/ 381329 h 728958"/>
                  <a:gd name="connsiteX15" fmla="*/ 95930 w 1209909"/>
                  <a:gd name="connsiteY15" fmla="*/ 380609 h 728958"/>
                  <a:gd name="connsiteX16" fmla="*/ 101996 w 1209909"/>
                  <a:gd name="connsiteY16" fmla="*/ 375674 h 728958"/>
                  <a:gd name="connsiteX17" fmla="*/ 115671 w 1209909"/>
                  <a:gd name="connsiteY17" fmla="*/ 381637 h 728958"/>
                  <a:gd name="connsiteX18" fmla="*/ 126364 w 1209909"/>
                  <a:gd name="connsiteY18" fmla="*/ 393153 h 728958"/>
                  <a:gd name="connsiteX19" fmla="*/ 150218 w 1209909"/>
                  <a:gd name="connsiteY19" fmla="*/ 417932 h 728958"/>
                  <a:gd name="connsiteX20" fmla="*/ 157826 w 1209909"/>
                  <a:gd name="connsiteY20" fmla="*/ 429757 h 728958"/>
                  <a:gd name="connsiteX21" fmla="*/ 178596 w 1209909"/>
                  <a:gd name="connsiteY21" fmla="*/ 448984 h 728958"/>
                  <a:gd name="connsiteX22" fmla="*/ 194738 w 1209909"/>
                  <a:gd name="connsiteY22" fmla="*/ 463070 h 728958"/>
                  <a:gd name="connsiteX23" fmla="*/ 194430 w 1209909"/>
                  <a:gd name="connsiteY23" fmla="*/ 466154 h 728958"/>
                  <a:gd name="connsiteX24" fmla="*/ 194430 w 1209909"/>
                  <a:gd name="connsiteY24" fmla="*/ 466154 h 728958"/>
                  <a:gd name="connsiteX25" fmla="*/ 194430 w 1209909"/>
                  <a:gd name="connsiteY25" fmla="*/ 466668 h 728958"/>
                  <a:gd name="connsiteX26" fmla="*/ 197206 w 1209909"/>
                  <a:gd name="connsiteY26" fmla="*/ 471295 h 728958"/>
                  <a:gd name="connsiteX27" fmla="*/ 197823 w 1209909"/>
                  <a:gd name="connsiteY27" fmla="*/ 471912 h 728958"/>
                  <a:gd name="connsiteX28" fmla="*/ 201113 w 1209909"/>
                  <a:gd name="connsiteY28" fmla="*/ 477259 h 728958"/>
                  <a:gd name="connsiteX29" fmla="*/ 201113 w 1209909"/>
                  <a:gd name="connsiteY29" fmla="*/ 477259 h 728958"/>
                  <a:gd name="connsiteX30" fmla="*/ 199365 w 1209909"/>
                  <a:gd name="connsiteY30" fmla="*/ 480652 h 728958"/>
                  <a:gd name="connsiteX31" fmla="*/ 192065 w 1209909"/>
                  <a:gd name="connsiteY31" fmla="*/ 487541 h 728958"/>
                  <a:gd name="connsiteX32" fmla="*/ 197412 w 1209909"/>
                  <a:gd name="connsiteY32" fmla="*/ 493298 h 728958"/>
                  <a:gd name="connsiteX33" fmla="*/ 198440 w 1209909"/>
                  <a:gd name="connsiteY33" fmla="*/ 494121 h 728958"/>
                  <a:gd name="connsiteX34" fmla="*/ 199776 w 1209909"/>
                  <a:gd name="connsiteY34" fmla="*/ 496589 h 728958"/>
                  <a:gd name="connsiteX35" fmla="*/ 199262 w 1209909"/>
                  <a:gd name="connsiteY35" fmla="*/ 497719 h 728958"/>
                  <a:gd name="connsiteX36" fmla="*/ 214068 w 1209909"/>
                  <a:gd name="connsiteY36" fmla="*/ 510777 h 728958"/>
                  <a:gd name="connsiteX37" fmla="*/ 215302 w 1209909"/>
                  <a:gd name="connsiteY37" fmla="*/ 512114 h 728958"/>
                  <a:gd name="connsiteX38" fmla="*/ 219826 w 1209909"/>
                  <a:gd name="connsiteY38" fmla="*/ 519209 h 728958"/>
                  <a:gd name="connsiteX39" fmla="*/ 222602 w 1209909"/>
                  <a:gd name="connsiteY39" fmla="*/ 523835 h 728958"/>
                  <a:gd name="connsiteX40" fmla="*/ 223013 w 1209909"/>
                  <a:gd name="connsiteY40" fmla="*/ 523835 h 728958"/>
                  <a:gd name="connsiteX41" fmla="*/ 223013 w 1209909"/>
                  <a:gd name="connsiteY41" fmla="*/ 523835 h 728958"/>
                  <a:gd name="connsiteX42" fmla="*/ 230828 w 1209909"/>
                  <a:gd name="connsiteY42" fmla="*/ 529285 h 728958"/>
                  <a:gd name="connsiteX43" fmla="*/ 234426 w 1209909"/>
                  <a:gd name="connsiteY43" fmla="*/ 532472 h 728958"/>
                  <a:gd name="connsiteX44" fmla="*/ 238950 w 1209909"/>
                  <a:gd name="connsiteY44" fmla="*/ 539258 h 728958"/>
                  <a:gd name="connsiteX45" fmla="*/ 235866 w 1209909"/>
                  <a:gd name="connsiteY45" fmla="*/ 541109 h 728958"/>
                  <a:gd name="connsiteX46" fmla="*/ 234323 w 1209909"/>
                  <a:gd name="connsiteY46" fmla="*/ 543063 h 728958"/>
                  <a:gd name="connsiteX47" fmla="*/ 236791 w 1209909"/>
                  <a:gd name="connsiteY47" fmla="*/ 548101 h 728958"/>
                  <a:gd name="connsiteX48" fmla="*/ 241829 w 1209909"/>
                  <a:gd name="connsiteY48" fmla="*/ 556326 h 728958"/>
                  <a:gd name="connsiteX49" fmla="*/ 241932 w 1209909"/>
                  <a:gd name="connsiteY49" fmla="*/ 557046 h 728958"/>
                  <a:gd name="connsiteX50" fmla="*/ 244502 w 1209909"/>
                  <a:gd name="connsiteY50" fmla="*/ 559411 h 728958"/>
                  <a:gd name="connsiteX51" fmla="*/ 255812 w 1209909"/>
                  <a:gd name="connsiteY51" fmla="*/ 562290 h 728958"/>
                  <a:gd name="connsiteX52" fmla="*/ 267328 w 1209909"/>
                  <a:gd name="connsiteY52" fmla="*/ 569076 h 728958"/>
                  <a:gd name="connsiteX53" fmla="*/ 275348 w 1209909"/>
                  <a:gd name="connsiteY53" fmla="*/ 573497 h 728958"/>
                  <a:gd name="connsiteX54" fmla="*/ 278021 w 1209909"/>
                  <a:gd name="connsiteY54" fmla="*/ 572983 h 728958"/>
                  <a:gd name="connsiteX55" fmla="*/ 280283 w 1209909"/>
                  <a:gd name="connsiteY55" fmla="*/ 572263 h 728958"/>
                  <a:gd name="connsiteX56" fmla="*/ 286247 w 1209909"/>
                  <a:gd name="connsiteY56" fmla="*/ 582545 h 728958"/>
                  <a:gd name="connsiteX57" fmla="*/ 292827 w 1209909"/>
                  <a:gd name="connsiteY57" fmla="*/ 583984 h 728958"/>
                  <a:gd name="connsiteX58" fmla="*/ 295603 w 1209909"/>
                  <a:gd name="connsiteY58" fmla="*/ 583470 h 728958"/>
                  <a:gd name="connsiteX59" fmla="*/ 301464 w 1209909"/>
                  <a:gd name="connsiteY59" fmla="*/ 586246 h 728958"/>
                  <a:gd name="connsiteX60" fmla="*/ 304137 w 1209909"/>
                  <a:gd name="connsiteY60" fmla="*/ 587891 h 728958"/>
                  <a:gd name="connsiteX61" fmla="*/ 314419 w 1209909"/>
                  <a:gd name="connsiteY61" fmla="*/ 596528 h 728958"/>
                  <a:gd name="connsiteX62" fmla="*/ 317709 w 1209909"/>
                  <a:gd name="connsiteY62" fmla="*/ 601977 h 728958"/>
                  <a:gd name="connsiteX63" fmla="*/ 689090 w 1209909"/>
                  <a:gd name="connsiteY63" fmla="*/ 598790 h 728958"/>
                  <a:gd name="connsiteX64" fmla="*/ 688884 w 1209909"/>
                  <a:gd name="connsiteY64" fmla="*/ 595706 h 728958"/>
                  <a:gd name="connsiteX65" fmla="*/ 690323 w 1209909"/>
                  <a:gd name="connsiteY65" fmla="*/ 591490 h 728958"/>
                  <a:gd name="connsiteX66" fmla="*/ 694025 w 1209909"/>
                  <a:gd name="connsiteY66" fmla="*/ 592107 h 728958"/>
                  <a:gd name="connsiteX67" fmla="*/ 698343 w 1209909"/>
                  <a:gd name="connsiteY67" fmla="*/ 598687 h 728958"/>
                  <a:gd name="connsiteX68" fmla="*/ 702148 w 1209909"/>
                  <a:gd name="connsiteY68" fmla="*/ 603725 h 728958"/>
                  <a:gd name="connsiteX69" fmla="*/ 707597 w 1209909"/>
                  <a:gd name="connsiteY69" fmla="*/ 606296 h 728958"/>
                  <a:gd name="connsiteX70" fmla="*/ 713972 w 1209909"/>
                  <a:gd name="connsiteY70" fmla="*/ 608352 h 728958"/>
                  <a:gd name="connsiteX71" fmla="*/ 715103 w 1209909"/>
                  <a:gd name="connsiteY71" fmla="*/ 607633 h 728958"/>
                  <a:gd name="connsiteX72" fmla="*/ 727749 w 1209909"/>
                  <a:gd name="connsiteY72" fmla="*/ 608969 h 728958"/>
                  <a:gd name="connsiteX73" fmla="*/ 734741 w 1209909"/>
                  <a:gd name="connsiteY73" fmla="*/ 611951 h 728958"/>
                  <a:gd name="connsiteX74" fmla="*/ 740190 w 1209909"/>
                  <a:gd name="connsiteY74" fmla="*/ 613904 h 728958"/>
                  <a:gd name="connsiteX75" fmla="*/ 748313 w 1209909"/>
                  <a:gd name="connsiteY75" fmla="*/ 618326 h 728958"/>
                  <a:gd name="connsiteX76" fmla="*/ 750678 w 1209909"/>
                  <a:gd name="connsiteY76" fmla="*/ 616372 h 728958"/>
                  <a:gd name="connsiteX77" fmla="*/ 771344 w 1209909"/>
                  <a:gd name="connsiteY77" fmla="*/ 618634 h 728958"/>
                  <a:gd name="connsiteX78" fmla="*/ 771550 w 1209909"/>
                  <a:gd name="connsiteY78" fmla="*/ 618737 h 728958"/>
                  <a:gd name="connsiteX79" fmla="*/ 776074 w 1209909"/>
                  <a:gd name="connsiteY79" fmla="*/ 610511 h 728958"/>
                  <a:gd name="connsiteX80" fmla="*/ 785122 w 1209909"/>
                  <a:gd name="connsiteY80" fmla="*/ 600127 h 728958"/>
                  <a:gd name="connsiteX81" fmla="*/ 785225 w 1209909"/>
                  <a:gd name="connsiteY81" fmla="*/ 600127 h 728958"/>
                  <a:gd name="connsiteX82" fmla="*/ 818435 w 1209909"/>
                  <a:gd name="connsiteY82" fmla="*/ 614418 h 728958"/>
                  <a:gd name="connsiteX83" fmla="*/ 826352 w 1209909"/>
                  <a:gd name="connsiteY83" fmla="*/ 619765 h 728958"/>
                  <a:gd name="connsiteX84" fmla="*/ 835811 w 1209909"/>
                  <a:gd name="connsiteY84" fmla="*/ 625934 h 728958"/>
                  <a:gd name="connsiteX85" fmla="*/ 843317 w 1209909"/>
                  <a:gd name="connsiteY85" fmla="*/ 637964 h 728958"/>
                  <a:gd name="connsiteX86" fmla="*/ 848664 w 1209909"/>
                  <a:gd name="connsiteY86" fmla="*/ 647115 h 728958"/>
                  <a:gd name="connsiteX87" fmla="*/ 857095 w 1209909"/>
                  <a:gd name="connsiteY87" fmla="*/ 652667 h 728958"/>
                  <a:gd name="connsiteX88" fmla="*/ 878995 w 1209909"/>
                  <a:gd name="connsiteY88" fmla="*/ 655957 h 728958"/>
                  <a:gd name="connsiteX89" fmla="*/ 889174 w 1209909"/>
                  <a:gd name="connsiteY89" fmla="*/ 656677 h 728958"/>
                  <a:gd name="connsiteX90" fmla="*/ 906962 w 1209909"/>
                  <a:gd name="connsiteY90" fmla="*/ 663874 h 728958"/>
                  <a:gd name="connsiteX91" fmla="*/ 914571 w 1209909"/>
                  <a:gd name="connsiteY91" fmla="*/ 674156 h 728958"/>
                  <a:gd name="connsiteX92" fmla="*/ 920123 w 1209909"/>
                  <a:gd name="connsiteY92" fmla="*/ 684541 h 728958"/>
                  <a:gd name="connsiteX93" fmla="*/ 916113 w 1209909"/>
                  <a:gd name="connsiteY93" fmla="*/ 686597 h 728958"/>
                  <a:gd name="connsiteX94" fmla="*/ 902849 w 1209909"/>
                  <a:gd name="connsiteY94" fmla="*/ 682073 h 728958"/>
                  <a:gd name="connsiteX95" fmla="*/ 898017 w 1209909"/>
                  <a:gd name="connsiteY95" fmla="*/ 679811 h 728958"/>
                  <a:gd name="connsiteX96" fmla="*/ 898222 w 1209909"/>
                  <a:gd name="connsiteY96" fmla="*/ 680531 h 728958"/>
                  <a:gd name="connsiteX97" fmla="*/ 897606 w 1209909"/>
                  <a:gd name="connsiteY97" fmla="*/ 686700 h 728958"/>
                  <a:gd name="connsiteX98" fmla="*/ 896988 w 1209909"/>
                  <a:gd name="connsiteY98" fmla="*/ 694308 h 728958"/>
                  <a:gd name="connsiteX99" fmla="*/ 893904 w 1209909"/>
                  <a:gd name="connsiteY99" fmla="*/ 718471 h 728958"/>
                  <a:gd name="connsiteX100" fmla="*/ 892156 w 1209909"/>
                  <a:gd name="connsiteY100" fmla="*/ 719499 h 728958"/>
                  <a:gd name="connsiteX101" fmla="*/ 895858 w 1209909"/>
                  <a:gd name="connsiteY101" fmla="*/ 728958 h 728958"/>
                  <a:gd name="connsiteX102" fmla="*/ 896886 w 1209909"/>
                  <a:gd name="connsiteY102" fmla="*/ 727930 h 728958"/>
                  <a:gd name="connsiteX103" fmla="*/ 911075 w 1209909"/>
                  <a:gd name="connsiteY103" fmla="*/ 719499 h 728958"/>
                  <a:gd name="connsiteX104" fmla="*/ 920431 w 1209909"/>
                  <a:gd name="connsiteY104" fmla="*/ 721967 h 728958"/>
                  <a:gd name="connsiteX105" fmla="*/ 928554 w 1209909"/>
                  <a:gd name="connsiteY105" fmla="*/ 721761 h 728958"/>
                  <a:gd name="connsiteX106" fmla="*/ 931022 w 1209909"/>
                  <a:gd name="connsiteY106" fmla="*/ 719396 h 728958"/>
                  <a:gd name="connsiteX107" fmla="*/ 935545 w 1209909"/>
                  <a:gd name="connsiteY107" fmla="*/ 716415 h 728958"/>
                  <a:gd name="connsiteX108" fmla="*/ 938013 w 1209909"/>
                  <a:gd name="connsiteY108" fmla="*/ 718574 h 728958"/>
                  <a:gd name="connsiteX109" fmla="*/ 938116 w 1209909"/>
                  <a:gd name="connsiteY109" fmla="*/ 718676 h 728958"/>
                  <a:gd name="connsiteX110" fmla="*/ 939555 w 1209909"/>
                  <a:gd name="connsiteY110" fmla="*/ 716929 h 728958"/>
                  <a:gd name="connsiteX111" fmla="*/ 939555 w 1209909"/>
                  <a:gd name="connsiteY111" fmla="*/ 716929 h 728958"/>
                  <a:gd name="connsiteX112" fmla="*/ 937808 w 1209909"/>
                  <a:gd name="connsiteY112" fmla="*/ 711788 h 728958"/>
                  <a:gd name="connsiteX113" fmla="*/ 926909 w 1209909"/>
                  <a:gd name="connsiteY113" fmla="*/ 707983 h 728958"/>
                  <a:gd name="connsiteX114" fmla="*/ 927217 w 1209909"/>
                  <a:gd name="connsiteY114" fmla="*/ 702740 h 728958"/>
                  <a:gd name="connsiteX115" fmla="*/ 953436 w 1209909"/>
                  <a:gd name="connsiteY115" fmla="*/ 694206 h 728958"/>
                  <a:gd name="connsiteX116" fmla="*/ 963821 w 1209909"/>
                  <a:gd name="connsiteY116" fmla="*/ 692458 h 728958"/>
                  <a:gd name="connsiteX117" fmla="*/ 971943 w 1209909"/>
                  <a:gd name="connsiteY117" fmla="*/ 692149 h 728958"/>
                  <a:gd name="connsiteX118" fmla="*/ 986852 w 1209909"/>
                  <a:gd name="connsiteY118" fmla="*/ 677035 h 728958"/>
                  <a:gd name="connsiteX119" fmla="*/ 1033840 w 1209909"/>
                  <a:gd name="connsiteY119" fmla="*/ 676521 h 728958"/>
                  <a:gd name="connsiteX120" fmla="*/ 1045150 w 1209909"/>
                  <a:gd name="connsiteY120" fmla="*/ 658116 h 728958"/>
                  <a:gd name="connsiteX121" fmla="*/ 1045150 w 1209909"/>
                  <a:gd name="connsiteY121" fmla="*/ 657602 h 728958"/>
                  <a:gd name="connsiteX122" fmla="*/ 1045150 w 1209909"/>
                  <a:gd name="connsiteY122" fmla="*/ 656060 h 728958"/>
                  <a:gd name="connsiteX123" fmla="*/ 1052553 w 1209909"/>
                  <a:gd name="connsiteY123" fmla="*/ 629019 h 728958"/>
                  <a:gd name="connsiteX124" fmla="*/ 1056871 w 1209909"/>
                  <a:gd name="connsiteY124" fmla="*/ 629430 h 728958"/>
                  <a:gd name="connsiteX125" fmla="*/ 1068387 w 1209909"/>
                  <a:gd name="connsiteY125" fmla="*/ 632412 h 728958"/>
                  <a:gd name="connsiteX126" fmla="*/ 1077229 w 1209909"/>
                  <a:gd name="connsiteY126" fmla="*/ 635908 h 728958"/>
                  <a:gd name="connsiteX127" fmla="*/ 1077229 w 1209909"/>
                  <a:gd name="connsiteY127" fmla="*/ 635908 h 728958"/>
                  <a:gd name="connsiteX128" fmla="*/ 1078052 w 1209909"/>
                  <a:gd name="connsiteY128" fmla="*/ 639095 h 728958"/>
                  <a:gd name="connsiteX129" fmla="*/ 1099644 w 1209909"/>
                  <a:gd name="connsiteY129" fmla="*/ 677755 h 728958"/>
                  <a:gd name="connsiteX130" fmla="*/ 1112393 w 1209909"/>
                  <a:gd name="connsiteY130" fmla="*/ 671380 h 728958"/>
                  <a:gd name="connsiteX131" fmla="*/ 1124012 w 1209909"/>
                  <a:gd name="connsiteY131" fmla="*/ 659247 h 728958"/>
                  <a:gd name="connsiteX132" fmla="*/ 1126171 w 1209909"/>
                  <a:gd name="connsiteY132" fmla="*/ 656985 h 728958"/>
                  <a:gd name="connsiteX133" fmla="*/ 1130284 w 1209909"/>
                  <a:gd name="connsiteY133" fmla="*/ 662229 h 728958"/>
                  <a:gd name="connsiteX134" fmla="*/ 1128125 w 1209909"/>
                  <a:gd name="connsiteY134" fmla="*/ 666856 h 728958"/>
                  <a:gd name="connsiteX135" fmla="*/ 1127816 w 1209909"/>
                  <a:gd name="connsiteY135" fmla="*/ 667062 h 728958"/>
                  <a:gd name="connsiteX136" fmla="*/ 1141799 w 1209909"/>
                  <a:gd name="connsiteY136" fmla="*/ 670352 h 728958"/>
                  <a:gd name="connsiteX137" fmla="*/ 1145706 w 1209909"/>
                  <a:gd name="connsiteY137" fmla="*/ 671174 h 728958"/>
                  <a:gd name="connsiteX138" fmla="*/ 1145706 w 1209909"/>
                  <a:gd name="connsiteY138" fmla="*/ 672408 h 728958"/>
                  <a:gd name="connsiteX139" fmla="*/ 1132237 w 1209909"/>
                  <a:gd name="connsiteY139" fmla="*/ 675493 h 728958"/>
                  <a:gd name="connsiteX140" fmla="*/ 1118048 w 1209909"/>
                  <a:gd name="connsiteY140" fmla="*/ 685260 h 728958"/>
                  <a:gd name="connsiteX141" fmla="*/ 1120722 w 1209909"/>
                  <a:gd name="connsiteY141" fmla="*/ 700992 h 728958"/>
                  <a:gd name="connsiteX142" fmla="*/ 1136453 w 1209909"/>
                  <a:gd name="connsiteY142" fmla="*/ 697393 h 728958"/>
                  <a:gd name="connsiteX143" fmla="*/ 1139949 w 1209909"/>
                  <a:gd name="connsiteY143" fmla="*/ 690504 h 728958"/>
                  <a:gd name="connsiteX144" fmla="*/ 1147249 w 1209909"/>
                  <a:gd name="connsiteY144" fmla="*/ 684335 h 728958"/>
                  <a:gd name="connsiteX145" fmla="*/ 1157325 w 1209909"/>
                  <a:gd name="connsiteY145" fmla="*/ 682176 h 728958"/>
                  <a:gd name="connsiteX146" fmla="*/ 1158559 w 1209909"/>
                  <a:gd name="connsiteY146" fmla="*/ 680325 h 728958"/>
                  <a:gd name="connsiteX147" fmla="*/ 1162055 w 1209909"/>
                  <a:gd name="connsiteY147" fmla="*/ 676727 h 728958"/>
                  <a:gd name="connsiteX148" fmla="*/ 1162569 w 1209909"/>
                  <a:gd name="connsiteY148" fmla="*/ 676212 h 728958"/>
                  <a:gd name="connsiteX149" fmla="*/ 1163391 w 1209909"/>
                  <a:gd name="connsiteY149" fmla="*/ 675184 h 728958"/>
                  <a:gd name="connsiteX150" fmla="*/ 1173673 w 1209909"/>
                  <a:gd name="connsiteY150" fmla="*/ 670352 h 728958"/>
                  <a:gd name="connsiteX151" fmla="*/ 1175935 w 1209909"/>
                  <a:gd name="connsiteY151" fmla="*/ 670455 h 728958"/>
                  <a:gd name="connsiteX152" fmla="*/ 1176552 w 1209909"/>
                  <a:gd name="connsiteY152" fmla="*/ 669221 h 728958"/>
                  <a:gd name="connsiteX153" fmla="*/ 1176141 w 1209909"/>
                  <a:gd name="connsiteY153" fmla="*/ 668090 h 728958"/>
                  <a:gd name="connsiteX154" fmla="*/ 1176346 w 1209909"/>
                  <a:gd name="connsiteY154" fmla="*/ 666239 h 728958"/>
                  <a:gd name="connsiteX155" fmla="*/ 1183030 w 1209909"/>
                  <a:gd name="connsiteY155" fmla="*/ 663154 h 728958"/>
                  <a:gd name="connsiteX156" fmla="*/ 1187656 w 1209909"/>
                  <a:gd name="connsiteY156" fmla="*/ 655135 h 728958"/>
                  <a:gd name="connsiteX157" fmla="*/ 1186628 w 1209909"/>
                  <a:gd name="connsiteY157" fmla="*/ 655237 h 728958"/>
                  <a:gd name="connsiteX158" fmla="*/ 1184058 w 1209909"/>
                  <a:gd name="connsiteY158" fmla="*/ 654621 h 728958"/>
                  <a:gd name="connsiteX159" fmla="*/ 1182207 w 1209909"/>
                  <a:gd name="connsiteY159" fmla="*/ 646909 h 728958"/>
                  <a:gd name="connsiteX160" fmla="*/ 1182001 w 1209909"/>
                  <a:gd name="connsiteY160" fmla="*/ 643722 h 728958"/>
                  <a:gd name="connsiteX161" fmla="*/ 1181899 w 1209909"/>
                  <a:gd name="connsiteY161" fmla="*/ 643413 h 728958"/>
                  <a:gd name="connsiteX162" fmla="*/ 1178711 w 1209909"/>
                  <a:gd name="connsiteY162" fmla="*/ 644853 h 728958"/>
                  <a:gd name="connsiteX163" fmla="*/ 1176346 w 1209909"/>
                  <a:gd name="connsiteY163" fmla="*/ 649480 h 728958"/>
                  <a:gd name="connsiteX164" fmla="*/ 1173467 w 1209909"/>
                  <a:gd name="connsiteY164" fmla="*/ 655957 h 728958"/>
                  <a:gd name="connsiteX165" fmla="*/ 1171822 w 1209909"/>
                  <a:gd name="connsiteY165" fmla="*/ 658322 h 728958"/>
                  <a:gd name="connsiteX166" fmla="*/ 1172439 w 1209909"/>
                  <a:gd name="connsiteY166" fmla="*/ 664183 h 728958"/>
                  <a:gd name="connsiteX167" fmla="*/ 1170383 w 1209909"/>
                  <a:gd name="connsiteY167" fmla="*/ 665005 h 728958"/>
                  <a:gd name="connsiteX168" fmla="*/ 1167401 w 1209909"/>
                  <a:gd name="connsiteY168" fmla="*/ 665931 h 728958"/>
                  <a:gd name="connsiteX169" fmla="*/ 1147043 w 1209909"/>
                  <a:gd name="connsiteY169" fmla="*/ 665108 h 728958"/>
                  <a:gd name="connsiteX170" fmla="*/ 1140051 w 1209909"/>
                  <a:gd name="connsiteY170" fmla="*/ 660584 h 728958"/>
                  <a:gd name="connsiteX171" fmla="*/ 1132340 w 1209909"/>
                  <a:gd name="connsiteY171" fmla="*/ 655443 h 728958"/>
                  <a:gd name="connsiteX172" fmla="*/ 1121236 w 1209909"/>
                  <a:gd name="connsiteY172" fmla="*/ 646909 h 728958"/>
                  <a:gd name="connsiteX173" fmla="*/ 1120927 w 1209909"/>
                  <a:gd name="connsiteY173" fmla="*/ 646189 h 728958"/>
                  <a:gd name="connsiteX174" fmla="*/ 1111776 w 1209909"/>
                  <a:gd name="connsiteY174" fmla="*/ 634057 h 728958"/>
                  <a:gd name="connsiteX175" fmla="*/ 1111262 w 1209909"/>
                  <a:gd name="connsiteY175" fmla="*/ 624392 h 728958"/>
                  <a:gd name="connsiteX176" fmla="*/ 1109103 w 1209909"/>
                  <a:gd name="connsiteY176" fmla="*/ 626243 h 728958"/>
                  <a:gd name="connsiteX177" fmla="*/ 1104785 w 1209909"/>
                  <a:gd name="connsiteY177" fmla="*/ 628402 h 728958"/>
                  <a:gd name="connsiteX178" fmla="*/ 1101495 w 1209909"/>
                  <a:gd name="connsiteY178" fmla="*/ 624186 h 728958"/>
                  <a:gd name="connsiteX179" fmla="*/ 1104785 w 1209909"/>
                  <a:gd name="connsiteY179" fmla="*/ 618634 h 728958"/>
                  <a:gd name="connsiteX180" fmla="*/ 1105813 w 1209909"/>
                  <a:gd name="connsiteY180" fmla="*/ 618120 h 728958"/>
                  <a:gd name="connsiteX181" fmla="*/ 1101289 w 1209909"/>
                  <a:gd name="connsiteY181" fmla="*/ 612568 h 728958"/>
                  <a:gd name="connsiteX182" fmla="*/ 1098821 w 1209909"/>
                  <a:gd name="connsiteY182" fmla="*/ 603417 h 728958"/>
                  <a:gd name="connsiteX183" fmla="*/ 1088437 w 1209909"/>
                  <a:gd name="connsiteY183" fmla="*/ 597453 h 728958"/>
                  <a:gd name="connsiteX184" fmla="*/ 1057488 w 1209909"/>
                  <a:gd name="connsiteY184" fmla="*/ 611540 h 728958"/>
                  <a:gd name="connsiteX185" fmla="*/ 1046384 w 1209909"/>
                  <a:gd name="connsiteY185" fmla="*/ 627065 h 728958"/>
                  <a:gd name="connsiteX186" fmla="*/ 1035074 w 1209909"/>
                  <a:gd name="connsiteY186" fmla="*/ 640432 h 728958"/>
                  <a:gd name="connsiteX187" fmla="*/ 1032709 w 1209909"/>
                  <a:gd name="connsiteY187" fmla="*/ 639301 h 728958"/>
                  <a:gd name="connsiteX188" fmla="*/ 1037541 w 1209909"/>
                  <a:gd name="connsiteY188" fmla="*/ 630047 h 728958"/>
                  <a:gd name="connsiteX189" fmla="*/ 1042168 w 1209909"/>
                  <a:gd name="connsiteY189" fmla="*/ 623158 h 728958"/>
                  <a:gd name="connsiteX190" fmla="*/ 1041654 w 1209909"/>
                  <a:gd name="connsiteY190" fmla="*/ 618120 h 728958"/>
                  <a:gd name="connsiteX191" fmla="*/ 1041757 w 1209909"/>
                  <a:gd name="connsiteY191" fmla="*/ 615241 h 728958"/>
                  <a:gd name="connsiteX192" fmla="*/ 1044327 w 1209909"/>
                  <a:gd name="connsiteY192" fmla="*/ 615344 h 728958"/>
                  <a:gd name="connsiteX193" fmla="*/ 1050599 w 1209909"/>
                  <a:gd name="connsiteY193" fmla="*/ 605679 h 728958"/>
                  <a:gd name="connsiteX194" fmla="*/ 1056357 w 1209909"/>
                  <a:gd name="connsiteY194" fmla="*/ 595500 h 728958"/>
                  <a:gd name="connsiteX195" fmla="*/ 1065919 w 1209909"/>
                  <a:gd name="connsiteY195" fmla="*/ 592415 h 728958"/>
                  <a:gd name="connsiteX196" fmla="*/ 1068798 w 1209909"/>
                  <a:gd name="connsiteY196" fmla="*/ 592107 h 728958"/>
                  <a:gd name="connsiteX197" fmla="*/ 1068901 w 1209909"/>
                  <a:gd name="connsiteY197" fmla="*/ 591490 h 728958"/>
                  <a:gd name="connsiteX198" fmla="*/ 1074762 w 1209909"/>
                  <a:gd name="connsiteY198" fmla="*/ 577404 h 728958"/>
                  <a:gd name="connsiteX199" fmla="*/ 1074865 w 1209909"/>
                  <a:gd name="connsiteY199" fmla="*/ 577198 h 728958"/>
                  <a:gd name="connsiteX200" fmla="*/ 1087408 w 1209909"/>
                  <a:gd name="connsiteY200" fmla="*/ 573600 h 728958"/>
                  <a:gd name="connsiteX201" fmla="*/ 1093886 w 1209909"/>
                  <a:gd name="connsiteY201" fmla="*/ 572160 h 728958"/>
                  <a:gd name="connsiteX202" fmla="*/ 1093886 w 1209909"/>
                  <a:gd name="connsiteY202" fmla="*/ 572160 h 728958"/>
                  <a:gd name="connsiteX203" fmla="*/ 1098307 w 1209909"/>
                  <a:gd name="connsiteY203" fmla="*/ 572674 h 728958"/>
                  <a:gd name="connsiteX204" fmla="*/ 1145501 w 1209909"/>
                  <a:gd name="connsiteY204" fmla="*/ 571749 h 728958"/>
                  <a:gd name="connsiteX205" fmla="*/ 1151259 w 1209909"/>
                  <a:gd name="connsiteY205" fmla="*/ 571852 h 728958"/>
                  <a:gd name="connsiteX206" fmla="*/ 1159484 w 1209909"/>
                  <a:gd name="connsiteY206" fmla="*/ 572057 h 728958"/>
                  <a:gd name="connsiteX207" fmla="*/ 1159793 w 1209909"/>
                  <a:gd name="connsiteY207" fmla="*/ 572057 h 728958"/>
                  <a:gd name="connsiteX208" fmla="*/ 1177272 w 1209909"/>
                  <a:gd name="connsiteY208" fmla="*/ 555812 h 728958"/>
                  <a:gd name="connsiteX209" fmla="*/ 1194957 w 1209909"/>
                  <a:gd name="connsiteY209" fmla="*/ 548923 h 728958"/>
                  <a:gd name="connsiteX210" fmla="*/ 1205752 w 1209909"/>
                  <a:gd name="connsiteY210" fmla="*/ 540800 h 728958"/>
                  <a:gd name="connsiteX211" fmla="*/ 1208529 w 1209909"/>
                  <a:gd name="connsiteY211" fmla="*/ 536379 h 728958"/>
                  <a:gd name="connsiteX212" fmla="*/ 1208529 w 1209909"/>
                  <a:gd name="connsiteY212" fmla="*/ 536379 h 728958"/>
                  <a:gd name="connsiteX213" fmla="*/ 1209865 w 1209909"/>
                  <a:gd name="connsiteY213" fmla="*/ 533706 h 728958"/>
                  <a:gd name="connsiteX214" fmla="*/ 1205547 w 1209909"/>
                  <a:gd name="connsiteY214" fmla="*/ 531650 h 728958"/>
                  <a:gd name="connsiteX215" fmla="*/ 1197733 w 1209909"/>
                  <a:gd name="connsiteY215" fmla="*/ 526817 h 728958"/>
                  <a:gd name="connsiteX216" fmla="*/ 1200200 w 1209909"/>
                  <a:gd name="connsiteY216" fmla="*/ 525172 h 728958"/>
                  <a:gd name="connsiteX217" fmla="*/ 1204005 w 1209909"/>
                  <a:gd name="connsiteY217" fmla="*/ 521162 h 728958"/>
                  <a:gd name="connsiteX218" fmla="*/ 1196088 w 1209909"/>
                  <a:gd name="connsiteY218" fmla="*/ 515301 h 728958"/>
                  <a:gd name="connsiteX219" fmla="*/ 1191358 w 1209909"/>
                  <a:gd name="connsiteY219" fmla="*/ 507796 h 728958"/>
                  <a:gd name="connsiteX220" fmla="*/ 1186937 w 1209909"/>
                  <a:gd name="connsiteY220" fmla="*/ 503580 h 728958"/>
                  <a:gd name="connsiteX221" fmla="*/ 1185600 w 1209909"/>
                  <a:gd name="connsiteY221" fmla="*/ 505020 h 728958"/>
                  <a:gd name="connsiteX222" fmla="*/ 1179945 w 1209909"/>
                  <a:gd name="connsiteY222" fmla="*/ 508104 h 728958"/>
                  <a:gd name="connsiteX223" fmla="*/ 1176346 w 1209909"/>
                  <a:gd name="connsiteY223" fmla="*/ 502038 h 728958"/>
                  <a:gd name="connsiteX224" fmla="*/ 1174187 w 1209909"/>
                  <a:gd name="connsiteY224" fmla="*/ 495766 h 728958"/>
                  <a:gd name="connsiteX225" fmla="*/ 1156811 w 1209909"/>
                  <a:gd name="connsiteY225" fmla="*/ 501215 h 728958"/>
                  <a:gd name="connsiteX226" fmla="*/ 1150333 w 1209909"/>
                  <a:gd name="connsiteY226" fmla="*/ 504917 h 728958"/>
                  <a:gd name="connsiteX227" fmla="*/ 1146323 w 1209909"/>
                  <a:gd name="connsiteY227" fmla="*/ 507590 h 728958"/>
                  <a:gd name="connsiteX228" fmla="*/ 1142622 w 1209909"/>
                  <a:gd name="connsiteY228" fmla="*/ 510366 h 728958"/>
                  <a:gd name="connsiteX229" fmla="*/ 1139332 w 1209909"/>
                  <a:gd name="connsiteY229" fmla="*/ 507693 h 728958"/>
                  <a:gd name="connsiteX230" fmla="*/ 1139126 w 1209909"/>
                  <a:gd name="connsiteY230" fmla="*/ 500393 h 728958"/>
                  <a:gd name="connsiteX231" fmla="*/ 1143033 w 1209909"/>
                  <a:gd name="connsiteY231" fmla="*/ 498645 h 728958"/>
                  <a:gd name="connsiteX232" fmla="*/ 1145398 w 1209909"/>
                  <a:gd name="connsiteY232" fmla="*/ 497000 h 728958"/>
                  <a:gd name="connsiteX233" fmla="*/ 1149819 w 1209909"/>
                  <a:gd name="connsiteY233" fmla="*/ 494121 h 728958"/>
                  <a:gd name="connsiteX234" fmla="*/ 1155988 w 1209909"/>
                  <a:gd name="connsiteY234" fmla="*/ 491448 h 728958"/>
                  <a:gd name="connsiteX235" fmla="*/ 1164522 w 1209909"/>
                  <a:gd name="connsiteY235" fmla="*/ 487335 h 728958"/>
                  <a:gd name="connsiteX236" fmla="*/ 1165962 w 1209909"/>
                  <a:gd name="connsiteY236" fmla="*/ 487026 h 728958"/>
                  <a:gd name="connsiteX237" fmla="*/ 1163494 w 1209909"/>
                  <a:gd name="connsiteY237" fmla="*/ 484250 h 728958"/>
                  <a:gd name="connsiteX238" fmla="*/ 1163288 w 1209909"/>
                  <a:gd name="connsiteY238" fmla="*/ 483942 h 728958"/>
                  <a:gd name="connsiteX239" fmla="*/ 1163186 w 1209909"/>
                  <a:gd name="connsiteY239" fmla="*/ 483839 h 728958"/>
                  <a:gd name="connsiteX240" fmla="*/ 1158147 w 1209909"/>
                  <a:gd name="connsiteY240" fmla="*/ 480138 h 728958"/>
                  <a:gd name="connsiteX241" fmla="*/ 1155988 w 1209909"/>
                  <a:gd name="connsiteY241" fmla="*/ 480343 h 728958"/>
                  <a:gd name="connsiteX242" fmla="*/ 1155269 w 1209909"/>
                  <a:gd name="connsiteY242" fmla="*/ 480343 h 728958"/>
                  <a:gd name="connsiteX243" fmla="*/ 1148894 w 1209909"/>
                  <a:gd name="connsiteY243" fmla="*/ 479007 h 728958"/>
                  <a:gd name="connsiteX244" fmla="*/ 1142108 w 1209909"/>
                  <a:gd name="connsiteY244" fmla="*/ 481063 h 728958"/>
                  <a:gd name="connsiteX245" fmla="*/ 1129564 w 1209909"/>
                  <a:gd name="connsiteY245" fmla="*/ 476539 h 728958"/>
                  <a:gd name="connsiteX246" fmla="*/ 1126377 w 1209909"/>
                  <a:gd name="connsiteY246" fmla="*/ 473660 h 728958"/>
                  <a:gd name="connsiteX247" fmla="*/ 1126274 w 1209909"/>
                  <a:gd name="connsiteY247" fmla="*/ 473660 h 728958"/>
                  <a:gd name="connsiteX248" fmla="*/ 1111571 w 1209909"/>
                  <a:gd name="connsiteY248" fmla="*/ 467080 h 728958"/>
                  <a:gd name="connsiteX249" fmla="*/ 1101700 w 1209909"/>
                  <a:gd name="connsiteY249" fmla="*/ 458648 h 728958"/>
                  <a:gd name="connsiteX250" fmla="*/ 1100055 w 1209909"/>
                  <a:gd name="connsiteY250" fmla="*/ 455975 h 728958"/>
                  <a:gd name="connsiteX251" fmla="*/ 1098821 w 1209909"/>
                  <a:gd name="connsiteY251" fmla="*/ 453199 h 728958"/>
                  <a:gd name="connsiteX252" fmla="*/ 1098821 w 1209909"/>
                  <a:gd name="connsiteY252" fmla="*/ 453096 h 728958"/>
                  <a:gd name="connsiteX253" fmla="*/ 1097999 w 1209909"/>
                  <a:gd name="connsiteY253" fmla="*/ 450320 h 728958"/>
                  <a:gd name="connsiteX254" fmla="*/ 1097690 w 1209909"/>
                  <a:gd name="connsiteY254" fmla="*/ 448058 h 728958"/>
                  <a:gd name="connsiteX255" fmla="*/ 1088231 w 1209909"/>
                  <a:gd name="connsiteY255" fmla="*/ 443740 h 728958"/>
                  <a:gd name="connsiteX256" fmla="*/ 1082165 w 1209909"/>
                  <a:gd name="connsiteY256" fmla="*/ 439113 h 728958"/>
                  <a:gd name="connsiteX257" fmla="*/ 1083193 w 1209909"/>
                  <a:gd name="connsiteY257" fmla="*/ 436954 h 728958"/>
                  <a:gd name="connsiteX258" fmla="*/ 1089054 w 1209909"/>
                  <a:gd name="connsiteY258" fmla="*/ 437776 h 728958"/>
                  <a:gd name="connsiteX259" fmla="*/ 1092241 w 1209909"/>
                  <a:gd name="connsiteY259" fmla="*/ 438290 h 728958"/>
                  <a:gd name="connsiteX260" fmla="*/ 1095428 w 1209909"/>
                  <a:gd name="connsiteY260" fmla="*/ 431710 h 728958"/>
                  <a:gd name="connsiteX261" fmla="*/ 1088437 w 1209909"/>
                  <a:gd name="connsiteY261" fmla="*/ 426055 h 728958"/>
                  <a:gd name="connsiteX262" fmla="*/ 1084015 w 1209909"/>
                  <a:gd name="connsiteY262" fmla="*/ 421531 h 728958"/>
                  <a:gd name="connsiteX263" fmla="*/ 1076921 w 1209909"/>
                  <a:gd name="connsiteY263" fmla="*/ 417315 h 728958"/>
                  <a:gd name="connsiteX264" fmla="*/ 1070957 w 1209909"/>
                  <a:gd name="connsiteY264" fmla="*/ 414128 h 728958"/>
                  <a:gd name="connsiteX265" fmla="*/ 1067256 w 1209909"/>
                  <a:gd name="connsiteY265" fmla="*/ 410735 h 728958"/>
                  <a:gd name="connsiteX266" fmla="*/ 1067256 w 1209909"/>
                  <a:gd name="connsiteY266" fmla="*/ 410735 h 728958"/>
                  <a:gd name="connsiteX267" fmla="*/ 1066948 w 1209909"/>
                  <a:gd name="connsiteY267" fmla="*/ 410632 h 728958"/>
                  <a:gd name="connsiteX268" fmla="*/ 1061190 w 1209909"/>
                  <a:gd name="connsiteY268" fmla="*/ 406622 h 728958"/>
                  <a:gd name="connsiteX269" fmla="*/ 1057077 w 1209909"/>
                  <a:gd name="connsiteY269" fmla="*/ 402201 h 728958"/>
                  <a:gd name="connsiteX270" fmla="*/ 1054404 w 1209909"/>
                  <a:gd name="connsiteY270" fmla="*/ 398808 h 728958"/>
                  <a:gd name="connsiteX271" fmla="*/ 1054301 w 1209909"/>
                  <a:gd name="connsiteY271" fmla="*/ 398705 h 728958"/>
                  <a:gd name="connsiteX272" fmla="*/ 1052553 w 1209909"/>
                  <a:gd name="connsiteY272" fmla="*/ 395312 h 728958"/>
                  <a:gd name="connsiteX273" fmla="*/ 1047823 w 1209909"/>
                  <a:gd name="connsiteY273" fmla="*/ 388115 h 728958"/>
                  <a:gd name="connsiteX274" fmla="*/ 1047618 w 1209909"/>
                  <a:gd name="connsiteY274" fmla="*/ 387909 h 728958"/>
                  <a:gd name="connsiteX275" fmla="*/ 1046589 w 1209909"/>
                  <a:gd name="connsiteY275" fmla="*/ 386984 h 728958"/>
                  <a:gd name="connsiteX276" fmla="*/ 1042477 w 1209909"/>
                  <a:gd name="connsiteY276" fmla="*/ 381637 h 728958"/>
                  <a:gd name="connsiteX277" fmla="*/ 1028596 w 1209909"/>
                  <a:gd name="connsiteY277" fmla="*/ 360560 h 728958"/>
                  <a:gd name="connsiteX278" fmla="*/ 1024175 w 1209909"/>
                  <a:gd name="connsiteY278" fmla="*/ 355522 h 728958"/>
                  <a:gd name="connsiteX279" fmla="*/ 1021810 w 1209909"/>
                  <a:gd name="connsiteY279" fmla="*/ 352951 h 728958"/>
                  <a:gd name="connsiteX280" fmla="*/ 1022324 w 1209909"/>
                  <a:gd name="connsiteY280" fmla="*/ 359737 h 728958"/>
                  <a:gd name="connsiteX281" fmla="*/ 1020371 w 1209909"/>
                  <a:gd name="connsiteY281" fmla="*/ 368271 h 728958"/>
                  <a:gd name="connsiteX282" fmla="*/ 1019754 w 1209909"/>
                  <a:gd name="connsiteY282" fmla="*/ 369094 h 728958"/>
                  <a:gd name="connsiteX283" fmla="*/ 1020165 w 1209909"/>
                  <a:gd name="connsiteY283" fmla="*/ 369608 h 728958"/>
                  <a:gd name="connsiteX284" fmla="*/ 1023147 w 1209909"/>
                  <a:gd name="connsiteY284" fmla="*/ 378142 h 728958"/>
                  <a:gd name="connsiteX285" fmla="*/ 1022324 w 1209909"/>
                  <a:gd name="connsiteY285" fmla="*/ 379787 h 728958"/>
                  <a:gd name="connsiteX286" fmla="*/ 1023558 w 1209909"/>
                  <a:gd name="connsiteY286" fmla="*/ 384002 h 728958"/>
                  <a:gd name="connsiteX287" fmla="*/ 1024381 w 1209909"/>
                  <a:gd name="connsiteY287" fmla="*/ 387909 h 728958"/>
                  <a:gd name="connsiteX288" fmla="*/ 1022016 w 1209909"/>
                  <a:gd name="connsiteY288" fmla="*/ 388938 h 728958"/>
                  <a:gd name="connsiteX289" fmla="*/ 1021605 w 1209909"/>
                  <a:gd name="connsiteY289" fmla="*/ 389040 h 728958"/>
                  <a:gd name="connsiteX290" fmla="*/ 1021913 w 1209909"/>
                  <a:gd name="connsiteY290" fmla="*/ 392845 h 728958"/>
                  <a:gd name="connsiteX291" fmla="*/ 1021605 w 1209909"/>
                  <a:gd name="connsiteY291" fmla="*/ 395826 h 728958"/>
                  <a:gd name="connsiteX292" fmla="*/ 1018931 w 1209909"/>
                  <a:gd name="connsiteY292" fmla="*/ 394387 h 728958"/>
                  <a:gd name="connsiteX293" fmla="*/ 1013585 w 1209909"/>
                  <a:gd name="connsiteY293" fmla="*/ 392022 h 728958"/>
                  <a:gd name="connsiteX294" fmla="*/ 1013379 w 1209909"/>
                  <a:gd name="connsiteY294" fmla="*/ 394695 h 728958"/>
                  <a:gd name="connsiteX295" fmla="*/ 1012454 w 1209909"/>
                  <a:gd name="connsiteY295" fmla="*/ 400145 h 728958"/>
                  <a:gd name="connsiteX296" fmla="*/ 1002686 w 1209909"/>
                  <a:gd name="connsiteY296" fmla="*/ 404874 h 728958"/>
                  <a:gd name="connsiteX297" fmla="*/ 996825 w 1209909"/>
                  <a:gd name="connsiteY297" fmla="*/ 400248 h 728958"/>
                  <a:gd name="connsiteX298" fmla="*/ 994152 w 1209909"/>
                  <a:gd name="connsiteY298" fmla="*/ 397574 h 728958"/>
                  <a:gd name="connsiteX299" fmla="*/ 994049 w 1209909"/>
                  <a:gd name="connsiteY299" fmla="*/ 397677 h 728958"/>
                  <a:gd name="connsiteX300" fmla="*/ 992404 w 1209909"/>
                  <a:gd name="connsiteY300" fmla="*/ 398500 h 728958"/>
                  <a:gd name="connsiteX301" fmla="*/ 988394 w 1209909"/>
                  <a:gd name="connsiteY301" fmla="*/ 395107 h 728958"/>
                  <a:gd name="connsiteX302" fmla="*/ 982842 w 1209909"/>
                  <a:gd name="connsiteY302" fmla="*/ 390583 h 728958"/>
                  <a:gd name="connsiteX303" fmla="*/ 972766 w 1209909"/>
                  <a:gd name="connsiteY303" fmla="*/ 384208 h 728958"/>
                  <a:gd name="connsiteX304" fmla="*/ 967522 w 1209909"/>
                  <a:gd name="connsiteY304" fmla="*/ 378861 h 728958"/>
                  <a:gd name="connsiteX305" fmla="*/ 963512 w 1209909"/>
                  <a:gd name="connsiteY305" fmla="*/ 375365 h 728958"/>
                  <a:gd name="connsiteX306" fmla="*/ 959811 w 1209909"/>
                  <a:gd name="connsiteY306" fmla="*/ 372178 h 728958"/>
                  <a:gd name="connsiteX307" fmla="*/ 953642 w 1209909"/>
                  <a:gd name="connsiteY307" fmla="*/ 360251 h 728958"/>
                  <a:gd name="connsiteX308" fmla="*/ 953950 w 1209909"/>
                  <a:gd name="connsiteY308" fmla="*/ 355522 h 728958"/>
                  <a:gd name="connsiteX309" fmla="*/ 953950 w 1209909"/>
                  <a:gd name="connsiteY309" fmla="*/ 355316 h 728958"/>
                  <a:gd name="connsiteX310" fmla="*/ 953744 w 1209909"/>
                  <a:gd name="connsiteY310" fmla="*/ 354288 h 728958"/>
                  <a:gd name="connsiteX311" fmla="*/ 953744 w 1209909"/>
                  <a:gd name="connsiteY311" fmla="*/ 350895 h 728958"/>
                  <a:gd name="connsiteX312" fmla="*/ 953744 w 1209909"/>
                  <a:gd name="connsiteY312" fmla="*/ 350689 h 728958"/>
                  <a:gd name="connsiteX313" fmla="*/ 954464 w 1209909"/>
                  <a:gd name="connsiteY313" fmla="*/ 346576 h 728958"/>
                  <a:gd name="connsiteX314" fmla="*/ 954670 w 1209909"/>
                  <a:gd name="connsiteY314" fmla="*/ 344006 h 728958"/>
                  <a:gd name="connsiteX315" fmla="*/ 954361 w 1209909"/>
                  <a:gd name="connsiteY315" fmla="*/ 343389 h 728958"/>
                  <a:gd name="connsiteX316" fmla="*/ 952716 w 1209909"/>
                  <a:gd name="connsiteY316" fmla="*/ 343389 h 728958"/>
                  <a:gd name="connsiteX317" fmla="*/ 950043 w 1209909"/>
                  <a:gd name="connsiteY317" fmla="*/ 342978 h 728958"/>
                  <a:gd name="connsiteX318" fmla="*/ 949220 w 1209909"/>
                  <a:gd name="connsiteY318" fmla="*/ 343697 h 728958"/>
                  <a:gd name="connsiteX319" fmla="*/ 946341 w 1209909"/>
                  <a:gd name="connsiteY319" fmla="*/ 344623 h 728958"/>
                  <a:gd name="connsiteX320" fmla="*/ 944902 w 1209909"/>
                  <a:gd name="connsiteY320" fmla="*/ 345343 h 728958"/>
                  <a:gd name="connsiteX321" fmla="*/ 932667 w 1209909"/>
                  <a:gd name="connsiteY321" fmla="*/ 343800 h 728958"/>
                  <a:gd name="connsiteX322" fmla="*/ 932667 w 1209909"/>
                  <a:gd name="connsiteY322" fmla="*/ 343800 h 728958"/>
                  <a:gd name="connsiteX323" fmla="*/ 930405 w 1209909"/>
                  <a:gd name="connsiteY323" fmla="*/ 344006 h 728958"/>
                  <a:gd name="connsiteX324" fmla="*/ 930405 w 1209909"/>
                  <a:gd name="connsiteY324" fmla="*/ 344006 h 728958"/>
                  <a:gd name="connsiteX325" fmla="*/ 916421 w 1209909"/>
                  <a:gd name="connsiteY325" fmla="*/ 337940 h 728958"/>
                  <a:gd name="connsiteX326" fmla="*/ 899559 w 1209909"/>
                  <a:gd name="connsiteY326" fmla="*/ 326115 h 728958"/>
                  <a:gd name="connsiteX327" fmla="*/ 895652 w 1209909"/>
                  <a:gd name="connsiteY327" fmla="*/ 323853 h 728958"/>
                  <a:gd name="connsiteX328" fmla="*/ 877453 w 1209909"/>
                  <a:gd name="connsiteY328" fmla="*/ 311618 h 728958"/>
                  <a:gd name="connsiteX329" fmla="*/ 876322 w 1209909"/>
                  <a:gd name="connsiteY329" fmla="*/ 312543 h 728958"/>
                  <a:gd name="connsiteX330" fmla="*/ 874780 w 1209909"/>
                  <a:gd name="connsiteY330" fmla="*/ 313777 h 728958"/>
                  <a:gd name="connsiteX331" fmla="*/ 868097 w 1209909"/>
                  <a:gd name="connsiteY331" fmla="*/ 312646 h 728958"/>
                  <a:gd name="connsiteX332" fmla="*/ 862544 w 1209909"/>
                  <a:gd name="connsiteY332" fmla="*/ 311207 h 728958"/>
                  <a:gd name="connsiteX333" fmla="*/ 857198 w 1209909"/>
                  <a:gd name="connsiteY333" fmla="*/ 311001 h 728958"/>
                  <a:gd name="connsiteX334" fmla="*/ 849589 w 1209909"/>
                  <a:gd name="connsiteY334" fmla="*/ 307608 h 728958"/>
                  <a:gd name="connsiteX335" fmla="*/ 833961 w 1209909"/>
                  <a:gd name="connsiteY335" fmla="*/ 306272 h 728958"/>
                  <a:gd name="connsiteX336" fmla="*/ 833858 w 1209909"/>
                  <a:gd name="connsiteY336" fmla="*/ 306374 h 728958"/>
                  <a:gd name="connsiteX337" fmla="*/ 832727 w 1209909"/>
                  <a:gd name="connsiteY337" fmla="*/ 309973 h 728958"/>
                  <a:gd name="connsiteX338" fmla="*/ 832624 w 1209909"/>
                  <a:gd name="connsiteY338" fmla="*/ 317170 h 728958"/>
                  <a:gd name="connsiteX339" fmla="*/ 839307 w 1209909"/>
                  <a:gd name="connsiteY339" fmla="*/ 323237 h 728958"/>
                  <a:gd name="connsiteX340" fmla="*/ 844860 w 1209909"/>
                  <a:gd name="connsiteY340" fmla="*/ 327452 h 728958"/>
                  <a:gd name="connsiteX341" fmla="*/ 845065 w 1209909"/>
                  <a:gd name="connsiteY341" fmla="*/ 332799 h 728958"/>
                  <a:gd name="connsiteX342" fmla="*/ 844551 w 1209909"/>
                  <a:gd name="connsiteY342" fmla="*/ 335163 h 728958"/>
                  <a:gd name="connsiteX343" fmla="*/ 843626 w 1209909"/>
                  <a:gd name="connsiteY343" fmla="*/ 340304 h 728958"/>
                  <a:gd name="connsiteX344" fmla="*/ 843214 w 1209909"/>
                  <a:gd name="connsiteY344" fmla="*/ 342155 h 728958"/>
                  <a:gd name="connsiteX345" fmla="*/ 845168 w 1209909"/>
                  <a:gd name="connsiteY345" fmla="*/ 344520 h 728958"/>
                  <a:gd name="connsiteX346" fmla="*/ 850206 w 1209909"/>
                  <a:gd name="connsiteY346" fmla="*/ 350381 h 728958"/>
                  <a:gd name="connsiteX347" fmla="*/ 854422 w 1209909"/>
                  <a:gd name="connsiteY347" fmla="*/ 355624 h 728958"/>
                  <a:gd name="connsiteX348" fmla="*/ 860488 w 1209909"/>
                  <a:gd name="connsiteY348" fmla="*/ 364261 h 728958"/>
                  <a:gd name="connsiteX349" fmla="*/ 861927 w 1209909"/>
                  <a:gd name="connsiteY349" fmla="*/ 371150 h 728958"/>
                  <a:gd name="connsiteX350" fmla="*/ 858946 w 1209909"/>
                  <a:gd name="connsiteY350" fmla="*/ 372692 h 728958"/>
                  <a:gd name="connsiteX351" fmla="*/ 857506 w 1209909"/>
                  <a:gd name="connsiteY351" fmla="*/ 373001 h 728958"/>
                  <a:gd name="connsiteX352" fmla="*/ 857403 w 1209909"/>
                  <a:gd name="connsiteY352" fmla="*/ 373104 h 728958"/>
                  <a:gd name="connsiteX353" fmla="*/ 857815 w 1209909"/>
                  <a:gd name="connsiteY353" fmla="*/ 374954 h 728958"/>
                  <a:gd name="connsiteX354" fmla="*/ 858637 w 1209909"/>
                  <a:gd name="connsiteY354" fmla="*/ 380712 h 728958"/>
                  <a:gd name="connsiteX355" fmla="*/ 876733 w 1209909"/>
                  <a:gd name="connsiteY355" fmla="*/ 403126 h 728958"/>
                  <a:gd name="connsiteX356" fmla="*/ 882080 w 1209909"/>
                  <a:gd name="connsiteY356" fmla="*/ 411866 h 728958"/>
                  <a:gd name="connsiteX357" fmla="*/ 884753 w 1209909"/>
                  <a:gd name="connsiteY357" fmla="*/ 414642 h 728958"/>
                  <a:gd name="connsiteX358" fmla="*/ 899251 w 1209909"/>
                  <a:gd name="connsiteY358" fmla="*/ 448572 h 728958"/>
                  <a:gd name="connsiteX359" fmla="*/ 893287 w 1209909"/>
                  <a:gd name="connsiteY359" fmla="*/ 462967 h 728958"/>
                  <a:gd name="connsiteX360" fmla="*/ 887324 w 1209909"/>
                  <a:gd name="connsiteY360" fmla="*/ 470575 h 728958"/>
                  <a:gd name="connsiteX361" fmla="*/ 872106 w 1209909"/>
                  <a:gd name="connsiteY361" fmla="*/ 478904 h 728958"/>
                  <a:gd name="connsiteX362" fmla="*/ 870359 w 1209909"/>
                  <a:gd name="connsiteY362" fmla="*/ 479007 h 728958"/>
                  <a:gd name="connsiteX363" fmla="*/ 870153 w 1209909"/>
                  <a:gd name="connsiteY363" fmla="*/ 479007 h 728958"/>
                  <a:gd name="connsiteX364" fmla="*/ 879098 w 1209909"/>
                  <a:gd name="connsiteY364" fmla="*/ 492064 h 728958"/>
                  <a:gd name="connsiteX365" fmla="*/ 884650 w 1209909"/>
                  <a:gd name="connsiteY365" fmla="*/ 501010 h 728958"/>
                  <a:gd name="connsiteX366" fmla="*/ 887529 w 1209909"/>
                  <a:gd name="connsiteY366" fmla="*/ 507487 h 728958"/>
                  <a:gd name="connsiteX367" fmla="*/ 891642 w 1209909"/>
                  <a:gd name="connsiteY367" fmla="*/ 516227 h 728958"/>
                  <a:gd name="connsiteX368" fmla="*/ 896783 w 1209909"/>
                  <a:gd name="connsiteY368" fmla="*/ 525686 h 728958"/>
                  <a:gd name="connsiteX369" fmla="*/ 897708 w 1209909"/>
                  <a:gd name="connsiteY369" fmla="*/ 539875 h 728958"/>
                  <a:gd name="connsiteX370" fmla="*/ 896886 w 1209909"/>
                  <a:gd name="connsiteY370" fmla="*/ 541315 h 728958"/>
                  <a:gd name="connsiteX371" fmla="*/ 897811 w 1209909"/>
                  <a:gd name="connsiteY371" fmla="*/ 541931 h 728958"/>
                  <a:gd name="connsiteX372" fmla="*/ 902129 w 1209909"/>
                  <a:gd name="connsiteY372" fmla="*/ 546764 h 728958"/>
                  <a:gd name="connsiteX373" fmla="*/ 902129 w 1209909"/>
                  <a:gd name="connsiteY373" fmla="*/ 550980 h 728958"/>
                  <a:gd name="connsiteX374" fmla="*/ 896988 w 1209909"/>
                  <a:gd name="connsiteY374" fmla="*/ 549026 h 728958"/>
                  <a:gd name="connsiteX375" fmla="*/ 894418 w 1209909"/>
                  <a:gd name="connsiteY375" fmla="*/ 547278 h 728958"/>
                  <a:gd name="connsiteX376" fmla="*/ 892465 w 1209909"/>
                  <a:gd name="connsiteY376" fmla="*/ 547072 h 728958"/>
                  <a:gd name="connsiteX377" fmla="*/ 891128 w 1209909"/>
                  <a:gd name="connsiteY377" fmla="*/ 555709 h 728958"/>
                  <a:gd name="connsiteX378" fmla="*/ 890717 w 1209909"/>
                  <a:gd name="connsiteY378" fmla="*/ 557560 h 728958"/>
                  <a:gd name="connsiteX379" fmla="*/ 882697 w 1209909"/>
                  <a:gd name="connsiteY379" fmla="*/ 554784 h 728958"/>
                  <a:gd name="connsiteX380" fmla="*/ 877556 w 1209909"/>
                  <a:gd name="connsiteY380" fmla="*/ 552213 h 728958"/>
                  <a:gd name="connsiteX381" fmla="*/ 874780 w 1209909"/>
                  <a:gd name="connsiteY381" fmla="*/ 549437 h 728958"/>
                  <a:gd name="connsiteX382" fmla="*/ 869022 w 1209909"/>
                  <a:gd name="connsiteY382" fmla="*/ 541520 h 728958"/>
                  <a:gd name="connsiteX383" fmla="*/ 863675 w 1209909"/>
                  <a:gd name="connsiteY383" fmla="*/ 538127 h 728958"/>
                  <a:gd name="connsiteX384" fmla="*/ 856067 w 1209909"/>
                  <a:gd name="connsiteY384" fmla="*/ 530416 h 728958"/>
                  <a:gd name="connsiteX385" fmla="*/ 850206 w 1209909"/>
                  <a:gd name="connsiteY385" fmla="*/ 524658 h 728958"/>
                  <a:gd name="connsiteX386" fmla="*/ 842906 w 1209909"/>
                  <a:gd name="connsiteY386" fmla="*/ 516844 h 728958"/>
                  <a:gd name="connsiteX387" fmla="*/ 841672 w 1209909"/>
                  <a:gd name="connsiteY387" fmla="*/ 512217 h 728958"/>
                  <a:gd name="connsiteX388" fmla="*/ 835297 w 1209909"/>
                  <a:gd name="connsiteY388" fmla="*/ 493812 h 728958"/>
                  <a:gd name="connsiteX389" fmla="*/ 832830 w 1209909"/>
                  <a:gd name="connsiteY389" fmla="*/ 480754 h 728958"/>
                  <a:gd name="connsiteX390" fmla="*/ 831082 w 1209909"/>
                  <a:gd name="connsiteY390" fmla="*/ 476436 h 728958"/>
                  <a:gd name="connsiteX391" fmla="*/ 823576 w 1209909"/>
                  <a:gd name="connsiteY391" fmla="*/ 472529 h 728958"/>
                  <a:gd name="connsiteX392" fmla="*/ 823576 w 1209909"/>
                  <a:gd name="connsiteY392" fmla="*/ 472529 h 728958"/>
                  <a:gd name="connsiteX393" fmla="*/ 816173 w 1209909"/>
                  <a:gd name="connsiteY393" fmla="*/ 471912 h 728958"/>
                  <a:gd name="connsiteX394" fmla="*/ 803218 w 1209909"/>
                  <a:gd name="connsiteY394" fmla="*/ 471192 h 728958"/>
                  <a:gd name="connsiteX395" fmla="*/ 791805 w 1209909"/>
                  <a:gd name="connsiteY395" fmla="*/ 470164 h 728958"/>
                  <a:gd name="connsiteX396" fmla="*/ 787281 w 1209909"/>
                  <a:gd name="connsiteY396" fmla="*/ 469342 h 728958"/>
                  <a:gd name="connsiteX397" fmla="*/ 774737 w 1209909"/>
                  <a:gd name="connsiteY397" fmla="*/ 462042 h 728958"/>
                  <a:gd name="connsiteX398" fmla="*/ 774737 w 1209909"/>
                  <a:gd name="connsiteY398" fmla="*/ 462042 h 728958"/>
                  <a:gd name="connsiteX399" fmla="*/ 757155 w 1209909"/>
                  <a:gd name="connsiteY399" fmla="*/ 456695 h 728958"/>
                  <a:gd name="connsiteX400" fmla="*/ 728880 w 1209909"/>
                  <a:gd name="connsiteY400" fmla="*/ 438290 h 728958"/>
                  <a:gd name="connsiteX401" fmla="*/ 727441 w 1209909"/>
                  <a:gd name="connsiteY401" fmla="*/ 435206 h 728958"/>
                  <a:gd name="connsiteX402" fmla="*/ 719729 w 1209909"/>
                  <a:gd name="connsiteY402" fmla="*/ 434486 h 728958"/>
                  <a:gd name="connsiteX403" fmla="*/ 710476 w 1209909"/>
                  <a:gd name="connsiteY403" fmla="*/ 430887 h 728958"/>
                  <a:gd name="connsiteX404" fmla="*/ 699680 w 1209909"/>
                  <a:gd name="connsiteY404" fmla="*/ 426466 h 728958"/>
                  <a:gd name="connsiteX405" fmla="*/ 687033 w 1209909"/>
                  <a:gd name="connsiteY405" fmla="*/ 431196 h 728958"/>
                  <a:gd name="connsiteX406" fmla="*/ 682201 w 1209909"/>
                  <a:gd name="connsiteY406" fmla="*/ 433252 h 728958"/>
                  <a:gd name="connsiteX407" fmla="*/ 680556 w 1209909"/>
                  <a:gd name="connsiteY407" fmla="*/ 432635 h 728958"/>
                  <a:gd name="connsiteX408" fmla="*/ 680658 w 1209909"/>
                  <a:gd name="connsiteY408" fmla="*/ 424513 h 728958"/>
                  <a:gd name="connsiteX409" fmla="*/ 675312 w 1209909"/>
                  <a:gd name="connsiteY409" fmla="*/ 415568 h 728958"/>
                  <a:gd name="connsiteX410" fmla="*/ 669143 w 1209909"/>
                  <a:gd name="connsiteY410" fmla="*/ 406005 h 728958"/>
                  <a:gd name="connsiteX411" fmla="*/ 656702 w 1209909"/>
                  <a:gd name="connsiteY411" fmla="*/ 393462 h 728958"/>
                  <a:gd name="connsiteX412" fmla="*/ 640354 w 1209909"/>
                  <a:gd name="connsiteY412" fmla="*/ 389349 h 728958"/>
                  <a:gd name="connsiteX413" fmla="*/ 630483 w 1209909"/>
                  <a:gd name="connsiteY413" fmla="*/ 360046 h 728958"/>
                  <a:gd name="connsiteX414" fmla="*/ 630689 w 1209909"/>
                  <a:gd name="connsiteY414" fmla="*/ 349661 h 728958"/>
                  <a:gd name="connsiteX415" fmla="*/ 629763 w 1209909"/>
                  <a:gd name="connsiteY415" fmla="*/ 347913 h 728958"/>
                  <a:gd name="connsiteX416" fmla="*/ 628324 w 1209909"/>
                  <a:gd name="connsiteY416" fmla="*/ 338865 h 728958"/>
                  <a:gd name="connsiteX417" fmla="*/ 626987 w 1209909"/>
                  <a:gd name="connsiteY417" fmla="*/ 325601 h 728958"/>
                  <a:gd name="connsiteX418" fmla="*/ 631820 w 1209909"/>
                  <a:gd name="connsiteY418" fmla="*/ 321077 h 728958"/>
                  <a:gd name="connsiteX419" fmla="*/ 638708 w 1209909"/>
                  <a:gd name="connsiteY419" fmla="*/ 312543 h 728958"/>
                  <a:gd name="connsiteX420" fmla="*/ 641793 w 1209909"/>
                  <a:gd name="connsiteY420" fmla="*/ 311927 h 728958"/>
                  <a:gd name="connsiteX421" fmla="*/ 641793 w 1209909"/>
                  <a:gd name="connsiteY421" fmla="*/ 307711 h 728958"/>
                  <a:gd name="connsiteX422" fmla="*/ 641793 w 1209909"/>
                  <a:gd name="connsiteY422" fmla="*/ 307505 h 728958"/>
                  <a:gd name="connsiteX423" fmla="*/ 644158 w 1209909"/>
                  <a:gd name="connsiteY423" fmla="*/ 303907 h 728958"/>
                  <a:gd name="connsiteX424" fmla="*/ 643644 w 1209909"/>
                  <a:gd name="connsiteY424" fmla="*/ 303495 h 728958"/>
                  <a:gd name="connsiteX425" fmla="*/ 641279 w 1209909"/>
                  <a:gd name="connsiteY425" fmla="*/ 299383 h 728958"/>
                  <a:gd name="connsiteX426" fmla="*/ 648682 w 1209909"/>
                  <a:gd name="connsiteY426" fmla="*/ 297326 h 728958"/>
                  <a:gd name="connsiteX427" fmla="*/ 659272 w 1209909"/>
                  <a:gd name="connsiteY427" fmla="*/ 293522 h 728958"/>
                  <a:gd name="connsiteX428" fmla="*/ 658861 w 1209909"/>
                  <a:gd name="connsiteY428" fmla="*/ 288381 h 728958"/>
                  <a:gd name="connsiteX429" fmla="*/ 647757 w 1209909"/>
                  <a:gd name="connsiteY429" fmla="*/ 284268 h 728958"/>
                  <a:gd name="connsiteX430" fmla="*/ 637578 w 1209909"/>
                  <a:gd name="connsiteY430" fmla="*/ 279950 h 728958"/>
                  <a:gd name="connsiteX431" fmla="*/ 623800 w 1209909"/>
                  <a:gd name="connsiteY431" fmla="*/ 273986 h 728958"/>
                  <a:gd name="connsiteX432" fmla="*/ 614032 w 1209909"/>
                  <a:gd name="connsiteY432" fmla="*/ 269257 h 728958"/>
                  <a:gd name="connsiteX433" fmla="*/ 614957 w 1209909"/>
                  <a:gd name="connsiteY433" fmla="*/ 267715 h 728958"/>
                  <a:gd name="connsiteX434" fmla="*/ 646214 w 1209909"/>
                  <a:gd name="connsiteY434" fmla="*/ 274192 h 728958"/>
                  <a:gd name="connsiteX435" fmla="*/ 661020 w 1209909"/>
                  <a:gd name="connsiteY435" fmla="*/ 276763 h 728958"/>
                  <a:gd name="connsiteX436" fmla="*/ 661945 w 1209909"/>
                  <a:gd name="connsiteY436" fmla="*/ 276660 h 728958"/>
                  <a:gd name="connsiteX437" fmla="*/ 663076 w 1209909"/>
                  <a:gd name="connsiteY437" fmla="*/ 276249 h 728958"/>
                  <a:gd name="connsiteX438" fmla="*/ 661226 w 1209909"/>
                  <a:gd name="connsiteY438" fmla="*/ 269977 h 728958"/>
                  <a:gd name="connsiteX439" fmla="*/ 659272 w 1209909"/>
                  <a:gd name="connsiteY439" fmla="*/ 264630 h 728958"/>
                  <a:gd name="connsiteX440" fmla="*/ 659992 w 1209909"/>
                  <a:gd name="connsiteY440" fmla="*/ 263088 h 728958"/>
                  <a:gd name="connsiteX441" fmla="*/ 668012 w 1209909"/>
                  <a:gd name="connsiteY441" fmla="*/ 264630 h 728958"/>
                  <a:gd name="connsiteX442" fmla="*/ 680042 w 1209909"/>
                  <a:gd name="connsiteY442" fmla="*/ 267200 h 728958"/>
                  <a:gd name="connsiteX443" fmla="*/ 685594 w 1209909"/>
                  <a:gd name="connsiteY443" fmla="*/ 255171 h 728958"/>
                  <a:gd name="connsiteX444" fmla="*/ 689192 w 1209909"/>
                  <a:gd name="connsiteY444" fmla="*/ 245403 h 728958"/>
                  <a:gd name="connsiteX445" fmla="*/ 689809 w 1209909"/>
                  <a:gd name="connsiteY445" fmla="*/ 242627 h 728958"/>
                  <a:gd name="connsiteX446" fmla="*/ 677574 w 1209909"/>
                  <a:gd name="connsiteY446" fmla="*/ 239748 h 728958"/>
                  <a:gd name="connsiteX447" fmla="*/ 651972 w 1209909"/>
                  <a:gd name="connsiteY447" fmla="*/ 231008 h 728958"/>
                  <a:gd name="connsiteX448" fmla="*/ 645392 w 1209909"/>
                  <a:gd name="connsiteY448" fmla="*/ 222474 h 728958"/>
                  <a:gd name="connsiteX449" fmla="*/ 650327 w 1209909"/>
                  <a:gd name="connsiteY449" fmla="*/ 220727 h 728958"/>
                  <a:gd name="connsiteX450" fmla="*/ 666264 w 1209909"/>
                  <a:gd name="connsiteY450" fmla="*/ 228335 h 728958"/>
                  <a:gd name="connsiteX451" fmla="*/ 680761 w 1209909"/>
                  <a:gd name="connsiteY451" fmla="*/ 235327 h 728958"/>
                  <a:gd name="connsiteX452" fmla="*/ 689604 w 1209909"/>
                  <a:gd name="connsiteY452" fmla="*/ 224325 h 728958"/>
                  <a:gd name="connsiteX453" fmla="*/ 692277 w 1209909"/>
                  <a:gd name="connsiteY453" fmla="*/ 219287 h 728958"/>
                  <a:gd name="connsiteX454" fmla="*/ 692585 w 1209909"/>
                  <a:gd name="connsiteY454" fmla="*/ 218156 h 728958"/>
                  <a:gd name="connsiteX455" fmla="*/ 687033 w 1209909"/>
                  <a:gd name="connsiteY455" fmla="*/ 214660 h 728958"/>
                  <a:gd name="connsiteX456" fmla="*/ 681892 w 1209909"/>
                  <a:gd name="connsiteY456" fmla="*/ 211987 h 728958"/>
                  <a:gd name="connsiteX457" fmla="*/ 680350 w 1209909"/>
                  <a:gd name="connsiteY457" fmla="*/ 208800 h 728958"/>
                  <a:gd name="connsiteX458" fmla="*/ 690118 w 1209909"/>
                  <a:gd name="connsiteY458" fmla="*/ 205098 h 728958"/>
                  <a:gd name="connsiteX459" fmla="*/ 690118 w 1209909"/>
                  <a:gd name="connsiteY459" fmla="*/ 205098 h 728958"/>
                  <a:gd name="connsiteX460" fmla="*/ 700091 w 1209909"/>
                  <a:gd name="connsiteY460" fmla="*/ 210959 h 728958"/>
                  <a:gd name="connsiteX461" fmla="*/ 701531 w 1209909"/>
                  <a:gd name="connsiteY461" fmla="*/ 212398 h 728958"/>
                  <a:gd name="connsiteX462" fmla="*/ 707905 w 1209909"/>
                  <a:gd name="connsiteY462" fmla="*/ 211679 h 728958"/>
                  <a:gd name="connsiteX463" fmla="*/ 713355 w 1209909"/>
                  <a:gd name="connsiteY463" fmla="*/ 210445 h 728958"/>
                  <a:gd name="connsiteX464" fmla="*/ 701839 w 1209909"/>
                  <a:gd name="connsiteY464" fmla="*/ 201705 h 728958"/>
                  <a:gd name="connsiteX465" fmla="*/ 697007 w 1209909"/>
                  <a:gd name="connsiteY465" fmla="*/ 196564 h 728958"/>
                  <a:gd name="connsiteX466" fmla="*/ 698857 w 1209909"/>
                  <a:gd name="connsiteY466" fmla="*/ 194097 h 728958"/>
                  <a:gd name="connsiteX467" fmla="*/ 703587 w 1209909"/>
                  <a:gd name="connsiteY467" fmla="*/ 196050 h 728958"/>
                  <a:gd name="connsiteX468" fmla="*/ 708934 w 1209909"/>
                  <a:gd name="connsiteY468" fmla="*/ 199957 h 728958"/>
                  <a:gd name="connsiteX469" fmla="*/ 715822 w 1209909"/>
                  <a:gd name="connsiteY469" fmla="*/ 205098 h 728958"/>
                  <a:gd name="connsiteX470" fmla="*/ 720244 w 1209909"/>
                  <a:gd name="connsiteY470" fmla="*/ 208902 h 728958"/>
                  <a:gd name="connsiteX471" fmla="*/ 722300 w 1209909"/>
                  <a:gd name="connsiteY471" fmla="*/ 207566 h 728958"/>
                  <a:gd name="connsiteX472" fmla="*/ 724356 w 1209909"/>
                  <a:gd name="connsiteY472" fmla="*/ 205818 h 728958"/>
                  <a:gd name="connsiteX473" fmla="*/ 730011 w 1209909"/>
                  <a:gd name="connsiteY473" fmla="*/ 191834 h 728958"/>
                  <a:gd name="connsiteX474" fmla="*/ 736386 w 1209909"/>
                  <a:gd name="connsiteY474" fmla="*/ 188441 h 728958"/>
                  <a:gd name="connsiteX475" fmla="*/ 736695 w 1209909"/>
                  <a:gd name="connsiteY475" fmla="*/ 188339 h 728958"/>
                  <a:gd name="connsiteX476" fmla="*/ 724151 w 1209909"/>
                  <a:gd name="connsiteY476" fmla="*/ 174561 h 728958"/>
                  <a:gd name="connsiteX477" fmla="*/ 719215 w 1209909"/>
                  <a:gd name="connsiteY477" fmla="*/ 168186 h 728958"/>
                  <a:gd name="connsiteX478" fmla="*/ 715617 w 1209909"/>
                  <a:gd name="connsiteY478" fmla="*/ 163971 h 728958"/>
                  <a:gd name="connsiteX479" fmla="*/ 709345 w 1209909"/>
                  <a:gd name="connsiteY479" fmla="*/ 156876 h 728958"/>
                  <a:gd name="connsiteX480" fmla="*/ 713766 w 1209909"/>
                  <a:gd name="connsiteY480" fmla="*/ 155745 h 728958"/>
                  <a:gd name="connsiteX481" fmla="*/ 720552 w 1209909"/>
                  <a:gd name="connsiteY481" fmla="*/ 155128 h 728958"/>
                  <a:gd name="connsiteX482" fmla="*/ 722403 w 1209909"/>
                  <a:gd name="connsiteY482" fmla="*/ 151324 h 728958"/>
                  <a:gd name="connsiteX483" fmla="*/ 718290 w 1209909"/>
                  <a:gd name="connsiteY483" fmla="*/ 147417 h 728958"/>
                  <a:gd name="connsiteX484" fmla="*/ 714486 w 1209909"/>
                  <a:gd name="connsiteY484" fmla="*/ 144024 h 728958"/>
                  <a:gd name="connsiteX485" fmla="*/ 715411 w 1209909"/>
                  <a:gd name="connsiteY485" fmla="*/ 141762 h 728958"/>
                  <a:gd name="connsiteX486" fmla="*/ 716028 w 1209909"/>
                  <a:gd name="connsiteY486" fmla="*/ 139808 h 728958"/>
                  <a:gd name="connsiteX487" fmla="*/ 709139 w 1209909"/>
                  <a:gd name="connsiteY487" fmla="*/ 136827 h 728958"/>
                  <a:gd name="connsiteX488" fmla="*/ 709139 w 1209909"/>
                  <a:gd name="connsiteY488" fmla="*/ 136827 h 728958"/>
                  <a:gd name="connsiteX489" fmla="*/ 695567 w 1209909"/>
                  <a:gd name="connsiteY489" fmla="*/ 128293 h 728958"/>
                  <a:gd name="connsiteX490" fmla="*/ 688781 w 1209909"/>
                  <a:gd name="connsiteY490" fmla="*/ 125722 h 728958"/>
                  <a:gd name="connsiteX491" fmla="*/ 680247 w 1209909"/>
                  <a:gd name="connsiteY491" fmla="*/ 124180 h 728958"/>
                  <a:gd name="connsiteX492" fmla="*/ 661123 w 1209909"/>
                  <a:gd name="connsiteY492" fmla="*/ 122329 h 728958"/>
                  <a:gd name="connsiteX493" fmla="*/ 664105 w 1209909"/>
                  <a:gd name="connsiteY493" fmla="*/ 130555 h 728958"/>
                  <a:gd name="connsiteX494" fmla="*/ 668115 w 1209909"/>
                  <a:gd name="connsiteY494" fmla="*/ 134667 h 728958"/>
                  <a:gd name="connsiteX495" fmla="*/ 676649 w 1209909"/>
                  <a:gd name="connsiteY495" fmla="*/ 141042 h 728958"/>
                  <a:gd name="connsiteX496" fmla="*/ 675518 w 1209909"/>
                  <a:gd name="connsiteY496" fmla="*/ 143921 h 728958"/>
                  <a:gd name="connsiteX497" fmla="*/ 676443 w 1209909"/>
                  <a:gd name="connsiteY497" fmla="*/ 147006 h 728958"/>
                  <a:gd name="connsiteX498" fmla="*/ 677163 w 1209909"/>
                  <a:gd name="connsiteY498" fmla="*/ 150090 h 728958"/>
                  <a:gd name="connsiteX499" fmla="*/ 675518 w 1209909"/>
                  <a:gd name="connsiteY499" fmla="*/ 150707 h 728958"/>
                  <a:gd name="connsiteX500" fmla="*/ 674592 w 1209909"/>
                  <a:gd name="connsiteY500" fmla="*/ 150604 h 728958"/>
                  <a:gd name="connsiteX501" fmla="*/ 671199 w 1209909"/>
                  <a:gd name="connsiteY501" fmla="*/ 150810 h 728958"/>
                  <a:gd name="connsiteX502" fmla="*/ 671610 w 1209909"/>
                  <a:gd name="connsiteY502" fmla="*/ 156054 h 728958"/>
                  <a:gd name="connsiteX503" fmla="*/ 671610 w 1209909"/>
                  <a:gd name="connsiteY503" fmla="*/ 172196 h 728958"/>
                  <a:gd name="connsiteX504" fmla="*/ 669451 w 1209909"/>
                  <a:gd name="connsiteY504" fmla="*/ 172916 h 728958"/>
                  <a:gd name="connsiteX505" fmla="*/ 665544 w 1209909"/>
                  <a:gd name="connsiteY505" fmla="*/ 168083 h 728958"/>
                  <a:gd name="connsiteX506" fmla="*/ 661740 w 1209909"/>
                  <a:gd name="connsiteY506" fmla="*/ 163251 h 728958"/>
                  <a:gd name="connsiteX507" fmla="*/ 660814 w 1209909"/>
                  <a:gd name="connsiteY507" fmla="*/ 164588 h 728958"/>
                  <a:gd name="connsiteX508" fmla="*/ 665030 w 1209909"/>
                  <a:gd name="connsiteY508" fmla="*/ 173019 h 728958"/>
                  <a:gd name="connsiteX509" fmla="*/ 674078 w 1209909"/>
                  <a:gd name="connsiteY509" fmla="*/ 182786 h 728958"/>
                  <a:gd name="connsiteX510" fmla="*/ 674695 w 1209909"/>
                  <a:gd name="connsiteY510" fmla="*/ 185871 h 728958"/>
                  <a:gd name="connsiteX511" fmla="*/ 671816 w 1209909"/>
                  <a:gd name="connsiteY511" fmla="*/ 187619 h 728958"/>
                  <a:gd name="connsiteX512" fmla="*/ 668423 w 1209909"/>
                  <a:gd name="connsiteY512" fmla="*/ 190806 h 728958"/>
                  <a:gd name="connsiteX513" fmla="*/ 667086 w 1209909"/>
                  <a:gd name="connsiteY513" fmla="*/ 193788 h 728958"/>
                  <a:gd name="connsiteX514" fmla="*/ 662665 w 1209909"/>
                  <a:gd name="connsiteY514" fmla="*/ 190395 h 728958"/>
                  <a:gd name="connsiteX515" fmla="*/ 657319 w 1209909"/>
                  <a:gd name="connsiteY515" fmla="*/ 184946 h 728958"/>
                  <a:gd name="connsiteX516" fmla="*/ 642410 w 1209909"/>
                  <a:gd name="connsiteY516" fmla="*/ 168803 h 728958"/>
                  <a:gd name="connsiteX517" fmla="*/ 642204 w 1209909"/>
                  <a:gd name="connsiteY517" fmla="*/ 163045 h 728958"/>
                  <a:gd name="connsiteX518" fmla="*/ 645597 w 1209909"/>
                  <a:gd name="connsiteY518" fmla="*/ 160783 h 728958"/>
                  <a:gd name="connsiteX519" fmla="*/ 645597 w 1209909"/>
                  <a:gd name="connsiteY519" fmla="*/ 160783 h 728958"/>
                  <a:gd name="connsiteX520" fmla="*/ 644055 w 1209909"/>
                  <a:gd name="connsiteY520" fmla="*/ 158213 h 728958"/>
                  <a:gd name="connsiteX521" fmla="*/ 640456 w 1209909"/>
                  <a:gd name="connsiteY521" fmla="*/ 152249 h 728958"/>
                  <a:gd name="connsiteX522" fmla="*/ 635521 w 1209909"/>
                  <a:gd name="connsiteY522" fmla="*/ 147314 h 728958"/>
                  <a:gd name="connsiteX523" fmla="*/ 628324 w 1209909"/>
                  <a:gd name="connsiteY523" fmla="*/ 142379 h 728958"/>
                  <a:gd name="connsiteX524" fmla="*/ 618659 w 1209909"/>
                  <a:gd name="connsiteY524" fmla="*/ 137444 h 728958"/>
                  <a:gd name="connsiteX525" fmla="*/ 617219 w 1209909"/>
                  <a:gd name="connsiteY525" fmla="*/ 138677 h 728958"/>
                  <a:gd name="connsiteX526" fmla="*/ 617631 w 1209909"/>
                  <a:gd name="connsiteY526" fmla="*/ 142893 h 728958"/>
                  <a:gd name="connsiteX527" fmla="*/ 616603 w 1209909"/>
                  <a:gd name="connsiteY527" fmla="*/ 149885 h 728958"/>
                  <a:gd name="connsiteX528" fmla="*/ 616808 w 1209909"/>
                  <a:gd name="connsiteY528" fmla="*/ 155540 h 728958"/>
                  <a:gd name="connsiteX529" fmla="*/ 615677 w 1209909"/>
                  <a:gd name="connsiteY529" fmla="*/ 162120 h 728958"/>
                  <a:gd name="connsiteX530" fmla="*/ 608685 w 1209909"/>
                  <a:gd name="connsiteY530" fmla="*/ 152661 h 728958"/>
                  <a:gd name="connsiteX531" fmla="*/ 603647 w 1209909"/>
                  <a:gd name="connsiteY531" fmla="*/ 144024 h 728958"/>
                  <a:gd name="connsiteX532" fmla="*/ 599843 w 1209909"/>
                  <a:gd name="connsiteY532" fmla="*/ 138472 h 728958"/>
                  <a:gd name="connsiteX533" fmla="*/ 602928 w 1209909"/>
                  <a:gd name="connsiteY533" fmla="*/ 135696 h 728958"/>
                  <a:gd name="connsiteX534" fmla="*/ 605087 w 1209909"/>
                  <a:gd name="connsiteY534" fmla="*/ 133022 h 728958"/>
                  <a:gd name="connsiteX535" fmla="*/ 603647 w 1209909"/>
                  <a:gd name="connsiteY535" fmla="*/ 131686 h 728958"/>
                  <a:gd name="connsiteX536" fmla="*/ 603647 w 1209909"/>
                  <a:gd name="connsiteY536" fmla="*/ 131686 h 728958"/>
                  <a:gd name="connsiteX537" fmla="*/ 591515 w 1209909"/>
                  <a:gd name="connsiteY537" fmla="*/ 127059 h 728958"/>
                  <a:gd name="connsiteX538" fmla="*/ 588739 w 1209909"/>
                  <a:gd name="connsiteY538" fmla="*/ 125722 h 728958"/>
                  <a:gd name="connsiteX539" fmla="*/ 586580 w 1209909"/>
                  <a:gd name="connsiteY539" fmla="*/ 127162 h 728958"/>
                  <a:gd name="connsiteX540" fmla="*/ 580616 w 1209909"/>
                  <a:gd name="connsiteY540" fmla="*/ 128704 h 728958"/>
                  <a:gd name="connsiteX541" fmla="*/ 576298 w 1209909"/>
                  <a:gd name="connsiteY541" fmla="*/ 118936 h 728958"/>
                  <a:gd name="connsiteX542" fmla="*/ 575475 w 1209909"/>
                  <a:gd name="connsiteY542" fmla="*/ 115235 h 728958"/>
                  <a:gd name="connsiteX543" fmla="*/ 575681 w 1209909"/>
                  <a:gd name="connsiteY543" fmla="*/ 113076 h 728958"/>
                  <a:gd name="connsiteX544" fmla="*/ 578457 w 1209909"/>
                  <a:gd name="connsiteY544" fmla="*/ 112767 h 728958"/>
                  <a:gd name="connsiteX545" fmla="*/ 580719 w 1209909"/>
                  <a:gd name="connsiteY545" fmla="*/ 112767 h 728958"/>
                  <a:gd name="connsiteX546" fmla="*/ 581233 w 1209909"/>
                  <a:gd name="connsiteY546" fmla="*/ 111739 h 728958"/>
                  <a:gd name="connsiteX547" fmla="*/ 576709 w 1209909"/>
                  <a:gd name="connsiteY547" fmla="*/ 107935 h 728958"/>
                  <a:gd name="connsiteX548" fmla="*/ 569820 w 1209909"/>
                  <a:gd name="connsiteY548" fmla="*/ 102691 h 728958"/>
                  <a:gd name="connsiteX549" fmla="*/ 559950 w 1209909"/>
                  <a:gd name="connsiteY549" fmla="*/ 96625 h 728958"/>
                  <a:gd name="connsiteX550" fmla="*/ 556351 w 1209909"/>
                  <a:gd name="connsiteY550" fmla="*/ 95288 h 728958"/>
                  <a:gd name="connsiteX551" fmla="*/ 552958 w 1209909"/>
                  <a:gd name="connsiteY551" fmla="*/ 87782 h 728958"/>
                  <a:gd name="connsiteX552" fmla="*/ 551004 w 1209909"/>
                  <a:gd name="connsiteY552" fmla="*/ 81716 h 728958"/>
                  <a:gd name="connsiteX553" fmla="*/ 531160 w 1209909"/>
                  <a:gd name="connsiteY553" fmla="*/ 68864 h 728958"/>
                  <a:gd name="connsiteX554" fmla="*/ 525197 w 1209909"/>
                  <a:gd name="connsiteY554" fmla="*/ 65882 h 728958"/>
                  <a:gd name="connsiteX555" fmla="*/ 523655 w 1209909"/>
                  <a:gd name="connsiteY555" fmla="*/ 60947 h 728958"/>
                  <a:gd name="connsiteX556" fmla="*/ 525300 w 1209909"/>
                  <a:gd name="connsiteY556" fmla="*/ 60227 h 728958"/>
                  <a:gd name="connsiteX557" fmla="*/ 529412 w 1209909"/>
                  <a:gd name="connsiteY557" fmla="*/ 52927 h 728958"/>
                  <a:gd name="connsiteX558" fmla="*/ 527767 w 1209909"/>
                  <a:gd name="connsiteY558" fmla="*/ 44496 h 728958"/>
                  <a:gd name="connsiteX559" fmla="*/ 522729 w 1209909"/>
                  <a:gd name="connsiteY559" fmla="*/ 39355 h 728958"/>
                  <a:gd name="connsiteX560" fmla="*/ 526739 w 1209909"/>
                  <a:gd name="connsiteY560" fmla="*/ 37504 h 728958"/>
                  <a:gd name="connsiteX561" fmla="*/ 534348 w 1209909"/>
                  <a:gd name="connsiteY561" fmla="*/ 38943 h 728958"/>
                  <a:gd name="connsiteX562" fmla="*/ 544835 w 1209909"/>
                  <a:gd name="connsiteY562" fmla="*/ 39869 h 728958"/>
                  <a:gd name="connsiteX563" fmla="*/ 547817 w 1209909"/>
                  <a:gd name="connsiteY563" fmla="*/ 16118 h 728958"/>
                  <a:gd name="connsiteX564" fmla="*/ 548228 w 1209909"/>
                  <a:gd name="connsiteY564" fmla="*/ 10668 h 728958"/>
                  <a:gd name="connsiteX565" fmla="*/ 547097 w 1209909"/>
                  <a:gd name="connsiteY565" fmla="*/ 6658 h 728958"/>
                  <a:gd name="connsiteX566" fmla="*/ 534245 w 1209909"/>
                  <a:gd name="connsiteY566" fmla="*/ 5219 h 728958"/>
                  <a:gd name="connsiteX567" fmla="*/ 521393 w 1209909"/>
                  <a:gd name="connsiteY567" fmla="*/ 2648 h 728958"/>
                  <a:gd name="connsiteX568" fmla="*/ 512653 w 1209909"/>
                  <a:gd name="connsiteY568" fmla="*/ 78 h 728958"/>
                  <a:gd name="connsiteX569" fmla="*/ 491781 w 1209909"/>
                  <a:gd name="connsiteY569" fmla="*/ 4499 h 728958"/>
                  <a:gd name="connsiteX570" fmla="*/ 494763 w 1209909"/>
                  <a:gd name="connsiteY570" fmla="*/ 8098 h 728958"/>
                  <a:gd name="connsiteX571" fmla="*/ 498773 w 1209909"/>
                  <a:gd name="connsiteY571" fmla="*/ 12930 h 728958"/>
                  <a:gd name="connsiteX572" fmla="*/ 498258 w 1209909"/>
                  <a:gd name="connsiteY572" fmla="*/ 14884 h 728958"/>
                  <a:gd name="connsiteX573" fmla="*/ 493632 w 1209909"/>
                  <a:gd name="connsiteY573" fmla="*/ 14061 h 728958"/>
                  <a:gd name="connsiteX574" fmla="*/ 490650 w 1209909"/>
                  <a:gd name="connsiteY574" fmla="*/ 13033 h 728958"/>
                  <a:gd name="connsiteX575" fmla="*/ 492295 w 1209909"/>
                  <a:gd name="connsiteY575" fmla="*/ 16426 h 728958"/>
                  <a:gd name="connsiteX576" fmla="*/ 498258 w 1209909"/>
                  <a:gd name="connsiteY576" fmla="*/ 29176 h 728958"/>
                  <a:gd name="connsiteX577" fmla="*/ 507101 w 1209909"/>
                  <a:gd name="connsiteY577" fmla="*/ 43159 h 728958"/>
                  <a:gd name="connsiteX578" fmla="*/ 509466 w 1209909"/>
                  <a:gd name="connsiteY578" fmla="*/ 45318 h 728958"/>
                  <a:gd name="connsiteX579" fmla="*/ 517897 w 1209909"/>
                  <a:gd name="connsiteY579" fmla="*/ 59918 h 728958"/>
                  <a:gd name="connsiteX580" fmla="*/ 519131 w 1209909"/>
                  <a:gd name="connsiteY580" fmla="*/ 62900 h 728958"/>
                  <a:gd name="connsiteX581" fmla="*/ 516457 w 1209909"/>
                  <a:gd name="connsiteY581" fmla="*/ 71845 h 728958"/>
                  <a:gd name="connsiteX582" fmla="*/ 515429 w 1209909"/>
                  <a:gd name="connsiteY582" fmla="*/ 72462 h 728958"/>
                  <a:gd name="connsiteX583" fmla="*/ 517383 w 1209909"/>
                  <a:gd name="connsiteY583" fmla="*/ 74107 h 728958"/>
                  <a:gd name="connsiteX584" fmla="*/ 522832 w 1209909"/>
                  <a:gd name="connsiteY584" fmla="*/ 80791 h 728958"/>
                  <a:gd name="connsiteX585" fmla="*/ 522215 w 1209909"/>
                  <a:gd name="connsiteY585" fmla="*/ 83155 h 728958"/>
                  <a:gd name="connsiteX586" fmla="*/ 516663 w 1209909"/>
                  <a:gd name="connsiteY586" fmla="*/ 82024 h 728958"/>
                  <a:gd name="connsiteX587" fmla="*/ 512036 w 1209909"/>
                  <a:gd name="connsiteY587" fmla="*/ 80585 h 728958"/>
                  <a:gd name="connsiteX588" fmla="*/ 511419 w 1209909"/>
                  <a:gd name="connsiteY588" fmla="*/ 82436 h 728958"/>
                  <a:gd name="connsiteX589" fmla="*/ 516354 w 1209909"/>
                  <a:gd name="connsiteY589" fmla="*/ 95185 h 728958"/>
                  <a:gd name="connsiteX590" fmla="*/ 519028 w 1209909"/>
                  <a:gd name="connsiteY590" fmla="*/ 97036 h 728958"/>
                  <a:gd name="connsiteX591" fmla="*/ 521804 w 1209909"/>
                  <a:gd name="connsiteY591" fmla="*/ 103513 h 728958"/>
                  <a:gd name="connsiteX592" fmla="*/ 528898 w 1209909"/>
                  <a:gd name="connsiteY592" fmla="*/ 119450 h 728958"/>
                  <a:gd name="connsiteX593" fmla="*/ 544321 w 1209909"/>
                  <a:gd name="connsiteY593" fmla="*/ 125311 h 728958"/>
                  <a:gd name="connsiteX594" fmla="*/ 557379 w 1209909"/>
                  <a:gd name="connsiteY594" fmla="*/ 129835 h 728958"/>
                  <a:gd name="connsiteX595" fmla="*/ 561183 w 1209909"/>
                  <a:gd name="connsiteY595" fmla="*/ 133536 h 728958"/>
                  <a:gd name="connsiteX596" fmla="*/ 559950 w 1209909"/>
                  <a:gd name="connsiteY596" fmla="*/ 135284 h 728958"/>
                  <a:gd name="connsiteX597" fmla="*/ 559333 w 1209909"/>
                  <a:gd name="connsiteY597" fmla="*/ 135798 h 728958"/>
                  <a:gd name="connsiteX598" fmla="*/ 560361 w 1209909"/>
                  <a:gd name="connsiteY598" fmla="*/ 137752 h 728958"/>
                  <a:gd name="connsiteX599" fmla="*/ 561697 w 1209909"/>
                  <a:gd name="connsiteY599" fmla="*/ 146080 h 728958"/>
                  <a:gd name="connsiteX600" fmla="*/ 561389 w 1209909"/>
                  <a:gd name="connsiteY600" fmla="*/ 149987 h 728958"/>
                  <a:gd name="connsiteX601" fmla="*/ 562212 w 1209909"/>
                  <a:gd name="connsiteY601" fmla="*/ 151427 h 728958"/>
                  <a:gd name="connsiteX602" fmla="*/ 563240 w 1209909"/>
                  <a:gd name="connsiteY602" fmla="*/ 145052 h 728958"/>
                  <a:gd name="connsiteX603" fmla="*/ 565296 w 1209909"/>
                  <a:gd name="connsiteY603" fmla="*/ 141351 h 728958"/>
                  <a:gd name="connsiteX604" fmla="*/ 573933 w 1209909"/>
                  <a:gd name="connsiteY604" fmla="*/ 152969 h 728958"/>
                  <a:gd name="connsiteX605" fmla="*/ 571979 w 1209909"/>
                  <a:gd name="connsiteY605" fmla="*/ 158830 h 728958"/>
                  <a:gd name="connsiteX606" fmla="*/ 569100 w 1209909"/>
                  <a:gd name="connsiteY606" fmla="*/ 162531 h 728958"/>
                  <a:gd name="connsiteX607" fmla="*/ 565810 w 1209909"/>
                  <a:gd name="connsiteY607" fmla="*/ 168906 h 728958"/>
                  <a:gd name="connsiteX608" fmla="*/ 558202 w 1209909"/>
                  <a:gd name="connsiteY608" fmla="*/ 169420 h 728958"/>
                  <a:gd name="connsiteX609" fmla="*/ 557276 w 1209909"/>
                  <a:gd name="connsiteY609" fmla="*/ 169317 h 728958"/>
                  <a:gd name="connsiteX610" fmla="*/ 564782 w 1209909"/>
                  <a:gd name="connsiteY610" fmla="*/ 182375 h 728958"/>
                  <a:gd name="connsiteX611" fmla="*/ 566838 w 1209909"/>
                  <a:gd name="connsiteY611" fmla="*/ 189161 h 728958"/>
                  <a:gd name="connsiteX612" fmla="*/ 559230 w 1209909"/>
                  <a:gd name="connsiteY612" fmla="*/ 189675 h 728958"/>
                  <a:gd name="connsiteX613" fmla="*/ 547303 w 1209909"/>
                  <a:gd name="connsiteY613" fmla="*/ 176206 h 728958"/>
                  <a:gd name="connsiteX614" fmla="*/ 546583 w 1209909"/>
                  <a:gd name="connsiteY614" fmla="*/ 165924 h 728958"/>
                  <a:gd name="connsiteX615" fmla="*/ 545863 w 1209909"/>
                  <a:gd name="connsiteY615" fmla="*/ 165719 h 728958"/>
                  <a:gd name="connsiteX616" fmla="*/ 528898 w 1209909"/>
                  <a:gd name="connsiteY616" fmla="*/ 160475 h 728958"/>
                  <a:gd name="connsiteX617" fmla="*/ 527253 w 1209909"/>
                  <a:gd name="connsiteY617" fmla="*/ 156671 h 728958"/>
                  <a:gd name="connsiteX618" fmla="*/ 533422 w 1209909"/>
                  <a:gd name="connsiteY618" fmla="*/ 156362 h 728958"/>
                  <a:gd name="connsiteX619" fmla="*/ 538152 w 1209909"/>
                  <a:gd name="connsiteY619" fmla="*/ 157082 h 728958"/>
                  <a:gd name="connsiteX620" fmla="*/ 540311 w 1209909"/>
                  <a:gd name="connsiteY620" fmla="*/ 156979 h 728958"/>
                  <a:gd name="connsiteX621" fmla="*/ 539900 w 1209909"/>
                  <a:gd name="connsiteY621" fmla="*/ 155437 h 728958"/>
                  <a:gd name="connsiteX622" fmla="*/ 539694 w 1209909"/>
                  <a:gd name="connsiteY622" fmla="*/ 152044 h 728958"/>
                  <a:gd name="connsiteX623" fmla="*/ 542265 w 1209909"/>
                  <a:gd name="connsiteY623" fmla="*/ 151016 h 728958"/>
                  <a:gd name="connsiteX624" fmla="*/ 547406 w 1209909"/>
                  <a:gd name="connsiteY624" fmla="*/ 151735 h 728958"/>
                  <a:gd name="connsiteX625" fmla="*/ 554809 w 1209909"/>
                  <a:gd name="connsiteY625" fmla="*/ 150193 h 728958"/>
                  <a:gd name="connsiteX626" fmla="*/ 551313 w 1209909"/>
                  <a:gd name="connsiteY626" fmla="*/ 142482 h 728958"/>
                  <a:gd name="connsiteX627" fmla="*/ 544424 w 1209909"/>
                  <a:gd name="connsiteY627" fmla="*/ 138575 h 728958"/>
                  <a:gd name="connsiteX628" fmla="*/ 535890 w 1209909"/>
                  <a:gd name="connsiteY628" fmla="*/ 140322 h 728958"/>
                  <a:gd name="connsiteX629" fmla="*/ 532805 w 1209909"/>
                  <a:gd name="connsiteY629" fmla="*/ 137135 h 728958"/>
                  <a:gd name="connsiteX630" fmla="*/ 532908 w 1209909"/>
                  <a:gd name="connsiteY630" fmla="*/ 134153 h 728958"/>
                  <a:gd name="connsiteX631" fmla="*/ 538460 w 1209909"/>
                  <a:gd name="connsiteY631" fmla="*/ 133331 h 728958"/>
                  <a:gd name="connsiteX632" fmla="*/ 542368 w 1209909"/>
                  <a:gd name="connsiteY632" fmla="*/ 133331 h 728958"/>
                  <a:gd name="connsiteX633" fmla="*/ 540311 w 1209909"/>
                  <a:gd name="connsiteY633" fmla="*/ 131377 h 728958"/>
                  <a:gd name="connsiteX634" fmla="*/ 533834 w 1209909"/>
                  <a:gd name="connsiteY634" fmla="*/ 129938 h 728958"/>
                  <a:gd name="connsiteX635" fmla="*/ 518000 w 1209909"/>
                  <a:gd name="connsiteY635" fmla="*/ 126236 h 728958"/>
                  <a:gd name="connsiteX636" fmla="*/ 507821 w 1209909"/>
                  <a:gd name="connsiteY636" fmla="*/ 121815 h 728958"/>
                  <a:gd name="connsiteX637" fmla="*/ 507306 w 1209909"/>
                  <a:gd name="connsiteY637" fmla="*/ 129321 h 728958"/>
                  <a:gd name="connsiteX638" fmla="*/ 506895 w 1209909"/>
                  <a:gd name="connsiteY638" fmla="*/ 137341 h 728958"/>
                  <a:gd name="connsiteX639" fmla="*/ 501754 w 1209909"/>
                  <a:gd name="connsiteY639" fmla="*/ 139294 h 728958"/>
                  <a:gd name="connsiteX640" fmla="*/ 498773 w 1209909"/>
                  <a:gd name="connsiteY640" fmla="*/ 140322 h 728958"/>
                  <a:gd name="connsiteX641" fmla="*/ 499184 w 1209909"/>
                  <a:gd name="connsiteY641" fmla="*/ 142379 h 728958"/>
                  <a:gd name="connsiteX642" fmla="*/ 511522 w 1209909"/>
                  <a:gd name="connsiteY642" fmla="*/ 146594 h 728958"/>
                  <a:gd name="connsiteX643" fmla="*/ 525814 w 1209909"/>
                  <a:gd name="connsiteY643" fmla="*/ 155642 h 728958"/>
                  <a:gd name="connsiteX644" fmla="*/ 523963 w 1209909"/>
                  <a:gd name="connsiteY644" fmla="*/ 157185 h 728958"/>
                  <a:gd name="connsiteX645" fmla="*/ 523346 w 1209909"/>
                  <a:gd name="connsiteY645" fmla="*/ 158830 h 728958"/>
                  <a:gd name="connsiteX646" fmla="*/ 522421 w 1209909"/>
                  <a:gd name="connsiteY646" fmla="*/ 161503 h 728958"/>
                  <a:gd name="connsiteX647" fmla="*/ 519336 w 1209909"/>
                  <a:gd name="connsiteY647" fmla="*/ 161195 h 728958"/>
                  <a:gd name="connsiteX648" fmla="*/ 515429 w 1209909"/>
                  <a:gd name="connsiteY648" fmla="*/ 160680 h 728958"/>
                  <a:gd name="connsiteX649" fmla="*/ 517074 w 1209909"/>
                  <a:gd name="connsiteY649" fmla="*/ 163559 h 728958"/>
                  <a:gd name="connsiteX650" fmla="*/ 519645 w 1209909"/>
                  <a:gd name="connsiteY650" fmla="*/ 170037 h 728958"/>
                  <a:gd name="connsiteX651" fmla="*/ 520056 w 1209909"/>
                  <a:gd name="connsiteY651" fmla="*/ 173533 h 728958"/>
                  <a:gd name="connsiteX652" fmla="*/ 519953 w 1209909"/>
                  <a:gd name="connsiteY652" fmla="*/ 176103 h 728958"/>
                  <a:gd name="connsiteX653" fmla="*/ 513270 w 1209909"/>
                  <a:gd name="connsiteY653" fmla="*/ 175898 h 728958"/>
                  <a:gd name="connsiteX654" fmla="*/ 507409 w 1209909"/>
                  <a:gd name="connsiteY654" fmla="*/ 174664 h 728958"/>
                  <a:gd name="connsiteX655" fmla="*/ 485200 w 1209909"/>
                  <a:gd name="connsiteY655" fmla="*/ 178468 h 728958"/>
                  <a:gd name="connsiteX656" fmla="*/ 462889 w 1209909"/>
                  <a:gd name="connsiteY656" fmla="*/ 172710 h 728958"/>
                  <a:gd name="connsiteX657" fmla="*/ 451168 w 1209909"/>
                  <a:gd name="connsiteY657" fmla="*/ 169420 h 728958"/>
                  <a:gd name="connsiteX658" fmla="*/ 449214 w 1209909"/>
                  <a:gd name="connsiteY658" fmla="*/ 169420 h 728958"/>
                  <a:gd name="connsiteX659" fmla="*/ 442839 w 1209909"/>
                  <a:gd name="connsiteY659" fmla="*/ 166233 h 728958"/>
                  <a:gd name="connsiteX660" fmla="*/ 435950 w 1209909"/>
                  <a:gd name="connsiteY660" fmla="*/ 162840 h 728958"/>
                  <a:gd name="connsiteX661" fmla="*/ 426080 w 1209909"/>
                  <a:gd name="connsiteY661" fmla="*/ 153483 h 728958"/>
                  <a:gd name="connsiteX662" fmla="*/ 424743 w 1209909"/>
                  <a:gd name="connsiteY662" fmla="*/ 150296 h 728958"/>
                  <a:gd name="connsiteX663" fmla="*/ 420528 w 1209909"/>
                  <a:gd name="connsiteY663" fmla="*/ 148342 h 728958"/>
                  <a:gd name="connsiteX664" fmla="*/ 406853 w 1209909"/>
                  <a:gd name="connsiteY664" fmla="*/ 151632 h 728958"/>
                  <a:gd name="connsiteX665" fmla="*/ 399964 w 1209909"/>
                  <a:gd name="connsiteY665" fmla="*/ 154923 h 728958"/>
                  <a:gd name="connsiteX666" fmla="*/ 392664 w 1209909"/>
                  <a:gd name="connsiteY666" fmla="*/ 160783 h 728958"/>
                  <a:gd name="connsiteX667" fmla="*/ 393692 w 1209909"/>
                  <a:gd name="connsiteY667" fmla="*/ 165102 h 728958"/>
                  <a:gd name="connsiteX668" fmla="*/ 398113 w 1209909"/>
                  <a:gd name="connsiteY668" fmla="*/ 165924 h 728958"/>
                  <a:gd name="connsiteX669" fmla="*/ 399141 w 1209909"/>
                  <a:gd name="connsiteY669" fmla="*/ 165924 h 728958"/>
                  <a:gd name="connsiteX670" fmla="*/ 401198 w 1209909"/>
                  <a:gd name="connsiteY670" fmla="*/ 164279 h 728958"/>
                  <a:gd name="connsiteX671" fmla="*/ 409115 w 1209909"/>
                  <a:gd name="connsiteY671" fmla="*/ 161092 h 728958"/>
                  <a:gd name="connsiteX672" fmla="*/ 416826 w 1209909"/>
                  <a:gd name="connsiteY672" fmla="*/ 157287 h 728958"/>
                  <a:gd name="connsiteX673" fmla="*/ 423921 w 1209909"/>
                  <a:gd name="connsiteY673" fmla="*/ 155437 h 728958"/>
                  <a:gd name="connsiteX674" fmla="*/ 425052 w 1209909"/>
                  <a:gd name="connsiteY674" fmla="*/ 159035 h 728958"/>
                  <a:gd name="connsiteX675" fmla="*/ 407778 w 1209909"/>
                  <a:gd name="connsiteY675" fmla="*/ 170448 h 728958"/>
                  <a:gd name="connsiteX676" fmla="*/ 405516 w 1209909"/>
                  <a:gd name="connsiteY676" fmla="*/ 171991 h 728958"/>
                  <a:gd name="connsiteX677" fmla="*/ 416621 w 1209909"/>
                  <a:gd name="connsiteY677" fmla="*/ 189470 h 728958"/>
                  <a:gd name="connsiteX678" fmla="*/ 421350 w 1209909"/>
                  <a:gd name="connsiteY678" fmla="*/ 197695 h 728958"/>
                  <a:gd name="connsiteX679" fmla="*/ 418780 w 1209909"/>
                  <a:gd name="connsiteY679" fmla="*/ 199443 h 728958"/>
                  <a:gd name="connsiteX680" fmla="*/ 417443 w 1209909"/>
                  <a:gd name="connsiteY680" fmla="*/ 199957 h 728958"/>
                  <a:gd name="connsiteX681" fmla="*/ 417546 w 1209909"/>
                  <a:gd name="connsiteY681" fmla="*/ 201088 h 728958"/>
                  <a:gd name="connsiteX682" fmla="*/ 416312 w 1209909"/>
                  <a:gd name="connsiteY682" fmla="*/ 204481 h 728958"/>
                  <a:gd name="connsiteX683" fmla="*/ 405927 w 1209909"/>
                  <a:gd name="connsiteY683" fmla="*/ 199443 h 728958"/>
                  <a:gd name="connsiteX684" fmla="*/ 407161 w 1209909"/>
                  <a:gd name="connsiteY684" fmla="*/ 196564 h 728958"/>
                  <a:gd name="connsiteX685" fmla="*/ 408395 w 1209909"/>
                  <a:gd name="connsiteY685" fmla="*/ 195022 h 728958"/>
                  <a:gd name="connsiteX686" fmla="*/ 401609 w 1209909"/>
                  <a:gd name="connsiteY686" fmla="*/ 185974 h 728958"/>
                  <a:gd name="connsiteX687" fmla="*/ 396777 w 1209909"/>
                  <a:gd name="connsiteY687" fmla="*/ 184226 h 728958"/>
                  <a:gd name="connsiteX688" fmla="*/ 393589 w 1209909"/>
                  <a:gd name="connsiteY688" fmla="*/ 181141 h 728958"/>
                  <a:gd name="connsiteX689" fmla="*/ 391533 w 1209909"/>
                  <a:gd name="connsiteY689" fmla="*/ 180113 h 728958"/>
                  <a:gd name="connsiteX690" fmla="*/ 384747 w 1209909"/>
                  <a:gd name="connsiteY690" fmla="*/ 178571 h 728958"/>
                  <a:gd name="connsiteX691" fmla="*/ 383102 w 1209909"/>
                  <a:gd name="connsiteY691" fmla="*/ 177337 h 728958"/>
                  <a:gd name="connsiteX692" fmla="*/ 374054 w 1209909"/>
                  <a:gd name="connsiteY692" fmla="*/ 175281 h 728958"/>
                  <a:gd name="connsiteX693" fmla="*/ 362846 w 1209909"/>
                  <a:gd name="connsiteY693" fmla="*/ 178674 h 728958"/>
                  <a:gd name="connsiteX694" fmla="*/ 352565 w 1209909"/>
                  <a:gd name="connsiteY694" fmla="*/ 180422 h 728958"/>
                  <a:gd name="connsiteX695" fmla="*/ 314625 w 1209909"/>
                  <a:gd name="connsiteY695" fmla="*/ 177543 h 728958"/>
                  <a:gd name="connsiteX696" fmla="*/ 313802 w 1209909"/>
                  <a:gd name="connsiteY696" fmla="*/ 170860 h 728958"/>
                  <a:gd name="connsiteX697" fmla="*/ 325832 w 1209909"/>
                  <a:gd name="connsiteY697" fmla="*/ 164074 h 728958"/>
                  <a:gd name="connsiteX698" fmla="*/ 326140 w 1209909"/>
                  <a:gd name="connsiteY698" fmla="*/ 164176 h 728958"/>
                  <a:gd name="connsiteX699" fmla="*/ 316784 w 1209909"/>
                  <a:gd name="connsiteY699" fmla="*/ 154717 h 728958"/>
                  <a:gd name="connsiteX700" fmla="*/ 296837 w 1209909"/>
                  <a:gd name="connsiteY700" fmla="*/ 147828 h 728958"/>
                  <a:gd name="connsiteX701" fmla="*/ 296631 w 1209909"/>
                  <a:gd name="connsiteY701" fmla="*/ 150090 h 728958"/>
                  <a:gd name="connsiteX702" fmla="*/ 284704 w 1209909"/>
                  <a:gd name="connsiteY702" fmla="*/ 149062 h 728958"/>
                  <a:gd name="connsiteX703" fmla="*/ 277404 w 1209909"/>
                  <a:gd name="connsiteY703" fmla="*/ 147417 h 728958"/>
                  <a:gd name="connsiteX704" fmla="*/ 265683 w 1209909"/>
                  <a:gd name="connsiteY704" fmla="*/ 143201 h 728958"/>
                  <a:gd name="connsiteX705" fmla="*/ 257766 w 1209909"/>
                  <a:gd name="connsiteY705" fmla="*/ 140734 h 728958"/>
                  <a:gd name="connsiteX706" fmla="*/ 230725 w 1209909"/>
                  <a:gd name="connsiteY706" fmla="*/ 130863 h 728958"/>
                  <a:gd name="connsiteX707" fmla="*/ 208619 w 1209909"/>
                  <a:gd name="connsiteY707" fmla="*/ 128190 h 728958"/>
                  <a:gd name="connsiteX708" fmla="*/ 205534 w 1209909"/>
                  <a:gd name="connsiteY708" fmla="*/ 131789 h 728958"/>
                  <a:gd name="connsiteX709" fmla="*/ 193196 w 1209909"/>
                  <a:gd name="connsiteY709" fmla="*/ 139294 h 728958"/>
                  <a:gd name="connsiteX710" fmla="*/ 192373 w 1209909"/>
                  <a:gd name="connsiteY710" fmla="*/ 139294 h 728958"/>
                  <a:gd name="connsiteX711" fmla="*/ 189392 w 1209909"/>
                  <a:gd name="connsiteY711" fmla="*/ 138163 h 728958"/>
                  <a:gd name="connsiteX712" fmla="*/ 189289 w 1209909"/>
                  <a:gd name="connsiteY712" fmla="*/ 132611 h 728958"/>
                  <a:gd name="connsiteX713" fmla="*/ 189700 w 1209909"/>
                  <a:gd name="connsiteY713" fmla="*/ 129629 h 728958"/>
                  <a:gd name="connsiteX714" fmla="*/ 186307 w 1209909"/>
                  <a:gd name="connsiteY714" fmla="*/ 123666 h 728958"/>
                  <a:gd name="connsiteX715" fmla="*/ 182811 w 1209909"/>
                  <a:gd name="connsiteY715" fmla="*/ 118216 h 728958"/>
                  <a:gd name="connsiteX716" fmla="*/ 180652 w 1209909"/>
                  <a:gd name="connsiteY716" fmla="*/ 125517 h 728958"/>
                  <a:gd name="connsiteX717" fmla="*/ 172529 w 1209909"/>
                  <a:gd name="connsiteY717" fmla="*/ 139603 h 728958"/>
                  <a:gd name="connsiteX718" fmla="*/ 156593 w 1209909"/>
                  <a:gd name="connsiteY718" fmla="*/ 123460 h 728958"/>
                  <a:gd name="connsiteX719" fmla="*/ 145694 w 1209909"/>
                  <a:gd name="connsiteY719" fmla="*/ 109888 h 728958"/>
                  <a:gd name="connsiteX720" fmla="*/ 137160 w 1209909"/>
                  <a:gd name="connsiteY720" fmla="*/ 105878 h 728958"/>
                  <a:gd name="connsiteX721" fmla="*/ 140656 w 1209909"/>
                  <a:gd name="connsiteY721" fmla="*/ 111019 h 728958"/>
                  <a:gd name="connsiteX722" fmla="*/ 143637 w 1209909"/>
                  <a:gd name="connsiteY722" fmla="*/ 116674 h 728958"/>
                  <a:gd name="connsiteX723" fmla="*/ 140656 w 1209909"/>
                  <a:gd name="connsiteY723" fmla="*/ 118216 h 728958"/>
                  <a:gd name="connsiteX724" fmla="*/ 138805 w 1209909"/>
                  <a:gd name="connsiteY724" fmla="*/ 118833 h 728958"/>
                  <a:gd name="connsiteX725" fmla="*/ 138908 w 1209909"/>
                  <a:gd name="connsiteY725" fmla="*/ 120067 h 728958"/>
                  <a:gd name="connsiteX726" fmla="*/ 136235 w 1209909"/>
                  <a:gd name="connsiteY726" fmla="*/ 129938 h 728958"/>
                  <a:gd name="connsiteX727" fmla="*/ 132122 w 1209909"/>
                  <a:gd name="connsiteY727" fmla="*/ 131891 h 728958"/>
                  <a:gd name="connsiteX728" fmla="*/ 130785 w 1209909"/>
                  <a:gd name="connsiteY728" fmla="*/ 130246 h 728958"/>
                  <a:gd name="connsiteX729" fmla="*/ 127598 w 1209909"/>
                  <a:gd name="connsiteY729" fmla="*/ 127573 h 728958"/>
                  <a:gd name="connsiteX730" fmla="*/ 121634 w 1209909"/>
                  <a:gd name="connsiteY730" fmla="*/ 132920 h 728958"/>
                  <a:gd name="connsiteX731" fmla="*/ 113717 w 1209909"/>
                  <a:gd name="connsiteY731" fmla="*/ 140734 h 728958"/>
                  <a:gd name="connsiteX732" fmla="*/ 113717 w 1209909"/>
                  <a:gd name="connsiteY732" fmla="*/ 140734 h 728958"/>
                  <a:gd name="connsiteX733" fmla="*/ 109502 w 1209909"/>
                  <a:gd name="connsiteY733" fmla="*/ 137752 h 728958"/>
                  <a:gd name="connsiteX734" fmla="*/ 98706 w 1209909"/>
                  <a:gd name="connsiteY734" fmla="*/ 144846 h 728958"/>
                  <a:gd name="connsiteX735" fmla="*/ 95827 w 1209909"/>
                  <a:gd name="connsiteY735" fmla="*/ 149679 h 728958"/>
                  <a:gd name="connsiteX736" fmla="*/ 95621 w 1209909"/>
                  <a:gd name="connsiteY736" fmla="*/ 155025 h 728958"/>
                  <a:gd name="connsiteX737" fmla="*/ 88424 w 1209909"/>
                  <a:gd name="connsiteY737" fmla="*/ 157802 h 728958"/>
                  <a:gd name="connsiteX738" fmla="*/ 84722 w 1209909"/>
                  <a:gd name="connsiteY738" fmla="*/ 155540 h 728958"/>
                  <a:gd name="connsiteX739" fmla="*/ 88732 w 1209909"/>
                  <a:gd name="connsiteY739" fmla="*/ 147623 h 728958"/>
                  <a:gd name="connsiteX740" fmla="*/ 93565 w 1209909"/>
                  <a:gd name="connsiteY740" fmla="*/ 142687 h 728958"/>
                  <a:gd name="connsiteX741" fmla="*/ 108165 w 1209909"/>
                  <a:gd name="connsiteY741" fmla="*/ 130555 h 728958"/>
                  <a:gd name="connsiteX742" fmla="*/ 122046 w 1209909"/>
                  <a:gd name="connsiteY742" fmla="*/ 122740 h 728958"/>
                  <a:gd name="connsiteX743" fmla="*/ 95107 w 1209909"/>
                  <a:gd name="connsiteY743" fmla="*/ 129938 h 728958"/>
                  <a:gd name="connsiteX744" fmla="*/ 92434 w 1209909"/>
                  <a:gd name="connsiteY744" fmla="*/ 130966 h 728958"/>
                  <a:gd name="connsiteX745" fmla="*/ 92331 w 1209909"/>
                  <a:gd name="connsiteY745" fmla="*/ 131069 h 728958"/>
                  <a:gd name="connsiteX746" fmla="*/ 86059 w 1209909"/>
                  <a:gd name="connsiteY746" fmla="*/ 133536 h 728958"/>
                  <a:gd name="connsiteX747" fmla="*/ 86573 w 1209909"/>
                  <a:gd name="connsiteY747" fmla="*/ 135387 h 728958"/>
                  <a:gd name="connsiteX748" fmla="*/ 87190 w 1209909"/>
                  <a:gd name="connsiteY748" fmla="*/ 138472 h 728958"/>
                  <a:gd name="connsiteX749" fmla="*/ 82975 w 1209909"/>
                  <a:gd name="connsiteY749" fmla="*/ 139089 h 728958"/>
                  <a:gd name="connsiteX750" fmla="*/ 78965 w 1209909"/>
                  <a:gd name="connsiteY750" fmla="*/ 139397 h 728958"/>
                  <a:gd name="connsiteX751" fmla="*/ 76600 w 1209909"/>
                  <a:gd name="connsiteY751" fmla="*/ 141659 h 728958"/>
                  <a:gd name="connsiteX752" fmla="*/ 73310 w 1209909"/>
                  <a:gd name="connsiteY752" fmla="*/ 139500 h 728958"/>
                  <a:gd name="connsiteX753" fmla="*/ 73104 w 1209909"/>
                  <a:gd name="connsiteY753" fmla="*/ 137855 h 728958"/>
                  <a:gd name="connsiteX754" fmla="*/ 65393 w 1209909"/>
                  <a:gd name="connsiteY754" fmla="*/ 139294 h 728958"/>
                  <a:gd name="connsiteX755" fmla="*/ 60766 w 1209909"/>
                  <a:gd name="connsiteY755" fmla="*/ 140117 h 728958"/>
                  <a:gd name="connsiteX756" fmla="*/ 53466 w 1209909"/>
                  <a:gd name="connsiteY756" fmla="*/ 144230 h 728958"/>
                  <a:gd name="connsiteX757" fmla="*/ 55111 w 1209909"/>
                  <a:gd name="connsiteY757" fmla="*/ 147931 h 728958"/>
                  <a:gd name="connsiteX758" fmla="*/ 56550 w 1209909"/>
                  <a:gd name="connsiteY758" fmla="*/ 148959 h 728958"/>
                  <a:gd name="connsiteX759" fmla="*/ 62308 w 1209909"/>
                  <a:gd name="connsiteY759" fmla="*/ 157802 h 728958"/>
                  <a:gd name="connsiteX760" fmla="*/ 55419 w 1209909"/>
                  <a:gd name="connsiteY760" fmla="*/ 156671 h 728958"/>
                  <a:gd name="connsiteX761" fmla="*/ 41950 w 1209909"/>
                  <a:gd name="connsiteY761" fmla="*/ 152661 h 728958"/>
                  <a:gd name="connsiteX762" fmla="*/ 30640 w 1209909"/>
                  <a:gd name="connsiteY762" fmla="*/ 150296 h 728958"/>
                  <a:gd name="connsiteX763" fmla="*/ 0 w 1209909"/>
                  <a:gd name="connsiteY763" fmla="*/ 188441 h 728958"/>
                  <a:gd name="connsiteX764" fmla="*/ 33005 w 1209909"/>
                  <a:gd name="connsiteY764" fmla="*/ 362719 h 728958"/>
                  <a:gd name="connsiteX765" fmla="*/ 619687 w 1209909"/>
                  <a:gd name="connsiteY765" fmla="*/ 499982 h 728958"/>
                  <a:gd name="connsiteX766" fmla="*/ 632539 w 1209909"/>
                  <a:gd name="connsiteY766" fmla="*/ 502552 h 728958"/>
                  <a:gd name="connsiteX767" fmla="*/ 648990 w 1209909"/>
                  <a:gd name="connsiteY767" fmla="*/ 528565 h 728958"/>
                  <a:gd name="connsiteX768" fmla="*/ 659478 w 1209909"/>
                  <a:gd name="connsiteY768" fmla="*/ 546044 h 728958"/>
                  <a:gd name="connsiteX769" fmla="*/ 666161 w 1209909"/>
                  <a:gd name="connsiteY769" fmla="*/ 569076 h 728958"/>
                  <a:gd name="connsiteX770" fmla="*/ 663282 w 1209909"/>
                  <a:gd name="connsiteY770" fmla="*/ 571338 h 728958"/>
                  <a:gd name="connsiteX771" fmla="*/ 662768 w 1209909"/>
                  <a:gd name="connsiteY771" fmla="*/ 571338 h 728958"/>
                  <a:gd name="connsiteX772" fmla="*/ 656805 w 1209909"/>
                  <a:gd name="connsiteY772" fmla="*/ 562495 h 728958"/>
                  <a:gd name="connsiteX773" fmla="*/ 644878 w 1209909"/>
                  <a:gd name="connsiteY773" fmla="*/ 544091 h 728958"/>
                  <a:gd name="connsiteX774" fmla="*/ 615883 w 1209909"/>
                  <a:gd name="connsiteY774" fmla="*/ 509646 h 728958"/>
                  <a:gd name="connsiteX775" fmla="*/ 619687 w 1209909"/>
                  <a:gd name="connsiteY775" fmla="*/ 499982 h 728958"/>
                  <a:gd name="connsiteX776" fmla="*/ 339609 w 1209909"/>
                  <a:gd name="connsiteY776" fmla="*/ 341230 h 728958"/>
                  <a:gd name="connsiteX777" fmla="*/ 344339 w 1209909"/>
                  <a:gd name="connsiteY777" fmla="*/ 339585 h 728958"/>
                  <a:gd name="connsiteX778" fmla="*/ 351434 w 1209909"/>
                  <a:gd name="connsiteY778" fmla="*/ 336911 h 728958"/>
                  <a:gd name="connsiteX779" fmla="*/ 354621 w 1209909"/>
                  <a:gd name="connsiteY779" fmla="*/ 326218 h 728958"/>
                  <a:gd name="connsiteX780" fmla="*/ 359556 w 1209909"/>
                  <a:gd name="connsiteY780" fmla="*/ 324059 h 728958"/>
                  <a:gd name="connsiteX781" fmla="*/ 361304 w 1209909"/>
                  <a:gd name="connsiteY781" fmla="*/ 323031 h 728958"/>
                  <a:gd name="connsiteX782" fmla="*/ 351331 w 1209909"/>
                  <a:gd name="connsiteY782" fmla="*/ 312029 h 728958"/>
                  <a:gd name="connsiteX783" fmla="*/ 347938 w 1209909"/>
                  <a:gd name="connsiteY783" fmla="*/ 308225 h 728958"/>
                  <a:gd name="connsiteX784" fmla="*/ 350920 w 1209909"/>
                  <a:gd name="connsiteY784" fmla="*/ 305449 h 728958"/>
                  <a:gd name="connsiteX785" fmla="*/ 370969 w 1209909"/>
                  <a:gd name="connsiteY785" fmla="*/ 310076 h 728958"/>
                  <a:gd name="connsiteX786" fmla="*/ 388037 w 1209909"/>
                  <a:gd name="connsiteY786" fmla="*/ 320563 h 728958"/>
                  <a:gd name="connsiteX787" fmla="*/ 391122 w 1209909"/>
                  <a:gd name="connsiteY787" fmla="*/ 318610 h 728958"/>
                  <a:gd name="connsiteX788" fmla="*/ 419911 w 1209909"/>
                  <a:gd name="connsiteY788" fmla="*/ 300617 h 728958"/>
                  <a:gd name="connsiteX789" fmla="*/ 423304 w 1209909"/>
                  <a:gd name="connsiteY789" fmla="*/ 303393 h 728958"/>
                  <a:gd name="connsiteX790" fmla="*/ 423304 w 1209909"/>
                  <a:gd name="connsiteY790" fmla="*/ 303393 h 728958"/>
                  <a:gd name="connsiteX791" fmla="*/ 411480 w 1209909"/>
                  <a:gd name="connsiteY791" fmla="*/ 316965 h 728958"/>
                  <a:gd name="connsiteX792" fmla="*/ 398936 w 1209909"/>
                  <a:gd name="connsiteY792" fmla="*/ 326835 h 728958"/>
                  <a:gd name="connsiteX793" fmla="*/ 388551 w 1209909"/>
                  <a:gd name="connsiteY793" fmla="*/ 334958 h 728958"/>
                  <a:gd name="connsiteX794" fmla="*/ 384747 w 1209909"/>
                  <a:gd name="connsiteY794" fmla="*/ 335575 h 728958"/>
                  <a:gd name="connsiteX795" fmla="*/ 382279 w 1209909"/>
                  <a:gd name="connsiteY795" fmla="*/ 340202 h 728958"/>
                  <a:gd name="connsiteX796" fmla="*/ 376727 w 1209909"/>
                  <a:gd name="connsiteY796" fmla="*/ 347193 h 728958"/>
                  <a:gd name="connsiteX797" fmla="*/ 362127 w 1209909"/>
                  <a:gd name="connsiteY797" fmla="*/ 347913 h 728958"/>
                  <a:gd name="connsiteX798" fmla="*/ 339918 w 1209909"/>
                  <a:gd name="connsiteY798" fmla="*/ 342772 h 728958"/>
                  <a:gd name="connsiteX799" fmla="*/ 339609 w 1209909"/>
                  <a:gd name="connsiteY799" fmla="*/ 341230 h 728958"/>
                  <a:gd name="connsiteX800" fmla="*/ 211703 w 1209909"/>
                  <a:gd name="connsiteY800" fmla="*/ 222063 h 728958"/>
                  <a:gd name="connsiteX801" fmla="*/ 221882 w 1209909"/>
                  <a:gd name="connsiteY801" fmla="*/ 217848 h 728958"/>
                  <a:gd name="connsiteX802" fmla="*/ 241829 w 1209909"/>
                  <a:gd name="connsiteY802" fmla="*/ 209931 h 728958"/>
                  <a:gd name="connsiteX803" fmla="*/ 265786 w 1209909"/>
                  <a:gd name="connsiteY803" fmla="*/ 200060 h 728958"/>
                  <a:gd name="connsiteX804" fmla="*/ 265889 w 1209909"/>
                  <a:gd name="connsiteY804" fmla="*/ 200060 h 728958"/>
                  <a:gd name="connsiteX805" fmla="*/ 272058 w 1209909"/>
                  <a:gd name="connsiteY805" fmla="*/ 202425 h 728958"/>
                  <a:gd name="connsiteX806" fmla="*/ 269796 w 1209909"/>
                  <a:gd name="connsiteY806" fmla="*/ 209931 h 728958"/>
                  <a:gd name="connsiteX807" fmla="*/ 267637 w 1209909"/>
                  <a:gd name="connsiteY807" fmla="*/ 213426 h 728958"/>
                  <a:gd name="connsiteX808" fmla="*/ 269796 w 1209909"/>
                  <a:gd name="connsiteY808" fmla="*/ 215586 h 728958"/>
                  <a:gd name="connsiteX809" fmla="*/ 284190 w 1209909"/>
                  <a:gd name="connsiteY809" fmla="*/ 216511 h 728958"/>
                  <a:gd name="connsiteX810" fmla="*/ 288200 w 1209909"/>
                  <a:gd name="connsiteY810" fmla="*/ 212604 h 728958"/>
                  <a:gd name="connsiteX811" fmla="*/ 292005 w 1209909"/>
                  <a:gd name="connsiteY811" fmla="*/ 209005 h 728958"/>
                  <a:gd name="connsiteX812" fmla="*/ 298174 w 1209909"/>
                  <a:gd name="connsiteY812" fmla="*/ 210753 h 728958"/>
                  <a:gd name="connsiteX813" fmla="*/ 298791 w 1209909"/>
                  <a:gd name="connsiteY813" fmla="*/ 219801 h 728958"/>
                  <a:gd name="connsiteX814" fmla="*/ 283573 w 1209909"/>
                  <a:gd name="connsiteY814" fmla="*/ 231522 h 728958"/>
                  <a:gd name="connsiteX815" fmla="*/ 276171 w 1209909"/>
                  <a:gd name="connsiteY815" fmla="*/ 233065 h 728958"/>
                  <a:gd name="connsiteX816" fmla="*/ 277713 w 1209909"/>
                  <a:gd name="connsiteY816" fmla="*/ 235841 h 728958"/>
                  <a:gd name="connsiteX817" fmla="*/ 281723 w 1209909"/>
                  <a:gd name="connsiteY817" fmla="*/ 241393 h 728958"/>
                  <a:gd name="connsiteX818" fmla="*/ 275862 w 1209909"/>
                  <a:gd name="connsiteY818" fmla="*/ 245711 h 728958"/>
                  <a:gd name="connsiteX819" fmla="*/ 267739 w 1209909"/>
                  <a:gd name="connsiteY819" fmla="*/ 251161 h 728958"/>
                  <a:gd name="connsiteX820" fmla="*/ 262393 w 1209909"/>
                  <a:gd name="connsiteY820" fmla="*/ 254451 h 728958"/>
                  <a:gd name="connsiteX821" fmla="*/ 261673 w 1209909"/>
                  <a:gd name="connsiteY821" fmla="*/ 254348 h 728958"/>
                  <a:gd name="connsiteX822" fmla="*/ 260542 w 1209909"/>
                  <a:gd name="connsiteY822" fmla="*/ 253423 h 728958"/>
                  <a:gd name="connsiteX823" fmla="*/ 262804 w 1209909"/>
                  <a:gd name="connsiteY823" fmla="*/ 246637 h 728958"/>
                  <a:gd name="connsiteX824" fmla="*/ 265477 w 1209909"/>
                  <a:gd name="connsiteY824" fmla="*/ 235532 h 728958"/>
                  <a:gd name="connsiteX825" fmla="*/ 260851 w 1209909"/>
                  <a:gd name="connsiteY825" fmla="*/ 235944 h 728958"/>
                  <a:gd name="connsiteX826" fmla="*/ 255298 w 1209909"/>
                  <a:gd name="connsiteY826" fmla="*/ 245506 h 728958"/>
                  <a:gd name="connsiteX827" fmla="*/ 254476 w 1209909"/>
                  <a:gd name="connsiteY827" fmla="*/ 249002 h 728958"/>
                  <a:gd name="connsiteX828" fmla="*/ 244194 w 1209909"/>
                  <a:gd name="connsiteY828" fmla="*/ 251366 h 728958"/>
                  <a:gd name="connsiteX829" fmla="*/ 235043 w 1209909"/>
                  <a:gd name="connsiteY829" fmla="*/ 245814 h 728958"/>
                  <a:gd name="connsiteX830" fmla="*/ 237202 w 1209909"/>
                  <a:gd name="connsiteY830" fmla="*/ 243861 h 728958"/>
                  <a:gd name="connsiteX831" fmla="*/ 238333 w 1209909"/>
                  <a:gd name="connsiteY831" fmla="*/ 241496 h 728958"/>
                  <a:gd name="connsiteX832" fmla="*/ 241623 w 1209909"/>
                  <a:gd name="connsiteY832" fmla="*/ 235121 h 728958"/>
                  <a:gd name="connsiteX833" fmla="*/ 242754 w 1209909"/>
                  <a:gd name="connsiteY833" fmla="*/ 233990 h 728958"/>
                  <a:gd name="connsiteX834" fmla="*/ 241109 w 1209909"/>
                  <a:gd name="connsiteY834" fmla="*/ 231008 h 728958"/>
                  <a:gd name="connsiteX835" fmla="*/ 239259 w 1209909"/>
                  <a:gd name="connsiteY835" fmla="*/ 226176 h 728958"/>
                  <a:gd name="connsiteX836" fmla="*/ 246353 w 1209909"/>
                  <a:gd name="connsiteY836" fmla="*/ 224942 h 728958"/>
                  <a:gd name="connsiteX837" fmla="*/ 252111 w 1209909"/>
                  <a:gd name="connsiteY837" fmla="*/ 224942 h 728958"/>
                  <a:gd name="connsiteX838" fmla="*/ 252111 w 1209909"/>
                  <a:gd name="connsiteY838" fmla="*/ 224222 h 728958"/>
                  <a:gd name="connsiteX839" fmla="*/ 243371 w 1209909"/>
                  <a:gd name="connsiteY839" fmla="*/ 218053 h 728958"/>
                  <a:gd name="connsiteX840" fmla="*/ 236585 w 1209909"/>
                  <a:gd name="connsiteY840" fmla="*/ 218259 h 728958"/>
                  <a:gd name="connsiteX841" fmla="*/ 212629 w 1209909"/>
                  <a:gd name="connsiteY841" fmla="*/ 223503 h 728958"/>
                  <a:gd name="connsiteX842" fmla="*/ 211703 w 1209909"/>
                  <a:gd name="connsiteY842" fmla="*/ 222063 h 7289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</a:cxnLst>
                <a:rect l="l" t="t" r="r" b="b"/>
                <a:pathLst>
                  <a:path w="1209909" h="728958">
                    <a:moveTo>
                      <a:pt x="33005" y="362719"/>
                    </a:moveTo>
                    <a:cubicBezTo>
                      <a:pt x="34239" y="363644"/>
                      <a:pt x="36603" y="364981"/>
                      <a:pt x="37837" y="364672"/>
                    </a:cubicBezTo>
                    <a:cubicBezTo>
                      <a:pt x="38043" y="364672"/>
                      <a:pt x="38146" y="364570"/>
                      <a:pt x="38248" y="364364"/>
                    </a:cubicBezTo>
                    <a:cubicBezTo>
                      <a:pt x="39174" y="362616"/>
                      <a:pt x="41025" y="362616"/>
                      <a:pt x="42670" y="362719"/>
                    </a:cubicBezTo>
                    <a:cubicBezTo>
                      <a:pt x="44623" y="362822"/>
                      <a:pt x="46988" y="362924"/>
                      <a:pt x="49867" y="361177"/>
                    </a:cubicBezTo>
                    <a:cubicBezTo>
                      <a:pt x="52335" y="359634"/>
                      <a:pt x="54391" y="359943"/>
                      <a:pt x="55625" y="360560"/>
                    </a:cubicBezTo>
                    <a:cubicBezTo>
                      <a:pt x="59018" y="362102"/>
                      <a:pt x="60971" y="366626"/>
                      <a:pt x="61383" y="369299"/>
                    </a:cubicBezTo>
                    <a:cubicBezTo>
                      <a:pt x="61691" y="370944"/>
                      <a:pt x="65084" y="373618"/>
                      <a:pt x="68374" y="376291"/>
                    </a:cubicBezTo>
                    <a:cubicBezTo>
                      <a:pt x="71356" y="378656"/>
                      <a:pt x="74543" y="381226"/>
                      <a:pt x="76703" y="383797"/>
                    </a:cubicBezTo>
                    <a:cubicBezTo>
                      <a:pt x="77422" y="384722"/>
                      <a:pt x="78142" y="385545"/>
                      <a:pt x="78862" y="386367"/>
                    </a:cubicBezTo>
                    <a:cubicBezTo>
                      <a:pt x="81124" y="389246"/>
                      <a:pt x="83077" y="391714"/>
                      <a:pt x="84722" y="391816"/>
                    </a:cubicBezTo>
                    <a:cubicBezTo>
                      <a:pt x="85134" y="391816"/>
                      <a:pt x="85648" y="391816"/>
                      <a:pt x="86470" y="391097"/>
                    </a:cubicBezTo>
                    <a:cubicBezTo>
                      <a:pt x="87601" y="390171"/>
                      <a:pt x="88938" y="389349"/>
                      <a:pt x="90275" y="388526"/>
                    </a:cubicBezTo>
                    <a:cubicBezTo>
                      <a:pt x="93770" y="386470"/>
                      <a:pt x="96135" y="384825"/>
                      <a:pt x="96135" y="382152"/>
                    </a:cubicBezTo>
                    <a:cubicBezTo>
                      <a:pt x="96135" y="381843"/>
                      <a:pt x="96135" y="381535"/>
                      <a:pt x="96032" y="381329"/>
                    </a:cubicBezTo>
                    <a:cubicBezTo>
                      <a:pt x="96032" y="381123"/>
                      <a:pt x="95930" y="380918"/>
                      <a:pt x="95930" y="380609"/>
                    </a:cubicBezTo>
                    <a:cubicBezTo>
                      <a:pt x="95930" y="378244"/>
                      <a:pt x="98192" y="376394"/>
                      <a:pt x="101996" y="375674"/>
                    </a:cubicBezTo>
                    <a:cubicBezTo>
                      <a:pt x="107857" y="374646"/>
                      <a:pt x="114745" y="376599"/>
                      <a:pt x="115671" y="381637"/>
                    </a:cubicBezTo>
                    <a:cubicBezTo>
                      <a:pt x="116185" y="384722"/>
                      <a:pt x="120709" y="388423"/>
                      <a:pt x="126364" y="393153"/>
                    </a:cubicBezTo>
                    <a:cubicBezTo>
                      <a:pt x="133253" y="398911"/>
                      <a:pt x="142712" y="406725"/>
                      <a:pt x="150218" y="417932"/>
                    </a:cubicBezTo>
                    <a:cubicBezTo>
                      <a:pt x="153405" y="422662"/>
                      <a:pt x="155873" y="426672"/>
                      <a:pt x="157826" y="429757"/>
                    </a:cubicBezTo>
                    <a:cubicBezTo>
                      <a:pt x="164510" y="440450"/>
                      <a:pt x="166669" y="444048"/>
                      <a:pt x="178596" y="448984"/>
                    </a:cubicBezTo>
                    <a:cubicBezTo>
                      <a:pt x="191756" y="454433"/>
                      <a:pt x="194738" y="458032"/>
                      <a:pt x="194738" y="463070"/>
                    </a:cubicBezTo>
                    <a:cubicBezTo>
                      <a:pt x="194738" y="463995"/>
                      <a:pt x="194635" y="465023"/>
                      <a:pt x="194430" y="466154"/>
                    </a:cubicBezTo>
                    <a:lnTo>
                      <a:pt x="194430" y="466154"/>
                    </a:lnTo>
                    <a:cubicBezTo>
                      <a:pt x="194430" y="466360"/>
                      <a:pt x="194430" y="466463"/>
                      <a:pt x="194430" y="466668"/>
                    </a:cubicBezTo>
                    <a:cubicBezTo>
                      <a:pt x="194430" y="468313"/>
                      <a:pt x="195766" y="469856"/>
                      <a:pt x="197206" y="471295"/>
                    </a:cubicBezTo>
                    <a:cubicBezTo>
                      <a:pt x="197412" y="471501"/>
                      <a:pt x="197617" y="471706"/>
                      <a:pt x="197823" y="471912"/>
                    </a:cubicBezTo>
                    <a:cubicBezTo>
                      <a:pt x="199571" y="473660"/>
                      <a:pt x="201216" y="475202"/>
                      <a:pt x="201113" y="477259"/>
                    </a:cubicBezTo>
                    <a:cubicBezTo>
                      <a:pt x="201113" y="477259"/>
                      <a:pt x="201113" y="477259"/>
                      <a:pt x="201113" y="477259"/>
                    </a:cubicBezTo>
                    <a:cubicBezTo>
                      <a:pt x="201113" y="478390"/>
                      <a:pt x="200496" y="479521"/>
                      <a:pt x="199365" y="480652"/>
                    </a:cubicBezTo>
                    <a:cubicBezTo>
                      <a:pt x="197412" y="482502"/>
                      <a:pt x="194533" y="485278"/>
                      <a:pt x="192065" y="487541"/>
                    </a:cubicBezTo>
                    <a:cubicBezTo>
                      <a:pt x="192887" y="489597"/>
                      <a:pt x="194841" y="491139"/>
                      <a:pt x="197412" y="493298"/>
                    </a:cubicBezTo>
                    <a:lnTo>
                      <a:pt x="198440" y="494121"/>
                    </a:lnTo>
                    <a:cubicBezTo>
                      <a:pt x="198851" y="494429"/>
                      <a:pt x="199982" y="495355"/>
                      <a:pt x="199776" y="496589"/>
                    </a:cubicBezTo>
                    <a:cubicBezTo>
                      <a:pt x="199776" y="497000"/>
                      <a:pt x="199571" y="497411"/>
                      <a:pt x="199262" y="497719"/>
                    </a:cubicBezTo>
                    <a:cubicBezTo>
                      <a:pt x="205431" y="498953"/>
                      <a:pt x="212423" y="504197"/>
                      <a:pt x="214068" y="510777"/>
                    </a:cubicBezTo>
                    <a:cubicBezTo>
                      <a:pt x="214479" y="511086"/>
                      <a:pt x="214891" y="511600"/>
                      <a:pt x="215302" y="512114"/>
                    </a:cubicBezTo>
                    <a:cubicBezTo>
                      <a:pt x="217358" y="514068"/>
                      <a:pt x="218901" y="516432"/>
                      <a:pt x="219826" y="519209"/>
                    </a:cubicBezTo>
                    <a:cubicBezTo>
                      <a:pt x="220957" y="520648"/>
                      <a:pt x="221882" y="522190"/>
                      <a:pt x="222602" y="523835"/>
                    </a:cubicBezTo>
                    <a:cubicBezTo>
                      <a:pt x="222705" y="523835"/>
                      <a:pt x="222911" y="523835"/>
                      <a:pt x="223013" y="523835"/>
                    </a:cubicBezTo>
                    <a:cubicBezTo>
                      <a:pt x="223013" y="523835"/>
                      <a:pt x="223013" y="523835"/>
                      <a:pt x="223013" y="523835"/>
                    </a:cubicBezTo>
                    <a:cubicBezTo>
                      <a:pt x="225275" y="523835"/>
                      <a:pt x="228051" y="526612"/>
                      <a:pt x="230828" y="529285"/>
                    </a:cubicBezTo>
                    <a:cubicBezTo>
                      <a:pt x="232267" y="530621"/>
                      <a:pt x="233604" y="531958"/>
                      <a:pt x="234426" y="532472"/>
                    </a:cubicBezTo>
                    <a:cubicBezTo>
                      <a:pt x="236688" y="533706"/>
                      <a:pt x="239567" y="536996"/>
                      <a:pt x="238950" y="539258"/>
                    </a:cubicBezTo>
                    <a:cubicBezTo>
                      <a:pt x="238745" y="539978"/>
                      <a:pt x="238128" y="541109"/>
                      <a:pt x="235866" y="541109"/>
                    </a:cubicBezTo>
                    <a:cubicBezTo>
                      <a:pt x="235557" y="541109"/>
                      <a:pt x="234426" y="541109"/>
                      <a:pt x="234323" y="543063"/>
                    </a:cubicBezTo>
                    <a:cubicBezTo>
                      <a:pt x="234221" y="545325"/>
                      <a:pt x="235557" y="547998"/>
                      <a:pt x="236791" y="548101"/>
                    </a:cubicBezTo>
                    <a:cubicBezTo>
                      <a:pt x="240698" y="548512"/>
                      <a:pt x="241418" y="553241"/>
                      <a:pt x="241829" y="556326"/>
                    </a:cubicBezTo>
                    <a:lnTo>
                      <a:pt x="241932" y="557046"/>
                    </a:lnTo>
                    <a:cubicBezTo>
                      <a:pt x="242035" y="557354"/>
                      <a:pt x="242549" y="558280"/>
                      <a:pt x="244502" y="559411"/>
                    </a:cubicBezTo>
                    <a:cubicBezTo>
                      <a:pt x="248204" y="561570"/>
                      <a:pt x="253859" y="563009"/>
                      <a:pt x="255812" y="562290"/>
                    </a:cubicBezTo>
                    <a:cubicBezTo>
                      <a:pt x="260028" y="560747"/>
                      <a:pt x="264655" y="564963"/>
                      <a:pt x="267328" y="569076"/>
                    </a:cubicBezTo>
                    <a:cubicBezTo>
                      <a:pt x="268665" y="571235"/>
                      <a:pt x="272263" y="573188"/>
                      <a:pt x="275348" y="573497"/>
                    </a:cubicBezTo>
                    <a:cubicBezTo>
                      <a:pt x="276582" y="573600"/>
                      <a:pt x="277610" y="573394"/>
                      <a:pt x="278021" y="572983"/>
                    </a:cubicBezTo>
                    <a:cubicBezTo>
                      <a:pt x="278638" y="572263"/>
                      <a:pt x="279461" y="572057"/>
                      <a:pt x="280283" y="572263"/>
                    </a:cubicBezTo>
                    <a:cubicBezTo>
                      <a:pt x="283265" y="572983"/>
                      <a:pt x="285630" y="580283"/>
                      <a:pt x="286247" y="582545"/>
                    </a:cubicBezTo>
                    <a:cubicBezTo>
                      <a:pt x="286966" y="585115"/>
                      <a:pt x="289228" y="584807"/>
                      <a:pt x="292827" y="583984"/>
                    </a:cubicBezTo>
                    <a:cubicBezTo>
                      <a:pt x="293855" y="583779"/>
                      <a:pt x="294781" y="583573"/>
                      <a:pt x="295603" y="583470"/>
                    </a:cubicBezTo>
                    <a:cubicBezTo>
                      <a:pt x="297865" y="583265"/>
                      <a:pt x="299716" y="584807"/>
                      <a:pt x="301464" y="586246"/>
                    </a:cubicBezTo>
                    <a:cubicBezTo>
                      <a:pt x="302389" y="587069"/>
                      <a:pt x="303623" y="588097"/>
                      <a:pt x="304137" y="587891"/>
                    </a:cubicBezTo>
                    <a:cubicBezTo>
                      <a:pt x="308455" y="585938"/>
                      <a:pt x="311540" y="591284"/>
                      <a:pt x="314419" y="596528"/>
                    </a:cubicBezTo>
                    <a:cubicBezTo>
                      <a:pt x="315447" y="598379"/>
                      <a:pt x="316578" y="600332"/>
                      <a:pt x="317709" y="601977"/>
                    </a:cubicBezTo>
                    <a:cubicBezTo>
                      <a:pt x="441297" y="600847"/>
                      <a:pt x="566221" y="599818"/>
                      <a:pt x="689090" y="598790"/>
                    </a:cubicBezTo>
                    <a:cubicBezTo>
                      <a:pt x="688987" y="597865"/>
                      <a:pt x="688884" y="596734"/>
                      <a:pt x="688884" y="595706"/>
                    </a:cubicBezTo>
                    <a:cubicBezTo>
                      <a:pt x="688884" y="593855"/>
                      <a:pt x="689192" y="592210"/>
                      <a:pt x="690323" y="591490"/>
                    </a:cubicBezTo>
                    <a:cubicBezTo>
                      <a:pt x="691249" y="590873"/>
                      <a:pt x="692585" y="591079"/>
                      <a:pt x="694025" y="592107"/>
                    </a:cubicBezTo>
                    <a:cubicBezTo>
                      <a:pt x="696801" y="594060"/>
                      <a:pt x="697623" y="596528"/>
                      <a:pt x="698343" y="598687"/>
                    </a:cubicBezTo>
                    <a:cubicBezTo>
                      <a:pt x="699063" y="600949"/>
                      <a:pt x="699680" y="602697"/>
                      <a:pt x="702148" y="603725"/>
                    </a:cubicBezTo>
                    <a:cubicBezTo>
                      <a:pt x="704101" y="604548"/>
                      <a:pt x="705952" y="605473"/>
                      <a:pt x="707597" y="606296"/>
                    </a:cubicBezTo>
                    <a:cubicBezTo>
                      <a:pt x="710373" y="607735"/>
                      <a:pt x="712841" y="608969"/>
                      <a:pt x="713972" y="608352"/>
                    </a:cubicBezTo>
                    <a:cubicBezTo>
                      <a:pt x="714280" y="608147"/>
                      <a:pt x="714691" y="607838"/>
                      <a:pt x="715103" y="607633"/>
                    </a:cubicBezTo>
                    <a:cubicBezTo>
                      <a:pt x="717570" y="605885"/>
                      <a:pt x="721786" y="603006"/>
                      <a:pt x="727749" y="608969"/>
                    </a:cubicBezTo>
                    <a:cubicBezTo>
                      <a:pt x="730937" y="612157"/>
                      <a:pt x="732890" y="612054"/>
                      <a:pt x="734741" y="611951"/>
                    </a:cubicBezTo>
                    <a:cubicBezTo>
                      <a:pt x="736386" y="611848"/>
                      <a:pt x="738237" y="611745"/>
                      <a:pt x="740190" y="613904"/>
                    </a:cubicBezTo>
                    <a:cubicBezTo>
                      <a:pt x="742966" y="616886"/>
                      <a:pt x="746257" y="618634"/>
                      <a:pt x="748313" y="618326"/>
                    </a:cubicBezTo>
                    <a:cubicBezTo>
                      <a:pt x="749341" y="618223"/>
                      <a:pt x="750164" y="617503"/>
                      <a:pt x="750678" y="616372"/>
                    </a:cubicBezTo>
                    <a:cubicBezTo>
                      <a:pt x="752837" y="612054"/>
                      <a:pt x="762091" y="615138"/>
                      <a:pt x="771344" y="618634"/>
                    </a:cubicBezTo>
                    <a:lnTo>
                      <a:pt x="771550" y="618737"/>
                    </a:lnTo>
                    <a:cubicBezTo>
                      <a:pt x="773298" y="616475"/>
                      <a:pt x="774737" y="613493"/>
                      <a:pt x="776074" y="610511"/>
                    </a:cubicBezTo>
                    <a:cubicBezTo>
                      <a:pt x="778542" y="605165"/>
                      <a:pt x="780907" y="600127"/>
                      <a:pt x="785122" y="600127"/>
                    </a:cubicBezTo>
                    <a:cubicBezTo>
                      <a:pt x="785122" y="600127"/>
                      <a:pt x="785122" y="600127"/>
                      <a:pt x="785225" y="600127"/>
                    </a:cubicBezTo>
                    <a:cubicBezTo>
                      <a:pt x="795712" y="600127"/>
                      <a:pt x="814528" y="603108"/>
                      <a:pt x="818435" y="614418"/>
                    </a:cubicBezTo>
                    <a:cubicBezTo>
                      <a:pt x="820286" y="619662"/>
                      <a:pt x="823062" y="619662"/>
                      <a:pt x="826352" y="619765"/>
                    </a:cubicBezTo>
                    <a:cubicBezTo>
                      <a:pt x="829745" y="619868"/>
                      <a:pt x="833652" y="619971"/>
                      <a:pt x="835811" y="625934"/>
                    </a:cubicBezTo>
                    <a:cubicBezTo>
                      <a:pt x="837354" y="630355"/>
                      <a:pt x="840541" y="634468"/>
                      <a:pt x="843317" y="637964"/>
                    </a:cubicBezTo>
                    <a:cubicBezTo>
                      <a:pt x="846093" y="641460"/>
                      <a:pt x="848458" y="644442"/>
                      <a:pt x="848664" y="647115"/>
                    </a:cubicBezTo>
                    <a:cubicBezTo>
                      <a:pt x="851851" y="649068"/>
                      <a:pt x="854627" y="650919"/>
                      <a:pt x="857095" y="652667"/>
                    </a:cubicBezTo>
                    <a:cubicBezTo>
                      <a:pt x="861413" y="651433"/>
                      <a:pt x="871798" y="653284"/>
                      <a:pt x="878995" y="655957"/>
                    </a:cubicBezTo>
                    <a:cubicBezTo>
                      <a:pt x="882183" y="657088"/>
                      <a:pt x="885781" y="656883"/>
                      <a:pt x="889174" y="656677"/>
                    </a:cubicBezTo>
                    <a:cubicBezTo>
                      <a:pt x="895549" y="656266"/>
                      <a:pt x="902129" y="655957"/>
                      <a:pt x="906962" y="663874"/>
                    </a:cubicBezTo>
                    <a:cubicBezTo>
                      <a:pt x="909224" y="667679"/>
                      <a:pt x="912103" y="671072"/>
                      <a:pt x="914571" y="674156"/>
                    </a:cubicBezTo>
                    <a:cubicBezTo>
                      <a:pt x="918478" y="678989"/>
                      <a:pt x="921151" y="682176"/>
                      <a:pt x="920123" y="684541"/>
                    </a:cubicBezTo>
                    <a:cubicBezTo>
                      <a:pt x="919609" y="685775"/>
                      <a:pt x="918272" y="686391"/>
                      <a:pt x="916113" y="686597"/>
                    </a:cubicBezTo>
                    <a:cubicBezTo>
                      <a:pt x="912103" y="687008"/>
                      <a:pt x="906962" y="684232"/>
                      <a:pt x="902849" y="682073"/>
                    </a:cubicBezTo>
                    <a:cubicBezTo>
                      <a:pt x="901204" y="681148"/>
                      <a:pt x="898942" y="680017"/>
                      <a:pt x="898017" y="679811"/>
                    </a:cubicBezTo>
                    <a:cubicBezTo>
                      <a:pt x="898017" y="679914"/>
                      <a:pt x="898120" y="680222"/>
                      <a:pt x="898222" y="680531"/>
                    </a:cubicBezTo>
                    <a:cubicBezTo>
                      <a:pt x="899251" y="683924"/>
                      <a:pt x="898634" y="685260"/>
                      <a:pt x="897606" y="686700"/>
                    </a:cubicBezTo>
                    <a:cubicBezTo>
                      <a:pt x="896783" y="687831"/>
                      <a:pt x="895858" y="689168"/>
                      <a:pt x="896988" y="694308"/>
                    </a:cubicBezTo>
                    <a:cubicBezTo>
                      <a:pt x="898839" y="702637"/>
                      <a:pt x="897297" y="714872"/>
                      <a:pt x="893904" y="718471"/>
                    </a:cubicBezTo>
                    <a:cubicBezTo>
                      <a:pt x="893287" y="719088"/>
                      <a:pt x="892670" y="719396"/>
                      <a:pt x="892156" y="719499"/>
                    </a:cubicBezTo>
                    <a:cubicBezTo>
                      <a:pt x="892465" y="722584"/>
                      <a:pt x="893390" y="726388"/>
                      <a:pt x="895858" y="728958"/>
                    </a:cubicBezTo>
                    <a:cubicBezTo>
                      <a:pt x="896166" y="728650"/>
                      <a:pt x="896577" y="728239"/>
                      <a:pt x="896886" y="727930"/>
                    </a:cubicBezTo>
                    <a:cubicBezTo>
                      <a:pt x="900690" y="724023"/>
                      <a:pt x="905522" y="719088"/>
                      <a:pt x="911075" y="719499"/>
                    </a:cubicBezTo>
                    <a:cubicBezTo>
                      <a:pt x="914982" y="719807"/>
                      <a:pt x="918066" y="721041"/>
                      <a:pt x="920431" y="721967"/>
                    </a:cubicBezTo>
                    <a:cubicBezTo>
                      <a:pt x="924030" y="723406"/>
                      <a:pt x="925983" y="724229"/>
                      <a:pt x="928554" y="721761"/>
                    </a:cubicBezTo>
                    <a:cubicBezTo>
                      <a:pt x="929479" y="720836"/>
                      <a:pt x="930302" y="720013"/>
                      <a:pt x="931022" y="719396"/>
                    </a:cubicBezTo>
                    <a:cubicBezTo>
                      <a:pt x="933078" y="717340"/>
                      <a:pt x="934209" y="716209"/>
                      <a:pt x="935545" y="716415"/>
                    </a:cubicBezTo>
                    <a:cubicBezTo>
                      <a:pt x="936677" y="716517"/>
                      <a:pt x="937396" y="717545"/>
                      <a:pt x="938013" y="718574"/>
                    </a:cubicBezTo>
                    <a:cubicBezTo>
                      <a:pt x="938013" y="718574"/>
                      <a:pt x="938116" y="718676"/>
                      <a:pt x="938116" y="718676"/>
                    </a:cubicBezTo>
                    <a:cubicBezTo>
                      <a:pt x="939453" y="717545"/>
                      <a:pt x="939555" y="717031"/>
                      <a:pt x="939555" y="716929"/>
                    </a:cubicBezTo>
                    <a:cubicBezTo>
                      <a:pt x="939555" y="716929"/>
                      <a:pt x="939555" y="716929"/>
                      <a:pt x="939555" y="716929"/>
                    </a:cubicBezTo>
                    <a:cubicBezTo>
                      <a:pt x="939453" y="715695"/>
                      <a:pt x="938836" y="713947"/>
                      <a:pt x="937808" y="711788"/>
                    </a:cubicBezTo>
                    <a:cubicBezTo>
                      <a:pt x="932358" y="712713"/>
                      <a:pt x="929890" y="713124"/>
                      <a:pt x="926909" y="707983"/>
                    </a:cubicBezTo>
                    <a:cubicBezTo>
                      <a:pt x="925881" y="706338"/>
                      <a:pt x="925983" y="704488"/>
                      <a:pt x="927217" y="702740"/>
                    </a:cubicBezTo>
                    <a:cubicBezTo>
                      <a:pt x="930919" y="697085"/>
                      <a:pt x="945416" y="693075"/>
                      <a:pt x="953436" y="694206"/>
                    </a:cubicBezTo>
                    <a:cubicBezTo>
                      <a:pt x="957754" y="694823"/>
                      <a:pt x="960942" y="693589"/>
                      <a:pt x="963821" y="692458"/>
                    </a:cubicBezTo>
                    <a:cubicBezTo>
                      <a:pt x="966699" y="691430"/>
                      <a:pt x="969373" y="690401"/>
                      <a:pt x="971943" y="692149"/>
                    </a:cubicBezTo>
                    <a:cubicBezTo>
                      <a:pt x="982225" y="678886"/>
                      <a:pt x="985207" y="677035"/>
                      <a:pt x="986852" y="677035"/>
                    </a:cubicBezTo>
                    <a:cubicBezTo>
                      <a:pt x="990451" y="677035"/>
                      <a:pt x="1029522" y="676624"/>
                      <a:pt x="1033840" y="676521"/>
                    </a:cubicBezTo>
                    <a:cubicBezTo>
                      <a:pt x="1035588" y="674979"/>
                      <a:pt x="1045150" y="666136"/>
                      <a:pt x="1045150" y="658116"/>
                    </a:cubicBezTo>
                    <a:cubicBezTo>
                      <a:pt x="1045150" y="657911"/>
                      <a:pt x="1045150" y="657808"/>
                      <a:pt x="1045150" y="657602"/>
                    </a:cubicBezTo>
                    <a:cubicBezTo>
                      <a:pt x="1045150" y="657088"/>
                      <a:pt x="1045150" y="656574"/>
                      <a:pt x="1045150" y="656060"/>
                    </a:cubicBezTo>
                    <a:cubicBezTo>
                      <a:pt x="1045150" y="648451"/>
                      <a:pt x="1047103" y="632000"/>
                      <a:pt x="1052553" y="629019"/>
                    </a:cubicBezTo>
                    <a:cubicBezTo>
                      <a:pt x="1053478" y="628505"/>
                      <a:pt x="1055021" y="628093"/>
                      <a:pt x="1056871" y="629430"/>
                    </a:cubicBezTo>
                    <a:cubicBezTo>
                      <a:pt x="1060162" y="631795"/>
                      <a:pt x="1064583" y="632103"/>
                      <a:pt x="1068387" y="632412"/>
                    </a:cubicBezTo>
                    <a:cubicBezTo>
                      <a:pt x="1072500" y="632720"/>
                      <a:pt x="1076098" y="632926"/>
                      <a:pt x="1077229" y="635908"/>
                    </a:cubicBezTo>
                    <a:lnTo>
                      <a:pt x="1077229" y="635908"/>
                    </a:lnTo>
                    <a:cubicBezTo>
                      <a:pt x="1077538" y="636627"/>
                      <a:pt x="1077743" y="637758"/>
                      <a:pt x="1078052" y="639095"/>
                    </a:cubicBezTo>
                    <a:cubicBezTo>
                      <a:pt x="1079389" y="645573"/>
                      <a:pt x="1082268" y="658939"/>
                      <a:pt x="1099644" y="677755"/>
                    </a:cubicBezTo>
                    <a:cubicBezTo>
                      <a:pt x="1102934" y="674979"/>
                      <a:pt x="1108281" y="671174"/>
                      <a:pt x="1112393" y="671380"/>
                    </a:cubicBezTo>
                    <a:cubicBezTo>
                      <a:pt x="1117329" y="671688"/>
                      <a:pt x="1123086" y="664080"/>
                      <a:pt x="1124012" y="659247"/>
                    </a:cubicBezTo>
                    <a:cubicBezTo>
                      <a:pt x="1124423" y="657191"/>
                      <a:pt x="1125657" y="656985"/>
                      <a:pt x="1126171" y="656985"/>
                    </a:cubicBezTo>
                    <a:cubicBezTo>
                      <a:pt x="1128125" y="656985"/>
                      <a:pt x="1129872" y="660070"/>
                      <a:pt x="1130284" y="662229"/>
                    </a:cubicBezTo>
                    <a:cubicBezTo>
                      <a:pt x="1130695" y="664491"/>
                      <a:pt x="1129872" y="666239"/>
                      <a:pt x="1128125" y="666856"/>
                    </a:cubicBezTo>
                    <a:cubicBezTo>
                      <a:pt x="1127919" y="666959"/>
                      <a:pt x="1127816" y="666959"/>
                      <a:pt x="1127816" y="667062"/>
                    </a:cubicBezTo>
                    <a:cubicBezTo>
                      <a:pt x="1128741" y="668295"/>
                      <a:pt x="1135219" y="670660"/>
                      <a:pt x="1141799" y="670352"/>
                    </a:cubicBezTo>
                    <a:cubicBezTo>
                      <a:pt x="1144575" y="670249"/>
                      <a:pt x="1145398" y="670557"/>
                      <a:pt x="1145706" y="671174"/>
                    </a:cubicBezTo>
                    <a:cubicBezTo>
                      <a:pt x="1145912" y="671586"/>
                      <a:pt x="1145912" y="671997"/>
                      <a:pt x="1145706" y="672408"/>
                    </a:cubicBezTo>
                    <a:cubicBezTo>
                      <a:pt x="1144781" y="674053"/>
                      <a:pt x="1136453" y="675698"/>
                      <a:pt x="1132237" y="675493"/>
                    </a:cubicBezTo>
                    <a:cubicBezTo>
                      <a:pt x="1125965" y="675184"/>
                      <a:pt x="1123909" y="676007"/>
                      <a:pt x="1118048" y="685260"/>
                    </a:cubicBezTo>
                    <a:cubicBezTo>
                      <a:pt x="1112188" y="694411"/>
                      <a:pt x="1115067" y="696570"/>
                      <a:pt x="1120722" y="700992"/>
                    </a:cubicBezTo>
                    <a:cubicBezTo>
                      <a:pt x="1126068" y="705207"/>
                      <a:pt x="1131415" y="703973"/>
                      <a:pt x="1136453" y="697393"/>
                    </a:cubicBezTo>
                    <a:cubicBezTo>
                      <a:pt x="1138304" y="695028"/>
                      <a:pt x="1139126" y="692663"/>
                      <a:pt x="1139949" y="690504"/>
                    </a:cubicBezTo>
                    <a:cubicBezTo>
                      <a:pt x="1141182" y="687214"/>
                      <a:pt x="1142314" y="684027"/>
                      <a:pt x="1147249" y="684335"/>
                    </a:cubicBezTo>
                    <a:cubicBezTo>
                      <a:pt x="1149408" y="684438"/>
                      <a:pt x="1152801" y="683718"/>
                      <a:pt x="1157325" y="682176"/>
                    </a:cubicBezTo>
                    <a:cubicBezTo>
                      <a:pt x="1157633" y="681456"/>
                      <a:pt x="1158045" y="680839"/>
                      <a:pt x="1158559" y="680325"/>
                    </a:cubicBezTo>
                    <a:lnTo>
                      <a:pt x="1162055" y="676727"/>
                    </a:lnTo>
                    <a:cubicBezTo>
                      <a:pt x="1162157" y="676624"/>
                      <a:pt x="1162363" y="676418"/>
                      <a:pt x="1162569" y="676212"/>
                    </a:cubicBezTo>
                    <a:cubicBezTo>
                      <a:pt x="1162877" y="675904"/>
                      <a:pt x="1163186" y="675493"/>
                      <a:pt x="1163391" y="675184"/>
                    </a:cubicBezTo>
                    <a:cubicBezTo>
                      <a:pt x="1165550" y="672203"/>
                      <a:pt x="1169149" y="670557"/>
                      <a:pt x="1173673" y="670352"/>
                    </a:cubicBezTo>
                    <a:cubicBezTo>
                      <a:pt x="1174393" y="670352"/>
                      <a:pt x="1175113" y="670352"/>
                      <a:pt x="1175935" y="670455"/>
                    </a:cubicBezTo>
                    <a:cubicBezTo>
                      <a:pt x="1176141" y="670043"/>
                      <a:pt x="1176346" y="669632"/>
                      <a:pt x="1176552" y="669221"/>
                    </a:cubicBezTo>
                    <a:cubicBezTo>
                      <a:pt x="1176346" y="668810"/>
                      <a:pt x="1176244" y="668501"/>
                      <a:pt x="1176141" y="668090"/>
                    </a:cubicBezTo>
                    <a:cubicBezTo>
                      <a:pt x="1175935" y="667473"/>
                      <a:pt x="1176038" y="666753"/>
                      <a:pt x="1176346" y="666239"/>
                    </a:cubicBezTo>
                    <a:cubicBezTo>
                      <a:pt x="1177272" y="664697"/>
                      <a:pt x="1179739" y="663977"/>
                      <a:pt x="1183030" y="663154"/>
                    </a:cubicBezTo>
                    <a:cubicBezTo>
                      <a:pt x="1183338" y="659864"/>
                      <a:pt x="1184983" y="657088"/>
                      <a:pt x="1187656" y="655135"/>
                    </a:cubicBezTo>
                    <a:cubicBezTo>
                      <a:pt x="1187348" y="655135"/>
                      <a:pt x="1186937" y="655135"/>
                      <a:pt x="1186628" y="655237"/>
                    </a:cubicBezTo>
                    <a:cubicBezTo>
                      <a:pt x="1185600" y="655443"/>
                      <a:pt x="1184675" y="655237"/>
                      <a:pt x="1184058" y="654621"/>
                    </a:cubicBezTo>
                    <a:cubicBezTo>
                      <a:pt x="1182310" y="653181"/>
                      <a:pt x="1182310" y="649994"/>
                      <a:pt x="1182207" y="646909"/>
                    </a:cubicBezTo>
                    <a:cubicBezTo>
                      <a:pt x="1182207" y="645778"/>
                      <a:pt x="1182207" y="644647"/>
                      <a:pt x="1182001" y="643722"/>
                    </a:cubicBezTo>
                    <a:cubicBezTo>
                      <a:pt x="1182001" y="643413"/>
                      <a:pt x="1181899" y="643413"/>
                      <a:pt x="1181899" y="643413"/>
                    </a:cubicBezTo>
                    <a:cubicBezTo>
                      <a:pt x="1181487" y="643208"/>
                      <a:pt x="1180151" y="643619"/>
                      <a:pt x="1178711" y="644853"/>
                    </a:cubicBezTo>
                    <a:cubicBezTo>
                      <a:pt x="1177375" y="645984"/>
                      <a:pt x="1176038" y="647835"/>
                      <a:pt x="1176346" y="649480"/>
                    </a:cubicBezTo>
                    <a:cubicBezTo>
                      <a:pt x="1177066" y="652461"/>
                      <a:pt x="1174907" y="654518"/>
                      <a:pt x="1173467" y="655957"/>
                    </a:cubicBezTo>
                    <a:cubicBezTo>
                      <a:pt x="1172336" y="656985"/>
                      <a:pt x="1171720" y="657705"/>
                      <a:pt x="1171822" y="658322"/>
                    </a:cubicBezTo>
                    <a:cubicBezTo>
                      <a:pt x="1172851" y="661921"/>
                      <a:pt x="1173056" y="663257"/>
                      <a:pt x="1172439" y="664183"/>
                    </a:cubicBezTo>
                    <a:cubicBezTo>
                      <a:pt x="1171925" y="664902"/>
                      <a:pt x="1171103" y="665005"/>
                      <a:pt x="1170383" y="665005"/>
                    </a:cubicBezTo>
                    <a:cubicBezTo>
                      <a:pt x="1169560" y="665108"/>
                      <a:pt x="1168635" y="665211"/>
                      <a:pt x="1167401" y="665931"/>
                    </a:cubicBezTo>
                    <a:cubicBezTo>
                      <a:pt x="1164214" y="668090"/>
                      <a:pt x="1153829" y="667267"/>
                      <a:pt x="1147043" y="665108"/>
                    </a:cubicBezTo>
                    <a:cubicBezTo>
                      <a:pt x="1143136" y="663874"/>
                      <a:pt x="1140771" y="662332"/>
                      <a:pt x="1140051" y="660584"/>
                    </a:cubicBezTo>
                    <a:cubicBezTo>
                      <a:pt x="1139332" y="658733"/>
                      <a:pt x="1135733" y="657088"/>
                      <a:pt x="1132340" y="655443"/>
                    </a:cubicBezTo>
                    <a:cubicBezTo>
                      <a:pt x="1127610" y="653181"/>
                      <a:pt x="1122675" y="650816"/>
                      <a:pt x="1121236" y="646909"/>
                    </a:cubicBezTo>
                    <a:cubicBezTo>
                      <a:pt x="1121133" y="646704"/>
                      <a:pt x="1121030" y="646395"/>
                      <a:pt x="1120927" y="646189"/>
                    </a:cubicBezTo>
                    <a:cubicBezTo>
                      <a:pt x="1115992" y="642899"/>
                      <a:pt x="1112599" y="638375"/>
                      <a:pt x="1111776" y="634057"/>
                    </a:cubicBezTo>
                    <a:cubicBezTo>
                      <a:pt x="1111057" y="630150"/>
                      <a:pt x="1111057" y="627065"/>
                      <a:pt x="1111262" y="624392"/>
                    </a:cubicBezTo>
                    <a:cubicBezTo>
                      <a:pt x="1110440" y="624700"/>
                      <a:pt x="1109720" y="625420"/>
                      <a:pt x="1109103" y="626243"/>
                    </a:cubicBezTo>
                    <a:cubicBezTo>
                      <a:pt x="1107458" y="628710"/>
                      <a:pt x="1105607" y="628608"/>
                      <a:pt x="1104785" y="628402"/>
                    </a:cubicBezTo>
                    <a:cubicBezTo>
                      <a:pt x="1103037" y="627991"/>
                      <a:pt x="1101700" y="626243"/>
                      <a:pt x="1101495" y="624186"/>
                    </a:cubicBezTo>
                    <a:cubicBezTo>
                      <a:pt x="1101186" y="621821"/>
                      <a:pt x="1102420" y="619765"/>
                      <a:pt x="1104785" y="618634"/>
                    </a:cubicBezTo>
                    <a:cubicBezTo>
                      <a:pt x="1105093" y="618428"/>
                      <a:pt x="1105402" y="618326"/>
                      <a:pt x="1105813" y="618120"/>
                    </a:cubicBezTo>
                    <a:cubicBezTo>
                      <a:pt x="1104065" y="616475"/>
                      <a:pt x="1102523" y="614624"/>
                      <a:pt x="1101289" y="612568"/>
                    </a:cubicBezTo>
                    <a:cubicBezTo>
                      <a:pt x="1099644" y="609895"/>
                      <a:pt x="1098718" y="606502"/>
                      <a:pt x="1098821" y="603417"/>
                    </a:cubicBezTo>
                    <a:cubicBezTo>
                      <a:pt x="1094914" y="602594"/>
                      <a:pt x="1091418" y="600435"/>
                      <a:pt x="1088437" y="597453"/>
                    </a:cubicBezTo>
                    <a:cubicBezTo>
                      <a:pt x="1075893" y="600538"/>
                      <a:pt x="1062423" y="607633"/>
                      <a:pt x="1057488" y="611540"/>
                    </a:cubicBezTo>
                    <a:cubicBezTo>
                      <a:pt x="1053581" y="614624"/>
                      <a:pt x="1049777" y="621205"/>
                      <a:pt x="1046384" y="627065"/>
                    </a:cubicBezTo>
                    <a:cubicBezTo>
                      <a:pt x="1042065" y="634571"/>
                      <a:pt x="1038672" y="640432"/>
                      <a:pt x="1035074" y="640432"/>
                    </a:cubicBezTo>
                    <a:cubicBezTo>
                      <a:pt x="1033634" y="640432"/>
                      <a:pt x="1033017" y="639815"/>
                      <a:pt x="1032709" y="639301"/>
                    </a:cubicBezTo>
                    <a:cubicBezTo>
                      <a:pt x="1031784" y="637450"/>
                      <a:pt x="1033840" y="634674"/>
                      <a:pt x="1037541" y="630047"/>
                    </a:cubicBezTo>
                    <a:cubicBezTo>
                      <a:pt x="1039495" y="627476"/>
                      <a:pt x="1041757" y="624700"/>
                      <a:pt x="1042168" y="623158"/>
                    </a:cubicBezTo>
                    <a:cubicBezTo>
                      <a:pt x="1042682" y="621410"/>
                      <a:pt x="1042065" y="619457"/>
                      <a:pt x="1041654" y="618120"/>
                    </a:cubicBezTo>
                    <a:cubicBezTo>
                      <a:pt x="1041243" y="616886"/>
                      <a:pt x="1040934" y="615858"/>
                      <a:pt x="1041757" y="615241"/>
                    </a:cubicBezTo>
                    <a:cubicBezTo>
                      <a:pt x="1042580" y="614521"/>
                      <a:pt x="1043711" y="615035"/>
                      <a:pt x="1044327" y="615344"/>
                    </a:cubicBezTo>
                    <a:cubicBezTo>
                      <a:pt x="1045664" y="615961"/>
                      <a:pt x="1048749" y="609586"/>
                      <a:pt x="1050599" y="605679"/>
                    </a:cubicBezTo>
                    <a:cubicBezTo>
                      <a:pt x="1052450" y="601772"/>
                      <a:pt x="1054404" y="597762"/>
                      <a:pt x="1056357" y="595500"/>
                    </a:cubicBezTo>
                    <a:cubicBezTo>
                      <a:pt x="1059133" y="592210"/>
                      <a:pt x="1063040" y="592313"/>
                      <a:pt x="1065919" y="592415"/>
                    </a:cubicBezTo>
                    <a:cubicBezTo>
                      <a:pt x="1067050" y="592415"/>
                      <a:pt x="1068490" y="592415"/>
                      <a:pt x="1068798" y="592107"/>
                    </a:cubicBezTo>
                    <a:cubicBezTo>
                      <a:pt x="1068901" y="592004"/>
                      <a:pt x="1068901" y="591798"/>
                      <a:pt x="1068901" y="591490"/>
                    </a:cubicBezTo>
                    <a:cubicBezTo>
                      <a:pt x="1068490" y="586760"/>
                      <a:pt x="1070752" y="583367"/>
                      <a:pt x="1074762" y="577404"/>
                    </a:cubicBezTo>
                    <a:lnTo>
                      <a:pt x="1074865" y="577198"/>
                    </a:lnTo>
                    <a:cubicBezTo>
                      <a:pt x="1075584" y="576067"/>
                      <a:pt x="1077641" y="574731"/>
                      <a:pt x="1087408" y="573600"/>
                    </a:cubicBezTo>
                    <a:cubicBezTo>
                      <a:pt x="1089156" y="572674"/>
                      <a:pt x="1091315" y="572160"/>
                      <a:pt x="1093886" y="572160"/>
                    </a:cubicBezTo>
                    <a:cubicBezTo>
                      <a:pt x="1093886" y="572160"/>
                      <a:pt x="1093886" y="572160"/>
                      <a:pt x="1093886" y="572160"/>
                    </a:cubicBezTo>
                    <a:cubicBezTo>
                      <a:pt x="1095325" y="572160"/>
                      <a:pt x="1096765" y="572366"/>
                      <a:pt x="1098307" y="572674"/>
                    </a:cubicBezTo>
                    <a:cubicBezTo>
                      <a:pt x="1114553" y="571646"/>
                      <a:pt x="1134705" y="571646"/>
                      <a:pt x="1145501" y="571749"/>
                    </a:cubicBezTo>
                    <a:cubicBezTo>
                      <a:pt x="1147352" y="571440"/>
                      <a:pt x="1149202" y="571440"/>
                      <a:pt x="1151259" y="571852"/>
                    </a:cubicBezTo>
                    <a:cubicBezTo>
                      <a:pt x="1155680" y="571954"/>
                      <a:pt x="1158456" y="571954"/>
                      <a:pt x="1159484" y="572057"/>
                    </a:cubicBezTo>
                    <a:cubicBezTo>
                      <a:pt x="1159587" y="572057"/>
                      <a:pt x="1159690" y="572057"/>
                      <a:pt x="1159793" y="572057"/>
                    </a:cubicBezTo>
                    <a:cubicBezTo>
                      <a:pt x="1166167" y="572057"/>
                      <a:pt x="1175730" y="562392"/>
                      <a:pt x="1177272" y="555812"/>
                    </a:cubicBezTo>
                    <a:cubicBezTo>
                      <a:pt x="1179122" y="547792"/>
                      <a:pt x="1185806" y="548306"/>
                      <a:pt x="1194957" y="548923"/>
                    </a:cubicBezTo>
                    <a:cubicBezTo>
                      <a:pt x="1201331" y="549334"/>
                      <a:pt x="1203593" y="545016"/>
                      <a:pt x="1205752" y="540800"/>
                    </a:cubicBezTo>
                    <a:cubicBezTo>
                      <a:pt x="1206575" y="539155"/>
                      <a:pt x="1207398" y="537510"/>
                      <a:pt x="1208529" y="536379"/>
                    </a:cubicBezTo>
                    <a:lnTo>
                      <a:pt x="1208529" y="536379"/>
                    </a:lnTo>
                    <a:cubicBezTo>
                      <a:pt x="1209557" y="535248"/>
                      <a:pt x="1210071" y="534323"/>
                      <a:pt x="1209865" y="533706"/>
                    </a:cubicBezTo>
                    <a:cubicBezTo>
                      <a:pt x="1209660" y="533192"/>
                      <a:pt x="1208837" y="532369"/>
                      <a:pt x="1205547" y="531650"/>
                    </a:cubicBezTo>
                    <a:cubicBezTo>
                      <a:pt x="1203079" y="531136"/>
                      <a:pt x="1197630" y="529079"/>
                      <a:pt x="1197733" y="526817"/>
                    </a:cubicBezTo>
                    <a:cubicBezTo>
                      <a:pt x="1197733" y="526200"/>
                      <a:pt x="1198247" y="525275"/>
                      <a:pt x="1200200" y="525172"/>
                    </a:cubicBezTo>
                    <a:cubicBezTo>
                      <a:pt x="1202257" y="524966"/>
                      <a:pt x="1203593" y="524247"/>
                      <a:pt x="1204005" y="521162"/>
                    </a:cubicBezTo>
                    <a:cubicBezTo>
                      <a:pt x="1200612" y="519517"/>
                      <a:pt x="1197630" y="516844"/>
                      <a:pt x="1196088" y="515301"/>
                    </a:cubicBezTo>
                    <a:cubicBezTo>
                      <a:pt x="1194031" y="513245"/>
                      <a:pt x="1192386" y="510675"/>
                      <a:pt x="1191358" y="507796"/>
                    </a:cubicBezTo>
                    <a:cubicBezTo>
                      <a:pt x="1189713" y="506356"/>
                      <a:pt x="1188171" y="504814"/>
                      <a:pt x="1186937" y="503580"/>
                    </a:cubicBezTo>
                    <a:cubicBezTo>
                      <a:pt x="1186525" y="503991"/>
                      <a:pt x="1186114" y="504506"/>
                      <a:pt x="1185600" y="505020"/>
                    </a:cubicBezTo>
                    <a:cubicBezTo>
                      <a:pt x="1184366" y="506562"/>
                      <a:pt x="1182824" y="508515"/>
                      <a:pt x="1179945" y="508104"/>
                    </a:cubicBezTo>
                    <a:cubicBezTo>
                      <a:pt x="1176038" y="507693"/>
                      <a:pt x="1176244" y="504506"/>
                      <a:pt x="1176346" y="502038"/>
                    </a:cubicBezTo>
                    <a:cubicBezTo>
                      <a:pt x="1176449" y="499570"/>
                      <a:pt x="1176655" y="497205"/>
                      <a:pt x="1174187" y="495766"/>
                    </a:cubicBezTo>
                    <a:cubicBezTo>
                      <a:pt x="1168635" y="492579"/>
                      <a:pt x="1161129" y="494943"/>
                      <a:pt x="1156811" y="501215"/>
                    </a:cubicBezTo>
                    <a:cubicBezTo>
                      <a:pt x="1154343" y="504814"/>
                      <a:pt x="1152390" y="505020"/>
                      <a:pt x="1150333" y="504917"/>
                    </a:cubicBezTo>
                    <a:cubicBezTo>
                      <a:pt x="1148894" y="504814"/>
                      <a:pt x="1147969" y="504814"/>
                      <a:pt x="1146323" y="507590"/>
                    </a:cubicBezTo>
                    <a:cubicBezTo>
                      <a:pt x="1145192" y="509544"/>
                      <a:pt x="1143959" y="510469"/>
                      <a:pt x="1142622" y="510366"/>
                    </a:cubicBezTo>
                    <a:cubicBezTo>
                      <a:pt x="1141388" y="510366"/>
                      <a:pt x="1140154" y="509338"/>
                      <a:pt x="1139332" y="507693"/>
                    </a:cubicBezTo>
                    <a:cubicBezTo>
                      <a:pt x="1138201" y="505431"/>
                      <a:pt x="1137790" y="502038"/>
                      <a:pt x="1139126" y="500393"/>
                    </a:cubicBezTo>
                    <a:cubicBezTo>
                      <a:pt x="1140257" y="498748"/>
                      <a:pt x="1141902" y="498748"/>
                      <a:pt x="1143033" y="498645"/>
                    </a:cubicBezTo>
                    <a:cubicBezTo>
                      <a:pt x="1144370" y="498542"/>
                      <a:pt x="1144884" y="498542"/>
                      <a:pt x="1145398" y="497000"/>
                    </a:cubicBezTo>
                    <a:cubicBezTo>
                      <a:pt x="1146221" y="494326"/>
                      <a:pt x="1148071" y="494224"/>
                      <a:pt x="1149819" y="494121"/>
                    </a:cubicBezTo>
                    <a:cubicBezTo>
                      <a:pt x="1151567" y="494018"/>
                      <a:pt x="1153624" y="493812"/>
                      <a:pt x="1155988" y="491448"/>
                    </a:cubicBezTo>
                    <a:cubicBezTo>
                      <a:pt x="1158764" y="488569"/>
                      <a:pt x="1162157" y="487849"/>
                      <a:pt x="1164522" y="487335"/>
                    </a:cubicBezTo>
                    <a:cubicBezTo>
                      <a:pt x="1165036" y="487232"/>
                      <a:pt x="1165550" y="487129"/>
                      <a:pt x="1165962" y="487026"/>
                    </a:cubicBezTo>
                    <a:cubicBezTo>
                      <a:pt x="1165139" y="486204"/>
                      <a:pt x="1164317" y="485278"/>
                      <a:pt x="1163494" y="484250"/>
                    </a:cubicBezTo>
                    <a:cubicBezTo>
                      <a:pt x="1163391" y="484148"/>
                      <a:pt x="1163288" y="484045"/>
                      <a:pt x="1163288" y="483942"/>
                    </a:cubicBezTo>
                    <a:lnTo>
                      <a:pt x="1163186" y="483839"/>
                    </a:lnTo>
                    <a:cubicBezTo>
                      <a:pt x="1161541" y="482914"/>
                      <a:pt x="1159793" y="481680"/>
                      <a:pt x="1158147" y="480138"/>
                    </a:cubicBezTo>
                    <a:cubicBezTo>
                      <a:pt x="1157428" y="480240"/>
                      <a:pt x="1156708" y="480343"/>
                      <a:pt x="1155988" y="480343"/>
                    </a:cubicBezTo>
                    <a:lnTo>
                      <a:pt x="1155269" y="480343"/>
                    </a:lnTo>
                    <a:cubicBezTo>
                      <a:pt x="1153315" y="480343"/>
                      <a:pt x="1151156" y="479932"/>
                      <a:pt x="1148894" y="479007"/>
                    </a:cubicBezTo>
                    <a:cubicBezTo>
                      <a:pt x="1147146" y="480240"/>
                      <a:pt x="1144781" y="480960"/>
                      <a:pt x="1142108" y="481063"/>
                    </a:cubicBezTo>
                    <a:cubicBezTo>
                      <a:pt x="1138509" y="481269"/>
                      <a:pt x="1133471" y="479418"/>
                      <a:pt x="1129564" y="476539"/>
                    </a:cubicBezTo>
                    <a:cubicBezTo>
                      <a:pt x="1128536" y="475716"/>
                      <a:pt x="1127405" y="474791"/>
                      <a:pt x="1126377" y="473660"/>
                    </a:cubicBezTo>
                    <a:cubicBezTo>
                      <a:pt x="1126377" y="473660"/>
                      <a:pt x="1126274" y="473660"/>
                      <a:pt x="1126274" y="473660"/>
                    </a:cubicBezTo>
                    <a:cubicBezTo>
                      <a:pt x="1120927" y="473660"/>
                      <a:pt x="1115684" y="471295"/>
                      <a:pt x="1111571" y="467080"/>
                    </a:cubicBezTo>
                    <a:cubicBezTo>
                      <a:pt x="1107766" y="465332"/>
                      <a:pt x="1104271" y="462453"/>
                      <a:pt x="1101700" y="458648"/>
                    </a:cubicBezTo>
                    <a:cubicBezTo>
                      <a:pt x="1101083" y="457723"/>
                      <a:pt x="1100569" y="456798"/>
                      <a:pt x="1100055" y="455975"/>
                    </a:cubicBezTo>
                    <a:cubicBezTo>
                      <a:pt x="1099541" y="454947"/>
                      <a:pt x="1099130" y="454022"/>
                      <a:pt x="1098821" y="453199"/>
                    </a:cubicBezTo>
                    <a:lnTo>
                      <a:pt x="1098821" y="453096"/>
                    </a:lnTo>
                    <a:cubicBezTo>
                      <a:pt x="1098513" y="452171"/>
                      <a:pt x="1098204" y="451246"/>
                      <a:pt x="1097999" y="450320"/>
                    </a:cubicBezTo>
                    <a:cubicBezTo>
                      <a:pt x="1097793" y="449498"/>
                      <a:pt x="1097690" y="448778"/>
                      <a:pt x="1097690" y="448058"/>
                    </a:cubicBezTo>
                    <a:cubicBezTo>
                      <a:pt x="1093989" y="446002"/>
                      <a:pt x="1090699" y="444562"/>
                      <a:pt x="1088231" y="443740"/>
                    </a:cubicBezTo>
                    <a:cubicBezTo>
                      <a:pt x="1084632" y="442609"/>
                      <a:pt x="1082370" y="440964"/>
                      <a:pt x="1082165" y="439113"/>
                    </a:cubicBezTo>
                    <a:cubicBezTo>
                      <a:pt x="1082062" y="438290"/>
                      <a:pt x="1082473" y="437468"/>
                      <a:pt x="1083193" y="436954"/>
                    </a:cubicBezTo>
                    <a:cubicBezTo>
                      <a:pt x="1084529" y="436028"/>
                      <a:pt x="1086792" y="436440"/>
                      <a:pt x="1089054" y="437776"/>
                    </a:cubicBezTo>
                    <a:cubicBezTo>
                      <a:pt x="1090287" y="438599"/>
                      <a:pt x="1091315" y="438702"/>
                      <a:pt x="1092241" y="438290"/>
                    </a:cubicBezTo>
                    <a:cubicBezTo>
                      <a:pt x="1093989" y="437468"/>
                      <a:pt x="1095120" y="434383"/>
                      <a:pt x="1095428" y="431710"/>
                    </a:cubicBezTo>
                    <a:cubicBezTo>
                      <a:pt x="1095737" y="429140"/>
                      <a:pt x="1090596" y="426364"/>
                      <a:pt x="1088437" y="426055"/>
                    </a:cubicBezTo>
                    <a:cubicBezTo>
                      <a:pt x="1086689" y="425849"/>
                      <a:pt x="1085249" y="424307"/>
                      <a:pt x="1084015" y="421531"/>
                    </a:cubicBezTo>
                    <a:cubicBezTo>
                      <a:pt x="1081445" y="420606"/>
                      <a:pt x="1079080" y="419166"/>
                      <a:pt x="1076921" y="417315"/>
                    </a:cubicBezTo>
                    <a:cubicBezTo>
                      <a:pt x="1074967" y="416596"/>
                      <a:pt x="1072911" y="415465"/>
                      <a:pt x="1070957" y="414128"/>
                    </a:cubicBezTo>
                    <a:cubicBezTo>
                      <a:pt x="1069724" y="413306"/>
                      <a:pt x="1068490" y="412175"/>
                      <a:pt x="1067256" y="410735"/>
                    </a:cubicBezTo>
                    <a:lnTo>
                      <a:pt x="1067256" y="410735"/>
                    </a:lnTo>
                    <a:cubicBezTo>
                      <a:pt x="1067153" y="410735"/>
                      <a:pt x="1067050" y="410632"/>
                      <a:pt x="1066948" y="410632"/>
                    </a:cubicBezTo>
                    <a:cubicBezTo>
                      <a:pt x="1064788" y="409707"/>
                      <a:pt x="1062938" y="408370"/>
                      <a:pt x="1061190" y="406622"/>
                    </a:cubicBezTo>
                    <a:cubicBezTo>
                      <a:pt x="1059647" y="405389"/>
                      <a:pt x="1058311" y="403949"/>
                      <a:pt x="1057077" y="402201"/>
                    </a:cubicBezTo>
                    <a:cubicBezTo>
                      <a:pt x="1056049" y="401070"/>
                      <a:pt x="1055123" y="399939"/>
                      <a:pt x="1054404" y="398808"/>
                    </a:cubicBezTo>
                    <a:lnTo>
                      <a:pt x="1054301" y="398705"/>
                    </a:lnTo>
                    <a:lnTo>
                      <a:pt x="1052553" y="395312"/>
                    </a:lnTo>
                    <a:cubicBezTo>
                      <a:pt x="1050394" y="392947"/>
                      <a:pt x="1048749" y="390480"/>
                      <a:pt x="1047823" y="388115"/>
                    </a:cubicBezTo>
                    <a:lnTo>
                      <a:pt x="1047618" y="387909"/>
                    </a:lnTo>
                    <a:cubicBezTo>
                      <a:pt x="1047309" y="387601"/>
                      <a:pt x="1046898" y="387292"/>
                      <a:pt x="1046589" y="386984"/>
                    </a:cubicBezTo>
                    <a:cubicBezTo>
                      <a:pt x="1045150" y="385545"/>
                      <a:pt x="1043711" y="383797"/>
                      <a:pt x="1042477" y="381637"/>
                    </a:cubicBezTo>
                    <a:cubicBezTo>
                      <a:pt x="1033531" y="377422"/>
                      <a:pt x="1028185" y="367551"/>
                      <a:pt x="1028596" y="360560"/>
                    </a:cubicBezTo>
                    <a:cubicBezTo>
                      <a:pt x="1027157" y="359223"/>
                      <a:pt x="1025615" y="357578"/>
                      <a:pt x="1024175" y="355522"/>
                    </a:cubicBezTo>
                    <a:cubicBezTo>
                      <a:pt x="1022838" y="353671"/>
                      <a:pt x="1022119" y="353157"/>
                      <a:pt x="1021810" y="352951"/>
                    </a:cubicBezTo>
                    <a:cubicBezTo>
                      <a:pt x="1021605" y="353465"/>
                      <a:pt x="1021399" y="355007"/>
                      <a:pt x="1022324" y="359737"/>
                    </a:cubicBezTo>
                    <a:cubicBezTo>
                      <a:pt x="1023250" y="364775"/>
                      <a:pt x="1021502" y="366934"/>
                      <a:pt x="1020371" y="368271"/>
                    </a:cubicBezTo>
                    <a:cubicBezTo>
                      <a:pt x="1020165" y="368579"/>
                      <a:pt x="1019754" y="368991"/>
                      <a:pt x="1019754" y="369094"/>
                    </a:cubicBezTo>
                    <a:cubicBezTo>
                      <a:pt x="1019754" y="369094"/>
                      <a:pt x="1019754" y="369299"/>
                      <a:pt x="1020165" y="369608"/>
                    </a:cubicBezTo>
                    <a:cubicBezTo>
                      <a:pt x="1024792" y="374029"/>
                      <a:pt x="1024586" y="375571"/>
                      <a:pt x="1023147" y="378142"/>
                    </a:cubicBezTo>
                    <a:cubicBezTo>
                      <a:pt x="1022838" y="378656"/>
                      <a:pt x="1022530" y="379170"/>
                      <a:pt x="1022324" y="379787"/>
                    </a:cubicBezTo>
                    <a:cubicBezTo>
                      <a:pt x="1021913" y="380918"/>
                      <a:pt x="1022838" y="382563"/>
                      <a:pt x="1023558" y="384002"/>
                    </a:cubicBezTo>
                    <a:cubicBezTo>
                      <a:pt x="1024381" y="385545"/>
                      <a:pt x="1025100" y="386881"/>
                      <a:pt x="1024381" y="387909"/>
                    </a:cubicBezTo>
                    <a:cubicBezTo>
                      <a:pt x="1023764" y="388938"/>
                      <a:pt x="1022530" y="388938"/>
                      <a:pt x="1022016" y="388938"/>
                    </a:cubicBezTo>
                    <a:cubicBezTo>
                      <a:pt x="1021707" y="388938"/>
                      <a:pt x="1021605" y="389040"/>
                      <a:pt x="1021605" y="389040"/>
                    </a:cubicBezTo>
                    <a:cubicBezTo>
                      <a:pt x="1021193" y="389657"/>
                      <a:pt x="1021605" y="391816"/>
                      <a:pt x="1021913" y="392845"/>
                    </a:cubicBezTo>
                    <a:cubicBezTo>
                      <a:pt x="1022221" y="394284"/>
                      <a:pt x="1022530" y="395312"/>
                      <a:pt x="1021605" y="395826"/>
                    </a:cubicBezTo>
                    <a:cubicBezTo>
                      <a:pt x="1020679" y="396340"/>
                      <a:pt x="1019754" y="395312"/>
                      <a:pt x="1018931" y="394387"/>
                    </a:cubicBezTo>
                    <a:cubicBezTo>
                      <a:pt x="1016669" y="391816"/>
                      <a:pt x="1014407" y="391508"/>
                      <a:pt x="1013585" y="392022"/>
                    </a:cubicBezTo>
                    <a:cubicBezTo>
                      <a:pt x="1012968" y="392433"/>
                      <a:pt x="1012865" y="393462"/>
                      <a:pt x="1013379" y="394695"/>
                    </a:cubicBezTo>
                    <a:cubicBezTo>
                      <a:pt x="1014099" y="396443"/>
                      <a:pt x="1013687" y="398397"/>
                      <a:pt x="1012454" y="400145"/>
                    </a:cubicBezTo>
                    <a:cubicBezTo>
                      <a:pt x="1010397" y="402921"/>
                      <a:pt x="1005771" y="405183"/>
                      <a:pt x="1002686" y="404874"/>
                    </a:cubicBezTo>
                    <a:cubicBezTo>
                      <a:pt x="1000424" y="404669"/>
                      <a:pt x="998470" y="402304"/>
                      <a:pt x="996825" y="400248"/>
                    </a:cubicBezTo>
                    <a:cubicBezTo>
                      <a:pt x="996003" y="399219"/>
                      <a:pt x="994666" y="397677"/>
                      <a:pt x="994152" y="397574"/>
                    </a:cubicBezTo>
                    <a:cubicBezTo>
                      <a:pt x="994152" y="397574"/>
                      <a:pt x="994152" y="397574"/>
                      <a:pt x="994049" y="397677"/>
                    </a:cubicBezTo>
                    <a:cubicBezTo>
                      <a:pt x="993535" y="398397"/>
                      <a:pt x="992918" y="398500"/>
                      <a:pt x="992404" y="398500"/>
                    </a:cubicBezTo>
                    <a:cubicBezTo>
                      <a:pt x="990965" y="398500"/>
                      <a:pt x="989834" y="396957"/>
                      <a:pt x="988394" y="395107"/>
                    </a:cubicBezTo>
                    <a:cubicBezTo>
                      <a:pt x="986852" y="393050"/>
                      <a:pt x="984796" y="390480"/>
                      <a:pt x="982842" y="390583"/>
                    </a:cubicBezTo>
                    <a:cubicBezTo>
                      <a:pt x="978215" y="390891"/>
                      <a:pt x="973280" y="390377"/>
                      <a:pt x="972766" y="384208"/>
                    </a:cubicBezTo>
                    <a:cubicBezTo>
                      <a:pt x="972560" y="382152"/>
                      <a:pt x="969887" y="380404"/>
                      <a:pt x="967522" y="378861"/>
                    </a:cubicBezTo>
                    <a:cubicBezTo>
                      <a:pt x="965671" y="377730"/>
                      <a:pt x="964129" y="376599"/>
                      <a:pt x="963512" y="375365"/>
                    </a:cubicBezTo>
                    <a:cubicBezTo>
                      <a:pt x="962278" y="374440"/>
                      <a:pt x="961044" y="373309"/>
                      <a:pt x="959811" y="372178"/>
                    </a:cubicBezTo>
                    <a:cubicBezTo>
                      <a:pt x="956623" y="368991"/>
                      <a:pt x="954156" y="364261"/>
                      <a:pt x="953642" y="360251"/>
                    </a:cubicBezTo>
                    <a:cubicBezTo>
                      <a:pt x="953436" y="358709"/>
                      <a:pt x="953539" y="357064"/>
                      <a:pt x="953950" y="355522"/>
                    </a:cubicBezTo>
                    <a:cubicBezTo>
                      <a:pt x="953950" y="355419"/>
                      <a:pt x="953950" y="355419"/>
                      <a:pt x="953950" y="355316"/>
                    </a:cubicBezTo>
                    <a:cubicBezTo>
                      <a:pt x="953847" y="355007"/>
                      <a:pt x="953744" y="354596"/>
                      <a:pt x="953744" y="354288"/>
                    </a:cubicBezTo>
                    <a:cubicBezTo>
                      <a:pt x="953539" y="353260"/>
                      <a:pt x="953642" y="352129"/>
                      <a:pt x="953744" y="350895"/>
                    </a:cubicBezTo>
                    <a:cubicBezTo>
                      <a:pt x="953744" y="350895"/>
                      <a:pt x="953744" y="350792"/>
                      <a:pt x="953744" y="350689"/>
                    </a:cubicBezTo>
                    <a:cubicBezTo>
                      <a:pt x="953642" y="348838"/>
                      <a:pt x="954053" y="347605"/>
                      <a:pt x="954464" y="346576"/>
                    </a:cubicBezTo>
                    <a:cubicBezTo>
                      <a:pt x="954773" y="345548"/>
                      <a:pt x="955081" y="344931"/>
                      <a:pt x="954670" y="344006"/>
                    </a:cubicBezTo>
                    <a:cubicBezTo>
                      <a:pt x="954567" y="343800"/>
                      <a:pt x="954464" y="343595"/>
                      <a:pt x="954361" y="343389"/>
                    </a:cubicBezTo>
                    <a:cubicBezTo>
                      <a:pt x="953847" y="343389"/>
                      <a:pt x="953333" y="343389"/>
                      <a:pt x="952716" y="343389"/>
                    </a:cubicBezTo>
                    <a:cubicBezTo>
                      <a:pt x="951791" y="343286"/>
                      <a:pt x="950968" y="343183"/>
                      <a:pt x="950043" y="342978"/>
                    </a:cubicBezTo>
                    <a:cubicBezTo>
                      <a:pt x="949734" y="343183"/>
                      <a:pt x="949426" y="343492"/>
                      <a:pt x="949220" y="343697"/>
                    </a:cubicBezTo>
                    <a:cubicBezTo>
                      <a:pt x="948603" y="344314"/>
                      <a:pt x="947678" y="345034"/>
                      <a:pt x="946341" y="344623"/>
                    </a:cubicBezTo>
                    <a:cubicBezTo>
                      <a:pt x="945930" y="344828"/>
                      <a:pt x="945416" y="345137"/>
                      <a:pt x="944902" y="345343"/>
                    </a:cubicBezTo>
                    <a:cubicBezTo>
                      <a:pt x="941406" y="346782"/>
                      <a:pt x="936162" y="345548"/>
                      <a:pt x="932667" y="343800"/>
                    </a:cubicBezTo>
                    <a:cubicBezTo>
                      <a:pt x="932667" y="343800"/>
                      <a:pt x="932667" y="343800"/>
                      <a:pt x="932667" y="343800"/>
                    </a:cubicBezTo>
                    <a:cubicBezTo>
                      <a:pt x="931947" y="343903"/>
                      <a:pt x="931124" y="344006"/>
                      <a:pt x="930405" y="344006"/>
                    </a:cubicBezTo>
                    <a:cubicBezTo>
                      <a:pt x="930405" y="344006"/>
                      <a:pt x="930405" y="344006"/>
                      <a:pt x="930405" y="344006"/>
                    </a:cubicBezTo>
                    <a:cubicBezTo>
                      <a:pt x="925469" y="344006"/>
                      <a:pt x="920534" y="341847"/>
                      <a:pt x="916421" y="337940"/>
                    </a:cubicBezTo>
                    <a:cubicBezTo>
                      <a:pt x="908607" y="337117"/>
                      <a:pt x="902644" y="331359"/>
                      <a:pt x="899559" y="326115"/>
                    </a:cubicBezTo>
                    <a:cubicBezTo>
                      <a:pt x="898120" y="325396"/>
                      <a:pt x="896886" y="324676"/>
                      <a:pt x="895652" y="323853"/>
                    </a:cubicBezTo>
                    <a:cubicBezTo>
                      <a:pt x="887118" y="323648"/>
                      <a:pt x="880640" y="317376"/>
                      <a:pt x="877453" y="311618"/>
                    </a:cubicBezTo>
                    <a:cubicBezTo>
                      <a:pt x="877042" y="311927"/>
                      <a:pt x="876733" y="312235"/>
                      <a:pt x="876322" y="312543"/>
                    </a:cubicBezTo>
                    <a:cubicBezTo>
                      <a:pt x="875705" y="313058"/>
                      <a:pt x="875191" y="313469"/>
                      <a:pt x="874780" y="313777"/>
                    </a:cubicBezTo>
                    <a:cubicBezTo>
                      <a:pt x="873443" y="314703"/>
                      <a:pt x="871078" y="313777"/>
                      <a:pt x="868097" y="312646"/>
                    </a:cubicBezTo>
                    <a:cubicBezTo>
                      <a:pt x="866657" y="312132"/>
                      <a:pt x="862956" y="310590"/>
                      <a:pt x="862544" y="311207"/>
                    </a:cubicBezTo>
                    <a:cubicBezTo>
                      <a:pt x="861105" y="313263"/>
                      <a:pt x="859254" y="312235"/>
                      <a:pt x="857198" y="311001"/>
                    </a:cubicBezTo>
                    <a:cubicBezTo>
                      <a:pt x="855450" y="309973"/>
                      <a:pt x="853188" y="308636"/>
                      <a:pt x="849589" y="307608"/>
                    </a:cubicBezTo>
                    <a:cubicBezTo>
                      <a:pt x="842289" y="305449"/>
                      <a:pt x="835195" y="305140"/>
                      <a:pt x="833961" y="306272"/>
                    </a:cubicBezTo>
                    <a:cubicBezTo>
                      <a:pt x="833858" y="306374"/>
                      <a:pt x="833858" y="306374"/>
                      <a:pt x="833858" y="306374"/>
                    </a:cubicBezTo>
                    <a:cubicBezTo>
                      <a:pt x="834166" y="307917"/>
                      <a:pt x="833447" y="309048"/>
                      <a:pt x="832727" y="309973"/>
                    </a:cubicBezTo>
                    <a:cubicBezTo>
                      <a:pt x="831699" y="311515"/>
                      <a:pt x="830568" y="313160"/>
                      <a:pt x="832624" y="317170"/>
                    </a:cubicBezTo>
                    <a:cubicBezTo>
                      <a:pt x="834475" y="320872"/>
                      <a:pt x="836840" y="322003"/>
                      <a:pt x="839307" y="323237"/>
                    </a:cubicBezTo>
                    <a:cubicBezTo>
                      <a:pt x="841261" y="324162"/>
                      <a:pt x="843317" y="325190"/>
                      <a:pt x="844860" y="327452"/>
                    </a:cubicBezTo>
                    <a:cubicBezTo>
                      <a:pt x="846710" y="330125"/>
                      <a:pt x="846402" y="331462"/>
                      <a:pt x="845065" y="332799"/>
                    </a:cubicBezTo>
                    <a:cubicBezTo>
                      <a:pt x="844551" y="333416"/>
                      <a:pt x="844140" y="333724"/>
                      <a:pt x="844551" y="335163"/>
                    </a:cubicBezTo>
                    <a:cubicBezTo>
                      <a:pt x="845476" y="338042"/>
                      <a:pt x="844448" y="339379"/>
                      <a:pt x="843626" y="340304"/>
                    </a:cubicBezTo>
                    <a:cubicBezTo>
                      <a:pt x="843112" y="341024"/>
                      <a:pt x="842803" y="341333"/>
                      <a:pt x="843214" y="342155"/>
                    </a:cubicBezTo>
                    <a:cubicBezTo>
                      <a:pt x="843626" y="343286"/>
                      <a:pt x="844243" y="343697"/>
                      <a:pt x="845168" y="344520"/>
                    </a:cubicBezTo>
                    <a:cubicBezTo>
                      <a:pt x="846402" y="345548"/>
                      <a:pt x="848150" y="346885"/>
                      <a:pt x="850206" y="350381"/>
                    </a:cubicBezTo>
                    <a:cubicBezTo>
                      <a:pt x="851748" y="352848"/>
                      <a:pt x="852982" y="354185"/>
                      <a:pt x="854422" y="355624"/>
                    </a:cubicBezTo>
                    <a:cubicBezTo>
                      <a:pt x="856272" y="357578"/>
                      <a:pt x="858226" y="359531"/>
                      <a:pt x="860488" y="364261"/>
                    </a:cubicBezTo>
                    <a:cubicBezTo>
                      <a:pt x="862133" y="367757"/>
                      <a:pt x="862544" y="369813"/>
                      <a:pt x="861927" y="371150"/>
                    </a:cubicBezTo>
                    <a:cubicBezTo>
                      <a:pt x="861311" y="372384"/>
                      <a:pt x="860077" y="372589"/>
                      <a:pt x="858946" y="372692"/>
                    </a:cubicBezTo>
                    <a:cubicBezTo>
                      <a:pt x="858432" y="372795"/>
                      <a:pt x="857917" y="372898"/>
                      <a:pt x="857506" y="373001"/>
                    </a:cubicBezTo>
                    <a:cubicBezTo>
                      <a:pt x="857403" y="373001"/>
                      <a:pt x="857403" y="373104"/>
                      <a:pt x="857403" y="373104"/>
                    </a:cubicBezTo>
                    <a:cubicBezTo>
                      <a:pt x="857301" y="373309"/>
                      <a:pt x="857609" y="374337"/>
                      <a:pt x="857815" y="374954"/>
                    </a:cubicBezTo>
                    <a:cubicBezTo>
                      <a:pt x="858329" y="376394"/>
                      <a:pt x="858946" y="378347"/>
                      <a:pt x="858637" y="380712"/>
                    </a:cubicBezTo>
                    <a:cubicBezTo>
                      <a:pt x="867480" y="384825"/>
                      <a:pt x="876322" y="393153"/>
                      <a:pt x="876733" y="403126"/>
                    </a:cubicBezTo>
                    <a:cubicBezTo>
                      <a:pt x="879201" y="405903"/>
                      <a:pt x="881052" y="408987"/>
                      <a:pt x="882080" y="411866"/>
                    </a:cubicBezTo>
                    <a:cubicBezTo>
                      <a:pt x="883108" y="412894"/>
                      <a:pt x="884033" y="413820"/>
                      <a:pt x="884753" y="414642"/>
                    </a:cubicBezTo>
                    <a:cubicBezTo>
                      <a:pt x="894418" y="425952"/>
                      <a:pt x="898325" y="443431"/>
                      <a:pt x="899251" y="448572"/>
                    </a:cubicBezTo>
                    <a:cubicBezTo>
                      <a:pt x="900587" y="455461"/>
                      <a:pt x="896988" y="459163"/>
                      <a:pt x="893287" y="462967"/>
                    </a:cubicBezTo>
                    <a:cubicBezTo>
                      <a:pt x="891128" y="465126"/>
                      <a:pt x="888969" y="467491"/>
                      <a:pt x="887324" y="470575"/>
                    </a:cubicBezTo>
                    <a:cubicBezTo>
                      <a:pt x="883211" y="478595"/>
                      <a:pt x="876219" y="478801"/>
                      <a:pt x="872106" y="478904"/>
                    </a:cubicBezTo>
                    <a:cubicBezTo>
                      <a:pt x="871387" y="478904"/>
                      <a:pt x="870873" y="478904"/>
                      <a:pt x="870359" y="479007"/>
                    </a:cubicBezTo>
                    <a:cubicBezTo>
                      <a:pt x="870256" y="479007"/>
                      <a:pt x="870153" y="479007"/>
                      <a:pt x="870153" y="479007"/>
                    </a:cubicBezTo>
                    <a:cubicBezTo>
                      <a:pt x="869536" y="479829"/>
                      <a:pt x="872415" y="485895"/>
                      <a:pt x="879098" y="492064"/>
                    </a:cubicBezTo>
                    <a:cubicBezTo>
                      <a:pt x="883314" y="495972"/>
                      <a:pt x="883931" y="498439"/>
                      <a:pt x="884650" y="501010"/>
                    </a:cubicBezTo>
                    <a:cubicBezTo>
                      <a:pt x="885164" y="502860"/>
                      <a:pt x="885576" y="504711"/>
                      <a:pt x="887529" y="507487"/>
                    </a:cubicBezTo>
                    <a:cubicBezTo>
                      <a:pt x="889791" y="510675"/>
                      <a:pt x="890717" y="513554"/>
                      <a:pt x="891642" y="516227"/>
                    </a:cubicBezTo>
                    <a:cubicBezTo>
                      <a:pt x="892773" y="519414"/>
                      <a:pt x="893801" y="522499"/>
                      <a:pt x="896783" y="525686"/>
                    </a:cubicBezTo>
                    <a:cubicBezTo>
                      <a:pt x="903055" y="532472"/>
                      <a:pt x="900896" y="535351"/>
                      <a:pt x="897708" y="539875"/>
                    </a:cubicBezTo>
                    <a:cubicBezTo>
                      <a:pt x="896886" y="541006"/>
                      <a:pt x="896886" y="541315"/>
                      <a:pt x="896886" y="541315"/>
                    </a:cubicBezTo>
                    <a:cubicBezTo>
                      <a:pt x="896988" y="541417"/>
                      <a:pt x="897400" y="541726"/>
                      <a:pt x="897811" y="541931"/>
                    </a:cubicBezTo>
                    <a:cubicBezTo>
                      <a:pt x="899148" y="542651"/>
                      <a:pt x="901101" y="543679"/>
                      <a:pt x="902129" y="546764"/>
                    </a:cubicBezTo>
                    <a:cubicBezTo>
                      <a:pt x="902849" y="548820"/>
                      <a:pt x="903055" y="550260"/>
                      <a:pt x="902129" y="550980"/>
                    </a:cubicBezTo>
                    <a:cubicBezTo>
                      <a:pt x="900998" y="551802"/>
                      <a:pt x="899559" y="550877"/>
                      <a:pt x="896988" y="549026"/>
                    </a:cubicBezTo>
                    <a:cubicBezTo>
                      <a:pt x="896166" y="548512"/>
                      <a:pt x="895343" y="547895"/>
                      <a:pt x="894418" y="547278"/>
                    </a:cubicBezTo>
                    <a:cubicBezTo>
                      <a:pt x="893184" y="546558"/>
                      <a:pt x="892670" y="546867"/>
                      <a:pt x="892465" y="547072"/>
                    </a:cubicBezTo>
                    <a:cubicBezTo>
                      <a:pt x="890922" y="548203"/>
                      <a:pt x="890408" y="553036"/>
                      <a:pt x="891128" y="555709"/>
                    </a:cubicBezTo>
                    <a:cubicBezTo>
                      <a:pt x="891436" y="556840"/>
                      <a:pt x="891025" y="557354"/>
                      <a:pt x="890717" y="557560"/>
                    </a:cubicBezTo>
                    <a:cubicBezTo>
                      <a:pt x="889586" y="558485"/>
                      <a:pt x="887632" y="557560"/>
                      <a:pt x="882697" y="554784"/>
                    </a:cubicBezTo>
                    <a:cubicBezTo>
                      <a:pt x="880949" y="553756"/>
                      <a:pt x="878276" y="552213"/>
                      <a:pt x="877556" y="552213"/>
                    </a:cubicBezTo>
                    <a:cubicBezTo>
                      <a:pt x="876014" y="552522"/>
                      <a:pt x="875397" y="550877"/>
                      <a:pt x="874780" y="549437"/>
                    </a:cubicBezTo>
                    <a:cubicBezTo>
                      <a:pt x="873957" y="547381"/>
                      <a:pt x="872826" y="544193"/>
                      <a:pt x="869022" y="541520"/>
                    </a:cubicBezTo>
                    <a:cubicBezTo>
                      <a:pt x="867068" y="540081"/>
                      <a:pt x="865218" y="539053"/>
                      <a:pt x="863675" y="538127"/>
                    </a:cubicBezTo>
                    <a:cubicBezTo>
                      <a:pt x="859871" y="535865"/>
                      <a:pt x="857095" y="534220"/>
                      <a:pt x="856067" y="530416"/>
                    </a:cubicBezTo>
                    <a:cubicBezTo>
                      <a:pt x="855553" y="528462"/>
                      <a:pt x="852777" y="526509"/>
                      <a:pt x="850206" y="524658"/>
                    </a:cubicBezTo>
                    <a:cubicBezTo>
                      <a:pt x="847019" y="522396"/>
                      <a:pt x="843831" y="520031"/>
                      <a:pt x="842906" y="516844"/>
                    </a:cubicBezTo>
                    <a:cubicBezTo>
                      <a:pt x="842598" y="515610"/>
                      <a:pt x="842186" y="514068"/>
                      <a:pt x="841672" y="512217"/>
                    </a:cubicBezTo>
                    <a:cubicBezTo>
                      <a:pt x="840130" y="506048"/>
                      <a:pt x="837662" y="496794"/>
                      <a:pt x="835297" y="493812"/>
                    </a:cubicBezTo>
                    <a:cubicBezTo>
                      <a:pt x="831493" y="489083"/>
                      <a:pt x="832419" y="483736"/>
                      <a:pt x="832830" y="480754"/>
                    </a:cubicBezTo>
                    <a:cubicBezTo>
                      <a:pt x="833035" y="479623"/>
                      <a:pt x="832419" y="477978"/>
                      <a:pt x="831082" y="476436"/>
                    </a:cubicBezTo>
                    <a:cubicBezTo>
                      <a:pt x="829025" y="474071"/>
                      <a:pt x="826147" y="472529"/>
                      <a:pt x="823576" y="472529"/>
                    </a:cubicBezTo>
                    <a:cubicBezTo>
                      <a:pt x="823576" y="472529"/>
                      <a:pt x="823576" y="472529"/>
                      <a:pt x="823576" y="472529"/>
                    </a:cubicBezTo>
                    <a:cubicBezTo>
                      <a:pt x="821417" y="472529"/>
                      <a:pt x="818846" y="472221"/>
                      <a:pt x="816173" y="471912"/>
                    </a:cubicBezTo>
                    <a:cubicBezTo>
                      <a:pt x="812060" y="471398"/>
                      <a:pt x="807536" y="470884"/>
                      <a:pt x="803218" y="471192"/>
                    </a:cubicBezTo>
                    <a:cubicBezTo>
                      <a:pt x="798694" y="471604"/>
                      <a:pt x="794993" y="471295"/>
                      <a:pt x="791805" y="470164"/>
                    </a:cubicBezTo>
                    <a:cubicBezTo>
                      <a:pt x="790263" y="470061"/>
                      <a:pt x="788823" y="469753"/>
                      <a:pt x="787281" y="469342"/>
                    </a:cubicBezTo>
                    <a:cubicBezTo>
                      <a:pt x="782243" y="467902"/>
                      <a:pt x="778233" y="465023"/>
                      <a:pt x="774737" y="462042"/>
                    </a:cubicBezTo>
                    <a:cubicBezTo>
                      <a:pt x="774737" y="462042"/>
                      <a:pt x="774737" y="462042"/>
                      <a:pt x="774737" y="462042"/>
                    </a:cubicBezTo>
                    <a:cubicBezTo>
                      <a:pt x="768979" y="463481"/>
                      <a:pt x="762296" y="461425"/>
                      <a:pt x="757155" y="456695"/>
                    </a:cubicBezTo>
                    <a:cubicBezTo>
                      <a:pt x="744612" y="455770"/>
                      <a:pt x="734844" y="449395"/>
                      <a:pt x="728880" y="438290"/>
                    </a:cubicBezTo>
                    <a:cubicBezTo>
                      <a:pt x="728469" y="437468"/>
                      <a:pt x="727955" y="436440"/>
                      <a:pt x="727441" y="435206"/>
                    </a:cubicBezTo>
                    <a:cubicBezTo>
                      <a:pt x="724459" y="434486"/>
                      <a:pt x="721272" y="434178"/>
                      <a:pt x="719729" y="434486"/>
                    </a:cubicBezTo>
                    <a:cubicBezTo>
                      <a:pt x="717879" y="434897"/>
                      <a:pt x="715000" y="433355"/>
                      <a:pt x="710476" y="430887"/>
                    </a:cubicBezTo>
                    <a:cubicBezTo>
                      <a:pt x="706569" y="428728"/>
                      <a:pt x="702045" y="426261"/>
                      <a:pt x="699680" y="426466"/>
                    </a:cubicBezTo>
                    <a:cubicBezTo>
                      <a:pt x="696493" y="426672"/>
                      <a:pt x="690837" y="429448"/>
                      <a:pt x="687033" y="431196"/>
                    </a:cubicBezTo>
                    <a:cubicBezTo>
                      <a:pt x="684463" y="432430"/>
                      <a:pt x="683023" y="433149"/>
                      <a:pt x="682201" y="433252"/>
                    </a:cubicBezTo>
                    <a:cubicBezTo>
                      <a:pt x="681584" y="433355"/>
                      <a:pt x="680967" y="433149"/>
                      <a:pt x="680556" y="432635"/>
                    </a:cubicBezTo>
                    <a:cubicBezTo>
                      <a:pt x="679013" y="430887"/>
                      <a:pt x="680247" y="425747"/>
                      <a:pt x="680658" y="424513"/>
                    </a:cubicBezTo>
                    <a:cubicBezTo>
                      <a:pt x="680864" y="423485"/>
                      <a:pt x="677677" y="418961"/>
                      <a:pt x="675312" y="415568"/>
                    </a:cubicBezTo>
                    <a:cubicBezTo>
                      <a:pt x="673050" y="412277"/>
                      <a:pt x="670685" y="408884"/>
                      <a:pt x="669143" y="406005"/>
                    </a:cubicBezTo>
                    <a:cubicBezTo>
                      <a:pt x="665750" y="399425"/>
                      <a:pt x="661740" y="392536"/>
                      <a:pt x="656702" y="393462"/>
                    </a:cubicBezTo>
                    <a:cubicBezTo>
                      <a:pt x="650327" y="394593"/>
                      <a:pt x="642204" y="390480"/>
                      <a:pt x="640354" y="389349"/>
                    </a:cubicBezTo>
                    <a:cubicBezTo>
                      <a:pt x="637475" y="387498"/>
                      <a:pt x="631408" y="366934"/>
                      <a:pt x="630483" y="360046"/>
                    </a:cubicBezTo>
                    <a:cubicBezTo>
                      <a:pt x="630072" y="356858"/>
                      <a:pt x="630277" y="353157"/>
                      <a:pt x="630689" y="349661"/>
                    </a:cubicBezTo>
                    <a:cubicBezTo>
                      <a:pt x="630380" y="349147"/>
                      <a:pt x="630072" y="348530"/>
                      <a:pt x="629763" y="347913"/>
                    </a:cubicBezTo>
                    <a:cubicBezTo>
                      <a:pt x="628427" y="345034"/>
                      <a:pt x="627913" y="341847"/>
                      <a:pt x="628324" y="338865"/>
                    </a:cubicBezTo>
                    <a:cubicBezTo>
                      <a:pt x="625959" y="334033"/>
                      <a:pt x="625445" y="329097"/>
                      <a:pt x="626987" y="325601"/>
                    </a:cubicBezTo>
                    <a:cubicBezTo>
                      <a:pt x="627913" y="323442"/>
                      <a:pt x="629558" y="321900"/>
                      <a:pt x="631820" y="321077"/>
                    </a:cubicBezTo>
                    <a:cubicBezTo>
                      <a:pt x="632128" y="316656"/>
                      <a:pt x="634596" y="313674"/>
                      <a:pt x="638708" y="312543"/>
                    </a:cubicBezTo>
                    <a:cubicBezTo>
                      <a:pt x="639737" y="312235"/>
                      <a:pt x="640765" y="312029"/>
                      <a:pt x="641793" y="311927"/>
                    </a:cubicBezTo>
                    <a:cubicBezTo>
                      <a:pt x="642204" y="311104"/>
                      <a:pt x="642101" y="309665"/>
                      <a:pt x="641793" y="307711"/>
                    </a:cubicBezTo>
                    <a:lnTo>
                      <a:pt x="641793" y="307505"/>
                    </a:lnTo>
                    <a:cubicBezTo>
                      <a:pt x="641485" y="304935"/>
                      <a:pt x="643130" y="304215"/>
                      <a:pt x="644158" y="303907"/>
                    </a:cubicBezTo>
                    <a:cubicBezTo>
                      <a:pt x="644055" y="303804"/>
                      <a:pt x="643849" y="303598"/>
                      <a:pt x="643644" y="303495"/>
                    </a:cubicBezTo>
                    <a:cubicBezTo>
                      <a:pt x="642307" y="302364"/>
                      <a:pt x="640765" y="300822"/>
                      <a:pt x="641279" y="299383"/>
                    </a:cubicBezTo>
                    <a:cubicBezTo>
                      <a:pt x="641793" y="297943"/>
                      <a:pt x="643849" y="297326"/>
                      <a:pt x="648682" y="297326"/>
                    </a:cubicBezTo>
                    <a:cubicBezTo>
                      <a:pt x="652795" y="297326"/>
                      <a:pt x="657730" y="296092"/>
                      <a:pt x="659272" y="293522"/>
                    </a:cubicBezTo>
                    <a:cubicBezTo>
                      <a:pt x="660095" y="292185"/>
                      <a:pt x="659889" y="290437"/>
                      <a:pt x="658861" y="288381"/>
                    </a:cubicBezTo>
                    <a:cubicBezTo>
                      <a:pt x="657010" y="284885"/>
                      <a:pt x="652281" y="284577"/>
                      <a:pt x="647757" y="284268"/>
                    </a:cubicBezTo>
                    <a:cubicBezTo>
                      <a:pt x="643335" y="283960"/>
                      <a:pt x="638811" y="283651"/>
                      <a:pt x="637578" y="279950"/>
                    </a:cubicBezTo>
                    <a:cubicBezTo>
                      <a:pt x="636549" y="276968"/>
                      <a:pt x="629146" y="275220"/>
                      <a:pt x="623800" y="273986"/>
                    </a:cubicBezTo>
                    <a:cubicBezTo>
                      <a:pt x="617836" y="272650"/>
                      <a:pt x="613929" y="271724"/>
                      <a:pt x="614032" y="269257"/>
                    </a:cubicBezTo>
                    <a:cubicBezTo>
                      <a:pt x="614032" y="268640"/>
                      <a:pt x="614341" y="268126"/>
                      <a:pt x="614957" y="267715"/>
                    </a:cubicBezTo>
                    <a:cubicBezTo>
                      <a:pt x="618967" y="265041"/>
                      <a:pt x="640971" y="272136"/>
                      <a:pt x="646214" y="274192"/>
                    </a:cubicBezTo>
                    <a:cubicBezTo>
                      <a:pt x="654028" y="277277"/>
                      <a:pt x="655879" y="277174"/>
                      <a:pt x="661020" y="276763"/>
                    </a:cubicBezTo>
                    <a:lnTo>
                      <a:pt x="661945" y="276660"/>
                    </a:lnTo>
                    <a:cubicBezTo>
                      <a:pt x="662562" y="276660"/>
                      <a:pt x="662974" y="276454"/>
                      <a:pt x="663076" y="276249"/>
                    </a:cubicBezTo>
                    <a:cubicBezTo>
                      <a:pt x="663693" y="275220"/>
                      <a:pt x="662254" y="272239"/>
                      <a:pt x="661226" y="269977"/>
                    </a:cubicBezTo>
                    <a:cubicBezTo>
                      <a:pt x="660300" y="267920"/>
                      <a:pt x="659375" y="266069"/>
                      <a:pt x="659272" y="264630"/>
                    </a:cubicBezTo>
                    <a:cubicBezTo>
                      <a:pt x="659169" y="263705"/>
                      <a:pt x="659683" y="263293"/>
                      <a:pt x="659992" y="263088"/>
                    </a:cubicBezTo>
                    <a:cubicBezTo>
                      <a:pt x="661226" y="262162"/>
                      <a:pt x="663488" y="262985"/>
                      <a:pt x="668012" y="264630"/>
                    </a:cubicBezTo>
                    <a:cubicBezTo>
                      <a:pt x="672227" y="266172"/>
                      <a:pt x="677471" y="268126"/>
                      <a:pt x="680042" y="267200"/>
                    </a:cubicBezTo>
                    <a:cubicBezTo>
                      <a:pt x="682920" y="266172"/>
                      <a:pt x="684360" y="260312"/>
                      <a:pt x="685594" y="255171"/>
                    </a:cubicBezTo>
                    <a:cubicBezTo>
                      <a:pt x="686622" y="251161"/>
                      <a:pt x="687547" y="247356"/>
                      <a:pt x="689192" y="245403"/>
                    </a:cubicBezTo>
                    <a:cubicBezTo>
                      <a:pt x="690015" y="244375"/>
                      <a:pt x="690221" y="243449"/>
                      <a:pt x="689809" y="242627"/>
                    </a:cubicBezTo>
                    <a:cubicBezTo>
                      <a:pt x="688781" y="240673"/>
                      <a:pt x="684257" y="239028"/>
                      <a:pt x="677574" y="239748"/>
                    </a:cubicBezTo>
                    <a:cubicBezTo>
                      <a:pt x="667498" y="240776"/>
                      <a:pt x="659683" y="236252"/>
                      <a:pt x="651972" y="231008"/>
                    </a:cubicBezTo>
                    <a:cubicBezTo>
                      <a:pt x="649093" y="229055"/>
                      <a:pt x="644364" y="225353"/>
                      <a:pt x="645392" y="222474"/>
                    </a:cubicBezTo>
                    <a:cubicBezTo>
                      <a:pt x="645700" y="221446"/>
                      <a:pt x="646934" y="220418"/>
                      <a:pt x="650327" y="220727"/>
                    </a:cubicBezTo>
                    <a:cubicBezTo>
                      <a:pt x="653617" y="221035"/>
                      <a:pt x="659786" y="224634"/>
                      <a:pt x="666264" y="228335"/>
                    </a:cubicBezTo>
                    <a:cubicBezTo>
                      <a:pt x="671919" y="231522"/>
                      <a:pt x="678294" y="235224"/>
                      <a:pt x="680761" y="235327"/>
                    </a:cubicBezTo>
                    <a:cubicBezTo>
                      <a:pt x="684051" y="235532"/>
                      <a:pt x="687239" y="229055"/>
                      <a:pt x="689604" y="224325"/>
                    </a:cubicBezTo>
                    <a:cubicBezTo>
                      <a:pt x="690632" y="222269"/>
                      <a:pt x="691557" y="220521"/>
                      <a:pt x="692277" y="219287"/>
                    </a:cubicBezTo>
                    <a:cubicBezTo>
                      <a:pt x="692688" y="218670"/>
                      <a:pt x="692688" y="218362"/>
                      <a:pt x="692585" y="218156"/>
                    </a:cubicBezTo>
                    <a:cubicBezTo>
                      <a:pt x="692277" y="216922"/>
                      <a:pt x="689501" y="215688"/>
                      <a:pt x="687033" y="214660"/>
                    </a:cubicBezTo>
                    <a:cubicBezTo>
                      <a:pt x="685182" y="213838"/>
                      <a:pt x="683332" y="213015"/>
                      <a:pt x="681892" y="211987"/>
                    </a:cubicBezTo>
                    <a:cubicBezTo>
                      <a:pt x="680144" y="210753"/>
                      <a:pt x="680042" y="209519"/>
                      <a:pt x="680350" y="208800"/>
                    </a:cubicBezTo>
                    <a:cubicBezTo>
                      <a:pt x="681173" y="206023"/>
                      <a:pt x="687444" y="205098"/>
                      <a:pt x="690118" y="205098"/>
                    </a:cubicBezTo>
                    <a:cubicBezTo>
                      <a:pt x="690118" y="205098"/>
                      <a:pt x="690118" y="205098"/>
                      <a:pt x="690118" y="205098"/>
                    </a:cubicBezTo>
                    <a:cubicBezTo>
                      <a:pt x="694128" y="205098"/>
                      <a:pt x="697623" y="208491"/>
                      <a:pt x="700091" y="210959"/>
                    </a:cubicBezTo>
                    <a:cubicBezTo>
                      <a:pt x="700605" y="211473"/>
                      <a:pt x="701119" y="211987"/>
                      <a:pt x="701531" y="212398"/>
                    </a:cubicBezTo>
                    <a:cubicBezTo>
                      <a:pt x="702662" y="213426"/>
                      <a:pt x="705335" y="212501"/>
                      <a:pt x="707905" y="211679"/>
                    </a:cubicBezTo>
                    <a:cubicBezTo>
                      <a:pt x="709756" y="211062"/>
                      <a:pt x="711710" y="210445"/>
                      <a:pt x="713355" y="210445"/>
                    </a:cubicBezTo>
                    <a:cubicBezTo>
                      <a:pt x="712635" y="208800"/>
                      <a:pt x="707700" y="204070"/>
                      <a:pt x="701839" y="201705"/>
                    </a:cubicBezTo>
                    <a:cubicBezTo>
                      <a:pt x="698755" y="200471"/>
                      <a:pt x="697007" y="198621"/>
                      <a:pt x="697007" y="196564"/>
                    </a:cubicBezTo>
                    <a:cubicBezTo>
                      <a:pt x="697007" y="195433"/>
                      <a:pt x="697726" y="194405"/>
                      <a:pt x="698857" y="194097"/>
                    </a:cubicBezTo>
                    <a:cubicBezTo>
                      <a:pt x="700400" y="193582"/>
                      <a:pt x="702148" y="194302"/>
                      <a:pt x="703587" y="196050"/>
                    </a:cubicBezTo>
                    <a:cubicBezTo>
                      <a:pt x="705335" y="198106"/>
                      <a:pt x="707083" y="199032"/>
                      <a:pt x="708934" y="199957"/>
                    </a:cubicBezTo>
                    <a:cubicBezTo>
                      <a:pt x="710990" y="200985"/>
                      <a:pt x="713355" y="202116"/>
                      <a:pt x="715822" y="205098"/>
                    </a:cubicBezTo>
                    <a:cubicBezTo>
                      <a:pt x="717776" y="207566"/>
                      <a:pt x="719318" y="208800"/>
                      <a:pt x="720244" y="208902"/>
                    </a:cubicBezTo>
                    <a:cubicBezTo>
                      <a:pt x="720860" y="208902"/>
                      <a:pt x="721375" y="208491"/>
                      <a:pt x="722300" y="207566"/>
                    </a:cubicBezTo>
                    <a:cubicBezTo>
                      <a:pt x="722917" y="207052"/>
                      <a:pt x="723534" y="206435"/>
                      <a:pt x="724356" y="205818"/>
                    </a:cubicBezTo>
                    <a:cubicBezTo>
                      <a:pt x="724356" y="199546"/>
                      <a:pt x="726207" y="194816"/>
                      <a:pt x="730011" y="191834"/>
                    </a:cubicBezTo>
                    <a:cubicBezTo>
                      <a:pt x="731862" y="190395"/>
                      <a:pt x="734021" y="189367"/>
                      <a:pt x="736386" y="188441"/>
                    </a:cubicBezTo>
                    <a:cubicBezTo>
                      <a:pt x="736489" y="188441"/>
                      <a:pt x="736592" y="188339"/>
                      <a:pt x="736695" y="188339"/>
                    </a:cubicBezTo>
                    <a:cubicBezTo>
                      <a:pt x="735975" y="182375"/>
                      <a:pt x="727132" y="176515"/>
                      <a:pt x="724151" y="174561"/>
                    </a:cubicBezTo>
                    <a:cubicBezTo>
                      <a:pt x="720860" y="172402"/>
                      <a:pt x="719935" y="170037"/>
                      <a:pt x="719215" y="168186"/>
                    </a:cubicBezTo>
                    <a:cubicBezTo>
                      <a:pt x="718496" y="166438"/>
                      <a:pt x="717982" y="165102"/>
                      <a:pt x="715617" y="163971"/>
                    </a:cubicBezTo>
                    <a:cubicBezTo>
                      <a:pt x="711915" y="162223"/>
                      <a:pt x="708625" y="159035"/>
                      <a:pt x="709345" y="156876"/>
                    </a:cubicBezTo>
                    <a:cubicBezTo>
                      <a:pt x="709653" y="155951"/>
                      <a:pt x="710681" y="155025"/>
                      <a:pt x="713766" y="155745"/>
                    </a:cubicBezTo>
                    <a:cubicBezTo>
                      <a:pt x="716748" y="156362"/>
                      <a:pt x="719113" y="156156"/>
                      <a:pt x="720552" y="155128"/>
                    </a:cubicBezTo>
                    <a:cubicBezTo>
                      <a:pt x="721580" y="154306"/>
                      <a:pt x="722197" y="153072"/>
                      <a:pt x="722403" y="151324"/>
                    </a:cubicBezTo>
                    <a:cubicBezTo>
                      <a:pt x="722506" y="149679"/>
                      <a:pt x="720244" y="148445"/>
                      <a:pt x="718290" y="147417"/>
                    </a:cubicBezTo>
                    <a:cubicBezTo>
                      <a:pt x="716439" y="146389"/>
                      <a:pt x="714794" y="145463"/>
                      <a:pt x="714486" y="144024"/>
                    </a:cubicBezTo>
                    <a:cubicBezTo>
                      <a:pt x="714383" y="143201"/>
                      <a:pt x="714691" y="142482"/>
                      <a:pt x="715411" y="141762"/>
                    </a:cubicBezTo>
                    <a:cubicBezTo>
                      <a:pt x="716336" y="140837"/>
                      <a:pt x="716234" y="140220"/>
                      <a:pt x="716028" y="139808"/>
                    </a:cubicBezTo>
                    <a:cubicBezTo>
                      <a:pt x="715411" y="138163"/>
                      <a:pt x="712121" y="136827"/>
                      <a:pt x="709139" y="136827"/>
                    </a:cubicBezTo>
                    <a:cubicBezTo>
                      <a:pt x="709139" y="136827"/>
                      <a:pt x="709139" y="136827"/>
                      <a:pt x="709139" y="136827"/>
                    </a:cubicBezTo>
                    <a:cubicBezTo>
                      <a:pt x="703587" y="136827"/>
                      <a:pt x="698035" y="133331"/>
                      <a:pt x="695567" y="128293"/>
                    </a:cubicBezTo>
                    <a:cubicBezTo>
                      <a:pt x="694436" y="126031"/>
                      <a:pt x="692380" y="125928"/>
                      <a:pt x="688781" y="125722"/>
                    </a:cubicBezTo>
                    <a:cubicBezTo>
                      <a:pt x="686211" y="125619"/>
                      <a:pt x="683229" y="125517"/>
                      <a:pt x="680247" y="124180"/>
                    </a:cubicBezTo>
                    <a:cubicBezTo>
                      <a:pt x="674284" y="121404"/>
                      <a:pt x="664105" y="122021"/>
                      <a:pt x="661123" y="122329"/>
                    </a:cubicBezTo>
                    <a:cubicBezTo>
                      <a:pt x="661020" y="123357"/>
                      <a:pt x="661843" y="126853"/>
                      <a:pt x="664105" y="130555"/>
                    </a:cubicBezTo>
                    <a:cubicBezTo>
                      <a:pt x="665853" y="133536"/>
                      <a:pt x="667292" y="134667"/>
                      <a:pt x="668115" y="134667"/>
                    </a:cubicBezTo>
                    <a:cubicBezTo>
                      <a:pt x="671610" y="134976"/>
                      <a:pt x="676032" y="138163"/>
                      <a:pt x="676649" y="141042"/>
                    </a:cubicBezTo>
                    <a:cubicBezTo>
                      <a:pt x="676957" y="142276"/>
                      <a:pt x="676546" y="143304"/>
                      <a:pt x="675518" y="143921"/>
                    </a:cubicBezTo>
                    <a:cubicBezTo>
                      <a:pt x="675003" y="144230"/>
                      <a:pt x="675415" y="145258"/>
                      <a:pt x="676443" y="147006"/>
                    </a:cubicBezTo>
                    <a:cubicBezTo>
                      <a:pt x="677163" y="148239"/>
                      <a:pt x="677780" y="149268"/>
                      <a:pt x="677163" y="150090"/>
                    </a:cubicBezTo>
                    <a:cubicBezTo>
                      <a:pt x="676957" y="150399"/>
                      <a:pt x="676443" y="150810"/>
                      <a:pt x="675518" y="150707"/>
                    </a:cubicBezTo>
                    <a:cubicBezTo>
                      <a:pt x="675209" y="150707"/>
                      <a:pt x="674901" y="150604"/>
                      <a:pt x="674592" y="150604"/>
                    </a:cubicBezTo>
                    <a:cubicBezTo>
                      <a:pt x="673358" y="150399"/>
                      <a:pt x="671713" y="150193"/>
                      <a:pt x="671199" y="150810"/>
                    </a:cubicBezTo>
                    <a:cubicBezTo>
                      <a:pt x="670891" y="151221"/>
                      <a:pt x="670479" y="152455"/>
                      <a:pt x="671610" y="156054"/>
                    </a:cubicBezTo>
                    <a:cubicBezTo>
                      <a:pt x="674387" y="164690"/>
                      <a:pt x="675518" y="168700"/>
                      <a:pt x="671610" y="172196"/>
                    </a:cubicBezTo>
                    <a:cubicBezTo>
                      <a:pt x="670788" y="172916"/>
                      <a:pt x="669965" y="173019"/>
                      <a:pt x="669451" y="172916"/>
                    </a:cubicBezTo>
                    <a:cubicBezTo>
                      <a:pt x="667806" y="172607"/>
                      <a:pt x="666778" y="170448"/>
                      <a:pt x="665544" y="168083"/>
                    </a:cubicBezTo>
                    <a:cubicBezTo>
                      <a:pt x="664413" y="165821"/>
                      <a:pt x="663076" y="163045"/>
                      <a:pt x="661740" y="163251"/>
                    </a:cubicBezTo>
                    <a:cubicBezTo>
                      <a:pt x="661431" y="163251"/>
                      <a:pt x="660917" y="163354"/>
                      <a:pt x="660814" y="164588"/>
                    </a:cubicBezTo>
                    <a:cubicBezTo>
                      <a:pt x="660506" y="167467"/>
                      <a:pt x="663076" y="172402"/>
                      <a:pt x="665030" y="173019"/>
                    </a:cubicBezTo>
                    <a:cubicBezTo>
                      <a:pt x="669143" y="174150"/>
                      <a:pt x="671199" y="177748"/>
                      <a:pt x="674078" y="182786"/>
                    </a:cubicBezTo>
                    <a:cubicBezTo>
                      <a:pt x="674489" y="183609"/>
                      <a:pt x="675106" y="184740"/>
                      <a:pt x="674695" y="185871"/>
                    </a:cubicBezTo>
                    <a:cubicBezTo>
                      <a:pt x="674181" y="187002"/>
                      <a:pt x="673050" y="187311"/>
                      <a:pt x="671816" y="187619"/>
                    </a:cubicBezTo>
                    <a:cubicBezTo>
                      <a:pt x="669760" y="188133"/>
                      <a:pt x="668526" y="188647"/>
                      <a:pt x="668423" y="190806"/>
                    </a:cubicBezTo>
                    <a:cubicBezTo>
                      <a:pt x="668320" y="192040"/>
                      <a:pt x="668115" y="193377"/>
                      <a:pt x="667086" y="193788"/>
                    </a:cubicBezTo>
                    <a:cubicBezTo>
                      <a:pt x="665750" y="194199"/>
                      <a:pt x="664516" y="192760"/>
                      <a:pt x="662665" y="190395"/>
                    </a:cubicBezTo>
                    <a:cubicBezTo>
                      <a:pt x="661226" y="188647"/>
                      <a:pt x="659375" y="186385"/>
                      <a:pt x="657319" y="184946"/>
                    </a:cubicBezTo>
                    <a:cubicBezTo>
                      <a:pt x="651561" y="180730"/>
                      <a:pt x="644261" y="173944"/>
                      <a:pt x="642410" y="168803"/>
                    </a:cubicBezTo>
                    <a:cubicBezTo>
                      <a:pt x="641485" y="166233"/>
                      <a:pt x="641485" y="164382"/>
                      <a:pt x="642204" y="163045"/>
                    </a:cubicBezTo>
                    <a:cubicBezTo>
                      <a:pt x="642821" y="161914"/>
                      <a:pt x="643952" y="161195"/>
                      <a:pt x="645597" y="160783"/>
                    </a:cubicBezTo>
                    <a:cubicBezTo>
                      <a:pt x="645597" y="160783"/>
                      <a:pt x="645597" y="160783"/>
                      <a:pt x="645597" y="160783"/>
                    </a:cubicBezTo>
                    <a:cubicBezTo>
                      <a:pt x="645392" y="160269"/>
                      <a:pt x="644672" y="159138"/>
                      <a:pt x="644055" y="158213"/>
                    </a:cubicBezTo>
                    <a:cubicBezTo>
                      <a:pt x="642924" y="156671"/>
                      <a:pt x="641587" y="154614"/>
                      <a:pt x="640456" y="152249"/>
                    </a:cubicBezTo>
                    <a:cubicBezTo>
                      <a:pt x="639017" y="149165"/>
                      <a:pt x="637783" y="148445"/>
                      <a:pt x="635521" y="147314"/>
                    </a:cubicBezTo>
                    <a:cubicBezTo>
                      <a:pt x="633670" y="146389"/>
                      <a:pt x="631408" y="145155"/>
                      <a:pt x="628324" y="142379"/>
                    </a:cubicBezTo>
                    <a:cubicBezTo>
                      <a:pt x="624417" y="138780"/>
                      <a:pt x="620818" y="137032"/>
                      <a:pt x="618659" y="137444"/>
                    </a:cubicBezTo>
                    <a:cubicBezTo>
                      <a:pt x="617939" y="137649"/>
                      <a:pt x="617528" y="138060"/>
                      <a:pt x="617219" y="138677"/>
                    </a:cubicBezTo>
                    <a:cubicBezTo>
                      <a:pt x="616808" y="139706"/>
                      <a:pt x="617219" y="141248"/>
                      <a:pt x="617631" y="142893"/>
                    </a:cubicBezTo>
                    <a:cubicBezTo>
                      <a:pt x="618248" y="145463"/>
                      <a:pt x="618967" y="148342"/>
                      <a:pt x="616603" y="149885"/>
                    </a:cubicBezTo>
                    <a:cubicBezTo>
                      <a:pt x="615677" y="150501"/>
                      <a:pt x="616294" y="153380"/>
                      <a:pt x="616808" y="155540"/>
                    </a:cubicBezTo>
                    <a:cubicBezTo>
                      <a:pt x="617425" y="158316"/>
                      <a:pt x="618145" y="161503"/>
                      <a:pt x="615677" y="162120"/>
                    </a:cubicBezTo>
                    <a:cubicBezTo>
                      <a:pt x="613415" y="162634"/>
                      <a:pt x="611667" y="159035"/>
                      <a:pt x="608685" y="152661"/>
                    </a:cubicBezTo>
                    <a:cubicBezTo>
                      <a:pt x="607143" y="149268"/>
                      <a:pt x="604984" y="144641"/>
                      <a:pt x="603647" y="144024"/>
                    </a:cubicBezTo>
                    <a:cubicBezTo>
                      <a:pt x="601180" y="142790"/>
                      <a:pt x="599637" y="140528"/>
                      <a:pt x="599843" y="138472"/>
                    </a:cubicBezTo>
                    <a:cubicBezTo>
                      <a:pt x="600049" y="137032"/>
                      <a:pt x="601180" y="136004"/>
                      <a:pt x="602928" y="135696"/>
                    </a:cubicBezTo>
                    <a:cubicBezTo>
                      <a:pt x="604470" y="135387"/>
                      <a:pt x="605190" y="134153"/>
                      <a:pt x="605087" y="133022"/>
                    </a:cubicBezTo>
                    <a:cubicBezTo>
                      <a:pt x="605087" y="132508"/>
                      <a:pt x="604778" y="131686"/>
                      <a:pt x="603647" y="131686"/>
                    </a:cubicBezTo>
                    <a:cubicBezTo>
                      <a:pt x="603647" y="131686"/>
                      <a:pt x="603647" y="131686"/>
                      <a:pt x="603647" y="131686"/>
                    </a:cubicBezTo>
                    <a:cubicBezTo>
                      <a:pt x="600768" y="131686"/>
                      <a:pt x="595422" y="129012"/>
                      <a:pt x="591515" y="127059"/>
                    </a:cubicBezTo>
                    <a:cubicBezTo>
                      <a:pt x="590384" y="126442"/>
                      <a:pt x="589458" y="126031"/>
                      <a:pt x="588739" y="125722"/>
                    </a:cubicBezTo>
                    <a:cubicBezTo>
                      <a:pt x="588225" y="125517"/>
                      <a:pt x="587711" y="125825"/>
                      <a:pt x="586580" y="127162"/>
                    </a:cubicBezTo>
                    <a:cubicBezTo>
                      <a:pt x="585449" y="128498"/>
                      <a:pt x="583495" y="130658"/>
                      <a:pt x="580616" y="128704"/>
                    </a:cubicBezTo>
                    <a:cubicBezTo>
                      <a:pt x="577634" y="126648"/>
                      <a:pt x="576915" y="122535"/>
                      <a:pt x="576298" y="118936"/>
                    </a:cubicBezTo>
                    <a:cubicBezTo>
                      <a:pt x="576092" y="117497"/>
                      <a:pt x="575784" y="116160"/>
                      <a:pt x="575475" y="115235"/>
                    </a:cubicBezTo>
                    <a:cubicBezTo>
                      <a:pt x="575372" y="114823"/>
                      <a:pt x="574961" y="113795"/>
                      <a:pt x="575681" y="113076"/>
                    </a:cubicBezTo>
                    <a:cubicBezTo>
                      <a:pt x="576298" y="112356"/>
                      <a:pt x="577429" y="112561"/>
                      <a:pt x="578457" y="112767"/>
                    </a:cubicBezTo>
                    <a:cubicBezTo>
                      <a:pt x="579279" y="112973"/>
                      <a:pt x="580308" y="113178"/>
                      <a:pt x="580719" y="112767"/>
                    </a:cubicBezTo>
                    <a:cubicBezTo>
                      <a:pt x="580924" y="112561"/>
                      <a:pt x="581130" y="112253"/>
                      <a:pt x="581233" y="111739"/>
                    </a:cubicBezTo>
                    <a:cubicBezTo>
                      <a:pt x="581439" y="110197"/>
                      <a:pt x="579691" y="109271"/>
                      <a:pt x="576709" y="107935"/>
                    </a:cubicBezTo>
                    <a:cubicBezTo>
                      <a:pt x="574036" y="106701"/>
                      <a:pt x="570951" y="105364"/>
                      <a:pt x="569820" y="102691"/>
                    </a:cubicBezTo>
                    <a:cubicBezTo>
                      <a:pt x="568483" y="99401"/>
                      <a:pt x="563754" y="97858"/>
                      <a:pt x="559950" y="96625"/>
                    </a:cubicBezTo>
                    <a:cubicBezTo>
                      <a:pt x="558510" y="96110"/>
                      <a:pt x="557276" y="95699"/>
                      <a:pt x="556351" y="95288"/>
                    </a:cubicBezTo>
                    <a:cubicBezTo>
                      <a:pt x="554089" y="94157"/>
                      <a:pt x="553472" y="91072"/>
                      <a:pt x="552958" y="87782"/>
                    </a:cubicBezTo>
                    <a:cubicBezTo>
                      <a:pt x="552547" y="85417"/>
                      <a:pt x="552135" y="83053"/>
                      <a:pt x="551004" y="81716"/>
                    </a:cubicBezTo>
                    <a:cubicBezTo>
                      <a:pt x="548125" y="78220"/>
                      <a:pt x="534142" y="68041"/>
                      <a:pt x="531160" y="68864"/>
                    </a:cubicBezTo>
                    <a:cubicBezTo>
                      <a:pt x="529207" y="69378"/>
                      <a:pt x="527048" y="68247"/>
                      <a:pt x="525197" y="65882"/>
                    </a:cubicBezTo>
                    <a:cubicBezTo>
                      <a:pt x="524066" y="64442"/>
                      <a:pt x="522935" y="62180"/>
                      <a:pt x="523655" y="60947"/>
                    </a:cubicBezTo>
                    <a:cubicBezTo>
                      <a:pt x="523963" y="60432"/>
                      <a:pt x="524580" y="60124"/>
                      <a:pt x="525300" y="60227"/>
                    </a:cubicBezTo>
                    <a:cubicBezTo>
                      <a:pt x="526842" y="60432"/>
                      <a:pt x="527665" y="59404"/>
                      <a:pt x="529412" y="52927"/>
                    </a:cubicBezTo>
                    <a:cubicBezTo>
                      <a:pt x="531160" y="46346"/>
                      <a:pt x="530441" y="45524"/>
                      <a:pt x="527767" y="44496"/>
                    </a:cubicBezTo>
                    <a:cubicBezTo>
                      <a:pt x="525403" y="43673"/>
                      <a:pt x="522318" y="41411"/>
                      <a:pt x="522729" y="39355"/>
                    </a:cubicBezTo>
                    <a:cubicBezTo>
                      <a:pt x="523038" y="38018"/>
                      <a:pt x="524374" y="37401"/>
                      <a:pt x="526739" y="37504"/>
                    </a:cubicBezTo>
                    <a:cubicBezTo>
                      <a:pt x="528796" y="37607"/>
                      <a:pt x="531469" y="38224"/>
                      <a:pt x="534348" y="38943"/>
                    </a:cubicBezTo>
                    <a:cubicBezTo>
                      <a:pt x="537946" y="39766"/>
                      <a:pt x="544115" y="41205"/>
                      <a:pt x="544835" y="39869"/>
                    </a:cubicBezTo>
                    <a:cubicBezTo>
                      <a:pt x="546172" y="37607"/>
                      <a:pt x="547303" y="23623"/>
                      <a:pt x="547817" y="16118"/>
                    </a:cubicBezTo>
                    <a:cubicBezTo>
                      <a:pt x="548023" y="13959"/>
                      <a:pt x="548125" y="12108"/>
                      <a:pt x="548228" y="10668"/>
                    </a:cubicBezTo>
                    <a:cubicBezTo>
                      <a:pt x="548434" y="8920"/>
                      <a:pt x="548023" y="7584"/>
                      <a:pt x="547097" y="6658"/>
                    </a:cubicBezTo>
                    <a:cubicBezTo>
                      <a:pt x="544630" y="4294"/>
                      <a:pt x="538563" y="4705"/>
                      <a:pt x="534245" y="5219"/>
                    </a:cubicBezTo>
                    <a:cubicBezTo>
                      <a:pt x="529001" y="5836"/>
                      <a:pt x="525094" y="4191"/>
                      <a:pt x="521393" y="2648"/>
                    </a:cubicBezTo>
                    <a:cubicBezTo>
                      <a:pt x="518617" y="1415"/>
                      <a:pt x="515943" y="284"/>
                      <a:pt x="512653" y="78"/>
                    </a:cubicBezTo>
                    <a:cubicBezTo>
                      <a:pt x="504119" y="-539"/>
                      <a:pt x="492295" y="2648"/>
                      <a:pt x="491781" y="4499"/>
                    </a:cubicBezTo>
                    <a:cubicBezTo>
                      <a:pt x="491575" y="5425"/>
                      <a:pt x="493220" y="6864"/>
                      <a:pt x="494763" y="8098"/>
                    </a:cubicBezTo>
                    <a:cubicBezTo>
                      <a:pt x="496613" y="9537"/>
                      <a:pt x="498464" y="11080"/>
                      <a:pt x="498773" y="12930"/>
                    </a:cubicBezTo>
                    <a:cubicBezTo>
                      <a:pt x="498978" y="14061"/>
                      <a:pt x="498567" y="14575"/>
                      <a:pt x="498258" y="14884"/>
                    </a:cubicBezTo>
                    <a:cubicBezTo>
                      <a:pt x="497230" y="15706"/>
                      <a:pt x="495688" y="14987"/>
                      <a:pt x="493632" y="14061"/>
                    </a:cubicBezTo>
                    <a:cubicBezTo>
                      <a:pt x="492809" y="13650"/>
                      <a:pt x="491267" y="13033"/>
                      <a:pt x="490650" y="13033"/>
                    </a:cubicBezTo>
                    <a:cubicBezTo>
                      <a:pt x="490753" y="13650"/>
                      <a:pt x="491575" y="14987"/>
                      <a:pt x="492295" y="16426"/>
                    </a:cubicBezTo>
                    <a:cubicBezTo>
                      <a:pt x="493837" y="19099"/>
                      <a:pt x="496099" y="23212"/>
                      <a:pt x="498258" y="29176"/>
                    </a:cubicBezTo>
                    <a:cubicBezTo>
                      <a:pt x="501549" y="38326"/>
                      <a:pt x="504016" y="40486"/>
                      <a:pt x="507101" y="43159"/>
                    </a:cubicBezTo>
                    <a:cubicBezTo>
                      <a:pt x="507821" y="43776"/>
                      <a:pt x="508643" y="44496"/>
                      <a:pt x="509466" y="45318"/>
                    </a:cubicBezTo>
                    <a:cubicBezTo>
                      <a:pt x="513476" y="49122"/>
                      <a:pt x="515429" y="53955"/>
                      <a:pt x="517897" y="59918"/>
                    </a:cubicBezTo>
                    <a:cubicBezTo>
                      <a:pt x="518308" y="60844"/>
                      <a:pt x="518719" y="61872"/>
                      <a:pt x="519131" y="62900"/>
                    </a:cubicBezTo>
                    <a:cubicBezTo>
                      <a:pt x="521804" y="69172"/>
                      <a:pt x="518411" y="70817"/>
                      <a:pt x="516457" y="71845"/>
                    </a:cubicBezTo>
                    <a:cubicBezTo>
                      <a:pt x="516046" y="72051"/>
                      <a:pt x="515635" y="72257"/>
                      <a:pt x="515429" y="72462"/>
                    </a:cubicBezTo>
                    <a:cubicBezTo>
                      <a:pt x="515738" y="72874"/>
                      <a:pt x="516663" y="73593"/>
                      <a:pt x="517383" y="74107"/>
                    </a:cubicBezTo>
                    <a:cubicBezTo>
                      <a:pt x="519439" y="75650"/>
                      <a:pt x="522318" y="77809"/>
                      <a:pt x="522832" y="80791"/>
                    </a:cubicBezTo>
                    <a:cubicBezTo>
                      <a:pt x="523038" y="81922"/>
                      <a:pt x="522832" y="82744"/>
                      <a:pt x="522215" y="83155"/>
                    </a:cubicBezTo>
                    <a:cubicBezTo>
                      <a:pt x="520981" y="84081"/>
                      <a:pt x="519131" y="83155"/>
                      <a:pt x="516663" y="82024"/>
                    </a:cubicBezTo>
                    <a:cubicBezTo>
                      <a:pt x="515224" y="81305"/>
                      <a:pt x="512756" y="80174"/>
                      <a:pt x="512036" y="80585"/>
                    </a:cubicBezTo>
                    <a:cubicBezTo>
                      <a:pt x="511830" y="80688"/>
                      <a:pt x="511522" y="81202"/>
                      <a:pt x="511419" y="82436"/>
                    </a:cubicBezTo>
                    <a:cubicBezTo>
                      <a:pt x="511111" y="85931"/>
                      <a:pt x="512961" y="92615"/>
                      <a:pt x="516354" y="95185"/>
                    </a:cubicBezTo>
                    <a:cubicBezTo>
                      <a:pt x="517383" y="96008"/>
                      <a:pt x="518308" y="96522"/>
                      <a:pt x="519028" y="97036"/>
                    </a:cubicBezTo>
                    <a:cubicBezTo>
                      <a:pt x="521907" y="98887"/>
                      <a:pt x="522729" y="99606"/>
                      <a:pt x="521804" y="103513"/>
                    </a:cubicBezTo>
                    <a:cubicBezTo>
                      <a:pt x="520776" y="108140"/>
                      <a:pt x="520879" y="113692"/>
                      <a:pt x="528898" y="119450"/>
                    </a:cubicBezTo>
                    <a:cubicBezTo>
                      <a:pt x="533525" y="122740"/>
                      <a:pt x="539077" y="124077"/>
                      <a:pt x="544321" y="125311"/>
                    </a:cubicBezTo>
                    <a:cubicBezTo>
                      <a:pt x="549051" y="126442"/>
                      <a:pt x="553575" y="127470"/>
                      <a:pt x="557379" y="129835"/>
                    </a:cubicBezTo>
                    <a:cubicBezTo>
                      <a:pt x="560258" y="131583"/>
                      <a:pt x="561183" y="132508"/>
                      <a:pt x="561183" y="133536"/>
                    </a:cubicBezTo>
                    <a:cubicBezTo>
                      <a:pt x="561183" y="134462"/>
                      <a:pt x="560464" y="134873"/>
                      <a:pt x="559950" y="135284"/>
                    </a:cubicBezTo>
                    <a:cubicBezTo>
                      <a:pt x="559641" y="135490"/>
                      <a:pt x="559333" y="135696"/>
                      <a:pt x="559333" y="135798"/>
                    </a:cubicBezTo>
                    <a:cubicBezTo>
                      <a:pt x="559333" y="135901"/>
                      <a:pt x="559333" y="136415"/>
                      <a:pt x="560361" y="137752"/>
                    </a:cubicBezTo>
                    <a:cubicBezTo>
                      <a:pt x="563445" y="141453"/>
                      <a:pt x="562520" y="144024"/>
                      <a:pt x="561697" y="146080"/>
                    </a:cubicBezTo>
                    <a:cubicBezTo>
                      <a:pt x="561183" y="147417"/>
                      <a:pt x="560772" y="148548"/>
                      <a:pt x="561389" y="149987"/>
                    </a:cubicBezTo>
                    <a:cubicBezTo>
                      <a:pt x="561800" y="150810"/>
                      <a:pt x="562006" y="151221"/>
                      <a:pt x="562212" y="151427"/>
                    </a:cubicBezTo>
                    <a:cubicBezTo>
                      <a:pt x="562520" y="150913"/>
                      <a:pt x="563034" y="149370"/>
                      <a:pt x="563240" y="145052"/>
                    </a:cubicBezTo>
                    <a:cubicBezTo>
                      <a:pt x="563240" y="144230"/>
                      <a:pt x="563445" y="141659"/>
                      <a:pt x="565296" y="141351"/>
                    </a:cubicBezTo>
                    <a:cubicBezTo>
                      <a:pt x="568586" y="140837"/>
                      <a:pt x="572802" y="149885"/>
                      <a:pt x="573933" y="152969"/>
                    </a:cubicBezTo>
                    <a:cubicBezTo>
                      <a:pt x="575269" y="156876"/>
                      <a:pt x="573830" y="157904"/>
                      <a:pt x="571979" y="158830"/>
                    </a:cubicBezTo>
                    <a:cubicBezTo>
                      <a:pt x="570746" y="159447"/>
                      <a:pt x="569512" y="160064"/>
                      <a:pt x="569100" y="162531"/>
                    </a:cubicBezTo>
                    <a:cubicBezTo>
                      <a:pt x="568586" y="165821"/>
                      <a:pt x="567455" y="167878"/>
                      <a:pt x="565810" y="168906"/>
                    </a:cubicBezTo>
                    <a:cubicBezTo>
                      <a:pt x="564062" y="170037"/>
                      <a:pt x="561800" y="170243"/>
                      <a:pt x="558202" y="169420"/>
                    </a:cubicBezTo>
                    <a:cubicBezTo>
                      <a:pt x="557585" y="169317"/>
                      <a:pt x="557276" y="169317"/>
                      <a:pt x="557276" y="169317"/>
                    </a:cubicBezTo>
                    <a:cubicBezTo>
                      <a:pt x="556865" y="170140"/>
                      <a:pt x="558921" y="174767"/>
                      <a:pt x="564782" y="182375"/>
                    </a:cubicBezTo>
                    <a:cubicBezTo>
                      <a:pt x="567147" y="185460"/>
                      <a:pt x="567867" y="187722"/>
                      <a:pt x="566838" y="189161"/>
                    </a:cubicBezTo>
                    <a:cubicBezTo>
                      <a:pt x="565810" y="190704"/>
                      <a:pt x="563343" y="190806"/>
                      <a:pt x="559230" y="189675"/>
                    </a:cubicBezTo>
                    <a:cubicBezTo>
                      <a:pt x="551210" y="187311"/>
                      <a:pt x="546480" y="181964"/>
                      <a:pt x="547303" y="176206"/>
                    </a:cubicBezTo>
                    <a:cubicBezTo>
                      <a:pt x="548023" y="171374"/>
                      <a:pt x="547714" y="166952"/>
                      <a:pt x="546583" y="165924"/>
                    </a:cubicBezTo>
                    <a:cubicBezTo>
                      <a:pt x="546378" y="165719"/>
                      <a:pt x="546172" y="165616"/>
                      <a:pt x="545863" y="165719"/>
                    </a:cubicBezTo>
                    <a:cubicBezTo>
                      <a:pt x="542162" y="166541"/>
                      <a:pt x="533320" y="165410"/>
                      <a:pt x="528898" y="160475"/>
                    </a:cubicBezTo>
                    <a:cubicBezTo>
                      <a:pt x="527459" y="158933"/>
                      <a:pt x="526739" y="157699"/>
                      <a:pt x="527253" y="156671"/>
                    </a:cubicBezTo>
                    <a:cubicBezTo>
                      <a:pt x="527973" y="155437"/>
                      <a:pt x="529721" y="155745"/>
                      <a:pt x="533422" y="156362"/>
                    </a:cubicBezTo>
                    <a:cubicBezTo>
                      <a:pt x="534759" y="156568"/>
                      <a:pt x="536404" y="156876"/>
                      <a:pt x="538152" y="157082"/>
                    </a:cubicBezTo>
                    <a:cubicBezTo>
                      <a:pt x="540003" y="157287"/>
                      <a:pt x="540311" y="156979"/>
                      <a:pt x="540311" y="156979"/>
                    </a:cubicBezTo>
                    <a:cubicBezTo>
                      <a:pt x="540414" y="156773"/>
                      <a:pt x="540106" y="155848"/>
                      <a:pt x="539900" y="155437"/>
                    </a:cubicBezTo>
                    <a:cubicBezTo>
                      <a:pt x="539489" y="154306"/>
                      <a:pt x="538975" y="153072"/>
                      <a:pt x="539694" y="152044"/>
                    </a:cubicBezTo>
                    <a:cubicBezTo>
                      <a:pt x="540208" y="151324"/>
                      <a:pt x="541031" y="151016"/>
                      <a:pt x="542265" y="151016"/>
                    </a:cubicBezTo>
                    <a:cubicBezTo>
                      <a:pt x="544013" y="151016"/>
                      <a:pt x="545761" y="151324"/>
                      <a:pt x="547406" y="151735"/>
                    </a:cubicBezTo>
                    <a:cubicBezTo>
                      <a:pt x="551210" y="152558"/>
                      <a:pt x="553472" y="152866"/>
                      <a:pt x="554809" y="150193"/>
                    </a:cubicBezTo>
                    <a:cubicBezTo>
                      <a:pt x="555734" y="148445"/>
                      <a:pt x="554397" y="145463"/>
                      <a:pt x="551313" y="142482"/>
                    </a:cubicBezTo>
                    <a:cubicBezTo>
                      <a:pt x="548228" y="139500"/>
                      <a:pt x="545144" y="138163"/>
                      <a:pt x="544424" y="138575"/>
                    </a:cubicBezTo>
                    <a:cubicBezTo>
                      <a:pt x="540928" y="140528"/>
                      <a:pt x="538049" y="141042"/>
                      <a:pt x="535890" y="140322"/>
                    </a:cubicBezTo>
                    <a:cubicBezTo>
                      <a:pt x="534451" y="139808"/>
                      <a:pt x="533525" y="138780"/>
                      <a:pt x="532805" y="137135"/>
                    </a:cubicBezTo>
                    <a:cubicBezTo>
                      <a:pt x="532291" y="135901"/>
                      <a:pt x="532394" y="134873"/>
                      <a:pt x="532908" y="134153"/>
                    </a:cubicBezTo>
                    <a:cubicBezTo>
                      <a:pt x="533936" y="132817"/>
                      <a:pt x="536096" y="133022"/>
                      <a:pt x="538460" y="133331"/>
                    </a:cubicBezTo>
                    <a:cubicBezTo>
                      <a:pt x="539900" y="133434"/>
                      <a:pt x="541545" y="133639"/>
                      <a:pt x="542368" y="133331"/>
                    </a:cubicBezTo>
                    <a:cubicBezTo>
                      <a:pt x="542162" y="132920"/>
                      <a:pt x="541545" y="132200"/>
                      <a:pt x="540311" y="131377"/>
                    </a:cubicBezTo>
                    <a:cubicBezTo>
                      <a:pt x="538563" y="130246"/>
                      <a:pt x="535787" y="129218"/>
                      <a:pt x="533834" y="129938"/>
                    </a:cubicBezTo>
                    <a:cubicBezTo>
                      <a:pt x="528384" y="131891"/>
                      <a:pt x="524477" y="131891"/>
                      <a:pt x="518000" y="126236"/>
                    </a:cubicBezTo>
                    <a:cubicBezTo>
                      <a:pt x="513887" y="122638"/>
                      <a:pt x="509568" y="120787"/>
                      <a:pt x="507821" y="121815"/>
                    </a:cubicBezTo>
                    <a:cubicBezTo>
                      <a:pt x="506484" y="122638"/>
                      <a:pt x="506381" y="125208"/>
                      <a:pt x="507306" y="129321"/>
                    </a:cubicBezTo>
                    <a:cubicBezTo>
                      <a:pt x="508232" y="133228"/>
                      <a:pt x="508129" y="135696"/>
                      <a:pt x="506895" y="137341"/>
                    </a:cubicBezTo>
                    <a:cubicBezTo>
                      <a:pt x="505661" y="138986"/>
                      <a:pt x="503502" y="139191"/>
                      <a:pt x="501754" y="139294"/>
                    </a:cubicBezTo>
                    <a:cubicBezTo>
                      <a:pt x="499904" y="139397"/>
                      <a:pt x="499081" y="139500"/>
                      <a:pt x="498773" y="140322"/>
                    </a:cubicBezTo>
                    <a:cubicBezTo>
                      <a:pt x="498567" y="141042"/>
                      <a:pt x="498670" y="141762"/>
                      <a:pt x="499184" y="142379"/>
                    </a:cubicBezTo>
                    <a:cubicBezTo>
                      <a:pt x="500726" y="144538"/>
                      <a:pt x="505970" y="146389"/>
                      <a:pt x="511522" y="146594"/>
                    </a:cubicBezTo>
                    <a:cubicBezTo>
                      <a:pt x="517794" y="146800"/>
                      <a:pt x="525814" y="152866"/>
                      <a:pt x="525814" y="155642"/>
                    </a:cubicBezTo>
                    <a:cubicBezTo>
                      <a:pt x="525814" y="156362"/>
                      <a:pt x="525300" y="157185"/>
                      <a:pt x="523963" y="157185"/>
                    </a:cubicBezTo>
                    <a:cubicBezTo>
                      <a:pt x="523449" y="157185"/>
                      <a:pt x="523346" y="157185"/>
                      <a:pt x="523346" y="158830"/>
                    </a:cubicBezTo>
                    <a:cubicBezTo>
                      <a:pt x="523346" y="159858"/>
                      <a:pt x="523346" y="160989"/>
                      <a:pt x="522421" y="161503"/>
                    </a:cubicBezTo>
                    <a:cubicBezTo>
                      <a:pt x="521495" y="162120"/>
                      <a:pt x="520262" y="161606"/>
                      <a:pt x="519336" y="161195"/>
                    </a:cubicBezTo>
                    <a:cubicBezTo>
                      <a:pt x="517074" y="160064"/>
                      <a:pt x="515738" y="160372"/>
                      <a:pt x="515429" y="160680"/>
                    </a:cubicBezTo>
                    <a:cubicBezTo>
                      <a:pt x="515224" y="160989"/>
                      <a:pt x="515429" y="162017"/>
                      <a:pt x="517074" y="163559"/>
                    </a:cubicBezTo>
                    <a:cubicBezTo>
                      <a:pt x="519953" y="166233"/>
                      <a:pt x="519747" y="168289"/>
                      <a:pt x="519645" y="170037"/>
                    </a:cubicBezTo>
                    <a:cubicBezTo>
                      <a:pt x="519542" y="171168"/>
                      <a:pt x="519439" y="172196"/>
                      <a:pt x="520056" y="173533"/>
                    </a:cubicBezTo>
                    <a:cubicBezTo>
                      <a:pt x="520570" y="174664"/>
                      <a:pt x="520467" y="175486"/>
                      <a:pt x="519953" y="176103"/>
                    </a:cubicBezTo>
                    <a:cubicBezTo>
                      <a:pt x="518925" y="177337"/>
                      <a:pt x="516663" y="176720"/>
                      <a:pt x="513270" y="175898"/>
                    </a:cubicBezTo>
                    <a:cubicBezTo>
                      <a:pt x="511419" y="175384"/>
                      <a:pt x="509260" y="174869"/>
                      <a:pt x="507409" y="174664"/>
                    </a:cubicBezTo>
                    <a:cubicBezTo>
                      <a:pt x="502885" y="174150"/>
                      <a:pt x="494968" y="175589"/>
                      <a:pt x="485200" y="178468"/>
                    </a:cubicBezTo>
                    <a:cubicBezTo>
                      <a:pt x="477798" y="180627"/>
                      <a:pt x="467927" y="177234"/>
                      <a:pt x="462889" y="172710"/>
                    </a:cubicBezTo>
                    <a:cubicBezTo>
                      <a:pt x="458982" y="169214"/>
                      <a:pt x="455692" y="169317"/>
                      <a:pt x="451168" y="169420"/>
                    </a:cubicBezTo>
                    <a:cubicBezTo>
                      <a:pt x="450551" y="169420"/>
                      <a:pt x="449934" y="169420"/>
                      <a:pt x="449214" y="169420"/>
                    </a:cubicBezTo>
                    <a:cubicBezTo>
                      <a:pt x="446232" y="169420"/>
                      <a:pt x="444484" y="167775"/>
                      <a:pt x="442839" y="166233"/>
                    </a:cubicBezTo>
                    <a:cubicBezTo>
                      <a:pt x="441091" y="164588"/>
                      <a:pt x="439343" y="162943"/>
                      <a:pt x="435950" y="162840"/>
                    </a:cubicBezTo>
                    <a:cubicBezTo>
                      <a:pt x="429781" y="162634"/>
                      <a:pt x="427725" y="157596"/>
                      <a:pt x="426080" y="153483"/>
                    </a:cubicBezTo>
                    <a:cubicBezTo>
                      <a:pt x="425669" y="152352"/>
                      <a:pt x="425154" y="151221"/>
                      <a:pt x="424743" y="150296"/>
                    </a:cubicBezTo>
                    <a:cubicBezTo>
                      <a:pt x="424229" y="149370"/>
                      <a:pt x="422687" y="148651"/>
                      <a:pt x="420528" y="148342"/>
                    </a:cubicBezTo>
                    <a:cubicBezTo>
                      <a:pt x="415695" y="147725"/>
                      <a:pt x="409012" y="149370"/>
                      <a:pt x="406853" y="151632"/>
                    </a:cubicBezTo>
                    <a:cubicBezTo>
                      <a:pt x="405208" y="153380"/>
                      <a:pt x="402534" y="154203"/>
                      <a:pt x="399964" y="154923"/>
                    </a:cubicBezTo>
                    <a:cubicBezTo>
                      <a:pt x="395440" y="156259"/>
                      <a:pt x="392767" y="157287"/>
                      <a:pt x="392664" y="160783"/>
                    </a:cubicBezTo>
                    <a:cubicBezTo>
                      <a:pt x="392561" y="162840"/>
                      <a:pt x="392972" y="164382"/>
                      <a:pt x="393692" y="165102"/>
                    </a:cubicBezTo>
                    <a:cubicBezTo>
                      <a:pt x="394720" y="166130"/>
                      <a:pt x="396468" y="166027"/>
                      <a:pt x="398113" y="165924"/>
                    </a:cubicBezTo>
                    <a:cubicBezTo>
                      <a:pt x="398422" y="165924"/>
                      <a:pt x="398833" y="165924"/>
                      <a:pt x="399141" y="165924"/>
                    </a:cubicBezTo>
                    <a:cubicBezTo>
                      <a:pt x="400170" y="165924"/>
                      <a:pt x="400581" y="165410"/>
                      <a:pt x="401198" y="164279"/>
                    </a:cubicBezTo>
                    <a:cubicBezTo>
                      <a:pt x="402226" y="162634"/>
                      <a:pt x="403665" y="160269"/>
                      <a:pt x="409115" y="161092"/>
                    </a:cubicBezTo>
                    <a:cubicBezTo>
                      <a:pt x="412713" y="161606"/>
                      <a:pt x="414770" y="159447"/>
                      <a:pt x="416826" y="157287"/>
                    </a:cubicBezTo>
                    <a:cubicBezTo>
                      <a:pt x="418677" y="155334"/>
                      <a:pt x="420939" y="152866"/>
                      <a:pt x="423921" y="155437"/>
                    </a:cubicBezTo>
                    <a:cubicBezTo>
                      <a:pt x="425052" y="156362"/>
                      <a:pt x="425463" y="157596"/>
                      <a:pt x="425052" y="159035"/>
                    </a:cubicBezTo>
                    <a:cubicBezTo>
                      <a:pt x="423818" y="163868"/>
                      <a:pt x="413125" y="169317"/>
                      <a:pt x="407778" y="170448"/>
                    </a:cubicBezTo>
                    <a:cubicBezTo>
                      <a:pt x="405825" y="170860"/>
                      <a:pt x="405516" y="171682"/>
                      <a:pt x="405516" y="171991"/>
                    </a:cubicBezTo>
                    <a:cubicBezTo>
                      <a:pt x="404488" y="175178"/>
                      <a:pt x="411274" y="183506"/>
                      <a:pt x="416621" y="189470"/>
                    </a:cubicBezTo>
                    <a:cubicBezTo>
                      <a:pt x="421145" y="194508"/>
                      <a:pt x="421761" y="196461"/>
                      <a:pt x="421350" y="197695"/>
                    </a:cubicBezTo>
                    <a:cubicBezTo>
                      <a:pt x="420939" y="198929"/>
                      <a:pt x="419808" y="199237"/>
                      <a:pt x="418780" y="199443"/>
                    </a:cubicBezTo>
                    <a:cubicBezTo>
                      <a:pt x="418266" y="199546"/>
                      <a:pt x="417546" y="199752"/>
                      <a:pt x="417443" y="199957"/>
                    </a:cubicBezTo>
                    <a:cubicBezTo>
                      <a:pt x="417340" y="200060"/>
                      <a:pt x="417340" y="200368"/>
                      <a:pt x="417546" y="201088"/>
                    </a:cubicBezTo>
                    <a:cubicBezTo>
                      <a:pt x="418368" y="203556"/>
                      <a:pt x="416826" y="204276"/>
                      <a:pt x="416312" y="204481"/>
                    </a:cubicBezTo>
                    <a:cubicBezTo>
                      <a:pt x="413433" y="205509"/>
                      <a:pt x="406956" y="202014"/>
                      <a:pt x="405927" y="199443"/>
                    </a:cubicBezTo>
                    <a:cubicBezTo>
                      <a:pt x="405413" y="198209"/>
                      <a:pt x="405927" y="197181"/>
                      <a:pt x="407161" y="196564"/>
                    </a:cubicBezTo>
                    <a:cubicBezTo>
                      <a:pt x="408189" y="196153"/>
                      <a:pt x="408395" y="195536"/>
                      <a:pt x="408395" y="195022"/>
                    </a:cubicBezTo>
                    <a:cubicBezTo>
                      <a:pt x="408601" y="192863"/>
                      <a:pt x="405722" y="188956"/>
                      <a:pt x="401609" y="185974"/>
                    </a:cubicBezTo>
                    <a:cubicBezTo>
                      <a:pt x="399244" y="184226"/>
                      <a:pt x="397805" y="184226"/>
                      <a:pt x="396777" y="184226"/>
                    </a:cubicBezTo>
                    <a:cubicBezTo>
                      <a:pt x="394926" y="184226"/>
                      <a:pt x="394103" y="183712"/>
                      <a:pt x="393589" y="181141"/>
                    </a:cubicBezTo>
                    <a:cubicBezTo>
                      <a:pt x="393384" y="179908"/>
                      <a:pt x="393178" y="179908"/>
                      <a:pt x="391533" y="180113"/>
                    </a:cubicBezTo>
                    <a:cubicBezTo>
                      <a:pt x="389888" y="180319"/>
                      <a:pt x="387523" y="180627"/>
                      <a:pt x="384747" y="178571"/>
                    </a:cubicBezTo>
                    <a:cubicBezTo>
                      <a:pt x="384130" y="178160"/>
                      <a:pt x="383616" y="177748"/>
                      <a:pt x="383102" y="177337"/>
                    </a:cubicBezTo>
                    <a:cubicBezTo>
                      <a:pt x="378783" y="174150"/>
                      <a:pt x="376933" y="172916"/>
                      <a:pt x="374054" y="175281"/>
                    </a:cubicBezTo>
                    <a:cubicBezTo>
                      <a:pt x="371278" y="177543"/>
                      <a:pt x="367782" y="178057"/>
                      <a:pt x="362846" y="178674"/>
                    </a:cubicBezTo>
                    <a:cubicBezTo>
                      <a:pt x="359865" y="179085"/>
                      <a:pt x="356575" y="179496"/>
                      <a:pt x="352565" y="180422"/>
                    </a:cubicBezTo>
                    <a:cubicBezTo>
                      <a:pt x="341974" y="182889"/>
                      <a:pt x="320280" y="182581"/>
                      <a:pt x="314625" y="177543"/>
                    </a:cubicBezTo>
                    <a:cubicBezTo>
                      <a:pt x="312671" y="175795"/>
                      <a:pt x="312363" y="173430"/>
                      <a:pt x="313802" y="170860"/>
                    </a:cubicBezTo>
                    <a:cubicBezTo>
                      <a:pt x="315961" y="166952"/>
                      <a:pt x="322130" y="162943"/>
                      <a:pt x="325832" y="164074"/>
                    </a:cubicBezTo>
                    <a:cubicBezTo>
                      <a:pt x="325935" y="164074"/>
                      <a:pt x="326037" y="164176"/>
                      <a:pt x="326140" y="164176"/>
                    </a:cubicBezTo>
                    <a:cubicBezTo>
                      <a:pt x="325626" y="162737"/>
                      <a:pt x="322336" y="158727"/>
                      <a:pt x="316784" y="154717"/>
                    </a:cubicBezTo>
                    <a:cubicBezTo>
                      <a:pt x="309587" y="149473"/>
                      <a:pt x="298688" y="147006"/>
                      <a:pt x="296837" y="147828"/>
                    </a:cubicBezTo>
                    <a:cubicBezTo>
                      <a:pt x="297248" y="148959"/>
                      <a:pt x="296940" y="149679"/>
                      <a:pt x="296631" y="150090"/>
                    </a:cubicBezTo>
                    <a:cubicBezTo>
                      <a:pt x="295295" y="151530"/>
                      <a:pt x="292005" y="150810"/>
                      <a:pt x="284704" y="149062"/>
                    </a:cubicBezTo>
                    <a:cubicBezTo>
                      <a:pt x="282442" y="148548"/>
                      <a:pt x="279975" y="147931"/>
                      <a:pt x="277404" y="147417"/>
                    </a:cubicBezTo>
                    <a:cubicBezTo>
                      <a:pt x="271955" y="146286"/>
                      <a:pt x="268459" y="144538"/>
                      <a:pt x="265683" y="143201"/>
                    </a:cubicBezTo>
                    <a:cubicBezTo>
                      <a:pt x="262907" y="141865"/>
                      <a:pt x="260851" y="140837"/>
                      <a:pt x="257766" y="140734"/>
                    </a:cubicBezTo>
                    <a:cubicBezTo>
                      <a:pt x="254373" y="140631"/>
                      <a:pt x="242240" y="139500"/>
                      <a:pt x="230725" y="130863"/>
                    </a:cubicBezTo>
                    <a:cubicBezTo>
                      <a:pt x="224247" y="126031"/>
                      <a:pt x="214068" y="125517"/>
                      <a:pt x="208619" y="128190"/>
                    </a:cubicBezTo>
                    <a:cubicBezTo>
                      <a:pt x="207282" y="128807"/>
                      <a:pt x="205534" y="130041"/>
                      <a:pt x="205534" y="131789"/>
                    </a:cubicBezTo>
                    <a:cubicBezTo>
                      <a:pt x="205329" y="139089"/>
                      <a:pt x="198851" y="139191"/>
                      <a:pt x="193196" y="139294"/>
                    </a:cubicBezTo>
                    <a:lnTo>
                      <a:pt x="192373" y="139294"/>
                    </a:lnTo>
                    <a:cubicBezTo>
                      <a:pt x="191037" y="139294"/>
                      <a:pt x="190009" y="138883"/>
                      <a:pt x="189392" y="138163"/>
                    </a:cubicBezTo>
                    <a:cubicBezTo>
                      <a:pt x="188261" y="136724"/>
                      <a:pt x="188775" y="134667"/>
                      <a:pt x="189289" y="132611"/>
                    </a:cubicBezTo>
                    <a:cubicBezTo>
                      <a:pt x="189495" y="131789"/>
                      <a:pt x="190009" y="129835"/>
                      <a:pt x="189700" y="129629"/>
                    </a:cubicBezTo>
                    <a:cubicBezTo>
                      <a:pt x="187849" y="128601"/>
                      <a:pt x="187027" y="126134"/>
                      <a:pt x="186307" y="123666"/>
                    </a:cubicBezTo>
                    <a:cubicBezTo>
                      <a:pt x="185485" y="121095"/>
                      <a:pt x="184662" y="118422"/>
                      <a:pt x="182811" y="118216"/>
                    </a:cubicBezTo>
                    <a:cubicBezTo>
                      <a:pt x="181989" y="118114"/>
                      <a:pt x="181063" y="123152"/>
                      <a:pt x="180652" y="125517"/>
                    </a:cubicBezTo>
                    <a:cubicBezTo>
                      <a:pt x="179624" y="131994"/>
                      <a:pt x="178184" y="140014"/>
                      <a:pt x="172529" y="139603"/>
                    </a:cubicBezTo>
                    <a:cubicBezTo>
                      <a:pt x="167286" y="139294"/>
                      <a:pt x="162145" y="131583"/>
                      <a:pt x="156593" y="123460"/>
                    </a:cubicBezTo>
                    <a:cubicBezTo>
                      <a:pt x="152891" y="118011"/>
                      <a:pt x="148984" y="112356"/>
                      <a:pt x="145694" y="109888"/>
                    </a:cubicBezTo>
                    <a:cubicBezTo>
                      <a:pt x="141067" y="106598"/>
                      <a:pt x="137880" y="105673"/>
                      <a:pt x="137160" y="105878"/>
                    </a:cubicBezTo>
                    <a:cubicBezTo>
                      <a:pt x="137160" y="106187"/>
                      <a:pt x="137468" y="107523"/>
                      <a:pt x="140656" y="111019"/>
                    </a:cubicBezTo>
                    <a:cubicBezTo>
                      <a:pt x="143226" y="113795"/>
                      <a:pt x="144049" y="115440"/>
                      <a:pt x="143637" y="116674"/>
                    </a:cubicBezTo>
                    <a:cubicBezTo>
                      <a:pt x="143226" y="117908"/>
                      <a:pt x="141890" y="118114"/>
                      <a:pt x="140656" y="118216"/>
                    </a:cubicBezTo>
                    <a:cubicBezTo>
                      <a:pt x="139936" y="118319"/>
                      <a:pt x="139011" y="118422"/>
                      <a:pt x="138805" y="118833"/>
                    </a:cubicBezTo>
                    <a:cubicBezTo>
                      <a:pt x="138805" y="118936"/>
                      <a:pt x="138599" y="119245"/>
                      <a:pt x="138908" y="120067"/>
                    </a:cubicBezTo>
                    <a:cubicBezTo>
                      <a:pt x="140244" y="123769"/>
                      <a:pt x="138291" y="127676"/>
                      <a:pt x="136235" y="129938"/>
                    </a:cubicBezTo>
                    <a:cubicBezTo>
                      <a:pt x="135515" y="130658"/>
                      <a:pt x="133664" y="132405"/>
                      <a:pt x="132122" y="131891"/>
                    </a:cubicBezTo>
                    <a:cubicBezTo>
                      <a:pt x="131402" y="131686"/>
                      <a:pt x="130888" y="131069"/>
                      <a:pt x="130785" y="130246"/>
                    </a:cubicBezTo>
                    <a:cubicBezTo>
                      <a:pt x="130579" y="129115"/>
                      <a:pt x="129346" y="127779"/>
                      <a:pt x="127598" y="127573"/>
                    </a:cubicBezTo>
                    <a:cubicBezTo>
                      <a:pt x="125336" y="127367"/>
                      <a:pt x="123177" y="129218"/>
                      <a:pt x="121634" y="132920"/>
                    </a:cubicBezTo>
                    <a:cubicBezTo>
                      <a:pt x="118755" y="139706"/>
                      <a:pt x="115465" y="140734"/>
                      <a:pt x="113717" y="140734"/>
                    </a:cubicBezTo>
                    <a:cubicBezTo>
                      <a:pt x="113717" y="140734"/>
                      <a:pt x="113717" y="140734"/>
                      <a:pt x="113717" y="140734"/>
                    </a:cubicBezTo>
                    <a:cubicBezTo>
                      <a:pt x="111867" y="140734"/>
                      <a:pt x="110324" y="139603"/>
                      <a:pt x="109502" y="137752"/>
                    </a:cubicBezTo>
                    <a:cubicBezTo>
                      <a:pt x="108371" y="137444"/>
                      <a:pt x="103024" y="140425"/>
                      <a:pt x="98706" y="144846"/>
                    </a:cubicBezTo>
                    <a:cubicBezTo>
                      <a:pt x="95930" y="147725"/>
                      <a:pt x="95621" y="149268"/>
                      <a:pt x="95827" y="149679"/>
                    </a:cubicBezTo>
                    <a:cubicBezTo>
                      <a:pt x="96752" y="151632"/>
                      <a:pt x="96649" y="153586"/>
                      <a:pt x="95621" y="155025"/>
                    </a:cubicBezTo>
                    <a:cubicBezTo>
                      <a:pt x="94285" y="156979"/>
                      <a:pt x="91714" y="158007"/>
                      <a:pt x="88424" y="157802"/>
                    </a:cubicBezTo>
                    <a:cubicBezTo>
                      <a:pt x="85956" y="157699"/>
                      <a:pt x="85031" y="156465"/>
                      <a:pt x="84722" y="155540"/>
                    </a:cubicBezTo>
                    <a:cubicBezTo>
                      <a:pt x="83900" y="153175"/>
                      <a:pt x="86265" y="149679"/>
                      <a:pt x="88732" y="147623"/>
                    </a:cubicBezTo>
                    <a:cubicBezTo>
                      <a:pt x="89863" y="146697"/>
                      <a:pt x="91611" y="144846"/>
                      <a:pt x="93565" y="142687"/>
                    </a:cubicBezTo>
                    <a:cubicBezTo>
                      <a:pt x="98089" y="137752"/>
                      <a:pt x="103744" y="131583"/>
                      <a:pt x="108165" y="130555"/>
                    </a:cubicBezTo>
                    <a:cubicBezTo>
                      <a:pt x="112483" y="129527"/>
                      <a:pt x="119269" y="125825"/>
                      <a:pt x="122046" y="122740"/>
                    </a:cubicBezTo>
                    <a:cubicBezTo>
                      <a:pt x="112381" y="123460"/>
                      <a:pt x="103744" y="126545"/>
                      <a:pt x="95107" y="129938"/>
                    </a:cubicBezTo>
                    <a:cubicBezTo>
                      <a:pt x="94285" y="130349"/>
                      <a:pt x="93359" y="130658"/>
                      <a:pt x="92434" y="130966"/>
                    </a:cubicBezTo>
                    <a:lnTo>
                      <a:pt x="92331" y="131069"/>
                    </a:lnTo>
                    <a:cubicBezTo>
                      <a:pt x="90275" y="131891"/>
                      <a:pt x="88115" y="132714"/>
                      <a:pt x="86059" y="133536"/>
                    </a:cubicBezTo>
                    <a:cubicBezTo>
                      <a:pt x="85956" y="133742"/>
                      <a:pt x="85853" y="134256"/>
                      <a:pt x="86573" y="135387"/>
                    </a:cubicBezTo>
                    <a:cubicBezTo>
                      <a:pt x="87190" y="136313"/>
                      <a:pt x="87807" y="137546"/>
                      <a:pt x="87190" y="138472"/>
                    </a:cubicBezTo>
                    <a:cubicBezTo>
                      <a:pt x="86470" y="139603"/>
                      <a:pt x="84928" y="139397"/>
                      <a:pt x="82975" y="139089"/>
                    </a:cubicBezTo>
                    <a:cubicBezTo>
                      <a:pt x="81432" y="138883"/>
                      <a:pt x="79170" y="138472"/>
                      <a:pt x="78965" y="139397"/>
                    </a:cubicBezTo>
                    <a:cubicBezTo>
                      <a:pt x="78451" y="141351"/>
                      <a:pt x="77114" y="141659"/>
                      <a:pt x="76600" y="141659"/>
                    </a:cubicBezTo>
                    <a:cubicBezTo>
                      <a:pt x="75366" y="141762"/>
                      <a:pt x="73927" y="140837"/>
                      <a:pt x="73310" y="139500"/>
                    </a:cubicBezTo>
                    <a:cubicBezTo>
                      <a:pt x="73104" y="138986"/>
                      <a:pt x="73001" y="138369"/>
                      <a:pt x="73104" y="137855"/>
                    </a:cubicBezTo>
                    <a:cubicBezTo>
                      <a:pt x="70431" y="138472"/>
                      <a:pt x="67963" y="138986"/>
                      <a:pt x="65393" y="139294"/>
                    </a:cubicBezTo>
                    <a:cubicBezTo>
                      <a:pt x="64159" y="139808"/>
                      <a:pt x="62616" y="140117"/>
                      <a:pt x="60766" y="140117"/>
                    </a:cubicBezTo>
                    <a:cubicBezTo>
                      <a:pt x="57064" y="140220"/>
                      <a:pt x="54185" y="142276"/>
                      <a:pt x="53466" y="144230"/>
                    </a:cubicBezTo>
                    <a:cubicBezTo>
                      <a:pt x="52952" y="145875"/>
                      <a:pt x="54083" y="147211"/>
                      <a:pt x="55111" y="147931"/>
                    </a:cubicBezTo>
                    <a:lnTo>
                      <a:pt x="56550" y="148959"/>
                    </a:lnTo>
                    <a:cubicBezTo>
                      <a:pt x="61074" y="152352"/>
                      <a:pt x="64159" y="154511"/>
                      <a:pt x="62308" y="157802"/>
                    </a:cubicBezTo>
                    <a:cubicBezTo>
                      <a:pt x="61177" y="159858"/>
                      <a:pt x="58607" y="158419"/>
                      <a:pt x="55419" y="156671"/>
                    </a:cubicBezTo>
                    <a:cubicBezTo>
                      <a:pt x="51821" y="154717"/>
                      <a:pt x="46782" y="152044"/>
                      <a:pt x="41950" y="152661"/>
                    </a:cubicBezTo>
                    <a:cubicBezTo>
                      <a:pt x="39174" y="152969"/>
                      <a:pt x="35061" y="152044"/>
                      <a:pt x="30640" y="150296"/>
                    </a:cubicBezTo>
                    <a:cubicBezTo>
                      <a:pt x="20255" y="162840"/>
                      <a:pt x="9973" y="175486"/>
                      <a:pt x="0" y="188441"/>
                    </a:cubicBezTo>
                    <a:cubicBezTo>
                      <a:pt x="12235" y="246534"/>
                      <a:pt x="23237" y="304832"/>
                      <a:pt x="33005" y="362719"/>
                    </a:cubicBezTo>
                    <a:close/>
                    <a:moveTo>
                      <a:pt x="619687" y="499982"/>
                    </a:moveTo>
                    <a:cubicBezTo>
                      <a:pt x="623697" y="497719"/>
                      <a:pt x="629044" y="498748"/>
                      <a:pt x="632539" y="502552"/>
                    </a:cubicBezTo>
                    <a:cubicBezTo>
                      <a:pt x="636446" y="506665"/>
                      <a:pt x="642821" y="517769"/>
                      <a:pt x="648990" y="528565"/>
                    </a:cubicBezTo>
                    <a:cubicBezTo>
                      <a:pt x="653103" y="535660"/>
                      <a:pt x="656907" y="542446"/>
                      <a:pt x="659478" y="546044"/>
                    </a:cubicBezTo>
                    <a:cubicBezTo>
                      <a:pt x="664927" y="553653"/>
                      <a:pt x="668115" y="564654"/>
                      <a:pt x="666161" y="569076"/>
                    </a:cubicBezTo>
                    <a:cubicBezTo>
                      <a:pt x="665544" y="570412"/>
                      <a:pt x="664619" y="571235"/>
                      <a:pt x="663282" y="571338"/>
                    </a:cubicBezTo>
                    <a:cubicBezTo>
                      <a:pt x="663076" y="571338"/>
                      <a:pt x="662871" y="571338"/>
                      <a:pt x="662768" y="571338"/>
                    </a:cubicBezTo>
                    <a:cubicBezTo>
                      <a:pt x="659581" y="571338"/>
                      <a:pt x="658347" y="567430"/>
                      <a:pt x="656805" y="562495"/>
                    </a:cubicBezTo>
                    <a:cubicBezTo>
                      <a:pt x="654748" y="556120"/>
                      <a:pt x="652281" y="548101"/>
                      <a:pt x="644878" y="544091"/>
                    </a:cubicBezTo>
                    <a:cubicBezTo>
                      <a:pt x="628632" y="535248"/>
                      <a:pt x="618145" y="518592"/>
                      <a:pt x="615883" y="509646"/>
                    </a:cubicBezTo>
                    <a:cubicBezTo>
                      <a:pt x="614855" y="505534"/>
                      <a:pt x="616294" y="501832"/>
                      <a:pt x="619687" y="499982"/>
                    </a:cubicBezTo>
                    <a:close/>
                    <a:moveTo>
                      <a:pt x="339609" y="341230"/>
                    </a:moveTo>
                    <a:cubicBezTo>
                      <a:pt x="340021" y="340202"/>
                      <a:pt x="341563" y="339996"/>
                      <a:pt x="344339" y="339585"/>
                    </a:cubicBezTo>
                    <a:cubicBezTo>
                      <a:pt x="347012" y="339276"/>
                      <a:pt x="351536" y="338659"/>
                      <a:pt x="351434" y="336911"/>
                    </a:cubicBezTo>
                    <a:cubicBezTo>
                      <a:pt x="351228" y="333724"/>
                      <a:pt x="351948" y="328994"/>
                      <a:pt x="354621" y="326218"/>
                    </a:cubicBezTo>
                    <a:cubicBezTo>
                      <a:pt x="355958" y="324779"/>
                      <a:pt x="357603" y="324059"/>
                      <a:pt x="359556" y="324059"/>
                    </a:cubicBezTo>
                    <a:cubicBezTo>
                      <a:pt x="361099" y="324059"/>
                      <a:pt x="361304" y="323237"/>
                      <a:pt x="361304" y="323031"/>
                    </a:cubicBezTo>
                    <a:cubicBezTo>
                      <a:pt x="361818" y="320769"/>
                      <a:pt x="358528" y="315525"/>
                      <a:pt x="351331" y="312029"/>
                    </a:cubicBezTo>
                    <a:cubicBezTo>
                      <a:pt x="348966" y="310795"/>
                      <a:pt x="347835" y="309562"/>
                      <a:pt x="347938" y="308225"/>
                    </a:cubicBezTo>
                    <a:cubicBezTo>
                      <a:pt x="348041" y="307402"/>
                      <a:pt x="348555" y="306169"/>
                      <a:pt x="350920" y="305449"/>
                    </a:cubicBezTo>
                    <a:cubicBezTo>
                      <a:pt x="355341" y="303907"/>
                      <a:pt x="365828" y="304215"/>
                      <a:pt x="370969" y="310076"/>
                    </a:cubicBezTo>
                    <a:cubicBezTo>
                      <a:pt x="376727" y="316553"/>
                      <a:pt x="383924" y="320975"/>
                      <a:pt x="388037" y="320563"/>
                    </a:cubicBezTo>
                    <a:cubicBezTo>
                      <a:pt x="389374" y="320460"/>
                      <a:pt x="390402" y="319741"/>
                      <a:pt x="391122" y="318610"/>
                    </a:cubicBezTo>
                    <a:cubicBezTo>
                      <a:pt x="394206" y="313263"/>
                      <a:pt x="412508" y="299691"/>
                      <a:pt x="419911" y="300617"/>
                    </a:cubicBezTo>
                    <a:cubicBezTo>
                      <a:pt x="421659" y="300822"/>
                      <a:pt x="422790" y="301747"/>
                      <a:pt x="423304" y="303393"/>
                    </a:cubicBezTo>
                    <a:lnTo>
                      <a:pt x="423304" y="303393"/>
                    </a:lnTo>
                    <a:cubicBezTo>
                      <a:pt x="424846" y="308739"/>
                      <a:pt x="418368" y="312749"/>
                      <a:pt x="411480" y="316965"/>
                    </a:cubicBezTo>
                    <a:cubicBezTo>
                      <a:pt x="406544" y="319946"/>
                      <a:pt x="401506" y="323134"/>
                      <a:pt x="398936" y="326835"/>
                    </a:cubicBezTo>
                    <a:cubicBezTo>
                      <a:pt x="394000" y="333930"/>
                      <a:pt x="392664" y="334444"/>
                      <a:pt x="388551" y="334958"/>
                    </a:cubicBezTo>
                    <a:cubicBezTo>
                      <a:pt x="387523" y="335061"/>
                      <a:pt x="386289" y="335266"/>
                      <a:pt x="384747" y="335575"/>
                    </a:cubicBezTo>
                    <a:cubicBezTo>
                      <a:pt x="382279" y="336192"/>
                      <a:pt x="382176" y="337528"/>
                      <a:pt x="382279" y="340202"/>
                    </a:cubicBezTo>
                    <a:cubicBezTo>
                      <a:pt x="382382" y="342875"/>
                      <a:pt x="382485" y="346576"/>
                      <a:pt x="376727" y="347193"/>
                    </a:cubicBezTo>
                    <a:cubicBezTo>
                      <a:pt x="373848" y="347502"/>
                      <a:pt x="368193" y="347913"/>
                      <a:pt x="362127" y="347913"/>
                    </a:cubicBezTo>
                    <a:cubicBezTo>
                      <a:pt x="353079" y="347913"/>
                      <a:pt x="343105" y="346885"/>
                      <a:pt x="339918" y="342772"/>
                    </a:cubicBezTo>
                    <a:cubicBezTo>
                      <a:pt x="339507" y="342258"/>
                      <a:pt x="339404" y="341641"/>
                      <a:pt x="339609" y="341230"/>
                    </a:cubicBezTo>
                    <a:close/>
                    <a:moveTo>
                      <a:pt x="211703" y="222063"/>
                    </a:moveTo>
                    <a:cubicBezTo>
                      <a:pt x="211806" y="220727"/>
                      <a:pt x="213451" y="220110"/>
                      <a:pt x="221882" y="217848"/>
                    </a:cubicBezTo>
                    <a:cubicBezTo>
                      <a:pt x="229080" y="215894"/>
                      <a:pt x="239978" y="212912"/>
                      <a:pt x="241829" y="209931"/>
                    </a:cubicBezTo>
                    <a:cubicBezTo>
                      <a:pt x="244914" y="204995"/>
                      <a:pt x="258383" y="200060"/>
                      <a:pt x="265786" y="200060"/>
                    </a:cubicBezTo>
                    <a:cubicBezTo>
                      <a:pt x="265786" y="200060"/>
                      <a:pt x="265786" y="200060"/>
                      <a:pt x="265889" y="200060"/>
                    </a:cubicBezTo>
                    <a:cubicBezTo>
                      <a:pt x="268973" y="200060"/>
                      <a:pt x="271030" y="200883"/>
                      <a:pt x="272058" y="202425"/>
                    </a:cubicBezTo>
                    <a:cubicBezTo>
                      <a:pt x="273908" y="205407"/>
                      <a:pt x="271646" y="207977"/>
                      <a:pt x="269796" y="209931"/>
                    </a:cubicBezTo>
                    <a:cubicBezTo>
                      <a:pt x="268665" y="211164"/>
                      <a:pt x="267431" y="212398"/>
                      <a:pt x="267637" y="213426"/>
                    </a:cubicBezTo>
                    <a:cubicBezTo>
                      <a:pt x="267739" y="214249"/>
                      <a:pt x="268870" y="215072"/>
                      <a:pt x="269796" y="215586"/>
                    </a:cubicBezTo>
                    <a:cubicBezTo>
                      <a:pt x="275142" y="218567"/>
                      <a:pt x="280900" y="217950"/>
                      <a:pt x="284190" y="216511"/>
                    </a:cubicBezTo>
                    <a:cubicBezTo>
                      <a:pt x="286452" y="215586"/>
                      <a:pt x="287892" y="214146"/>
                      <a:pt x="288200" y="212604"/>
                    </a:cubicBezTo>
                    <a:cubicBezTo>
                      <a:pt x="288612" y="210856"/>
                      <a:pt x="290051" y="209519"/>
                      <a:pt x="292005" y="209005"/>
                    </a:cubicBezTo>
                    <a:cubicBezTo>
                      <a:pt x="294267" y="208388"/>
                      <a:pt x="296734" y="209108"/>
                      <a:pt x="298174" y="210753"/>
                    </a:cubicBezTo>
                    <a:cubicBezTo>
                      <a:pt x="299202" y="211884"/>
                      <a:pt x="300744" y="214660"/>
                      <a:pt x="298791" y="219801"/>
                    </a:cubicBezTo>
                    <a:cubicBezTo>
                      <a:pt x="294678" y="230700"/>
                      <a:pt x="292416" y="233168"/>
                      <a:pt x="283573" y="231522"/>
                    </a:cubicBezTo>
                    <a:cubicBezTo>
                      <a:pt x="279461" y="230700"/>
                      <a:pt x="276787" y="231728"/>
                      <a:pt x="276171" y="233065"/>
                    </a:cubicBezTo>
                    <a:cubicBezTo>
                      <a:pt x="275862" y="233887"/>
                      <a:pt x="276376" y="234915"/>
                      <a:pt x="277713" y="235841"/>
                    </a:cubicBezTo>
                    <a:cubicBezTo>
                      <a:pt x="279769" y="237280"/>
                      <a:pt x="282031" y="239131"/>
                      <a:pt x="281723" y="241393"/>
                    </a:cubicBezTo>
                    <a:cubicBezTo>
                      <a:pt x="281414" y="243141"/>
                      <a:pt x="279564" y="244580"/>
                      <a:pt x="275862" y="245711"/>
                    </a:cubicBezTo>
                    <a:cubicBezTo>
                      <a:pt x="272366" y="246740"/>
                      <a:pt x="269796" y="249207"/>
                      <a:pt x="267739" y="251161"/>
                    </a:cubicBezTo>
                    <a:cubicBezTo>
                      <a:pt x="265889" y="252909"/>
                      <a:pt x="264244" y="254451"/>
                      <a:pt x="262393" y="254451"/>
                    </a:cubicBezTo>
                    <a:cubicBezTo>
                      <a:pt x="262187" y="254451"/>
                      <a:pt x="261879" y="254451"/>
                      <a:pt x="261673" y="254348"/>
                    </a:cubicBezTo>
                    <a:cubicBezTo>
                      <a:pt x="261159" y="254245"/>
                      <a:pt x="260748" y="253937"/>
                      <a:pt x="260542" y="253423"/>
                    </a:cubicBezTo>
                    <a:cubicBezTo>
                      <a:pt x="259925" y="252086"/>
                      <a:pt x="260953" y="250235"/>
                      <a:pt x="262804" y="246637"/>
                    </a:cubicBezTo>
                    <a:cubicBezTo>
                      <a:pt x="264860" y="242627"/>
                      <a:pt x="267739" y="237177"/>
                      <a:pt x="265477" y="235532"/>
                    </a:cubicBezTo>
                    <a:cubicBezTo>
                      <a:pt x="264244" y="234607"/>
                      <a:pt x="262598" y="234813"/>
                      <a:pt x="260851" y="235944"/>
                    </a:cubicBezTo>
                    <a:cubicBezTo>
                      <a:pt x="257355" y="238206"/>
                      <a:pt x="254784" y="243244"/>
                      <a:pt x="255298" y="245506"/>
                    </a:cubicBezTo>
                    <a:cubicBezTo>
                      <a:pt x="255607" y="246842"/>
                      <a:pt x="255298" y="248076"/>
                      <a:pt x="254476" y="249002"/>
                    </a:cubicBezTo>
                    <a:cubicBezTo>
                      <a:pt x="252933" y="250852"/>
                      <a:pt x="249438" y="251572"/>
                      <a:pt x="244194" y="251366"/>
                    </a:cubicBezTo>
                    <a:cubicBezTo>
                      <a:pt x="240698" y="251161"/>
                      <a:pt x="235146" y="248179"/>
                      <a:pt x="235043" y="245814"/>
                    </a:cubicBezTo>
                    <a:cubicBezTo>
                      <a:pt x="235043" y="245403"/>
                      <a:pt x="235146" y="244169"/>
                      <a:pt x="237202" y="243861"/>
                    </a:cubicBezTo>
                    <a:cubicBezTo>
                      <a:pt x="238128" y="243758"/>
                      <a:pt x="238230" y="243449"/>
                      <a:pt x="238333" y="241496"/>
                    </a:cubicBezTo>
                    <a:cubicBezTo>
                      <a:pt x="238436" y="239542"/>
                      <a:pt x="238436" y="236869"/>
                      <a:pt x="241623" y="235121"/>
                    </a:cubicBezTo>
                    <a:cubicBezTo>
                      <a:pt x="242035" y="234915"/>
                      <a:pt x="242652" y="234504"/>
                      <a:pt x="242754" y="233990"/>
                    </a:cubicBezTo>
                    <a:cubicBezTo>
                      <a:pt x="242960" y="233270"/>
                      <a:pt x="241932" y="232037"/>
                      <a:pt x="241109" y="231008"/>
                    </a:cubicBezTo>
                    <a:cubicBezTo>
                      <a:pt x="239876" y="229466"/>
                      <a:pt x="238642" y="227924"/>
                      <a:pt x="239259" y="226176"/>
                    </a:cubicBezTo>
                    <a:cubicBezTo>
                      <a:pt x="239978" y="224120"/>
                      <a:pt x="242960" y="224531"/>
                      <a:pt x="246353" y="224942"/>
                    </a:cubicBezTo>
                    <a:cubicBezTo>
                      <a:pt x="248410" y="225250"/>
                      <a:pt x="251494" y="225662"/>
                      <a:pt x="252111" y="224942"/>
                    </a:cubicBezTo>
                    <a:cubicBezTo>
                      <a:pt x="252214" y="224736"/>
                      <a:pt x="252214" y="224428"/>
                      <a:pt x="252111" y="224222"/>
                    </a:cubicBezTo>
                    <a:cubicBezTo>
                      <a:pt x="251597" y="221960"/>
                      <a:pt x="247793" y="219287"/>
                      <a:pt x="243371" y="218053"/>
                    </a:cubicBezTo>
                    <a:cubicBezTo>
                      <a:pt x="240287" y="217231"/>
                      <a:pt x="237511" y="217231"/>
                      <a:pt x="236585" y="218259"/>
                    </a:cubicBezTo>
                    <a:cubicBezTo>
                      <a:pt x="233604" y="221343"/>
                      <a:pt x="225789" y="229569"/>
                      <a:pt x="212629" y="223503"/>
                    </a:cubicBezTo>
                    <a:cubicBezTo>
                      <a:pt x="211703" y="223091"/>
                      <a:pt x="211600" y="222372"/>
                      <a:pt x="211703" y="222063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787" name="Freihandform: Form 786">
                <a:extLst>
                  <a:ext uri="{FF2B5EF4-FFF2-40B4-BE49-F238E27FC236}">
                    <a16:creationId xmlns:a16="http://schemas.microsoft.com/office/drawing/2014/main" id="{B7D2AF2A-00E5-4304-95FC-CC8492C30FD5}"/>
                  </a:ext>
                </a:extLst>
              </p:cNvPr>
              <p:cNvSpPr/>
              <p:nvPr/>
            </p:nvSpPr>
            <p:spPr bwMode="gray">
              <a:xfrm>
                <a:off x="4895977" y="2808161"/>
                <a:ext cx="314933" cy="294574"/>
              </a:xfrm>
              <a:custGeom>
                <a:avLst/>
                <a:gdLst>
                  <a:gd name="connsiteX0" fmla="*/ 235763 w 314933"/>
                  <a:gd name="connsiteY0" fmla="*/ 246147 h 294574"/>
                  <a:gd name="connsiteX1" fmla="*/ 237202 w 314933"/>
                  <a:gd name="connsiteY1" fmla="*/ 249746 h 294574"/>
                  <a:gd name="connsiteX2" fmla="*/ 242549 w 314933"/>
                  <a:gd name="connsiteY2" fmla="*/ 256018 h 294574"/>
                  <a:gd name="connsiteX3" fmla="*/ 243988 w 314933"/>
                  <a:gd name="connsiteY3" fmla="*/ 258486 h 294574"/>
                  <a:gd name="connsiteX4" fmla="*/ 239670 w 314933"/>
                  <a:gd name="connsiteY4" fmla="*/ 243680 h 294574"/>
                  <a:gd name="connsiteX5" fmla="*/ 237819 w 314933"/>
                  <a:gd name="connsiteY5" fmla="*/ 232884 h 294574"/>
                  <a:gd name="connsiteX6" fmla="*/ 241212 w 314933"/>
                  <a:gd name="connsiteY6" fmla="*/ 232061 h 294574"/>
                  <a:gd name="connsiteX7" fmla="*/ 244297 w 314933"/>
                  <a:gd name="connsiteY7" fmla="*/ 238950 h 294574"/>
                  <a:gd name="connsiteX8" fmla="*/ 245119 w 314933"/>
                  <a:gd name="connsiteY8" fmla="*/ 243063 h 294574"/>
                  <a:gd name="connsiteX9" fmla="*/ 245531 w 314933"/>
                  <a:gd name="connsiteY9" fmla="*/ 243371 h 294574"/>
                  <a:gd name="connsiteX10" fmla="*/ 247278 w 314933"/>
                  <a:gd name="connsiteY10" fmla="*/ 241521 h 294574"/>
                  <a:gd name="connsiteX11" fmla="*/ 250671 w 314933"/>
                  <a:gd name="connsiteY11" fmla="*/ 237922 h 294574"/>
                  <a:gd name="connsiteX12" fmla="*/ 249438 w 314933"/>
                  <a:gd name="connsiteY12" fmla="*/ 231239 h 294574"/>
                  <a:gd name="connsiteX13" fmla="*/ 247484 w 314933"/>
                  <a:gd name="connsiteY13" fmla="*/ 224247 h 294574"/>
                  <a:gd name="connsiteX14" fmla="*/ 249232 w 314933"/>
                  <a:gd name="connsiteY14" fmla="*/ 222294 h 294574"/>
                  <a:gd name="connsiteX15" fmla="*/ 259000 w 314933"/>
                  <a:gd name="connsiteY15" fmla="*/ 234323 h 294574"/>
                  <a:gd name="connsiteX16" fmla="*/ 257766 w 314933"/>
                  <a:gd name="connsiteY16" fmla="*/ 242652 h 294574"/>
                  <a:gd name="connsiteX17" fmla="*/ 256635 w 314933"/>
                  <a:gd name="connsiteY17" fmla="*/ 245016 h 294574"/>
                  <a:gd name="connsiteX18" fmla="*/ 256224 w 314933"/>
                  <a:gd name="connsiteY18" fmla="*/ 247381 h 294574"/>
                  <a:gd name="connsiteX19" fmla="*/ 252419 w 314933"/>
                  <a:gd name="connsiteY19" fmla="*/ 249026 h 294574"/>
                  <a:gd name="connsiteX20" fmla="*/ 249952 w 314933"/>
                  <a:gd name="connsiteY20" fmla="*/ 249849 h 294574"/>
                  <a:gd name="connsiteX21" fmla="*/ 251186 w 314933"/>
                  <a:gd name="connsiteY21" fmla="*/ 259000 h 294574"/>
                  <a:gd name="connsiteX22" fmla="*/ 253345 w 314933"/>
                  <a:gd name="connsiteY22" fmla="*/ 263832 h 294574"/>
                  <a:gd name="connsiteX23" fmla="*/ 254270 w 314933"/>
                  <a:gd name="connsiteY23" fmla="*/ 260645 h 294574"/>
                  <a:gd name="connsiteX24" fmla="*/ 256327 w 314933"/>
                  <a:gd name="connsiteY24" fmla="*/ 256943 h 294574"/>
                  <a:gd name="connsiteX25" fmla="*/ 258588 w 314933"/>
                  <a:gd name="connsiteY25" fmla="*/ 259103 h 294574"/>
                  <a:gd name="connsiteX26" fmla="*/ 259103 w 314933"/>
                  <a:gd name="connsiteY26" fmla="*/ 259925 h 294574"/>
                  <a:gd name="connsiteX27" fmla="*/ 260953 w 314933"/>
                  <a:gd name="connsiteY27" fmla="*/ 257869 h 294574"/>
                  <a:gd name="connsiteX28" fmla="*/ 264655 w 314933"/>
                  <a:gd name="connsiteY28" fmla="*/ 255093 h 294574"/>
                  <a:gd name="connsiteX29" fmla="*/ 266711 w 314933"/>
                  <a:gd name="connsiteY29" fmla="*/ 257046 h 294574"/>
                  <a:gd name="connsiteX30" fmla="*/ 276685 w 314933"/>
                  <a:gd name="connsiteY30" fmla="*/ 266403 h 294574"/>
                  <a:gd name="connsiteX31" fmla="*/ 278021 w 314933"/>
                  <a:gd name="connsiteY31" fmla="*/ 266506 h 294574"/>
                  <a:gd name="connsiteX32" fmla="*/ 278124 w 314933"/>
                  <a:gd name="connsiteY32" fmla="*/ 265991 h 294574"/>
                  <a:gd name="connsiteX33" fmla="*/ 271955 w 314933"/>
                  <a:gd name="connsiteY33" fmla="*/ 261056 h 294574"/>
                  <a:gd name="connsiteX34" fmla="*/ 267431 w 314933"/>
                  <a:gd name="connsiteY34" fmla="*/ 255196 h 294574"/>
                  <a:gd name="connsiteX35" fmla="*/ 270721 w 314933"/>
                  <a:gd name="connsiteY35" fmla="*/ 250569 h 294574"/>
                  <a:gd name="connsiteX36" fmla="*/ 284602 w 314933"/>
                  <a:gd name="connsiteY36" fmla="*/ 266506 h 294574"/>
                  <a:gd name="connsiteX37" fmla="*/ 282031 w 314933"/>
                  <a:gd name="connsiteY37" fmla="*/ 271852 h 294574"/>
                  <a:gd name="connsiteX38" fmla="*/ 279152 w 314933"/>
                  <a:gd name="connsiteY38" fmla="*/ 274937 h 294574"/>
                  <a:gd name="connsiteX39" fmla="*/ 277199 w 314933"/>
                  <a:gd name="connsiteY39" fmla="*/ 276273 h 294574"/>
                  <a:gd name="connsiteX40" fmla="*/ 270927 w 314933"/>
                  <a:gd name="connsiteY40" fmla="*/ 272469 h 294574"/>
                  <a:gd name="connsiteX41" fmla="*/ 266094 w 314933"/>
                  <a:gd name="connsiteY41" fmla="*/ 269076 h 294574"/>
                  <a:gd name="connsiteX42" fmla="*/ 265991 w 314933"/>
                  <a:gd name="connsiteY42" fmla="*/ 269076 h 294574"/>
                  <a:gd name="connsiteX43" fmla="*/ 265580 w 314933"/>
                  <a:gd name="connsiteY43" fmla="*/ 269179 h 294574"/>
                  <a:gd name="connsiteX44" fmla="*/ 268768 w 314933"/>
                  <a:gd name="connsiteY44" fmla="*/ 276273 h 294574"/>
                  <a:gd name="connsiteX45" fmla="*/ 270515 w 314933"/>
                  <a:gd name="connsiteY45" fmla="*/ 279255 h 294574"/>
                  <a:gd name="connsiteX46" fmla="*/ 271030 w 314933"/>
                  <a:gd name="connsiteY46" fmla="*/ 286350 h 294574"/>
                  <a:gd name="connsiteX47" fmla="*/ 272880 w 314933"/>
                  <a:gd name="connsiteY47" fmla="*/ 293547 h 294574"/>
                  <a:gd name="connsiteX48" fmla="*/ 274937 w 314933"/>
                  <a:gd name="connsiteY48" fmla="*/ 294575 h 294574"/>
                  <a:gd name="connsiteX49" fmla="*/ 274937 w 314933"/>
                  <a:gd name="connsiteY49" fmla="*/ 292107 h 294574"/>
                  <a:gd name="connsiteX50" fmla="*/ 274834 w 314933"/>
                  <a:gd name="connsiteY50" fmla="*/ 289228 h 294574"/>
                  <a:gd name="connsiteX51" fmla="*/ 276068 w 314933"/>
                  <a:gd name="connsiteY51" fmla="*/ 287480 h 294574"/>
                  <a:gd name="connsiteX52" fmla="*/ 284293 w 314933"/>
                  <a:gd name="connsiteY52" fmla="*/ 291490 h 294574"/>
                  <a:gd name="connsiteX53" fmla="*/ 284396 w 314933"/>
                  <a:gd name="connsiteY53" fmla="*/ 291593 h 294574"/>
                  <a:gd name="connsiteX54" fmla="*/ 284190 w 314933"/>
                  <a:gd name="connsiteY54" fmla="*/ 284087 h 294574"/>
                  <a:gd name="connsiteX55" fmla="*/ 285321 w 314933"/>
                  <a:gd name="connsiteY55" fmla="*/ 281517 h 294574"/>
                  <a:gd name="connsiteX56" fmla="*/ 293238 w 314933"/>
                  <a:gd name="connsiteY56" fmla="*/ 285938 h 294574"/>
                  <a:gd name="connsiteX57" fmla="*/ 293650 w 314933"/>
                  <a:gd name="connsiteY57" fmla="*/ 286452 h 294574"/>
                  <a:gd name="connsiteX58" fmla="*/ 294061 w 314933"/>
                  <a:gd name="connsiteY58" fmla="*/ 285424 h 294574"/>
                  <a:gd name="connsiteX59" fmla="*/ 298071 w 314933"/>
                  <a:gd name="connsiteY59" fmla="*/ 281825 h 294574"/>
                  <a:gd name="connsiteX60" fmla="*/ 301669 w 314933"/>
                  <a:gd name="connsiteY60" fmla="*/ 290051 h 294574"/>
                  <a:gd name="connsiteX61" fmla="*/ 301875 w 314933"/>
                  <a:gd name="connsiteY61" fmla="*/ 293444 h 294574"/>
                  <a:gd name="connsiteX62" fmla="*/ 301978 w 314933"/>
                  <a:gd name="connsiteY62" fmla="*/ 293752 h 294574"/>
                  <a:gd name="connsiteX63" fmla="*/ 303417 w 314933"/>
                  <a:gd name="connsiteY63" fmla="*/ 293136 h 294574"/>
                  <a:gd name="connsiteX64" fmla="*/ 306605 w 314933"/>
                  <a:gd name="connsiteY64" fmla="*/ 292519 h 294574"/>
                  <a:gd name="connsiteX65" fmla="*/ 307530 w 314933"/>
                  <a:gd name="connsiteY65" fmla="*/ 294164 h 294574"/>
                  <a:gd name="connsiteX66" fmla="*/ 313802 w 314933"/>
                  <a:gd name="connsiteY66" fmla="*/ 288200 h 294574"/>
                  <a:gd name="connsiteX67" fmla="*/ 314933 w 314933"/>
                  <a:gd name="connsiteY67" fmla="*/ 286350 h 294574"/>
                  <a:gd name="connsiteX68" fmla="*/ 314933 w 314933"/>
                  <a:gd name="connsiteY68" fmla="*/ 286350 h 294574"/>
                  <a:gd name="connsiteX69" fmla="*/ 312260 w 314933"/>
                  <a:gd name="connsiteY69" fmla="*/ 282442 h 294574"/>
                  <a:gd name="connsiteX70" fmla="*/ 308353 w 314933"/>
                  <a:gd name="connsiteY70" fmla="*/ 275862 h 294574"/>
                  <a:gd name="connsiteX71" fmla="*/ 308455 w 314933"/>
                  <a:gd name="connsiteY71" fmla="*/ 275039 h 294574"/>
                  <a:gd name="connsiteX72" fmla="*/ 308764 w 314933"/>
                  <a:gd name="connsiteY72" fmla="*/ 272161 h 294574"/>
                  <a:gd name="connsiteX73" fmla="*/ 298071 w 314933"/>
                  <a:gd name="connsiteY73" fmla="*/ 261982 h 294574"/>
                  <a:gd name="connsiteX74" fmla="*/ 293855 w 314933"/>
                  <a:gd name="connsiteY74" fmla="*/ 260131 h 294574"/>
                  <a:gd name="connsiteX75" fmla="*/ 272161 w 314933"/>
                  <a:gd name="connsiteY75" fmla="*/ 240081 h 294574"/>
                  <a:gd name="connsiteX76" fmla="*/ 264655 w 314933"/>
                  <a:gd name="connsiteY76" fmla="*/ 228257 h 294574"/>
                  <a:gd name="connsiteX77" fmla="*/ 241212 w 314933"/>
                  <a:gd name="connsiteY77" fmla="*/ 203889 h 294574"/>
                  <a:gd name="connsiteX78" fmla="*/ 229799 w 314933"/>
                  <a:gd name="connsiteY78" fmla="*/ 191140 h 294574"/>
                  <a:gd name="connsiteX79" fmla="*/ 218489 w 314933"/>
                  <a:gd name="connsiteY79" fmla="*/ 186821 h 294574"/>
                  <a:gd name="connsiteX80" fmla="*/ 214068 w 314933"/>
                  <a:gd name="connsiteY80" fmla="*/ 189700 h 294574"/>
                  <a:gd name="connsiteX81" fmla="*/ 214068 w 314933"/>
                  <a:gd name="connsiteY81" fmla="*/ 190009 h 294574"/>
                  <a:gd name="connsiteX82" fmla="*/ 214171 w 314933"/>
                  <a:gd name="connsiteY82" fmla="*/ 191345 h 294574"/>
                  <a:gd name="connsiteX83" fmla="*/ 207282 w 314933"/>
                  <a:gd name="connsiteY83" fmla="*/ 199468 h 294574"/>
                  <a:gd name="connsiteX84" fmla="*/ 203786 w 314933"/>
                  <a:gd name="connsiteY84" fmla="*/ 201833 h 294574"/>
                  <a:gd name="connsiteX85" fmla="*/ 200496 w 314933"/>
                  <a:gd name="connsiteY85" fmla="*/ 203067 h 294574"/>
                  <a:gd name="connsiteX86" fmla="*/ 193196 w 314933"/>
                  <a:gd name="connsiteY86" fmla="*/ 196795 h 294574"/>
                  <a:gd name="connsiteX87" fmla="*/ 191140 w 314933"/>
                  <a:gd name="connsiteY87" fmla="*/ 194224 h 294574"/>
                  <a:gd name="connsiteX88" fmla="*/ 183120 w 314933"/>
                  <a:gd name="connsiteY88" fmla="*/ 187027 h 294574"/>
                  <a:gd name="connsiteX89" fmla="*/ 175408 w 314933"/>
                  <a:gd name="connsiteY89" fmla="*/ 178801 h 294574"/>
                  <a:gd name="connsiteX90" fmla="*/ 170782 w 314933"/>
                  <a:gd name="connsiteY90" fmla="*/ 171604 h 294574"/>
                  <a:gd name="connsiteX91" fmla="*/ 166874 w 314933"/>
                  <a:gd name="connsiteY91" fmla="*/ 172118 h 294574"/>
                  <a:gd name="connsiteX92" fmla="*/ 158443 w 314933"/>
                  <a:gd name="connsiteY92" fmla="*/ 173969 h 294574"/>
                  <a:gd name="connsiteX93" fmla="*/ 155873 w 314933"/>
                  <a:gd name="connsiteY93" fmla="*/ 174483 h 294574"/>
                  <a:gd name="connsiteX94" fmla="*/ 150629 w 314933"/>
                  <a:gd name="connsiteY94" fmla="*/ 175203 h 294574"/>
                  <a:gd name="connsiteX95" fmla="*/ 146825 w 314933"/>
                  <a:gd name="connsiteY95" fmla="*/ 172529 h 294574"/>
                  <a:gd name="connsiteX96" fmla="*/ 146825 w 314933"/>
                  <a:gd name="connsiteY96" fmla="*/ 172529 h 294574"/>
                  <a:gd name="connsiteX97" fmla="*/ 114334 w 314933"/>
                  <a:gd name="connsiteY97" fmla="*/ 0 h 294574"/>
                  <a:gd name="connsiteX98" fmla="*/ 0 w 314933"/>
                  <a:gd name="connsiteY98" fmla="*/ 174175 h 294574"/>
                  <a:gd name="connsiteX99" fmla="*/ 411 w 314933"/>
                  <a:gd name="connsiteY99" fmla="*/ 173763 h 294574"/>
                  <a:gd name="connsiteX100" fmla="*/ 3804 w 314933"/>
                  <a:gd name="connsiteY100" fmla="*/ 169959 h 294574"/>
                  <a:gd name="connsiteX101" fmla="*/ 5861 w 314933"/>
                  <a:gd name="connsiteY101" fmla="*/ 165024 h 294574"/>
                  <a:gd name="connsiteX102" fmla="*/ 9871 w 314933"/>
                  <a:gd name="connsiteY102" fmla="*/ 160500 h 294574"/>
                  <a:gd name="connsiteX103" fmla="*/ 15011 w 314933"/>
                  <a:gd name="connsiteY103" fmla="*/ 155976 h 294574"/>
                  <a:gd name="connsiteX104" fmla="*/ 19124 w 314933"/>
                  <a:gd name="connsiteY104" fmla="*/ 151554 h 294574"/>
                  <a:gd name="connsiteX105" fmla="*/ 21489 w 314933"/>
                  <a:gd name="connsiteY105" fmla="*/ 150732 h 294574"/>
                  <a:gd name="connsiteX106" fmla="*/ 22929 w 314933"/>
                  <a:gd name="connsiteY106" fmla="*/ 152274 h 294574"/>
                  <a:gd name="connsiteX107" fmla="*/ 27864 w 314933"/>
                  <a:gd name="connsiteY107" fmla="*/ 154947 h 294574"/>
                  <a:gd name="connsiteX108" fmla="*/ 34341 w 314933"/>
                  <a:gd name="connsiteY108" fmla="*/ 158649 h 294574"/>
                  <a:gd name="connsiteX109" fmla="*/ 33622 w 314933"/>
                  <a:gd name="connsiteY109" fmla="*/ 162350 h 294574"/>
                  <a:gd name="connsiteX110" fmla="*/ 28481 w 314933"/>
                  <a:gd name="connsiteY110" fmla="*/ 162453 h 294574"/>
                  <a:gd name="connsiteX111" fmla="*/ 16862 w 314933"/>
                  <a:gd name="connsiteY111" fmla="*/ 165332 h 294574"/>
                  <a:gd name="connsiteX112" fmla="*/ 15011 w 314933"/>
                  <a:gd name="connsiteY112" fmla="*/ 171604 h 294574"/>
                  <a:gd name="connsiteX113" fmla="*/ 13675 w 314933"/>
                  <a:gd name="connsiteY113" fmla="*/ 178801 h 294574"/>
                  <a:gd name="connsiteX114" fmla="*/ 12133 w 314933"/>
                  <a:gd name="connsiteY114" fmla="*/ 186718 h 294574"/>
                  <a:gd name="connsiteX115" fmla="*/ 15217 w 314933"/>
                  <a:gd name="connsiteY115" fmla="*/ 188261 h 294574"/>
                  <a:gd name="connsiteX116" fmla="*/ 18507 w 314933"/>
                  <a:gd name="connsiteY116" fmla="*/ 190626 h 294574"/>
                  <a:gd name="connsiteX117" fmla="*/ 11824 w 314933"/>
                  <a:gd name="connsiteY117" fmla="*/ 197000 h 294574"/>
                  <a:gd name="connsiteX118" fmla="*/ 10487 w 314933"/>
                  <a:gd name="connsiteY118" fmla="*/ 197926 h 294574"/>
                  <a:gd name="connsiteX119" fmla="*/ 17068 w 314933"/>
                  <a:gd name="connsiteY119" fmla="*/ 199982 h 294574"/>
                  <a:gd name="connsiteX120" fmla="*/ 17274 w 314933"/>
                  <a:gd name="connsiteY120" fmla="*/ 199982 h 294574"/>
                  <a:gd name="connsiteX121" fmla="*/ 30434 w 314933"/>
                  <a:gd name="connsiteY121" fmla="*/ 191345 h 294574"/>
                  <a:gd name="connsiteX122" fmla="*/ 39894 w 314933"/>
                  <a:gd name="connsiteY122" fmla="*/ 183634 h 294574"/>
                  <a:gd name="connsiteX123" fmla="*/ 55316 w 314933"/>
                  <a:gd name="connsiteY123" fmla="*/ 181886 h 294574"/>
                  <a:gd name="connsiteX124" fmla="*/ 58298 w 314933"/>
                  <a:gd name="connsiteY124" fmla="*/ 182297 h 294574"/>
                  <a:gd name="connsiteX125" fmla="*/ 57476 w 314933"/>
                  <a:gd name="connsiteY125" fmla="*/ 180446 h 294574"/>
                  <a:gd name="connsiteX126" fmla="*/ 57476 w 314933"/>
                  <a:gd name="connsiteY126" fmla="*/ 174689 h 294574"/>
                  <a:gd name="connsiteX127" fmla="*/ 56242 w 314933"/>
                  <a:gd name="connsiteY127" fmla="*/ 173763 h 294574"/>
                  <a:gd name="connsiteX128" fmla="*/ 50073 w 314933"/>
                  <a:gd name="connsiteY128" fmla="*/ 167080 h 294574"/>
                  <a:gd name="connsiteX129" fmla="*/ 49353 w 314933"/>
                  <a:gd name="connsiteY129" fmla="*/ 162967 h 294574"/>
                  <a:gd name="connsiteX130" fmla="*/ 51409 w 314933"/>
                  <a:gd name="connsiteY130" fmla="*/ 161425 h 294574"/>
                  <a:gd name="connsiteX131" fmla="*/ 53157 w 314933"/>
                  <a:gd name="connsiteY131" fmla="*/ 159266 h 294574"/>
                  <a:gd name="connsiteX132" fmla="*/ 55111 w 314933"/>
                  <a:gd name="connsiteY132" fmla="*/ 155462 h 294574"/>
                  <a:gd name="connsiteX133" fmla="*/ 61794 w 314933"/>
                  <a:gd name="connsiteY133" fmla="*/ 157724 h 294574"/>
                  <a:gd name="connsiteX134" fmla="*/ 64776 w 314933"/>
                  <a:gd name="connsiteY134" fmla="*/ 158135 h 294574"/>
                  <a:gd name="connsiteX135" fmla="*/ 71973 w 314933"/>
                  <a:gd name="connsiteY135" fmla="*/ 161939 h 294574"/>
                  <a:gd name="connsiteX136" fmla="*/ 75366 w 314933"/>
                  <a:gd name="connsiteY136" fmla="*/ 163481 h 294574"/>
                  <a:gd name="connsiteX137" fmla="*/ 82049 w 314933"/>
                  <a:gd name="connsiteY137" fmla="*/ 164201 h 294574"/>
                  <a:gd name="connsiteX138" fmla="*/ 84517 w 314933"/>
                  <a:gd name="connsiteY138" fmla="*/ 168108 h 294574"/>
                  <a:gd name="connsiteX139" fmla="*/ 79993 w 314933"/>
                  <a:gd name="connsiteY139" fmla="*/ 170370 h 294574"/>
                  <a:gd name="connsiteX140" fmla="*/ 76805 w 314933"/>
                  <a:gd name="connsiteY140" fmla="*/ 171090 h 294574"/>
                  <a:gd name="connsiteX141" fmla="*/ 75366 w 314933"/>
                  <a:gd name="connsiteY141" fmla="*/ 172838 h 294574"/>
                  <a:gd name="connsiteX142" fmla="*/ 76600 w 314933"/>
                  <a:gd name="connsiteY142" fmla="*/ 175306 h 294574"/>
                  <a:gd name="connsiteX143" fmla="*/ 77936 w 314933"/>
                  <a:gd name="connsiteY143" fmla="*/ 174689 h 294574"/>
                  <a:gd name="connsiteX144" fmla="*/ 84517 w 314933"/>
                  <a:gd name="connsiteY144" fmla="*/ 170062 h 294574"/>
                  <a:gd name="connsiteX145" fmla="*/ 89349 w 314933"/>
                  <a:gd name="connsiteY145" fmla="*/ 172118 h 294574"/>
                  <a:gd name="connsiteX146" fmla="*/ 92434 w 314933"/>
                  <a:gd name="connsiteY146" fmla="*/ 173866 h 294574"/>
                  <a:gd name="connsiteX147" fmla="*/ 95313 w 314933"/>
                  <a:gd name="connsiteY147" fmla="*/ 170884 h 294574"/>
                  <a:gd name="connsiteX148" fmla="*/ 98089 w 314933"/>
                  <a:gd name="connsiteY148" fmla="*/ 169136 h 294574"/>
                  <a:gd name="connsiteX149" fmla="*/ 99631 w 314933"/>
                  <a:gd name="connsiteY149" fmla="*/ 170781 h 294574"/>
                  <a:gd name="connsiteX150" fmla="*/ 100865 w 314933"/>
                  <a:gd name="connsiteY150" fmla="*/ 168828 h 294574"/>
                  <a:gd name="connsiteX151" fmla="*/ 110838 w 314933"/>
                  <a:gd name="connsiteY151" fmla="*/ 163995 h 294574"/>
                  <a:gd name="connsiteX152" fmla="*/ 110941 w 314933"/>
                  <a:gd name="connsiteY152" fmla="*/ 163995 h 294574"/>
                  <a:gd name="connsiteX153" fmla="*/ 122148 w 314933"/>
                  <a:gd name="connsiteY153" fmla="*/ 168520 h 294574"/>
                  <a:gd name="connsiteX154" fmla="*/ 127701 w 314933"/>
                  <a:gd name="connsiteY154" fmla="*/ 174689 h 294574"/>
                  <a:gd name="connsiteX155" fmla="*/ 128832 w 314933"/>
                  <a:gd name="connsiteY155" fmla="*/ 175922 h 294574"/>
                  <a:gd name="connsiteX156" fmla="*/ 135618 w 314933"/>
                  <a:gd name="connsiteY156" fmla="*/ 173969 h 294574"/>
                  <a:gd name="connsiteX157" fmla="*/ 136029 w 314933"/>
                  <a:gd name="connsiteY157" fmla="*/ 173969 h 294574"/>
                  <a:gd name="connsiteX158" fmla="*/ 140861 w 314933"/>
                  <a:gd name="connsiteY158" fmla="*/ 174791 h 294574"/>
                  <a:gd name="connsiteX159" fmla="*/ 147133 w 314933"/>
                  <a:gd name="connsiteY159" fmla="*/ 177979 h 294574"/>
                  <a:gd name="connsiteX160" fmla="*/ 152788 w 314933"/>
                  <a:gd name="connsiteY160" fmla="*/ 183223 h 294574"/>
                  <a:gd name="connsiteX161" fmla="*/ 156078 w 314933"/>
                  <a:gd name="connsiteY161" fmla="*/ 186204 h 294574"/>
                  <a:gd name="connsiteX162" fmla="*/ 163584 w 314933"/>
                  <a:gd name="connsiteY162" fmla="*/ 182194 h 294574"/>
                  <a:gd name="connsiteX163" fmla="*/ 167594 w 314933"/>
                  <a:gd name="connsiteY163" fmla="*/ 179110 h 294574"/>
                  <a:gd name="connsiteX164" fmla="*/ 170679 w 314933"/>
                  <a:gd name="connsiteY164" fmla="*/ 180241 h 294574"/>
                  <a:gd name="connsiteX165" fmla="*/ 173558 w 314933"/>
                  <a:gd name="connsiteY165" fmla="*/ 184456 h 294574"/>
                  <a:gd name="connsiteX166" fmla="*/ 171501 w 314933"/>
                  <a:gd name="connsiteY166" fmla="*/ 188878 h 294574"/>
                  <a:gd name="connsiteX167" fmla="*/ 169959 w 314933"/>
                  <a:gd name="connsiteY167" fmla="*/ 190934 h 294574"/>
                  <a:gd name="connsiteX168" fmla="*/ 169650 w 314933"/>
                  <a:gd name="connsiteY168" fmla="*/ 191859 h 294574"/>
                  <a:gd name="connsiteX169" fmla="*/ 173455 w 314933"/>
                  <a:gd name="connsiteY169" fmla="*/ 193607 h 294574"/>
                  <a:gd name="connsiteX170" fmla="*/ 175203 w 314933"/>
                  <a:gd name="connsiteY170" fmla="*/ 194224 h 294574"/>
                  <a:gd name="connsiteX171" fmla="*/ 181886 w 314933"/>
                  <a:gd name="connsiteY171" fmla="*/ 196178 h 294574"/>
                  <a:gd name="connsiteX172" fmla="*/ 188261 w 314933"/>
                  <a:gd name="connsiteY172" fmla="*/ 199879 h 294574"/>
                  <a:gd name="connsiteX173" fmla="*/ 190934 w 314933"/>
                  <a:gd name="connsiteY173" fmla="*/ 201524 h 294574"/>
                  <a:gd name="connsiteX174" fmla="*/ 201319 w 314933"/>
                  <a:gd name="connsiteY174" fmla="*/ 205843 h 294574"/>
                  <a:gd name="connsiteX175" fmla="*/ 208619 w 314933"/>
                  <a:gd name="connsiteY175" fmla="*/ 213348 h 294574"/>
                  <a:gd name="connsiteX176" fmla="*/ 212012 w 314933"/>
                  <a:gd name="connsiteY176" fmla="*/ 218078 h 294574"/>
                  <a:gd name="connsiteX177" fmla="*/ 213554 w 314933"/>
                  <a:gd name="connsiteY177" fmla="*/ 218387 h 294574"/>
                  <a:gd name="connsiteX178" fmla="*/ 213143 w 314933"/>
                  <a:gd name="connsiteY178" fmla="*/ 214171 h 294574"/>
                  <a:gd name="connsiteX179" fmla="*/ 213348 w 314933"/>
                  <a:gd name="connsiteY179" fmla="*/ 209236 h 294574"/>
                  <a:gd name="connsiteX180" fmla="*/ 217255 w 314933"/>
                  <a:gd name="connsiteY180" fmla="*/ 210367 h 294574"/>
                  <a:gd name="connsiteX181" fmla="*/ 223013 w 314933"/>
                  <a:gd name="connsiteY181" fmla="*/ 213246 h 294574"/>
                  <a:gd name="connsiteX182" fmla="*/ 228771 w 314933"/>
                  <a:gd name="connsiteY182" fmla="*/ 216639 h 294574"/>
                  <a:gd name="connsiteX183" fmla="*/ 230930 w 314933"/>
                  <a:gd name="connsiteY183" fmla="*/ 218181 h 294574"/>
                  <a:gd name="connsiteX184" fmla="*/ 226098 w 314933"/>
                  <a:gd name="connsiteY184" fmla="*/ 205123 h 294574"/>
                  <a:gd name="connsiteX185" fmla="*/ 225275 w 314933"/>
                  <a:gd name="connsiteY185" fmla="*/ 198645 h 294574"/>
                  <a:gd name="connsiteX186" fmla="*/ 233295 w 314933"/>
                  <a:gd name="connsiteY186" fmla="*/ 205329 h 294574"/>
                  <a:gd name="connsiteX187" fmla="*/ 237819 w 314933"/>
                  <a:gd name="connsiteY187" fmla="*/ 225789 h 294574"/>
                  <a:gd name="connsiteX188" fmla="*/ 233192 w 314933"/>
                  <a:gd name="connsiteY188" fmla="*/ 229491 h 294574"/>
                  <a:gd name="connsiteX189" fmla="*/ 225892 w 314933"/>
                  <a:gd name="connsiteY189" fmla="*/ 223322 h 294574"/>
                  <a:gd name="connsiteX190" fmla="*/ 225687 w 314933"/>
                  <a:gd name="connsiteY190" fmla="*/ 222910 h 294574"/>
                  <a:gd name="connsiteX191" fmla="*/ 220957 w 314933"/>
                  <a:gd name="connsiteY191" fmla="*/ 223630 h 294574"/>
                  <a:gd name="connsiteX192" fmla="*/ 219517 w 314933"/>
                  <a:gd name="connsiteY192" fmla="*/ 226098 h 294574"/>
                  <a:gd name="connsiteX193" fmla="*/ 231856 w 314933"/>
                  <a:gd name="connsiteY193" fmla="*/ 239773 h 294574"/>
                  <a:gd name="connsiteX194" fmla="*/ 235763 w 314933"/>
                  <a:gd name="connsiteY194" fmla="*/ 246147 h 294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</a:cxnLst>
                <a:rect l="l" t="t" r="r" b="b"/>
                <a:pathLst>
                  <a:path w="314933" h="294574">
                    <a:moveTo>
                      <a:pt x="235763" y="246147"/>
                    </a:moveTo>
                    <a:cubicBezTo>
                      <a:pt x="236071" y="247793"/>
                      <a:pt x="236380" y="249438"/>
                      <a:pt x="237202" y="249746"/>
                    </a:cubicBezTo>
                    <a:cubicBezTo>
                      <a:pt x="239876" y="250569"/>
                      <a:pt x="241315" y="253550"/>
                      <a:pt x="242549" y="256018"/>
                    </a:cubicBezTo>
                    <a:cubicBezTo>
                      <a:pt x="242960" y="256841"/>
                      <a:pt x="243577" y="258074"/>
                      <a:pt x="243988" y="258486"/>
                    </a:cubicBezTo>
                    <a:cubicBezTo>
                      <a:pt x="244811" y="257046"/>
                      <a:pt x="243063" y="248307"/>
                      <a:pt x="239670" y="243680"/>
                    </a:cubicBezTo>
                    <a:cubicBezTo>
                      <a:pt x="237099" y="240081"/>
                      <a:pt x="236174" y="235043"/>
                      <a:pt x="237819" y="232884"/>
                    </a:cubicBezTo>
                    <a:cubicBezTo>
                      <a:pt x="238539" y="231856"/>
                      <a:pt x="239773" y="231547"/>
                      <a:pt x="241212" y="232061"/>
                    </a:cubicBezTo>
                    <a:cubicBezTo>
                      <a:pt x="243988" y="232987"/>
                      <a:pt x="244194" y="236174"/>
                      <a:pt x="244297" y="238950"/>
                    </a:cubicBezTo>
                    <a:cubicBezTo>
                      <a:pt x="244400" y="240595"/>
                      <a:pt x="244502" y="242343"/>
                      <a:pt x="245119" y="243063"/>
                    </a:cubicBezTo>
                    <a:cubicBezTo>
                      <a:pt x="245325" y="243371"/>
                      <a:pt x="245531" y="243371"/>
                      <a:pt x="245531" y="243371"/>
                    </a:cubicBezTo>
                    <a:cubicBezTo>
                      <a:pt x="245839" y="243371"/>
                      <a:pt x="246764" y="242240"/>
                      <a:pt x="247278" y="241521"/>
                    </a:cubicBezTo>
                    <a:cubicBezTo>
                      <a:pt x="248101" y="240390"/>
                      <a:pt x="249232" y="238950"/>
                      <a:pt x="250671" y="237922"/>
                    </a:cubicBezTo>
                    <a:cubicBezTo>
                      <a:pt x="252008" y="236894"/>
                      <a:pt x="250980" y="234529"/>
                      <a:pt x="249438" y="231239"/>
                    </a:cubicBezTo>
                    <a:cubicBezTo>
                      <a:pt x="248204" y="228668"/>
                      <a:pt x="247073" y="226201"/>
                      <a:pt x="247484" y="224247"/>
                    </a:cubicBezTo>
                    <a:cubicBezTo>
                      <a:pt x="247793" y="222705"/>
                      <a:pt x="248718" y="222294"/>
                      <a:pt x="249232" y="222294"/>
                    </a:cubicBezTo>
                    <a:cubicBezTo>
                      <a:pt x="252419" y="221882"/>
                      <a:pt x="257149" y="230005"/>
                      <a:pt x="259000" y="234323"/>
                    </a:cubicBezTo>
                    <a:cubicBezTo>
                      <a:pt x="261056" y="239156"/>
                      <a:pt x="259103" y="241212"/>
                      <a:pt x="257766" y="242652"/>
                    </a:cubicBezTo>
                    <a:cubicBezTo>
                      <a:pt x="256841" y="243577"/>
                      <a:pt x="256429" y="244091"/>
                      <a:pt x="256635" y="245016"/>
                    </a:cubicBezTo>
                    <a:cubicBezTo>
                      <a:pt x="256841" y="245942"/>
                      <a:pt x="256635" y="246764"/>
                      <a:pt x="256224" y="247381"/>
                    </a:cubicBezTo>
                    <a:cubicBezTo>
                      <a:pt x="255401" y="248512"/>
                      <a:pt x="253859" y="248821"/>
                      <a:pt x="252419" y="249026"/>
                    </a:cubicBezTo>
                    <a:cubicBezTo>
                      <a:pt x="251391" y="249232"/>
                      <a:pt x="250260" y="249438"/>
                      <a:pt x="249952" y="249849"/>
                    </a:cubicBezTo>
                    <a:cubicBezTo>
                      <a:pt x="249540" y="250466"/>
                      <a:pt x="249849" y="254476"/>
                      <a:pt x="251186" y="259000"/>
                    </a:cubicBezTo>
                    <a:cubicBezTo>
                      <a:pt x="252111" y="262084"/>
                      <a:pt x="252933" y="263421"/>
                      <a:pt x="253345" y="263832"/>
                    </a:cubicBezTo>
                    <a:cubicBezTo>
                      <a:pt x="253756" y="263318"/>
                      <a:pt x="254064" y="261570"/>
                      <a:pt x="254270" y="260645"/>
                    </a:cubicBezTo>
                    <a:cubicBezTo>
                      <a:pt x="254681" y="258589"/>
                      <a:pt x="255093" y="257046"/>
                      <a:pt x="256327" y="256943"/>
                    </a:cubicBezTo>
                    <a:cubicBezTo>
                      <a:pt x="257560" y="256841"/>
                      <a:pt x="258177" y="258383"/>
                      <a:pt x="258588" y="259103"/>
                    </a:cubicBezTo>
                    <a:cubicBezTo>
                      <a:pt x="258897" y="259822"/>
                      <a:pt x="259103" y="259925"/>
                      <a:pt x="259103" y="259925"/>
                    </a:cubicBezTo>
                    <a:cubicBezTo>
                      <a:pt x="259411" y="259822"/>
                      <a:pt x="260439" y="258589"/>
                      <a:pt x="260953" y="257869"/>
                    </a:cubicBezTo>
                    <a:cubicBezTo>
                      <a:pt x="262084" y="256326"/>
                      <a:pt x="263215" y="254887"/>
                      <a:pt x="264655" y="255093"/>
                    </a:cubicBezTo>
                    <a:cubicBezTo>
                      <a:pt x="265889" y="255196"/>
                      <a:pt x="266506" y="256532"/>
                      <a:pt x="266711" y="257046"/>
                    </a:cubicBezTo>
                    <a:cubicBezTo>
                      <a:pt x="268459" y="260953"/>
                      <a:pt x="273600" y="265375"/>
                      <a:pt x="276685" y="266403"/>
                    </a:cubicBezTo>
                    <a:cubicBezTo>
                      <a:pt x="277404" y="266608"/>
                      <a:pt x="277918" y="266608"/>
                      <a:pt x="278021" y="266506"/>
                    </a:cubicBezTo>
                    <a:cubicBezTo>
                      <a:pt x="278124" y="266506"/>
                      <a:pt x="278227" y="266403"/>
                      <a:pt x="278124" y="265991"/>
                    </a:cubicBezTo>
                    <a:cubicBezTo>
                      <a:pt x="277713" y="264244"/>
                      <a:pt x="274731" y="261262"/>
                      <a:pt x="271955" y="261056"/>
                    </a:cubicBezTo>
                    <a:cubicBezTo>
                      <a:pt x="269076" y="260851"/>
                      <a:pt x="267431" y="257869"/>
                      <a:pt x="267431" y="255196"/>
                    </a:cubicBezTo>
                    <a:cubicBezTo>
                      <a:pt x="267431" y="252625"/>
                      <a:pt x="268768" y="250774"/>
                      <a:pt x="270721" y="250569"/>
                    </a:cubicBezTo>
                    <a:cubicBezTo>
                      <a:pt x="275142" y="250157"/>
                      <a:pt x="284190" y="261982"/>
                      <a:pt x="284602" y="266506"/>
                    </a:cubicBezTo>
                    <a:cubicBezTo>
                      <a:pt x="284910" y="269487"/>
                      <a:pt x="283471" y="270618"/>
                      <a:pt x="282031" y="271852"/>
                    </a:cubicBezTo>
                    <a:cubicBezTo>
                      <a:pt x="281106" y="272572"/>
                      <a:pt x="280078" y="273497"/>
                      <a:pt x="279152" y="274937"/>
                    </a:cubicBezTo>
                    <a:cubicBezTo>
                      <a:pt x="278535" y="275965"/>
                      <a:pt x="277713" y="276273"/>
                      <a:pt x="277199" y="276273"/>
                    </a:cubicBezTo>
                    <a:cubicBezTo>
                      <a:pt x="275245" y="276479"/>
                      <a:pt x="273189" y="274628"/>
                      <a:pt x="270927" y="272469"/>
                    </a:cubicBezTo>
                    <a:cubicBezTo>
                      <a:pt x="269282" y="270927"/>
                      <a:pt x="267225" y="269076"/>
                      <a:pt x="266094" y="269076"/>
                    </a:cubicBezTo>
                    <a:cubicBezTo>
                      <a:pt x="266094" y="269076"/>
                      <a:pt x="265991" y="269076"/>
                      <a:pt x="265991" y="269076"/>
                    </a:cubicBezTo>
                    <a:cubicBezTo>
                      <a:pt x="265786" y="269076"/>
                      <a:pt x="265580" y="269179"/>
                      <a:pt x="265580" y="269179"/>
                    </a:cubicBezTo>
                    <a:cubicBezTo>
                      <a:pt x="265066" y="270104"/>
                      <a:pt x="267534" y="274114"/>
                      <a:pt x="268768" y="276273"/>
                    </a:cubicBezTo>
                    <a:cubicBezTo>
                      <a:pt x="269384" y="277301"/>
                      <a:pt x="270001" y="278330"/>
                      <a:pt x="270515" y="279255"/>
                    </a:cubicBezTo>
                    <a:cubicBezTo>
                      <a:pt x="271749" y="281517"/>
                      <a:pt x="271338" y="283985"/>
                      <a:pt x="271030" y="286350"/>
                    </a:cubicBezTo>
                    <a:cubicBezTo>
                      <a:pt x="270515" y="289743"/>
                      <a:pt x="270310" y="291902"/>
                      <a:pt x="272880" y="293547"/>
                    </a:cubicBezTo>
                    <a:cubicBezTo>
                      <a:pt x="274217" y="294369"/>
                      <a:pt x="274731" y="294472"/>
                      <a:pt x="274937" y="294575"/>
                    </a:cubicBezTo>
                    <a:cubicBezTo>
                      <a:pt x="275142" y="294164"/>
                      <a:pt x="274937" y="292827"/>
                      <a:pt x="274937" y="292107"/>
                    </a:cubicBezTo>
                    <a:cubicBezTo>
                      <a:pt x="274834" y="291079"/>
                      <a:pt x="274731" y="290051"/>
                      <a:pt x="274834" y="289228"/>
                    </a:cubicBezTo>
                    <a:cubicBezTo>
                      <a:pt x="275039" y="288097"/>
                      <a:pt x="275656" y="287686"/>
                      <a:pt x="276068" y="287480"/>
                    </a:cubicBezTo>
                    <a:cubicBezTo>
                      <a:pt x="277918" y="286761"/>
                      <a:pt x="280694" y="288817"/>
                      <a:pt x="284293" y="291490"/>
                    </a:cubicBezTo>
                    <a:cubicBezTo>
                      <a:pt x="284293" y="291490"/>
                      <a:pt x="284396" y="291593"/>
                      <a:pt x="284396" y="291593"/>
                    </a:cubicBezTo>
                    <a:cubicBezTo>
                      <a:pt x="284807" y="290668"/>
                      <a:pt x="284704" y="287686"/>
                      <a:pt x="284190" y="284087"/>
                    </a:cubicBezTo>
                    <a:cubicBezTo>
                      <a:pt x="283882" y="282340"/>
                      <a:pt x="285013" y="281723"/>
                      <a:pt x="285321" y="281517"/>
                    </a:cubicBezTo>
                    <a:cubicBezTo>
                      <a:pt x="287172" y="280694"/>
                      <a:pt x="290771" y="282648"/>
                      <a:pt x="293238" y="285938"/>
                    </a:cubicBezTo>
                    <a:cubicBezTo>
                      <a:pt x="293444" y="286144"/>
                      <a:pt x="293547" y="286350"/>
                      <a:pt x="293650" y="286452"/>
                    </a:cubicBezTo>
                    <a:cubicBezTo>
                      <a:pt x="293752" y="286144"/>
                      <a:pt x="293958" y="285733"/>
                      <a:pt x="294061" y="285424"/>
                    </a:cubicBezTo>
                    <a:cubicBezTo>
                      <a:pt x="294575" y="283882"/>
                      <a:pt x="295500" y="281311"/>
                      <a:pt x="298071" y="281825"/>
                    </a:cubicBezTo>
                    <a:cubicBezTo>
                      <a:pt x="301464" y="282442"/>
                      <a:pt x="301567" y="286658"/>
                      <a:pt x="301669" y="290051"/>
                    </a:cubicBezTo>
                    <a:cubicBezTo>
                      <a:pt x="301669" y="291285"/>
                      <a:pt x="301772" y="292519"/>
                      <a:pt x="301875" y="293444"/>
                    </a:cubicBezTo>
                    <a:cubicBezTo>
                      <a:pt x="301875" y="293547"/>
                      <a:pt x="301978" y="293650"/>
                      <a:pt x="301978" y="293752"/>
                    </a:cubicBezTo>
                    <a:cubicBezTo>
                      <a:pt x="302286" y="293752"/>
                      <a:pt x="303006" y="293341"/>
                      <a:pt x="303417" y="293136"/>
                    </a:cubicBezTo>
                    <a:cubicBezTo>
                      <a:pt x="304548" y="292519"/>
                      <a:pt x="305679" y="291902"/>
                      <a:pt x="306605" y="292519"/>
                    </a:cubicBezTo>
                    <a:cubicBezTo>
                      <a:pt x="307324" y="292930"/>
                      <a:pt x="307530" y="293650"/>
                      <a:pt x="307530" y="294164"/>
                    </a:cubicBezTo>
                    <a:cubicBezTo>
                      <a:pt x="309689" y="292107"/>
                      <a:pt x="312054" y="289743"/>
                      <a:pt x="313802" y="288200"/>
                    </a:cubicBezTo>
                    <a:cubicBezTo>
                      <a:pt x="314522" y="287480"/>
                      <a:pt x="314933" y="286864"/>
                      <a:pt x="314933" y="286350"/>
                    </a:cubicBezTo>
                    <a:cubicBezTo>
                      <a:pt x="314933" y="286350"/>
                      <a:pt x="314933" y="286350"/>
                      <a:pt x="314933" y="286350"/>
                    </a:cubicBezTo>
                    <a:cubicBezTo>
                      <a:pt x="314933" y="285219"/>
                      <a:pt x="313596" y="283882"/>
                      <a:pt x="312260" y="282442"/>
                    </a:cubicBezTo>
                    <a:cubicBezTo>
                      <a:pt x="310409" y="280592"/>
                      <a:pt x="308353" y="278535"/>
                      <a:pt x="308353" y="275862"/>
                    </a:cubicBezTo>
                    <a:cubicBezTo>
                      <a:pt x="308353" y="275554"/>
                      <a:pt x="308353" y="275348"/>
                      <a:pt x="308455" y="275039"/>
                    </a:cubicBezTo>
                    <a:cubicBezTo>
                      <a:pt x="308661" y="274011"/>
                      <a:pt x="308764" y="273086"/>
                      <a:pt x="308764" y="272161"/>
                    </a:cubicBezTo>
                    <a:cubicBezTo>
                      <a:pt x="308764" y="268973"/>
                      <a:pt x="307016" y="266197"/>
                      <a:pt x="298071" y="261982"/>
                    </a:cubicBezTo>
                    <a:cubicBezTo>
                      <a:pt x="296837" y="261365"/>
                      <a:pt x="295398" y="260748"/>
                      <a:pt x="293855" y="260131"/>
                    </a:cubicBezTo>
                    <a:cubicBezTo>
                      <a:pt x="281311" y="254887"/>
                      <a:pt x="278844" y="250877"/>
                      <a:pt x="272161" y="240081"/>
                    </a:cubicBezTo>
                    <a:cubicBezTo>
                      <a:pt x="270207" y="236894"/>
                      <a:pt x="267739" y="232987"/>
                      <a:pt x="264655" y="228257"/>
                    </a:cubicBezTo>
                    <a:cubicBezTo>
                      <a:pt x="257252" y="217358"/>
                      <a:pt x="248409" y="209853"/>
                      <a:pt x="241212" y="203889"/>
                    </a:cubicBezTo>
                    <a:cubicBezTo>
                      <a:pt x="235043" y="198748"/>
                      <a:pt x="230519" y="194944"/>
                      <a:pt x="229799" y="191140"/>
                    </a:cubicBezTo>
                    <a:cubicBezTo>
                      <a:pt x="229080" y="187130"/>
                      <a:pt x="222808" y="186101"/>
                      <a:pt x="218489" y="186821"/>
                    </a:cubicBezTo>
                    <a:cubicBezTo>
                      <a:pt x="216433" y="187232"/>
                      <a:pt x="214068" y="188158"/>
                      <a:pt x="214068" y="189700"/>
                    </a:cubicBezTo>
                    <a:cubicBezTo>
                      <a:pt x="214068" y="189803"/>
                      <a:pt x="214068" y="189906"/>
                      <a:pt x="214068" y="190009"/>
                    </a:cubicBezTo>
                    <a:cubicBezTo>
                      <a:pt x="214171" y="190420"/>
                      <a:pt x="214171" y="190934"/>
                      <a:pt x="214171" y="191345"/>
                    </a:cubicBezTo>
                    <a:cubicBezTo>
                      <a:pt x="214171" y="195355"/>
                      <a:pt x="210572" y="197514"/>
                      <a:pt x="207282" y="199468"/>
                    </a:cubicBezTo>
                    <a:cubicBezTo>
                      <a:pt x="205945" y="200290"/>
                      <a:pt x="204712" y="201010"/>
                      <a:pt x="203786" y="201833"/>
                    </a:cubicBezTo>
                    <a:cubicBezTo>
                      <a:pt x="202758" y="202758"/>
                      <a:pt x="201627" y="203169"/>
                      <a:pt x="200496" y="203067"/>
                    </a:cubicBezTo>
                    <a:cubicBezTo>
                      <a:pt x="198028" y="202861"/>
                      <a:pt x="195869" y="200188"/>
                      <a:pt x="193196" y="196795"/>
                    </a:cubicBezTo>
                    <a:cubicBezTo>
                      <a:pt x="192579" y="195972"/>
                      <a:pt x="191859" y="195149"/>
                      <a:pt x="191140" y="194224"/>
                    </a:cubicBezTo>
                    <a:cubicBezTo>
                      <a:pt x="189083" y="191756"/>
                      <a:pt x="186101" y="189392"/>
                      <a:pt x="183120" y="187027"/>
                    </a:cubicBezTo>
                    <a:cubicBezTo>
                      <a:pt x="179007" y="183737"/>
                      <a:pt x="175820" y="181166"/>
                      <a:pt x="175408" y="178801"/>
                    </a:cubicBezTo>
                    <a:cubicBezTo>
                      <a:pt x="174997" y="176437"/>
                      <a:pt x="173352" y="172632"/>
                      <a:pt x="170782" y="171604"/>
                    </a:cubicBezTo>
                    <a:cubicBezTo>
                      <a:pt x="169548" y="171090"/>
                      <a:pt x="168314" y="171193"/>
                      <a:pt x="166874" y="172118"/>
                    </a:cubicBezTo>
                    <a:cubicBezTo>
                      <a:pt x="163481" y="174277"/>
                      <a:pt x="160602" y="174072"/>
                      <a:pt x="158443" y="173969"/>
                    </a:cubicBezTo>
                    <a:cubicBezTo>
                      <a:pt x="156695" y="173866"/>
                      <a:pt x="156181" y="173866"/>
                      <a:pt x="155873" y="174483"/>
                    </a:cubicBezTo>
                    <a:cubicBezTo>
                      <a:pt x="155359" y="175408"/>
                      <a:pt x="154022" y="176745"/>
                      <a:pt x="150629" y="175203"/>
                    </a:cubicBezTo>
                    <a:cubicBezTo>
                      <a:pt x="147750" y="173969"/>
                      <a:pt x="147030" y="173044"/>
                      <a:pt x="146825" y="172529"/>
                    </a:cubicBezTo>
                    <a:lnTo>
                      <a:pt x="146825" y="172529"/>
                    </a:lnTo>
                    <a:cubicBezTo>
                      <a:pt x="137160" y="115054"/>
                      <a:pt x="126261" y="57270"/>
                      <a:pt x="114334" y="0"/>
                    </a:cubicBezTo>
                    <a:cubicBezTo>
                      <a:pt x="71973" y="54905"/>
                      <a:pt x="33724" y="113100"/>
                      <a:pt x="0" y="174175"/>
                    </a:cubicBezTo>
                    <a:cubicBezTo>
                      <a:pt x="103" y="174072"/>
                      <a:pt x="308" y="173969"/>
                      <a:pt x="411" y="173763"/>
                    </a:cubicBezTo>
                    <a:cubicBezTo>
                      <a:pt x="1542" y="172632"/>
                      <a:pt x="2776" y="171501"/>
                      <a:pt x="3804" y="169959"/>
                    </a:cubicBezTo>
                    <a:cubicBezTo>
                      <a:pt x="4935" y="168108"/>
                      <a:pt x="5449" y="166463"/>
                      <a:pt x="5861" y="165024"/>
                    </a:cubicBezTo>
                    <a:cubicBezTo>
                      <a:pt x="6478" y="162865"/>
                      <a:pt x="6992" y="160808"/>
                      <a:pt x="9871" y="160500"/>
                    </a:cubicBezTo>
                    <a:cubicBezTo>
                      <a:pt x="11618" y="160294"/>
                      <a:pt x="13264" y="158238"/>
                      <a:pt x="15011" y="155976"/>
                    </a:cubicBezTo>
                    <a:cubicBezTo>
                      <a:pt x="16245" y="154331"/>
                      <a:pt x="17582" y="152685"/>
                      <a:pt x="19124" y="151554"/>
                    </a:cubicBezTo>
                    <a:cubicBezTo>
                      <a:pt x="19844" y="151040"/>
                      <a:pt x="20667" y="150526"/>
                      <a:pt x="21489" y="150732"/>
                    </a:cubicBezTo>
                    <a:cubicBezTo>
                      <a:pt x="22312" y="150938"/>
                      <a:pt x="22620" y="151657"/>
                      <a:pt x="22929" y="152274"/>
                    </a:cubicBezTo>
                    <a:cubicBezTo>
                      <a:pt x="23545" y="153405"/>
                      <a:pt x="24162" y="154845"/>
                      <a:pt x="27864" y="154947"/>
                    </a:cubicBezTo>
                    <a:cubicBezTo>
                      <a:pt x="31668" y="155050"/>
                      <a:pt x="33622" y="157004"/>
                      <a:pt x="34341" y="158649"/>
                    </a:cubicBezTo>
                    <a:cubicBezTo>
                      <a:pt x="34855" y="160088"/>
                      <a:pt x="34547" y="161528"/>
                      <a:pt x="33622" y="162350"/>
                    </a:cubicBezTo>
                    <a:cubicBezTo>
                      <a:pt x="33108" y="162865"/>
                      <a:pt x="31462" y="163893"/>
                      <a:pt x="28481" y="162453"/>
                    </a:cubicBezTo>
                    <a:cubicBezTo>
                      <a:pt x="22620" y="159677"/>
                      <a:pt x="20769" y="160088"/>
                      <a:pt x="16862" y="165332"/>
                    </a:cubicBezTo>
                    <a:cubicBezTo>
                      <a:pt x="14806" y="168108"/>
                      <a:pt x="14909" y="169651"/>
                      <a:pt x="15011" y="171604"/>
                    </a:cubicBezTo>
                    <a:cubicBezTo>
                      <a:pt x="15114" y="173455"/>
                      <a:pt x="15320" y="175614"/>
                      <a:pt x="13675" y="178801"/>
                    </a:cubicBezTo>
                    <a:cubicBezTo>
                      <a:pt x="11413" y="183428"/>
                      <a:pt x="11516" y="185690"/>
                      <a:pt x="12133" y="186718"/>
                    </a:cubicBezTo>
                    <a:cubicBezTo>
                      <a:pt x="12647" y="187644"/>
                      <a:pt x="13572" y="188158"/>
                      <a:pt x="15217" y="188261"/>
                    </a:cubicBezTo>
                    <a:cubicBezTo>
                      <a:pt x="17685" y="188569"/>
                      <a:pt x="18405" y="189700"/>
                      <a:pt x="18507" y="190626"/>
                    </a:cubicBezTo>
                    <a:cubicBezTo>
                      <a:pt x="18816" y="193196"/>
                      <a:pt x="14806" y="195869"/>
                      <a:pt x="11824" y="197000"/>
                    </a:cubicBezTo>
                    <a:cubicBezTo>
                      <a:pt x="10693" y="197412"/>
                      <a:pt x="10487" y="197823"/>
                      <a:pt x="10487" y="197926"/>
                    </a:cubicBezTo>
                    <a:cubicBezTo>
                      <a:pt x="10590" y="198440"/>
                      <a:pt x="12749" y="199982"/>
                      <a:pt x="17068" y="199982"/>
                    </a:cubicBezTo>
                    <a:cubicBezTo>
                      <a:pt x="17171" y="199982"/>
                      <a:pt x="17171" y="199982"/>
                      <a:pt x="17274" y="199982"/>
                    </a:cubicBezTo>
                    <a:cubicBezTo>
                      <a:pt x="20975" y="199982"/>
                      <a:pt x="25602" y="195766"/>
                      <a:pt x="30434" y="191345"/>
                    </a:cubicBezTo>
                    <a:cubicBezTo>
                      <a:pt x="33519" y="188569"/>
                      <a:pt x="36603" y="185690"/>
                      <a:pt x="39894" y="183634"/>
                    </a:cubicBezTo>
                    <a:cubicBezTo>
                      <a:pt x="45960" y="179727"/>
                      <a:pt x="51615" y="181063"/>
                      <a:pt x="55316" y="181886"/>
                    </a:cubicBezTo>
                    <a:cubicBezTo>
                      <a:pt x="56550" y="182194"/>
                      <a:pt x="57887" y="182503"/>
                      <a:pt x="58298" y="182297"/>
                    </a:cubicBezTo>
                    <a:cubicBezTo>
                      <a:pt x="58195" y="181886"/>
                      <a:pt x="57784" y="180961"/>
                      <a:pt x="57476" y="180446"/>
                    </a:cubicBezTo>
                    <a:cubicBezTo>
                      <a:pt x="56550" y="178801"/>
                      <a:pt x="55111" y="176128"/>
                      <a:pt x="57476" y="174689"/>
                    </a:cubicBezTo>
                    <a:cubicBezTo>
                      <a:pt x="57167" y="174483"/>
                      <a:pt x="56653" y="174072"/>
                      <a:pt x="56242" y="173763"/>
                    </a:cubicBezTo>
                    <a:cubicBezTo>
                      <a:pt x="54391" y="172529"/>
                      <a:pt x="51718" y="170576"/>
                      <a:pt x="50073" y="167080"/>
                    </a:cubicBezTo>
                    <a:cubicBezTo>
                      <a:pt x="49147" y="165126"/>
                      <a:pt x="48942" y="163893"/>
                      <a:pt x="49353" y="162967"/>
                    </a:cubicBezTo>
                    <a:cubicBezTo>
                      <a:pt x="49764" y="162042"/>
                      <a:pt x="50690" y="161733"/>
                      <a:pt x="51409" y="161425"/>
                    </a:cubicBezTo>
                    <a:cubicBezTo>
                      <a:pt x="52437" y="161014"/>
                      <a:pt x="53054" y="160808"/>
                      <a:pt x="53157" y="159266"/>
                    </a:cubicBezTo>
                    <a:cubicBezTo>
                      <a:pt x="53363" y="157210"/>
                      <a:pt x="53980" y="155976"/>
                      <a:pt x="55111" y="155462"/>
                    </a:cubicBezTo>
                    <a:cubicBezTo>
                      <a:pt x="57064" y="154536"/>
                      <a:pt x="59532" y="156181"/>
                      <a:pt x="61794" y="157724"/>
                    </a:cubicBezTo>
                    <a:cubicBezTo>
                      <a:pt x="62616" y="158340"/>
                      <a:pt x="63542" y="158238"/>
                      <a:pt x="64776" y="158135"/>
                    </a:cubicBezTo>
                    <a:cubicBezTo>
                      <a:pt x="66935" y="157826"/>
                      <a:pt x="69505" y="157518"/>
                      <a:pt x="71973" y="161939"/>
                    </a:cubicBezTo>
                    <a:cubicBezTo>
                      <a:pt x="73310" y="164407"/>
                      <a:pt x="73926" y="164098"/>
                      <a:pt x="75366" y="163481"/>
                    </a:cubicBezTo>
                    <a:cubicBezTo>
                      <a:pt x="76805" y="162762"/>
                      <a:pt x="79067" y="161733"/>
                      <a:pt x="82049" y="164201"/>
                    </a:cubicBezTo>
                    <a:cubicBezTo>
                      <a:pt x="83489" y="165435"/>
                      <a:pt x="84825" y="166669"/>
                      <a:pt x="84517" y="168108"/>
                    </a:cubicBezTo>
                    <a:cubicBezTo>
                      <a:pt x="84106" y="169548"/>
                      <a:pt x="82358" y="169856"/>
                      <a:pt x="79993" y="170370"/>
                    </a:cubicBezTo>
                    <a:cubicBezTo>
                      <a:pt x="78965" y="170576"/>
                      <a:pt x="77834" y="170781"/>
                      <a:pt x="76805" y="171090"/>
                    </a:cubicBezTo>
                    <a:cubicBezTo>
                      <a:pt x="75880" y="171398"/>
                      <a:pt x="75366" y="172015"/>
                      <a:pt x="75366" y="172838"/>
                    </a:cubicBezTo>
                    <a:cubicBezTo>
                      <a:pt x="75366" y="173969"/>
                      <a:pt x="75983" y="174997"/>
                      <a:pt x="76600" y="175306"/>
                    </a:cubicBezTo>
                    <a:cubicBezTo>
                      <a:pt x="76703" y="175408"/>
                      <a:pt x="77217" y="175511"/>
                      <a:pt x="77936" y="174689"/>
                    </a:cubicBezTo>
                    <a:cubicBezTo>
                      <a:pt x="79787" y="172427"/>
                      <a:pt x="81844" y="170267"/>
                      <a:pt x="84517" y="170062"/>
                    </a:cubicBezTo>
                    <a:cubicBezTo>
                      <a:pt x="86059" y="169959"/>
                      <a:pt x="87704" y="170679"/>
                      <a:pt x="89349" y="172118"/>
                    </a:cubicBezTo>
                    <a:cubicBezTo>
                      <a:pt x="90686" y="173352"/>
                      <a:pt x="91714" y="173969"/>
                      <a:pt x="92434" y="173866"/>
                    </a:cubicBezTo>
                    <a:cubicBezTo>
                      <a:pt x="93256" y="173763"/>
                      <a:pt x="94182" y="172529"/>
                      <a:pt x="95313" y="170884"/>
                    </a:cubicBezTo>
                    <a:cubicBezTo>
                      <a:pt x="95930" y="169959"/>
                      <a:pt x="96855" y="168828"/>
                      <a:pt x="98089" y="169136"/>
                    </a:cubicBezTo>
                    <a:cubicBezTo>
                      <a:pt x="98809" y="169342"/>
                      <a:pt x="99323" y="169856"/>
                      <a:pt x="99631" y="170781"/>
                    </a:cubicBezTo>
                    <a:cubicBezTo>
                      <a:pt x="99940" y="170165"/>
                      <a:pt x="100351" y="169445"/>
                      <a:pt x="100865" y="168828"/>
                    </a:cubicBezTo>
                    <a:cubicBezTo>
                      <a:pt x="102921" y="165949"/>
                      <a:pt x="106931" y="164098"/>
                      <a:pt x="110838" y="163995"/>
                    </a:cubicBezTo>
                    <a:cubicBezTo>
                      <a:pt x="110838" y="163995"/>
                      <a:pt x="110941" y="163995"/>
                      <a:pt x="110941" y="163995"/>
                    </a:cubicBezTo>
                    <a:cubicBezTo>
                      <a:pt x="114334" y="163995"/>
                      <a:pt x="119372" y="165538"/>
                      <a:pt x="122148" y="168520"/>
                    </a:cubicBezTo>
                    <a:cubicBezTo>
                      <a:pt x="123999" y="170576"/>
                      <a:pt x="125850" y="172632"/>
                      <a:pt x="127701" y="174689"/>
                    </a:cubicBezTo>
                    <a:lnTo>
                      <a:pt x="128832" y="175922"/>
                    </a:lnTo>
                    <a:cubicBezTo>
                      <a:pt x="131094" y="174483"/>
                      <a:pt x="133561" y="173763"/>
                      <a:pt x="135618" y="173969"/>
                    </a:cubicBezTo>
                    <a:lnTo>
                      <a:pt x="136029" y="173969"/>
                    </a:lnTo>
                    <a:cubicBezTo>
                      <a:pt x="137571" y="174072"/>
                      <a:pt x="139216" y="174175"/>
                      <a:pt x="140861" y="174791"/>
                    </a:cubicBezTo>
                    <a:cubicBezTo>
                      <a:pt x="143946" y="175820"/>
                      <a:pt x="144871" y="176334"/>
                      <a:pt x="147133" y="177979"/>
                    </a:cubicBezTo>
                    <a:cubicBezTo>
                      <a:pt x="149395" y="179521"/>
                      <a:pt x="151246" y="181269"/>
                      <a:pt x="152788" y="183223"/>
                    </a:cubicBezTo>
                    <a:cubicBezTo>
                      <a:pt x="154022" y="184045"/>
                      <a:pt x="155050" y="184970"/>
                      <a:pt x="156078" y="186204"/>
                    </a:cubicBezTo>
                    <a:cubicBezTo>
                      <a:pt x="159883" y="186821"/>
                      <a:pt x="161836" y="184456"/>
                      <a:pt x="163584" y="182194"/>
                    </a:cubicBezTo>
                    <a:cubicBezTo>
                      <a:pt x="164818" y="180652"/>
                      <a:pt x="165949" y="179315"/>
                      <a:pt x="167594" y="179110"/>
                    </a:cubicBezTo>
                    <a:cubicBezTo>
                      <a:pt x="168622" y="179007"/>
                      <a:pt x="169548" y="179418"/>
                      <a:pt x="170679" y="180241"/>
                    </a:cubicBezTo>
                    <a:cubicBezTo>
                      <a:pt x="172529" y="181783"/>
                      <a:pt x="173455" y="183120"/>
                      <a:pt x="173558" y="184456"/>
                    </a:cubicBezTo>
                    <a:cubicBezTo>
                      <a:pt x="173763" y="186204"/>
                      <a:pt x="172529" y="187541"/>
                      <a:pt x="171501" y="188878"/>
                    </a:cubicBezTo>
                    <a:cubicBezTo>
                      <a:pt x="170987" y="189494"/>
                      <a:pt x="170370" y="190214"/>
                      <a:pt x="169959" y="190934"/>
                    </a:cubicBezTo>
                    <a:cubicBezTo>
                      <a:pt x="169753" y="191242"/>
                      <a:pt x="169650" y="191654"/>
                      <a:pt x="169650" y="191859"/>
                    </a:cubicBezTo>
                    <a:cubicBezTo>
                      <a:pt x="169959" y="192579"/>
                      <a:pt x="171810" y="193093"/>
                      <a:pt x="173455" y="193607"/>
                    </a:cubicBezTo>
                    <a:cubicBezTo>
                      <a:pt x="174072" y="193813"/>
                      <a:pt x="174689" y="194019"/>
                      <a:pt x="175203" y="194224"/>
                    </a:cubicBezTo>
                    <a:cubicBezTo>
                      <a:pt x="177362" y="194430"/>
                      <a:pt x="179624" y="195047"/>
                      <a:pt x="181886" y="196178"/>
                    </a:cubicBezTo>
                    <a:cubicBezTo>
                      <a:pt x="183942" y="197206"/>
                      <a:pt x="186101" y="198440"/>
                      <a:pt x="188261" y="199879"/>
                    </a:cubicBezTo>
                    <a:cubicBezTo>
                      <a:pt x="189186" y="200393"/>
                      <a:pt x="190111" y="200907"/>
                      <a:pt x="190934" y="201524"/>
                    </a:cubicBezTo>
                    <a:cubicBezTo>
                      <a:pt x="194738" y="201730"/>
                      <a:pt x="198440" y="203272"/>
                      <a:pt x="201319" y="205843"/>
                    </a:cubicBezTo>
                    <a:cubicBezTo>
                      <a:pt x="203683" y="208002"/>
                      <a:pt x="206048" y="210367"/>
                      <a:pt x="208619" y="213348"/>
                    </a:cubicBezTo>
                    <a:cubicBezTo>
                      <a:pt x="210058" y="214993"/>
                      <a:pt x="211189" y="216741"/>
                      <a:pt x="212012" y="218078"/>
                    </a:cubicBezTo>
                    <a:cubicBezTo>
                      <a:pt x="213246" y="218592"/>
                      <a:pt x="213554" y="218387"/>
                      <a:pt x="213554" y="218387"/>
                    </a:cubicBezTo>
                    <a:cubicBezTo>
                      <a:pt x="214068" y="217975"/>
                      <a:pt x="213451" y="215302"/>
                      <a:pt x="213143" y="214171"/>
                    </a:cubicBezTo>
                    <a:cubicBezTo>
                      <a:pt x="212629" y="211806"/>
                      <a:pt x="212217" y="210058"/>
                      <a:pt x="213348" y="209236"/>
                    </a:cubicBezTo>
                    <a:cubicBezTo>
                      <a:pt x="214479" y="208516"/>
                      <a:pt x="215919" y="209338"/>
                      <a:pt x="217255" y="210367"/>
                    </a:cubicBezTo>
                    <a:cubicBezTo>
                      <a:pt x="221060" y="213143"/>
                      <a:pt x="222191" y="213246"/>
                      <a:pt x="223013" y="213246"/>
                    </a:cubicBezTo>
                    <a:cubicBezTo>
                      <a:pt x="224350" y="213348"/>
                      <a:pt x="225275" y="213554"/>
                      <a:pt x="228771" y="216639"/>
                    </a:cubicBezTo>
                    <a:cubicBezTo>
                      <a:pt x="229902" y="217667"/>
                      <a:pt x="230519" y="218078"/>
                      <a:pt x="230930" y="218181"/>
                    </a:cubicBezTo>
                    <a:cubicBezTo>
                      <a:pt x="230828" y="216022"/>
                      <a:pt x="227537" y="208413"/>
                      <a:pt x="226098" y="205123"/>
                    </a:cubicBezTo>
                    <a:cubicBezTo>
                      <a:pt x="224350" y="201010"/>
                      <a:pt x="224042" y="199365"/>
                      <a:pt x="225275" y="198645"/>
                    </a:cubicBezTo>
                    <a:cubicBezTo>
                      <a:pt x="227023" y="197617"/>
                      <a:pt x="230622" y="201730"/>
                      <a:pt x="233295" y="205329"/>
                    </a:cubicBezTo>
                    <a:cubicBezTo>
                      <a:pt x="236997" y="210367"/>
                      <a:pt x="238539" y="219723"/>
                      <a:pt x="237819" y="225789"/>
                    </a:cubicBezTo>
                    <a:cubicBezTo>
                      <a:pt x="237511" y="228360"/>
                      <a:pt x="235763" y="229799"/>
                      <a:pt x="233192" y="229491"/>
                    </a:cubicBezTo>
                    <a:cubicBezTo>
                      <a:pt x="229799" y="229182"/>
                      <a:pt x="225687" y="226098"/>
                      <a:pt x="225892" y="223322"/>
                    </a:cubicBezTo>
                    <a:cubicBezTo>
                      <a:pt x="225892" y="223116"/>
                      <a:pt x="225892" y="223013"/>
                      <a:pt x="225687" y="222910"/>
                    </a:cubicBezTo>
                    <a:cubicBezTo>
                      <a:pt x="224864" y="222396"/>
                      <a:pt x="222602" y="222602"/>
                      <a:pt x="220957" y="223630"/>
                    </a:cubicBezTo>
                    <a:cubicBezTo>
                      <a:pt x="220237" y="224144"/>
                      <a:pt x="219415" y="224864"/>
                      <a:pt x="219517" y="226098"/>
                    </a:cubicBezTo>
                    <a:cubicBezTo>
                      <a:pt x="220032" y="230519"/>
                      <a:pt x="227640" y="238950"/>
                      <a:pt x="231856" y="239773"/>
                    </a:cubicBezTo>
                    <a:cubicBezTo>
                      <a:pt x="234632" y="239978"/>
                      <a:pt x="235249" y="243371"/>
                      <a:pt x="235763" y="246147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788" name="Freihandform: Form 787">
                <a:extLst>
                  <a:ext uri="{FF2B5EF4-FFF2-40B4-BE49-F238E27FC236}">
                    <a16:creationId xmlns:a16="http://schemas.microsoft.com/office/drawing/2014/main" id="{91D43351-B147-4CFE-98D1-40974E1F07AC}"/>
                  </a:ext>
                </a:extLst>
              </p:cNvPr>
              <p:cNvSpPr/>
              <p:nvPr/>
            </p:nvSpPr>
            <p:spPr bwMode="gray">
              <a:xfrm>
                <a:off x="5362772" y="2475132"/>
                <a:ext cx="38942" cy="27983"/>
              </a:xfrm>
              <a:custGeom>
                <a:avLst/>
                <a:gdLst>
                  <a:gd name="connsiteX0" fmla="*/ 36398 w 38942"/>
                  <a:gd name="connsiteY0" fmla="*/ 27658 h 27983"/>
                  <a:gd name="connsiteX1" fmla="*/ 38865 w 38942"/>
                  <a:gd name="connsiteY1" fmla="*/ 23751 h 27983"/>
                  <a:gd name="connsiteX2" fmla="*/ 33005 w 38942"/>
                  <a:gd name="connsiteY2" fmla="*/ 15114 h 27983"/>
                  <a:gd name="connsiteX3" fmla="*/ 26733 w 38942"/>
                  <a:gd name="connsiteY3" fmla="*/ 7609 h 27983"/>
                  <a:gd name="connsiteX4" fmla="*/ 26733 w 38942"/>
                  <a:gd name="connsiteY4" fmla="*/ 7609 h 27983"/>
                  <a:gd name="connsiteX5" fmla="*/ 18199 w 38942"/>
                  <a:gd name="connsiteY5" fmla="*/ 0 h 27983"/>
                  <a:gd name="connsiteX6" fmla="*/ 0 w 38942"/>
                  <a:gd name="connsiteY6" fmla="*/ 11310 h 27983"/>
                  <a:gd name="connsiteX7" fmla="*/ 18302 w 38942"/>
                  <a:gd name="connsiteY7" fmla="*/ 20050 h 27983"/>
                  <a:gd name="connsiteX8" fmla="*/ 36398 w 38942"/>
                  <a:gd name="connsiteY8" fmla="*/ 27658 h 27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942" h="27983">
                    <a:moveTo>
                      <a:pt x="36398" y="27658"/>
                    </a:moveTo>
                    <a:cubicBezTo>
                      <a:pt x="37734" y="27144"/>
                      <a:pt x="38454" y="25807"/>
                      <a:pt x="38865" y="23751"/>
                    </a:cubicBezTo>
                    <a:cubicBezTo>
                      <a:pt x="39482" y="19638"/>
                      <a:pt x="36295" y="17376"/>
                      <a:pt x="33005" y="15114"/>
                    </a:cubicBezTo>
                    <a:cubicBezTo>
                      <a:pt x="30126" y="13161"/>
                      <a:pt x="27144" y="11104"/>
                      <a:pt x="26733" y="7609"/>
                    </a:cubicBezTo>
                    <a:lnTo>
                      <a:pt x="26733" y="7609"/>
                    </a:lnTo>
                    <a:cubicBezTo>
                      <a:pt x="26424" y="4318"/>
                      <a:pt x="22517" y="1645"/>
                      <a:pt x="18199" y="0"/>
                    </a:cubicBezTo>
                    <a:cubicBezTo>
                      <a:pt x="12133" y="3701"/>
                      <a:pt x="6066" y="7506"/>
                      <a:pt x="0" y="11310"/>
                    </a:cubicBezTo>
                    <a:cubicBezTo>
                      <a:pt x="5655" y="12441"/>
                      <a:pt x="11824" y="15320"/>
                      <a:pt x="18302" y="20050"/>
                    </a:cubicBezTo>
                    <a:cubicBezTo>
                      <a:pt x="29303" y="27967"/>
                      <a:pt x="34239" y="28584"/>
                      <a:pt x="36398" y="27658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789" name="Freihandform: Form 788">
                <a:extLst>
                  <a:ext uri="{FF2B5EF4-FFF2-40B4-BE49-F238E27FC236}">
                    <a16:creationId xmlns:a16="http://schemas.microsoft.com/office/drawing/2014/main" id="{4C464DFD-93CB-4905-B39E-E8376A93BD2F}"/>
                  </a:ext>
                </a:extLst>
              </p:cNvPr>
              <p:cNvSpPr/>
              <p:nvPr/>
            </p:nvSpPr>
            <p:spPr bwMode="gray">
              <a:xfrm>
                <a:off x="6825880" y="3023669"/>
                <a:ext cx="4523" cy="8328"/>
              </a:xfrm>
              <a:custGeom>
                <a:avLst/>
                <a:gdLst>
                  <a:gd name="connsiteX0" fmla="*/ 4524 w 4523"/>
                  <a:gd name="connsiteY0" fmla="*/ 2982 h 8328"/>
                  <a:gd name="connsiteX1" fmla="*/ 4524 w 4523"/>
                  <a:gd name="connsiteY1" fmla="*/ 2365 h 8328"/>
                  <a:gd name="connsiteX2" fmla="*/ 206 w 4523"/>
                  <a:gd name="connsiteY2" fmla="*/ 0 h 8328"/>
                  <a:gd name="connsiteX3" fmla="*/ 0 w 4523"/>
                  <a:gd name="connsiteY3" fmla="*/ 2982 h 8328"/>
                  <a:gd name="connsiteX4" fmla="*/ 1028 w 4523"/>
                  <a:gd name="connsiteY4" fmla="*/ 8020 h 8328"/>
                  <a:gd name="connsiteX5" fmla="*/ 1439 w 4523"/>
                  <a:gd name="connsiteY5" fmla="*/ 8328 h 8328"/>
                  <a:gd name="connsiteX6" fmla="*/ 3290 w 4523"/>
                  <a:gd name="connsiteY6" fmla="*/ 7403 h 8328"/>
                  <a:gd name="connsiteX7" fmla="*/ 4524 w 4523"/>
                  <a:gd name="connsiteY7" fmla="*/ 2982 h 8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523" h="8328">
                    <a:moveTo>
                      <a:pt x="4524" y="2982"/>
                    </a:moveTo>
                    <a:cubicBezTo>
                      <a:pt x="4524" y="2776"/>
                      <a:pt x="4524" y="2570"/>
                      <a:pt x="4524" y="2365"/>
                    </a:cubicBezTo>
                    <a:cubicBezTo>
                      <a:pt x="3085" y="1748"/>
                      <a:pt x="1645" y="925"/>
                      <a:pt x="206" y="0"/>
                    </a:cubicBezTo>
                    <a:cubicBezTo>
                      <a:pt x="0" y="925"/>
                      <a:pt x="0" y="1954"/>
                      <a:pt x="0" y="2982"/>
                    </a:cubicBezTo>
                    <a:cubicBezTo>
                      <a:pt x="0" y="5141"/>
                      <a:pt x="308" y="7197"/>
                      <a:pt x="1028" y="8020"/>
                    </a:cubicBezTo>
                    <a:cubicBezTo>
                      <a:pt x="1234" y="8328"/>
                      <a:pt x="1337" y="8225"/>
                      <a:pt x="1439" y="8328"/>
                    </a:cubicBezTo>
                    <a:cubicBezTo>
                      <a:pt x="2159" y="8328"/>
                      <a:pt x="2776" y="8020"/>
                      <a:pt x="3290" y="7403"/>
                    </a:cubicBezTo>
                    <a:cubicBezTo>
                      <a:pt x="4010" y="6375"/>
                      <a:pt x="4524" y="4730"/>
                      <a:pt x="4524" y="2982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790" name="Freihandform: Form 789">
                <a:extLst>
                  <a:ext uri="{FF2B5EF4-FFF2-40B4-BE49-F238E27FC236}">
                    <a16:creationId xmlns:a16="http://schemas.microsoft.com/office/drawing/2014/main" id="{8297317A-7FFA-4B91-9925-F62CA3247847}"/>
                  </a:ext>
                </a:extLst>
              </p:cNvPr>
              <p:cNvSpPr/>
              <p:nvPr/>
            </p:nvSpPr>
            <p:spPr bwMode="gray">
              <a:xfrm>
                <a:off x="7400121" y="4044348"/>
                <a:ext cx="925" cy="2981"/>
              </a:xfrm>
              <a:custGeom>
                <a:avLst/>
                <a:gdLst>
                  <a:gd name="connsiteX0" fmla="*/ 0 w 925"/>
                  <a:gd name="connsiteY0" fmla="*/ 2262 h 2981"/>
                  <a:gd name="connsiteX1" fmla="*/ 0 w 925"/>
                  <a:gd name="connsiteY1" fmla="*/ 2468 h 2981"/>
                  <a:gd name="connsiteX2" fmla="*/ 0 w 925"/>
                  <a:gd name="connsiteY2" fmla="*/ 2982 h 2981"/>
                  <a:gd name="connsiteX3" fmla="*/ 925 w 925"/>
                  <a:gd name="connsiteY3" fmla="*/ 0 h 2981"/>
                  <a:gd name="connsiteX4" fmla="*/ 0 w 925"/>
                  <a:gd name="connsiteY4" fmla="*/ 2262 h 29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5" h="2981">
                    <a:moveTo>
                      <a:pt x="0" y="2262"/>
                    </a:moveTo>
                    <a:cubicBezTo>
                      <a:pt x="0" y="2365"/>
                      <a:pt x="0" y="2365"/>
                      <a:pt x="0" y="2468"/>
                    </a:cubicBezTo>
                    <a:cubicBezTo>
                      <a:pt x="0" y="2673"/>
                      <a:pt x="0" y="2776"/>
                      <a:pt x="0" y="2982"/>
                    </a:cubicBezTo>
                    <a:cubicBezTo>
                      <a:pt x="309" y="1953"/>
                      <a:pt x="617" y="925"/>
                      <a:pt x="925" y="0"/>
                    </a:cubicBezTo>
                    <a:cubicBezTo>
                      <a:pt x="411" y="617"/>
                      <a:pt x="103" y="1337"/>
                      <a:pt x="0" y="2262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791" name="Freihandform: Form 790">
                <a:extLst>
                  <a:ext uri="{FF2B5EF4-FFF2-40B4-BE49-F238E27FC236}">
                    <a16:creationId xmlns:a16="http://schemas.microsoft.com/office/drawing/2014/main" id="{7F883A2A-45DF-408A-88A6-6A695E9C0332}"/>
                  </a:ext>
                </a:extLst>
              </p:cNvPr>
              <p:cNvSpPr/>
              <p:nvPr/>
            </p:nvSpPr>
            <p:spPr bwMode="gray">
              <a:xfrm>
                <a:off x="7192016" y="3674716"/>
                <a:ext cx="217734" cy="186958"/>
              </a:xfrm>
              <a:custGeom>
                <a:avLst/>
                <a:gdLst>
                  <a:gd name="connsiteX0" fmla="*/ 197309 w 217734"/>
                  <a:gd name="connsiteY0" fmla="*/ 139422 h 186958"/>
                  <a:gd name="connsiteX1" fmla="*/ 197412 w 217734"/>
                  <a:gd name="connsiteY1" fmla="*/ 138496 h 186958"/>
                  <a:gd name="connsiteX2" fmla="*/ 217564 w 217734"/>
                  <a:gd name="connsiteY2" fmla="*/ 106417 h 186958"/>
                  <a:gd name="connsiteX3" fmla="*/ 217667 w 217734"/>
                  <a:gd name="connsiteY3" fmla="*/ 102407 h 186958"/>
                  <a:gd name="connsiteX4" fmla="*/ 213554 w 217734"/>
                  <a:gd name="connsiteY4" fmla="*/ 68683 h 186958"/>
                  <a:gd name="connsiteX5" fmla="*/ 213040 w 217734"/>
                  <a:gd name="connsiteY5" fmla="*/ 60868 h 186958"/>
                  <a:gd name="connsiteX6" fmla="*/ 213554 w 217734"/>
                  <a:gd name="connsiteY6" fmla="*/ 51820 h 186958"/>
                  <a:gd name="connsiteX7" fmla="*/ 213657 w 217734"/>
                  <a:gd name="connsiteY7" fmla="*/ 50689 h 186958"/>
                  <a:gd name="connsiteX8" fmla="*/ 211703 w 217734"/>
                  <a:gd name="connsiteY8" fmla="*/ 46063 h 186958"/>
                  <a:gd name="connsiteX9" fmla="*/ 211601 w 217734"/>
                  <a:gd name="connsiteY9" fmla="*/ 45960 h 186958"/>
                  <a:gd name="connsiteX10" fmla="*/ 208927 w 217734"/>
                  <a:gd name="connsiteY10" fmla="*/ 40099 h 186958"/>
                  <a:gd name="connsiteX11" fmla="*/ 203992 w 217734"/>
                  <a:gd name="connsiteY11" fmla="*/ 31771 h 186958"/>
                  <a:gd name="connsiteX12" fmla="*/ 200290 w 217734"/>
                  <a:gd name="connsiteY12" fmla="*/ 26116 h 186958"/>
                  <a:gd name="connsiteX13" fmla="*/ 200290 w 217734"/>
                  <a:gd name="connsiteY13" fmla="*/ 26116 h 186958"/>
                  <a:gd name="connsiteX14" fmla="*/ 198234 w 217734"/>
                  <a:gd name="connsiteY14" fmla="*/ 16965 h 186958"/>
                  <a:gd name="connsiteX15" fmla="*/ 198234 w 217734"/>
                  <a:gd name="connsiteY15" fmla="*/ 16965 h 186958"/>
                  <a:gd name="connsiteX16" fmla="*/ 198234 w 217734"/>
                  <a:gd name="connsiteY16" fmla="*/ 16862 h 186958"/>
                  <a:gd name="connsiteX17" fmla="*/ 196075 w 217734"/>
                  <a:gd name="connsiteY17" fmla="*/ 7711 h 186958"/>
                  <a:gd name="connsiteX18" fmla="*/ 186924 w 217734"/>
                  <a:gd name="connsiteY18" fmla="*/ 13675 h 186958"/>
                  <a:gd name="connsiteX19" fmla="*/ 183840 w 217734"/>
                  <a:gd name="connsiteY19" fmla="*/ 15731 h 186958"/>
                  <a:gd name="connsiteX20" fmla="*/ 185176 w 217734"/>
                  <a:gd name="connsiteY20" fmla="*/ 12955 h 186958"/>
                  <a:gd name="connsiteX21" fmla="*/ 174689 w 217734"/>
                  <a:gd name="connsiteY21" fmla="*/ 4010 h 186958"/>
                  <a:gd name="connsiteX22" fmla="*/ 153097 w 217734"/>
                  <a:gd name="connsiteY22" fmla="*/ 0 h 186958"/>
                  <a:gd name="connsiteX23" fmla="*/ 152994 w 217734"/>
                  <a:gd name="connsiteY23" fmla="*/ 0 h 186958"/>
                  <a:gd name="connsiteX24" fmla="*/ 101174 w 217734"/>
                  <a:gd name="connsiteY24" fmla="*/ 39071 h 186958"/>
                  <a:gd name="connsiteX25" fmla="*/ 101071 w 217734"/>
                  <a:gd name="connsiteY25" fmla="*/ 39174 h 186958"/>
                  <a:gd name="connsiteX26" fmla="*/ 99940 w 217734"/>
                  <a:gd name="connsiteY26" fmla="*/ 40099 h 186958"/>
                  <a:gd name="connsiteX27" fmla="*/ 97678 w 217734"/>
                  <a:gd name="connsiteY27" fmla="*/ 41744 h 186958"/>
                  <a:gd name="connsiteX28" fmla="*/ 74338 w 217734"/>
                  <a:gd name="connsiteY28" fmla="*/ 64776 h 186958"/>
                  <a:gd name="connsiteX29" fmla="*/ 74338 w 217734"/>
                  <a:gd name="connsiteY29" fmla="*/ 64776 h 186958"/>
                  <a:gd name="connsiteX30" fmla="*/ 65084 w 217734"/>
                  <a:gd name="connsiteY30" fmla="*/ 68580 h 186958"/>
                  <a:gd name="connsiteX31" fmla="*/ 53054 w 217734"/>
                  <a:gd name="connsiteY31" fmla="*/ 72795 h 186958"/>
                  <a:gd name="connsiteX32" fmla="*/ 52232 w 217734"/>
                  <a:gd name="connsiteY32" fmla="*/ 73001 h 186958"/>
                  <a:gd name="connsiteX33" fmla="*/ 51923 w 217734"/>
                  <a:gd name="connsiteY33" fmla="*/ 73104 h 186958"/>
                  <a:gd name="connsiteX34" fmla="*/ 51204 w 217734"/>
                  <a:gd name="connsiteY34" fmla="*/ 73310 h 186958"/>
                  <a:gd name="connsiteX35" fmla="*/ 54494 w 217734"/>
                  <a:gd name="connsiteY35" fmla="*/ 96958 h 186958"/>
                  <a:gd name="connsiteX36" fmla="*/ 55522 w 217734"/>
                  <a:gd name="connsiteY36" fmla="*/ 114334 h 186958"/>
                  <a:gd name="connsiteX37" fmla="*/ 55214 w 217734"/>
                  <a:gd name="connsiteY37" fmla="*/ 114745 h 186958"/>
                  <a:gd name="connsiteX38" fmla="*/ 55214 w 217734"/>
                  <a:gd name="connsiteY38" fmla="*/ 114745 h 186958"/>
                  <a:gd name="connsiteX39" fmla="*/ 53774 w 217734"/>
                  <a:gd name="connsiteY39" fmla="*/ 119886 h 186958"/>
                  <a:gd name="connsiteX40" fmla="*/ 51821 w 217734"/>
                  <a:gd name="connsiteY40" fmla="*/ 126158 h 186958"/>
                  <a:gd name="connsiteX41" fmla="*/ 50895 w 217734"/>
                  <a:gd name="connsiteY41" fmla="*/ 127598 h 186958"/>
                  <a:gd name="connsiteX42" fmla="*/ 42670 w 217734"/>
                  <a:gd name="connsiteY42" fmla="*/ 133458 h 186958"/>
                  <a:gd name="connsiteX43" fmla="*/ 34650 w 217734"/>
                  <a:gd name="connsiteY43" fmla="*/ 134487 h 186958"/>
                  <a:gd name="connsiteX44" fmla="*/ 33827 w 217734"/>
                  <a:gd name="connsiteY44" fmla="*/ 134589 h 186958"/>
                  <a:gd name="connsiteX45" fmla="*/ 32388 w 217734"/>
                  <a:gd name="connsiteY45" fmla="*/ 134795 h 186958"/>
                  <a:gd name="connsiteX46" fmla="*/ 22209 w 217734"/>
                  <a:gd name="connsiteY46" fmla="*/ 136029 h 186958"/>
                  <a:gd name="connsiteX47" fmla="*/ 19638 w 217734"/>
                  <a:gd name="connsiteY47" fmla="*/ 135823 h 186958"/>
                  <a:gd name="connsiteX48" fmla="*/ 10899 w 217734"/>
                  <a:gd name="connsiteY48" fmla="*/ 138702 h 186958"/>
                  <a:gd name="connsiteX49" fmla="*/ 9974 w 217734"/>
                  <a:gd name="connsiteY49" fmla="*/ 139319 h 186958"/>
                  <a:gd name="connsiteX50" fmla="*/ 8842 w 217734"/>
                  <a:gd name="connsiteY50" fmla="*/ 139936 h 186958"/>
                  <a:gd name="connsiteX51" fmla="*/ 8842 w 217734"/>
                  <a:gd name="connsiteY51" fmla="*/ 139936 h 186958"/>
                  <a:gd name="connsiteX52" fmla="*/ 8842 w 217734"/>
                  <a:gd name="connsiteY52" fmla="*/ 139936 h 186958"/>
                  <a:gd name="connsiteX53" fmla="*/ 8842 w 217734"/>
                  <a:gd name="connsiteY53" fmla="*/ 139936 h 186958"/>
                  <a:gd name="connsiteX54" fmla="*/ 8842 w 217734"/>
                  <a:gd name="connsiteY54" fmla="*/ 139936 h 186958"/>
                  <a:gd name="connsiteX55" fmla="*/ 8842 w 217734"/>
                  <a:gd name="connsiteY55" fmla="*/ 139936 h 186958"/>
                  <a:gd name="connsiteX56" fmla="*/ 6169 w 217734"/>
                  <a:gd name="connsiteY56" fmla="*/ 140450 h 186958"/>
                  <a:gd name="connsiteX57" fmla="*/ 0 w 217734"/>
                  <a:gd name="connsiteY57" fmla="*/ 140758 h 186958"/>
                  <a:gd name="connsiteX58" fmla="*/ 0 w 217734"/>
                  <a:gd name="connsiteY58" fmla="*/ 141581 h 186958"/>
                  <a:gd name="connsiteX59" fmla="*/ 514 w 217734"/>
                  <a:gd name="connsiteY59" fmla="*/ 147236 h 186958"/>
                  <a:gd name="connsiteX60" fmla="*/ 3085 w 217734"/>
                  <a:gd name="connsiteY60" fmla="*/ 151246 h 186958"/>
                  <a:gd name="connsiteX61" fmla="*/ 6169 w 217734"/>
                  <a:gd name="connsiteY61" fmla="*/ 156181 h 186958"/>
                  <a:gd name="connsiteX62" fmla="*/ 6272 w 217734"/>
                  <a:gd name="connsiteY62" fmla="*/ 156284 h 186958"/>
                  <a:gd name="connsiteX63" fmla="*/ 6889 w 217734"/>
                  <a:gd name="connsiteY63" fmla="*/ 156695 h 186958"/>
                  <a:gd name="connsiteX64" fmla="*/ 14292 w 217734"/>
                  <a:gd name="connsiteY64" fmla="*/ 165229 h 186958"/>
                  <a:gd name="connsiteX65" fmla="*/ 14395 w 217734"/>
                  <a:gd name="connsiteY65" fmla="*/ 166463 h 186958"/>
                  <a:gd name="connsiteX66" fmla="*/ 14395 w 217734"/>
                  <a:gd name="connsiteY66" fmla="*/ 166463 h 186958"/>
                  <a:gd name="connsiteX67" fmla="*/ 14395 w 217734"/>
                  <a:gd name="connsiteY67" fmla="*/ 166463 h 186958"/>
                  <a:gd name="connsiteX68" fmla="*/ 16348 w 217734"/>
                  <a:gd name="connsiteY68" fmla="*/ 170165 h 186958"/>
                  <a:gd name="connsiteX69" fmla="*/ 16348 w 217734"/>
                  <a:gd name="connsiteY69" fmla="*/ 170165 h 186958"/>
                  <a:gd name="connsiteX70" fmla="*/ 16348 w 217734"/>
                  <a:gd name="connsiteY70" fmla="*/ 170165 h 186958"/>
                  <a:gd name="connsiteX71" fmla="*/ 20358 w 217734"/>
                  <a:gd name="connsiteY71" fmla="*/ 173146 h 186958"/>
                  <a:gd name="connsiteX72" fmla="*/ 23134 w 217734"/>
                  <a:gd name="connsiteY72" fmla="*/ 175820 h 186958"/>
                  <a:gd name="connsiteX73" fmla="*/ 26733 w 217734"/>
                  <a:gd name="connsiteY73" fmla="*/ 175306 h 186958"/>
                  <a:gd name="connsiteX74" fmla="*/ 27350 w 217734"/>
                  <a:gd name="connsiteY74" fmla="*/ 175100 h 186958"/>
                  <a:gd name="connsiteX75" fmla="*/ 30743 w 217734"/>
                  <a:gd name="connsiteY75" fmla="*/ 174689 h 186958"/>
                  <a:gd name="connsiteX76" fmla="*/ 31154 w 217734"/>
                  <a:gd name="connsiteY76" fmla="*/ 175100 h 186958"/>
                  <a:gd name="connsiteX77" fmla="*/ 31360 w 217734"/>
                  <a:gd name="connsiteY77" fmla="*/ 175408 h 186958"/>
                  <a:gd name="connsiteX78" fmla="*/ 31874 w 217734"/>
                  <a:gd name="connsiteY78" fmla="*/ 179315 h 186958"/>
                  <a:gd name="connsiteX79" fmla="*/ 32080 w 217734"/>
                  <a:gd name="connsiteY79" fmla="*/ 181886 h 186958"/>
                  <a:gd name="connsiteX80" fmla="*/ 32388 w 217734"/>
                  <a:gd name="connsiteY80" fmla="*/ 183325 h 186958"/>
                  <a:gd name="connsiteX81" fmla="*/ 36809 w 217734"/>
                  <a:gd name="connsiteY81" fmla="*/ 184868 h 186958"/>
                  <a:gd name="connsiteX82" fmla="*/ 38454 w 217734"/>
                  <a:gd name="connsiteY82" fmla="*/ 179829 h 186958"/>
                  <a:gd name="connsiteX83" fmla="*/ 41539 w 217734"/>
                  <a:gd name="connsiteY83" fmla="*/ 178596 h 186958"/>
                  <a:gd name="connsiteX84" fmla="*/ 43184 w 217734"/>
                  <a:gd name="connsiteY84" fmla="*/ 178904 h 186958"/>
                  <a:gd name="connsiteX85" fmla="*/ 46782 w 217734"/>
                  <a:gd name="connsiteY85" fmla="*/ 183325 h 186958"/>
                  <a:gd name="connsiteX86" fmla="*/ 48736 w 217734"/>
                  <a:gd name="connsiteY86" fmla="*/ 186307 h 186958"/>
                  <a:gd name="connsiteX87" fmla="*/ 52540 w 217734"/>
                  <a:gd name="connsiteY87" fmla="*/ 186718 h 186958"/>
                  <a:gd name="connsiteX88" fmla="*/ 52540 w 217734"/>
                  <a:gd name="connsiteY88" fmla="*/ 186718 h 186958"/>
                  <a:gd name="connsiteX89" fmla="*/ 53260 w 217734"/>
                  <a:gd name="connsiteY89" fmla="*/ 184868 h 186958"/>
                  <a:gd name="connsiteX90" fmla="*/ 53260 w 217734"/>
                  <a:gd name="connsiteY90" fmla="*/ 184559 h 186958"/>
                  <a:gd name="connsiteX91" fmla="*/ 55625 w 217734"/>
                  <a:gd name="connsiteY91" fmla="*/ 177773 h 186958"/>
                  <a:gd name="connsiteX92" fmla="*/ 59121 w 217734"/>
                  <a:gd name="connsiteY92" fmla="*/ 172735 h 186958"/>
                  <a:gd name="connsiteX93" fmla="*/ 59121 w 217734"/>
                  <a:gd name="connsiteY93" fmla="*/ 172735 h 186958"/>
                  <a:gd name="connsiteX94" fmla="*/ 59224 w 217734"/>
                  <a:gd name="connsiteY94" fmla="*/ 172632 h 186958"/>
                  <a:gd name="connsiteX95" fmla="*/ 59224 w 217734"/>
                  <a:gd name="connsiteY95" fmla="*/ 172632 h 186958"/>
                  <a:gd name="connsiteX96" fmla="*/ 59429 w 217734"/>
                  <a:gd name="connsiteY96" fmla="*/ 172118 h 186958"/>
                  <a:gd name="connsiteX97" fmla="*/ 59738 w 217734"/>
                  <a:gd name="connsiteY97" fmla="*/ 168828 h 186958"/>
                  <a:gd name="connsiteX98" fmla="*/ 59738 w 217734"/>
                  <a:gd name="connsiteY98" fmla="*/ 168725 h 186958"/>
                  <a:gd name="connsiteX99" fmla="*/ 59738 w 217734"/>
                  <a:gd name="connsiteY99" fmla="*/ 168417 h 186958"/>
                  <a:gd name="connsiteX100" fmla="*/ 61794 w 217734"/>
                  <a:gd name="connsiteY100" fmla="*/ 160088 h 186958"/>
                  <a:gd name="connsiteX101" fmla="*/ 65701 w 217734"/>
                  <a:gd name="connsiteY101" fmla="*/ 158649 h 186958"/>
                  <a:gd name="connsiteX102" fmla="*/ 74749 w 217734"/>
                  <a:gd name="connsiteY102" fmla="*/ 159369 h 186958"/>
                  <a:gd name="connsiteX103" fmla="*/ 76292 w 217734"/>
                  <a:gd name="connsiteY103" fmla="*/ 159574 h 186958"/>
                  <a:gd name="connsiteX104" fmla="*/ 76394 w 217734"/>
                  <a:gd name="connsiteY104" fmla="*/ 159574 h 186958"/>
                  <a:gd name="connsiteX105" fmla="*/ 78142 w 217734"/>
                  <a:gd name="connsiteY105" fmla="*/ 158546 h 186958"/>
                  <a:gd name="connsiteX106" fmla="*/ 78759 w 217734"/>
                  <a:gd name="connsiteY106" fmla="*/ 157929 h 186958"/>
                  <a:gd name="connsiteX107" fmla="*/ 81124 w 217734"/>
                  <a:gd name="connsiteY107" fmla="*/ 155873 h 186958"/>
                  <a:gd name="connsiteX108" fmla="*/ 85237 w 217734"/>
                  <a:gd name="connsiteY108" fmla="*/ 156592 h 186958"/>
                  <a:gd name="connsiteX109" fmla="*/ 85339 w 217734"/>
                  <a:gd name="connsiteY109" fmla="*/ 156695 h 186958"/>
                  <a:gd name="connsiteX110" fmla="*/ 90892 w 217734"/>
                  <a:gd name="connsiteY110" fmla="*/ 158135 h 186958"/>
                  <a:gd name="connsiteX111" fmla="*/ 90994 w 217734"/>
                  <a:gd name="connsiteY111" fmla="*/ 158135 h 186958"/>
                  <a:gd name="connsiteX112" fmla="*/ 97472 w 217734"/>
                  <a:gd name="connsiteY112" fmla="*/ 160294 h 186958"/>
                  <a:gd name="connsiteX113" fmla="*/ 100042 w 217734"/>
                  <a:gd name="connsiteY113" fmla="*/ 164201 h 186958"/>
                  <a:gd name="connsiteX114" fmla="*/ 103744 w 217734"/>
                  <a:gd name="connsiteY114" fmla="*/ 168725 h 186958"/>
                  <a:gd name="connsiteX115" fmla="*/ 103744 w 217734"/>
                  <a:gd name="connsiteY115" fmla="*/ 168725 h 186958"/>
                  <a:gd name="connsiteX116" fmla="*/ 103744 w 217734"/>
                  <a:gd name="connsiteY116" fmla="*/ 168725 h 186958"/>
                  <a:gd name="connsiteX117" fmla="*/ 105081 w 217734"/>
                  <a:gd name="connsiteY117" fmla="*/ 168314 h 186958"/>
                  <a:gd name="connsiteX118" fmla="*/ 110427 w 217734"/>
                  <a:gd name="connsiteY118" fmla="*/ 165641 h 186958"/>
                  <a:gd name="connsiteX119" fmla="*/ 117625 w 217734"/>
                  <a:gd name="connsiteY119" fmla="*/ 164304 h 186958"/>
                  <a:gd name="connsiteX120" fmla="*/ 117625 w 217734"/>
                  <a:gd name="connsiteY120" fmla="*/ 164304 h 186958"/>
                  <a:gd name="connsiteX121" fmla="*/ 125336 w 217734"/>
                  <a:gd name="connsiteY121" fmla="*/ 168108 h 186958"/>
                  <a:gd name="connsiteX122" fmla="*/ 129860 w 217734"/>
                  <a:gd name="connsiteY122" fmla="*/ 170781 h 186958"/>
                  <a:gd name="connsiteX123" fmla="*/ 131197 w 217734"/>
                  <a:gd name="connsiteY123" fmla="*/ 171090 h 186958"/>
                  <a:gd name="connsiteX124" fmla="*/ 131197 w 217734"/>
                  <a:gd name="connsiteY124" fmla="*/ 171090 h 186958"/>
                  <a:gd name="connsiteX125" fmla="*/ 131299 w 217734"/>
                  <a:gd name="connsiteY125" fmla="*/ 171090 h 186958"/>
                  <a:gd name="connsiteX126" fmla="*/ 142609 w 217734"/>
                  <a:gd name="connsiteY126" fmla="*/ 171090 h 186958"/>
                  <a:gd name="connsiteX127" fmla="*/ 143535 w 217734"/>
                  <a:gd name="connsiteY127" fmla="*/ 170679 h 186958"/>
                  <a:gd name="connsiteX128" fmla="*/ 146516 w 217734"/>
                  <a:gd name="connsiteY128" fmla="*/ 167903 h 186958"/>
                  <a:gd name="connsiteX129" fmla="*/ 154536 w 217734"/>
                  <a:gd name="connsiteY129" fmla="*/ 163070 h 186958"/>
                  <a:gd name="connsiteX130" fmla="*/ 155050 w 217734"/>
                  <a:gd name="connsiteY130" fmla="*/ 163070 h 186958"/>
                  <a:gd name="connsiteX131" fmla="*/ 161631 w 217734"/>
                  <a:gd name="connsiteY131" fmla="*/ 162967 h 186958"/>
                  <a:gd name="connsiteX132" fmla="*/ 171913 w 217734"/>
                  <a:gd name="connsiteY132" fmla="*/ 162967 h 186958"/>
                  <a:gd name="connsiteX133" fmla="*/ 173763 w 217734"/>
                  <a:gd name="connsiteY133" fmla="*/ 163481 h 186958"/>
                  <a:gd name="connsiteX134" fmla="*/ 174277 w 217734"/>
                  <a:gd name="connsiteY134" fmla="*/ 163790 h 186958"/>
                  <a:gd name="connsiteX135" fmla="*/ 174380 w 217734"/>
                  <a:gd name="connsiteY135" fmla="*/ 163790 h 186958"/>
                  <a:gd name="connsiteX136" fmla="*/ 185587 w 217734"/>
                  <a:gd name="connsiteY136" fmla="*/ 166566 h 186958"/>
                  <a:gd name="connsiteX137" fmla="*/ 190420 w 217734"/>
                  <a:gd name="connsiteY137" fmla="*/ 161322 h 186958"/>
                  <a:gd name="connsiteX138" fmla="*/ 195150 w 217734"/>
                  <a:gd name="connsiteY138" fmla="*/ 156284 h 186958"/>
                  <a:gd name="connsiteX139" fmla="*/ 196486 w 217734"/>
                  <a:gd name="connsiteY139" fmla="*/ 155976 h 186958"/>
                  <a:gd name="connsiteX140" fmla="*/ 196178 w 217734"/>
                  <a:gd name="connsiteY140" fmla="*/ 152274 h 186958"/>
                  <a:gd name="connsiteX141" fmla="*/ 196795 w 217734"/>
                  <a:gd name="connsiteY141" fmla="*/ 144768 h 186958"/>
                  <a:gd name="connsiteX142" fmla="*/ 197309 w 217734"/>
                  <a:gd name="connsiteY142" fmla="*/ 139422 h 1869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</a:cxnLst>
                <a:rect l="l" t="t" r="r" b="b"/>
                <a:pathLst>
                  <a:path w="217734" h="186958">
                    <a:moveTo>
                      <a:pt x="197309" y="139422"/>
                    </a:moveTo>
                    <a:cubicBezTo>
                      <a:pt x="197309" y="139113"/>
                      <a:pt x="197309" y="138805"/>
                      <a:pt x="197412" y="138496"/>
                    </a:cubicBezTo>
                    <a:cubicBezTo>
                      <a:pt x="197926" y="129962"/>
                      <a:pt x="215405" y="108576"/>
                      <a:pt x="217564" y="106417"/>
                    </a:cubicBezTo>
                    <a:cubicBezTo>
                      <a:pt x="217770" y="105903"/>
                      <a:pt x="217770" y="104464"/>
                      <a:pt x="217667" y="102407"/>
                    </a:cubicBezTo>
                    <a:cubicBezTo>
                      <a:pt x="217256" y="93565"/>
                      <a:pt x="214479" y="73618"/>
                      <a:pt x="213554" y="68683"/>
                    </a:cubicBezTo>
                    <a:cubicBezTo>
                      <a:pt x="213143" y="66318"/>
                      <a:pt x="213040" y="63747"/>
                      <a:pt x="213040" y="60868"/>
                    </a:cubicBezTo>
                    <a:cubicBezTo>
                      <a:pt x="213040" y="58092"/>
                      <a:pt x="213246" y="55111"/>
                      <a:pt x="213554" y="51820"/>
                    </a:cubicBezTo>
                    <a:cubicBezTo>
                      <a:pt x="213554" y="51409"/>
                      <a:pt x="213657" y="50998"/>
                      <a:pt x="213657" y="50689"/>
                    </a:cubicBezTo>
                    <a:cubicBezTo>
                      <a:pt x="213657" y="48427"/>
                      <a:pt x="212732" y="47399"/>
                      <a:pt x="211703" y="46063"/>
                    </a:cubicBezTo>
                    <a:cubicBezTo>
                      <a:pt x="211703" y="46063"/>
                      <a:pt x="211601" y="45960"/>
                      <a:pt x="211601" y="45960"/>
                    </a:cubicBezTo>
                    <a:cubicBezTo>
                      <a:pt x="210470" y="44623"/>
                      <a:pt x="209236" y="43081"/>
                      <a:pt x="208927" y="40099"/>
                    </a:cubicBezTo>
                    <a:cubicBezTo>
                      <a:pt x="208619" y="37015"/>
                      <a:pt x="206151" y="34238"/>
                      <a:pt x="203992" y="31771"/>
                    </a:cubicBezTo>
                    <a:cubicBezTo>
                      <a:pt x="202244" y="29714"/>
                      <a:pt x="200599" y="27967"/>
                      <a:pt x="200290" y="26116"/>
                    </a:cubicBezTo>
                    <a:cubicBezTo>
                      <a:pt x="200290" y="26116"/>
                      <a:pt x="200290" y="26116"/>
                      <a:pt x="200290" y="26116"/>
                    </a:cubicBezTo>
                    <a:cubicBezTo>
                      <a:pt x="200085" y="24985"/>
                      <a:pt x="199262" y="21283"/>
                      <a:pt x="198234" y="16965"/>
                    </a:cubicBezTo>
                    <a:cubicBezTo>
                      <a:pt x="198234" y="16965"/>
                      <a:pt x="198234" y="16965"/>
                      <a:pt x="198234" y="16965"/>
                    </a:cubicBezTo>
                    <a:cubicBezTo>
                      <a:pt x="198234" y="16965"/>
                      <a:pt x="198234" y="16862"/>
                      <a:pt x="198234" y="16862"/>
                    </a:cubicBezTo>
                    <a:cubicBezTo>
                      <a:pt x="197514" y="13983"/>
                      <a:pt x="196795" y="10796"/>
                      <a:pt x="196075" y="7711"/>
                    </a:cubicBezTo>
                    <a:cubicBezTo>
                      <a:pt x="192991" y="9665"/>
                      <a:pt x="189906" y="11721"/>
                      <a:pt x="186924" y="13675"/>
                    </a:cubicBezTo>
                    <a:lnTo>
                      <a:pt x="183840" y="15731"/>
                    </a:lnTo>
                    <a:lnTo>
                      <a:pt x="185176" y="12955"/>
                    </a:lnTo>
                    <a:cubicBezTo>
                      <a:pt x="184045" y="11516"/>
                      <a:pt x="180241" y="7403"/>
                      <a:pt x="174689" y="4010"/>
                    </a:cubicBezTo>
                    <a:cubicBezTo>
                      <a:pt x="168725" y="411"/>
                      <a:pt x="156181" y="0"/>
                      <a:pt x="153097" y="0"/>
                    </a:cubicBezTo>
                    <a:cubicBezTo>
                      <a:pt x="153097" y="0"/>
                      <a:pt x="153097" y="0"/>
                      <a:pt x="152994" y="0"/>
                    </a:cubicBezTo>
                    <a:cubicBezTo>
                      <a:pt x="136132" y="12749"/>
                      <a:pt x="118755" y="25910"/>
                      <a:pt x="101174" y="39071"/>
                    </a:cubicBezTo>
                    <a:cubicBezTo>
                      <a:pt x="101174" y="39071"/>
                      <a:pt x="101174" y="39071"/>
                      <a:pt x="101071" y="39174"/>
                    </a:cubicBezTo>
                    <a:cubicBezTo>
                      <a:pt x="100659" y="39482"/>
                      <a:pt x="100248" y="39791"/>
                      <a:pt x="99940" y="40099"/>
                    </a:cubicBezTo>
                    <a:cubicBezTo>
                      <a:pt x="99220" y="40613"/>
                      <a:pt x="98500" y="41230"/>
                      <a:pt x="97678" y="41744"/>
                    </a:cubicBezTo>
                    <a:cubicBezTo>
                      <a:pt x="90172" y="49250"/>
                      <a:pt x="82358" y="57064"/>
                      <a:pt x="74338" y="64776"/>
                    </a:cubicBezTo>
                    <a:lnTo>
                      <a:pt x="74338" y="64776"/>
                    </a:lnTo>
                    <a:cubicBezTo>
                      <a:pt x="73618" y="65290"/>
                      <a:pt x="71459" y="66112"/>
                      <a:pt x="65084" y="68580"/>
                    </a:cubicBezTo>
                    <a:cubicBezTo>
                      <a:pt x="59429" y="70739"/>
                      <a:pt x="55419" y="72076"/>
                      <a:pt x="53054" y="72795"/>
                    </a:cubicBezTo>
                    <a:cubicBezTo>
                      <a:pt x="52746" y="72898"/>
                      <a:pt x="52437" y="72898"/>
                      <a:pt x="52232" y="73001"/>
                    </a:cubicBezTo>
                    <a:lnTo>
                      <a:pt x="51923" y="73104"/>
                    </a:lnTo>
                    <a:cubicBezTo>
                      <a:pt x="51718" y="73104"/>
                      <a:pt x="51512" y="73207"/>
                      <a:pt x="51204" y="73310"/>
                    </a:cubicBezTo>
                    <a:cubicBezTo>
                      <a:pt x="52129" y="78862"/>
                      <a:pt x="53466" y="88218"/>
                      <a:pt x="54494" y="96958"/>
                    </a:cubicBezTo>
                    <a:cubicBezTo>
                      <a:pt x="56139" y="110530"/>
                      <a:pt x="55933" y="113409"/>
                      <a:pt x="55522" y="114334"/>
                    </a:cubicBezTo>
                    <a:cubicBezTo>
                      <a:pt x="55419" y="114540"/>
                      <a:pt x="55316" y="114643"/>
                      <a:pt x="55214" y="114745"/>
                    </a:cubicBezTo>
                    <a:cubicBezTo>
                      <a:pt x="55214" y="114745"/>
                      <a:pt x="55214" y="114745"/>
                      <a:pt x="55214" y="114745"/>
                    </a:cubicBezTo>
                    <a:cubicBezTo>
                      <a:pt x="54700" y="115260"/>
                      <a:pt x="54186" y="118036"/>
                      <a:pt x="53774" y="119886"/>
                    </a:cubicBezTo>
                    <a:cubicBezTo>
                      <a:pt x="53260" y="122662"/>
                      <a:pt x="52746" y="125027"/>
                      <a:pt x="51821" y="126158"/>
                    </a:cubicBezTo>
                    <a:cubicBezTo>
                      <a:pt x="51512" y="126467"/>
                      <a:pt x="51204" y="126981"/>
                      <a:pt x="50895" y="127598"/>
                    </a:cubicBezTo>
                    <a:cubicBezTo>
                      <a:pt x="49456" y="129962"/>
                      <a:pt x="47297" y="133458"/>
                      <a:pt x="42670" y="133458"/>
                    </a:cubicBezTo>
                    <a:cubicBezTo>
                      <a:pt x="40716" y="133458"/>
                      <a:pt x="37837" y="133972"/>
                      <a:pt x="34650" y="134487"/>
                    </a:cubicBezTo>
                    <a:cubicBezTo>
                      <a:pt x="34342" y="134487"/>
                      <a:pt x="34136" y="134589"/>
                      <a:pt x="33827" y="134589"/>
                    </a:cubicBezTo>
                    <a:cubicBezTo>
                      <a:pt x="33313" y="134692"/>
                      <a:pt x="32799" y="134795"/>
                      <a:pt x="32388" y="134795"/>
                    </a:cubicBezTo>
                    <a:cubicBezTo>
                      <a:pt x="28687" y="135412"/>
                      <a:pt x="25088" y="136029"/>
                      <a:pt x="22209" y="136029"/>
                    </a:cubicBezTo>
                    <a:cubicBezTo>
                      <a:pt x="21284" y="136029"/>
                      <a:pt x="20358" y="136029"/>
                      <a:pt x="19638" y="135823"/>
                    </a:cubicBezTo>
                    <a:cubicBezTo>
                      <a:pt x="16040" y="135206"/>
                      <a:pt x="13058" y="137263"/>
                      <a:pt x="10899" y="138702"/>
                    </a:cubicBezTo>
                    <a:cubicBezTo>
                      <a:pt x="10590" y="138908"/>
                      <a:pt x="10282" y="139113"/>
                      <a:pt x="9974" y="139319"/>
                    </a:cubicBezTo>
                    <a:cubicBezTo>
                      <a:pt x="9562" y="139627"/>
                      <a:pt x="9254" y="139833"/>
                      <a:pt x="8842" y="139936"/>
                    </a:cubicBezTo>
                    <a:cubicBezTo>
                      <a:pt x="8842" y="139936"/>
                      <a:pt x="8842" y="139936"/>
                      <a:pt x="8842" y="139936"/>
                    </a:cubicBezTo>
                    <a:cubicBezTo>
                      <a:pt x="8842" y="139936"/>
                      <a:pt x="8842" y="139936"/>
                      <a:pt x="8842" y="139936"/>
                    </a:cubicBezTo>
                    <a:cubicBezTo>
                      <a:pt x="8842" y="139936"/>
                      <a:pt x="8842" y="139936"/>
                      <a:pt x="8842" y="139936"/>
                    </a:cubicBezTo>
                    <a:cubicBezTo>
                      <a:pt x="8842" y="139936"/>
                      <a:pt x="8842" y="139936"/>
                      <a:pt x="8842" y="139936"/>
                    </a:cubicBezTo>
                    <a:cubicBezTo>
                      <a:pt x="8842" y="139936"/>
                      <a:pt x="8842" y="139936"/>
                      <a:pt x="8842" y="139936"/>
                    </a:cubicBezTo>
                    <a:cubicBezTo>
                      <a:pt x="8328" y="140142"/>
                      <a:pt x="7300" y="140347"/>
                      <a:pt x="6169" y="140450"/>
                    </a:cubicBezTo>
                    <a:cubicBezTo>
                      <a:pt x="4524" y="140656"/>
                      <a:pt x="2262" y="140758"/>
                      <a:pt x="0" y="140758"/>
                    </a:cubicBezTo>
                    <a:cubicBezTo>
                      <a:pt x="0" y="141067"/>
                      <a:pt x="0" y="141273"/>
                      <a:pt x="0" y="141581"/>
                    </a:cubicBezTo>
                    <a:cubicBezTo>
                      <a:pt x="0" y="146002"/>
                      <a:pt x="411" y="147030"/>
                      <a:pt x="514" y="147236"/>
                    </a:cubicBezTo>
                    <a:cubicBezTo>
                      <a:pt x="1542" y="147853"/>
                      <a:pt x="2262" y="149395"/>
                      <a:pt x="3085" y="151246"/>
                    </a:cubicBezTo>
                    <a:cubicBezTo>
                      <a:pt x="3907" y="153097"/>
                      <a:pt x="4935" y="155153"/>
                      <a:pt x="6169" y="156181"/>
                    </a:cubicBezTo>
                    <a:cubicBezTo>
                      <a:pt x="6169" y="156181"/>
                      <a:pt x="6272" y="156284"/>
                      <a:pt x="6272" y="156284"/>
                    </a:cubicBezTo>
                    <a:lnTo>
                      <a:pt x="6889" y="156695"/>
                    </a:lnTo>
                    <a:cubicBezTo>
                      <a:pt x="9871" y="158855"/>
                      <a:pt x="13983" y="161836"/>
                      <a:pt x="14292" y="165229"/>
                    </a:cubicBezTo>
                    <a:cubicBezTo>
                      <a:pt x="14292" y="165641"/>
                      <a:pt x="14395" y="166052"/>
                      <a:pt x="14395" y="166463"/>
                    </a:cubicBezTo>
                    <a:cubicBezTo>
                      <a:pt x="14395" y="166463"/>
                      <a:pt x="14395" y="166463"/>
                      <a:pt x="14395" y="166463"/>
                    </a:cubicBezTo>
                    <a:cubicBezTo>
                      <a:pt x="14395" y="166463"/>
                      <a:pt x="14395" y="166463"/>
                      <a:pt x="14395" y="166463"/>
                    </a:cubicBezTo>
                    <a:cubicBezTo>
                      <a:pt x="14703" y="169034"/>
                      <a:pt x="15320" y="170165"/>
                      <a:pt x="16348" y="170165"/>
                    </a:cubicBezTo>
                    <a:cubicBezTo>
                      <a:pt x="16348" y="170165"/>
                      <a:pt x="16348" y="170165"/>
                      <a:pt x="16348" y="170165"/>
                    </a:cubicBezTo>
                    <a:cubicBezTo>
                      <a:pt x="16348" y="170165"/>
                      <a:pt x="16348" y="170165"/>
                      <a:pt x="16348" y="170165"/>
                    </a:cubicBezTo>
                    <a:cubicBezTo>
                      <a:pt x="18096" y="170165"/>
                      <a:pt x="19227" y="171707"/>
                      <a:pt x="20358" y="173146"/>
                    </a:cubicBezTo>
                    <a:cubicBezTo>
                      <a:pt x="21181" y="174277"/>
                      <a:pt x="22106" y="175408"/>
                      <a:pt x="23134" y="175820"/>
                    </a:cubicBezTo>
                    <a:cubicBezTo>
                      <a:pt x="24162" y="176231"/>
                      <a:pt x="25499" y="175717"/>
                      <a:pt x="26733" y="175306"/>
                    </a:cubicBezTo>
                    <a:cubicBezTo>
                      <a:pt x="26939" y="175203"/>
                      <a:pt x="27144" y="175203"/>
                      <a:pt x="27350" y="175100"/>
                    </a:cubicBezTo>
                    <a:cubicBezTo>
                      <a:pt x="28687" y="174586"/>
                      <a:pt x="29920" y="174174"/>
                      <a:pt x="30743" y="174689"/>
                    </a:cubicBezTo>
                    <a:cubicBezTo>
                      <a:pt x="30846" y="174791"/>
                      <a:pt x="30948" y="174894"/>
                      <a:pt x="31154" y="175100"/>
                    </a:cubicBezTo>
                    <a:cubicBezTo>
                      <a:pt x="31257" y="175203"/>
                      <a:pt x="31257" y="175306"/>
                      <a:pt x="31360" y="175408"/>
                    </a:cubicBezTo>
                    <a:cubicBezTo>
                      <a:pt x="31668" y="176128"/>
                      <a:pt x="31771" y="177362"/>
                      <a:pt x="31874" y="179315"/>
                    </a:cubicBezTo>
                    <a:cubicBezTo>
                      <a:pt x="31874" y="180035"/>
                      <a:pt x="31977" y="180961"/>
                      <a:pt x="32080" y="181886"/>
                    </a:cubicBezTo>
                    <a:cubicBezTo>
                      <a:pt x="32182" y="182503"/>
                      <a:pt x="32285" y="183017"/>
                      <a:pt x="32388" y="183325"/>
                    </a:cubicBezTo>
                    <a:cubicBezTo>
                      <a:pt x="33313" y="183428"/>
                      <a:pt x="35061" y="183839"/>
                      <a:pt x="36809" y="184868"/>
                    </a:cubicBezTo>
                    <a:cubicBezTo>
                      <a:pt x="36809" y="183017"/>
                      <a:pt x="37220" y="181063"/>
                      <a:pt x="38454" y="179829"/>
                    </a:cubicBezTo>
                    <a:cubicBezTo>
                      <a:pt x="39277" y="179007"/>
                      <a:pt x="40305" y="178596"/>
                      <a:pt x="41539" y="178596"/>
                    </a:cubicBezTo>
                    <a:cubicBezTo>
                      <a:pt x="42053" y="178596"/>
                      <a:pt x="42670" y="178698"/>
                      <a:pt x="43184" y="178904"/>
                    </a:cubicBezTo>
                    <a:cubicBezTo>
                      <a:pt x="46063" y="179727"/>
                      <a:pt x="46474" y="181783"/>
                      <a:pt x="46782" y="183325"/>
                    </a:cubicBezTo>
                    <a:cubicBezTo>
                      <a:pt x="46988" y="184662"/>
                      <a:pt x="47194" y="185587"/>
                      <a:pt x="48736" y="186307"/>
                    </a:cubicBezTo>
                    <a:cubicBezTo>
                      <a:pt x="50381" y="187027"/>
                      <a:pt x="51718" y="187130"/>
                      <a:pt x="52540" y="186718"/>
                    </a:cubicBezTo>
                    <a:lnTo>
                      <a:pt x="52540" y="186718"/>
                    </a:lnTo>
                    <a:cubicBezTo>
                      <a:pt x="53157" y="186307"/>
                      <a:pt x="53260" y="185484"/>
                      <a:pt x="53260" y="184868"/>
                    </a:cubicBezTo>
                    <a:cubicBezTo>
                      <a:pt x="53260" y="184765"/>
                      <a:pt x="53260" y="184662"/>
                      <a:pt x="53260" y="184559"/>
                    </a:cubicBezTo>
                    <a:cubicBezTo>
                      <a:pt x="53157" y="182708"/>
                      <a:pt x="54288" y="180035"/>
                      <a:pt x="55625" y="177773"/>
                    </a:cubicBezTo>
                    <a:cubicBezTo>
                      <a:pt x="57064" y="175408"/>
                      <a:pt x="58607" y="173352"/>
                      <a:pt x="59121" y="172735"/>
                    </a:cubicBezTo>
                    <a:cubicBezTo>
                      <a:pt x="59121" y="172735"/>
                      <a:pt x="59121" y="172735"/>
                      <a:pt x="59121" y="172735"/>
                    </a:cubicBezTo>
                    <a:cubicBezTo>
                      <a:pt x="59121" y="172735"/>
                      <a:pt x="59224" y="172632"/>
                      <a:pt x="59224" y="172632"/>
                    </a:cubicBezTo>
                    <a:cubicBezTo>
                      <a:pt x="59224" y="172632"/>
                      <a:pt x="59224" y="172632"/>
                      <a:pt x="59224" y="172632"/>
                    </a:cubicBezTo>
                    <a:cubicBezTo>
                      <a:pt x="59326" y="172529"/>
                      <a:pt x="59326" y="172427"/>
                      <a:pt x="59429" y="172118"/>
                    </a:cubicBezTo>
                    <a:cubicBezTo>
                      <a:pt x="59532" y="171398"/>
                      <a:pt x="59635" y="169959"/>
                      <a:pt x="59738" y="168828"/>
                    </a:cubicBezTo>
                    <a:cubicBezTo>
                      <a:pt x="59738" y="168828"/>
                      <a:pt x="59738" y="168725"/>
                      <a:pt x="59738" y="168725"/>
                    </a:cubicBezTo>
                    <a:cubicBezTo>
                      <a:pt x="59738" y="168622"/>
                      <a:pt x="59738" y="168519"/>
                      <a:pt x="59738" y="168417"/>
                    </a:cubicBezTo>
                    <a:cubicBezTo>
                      <a:pt x="59943" y="165229"/>
                      <a:pt x="60149" y="161631"/>
                      <a:pt x="61794" y="160088"/>
                    </a:cubicBezTo>
                    <a:cubicBezTo>
                      <a:pt x="62719" y="159266"/>
                      <a:pt x="64056" y="158855"/>
                      <a:pt x="65701" y="158649"/>
                    </a:cubicBezTo>
                    <a:cubicBezTo>
                      <a:pt x="68272" y="158443"/>
                      <a:pt x="71459" y="158855"/>
                      <a:pt x="74749" y="159369"/>
                    </a:cubicBezTo>
                    <a:cubicBezTo>
                      <a:pt x="75366" y="159471"/>
                      <a:pt x="75880" y="159574"/>
                      <a:pt x="76292" y="159574"/>
                    </a:cubicBezTo>
                    <a:cubicBezTo>
                      <a:pt x="76292" y="159574"/>
                      <a:pt x="76292" y="159574"/>
                      <a:pt x="76394" y="159574"/>
                    </a:cubicBezTo>
                    <a:cubicBezTo>
                      <a:pt x="76908" y="159574"/>
                      <a:pt x="77525" y="159163"/>
                      <a:pt x="78142" y="158546"/>
                    </a:cubicBezTo>
                    <a:cubicBezTo>
                      <a:pt x="78348" y="158340"/>
                      <a:pt x="78553" y="158135"/>
                      <a:pt x="78759" y="157929"/>
                    </a:cubicBezTo>
                    <a:cubicBezTo>
                      <a:pt x="79376" y="157209"/>
                      <a:pt x="80198" y="156387"/>
                      <a:pt x="81124" y="155873"/>
                    </a:cubicBezTo>
                    <a:cubicBezTo>
                      <a:pt x="82255" y="155256"/>
                      <a:pt x="83694" y="155153"/>
                      <a:pt x="85237" y="156592"/>
                    </a:cubicBezTo>
                    <a:cubicBezTo>
                      <a:pt x="85237" y="156592"/>
                      <a:pt x="85339" y="156695"/>
                      <a:pt x="85339" y="156695"/>
                    </a:cubicBezTo>
                    <a:cubicBezTo>
                      <a:pt x="86882" y="157929"/>
                      <a:pt x="88835" y="158032"/>
                      <a:pt x="90892" y="158135"/>
                    </a:cubicBezTo>
                    <a:cubicBezTo>
                      <a:pt x="90892" y="158135"/>
                      <a:pt x="90994" y="158135"/>
                      <a:pt x="90994" y="158135"/>
                    </a:cubicBezTo>
                    <a:cubicBezTo>
                      <a:pt x="93359" y="158238"/>
                      <a:pt x="95724" y="158340"/>
                      <a:pt x="97472" y="160294"/>
                    </a:cubicBezTo>
                    <a:cubicBezTo>
                      <a:pt x="98397" y="161322"/>
                      <a:pt x="99323" y="162864"/>
                      <a:pt x="100042" y="164201"/>
                    </a:cubicBezTo>
                    <a:cubicBezTo>
                      <a:pt x="101174" y="166155"/>
                      <a:pt x="102510" y="168417"/>
                      <a:pt x="103744" y="168725"/>
                    </a:cubicBezTo>
                    <a:cubicBezTo>
                      <a:pt x="103744" y="168725"/>
                      <a:pt x="103744" y="168725"/>
                      <a:pt x="103744" y="168725"/>
                    </a:cubicBezTo>
                    <a:cubicBezTo>
                      <a:pt x="103744" y="168725"/>
                      <a:pt x="103744" y="168725"/>
                      <a:pt x="103744" y="168725"/>
                    </a:cubicBezTo>
                    <a:cubicBezTo>
                      <a:pt x="103950" y="168725"/>
                      <a:pt x="104361" y="168828"/>
                      <a:pt x="105081" y="168314"/>
                    </a:cubicBezTo>
                    <a:cubicBezTo>
                      <a:pt x="106829" y="167183"/>
                      <a:pt x="108679" y="166257"/>
                      <a:pt x="110427" y="165641"/>
                    </a:cubicBezTo>
                    <a:cubicBezTo>
                      <a:pt x="113306" y="164612"/>
                      <a:pt x="116082" y="164304"/>
                      <a:pt x="117625" y="164304"/>
                    </a:cubicBezTo>
                    <a:cubicBezTo>
                      <a:pt x="117625" y="164304"/>
                      <a:pt x="117625" y="164304"/>
                      <a:pt x="117625" y="164304"/>
                    </a:cubicBezTo>
                    <a:cubicBezTo>
                      <a:pt x="119372" y="164304"/>
                      <a:pt x="121840" y="165846"/>
                      <a:pt x="125336" y="168108"/>
                    </a:cubicBezTo>
                    <a:cubicBezTo>
                      <a:pt x="127084" y="169239"/>
                      <a:pt x="128935" y="170370"/>
                      <a:pt x="129860" y="170781"/>
                    </a:cubicBezTo>
                    <a:cubicBezTo>
                      <a:pt x="130271" y="170884"/>
                      <a:pt x="130682" y="170987"/>
                      <a:pt x="131197" y="171090"/>
                    </a:cubicBezTo>
                    <a:cubicBezTo>
                      <a:pt x="131197" y="171090"/>
                      <a:pt x="131197" y="171090"/>
                      <a:pt x="131197" y="171090"/>
                    </a:cubicBezTo>
                    <a:cubicBezTo>
                      <a:pt x="131197" y="171090"/>
                      <a:pt x="131299" y="171090"/>
                      <a:pt x="131299" y="171090"/>
                    </a:cubicBezTo>
                    <a:cubicBezTo>
                      <a:pt x="134384" y="171707"/>
                      <a:pt x="139936" y="172015"/>
                      <a:pt x="142609" y="171090"/>
                    </a:cubicBezTo>
                    <a:cubicBezTo>
                      <a:pt x="142918" y="170987"/>
                      <a:pt x="143226" y="170884"/>
                      <a:pt x="143535" y="170679"/>
                    </a:cubicBezTo>
                    <a:cubicBezTo>
                      <a:pt x="144460" y="170062"/>
                      <a:pt x="145386" y="169034"/>
                      <a:pt x="146516" y="167903"/>
                    </a:cubicBezTo>
                    <a:cubicBezTo>
                      <a:pt x="148779" y="165435"/>
                      <a:pt x="151452" y="162659"/>
                      <a:pt x="154536" y="163070"/>
                    </a:cubicBezTo>
                    <a:cubicBezTo>
                      <a:pt x="154742" y="163070"/>
                      <a:pt x="154845" y="163070"/>
                      <a:pt x="155050" y="163070"/>
                    </a:cubicBezTo>
                    <a:cubicBezTo>
                      <a:pt x="156593" y="163173"/>
                      <a:pt x="159060" y="163070"/>
                      <a:pt x="161631" y="162967"/>
                    </a:cubicBezTo>
                    <a:cubicBezTo>
                      <a:pt x="166258" y="162762"/>
                      <a:pt x="169753" y="162659"/>
                      <a:pt x="171913" y="162967"/>
                    </a:cubicBezTo>
                    <a:cubicBezTo>
                      <a:pt x="172632" y="163070"/>
                      <a:pt x="173249" y="163276"/>
                      <a:pt x="173763" y="163481"/>
                    </a:cubicBezTo>
                    <a:lnTo>
                      <a:pt x="174277" y="163790"/>
                    </a:lnTo>
                    <a:cubicBezTo>
                      <a:pt x="174277" y="163790"/>
                      <a:pt x="174380" y="163790"/>
                      <a:pt x="174380" y="163790"/>
                    </a:cubicBezTo>
                    <a:cubicBezTo>
                      <a:pt x="177054" y="165126"/>
                      <a:pt x="182400" y="167697"/>
                      <a:pt x="185587" y="166566"/>
                    </a:cubicBezTo>
                    <a:cubicBezTo>
                      <a:pt x="187335" y="165949"/>
                      <a:pt x="188980" y="163481"/>
                      <a:pt x="190420" y="161322"/>
                    </a:cubicBezTo>
                    <a:cubicBezTo>
                      <a:pt x="192065" y="158957"/>
                      <a:pt x="193402" y="156901"/>
                      <a:pt x="195150" y="156284"/>
                    </a:cubicBezTo>
                    <a:cubicBezTo>
                      <a:pt x="195664" y="156181"/>
                      <a:pt x="196075" y="156078"/>
                      <a:pt x="196486" y="155976"/>
                    </a:cubicBezTo>
                    <a:cubicBezTo>
                      <a:pt x="196383" y="154639"/>
                      <a:pt x="196281" y="153405"/>
                      <a:pt x="196178" y="152274"/>
                    </a:cubicBezTo>
                    <a:cubicBezTo>
                      <a:pt x="195767" y="147750"/>
                      <a:pt x="196075" y="146413"/>
                      <a:pt x="196795" y="144768"/>
                    </a:cubicBezTo>
                    <a:cubicBezTo>
                      <a:pt x="196589" y="143535"/>
                      <a:pt x="197103" y="142301"/>
                      <a:pt x="197309" y="139422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792" name="Freihandform: Form 791">
                <a:extLst>
                  <a:ext uri="{FF2B5EF4-FFF2-40B4-BE49-F238E27FC236}">
                    <a16:creationId xmlns:a16="http://schemas.microsoft.com/office/drawing/2014/main" id="{3EC6EA42-A824-4447-825A-12B375E682F5}"/>
                  </a:ext>
                </a:extLst>
              </p:cNvPr>
              <p:cNvSpPr/>
              <p:nvPr/>
            </p:nvSpPr>
            <p:spPr bwMode="gray">
              <a:xfrm>
                <a:off x="7004784" y="3650862"/>
                <a:ext cx="240782" cy="241290"/>
              </a:xfrm>
              <a:custGeom>
                <a:avLst/>
                <a:gdLst>
                  <a:gd name="connsiteX0" fmla="*/ 96958 w 240782"/>
                  <a:gd name="connsiteY0" fmla="*/ 238128 h 241290"/>
                  <a:gd name="connsiteX1" fmla="*/ 100248 w 240782"/>
                  <a:gd name="connsiteY1" fmla="*/ 236380 h 241290"/>
                  <a:gd name="connsiteX2" fmla="*/ 104258 w 240782"/>
                  <a:gd name="connsiteY2" fmla="*/ 235043 h 241290"/>
                  <a:gd name="connsiteX3" fmla="*/ 107548 w 240782"/>
                  <a:gd name="connsiteY3" fmla="*/ 223733 h 241290"/>
                  <a:gd name="connsiteX4" fmla="*/ 107651 w 240782"/>
                  <a:gd name="connsiteY4" fmla="*/ 223527 h 241290"/>
                  <a:gd name="connsiteX5" fmla="*/ 106520 w 240782"/>
                  <a:gd name="connsiteY5" fmla="*/ 218901 h 241290"/>
                  <a:gd name="connsiteX6" fmla="*/ 105595 w 240782"/>
                  <a:gd name="connsiteY6" fmla="*/ 216022 h 241290"/>
                  <a:gd name="connsiteX7" fmla="*/ 106006 w 240782"/>
                  <a:gd name="connsiteY7" fmla="*/ 213451 h 241290"/>
                  <a:gd name="connsiteX8" fmla="*/ 106006 w 240782"/>
                  <a:gd name="connsiteY8" fmla="*/ 213451 h 241290"/>
                  <a:gd name="connsiteX9" fmla="*/ 106006 w 240782"/>
                  <a:gd name="connsiteY9" fmla="*/ 213451 h 241290"/>
                  <a:gd name="connsiteX10" fmla="*/ 106623 w 240782"/>
                  <a:gd name="connsiteY10" fmla="*/ 213040 h 241290"/>
                  <a:gd name="connsiteX11" fmla="*/ 109604 w 240782"/>
                  <a:gd name="connsiteY11" fmla="*/ 212526 h 241290"/>
                  <a:gd name="connsiteX12" fmla="*/ 116493 w 240782"/>
                  <a:gd name="connsiteY12" fmla="*/ 210161 h 241290"/>
                  <a:gd name="connsiteX13" fmla="*/ 117522 w 240782"/>
                  <a:gd name="connsiteY13" fmla="*/ 208002 h 241290"/>
                  <a:gd name="connsiteX14" fmla="*/ 121428 w 240782"/>
                  <a:gd name="connsiteY14" fmla="*/ 198440 h 241290"/>
                  <a:gd name="connsiteX15" fmla="*/ 121531 w 240782"/>
                  <a:gd name="connsiteY15" fmla="*/ 198234 h 241290"/>
                  <a:gd name="connsiteX16" fmla="*/ 124410 w 240782"/>
                  <a:gd name="connsiteY16" fmla="*/ 185999 h 241290"/>
                  <a:gd name="connsiteX17" fmla="*/ 125541 w 240782"/>
                  <a:gd name="connsiteY17" fmla="*/ 185690 h 241290"/>
                  <a:gd name="connsiteX18" fmla="*/ 126878 w 240782"/>
                  <a:gd name="connsiteY18" fmla="*/ 186101 h 241290"/>
                  <a:gd name="connsiteX19" fmla="*/ 127392 w 240782"/>
                  <a:gd name="connsiteY19" fmla="*/ 186410 h 241290"/>
                  <a:gd name="connsiteX20" fmla="*/ 128420 w 240782"/>
                  <a:gd name="connsiteY20" fmla="*/ 187027 h 241290"/>
                  <a:gd name="connsiteX21" fmla="*/ 129757 w 240782"/>
                  <a:gd name="connsiteY21" fmla="*/ 187849 h 241290"/>
                  <a:gd name="connsiteX22" fmla="*/ 134178 w 240782"/>
                  <a:gd name="connsiteY22" fmla="*/ 189289 h 241290"/>
                  <a:gd name="connsiteX23" fmla="*/ 134692 w 240782"/>
                  <a:gd name="connsiteY23" fmla="*/ 187438 h 241290"/>
                  <a:gd name="connsiteX24" fmla="*/ 134692 w 240782"/>
                  <a:gd name="connsiteY24" fmla="*/ 187335 h 241290"/>
                  <a:gd name="connsiteX25" fmla="*/ 136851 w 240782"/>
                  <a:gd name="connsiteY25" fmla="*/ 183017 h 241290"/>
                  <a:gd name="connsiteX26" fmla="*/ 138188 w 240782"/>
                  <a:gd name="connsiteY26" fmla="*/ 182400 h 241290"/>
                  <a:gd name="connsiteX27" fmla="*/ 140656 w 240782"/>
                  <a:gd name="connsiteY27" fmla="*/ 179727 h 241290"/>
                  <a:gd name="connsiteX28" fmla="*/ 142404 w 240782"/>
                  <a:gd name="connsiteY28" fmla="*/ 175717 h 241290"/>
                  <a:gd name="connsiteX29" fmla="*/ 142404 w 240782"/>
                  <a:gd name="connsiteY29" fmla="*/ 175717 h 241290"/>
                  <a:gd name="connsiteX30" fmla="*/ 142404 w 240782"/>
                  <a:gd name="connsiteY30" fmla="*/ 175717 h 241290"/>
                  <a:gd name="connsiteX31" fmla="*/ 143020 w 240782"/>
                  <a:gd name="connsiteY31" fmla="*/ 175203 h 241290"/>
                  <a:gd name="connsiteX32" fmla="*/ 148573 w 240782"/>
                  <a:gd name="connsiteY32" fmla="*/ 175203 h 241290"/>
                  <a:gd name="connsiteX33" fmla="*/ 151657 w 240782"/>
                  <a:gd name="connsiteY33" fmla="*/ 175100 h 241290"/>
                  <a:gd name="connsiteX34" fmla="*/ 152068 w 240782"/>
                  <a:gd name="connsiteY34" fmla="*/ 174894 h 241290"/>
                  <a:gd name="connsiteX35" fmla="*/ 152685 w 240782"/>
                  <a:gd name="connsiteY35" fmla="*/ 173044 h 241290"/>
                  <a:gd name="connsiteX36" fmla="*/ 157415 w 240782"/>
                  <a:gd name="connsiteY36" fmla="*/ 169651 h 241290"/>
                  <a:gd name="connsiteX37" fmla="*/ 165332 w 240782"/>
                  <a:gd name="connsiteY37" fmla="*/ 166463 h 241290"/>
                  <a:gd name="connsiteX38" fmla="*/ 167286 w 240782"/>
                  <a:gd name="connsiteY38" fmla="*/ 164921 h 241290"/>
                  <a:gd name="connsiteX39" fmla="*/ 168005 w 240782"/>
                  <a:gd name="connsiteY39" fmla="*/ 164304 h 241290"/>
                  <a:gd name="connsiteX40" fmla="*/ 170165 w 240782"/>
                  <a:gd name="connsiteY40" fmla="*/ 162556 h 241290"/>
                  <a:gd name="connsiteX41" fmla="*/ 177156 w 240782"/>
                  <a:gd name="connsiteY41" fmla="*/ 161322 h 241290"/>
                  <a:gd name="connsiteX42" fmla="*/ 180138 w 240782"/>
                  <a:gd name="connsiteY42" fmla="*/ 162248 h 241290"/>
                  <a:gd name="connsiteX43" fmla="*/ 191654 w 240782"/>
                  <a:gd name="connsiteY43" fmla="*/ 162453 h 241290"/>
                  <a:gd name="connsiteX44" fmla="*/ 194841 w 240782"/>
                  <a:gd name="connsiteY44" fmla="*/ 161939 h 241290"/>
                  <a:gd name="connsiteX45" fmla="*/ 194944 w 240782"/>
                  <a:gd name="connsiteY45" fmla="*/ 161939 h 241290"/>
                  <a:gd name="connsiteX46" fmla="*/ 196589 w 240782"/>
                  <a:gd name="connsiteY46" fmla="*/ 160911 h 241290"/>
                  <a:gd name="connsiteX47" fmla="*/ 196589 w 240782"/>
                  <a:gd name="connsiteY47" fmla="*/ 160911 h 241290"/>
                  <a:gd name="connsiteX48" fmla="*/ 206871 w 240782"/>
                  <a:gd name="connsiteY48" fmla="*/ 157621 h 241290"/>
                  <a:gd name="connsiteX49" fmla="*/ 209030 w 240782"/>
                  <a:gd name="connsiteY49" fmla="*/ 157724 h 241290"/>
                  <a:gd name="connsiteX50" fmla="*/ 220443 w 240782"/>
                  <a:gd name="connsiteY50" fmla="*/ 156284 h 241290"/>
                  <a:gd name="connsiteX51" fmla="*/ 229594 w 240782"/>
                  <a:gd name="connsiteY51" fmla="*/ 155050 h 241290"/>
                  <a:gd name="connsiteX52" fmla="*/ 229594 w 240782"/>
                  <a:gd name="connsiteY52" fmla="*/ 155050 h 241290"/>
                  <a:gd name="connsiteX53" fmla="*/ 236071 w 240782"/>
                  <a:gd name="connsiteY53" fmla="*/ 150115 h 241290"/>
                  <a:gd name="connsiteX54" fmla="*/ 237202 w 240782"/>
                  <a:gd name="connsiteY54" fmla="*/ 148367 h 241290"/>
                  <a:gd name="connsiteX55" fmla="*/ 238642 w 240782"/>
                  <a:gd name="connsiteY55" fmla="*/ 143432 h 241290"/>
                  <a:gd name="connsiteX56" fmla="*/ 238744 w 240782"/>
                  <a:gd name="connsiteY56" fmla="*/ 143021 h 241290"/>
                  <a:gd name="connsiteX57" fmla="*/ 240698 w 240782"/>
                  <a:gd name="connsiteY57" fmla="*/ 136851 h 241290"/>
                  <a:gd name="connsiteX58" fmla="*/ 236277 w 240782"/>
                  <a:gd name="connsiteY58" fmla="*/ 97266 h 241290"/>
                  <a:gd name="connsiteX59" fmla="*/ 225687 w 240782"/>
                  <a:gd name="connsiteY59" fmla="*/ 99837 h 241290"/>
                  <a:gd name="connsiteX60" fmla="*/ 225481 w 240782"/>
                  <a:gd name="connsiteY60" fmla="*/ 99940 h 241290"/>
                  <a:gd name="connsiteX61" fmla="*/ 225378 w 240782"/>
                  <a:gd name="connsiteY61" fmla="*/ 99940 h 241290"/>
                  <a:gd name="connsiteX62" fmla="*/ 224555 w 240782"/>
                  <a:gd name="connsiteY62" fmla="*/ 99940 h 241290"/>
                  <a:gd name="connsiteX63" fmla="*/ 224144 w 240782"/>
                  <a:gd name="connsiteY63" fmla="*/ 99734 h 241290"/>
                  <a:gd name="connsiteX64" fmla="*/ 223425 w 240782"/>
                  <a:gd name="connsiteY64" fmla="*/ 99220 h 241290"/>
                  <a:gd name="connsiteX65" fmla="*/ 223836 w 240782"/>
                  <a:gd name="connsiteY65" fmla="*/ 98809 h 241290"/>
                  <a:gd name="connsiteX66" fmla="*/ 214788 w 240782"/>
                  <a:gd name="connsiteY66" fmla="*/ 83591 h 241290"/>
                  <a:gd name="connsiteX67" fmla="*/ 213657 w 240782"/>
                  <a:gd name="connsiteY67" fmla="*/ 82975 h 241290"/>
                  <a:gd name="connsiteX68" fmla="*/ 197926 w 240782"/>
                  <a:gd name="connsiteY68" fmla="*/ 78348 h 241290"/>
                  <a:gd name="connsiteX69" fmla="*/ 197720 w 240782"/>
                  <a:gd name="connsiteY69" fmla="*/ 78348 h 241290"/>
                  <a:gd name="connsiteX70" fmla="*/ 197823 w 240782"/>
                  <a:gd name="connsiteY70" fmla="*/ 77422 h 241290"/>
                  <a:gd name="connsiteX71" fmla="*/ 197720 w 240782"/>
                  <a:gd name="connsiteY71" fmla="*/ 77422 h 241290"/>
                  <a:gd name="connsiteX72" fmla="*/ 197000 w 240782"/>
                  <a:gd name="connsiteY72" fmla="*/ 77936 h 241290"/>
                  <a:gd name="connsiteX73" fmla="*/ 193401 w 240782"/>
                  <a:gd name="connsiteY73" fmla="*/ 73001 h 241290"/>
                  <a:gd name="connsiteX74" fmla="*/ 187952 w 240782"/>
                  <a:gd name="connsiteY74" fmla="*/ 66421 h 241290"/>
                  <a:gd name="connsiteX75" fmla="*/ 185587 w 240782"/>
                  <a:gd name="connsiteY75" fmla="*/ 63953 h 241290"/>
                  <a:gd name="connsiteX76" fmla="*/ 140244 w 240782"/>
                  <a:gd name="connsiteY76" fmla="*/ 34855 h 241290"/>
                  <a:gd name="connsiteX77" fmla="*/ 83900 w 240782"/>
                  <a:gd name="connsiteY77" fmla="*/ 0 h 241290"/>
                  <a:gd name="connsiteX78" fmla="*/ 60971 w 240782"/>
                  <a:gd name="connsiteY78" fmla="*/ 103 h 241290"/>
                  <a:gd name="connsiteX79" fmla="*/ 95107 w 240782"/>
                  <a:gd name="connsiteY79" fmla="*/ 136235 h 241290"/>
                  <a:gd name="connsiteX80" fmla="*/ 100042 w 240782"/>
                  <a:gd name="connsiteY80" fmla="*/ 140861 h 241290"/>
                  <a:gd name="connsiteX81" fmla="*/ 100248 w 240782"/>
                  <a:gd name="connsiteY81" fmla="*/ 141067 h 241290"/>
                  <a:gd name="connsiteX82" fmla="*/ 100351 w 240782"/>
                  <a:gd name="connsiteY82" fmla="*/ 141375 h 241290"/>
                  <a:gd name="connsiteX83" fmla="*/ 100865 w 240782"/>
                  <a:gd name="connsiteY83" fmla="*/ 145283 h 241290"/>
                  <a:gd name="connsiteX84" fmla="*/ 99220 w 240782"/>
                  <a:gd name="connsiteY84" fmla="*/ 155873 h 241290"/>
                  <a:gd name="connsiteX85" fmla="*/ 68991 w 240782"/>
                  <a:gd name="connsiteY85" fmla="*/ 157107 h 241290"/>
                  <a:gd name="connsiteX86" fmla="*/ 42875 w 240782"/>
                  <a:gd name="connsiteY86" fmla="*/ 157107 h 241290"/>
                  <a:gd name="connsiteX87" fmla="*/ 41436 w 240782"/>
                  <a:gd name="connsiteY87" fmla="*/ 157004 h 241290"/>
                  <a:gd name="connsiteX88" fmla="*/ 32079 w 240782"/>
                  <a:gd name="connsiteY88" fmla="*/ 159883 h 241290"/>
                  <a:gd name="connsiteX89" fmla="*/ 31976 w 240782"/>
                  <a:gd name="connsiteY89" fmla="*/ 159883 h 241290"/>
                  <a:gd name="connsiteX90" fmla="*/ 26938 w 240782"/>
                  <a:gd name="connsiteY90" fmla="*/ 159060 h 241290"/>
                  <a:gd name="connsiteX91" fmla="*/ 22929 w 240782"/>
                  <a:gd name="connsiteY91" fmla="*/ 158752 h 241290"/>
                  <a:gd name="connsiteX92" fmla="*/ 22517 w 240782"/>
                  <a:gd name="connsiteY92" fmla="*/ 160088 h 241290"/>
                  <a:gd name="connsiteX93" fmla="*/ 20050 w 240782"/>
                  <a:gd name="connsiteY93" fmla="*/ 163584 h 241290"/>
                  <a:gd name="connsiteX94" fmla="*/ 17171 w 240782"/>
                  <a:gd name="connsiteY94" fmla="*/ 163173 h 241290"/>
                  <a:gd name="connsiteX95" fmla="*/ 13469 w 240782"/>
                  <a:gd name="connsiteY95" fmla="*/ 160603 h 241290"/>
                  <a:gd name="connsiteX96" fmla="*/ 8123 w 240782"/>
                  <a:gd name="connsiteY96" fmla="*/ 158238 h 241290"/>
                  <a:gd name="connsiteX97" fmla="*/ 6786 w 240782"/>
                  <a:gd name="connsiteY97" fmla="*/ 163379 h 241290"/>
                  <a:gd name="connsiteX98" fmla="*/ 5655 w 240782"/>
                  <a:gd name="connsiteY98" fmla="*/ 167080 h 241290"/>
                  <a:gd name="connsiteX99" fmla="*/ 0 w 240782"/>
                  <a:gd name="connsiteY99" fmla="*/ 169548 h 241290"/>
                  <a:gd name="connsiteX100" fmla="*/ 0 w 240782"/>
                  <a:gd name="connsiteY100" fmla="*/ 169548 h 241290"/>
                  <a:gd name="connsiteX101" fmla="*/ 925 w 240782"/>
                  <a:gd name="connsiteY101" fmla="*/ 171707 h 241290"/>
                  <a:gd name="connsiteX102" fmla="*/ 3599 w 240782"/>
                  <a:gd name="connsiteY102" fmla="*/ 175408 h 241290"/>
                  <a:gd name="connsiteX103" fmla="*/ 4113 w 240782"/>
                  <a:gd name="connsiteY103" fmla="*/ 175408 h 241290"/>
                  <a:gd name="connsiteX104" fmla="*/ 4113 w 240782"/>
                  <a:gd name="connsiteY104" fmla="*/ 176437 h 241290"/>
                  <a:gd name="connsiteX105" fmla="*/ 4113 w 240782"/>
                  <a:gd name="connsiteY105" fmla="*/ 176539 h 241290"/>
                  <a:gd name="connsiteX106" fmla="*/ 4730 w 240782"/>
                  <a:gd name="connsiteY106" fmla="*/ 180961 h 241290"/>
                  <a:gd name="connsiteX107" fmla="*/ 6786 w 240782"/>
                  <a:gd name="connsiteY107" fmla="*/ 185485 h 241290"/>
                  <a:gd name="connsiteX108" fmla="*/ 6786 w 240782"/>
                  <a:gd name="connsiteY108" fmla="*/ 185485 h 241290"/>
                  <a:gd name="connsiteX109" fmla="*/ 6786 w 240782"/>
                  <a:gd name="connsiteY109" fmla="*/ 185485 h 241290"/>
                  <a:gd name="connsiteX110" fmla="*/ 15011 w 240782"/>
                  <a:gd name="connsiteY110" fmla="*/ 194533 h 241290"/>
                  <a:gd name="connsiteX111" fmla="*/ 15731 w 240782"/>
                  <a:gd name="connsiteY111" fmla="*/ 196075 h 241290"/>
                  <a:gd name="connsiteX112" fmla="*/ 16451 w 240782"/>
                  <a:gd name="connsiteY112" fmla="*/ 203992 h 241290"/>
                  <a:gd name="connsiteX113" fmla="*/ 16451 w 240782"/>
                  <a:gd name="connsiteY113" fmla="*/ 204815 h 241290"/>
                  <a:gd name="connsiteX114" fmla="*/ 16451 w 240782"/>
                  <a:gd name="connsiteY114" fmla="*/ 204815 h 241290"/>
                  <a:gd name="connsiteX115" fmla="*/ 16451 w 240782"/>
                  <a:gd name="connsiteY115" fmla="*/ 205329 h 241290"/>
                  <a:gd name="connsiteX116" fmla="*/ 16554 w 240782"/>
                  <a:gd name="connsiteY116" fmla="*/ 208310 h 241290"/>
                  <a:gd name="connsiteX117" fmla="*/ 16554 w 240782"/>
                  <a:gd name="connsiteY117" fmla="*/ 208619 h 241290"/>
                  <a:gd name="connsiteX118" fmla="*/ 16554 w 240782"/>
                  <a:gd name="connsiteY118" fmla="*/ 208722 h 241290"/>
                  <a:gd name="connsiteX119" fmla="*/ 18816 w 240782"/>
                  <a:gd name="connsiteY119" fmla="*/ 213040 h 241290"/>
                  <a:gd name="connsiteX120" fmla="*/ 19330 w 240782"/>
                  <a:gd name="connsiteY120" fmla="*/ 212526 h 241290"/>
                  <a:gd name="connsiteX121" fmla="*/ 23031 w 240782"/>
                  <a:gd name="connsiteY121" fmla="*/ 210984 h 241290"/>
                  <a:gd name="connsiteX122" fmla="*/ 24985 w 240782"/>
                  <a:gd name="connsiteY122" fmla="*/ 211703 h 241290"/>
                  <a:gd name="connsiteX123" fmla="*/ 26938 w 240782"/>
                  <a:gd name="connsiteY123" fmla="*/ 212217 h 241290"/>
                  <a:gd name="connsiteX124" fmla="*/ 27452 w 240782"/>
                  <a:gd name="connsiteY124" fmla="*/ 211292 h 241290"/>
                  <a:gd name="connsiteX125" fmla="*/ 27967 w 240782"/>
                  <a:gd name="connsiteY125" fmla="*/ 210161 h 241290"/>
                  <a:gd name="connsiteX126" fmla="*/ 27967 w 240782"/>
                  <a:gd name="connsiteY126" fmla="*/ 210161 h 241290"/>
                  <a:gd name="connsiteX127" fmla="*/ 27967 w 240782"/>
                  <a:gd name="connsiteY127" fmla="*/ 210161 h 241290"/>
                  <a:gd name="connsiteX128" fmla="*/ 27967 w 240782"/>
                  <a:gd name="connsiteY128" fmla="*/ 210161 h 241290"/>
                  <a:gd name="connsiteX129" fmla="*/ 27967 w 240782"/>
                  <a:gd name="connsiteY129" fmla="*/ 210161 h 241290"/>
                  <a:gd name="connsiteX130" fmla="*/ 29303 w 240782"/>
                  <a:gd name="connsiteY130" fmla="*/ 209030 h 241290"/>
                  <a:gd name="connsiteX131" fmla="*/ 35575 w 240782"/>
                  <a:gd name="connsiteY131" fmla="*/ 210367 h 241290"/>
                  <a:gd name="connsiteX132" fmla="*/ 38557 w 240782"/>
                  <a:gd name="connsiteY132" fmla="*/ 211498 h 241290"/>
                  <a:gd name="connsiteX133" fmla="*/ 39174 w 240782"/>
                  <a:gd name="connsiteY133" fmla="*/ 211292 h 241290"/>
                  <a:gd name="connsiteX134" fmla="*/ 39174 w 240782"/>
                  <a:gd name="connsiteY134" fmla="*/ 211292 h 241290"/>
                  <a:gd name="connsiteX135" fmla="*/ 39174 w 240782"/>
                  <a:gd name="connsiteY135" fmla="*/ 211292 h 241290"/>
                  <a:gd name="connsiteX136" fmla="*/ 43389 w 240782"/>
                  <a:gd name="connsiteY136" fmla="*/ 207385 h 241290"/>
                  <a:gd name="connsiteX137" fmla="*/ 48839 w 240782"/>
                  <a:gd name="connsiteY137" fmla="*/ 203581 h 241290"/>
                  <a:gd name="connsiteX138" fmla="*/ 52849 w 240782"/>
                  <a:gd name="connsiteY138" fmla="*/ 208002 h 241290"/>
                  <a:gd name="connsiteX139" fmla="*/ 56036 w 240782"/>
                  <a:gd name="connsiteY139" fmla="*/ 216125 h 241290"/>
                  <a:gd name="connsiteX140" fmla="*/ 59635 w 240782"/>
                  <a:gd name="connsiteY140" fmla="*/ 220032 h 241290"/>
                  <a:gd name="connsiteX141" fmla="*/ 60868 w 240782"/>
                  <a:gd name="connsiteY141" fmla="*/ 221060 h 241290"/>
                  <a:gd name="connsiteX142" fmla="*/ 62205 w 240782"/>
                  <a:gd name="connsiteY142" fmla="*/ 223322 h 241290"/>
                  <a:gd name="connsiteX143" fmla="*/ 62102 w 240782"/>
                  <a:gd name="connsiteY143" fmla="*/ 223733 h 241290"/>
                  <a:gd name="connsiteX144" fmla="*/ 62102 w 240782"/>
                  <a:gd name="connsiteY144" fmla="*/ 223733 h 241290"/>
                  <a:gd name="connsiteX145" fmla="*/ 62102 w 240782"/>
                  <a:gd name="connsiteY145" fmla="*/ 223733 h 241290"/>
                  <a:gd name="connsiteX146" fmla="*/ 61074 w 240782"/>
                  <a:gd name="connsiteY146" fmla="*/ 224658 h 241290"/>
                  <a:gd name="connsiteX147" fmla="*/ 59840 w 240782"/>
                  <a:gd name="connsiteY147" fmla="*/ 227229 h 241290"/>
                  <a:gd name="connsiteX148" fmla="*/ 59943 w 240782"/>
                  <a:gd name="connsiteY148" fmla="*/ 227640 h 241290"/>
                  <a:gd name="connsiteX149" fmla="*/ 60971 w 240782"/>
                  <a:gd name="connsiteY149" fmla="*/ 228257 h 241290"/>
                  <a:gd name="connsiteX150" fmla="*/ 60971 w 240782"/>
                  <a:gd name="connsiteY150" fmla="*/ 228257 h 241290"/>
                  <a:gd name="connsiteX151" fmla="*/ 64570 w 240782"/>
                  <a:gd name="connsiteY151" fmla="*/ 233604 h 241290"/>
                  <a:gd name="connsiteX152" fmla="*/ 65701 w 240782"/>
                  <a:gd name="connsiteY152" fmla="*/ 237511 h 241290"/>
                  <a:gd name="connsiteX153" fmla="*/ 67552 w 240782"/>
                  <a:gd name="connsiteY153" fmla="*/ 239464 h 241290"/>
                  <a:gd name="connsiteX154" fmla="*/ 67655 w 240782"/>
                  <a:gd name="connsiteY154" fmla="*/ 239567 h 241290"/>
                  <a:gd name="connsiteX155" fmla="*/ 69711 w 240782"/>
                  <a:gd name="connsiteY155" fmla="*/ 240184 h 241290"/>
                  <a:gd name="connsiteX156" fmla="*/ 70945 w 240782"/>
                  <a:gd name="connsiteY156" fmla="*/ 238642 h 241290"/>
                  <a:gd name="connsiteX157" fmla="*/ 73721 w 240782"/>
                  <a:gd name="connsiteY157" fmla="*/ 236071 h 241290"/>
                  <a:gd name="connsiteX158" fmla="*/ 80404 w 240782"/>
                  <a:gd name="connsiteY158" fmla="*/ 240698 h 241290"/>
                  <a:gd name="connsiteX159" fmla="*/ 82255 w 240782"/>
                  <a:gd name="connsiteY159" fmla="*/ 241212 h 241290"/>
                  <a:gd name="connsiteX160" fmla="*/ 86676 w 240782"/>
                  <a:gd name="connsiteY160" fmla="*/ 236894 h 241290"/>
                  <a:gd name="connsiteX161" fmla="*/ 88115 w 240782"/>
                  <a:gd name="connsiteY161" fmla="*/ 234221 h 241290"/>
                  <a:gd name="connsiteX162" fmla="*/ 93051 w 240782"/>
                  <a:gd name="connsiteY162" fmla="*/ 232473 h 241290"/>
                  <a:gd name="connsiteX163" fmla="*/ 95518 w 240782"/>
                  <a:gd name="connsiteY163" fmla="*/ 233912 h 241290"/>
                  <a:gd name="connsiteX164" fmla="*/ 95518 w 240782"/>
                  <a:gd name="connsiteY164" fmla="*/ 233912 h 241290"/>
                  <a:gd name="connsiteX165" fmla="*/ 95518 w 240782"/>
                  <a:gd name="connsiteY165" fmla="*/ 233912 h 241290"/>
                  <a:gd name="connsiteX166" fmla="*/ 95518 w 240782"/>
                  <a:gd name="connsiteY166" fmla="*/ 233912 h 241290"/>
                  <a:gd name="connsiteX167" fmla="*/ 95518 w 240782"/>
                  <a:gd name="connsiteY167" fmla="*/ 233912 h 241290"/>
                  <a:gd name="connsiteX168" fmla="*/ 96032 w 240782"/>
                  <a:gd name="connsiteY168" fmla="*/ 236071 h 241290"/>
                  <a:gd name="connsiteX169" fmla="*/ 96032 w 240782"/>
                  <a:gd name="connsiteY169" fmla="*/ 236791 h 241290"/>
                  <a:gd name="connsiteX170" fmla="*/ 96958 w 240782"/>
                  <a:gd name="connsiteY170" fmla="*/ 238128 h 241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</a:cxnLst>
                <a:rect l="l" t="t" r="r" b="b"/>
                <a:pathLst>
                  <a:path w="240782" h="241290">
                    <a:moveTo>
                      <a:pt x="96958" y="238128"/>
                    </a:moveTo>
                    <a:cubicBezTo>
                      <a:pt x="96958" y="238128"/>
                      <a:pt x="97678" y="238436"/>
                      <a:pt x="100248" y="236380"/>
                    </a:cubicBezTo>
                    <a:cubicBezTo>
                      <a:pt x="101379" y="235454"/>
                      <a:pt x="102818" y="235043"/>
                      <a:pt x="104258" y="235043"/>
                    </a:cubicBezTo>
                    <a:cubicBezTo>
                      <a:pt x="105492" y="229902"/>
                      <a:pt x="106828" y="225378"/>
                      <a:pt x="107548" y="223733"/>
                    </a:cubicBezTo>
                    <a:cubicBezTo>
                      <a:pt x="107548" y="223630"/>
                      <a:pt x="107548" y="223630"/>
                      <a:pt x="107651" y="223527"/>
                    </a:cubicBezTo>
                    <a:cubicBezTo>
                      <a:pt x="107856" y="222499"/>
                      <a:pt x="107137" y="220546"/>
                      <a:pt x="106520" y="218901"/>
                    </a:cubicBezTo>
                    <a:cubicBezTo>
                      <a:pt x="106109" y="217872"/>
                      <a:pt x="105800" y="216844"/>
                      <a:pt x="105595" y="216022"/>
                    </a:cubicBezTo>
                    <a:cubicBezTo>
                      <a:pt x="105389" y="214993"/>
                      <a:pt x="105389" y="214068"/>
                      <a:pt x="106006" y="213451"/>
                    </a:cubicBezTo>
                    <a:cubicBezTo>
                      <a:pt x="106006" y="213451"/>
                      <a:pt x="106006" y="213451"/>
                      <a:pt x="106006" y="213451"/>
                    </a:cubicBezTo>
                    <a:cubicBezTo>
                      <a:pt x="106006" y="213451"/>
                      <a:pt x="106006" y="213451"/>
                      <a:pt x="106006" y="213451"/>
                    </a:cubicBezTo>
                    <a:cubicBezTo>
                      <a:pt x="106212" y="213246"/>
                      <a:pt x="106314" y="213143"/>
                      <a:pt x="106623" y="213040"/>
                    </a:cubicBezTo>
                    <a:cubicBezTo>
                      <a:pt x="107342" y="212731"/>
                      <a:pt x="108371" y="212629"/>
                      <a:pt x="109604" y="212526"/>
                    </a:cubicBezTo>
                    <a:cubicBezTo>
                      <a:pt x="111969" y="212423"/>
                      <a:pt x="114848" y="212217"/>
                      <a:pt x="116493" y="210161"/>
                    </a:cubicBezTo>
                    <a:cubicBezTo>
                      <a:pt x="116905" y="209647"/>
                      <a:pt x="117316" y="208927"/>
                      <a:pt x="117522" y="208002"/>
                    </a:cubicBezTo>
                    <a:cubicBezTo>
                      <a:pt x="118755" y="203581"/>
                      <a:pt x="120400" y="199982"/>
                      <a:pt x="121428" y="198440"/>
                    </a:cubicBezTo>
                    <a:cubicBezTo>
                      <a:pt x="121428" y="198337"/>
                      <a:pt x="121531" y="198337"/>
                      <a:pt x="121531" y="198234"/>
                    </a:cubicBezTo>
                    <a:cubicBezTo>
                      <a:pt x="121531" y="193402"/>
                      <a:pt x="122046" y="187335"/>
                      <a:pt x="124410" y="185999"/>
                    </a:cubicBezTo>
                    <a:cubicBezTo>
                      <a:pt x="124822" y="185793"/>
                      <a:pt x="125130" y="185690"/>
                      <a:pt x="125541" y="185690"/>
                    </a:cubicBezTo>
                    <a:cubicBezTo>
                      <a:pt x="125953" y="185690"/>
                      <a:pt x="126467" y="185793"/>
                      <a:pt x="126878" y="186101"/>
                    </a:cubicBezTo>
                    <a:cubicBezTo>
                      <a:pt x="126981" y="186204"/>
                      <a:pt x="127186" y="186307"/>
                      <a:pt x="127392" y="186410"/>
                    </a:cubicBezTo>
                    <a:cubicBezTo>
                      <a:pt x="127701" y="186616"/>
                      <a:pt x="128112" y="186821"/>
                      <a:pt x="128420" y="187027"/>
                    </a:cubicBezTo>
                    <a:cubicBezTo>
                      <a:pt x="128832" y="187232"/>
                      <a:pt x="129346" y="187541"/>
                      <a:pt x="129757" y="187849"/>
                    </a:cubicBezTo>
                    <a:cubicBezTo>
                      <a:pt x="131505" y="188775"/>
                      <a:pt x="133458" y="189700"/>
                      <a:pt x="134178" y="189289"/>
                    </a:cubicBezTo>
                    <a:cubicBezTo>
                      <a:pt x="134487" y="189083"/>
                      <a:pt x="134692" y="188466"/>
                      <a:pt x="134692" y="187438"/>
                    </a:cubicBezTo>
                    <a:cubicBezTo>
                      <a:pt x="134692" y="187438"/>
                      <a:pt x="134692" y="187335"/>
                      <a:pt x="134692" y="187335"/>
                    </a:cubicBezTo>
                    <a:cubicBezTo>
                      <a:pt x="134692" y="184765"/>
                      <a:pt x="135720" y="183737"/>
                      <a:pt x="136851" y="183017"/>
                    </a:cubicBezTo>
                    <a:cubicBezTo>
                      <a:pt x="137263" y="182811"/>
                      <a:pt x="137777" y="182606"/>
                      <a:pt x="138188" y="182400"/>
                    </a:cubicBezTo>
                    <a:cubicBezTo>
                      <a:pt x="139422" y="181886"/>
                      <a:pt x="140347" y="181577"/>
                      <a:pt x="140656" y="179727"/>
                    </a:cubicBezTo>
                    <a:cubicBezTo>
                      <a:pt x="140964" y="177876"/>
                      <a:pt x="141478" y="176539"/>
                      <a:pt x="142404" y="175717"/>
                    </a:cubicBezTo>
                    <a:cubicBezTo>
                      <a:pt x="142404" y="175717"/>
                      <a:pt x="142404" y="175717"/>
                      <a:pt x="142404" y="175717"/>
                    </a:cubicBezTo>
                    <a:cubicBezTo>
                      <a:pt x="142404" y="175717"/>
                      <a:pt x="142404" y="175717"/>
                      <a:pt x="142404" y="175717"/>
                    </a:cubicBezTo>
                    <a:cubicBezTo>
                      <a:pt x="142609" y="175511"/>
                      <a:pt x="142815" y="175306"/>
                      <a:pt x="143020" y="175203"/>
                    </a:cubicBezTo>
                    <a:cubicBezTo>
                      <a:pt x="144666" y="174175"/>
                      <a:pt x="146619" y="174586"/>
                      <a:pt x="148573" y="175203"/>
                    </a:cubicBezTo>
                    <a:cubicBezTo>
                      <a:pt x="149806" y="175511"/>
                      <a:pt x="150835" y="175511"/>
                      <a:pt x="151657" y="175100"/>
                    </a:cubicBezTo>
                    <a:cubicBezTo>
                      <a:pt x="151760" y="174997"/>
                      <a:pt x="151966" y="174997"/>
                      <a:pt x="152068" y="174894"/>
                    </a:cubicBezTo>
                    <a:cubicBezTo>
                      <a:pt x="152583" y="174483"/>
                      <a:pt x="152788" y="173866"/>
                      <a:pt x="152685" y="173044"/>
                    </a:cubicBezTo>
                    <a:cubicBezTo>
                      <a:pt x="152480" y="170781"/>
                      <a:pt x="154845" y="170267"/>
                      <a:pt x="157415" y="169651"/>
                    </a:cubicBezTo>
                    <a:cubicBezTo>
                      <a:pt x="159780" y="169136"/>
                      <a:pt x="162762" y="168417"/>
                      <a:pt x="165332" y="166463"/>
                    </a:cubicBezTo>
                    <a:cubicBezTo>
                      <a:pt x="166052" y="165949"/>
                      <a:pt x="166669" y="165435"/>
                      <a:pt x="167286" y="164921"/>
                    </a:cubicBezTo>
                    <a:cubicBezTo>
                      <a:pt x="167491" y="164715"/>
                      <a:pt x="167800" y="164510"/>
                      <a:pt x="168005" y="164304"/>
                    </a:cubicBezTo>
                    <a:cubicBezTo>
                      <a:pt x="168725" y="163687"/>
                      <a:pt x="169445" y="163070"/>
                      <a:pt x="170165" y="162556"/>
                    </a:cubicBezTo>
                    <a:cubicBezTo>
                      <a:pt x="172941" y="160397"/>
                      <a:pt x="175100" y="159369"/>
                      <a:pt x="177156" y="161322"/>
                    </a:cubicBezTo>
                    <a:cubicBezTo>
                      <a:pt x="177465" y="161631"/>
                      <a:pt x="178493" y="162042"/>
                      <a:pt x="180138" y="162248"/>
                    </a:cubicBezTo>
                    <a:cubicBezTo>
                      <a:pt x="183325" y="162659"/>
                      <a:pt x="188363" y="162659"/>
                      <a:pt x="191654" y="162453"/>
                    </a:cubicBezTo>
                    <a:cubicBezTo>
                      <a:pt x="193196" y="162350"/>
                      <a:pt x="194430" y="162145"/>
                      <a:pt x="194841" y="161939"/>
                    </a:cubicBezTo>
                    <a:cubicBezTo>
                      <a:pt x="194841" y="161939"/>
                      <a:pt x="194944" y="161939"/>
                      <a:pt x="194944" y="161939"/>
                    </a:cubicBezTo>
                    <a:cubicBezTo>
                      <a:pt x="195355" y="161734"/>
                      <a:pt x="195972" y="161322"/>
                      <a:pt x="196589" y="160911"/>
                    </a:cubicBezTo>
                    <a:cubicBezTo>
                      <a:pt x="196589" y="160911"/>
                      <a:pt x="196589" y="160911"/>
                      <a:pt x="196589" y="160911"/>
                    </a:cubicBezTo>
                    <a:cubicBezTo>
                      <a:pt x="198954" y="159369"/>
                      <a:pt x="202450" y="156901"/>
                      <a:pt x="206871" y="157621"/>
                    </a:cubicBezTo>
                    <a:cubicBezTo>
                      <a:pt x="207488" y="157724"/>
                      <a:pt x="208207" y="157724"/>
                      <a:pt x="209030" y="157724"/>
                    </a:cubicBezTo>
                    <a:cubicBezTo>
                      <a:pt x="212115" y="157724"/>
                      <a:pt x="216536" y="156901"/>
                      <a:pt x="220443" y="156284"/>
                    </a:cubicBezTo>
                    <a:cubicBezTo>
                      <a:pt x="224041" y="155667"/>
                      <a:pt x="227434" y="155050"/>
                      <a:pt x="229594" y="155050"/>
                    </a:cubicBezTo>
                    <a:cubicBezTo>
                      <a:pt x="229594" y="155050"/>
                      <a:pt x="229594" y="155050"/>
                      <a:pt x="229594" y="155050"/>
                    </a:cubicBezTo>
                    <a:cubicBezTo>
                      <a:pt x="233089" y="155050"/>
                      <a:pt x="234837" y="152274"/>
                      <a:pt x="236071" y="150115"/>
                    </a:cubicBezTo>
                    <a:cubicBezTo>
                      <a:pt x="236483" y="149498"/>
                      <a:pt x="236791" y="148881"/>
                      <a:pt x="237202" y="148367"/>
                    </a:cubicBezTo>
                    <a:cubicBezTo>
                      <a:pt x="237716" y="147750"/>
                      <a:pt x="238230" y="145488"/>
                      <a:pt x="238642" y="143432"/>
                    </a:cubicBezTo>
                    <a:cubicBezTo>
                      <a:pt x="238642" y="143329"/>
                      <a:pt x="238744" y="143123"/>
                      <a:pt x="238744" y="143021"/>
                    </a:cubicBezTo>
                    <a:cubicBezTo>
                      <a:pt x="239362" y="139833"/>
                      <a:pt x="239773" y="137777"/>
                      <a:pt x="240698" y="136851"/>
                    </a:cubicBezTo>
                    <a:cubicBezTo>
                      <a:pt x="241315" y="134178"/>
                      <a:pt x="238436" y="111044"/>
                      <a:pt x="236277" y="97266"/>
                    </a:cubicBezTo>
                    <a:cubicBezTo>
                      <a:pt x="233604" y="97883"/>
                      <a:pt x="230005" y="98809"/>
                      <a:pt x="225687" y="99837"/>
                    </a:cubicBezTo>
                    <a:cubicBezTo>
                      <a:pt x="225584" y="99837"/>
                      <a:pt x="225584" y="99837"/>
                      <a:pt x="225481" y="99940"/>
                    </a:cubicBezTo>
                    <a:cubicBezTo>
                      <a:pt x="225481" y="99940"/>
                      <a:pt x="225378" y="99940"/>
                      <a:pt x="225378" y="99940"/>
                    </a:cubicBezTo>
                    <a:cubicBezTo>
                      <a:pt x="225172" y="100042"/>
                      <a:pt x="224864" y="100042"/>
                      <a:pt x="224555" y="99940"/>
                    </a:cubicBezTo>
                    <a:cubicBezTo>
                      <a:pt x="224453" y="99940"/>
                      <a:pt x="224247" y="99837"/>
                      <a:pt x="224144" y="99734"/>
                    </a:cubicBezTo>
                    <a:lnTo>
                      <a:pt x="223425" y="99220"/>
                    </a:lnTo>
                    <a:lnTo>
                      <a:pt x="223836" y="98809"/>
                    </a:lnTo>
                    <a:cubicBezTo>
                      <a:pt x="223425" y="96752"/>
                      <a:pt x="221368" y="87190"/>
                      <a:pt x="214788" y="83591"/>
                    </a:cubicBezTo>
                    <a:cubicBezTo>
                      <a:pt x="214377" y="83386"/>
                      <a:pt x="214068" y="83180"/>
                      <a:pt x="213657" y="82975"/>
                    </a:cubicBezTo>
                    <a:cubicBezTo>
                      <a:pt x="206871" y="79582"/>
                      <a:pt x="199159" y="78451"/>
                      <a:pt x="197926" y="78348"/>
                    </a:cubicBezTo>
                    <a:cubicBezTo>
                      <a:pt x="197823" y="78348"/>
                      <a:pt x="197720" y="78348"/>
                      <a:pt x="197720" y="78348"/>
                    </a:cubicBezTo>
                    <a:lnTo>
                      <a:pt x="197823" y="77422"/>
                    </a:lnTo>
                    <a:lnTo>
                      <a:pt x="197720" y="77422"/>
                    </a:lnTo>
                    <a:lnTo>
                      <a:pt x="197000" y="77936"/>
                    </a:lnTo>
                    <a:cubicBezTo>
                      <a:pt x="197000" y="77936"/>
                      <a:pt x="195458" y="75777"/>
                      <a:pt x="193401" y="73001"/>
                    </a:cubicBezTo>
                    <a:cubicBezTo>
                      <a:pt x="191859" y="70842"/>
                      <a:pt x="189906" y="68477"/>
                      <a:pt x="187952" y="66421"/>
                    </a:cubicBezTo>
                    <a:cubicBezTo>
                      <a:pt x="187130" y="65495"/>
                      <a:pt x="186307" y="64673"/>
                      <a:pt x="185587" y="63953"/>
                    </a:cubicBezTo>
                    <a:cubicBezTo>
                      <a:pt x="184045" y="62514"/>
                      <a:pt x="165229" y="50484"/>
                      <a:pt x="140244" y="34855"/>
                    </a:cubicBezTo>
                    <a:cubicBezTo>
                      <a:pt x="122765" y="23957"/>
                      <a:pt x="102510" y="11413"/>
                      <a:pt x="83900" y="0"/>
                    </a:cubicBezTo>
                    <a:lnTo>
                      <a:pt x="60971" y="103"/>
                    </a:lnTo>
                    <a:cubicBezTo>
                      <a:pt x="74029" y="45240"/>
                      <a:pt x="85545" y="91097"/>
                      <a:pt x="95107" y="136235"/>
                    </a:cubicBezTo>
                    <a:cubicBezTo>
                      <a:pt x="96752" y="137777"/>
                      <a:pt x="98397" y="139319"/>
                      <a:pt x="100042" y="140861"/>
                    </a:cubicBezTo>
                    <a:lnTo>
                      <a:pt x="100248" y="141067"/>
                    </a:lnTo>
                    <a:lnTo>
                      <a:pt x="100351" y="141375"/>
                    </a:lnTo>
                    <a:cubicBezTo>
                      <a:pt x="100351" y="141375"/>
                      <a:pt x="100659" y="143123"/>
                      <a:pt x="100865" y="145283"/>
                    </a:cubicBezTo>
                    <a:cubicBezTo>
                      <a:pt x="101276" y="149190"/>
                      <a:pt x="101379" y="154639"/>
                      <a:pt x="99220" y="155873"/>
                    </a:cubicBezTo>
                    <a:cubicBezTo>
                      <a:pt x="98706" y="156181"/>
                      <a:pt x="97369" y="156901"/>
                      <a:pt x="68991" y="157107"/>
                    </a:cubicBezTo>
                    <a:cubicBezTo>
                      <a:pt x="53054" y="157210"/>
                      <a:pt x="46063" y="157210"/>
                      <a:pt x="42875" y="157107"/>
                    </a:cubicBezTo>
                    <a:cubicBezTo>
                      <a:pt x="42258" y="157107"/>
                      <a:pt x="41847" y="157107"/>
                      <a:pt x="41436" y="157004"/>
                    </a:cubicBezTo>
                    <a:cubicBezTo>
                      <a:pt x="40510" y="157518"/>
                      <a:pt x="35884" y="159883"/>
                      <a:pt x="32079" y="159883"/>
                    </a:cubicBezTo>
                    <a:cubicBezTo>
                      <a:pt x="32079" y="159883"/>
                      <a:pt x="32079" y="159883"/>
                      <a:pt x="31976" y="159883"/>
                    </a:cubicBezTo>
                    <a:cubicBezTo>
                      <a:pt x="30331" y="159883"/>
                      <a:pt x="28481" y="159471"/>
                      <a:pt x="26938" y="159060"/>
                    </a:cubicBezTo>
                    <a:cubicBezTo>
                      <a:pt x="25396" y="158649"/>
                      <a:pt x="23237" y="158135"/>
                      <a:pt x="22929" y="158752"/>
                    </a:cubicBezTo>
                    <a:cubicBezTo>
                      <a:pt x="22723" y="159060"/>
                      <a:pt x="22620" y="159574"/>
                      <a:pt x="22517" y="160088"/>
                    </a:cubicBezTo>
                    <a:cubicBezTo>
                      <a:pt x="22106" y="161425"/>
                      <a:pt x="21695" y="163070"/>
                      <a:pt x="20050" y="163584"/>
                    </a:cubicBezTo>
                    <a:cubicBezTo>
                      <a:pt x="19227" y="163790"/>
                      <a:pt x="18302" y="163687"/>
                      <a:pt x="17171" y="163173"/>
                    </a:cubicBezTo>
                    <a:cubicBezTo>
                      <a:pt x="16142" y="162659"/>
                      <a:pt x="14909" y="161836"/>
                      <a:pt x="13469" y="160603"/>
                    </a:cubicBezTo>
                    <a:cubicBezTo>
                      <a:pt x="11104" y="158546"/>
                      <a:pt x="9151" y="157724"/>
                      <a:pt x="8123" y="158238"/>
                    </a:cubicBezTo>
                    <a:cubicBezTo>
                      <a:pt x="7094" y="158752"/>
                      <a:pt x="6580" y="160808"/>
                      <a:pt x="6786" y="163379"/>
                    </a:cubicBezTo>
                    <a:cubicBezTo>
                      <a:pt x="6889" y="164818"/>
                      <a:pt x="6478" y="166052"/>
                      <a:pt x="5655" y="167080"/>
                    </a:cubicBezTo>
                    <a:cubicBezTo>
                      <a:pt x="4524" y="168417"/>
                      <a:pt x="2570" y="169239"/>
                      <a:pt x="0" y="169548"/>
                    </a:cubicBezTo>
                    <a:cubicBezTo>
                      <a:pt x="0" y="169548"/>
                      <a:pt x="0" y="169548"/>
                      <a:pt x="0" y="169548"/>
                    </a:cubicBezTo>
                    <a:cubicBezTo>
                      <a:pt x="514" y="170576"/>
                      <a:pt x="720" y="171193"/>
                      <a:pt x="925" y="171707"/>
                    </a:cubicBezTo>
                    <a:lnTo>
                      <a:pt x="3599" y="175408"/>
                    </a:lnTo>
                    <a:lnTo>
                      <a:pt x="4113" y="175408"/>
                    </a:lnTo>
                    <a:lnTo>
                      <a:pt x="4113" y="176437"/>
                    </a:lnTo>
                    <a:cubicBezTo>
                      <a:pt x="4113" y="176437"/>
                      <a:pt x="4113" y="176437"/>
                      <a:pt x="4113" y="176539"/>
                    </a:cubicBezTo>
                    <a:cubicBezTo>
                      <a:pt x="4113" y="177054"/>
                      <a:pt x="4215" y="178904"/>
                      <a:pt x="4730" y="180961"/>
                    </a:cubicBezTo>
                    <a:cubicBezTo>
                      <a:pt x="5141" y="182709"/>
                      <a:pt x="5758" y="184456"/>
                      <a:pt x="6786" y="185485"/>
                    </a:cubicBezTo>
                    <a:lnTo>
                      <a:pt x="6786" y="185485"/>
                    </a:lnTo>
                    <a:lnTo>
                      <a:pt x="6786" y="185485"/>
                    </a:lnTo>
                    <a:cubicBezTo>
                      <a:pt x="10179" y="188775"/>
                      <a:pt x="13469" y="192065"/>
                      <a:pt x="15011" y="194533"/>
                    </a:cubicBezTo>
                    <a:cubicBezTo>
                      <a:pt x="15423" y="195150"/>
                      <a:pt x="15628" y="195664"/>
                      <a:pt x="15731" y="196075"/>
                    </a:cubicBezTo>
                    <a:cubicBezTo>
                      <a:pt x="16040" y="197206"/>
                      <a:pt x="16245" y="199776"/>
                      <a:pt x="16451" y="203992"/>
                    </a:cubicBezTo>
                    <a:cubicBezTo>
                      <a:pt x="16451" y="204300"/>
                      <a:pt x="16451" y="204506"/>
                      <a:pt x="16451" y="204815"/>
                    </a:cubicBezTo>
                    <a:lnTo>
                      <a:pt x="16451" y="204815"/>
                    </a:lnTo>
                    <a:lnTo>
                      <a:pt x="16451" y="205329"/>
                    </a:lnTo>
                    <a:cubicBezTo>
                      <a:pt x="16554" y="206768"/>
                      <a:pt x="16554" y="207693"/>
                      <a:pt x="16554" y="208310"/>
                    </a:cubicBezTo>
                    <a:cubicBezTo>
                      <a:pt x="16554" y="208413"/>
                      <a:pt x="16554" y="208619"/>
                      <a:pt x="16554" y="208619"/>
                    </a:cubicBezTo>
                    <a:lnTo>
                      <a:pt x="16554" y="208722"/>
                    </a:lnTo>
                    <a:cubicBezTo>
                      <a:pt x="17376" y="211395"/>
                      <a:pt x="18404" y="212937"/>
                      <a:pt x="18816" y="213040"/>
                    </a:cubicBezTo>
                    <a:cubicBezTo>
                      <a:pt x="18816" y="213040"/>
                      <a:pt x="19021" y="212937"/>
                      <a:pt x="19330" y="212526"/>
                    </a:cubicBezTo>
                    <a:cubicBezTo>
                      <a:pt x="20358" y="210881"/>
                      <a:pt x="21797" y="210778"/>
                      <a:pt x="23031" y="210984"/>
                    </a:cubicBezTo>
                    <a:cubicBezTo>
                      <a:pt x="23751" y="211189"/>
                      <a:pt x="24471" y="211395"/>
                      <a:pt x="24985" y="211703"/>
                    </a:cubicBezTo>
                    <a:cubicBezTo>
                      <a:pt x="25705" y="212012"/>
                      <a:pt x="26630" y="212423"/>
                      <a:pt x="26938" y="212217"/>
                    </a:cubicBezTo>
                    <a:cubicBezTo>
                      <a:pt x="27144" y="212115"/>
                      <a:pt x="27350" y="211806"/>
                      <a:pt x="27452" y="211292"/>
                    </a:cubicBezTo>
                    <a:cubicBezTo>
                      <a:pt x="27555" y="210881"/>
                      <a:pt x="27761" y="210470"/>
                      <a:pt x="27967" y="210161"/>
                    </a:cubicBezTo>
                    <a:cubicBezTo>
                      <a:pt x="27967" y="210161"/>
                      <a:pt x="27967" y="210161"/>
                      <a:pt x="27967" y="210161"/>
                    </a:cubicBezTo>
                    <a:cubicBezTo>
                      <a:pt x="27967" y="210161"/>
                      <a:pt x="27967" y="210161"/>
                      <a:pt x="27967" y="210161"/>
                    </a:cubicBezTo>
                    <a:cubicBezTo>
                      <a:pt x="27967" y="210161"/>
                      <a:pt x="27967" y="210161"/>
                      <a:pt x="27967" y="210161"/>
                    </a:cubicBezTo>
                    <a:cubicBezTo>
                      <a:pt x="27967" y="210161"/>
                      <a:pt x="27967" y="210161"/>
                      <a:pt x="27967" y="210161"/>
                    </a:cubicBezTo>
                    <a:cubicBezTo>
                      <a:pt x="28275" y="209647"/>
                      <a:pt x="28789" y="209236"/>
                      <a:pt x="29303" y="209030"/>
                    </a:cubicBezTo>
                    <a:cubicBezTo>
                      <a:pt x="31154" y="208207"/>
                      <a:pt x="33519" y="209338"/>
                      <a:pt x="35575" y="210367"/>
                    </a:cubicBezTo>
                    <a:cubicBezTo>
                      <a:pt x="36706" y="210881"/>
                      <a:pt x="37940" y="211498"/>
                      <a:pt x="38557" y="211498"/>
                    </a:cubicBezTo>
                    <a:cubicBezTo>
                      <a:pt x="38660" y="211498"/>
                      <a:pt x="38968" y="211395"/>
                      <a:pt x="39174" y="211292"/>
                    </a:cubicBezTo>
                    <a:cubicBezTo>
                      <a:pt x="39174" y="211292"/>
                      <a:pt x="39174" y="211292"/>
                      <a:pt x="39174" y="211292"/>
                    </a:cubicBezTo>
                    <a:cubicBezTo>
                      <a:pt x="39174" y="211292"/>
                      <a:pt x="39174" y="211292"/>
                      <a:pt x="39174" y="211292"/>
                    </a:cubicBezTo>
                    <a:cubicBezTo>
                      <a:pt x="40305" y="210675"/>
                      <a:pt x="42156" y="208722"/>
                      <a:pt x="43389" y="207385"/>
                    </a:cubicBezTo>
                    <a:cubicBezTo>
                      <a:pt x="45960" y="204609"/>
                      <a:pt x="47399" y="203169"/>
                      <a:pt x="48839" y="203581"/>
                    </a:cubicBezTo>
                    <a:cubicBezTo>
                      <a:pt x="49970" y="203889"/>
                      <a:pt x="51512" y="205740"/>
                      <a:pt x="52849" y="208002"/>
                    </a:cubicBezTo>
                    <a:cubicBezTo>
                      <a:pt x="54494" y="210778"/>
                      <a:pt x="55933" y="214171"/>
                      <a:pt x="56036" y="216125"/>
                    </a:cubicBezTo>
                    <a:cubicBezTo>
                      <a:pt x="56139" y="217256"/>
                      <a:pt x="58195" y="218901"/>
                      <a:pt x="59635" y="220032"/>
                    </a:cubicBezTo>
                    <a:cubicBezTo>
                      <a:pt x="60149" y="220443"/>
                      <a:pt x="60560" y="220751"/>
                      <a:pt x="60868" y="221060"/>
                    </a:cubicBezTo>
                    <a:cubicBezTo>
                      <a:pt x="61794" y="221882"/>
                      <a:pt x="62308" y="222499"/>
                      <a:pt x="62205" y="223322"/>
                    </a:cubicBezTo>
                    <a:cubicBezTo>
                      <a:pt x="62205" y="223425"/>
                      <a:pt x="62205" y="223527"/>
                      <a:pt x="62102" y="223733"/>
                    </a:cubicBezTo>
                    <a:cubicBezTo>
                      <a:pt x="62102" y="223733"/>
                      <a:pt x="62102" y="223733"/>
                      <a:pt x="62102" y="223733"/>
                    </a:cubicBezTo>
                    <a:cubicBezTo>
                      <a:pt x="62102" y="223733"/>
                      <a:pt x="62102" y="223733"/>
                      <a:pt x="62102" y="223733"/>
                    </a:cubicBezTo>
                    <a:cubicBezTo>
                      <a:pt x="62000" y="224042"/>
                      <a:pt x="61691" y="224350"/>
                      <a:pt x="61074" y="224658"/>
                    </a:cubicBezTo>
                    <a:cubicBezTo>
                      <a:pt x="60149" y="224967"/>
                      <a:pt x="59635" y="226303"/>
                      <a:pt x="59840" y="227229"/>
                    </a:cubicBezTo>
                    <a:cubicBezTo>
                      <a:pt x="59840" y="227435"/>
                      <a:pt x="59943" y="227537"/>
                      <a:pt x="59943" y="227640"/>
                    </a:cubicBezTo>
                    <a:cubicBezTo>
                      <a:pt x="60251" y="228257"/>
                      <a:pt x="60766" y="228257"/>
                      <a:pt x="60971" y="228257"/>
                    </a:cubicBezTo>
                    <a:cubicBezTo>
                      <a:pt x="60971" y="228257"/>
                      <a:pt x="60971" y="228257"/>
                      <a:pt x="60971" y="228257"/>
                    </a:cubicBezTo>
                    <a:cubicBezTo>
                      <a:pt x="63645" y="228257"/>
                      <a:pt x="64159" y="231033"/>
                      <a:pt x="64570" y="233604"/>
                    </a:cubicBezTo>
                    <a:cubicBezTo>
                      <a:pt x="64878" y="235043"/>
                      <a:pt x="65084" y="236585"/>
                      <a:pt x="65701" y="237511"/>
                    </a:cubicBezTo>
                    <a:cubicBezTo>
                      <a:pt x="66215" y="238231"/>
                      <a:pt x="66935" y="238950"/>
                      <a:pt x="67552" y="239464"/>
                    </a:cubicBezTo>
                    <a:lnTo>
                      <a:pt x="67655" y="239567"/>
                    </a:lnTo>
                    <a:cubicBezTo>
                      <a:pt x="68477" y="240184"/>
                      <a:pt x="69197" y="240390"/>
                      <a:pt x="69711" y="240184"/>
                    </a:cubicBezTo>
                    <a:cubicBezTo>
                      <a:pt x="70328" y="239978"/>
                      <a:pt x="70739" y="239259"/>
                      <a:pt x="70945" y="238642"/>
                    </a:cubicBezTo>
                    <a:cubicBezTo>
                      <a:pt x="71664" y="236688"/>
                      <a:pt x="72796" y="236174"/>
                      <a:pt x="73721" y="236071"/>
                    </a:cubicBezTo>
                    <a:cubicBezTo>
                      <a:pt x="76908" y="235660"/>
                      <a:pt x="79993" y="240184"/>
                      <a:pt x="80404" y="240698"/>
                    </a:cubicBezTo>
                    <a:cubicBezTo>
                      <a:pt x="80713" y="241212"/>
                      <a:pt x="81329" y="241418"/>
                      <a:pt x="82255" y="241212"/>
                    </a:cubicBezTo>
                    <a:cubicBezTo>
                      <a:pt x="84003" y="240801"/>
                      <a:pt x="86368" y="238847"/>
                      <a:pt x="86676" y="236894"/>
                    </a:cubicBezTo>
                    <a:cubicBezTo>
                      <a:pt x="86882" y="235866"/>
                      <a:pt x="87396" y="234940"/>
                      <a:pt x="88115" y="234221"/>
                    </a:cubicBezTo>
                    <a:cubicBezTo>
                      <a:pt x="89452" y="232987"/>
                      <a:pt x="91406" y="232267"/>
                      <a:pt x="93051" y="232473"/>
                    </a:cubicBezTo>
                    <a:cubicBezTo>
                      <a:pt x="94182" y="232576"/>
                      <a:pt x="95004" y="233090"/>
                      <a:pt x="95518" y="233912"/>
                    </a:cubicBezTo>
                    <a:cubicBezTo>
                      <a:pt x="95518" y="233912"/>
                      <a:pt x="95518" y="233912"/>
                      <a:pt x="95518" y="233912"/>
                    </a:cubicBezTo>
                    <a:cubicBezTo>
                      <a:pt x="95518" y="233912"/>
                      <a:pt x="95518" y="233912"/>
                      <a:pt x="95518" y="233912"/>
                    </a:cubicBezTo>
                    <a:cubicBezTo>
                      <a:pt x="95518" y="233912"/>
                      <a:pt x="95518" y="233912"/>
                      <a:pt x="95518" y="233912"/>
                    </a:cubicBezTo>
                    <a:cubicBezTo>
                      <a:pt x="95518" y="233912"/>
                      <a:pt x="95518" y="233912"/>
                      <a:pt x="95518" y="233912"/>
                    </a:cubicBezTo>
                    <a:cubicBezTo>
                      <a:pt x="95827" y="234529"/>
                      <a:pt x="96032" y="235249"/>
                      <a:pt x="96032" y="236071"/>
                    </a:cubicBezTo>
                    <a:cubicBezTo>
                      <a:pt x="96032" y="236380"/>
                      <a:pt x="96032" y="236585"/>
                      <a:pt x="96032" y="236791"/>
                    </a:cubicBezTo>
                    <a:cubicBezTo>
                      <a:pt x="96546" y="237922"/>
                      <a:pt x="96958" y="238128"/>
                      <a:pt x="96958" y="238128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793" name="Freihandform: Form 792">
                <a:extLst>
                  <a:ext uri="{FF2B5EF4-FFF2-40B4-BE49-F238E27FC236}">
                    <a16:creationId xmlns:a16="http://schemas.microsoft.com/office/drawing/2014/main" id="{1753D84F-5664-4C95-B47F-ADF321853006}"/>
                  </a:ext>
                </a:extLst>
              </p:cNvPr>
              <p:cNvSpPr/>
              <p:nvPr/>
            </p:nvSpPr>
            <p:spPr bwMode="gray">
              <a:xfrm>
                <a:off x="6957362" y="3177177"/>
                <a:ext cx="212445" cy="166161"/>
              </a:xfrm>
              <a:custGeom>
                <a:avLst/>
                <a:gdLst>
                  <a:gd name="connsiteX0" fmla="*/ 36317 w 212445"/>
                  <a:gd name="connsiteY0" fmla="*/ 49456 h 166161"/>
                  <a:gd name="connsiteX1" fmla="*/ 30457 w 212445"/>
                  <a:gd name="connsiteY1" fmla="*/ 48839 h 166161"/>
                  <a:gd name="connsiteX2" fmla="*/ 24082 w 212445"/>
                  <a:gd name="connsiteY2" fmla="*/ 47811 h 166161"/>
                  <a:gd name="connsiteX3" fmla="*/ 18941 w 212445"/>
                  <a:gd name="connsiteY3" fmla="*/ 44623 h 166161"/>
                  <a:gd name="connsiteX4" fmla="*/ 14006 w 212445"/>
                  <a:gd name="connsiteY4" fmla="*/ 44932 h 166161"/>
                  <a:gd name="connsiteX5" fmla="*/ 6397 w 212445"/>
                  <a:gd name="connsiteY5" fmla="*/ 46165 h 166161"/>
                  <a:gd name="connsiteX6" fmla="*/ 125 w 212445"/>
                  <a:gd name="connsiteY6" fmla="*/ 48016 h 166161"/>
                  <a:gd name="connsiteX7" fmla="*/ 1770 w 212445"/>
                  <a:gd name="connsiteY7" fmla="*/ 51512 h 166161"/>
                  <a:gd name="connsiteX8" fmla="*/ 5472 w 212445"/>
                  <a:gd name="connsiteY8" fmla="*/ 57167 h 166161"/>
                  <a:gd name="connsiteX9" fmla="*/ 7734 w 212445"/>
                  <a:gd name="connsiteY9" fmla="*/ 60971 h 166161"/>
                  <a:gd name="connsiteX10" fmla="*/ 15856 w 212445"/>
                  <a:gd name="connsiteY10" fmla="*/ 63542 h 166161"/>
                  <a:gd name="connsiteX11" fmla="*/ 16165 w 212445"/>
                  <a:gd name="connsiteY11" fmla="*/ 63645 h 166161"/>
                  <a:gd name="connsiteX12" fmla="*/ 25110 w 212445"/>
                  <a:gd name="connsiteY12" fmla="*/ 63542 h 166161"/>
                  <a:gd name="connsiteX13" fmla="*/ 36317 w 212445"/>
                  <a:gd name="connsiteY13" fmla="*/ 69505 h 166161"/>
                  <a:gd name="connsiteX14" fmla="*/ 37140 w 212445"/>
                  <a:gd name="connsiteY14" fmla="*/ 69505 h 166161"/>
                  <a:gd name="connsiteX15" fmla="*/ 42589 w 212445"/>
                  <a:gd name="connsiteY15" fmla="*/ 71048 h 166161"/>
                  <a:gd name="connsiteX16" fmla="*/ 45674 w 212445"/>
                  <a:gd name="connsiteY16" fmla="*/ 72693 h 166161"/>
                  <a:gd name="connsiteX17" fmla="*/ 50506 w 212445"/>
                  <a:gd name="connsiteY17" fmla="*/ 78348 h 166161"/>
                  <a:gd name="connsiteX18" fmla="*/ 50712 w 212445"/>
                  <a:gd name="connsiteY18" fmla="*/ 78759 h 166161"/>
                  <a:gd name="connsiteX19" fmla="*/ 50815 w 212445"/>
                  <a:gd name="connsiteY19" fmla="*/ 78862 h 166161"/>
                  <a:gd name="connsiteX20" fmla="*/ 56572 w 212445"/>
                  <a:gd name="connsiteY20" fmla="*/ 83386 h 166161"/>
                  <a:gd name="connsiteX21" fmla="*/ 61919 w 212445"/>
                  <a:gd name="connsiteY21" fmla="*/ 89246 h 166161"/>
                  <a:gd name="connsiteX22" fmla="*/ 66546 w 212445"/>
                  <a:gd name="connsiteY22" fmla="*/ 90994 h 166161"/>
                  <a:gd name="connsiteX23" fmla="*/ 73537 w 212445"/>
                  <a:gd name="connsiteY23" fmla="*/ 98089 h 166161"/>
                  <a:gd name="connsiteX24" fmla="*/ 76005 w 212445"/>
                  <a:gd name="connsiteY24" fmla="*/ 103230 h 166161"/>
                  <a:gd name="connsiteX25" fmla="*/ 78473 w 212445"/>
                  <a:gd name="connsiteY25" fmla="*/ 108165 h 166161"/>
                  <a:gd name="connsiteX26" fmla="*/ 83614 w 212445"/>
                  <a:gd name="connsiteY26" fmla="*/ 114951 h 166161"/>
                  <a:gd name="connsiteX27" fmla="*/ 85156 w 212445"/>
                  <a:gd name="connsiteY27" fmla="*/ 131094 h 166161"/>
                  <a:gd name="connsiteX28" fmla="*/ 86698 w 212445"/>
                  <a:gd name="connsiteY28" fmla="*/ 149806 h 166161"/>
                  <a:gd name="connsiteX29" fmla="*/ 89063 w 212445"/>
                  <a:gd name="connsiteY29" fmla="*/ 150835 h 166161"/>
                  <a:gd name="connsiteX30" fmla="*/ 90297 w 212445"/>
                  <a:gd name="connsiteY30" fmla="*/ 151349 h 166161"/>
                  <a:gd name="connsiteX31" fmla="*/ 92559 w 212445"/>
                  <a:gd name="connsiteY31" fmla="*/ 152377 h 166161"/>
                  <a:gd name="connsiteX32" fmla="*/ 94821 w 212445"/>
                  <a:gd name="connsiteY32" fmla="*/ 153508 h 166161"/>
                  <a:gd name="connsiteX33" fmla="*/ 102224 w 212445"/>
                  <a:gd name="connsiteY33" fmla="*/ 156695 h 166161"/>
                  <a:gd name="connsiteX34" fmla="*/ 110758 w 212445"/>
                  <a:gd name="connsiteY34" fmla="*/ 160397 h 166161"/>
                  <a:gd name="connsiteX35" fmla="*/ 111272 w 212445"/>
                  <a:gd name="connsiteY35" fmla="*/ 160705 h 166161"/>
                  <a:gd name="connsiteX36" fmla="*/ 120423 w 212445"/>
                  <a:gd name="connsiteY36" fmla="*/ 161733 h 166161"/>
                  <a:gd name="connsiteX37" fmla="*/ 120525 w 212445"/>
                  <a:gd name="connsiteY37" fmla="*/ 160911 h 166161"/>
                  <a:gd name="connsiteX38" fmla="*/ 120217 w 212445"/>
                  <a:gd name="connsiteY38" fmla="*/ 159471 h 166161"/>
                  <a:gd name="connsiteX39" fmla="*/ 120834 w 212445"/>
                  <a:gd name="connsiteY39" fmla="*/ 158238 h 166161"/>
                  <a:gd name="connsiteX40" fmla="*/ 129265 w 212445"/>
                  <a:gd name="connsiteY40" fmla="*/ 161425 h 166161"/>
                  <a:gd name="connsiteX41" fmla="*/ 129779 w 212445"/>
                  <a:gd name="connsiteY41" fmla="*/ 161733 h 166161"/>
                  <a:gd name="connsiteX42" fmla="*/ 142015 w 212445"/>
                  <a:gd name="connsiteY42" fmla="*/ 164715 h 166161"/>
                  <a:gd name="connsiteX43" fmla="*/ 147361 w 212445"/>
                  <a:gd name="connsiteY43" fmla="*/ 165641 h 166161"/>
                  <a:gd name="connsiteX44" fmla="*/ 156923 w 212445"/>
                  <a:gd name="connsiteY44" fmla="*/ 166155 h 166161"/>
                  <a:gd name="connsiteX45" fmla="*/ 160111 w 212445"/>
                  <a:gd name="connsiteY45" fmla="*/ 166155 h 166161"/>
                  <a:gd name="connsiteX46" fmla="*/ 158671 w 212445"/>
                  <a:gd name="connsiteY46" fmla="*/ 163893 h 166161"/>
                  <a:gd name="connsiteX47" fmla="*/ 156409 w 212445"/>
                  <a:gd name="connsiteY47" fmla="*/ 152994 h 166161"/>
                  <a:gd name="connsiteX48" fmla="*/ 164840 w 212445"/>
                  <a:gd name="connsiteY48" fmla="*/ 147133 h 166161"/>
                  <a:gd name="connsiteX49" fmla="*/ 193938 w 212445"/>
                  <a:gd name="connsiteY49" fmla="*/ 153405 h 166161"/>
                  <a:gd name="connsiteX50" fmla="*/ 200621 w 212445"/>
                  <a:gd name="connsiteY50" fmla="*/ 154433 h 166161"/>
                  <a:gd name="connsiteX51" fmla="*/ 206482 w 212445"/>
                  <a:gd name="connsiteY51" fmla="*/ 148059 h 166161"/>
                  <a:gd name="connsiteX52" fmla="*/ 212445 w 212445"/>
                  <a:gd name="connsiteY52" fmla="*/ 141684 h 166161"/>
                  <a:gd name="connsiteX53" fmla="*/ 212137 w 212445"/>
                  <a:gd name="connsiteY53" fmla="*/ 138394 h 166161"/>
                  <a:gd name="connsiteX54" fmla="*/ 212034 w 212445"/>
                  <a:gd name="connsiteY54" fmla="*/ 137263 h 166161"/>
                  <a:gd name="connsiteX55" fmla="*/ 212034 w 212445"/>
                  <a:gd name="connsiteY55" fmla="*/ 137263 h 166161"/>
                  <a:gd name="connsiteX56" fmla="*/ 207818 w 212445"/>
                  <a:gd name="connsiteY56" fmla="*/ 135926 h 166161"/>
                  <a:gd name="connsiteX57" fmla="*/ 207716 w 212445"/>
                  <a:gd name="connsiteY57" fmla="*/ 135926 h 166161"/>
                  <a:gd name="connsiteX58" fmla="*/ 205454 w 212445"/>
                  <a:gd name="connsiteY58" fmla="*/ 135823 h 166161"/>
                  <a:gd name="connsiteX59" fmla="*/ 205351 w 212445"/>
                  <a:gd name="connsiteY59" fmla="*/ 135823 h 166161"/>
                  <a:gd name="connsiteX60" fmla="*/ 199593 w 212445"/>
                  <a:gd name="connsiteY60" fmla="*/ 132430 h 166161"/>
                  <a:gd name="connsiteX61" fmla="*/ 198153 w 212445"/>
                  <a:gd name="connsiteY61" fmla="*/ 127186 h 166161"/>
                  <a:gd name="connsiteX62" fmla="*/ 197948 w 212445"/>
                  <a:gd name="connsiteY62" fmla="*/ 125747 h 166161"/>
                  <a:gd name="connsiteX63" fmla="*/ 197948 w 212445"/>
                  <a:gd name="connsiteY63" fmla="*/ 125747 h 166161"/>
                  <a:gd name="connsiteX64" fmla="*/ 197948 w 212445"/>
                  <a:gd name="connsiteY64" fmla="*/ 125747 h 166161"/>
                  <a:gd name="connsiteX65" fmla="*/ 195275 w 212445"/>
                  <a:gd name="connsiteY65" fmla="*/ 123485 h 166161"/>
                  <a:gd name="connsiteX66" fmla="*/ 191059 w 212445"/>
                  <a:gd name="connsiteY66" fmla="*/ 120298 h 166161"/>
                  <a:gd name="connsiteX67" fmla="*/ 189003 w 212445"/>
                  <a:gd name="connsiteY67" fmla="*/ 117213 h 166161"/>
                  <a:gd name="connsiteX68" fmla="*/ 189106 w 212445"/>
                  <a:gd name="connsiteY68" fmla="*/ 116802 h 166161"/>
                  <a:gd name="connsiteX69" fmla="*/ 191265 w 212445"/>
                  <a:gd name="connsiteY69" fmla="*/ 115465 h 166161"/>
                  <a:gd name="connsiteX70" fmla="*/ 192293 w 212445"/>
                  <a:gd name="connsiteY70" fmla="*/ 115157 h 166161"/>
                  <a:gd name="connsiteX71" fmla="*/ 192396 w 212445"/>
                  <a:gd name="connsiteY71" fmla="*/ 115054 h 166161"/>
                  <a:gd name="connsiteX72" fmla="*/ 193321 w 212445"/>
                  <a:gd name="connsiteY72" fmla="*/ 112175 h 166161"/>
                  <a:gd name="connsiteX73" fmla="*/ 193321 w 212445"/>
                  <a:gd name="connsiteY73" fmla="*/ 112072 h 166161"/>
                  <a:gd name="connsiteX74" fmla="*/ 192601 w 212445"/>
                  <a:gd name="connsiteY74" fmla="*/ 110633 h 166161"/>
                  <a:gd name="connsiteX75" fmla="*/ 192498 w 212445"/>
                  <a:gd name="connsiteY75" fmla="*/ 110633 h 166161"/>
                  <a:gd name="connsiteX76" fmla="*/ 192498 w 212445"/>
                  <a:gd name="connsiteY76" fmla="*/ 110633 h 166161"/>
                  <a:gd name="connsiteX77" fmla="*/ 192498 w 212445"/>
                  <a:gd name="connsiteY77" fmla="*/ 110633 h 166161"/>
                  <a:gd name="connsiteX78" fmla="*/ 191573 w 212445"/>
                  <a:gd name="connsiteY78" fmla="*/ 110016 h 166161"/>
                  <a:gd name="connsiteX79" fmla="*/ 187255 w 212445"/>
                  <a:gd name="connsiteY79" fmla="*/ 102407 h 166161"/>
                  <a:gd name="connsiteX80" fmla="*/ 187255 w 212445"/>
                  <a:gd name="connsiteY80" fmla="*/ 102407 h 166161"/>
                  <a:gd name="connsiteX81" fmla="*/ 185096 w 212445"/>
                  <a:gd name="connsiteY81" fmla="*/ 99014 h 166161"/>
                  <a:gd name="connsiteX82" fmla="*/ 184479 w 212445"/>
                  <a:gd name="connsiteY82" fmla="*/ 98500 h 166161"/>
                  <a:gd name="connsiteX83" fmla="*/ 183759 w 212445"/>
                  <a:gd name="connsiteY83" fmla="*/ 97986 h 166161"/>
                  <a:gd name="connsiteX84" fmla="*/ 181497 w 212445"/>
                  <a:gd name="connsiteY84" fmla="*/ 95210 h 166161"/>
                  <a:gd name="connsiteX85" fmla="*/ 181086 w 212445"/>
                  <a:gd name="connsiteY85" fmla="*/ 94490 h 166161"/>
                  <a:gd name="connsiteX86" fmla="*/ 178412 w 212445"/>
                  <a:gd name="connsiteY86" fmla="*/ 92845 h 166161"/>
                  <a:gd name="connsiteX87" fmla="*/ 176973 w 212445"/>
                  <a:gd name="connsiteY87" fmla="*/ 94387 h 166161"/>
                  <a:gd name="connsiteX88" fmla="*/ 175945 w 212445"/>
                  <a:gd name="connsiteY88" fmla="*/ 96238 h 166161"/>
                  <a:gd name="connsiteX89" fmla="*/ 175945 w 212445"/>
                  <a:gd name="connsiteY89" fmla="*/ 96238 h 166161"/>
                  <a:gd name="connsiteX90" fmla="*/ 175945 w 212445"/>
                  <a:gd name="connsiteY90" fmla="*/ 96238 h 166161"/>
                  <a:gd name="connsiteX91" fmla="*/ 175945 w 212445"/>
                  <a:gd name="connsiteY91" fmla="*/ 96238 h 166161"/>
                  <a:gd name="connsiteX92" fmla="*/ 175945 w 212445"/>
                  <a:gd name="connsiteY92" fmla="*/ 96238 h 166161"/>
                  <a:gd name="connsiteX93" fmla="*/ 175945 w 212445"/>
                  <a:gd name="connsiteY93" fmla="*/ 96238 h 166161"/>
                  <a:gd name="connsiteX94" fmla="*/ 175945 w 212445"/>
                  <a:gd name="connsiteY94" fmla="*/ 96238 h 166161"/>
                  <a:gd name="connsiteX95" fmla="*/ 174814 w 212445"/>
                  <a:gd name="connsiteY95" fmla="*/ 96752 h 166161"/>
                  <a:gd name="connsiteX96" fmla="*/ 174711 w 212445"/>
                  <a:gd name="connsiteY96" fmla="*/ 96752 h 166161"/>
                  <a:gd name="connsiteX97" fmla="*/ 171009 w 212445"/>
                  <a:gd name="connsiteY97" fmla="*/ 89555 h 166161"/>
                  <a:gd name="connsiteX98" fmla="*/ 170907 w 212445"/>
                  <a:gd name="connsiteY98" fmla="*/ 89041 h 166161"/>
                  <a:gd name="connsiteX99" fmla="*/ 170804 w 212445"/>
                  <a:gd name="connsiteY99" fmla="*/ 87499 h 166161"/>
                  <a:gd name="connsiteX100" fmla="*/ 172757 w 212445"/>
                  <a:gd name="connsiteY100" fmla="*/ 81329 h 166161"/>
                  <a:gd name="connsiteX101" fmla="*/ 173066 w 212445"/>
                  <a:gd name="connsiteY101" fmla="*/ 80713 h 166161"/>
                  <a:gd name="connsiteX102" fmla="*/ 173785 w 212445"/>
                  <a:gd name="connsiteY102" fmla="*/ 79479 h 166161"/>
                  <a:gd name="connsiteX103" fmla="*/ 174300 w 212445"/>
                  <a:gd name="connsiteY103" fmla="*/ 77011 h 166161"/>
                  <a:gd name="connsiteX104" fmla="*/ 175328 w 212445"/>
                  <a:gd name="connsiteY104" fmla="*/ 71459 h 166161"/>
                  <a:gd name="connsiteX105" fmla="*/ 179338 w 212445"/>
                  <a:gd name="connsiteY105" fmla="*/ 69300 h 166161"/>
                  <a:gd name="connsiteX106" fmla="*/ 179235 w 212445"/>
                  <a:gd name="connsiteY106" fmla="*/ 68374 h 166161"/>
                  <a:gd name="connsiteX107" fmla="*/ 179235 w 212445"/>
                  <a:gd name="connsiteY107" fmla="*/ 68271 h 166161"/>
                  <a:gd name="connsiteX108" fmla="*/ 177693 w 212445"/>
                  <a:gd name="connsiteY108" fmla="*/ 63645 h 166161"/>
                  <a:gd name="connsiteX109" fmla="*/ 176150 w 212445"/>
                  <a:gd name="connsiteY109" fmla="*/ 59121 h 166161"/>
                  <a:gd name="connsiteX110" fmla="*/ 175842 w 212445"/>
                  <a:gd name="connsiteY110" fmla="*/ 57990 h 166161"/>
                  <a:gd name="connsiteX111" fmla="*/ 175739 w 212445"/>
                  <a:gd name="connsiteY111" fmla="*/ 57578 h 166161"/>
                  <a:gd name="connsiteX112" fmla="*/ 175842 w 212445"/>
                  <a:gd name="connsiteY112" fmla="*/ 45857 h 166161"/>
                  <a:gd name="connsiteX113" fmla="*/ 175945 w 212445"/>
                  <a:gd name="connsiteY113" fmla="*/ 44006 h 166161"/>
                  <a:gd name="connsiteX114" fmla="*/ 175945 w 212445"/>
                  <a:gd name="connsiteY114" fmla="*/ 44006 h 166161"/>
                  <a:gd name="connsiteX115" fmla="*/ 171729 w 212445"/>
                  <a:gd name="connsiteY115" fmla="*/ 42258 h 166161"/>
                  <a:gd name="connsiteX116" fmla="*/ 169364 w 212445"/>
                  <a:gd name="connsiteY116" fmla="*/ 41847 h 166161"/>
                  <a:gd name="connsiteX117" fmla="*/ 168130 w 212445"/>
                  <a:gd name="connsiteY117" fmla="*/ 41230 h 166161"/>
                  <a:gd name="connsiteX118" fmla="*/ 162784 w 212445"/>
                  <a:gd name="connsiteY118" fmla="*/ 39585 h 166161"/>
                  <a:gd name="connsiteX119" fmla="*/ 162784 w 212445"/>
                  <a:gd name="connsiteY119" fmla="*/ 39585 h 166161"/>
                  <a:gd name="connsiteX120" fmla="*/ 150960 w 212445"/>
                  <a:gd name="connsiteY120" fmla="*/ 34547 h 166161"/>
                  <a:gd name="connsiteX121" fmla="*/ 150857 w 212445"/>
                  <a:gd name="connsiteY121" fmla="*/ 34444 h 166161"/>
                  <a:gd name="connsiteX122" fmla="*/ 147361 w 212445"/>
                  <a:gd name="connsiteY122" fmla="*/ 32902 h 166161"/>
                  <a:gd name="connsiteX123" fmla="*/ 147258 w 212445"/>
                  <a:gd name="connsiteY123" fmla="*/ 32902 h 166161"/>
                  <a:gd name="connsiteX124" fmla="*/ 138005 w 212445"/>
                  <a:gd name="connsiteY124" fmla="*/ 31771 h 166161"/>
                  <a:gd name="connsiteX125" fmla="*/ 138005 w 212445"/>
                  <a:gd name="connsiteY125" fmla="*/ 31771 h 166161"/>
                  <a:gd name="connsiteX126" fmla="*/ 136051 w 212445"/>
                  <a:gd name="connsiteY126" fmla="*/ 31977 h 166161"/>
                  <a:gd name="connsiteX127" fmla="*/ 130396 w 212445"/>
                  <a:gd name="connsiteY127" fmla="*/ 29200 h 166161"/>
                  <a:gd name="connsiteX128" fmla="*/ 126489 w 212445"/>
                  <a:gd name="connsiteY128" fmla="*/ 26836 h 166161"/>
                  <a:gd name="connsiteX129" fmla="*/ 117852 w 212445"/>
                  <a:gd name="connsiteY129" fmla="*/ 19227 h 166161"/>
                  <a:gd name="connsiteX130" fmla="*/ 117235 w 212445"/>
                  <a:gd name="connsiteY130" fmla="*/ 20152 h 166161"/>
                  <a:gd name="connsiteX131" fmla="*/ 115796 w 212445"/>
                  <a:gd name="connsiteY131" fmla="*/ 22209 h 166161"/>
                  <a:gd name="connsiteX132" fmla="*/ 114870 w 212445"/>
                  <a:gd name="connsiteY132" fmla="*/ 22929 h 166161"/>
                  <a:gd name="connsiteX133" fmla="*/ 113225 w 212445"/>
                  <a:gd name="connsiteY133" fmla="*/ 23340 h 166161"/>
                  <a:gd name="connsiteX134" fmla="*/ 106953 w 212445"/>
                  <a:gd name="connsiteY134" fmla="*/ 17582 h 166161"/>
                  <a:gd name="connsiteX135" fmla="*/ 106645 w 212445"/>
                  <a:gd name="connsiteY135" fmla="*/ 17171 h 166161"/>
                  <a:gd name="connsiteX136" fmla="*/ 99653 w 212445"/>
                  <a:gd name="connsiteY136" fmla="*/ 13778 h 166161"/>
                  <a:gd name="connsiteX137" fmla="*/ 95952 w 212445"/>
                  <a:gd name="connsiteY137" fmla="*/ 12235 h 166161"/>
                  <a:gd name="connsiteX138" fmla="*/ 92970 w 212445"/>
                  <a:gd name="connsiteY138" fmla="*/ 10487 h 166161"/>
                  <a:gd name="connsiteX139" fmla="*/ 91325 w 212445"/>
                  <a:gd name="connsiteY139" fmla="*/ 9356 h 166161"/>
                  <a:gd name="connsiteX140" fmla="*/ 87932 w 212445"/>
                  <a:gd name="connsiteY140" fmla="*/ 7197 h 166161"/>
                  <a:gd name="connsiteX141" fmla="*/ 87007 w 212445"/>
                  <a:gd name="connsiteY141" fmla="*/ 8123 h 166161"/>
                  <a:gd name="connsiteX142" fmla="*/ 86904 w 212445"/>
                  <a:gd name="connsiteY142" fmla="*/ 8123 h 166161"/>
                  <a:gd name="connsiteX143" fmla="*/ 86904 w 212445"/>
                  <a:gd name="connsiteY143" fmla="*/ 8123 h 166161"/>
                  <a:gd name="connsiteX144" fmla="*/ 78781 w 212445"/>
                  <a:gd name="connsiteY144" fmla="*/ 1851 h 166161"/>
                  <a:gd name="connsiteX145" fmla="*/ 78473 w 212445"/>
                  <a:gd name="connsiteY145" fmla="*/ 1439 h 166161"/>
                  <a:gd name="connsiteX146" fmla="*/ 78473 w 212445"/>
                  <a:gd name="connsiteY146" fmla="*/ 1439 h 166161"/>
                  <a:gd name="connsiteX147" fmla="*/ 78267 w 212445"/>
                  <a:gd name="connsiteY147" fmla="*/ 1131 h 166161"/>
                  <a:gd name="connsiteX148" fmla="*/ 78062 w 212445"/>
                  <a:gd name="connsiteY148" fmla="*/ 925 h 166161"/>
                  <a:gd name="connsiteX149" fmla="*/ 77445 w 212445"/>
                  <a:gd name="connsiteY149" fmla="*/ 514 h 166161"/>
                  <a:gd name="connsiteX150" fmla="*/ 76416 w 212445"/>
                  <a:gd name="connsiteY150" fmla="*/ 0 h 166161"/>
                  <a:gd name="connsiteX151" fmla="*/ 73640 w 212445"/>
                  <a:gd name="connsiteY151" fmla="*/ 206 h 166161"/>
                  <a:gd name="connsiteX152" fmla="*/ 70247 w 212445"/>
                  <a:gd name="connsiteY152" fmla="*/ 1542 h 166161"/>
                  <a:gd name="connsiteX153" fmla="*/ 72715 w 212445"/>
                  <a:gd name="connsiteY153" fmla="*/ 11721 h 166161"/>
                  <a:gd name="connsiteX154" fmla="*/ 74257 w 212445"/>
                  <a:gd name="connsiteY154" fmla="*/ 19844 h 166161"/>
                  <a:gd name="connsiteX155" fmla="*/ 62742 w 212445"/>
                  <a:gd name="connsiteY155" fmla="*/ 23751 h 166161"/>
                  <a:gd name="connsiteX156" fmla="*/ 59863 w 212445"/>
                  <a:gd name="connsiteY156" fmla="*/ 24882 h 166161"/>
                  <a:gd name="connsiteX157" fmla="*/ 59965 w 212445"/>
                  <a:gd name="connsiteY157" fmla="*/ 28892 h 166161"/>
                  <a:gd name="connsiteX158" fmla="*/ 59760 w 212445"/>
                  <a:gd name="connsiteY158" fmla="*/ 34136 h 166161"/>
                  <a:gd name="connsiteX159" fmla="*/ 56367 w 212445"/>
                  <a:gd name="connsiteY159" fmla="*/ 35472 h 166161"/>
                  <a:gd name="connsiteX160" fmla="*/ 37654 w 212445"/>
                  <a:gd name="connsiteY160" fmla="*/ 27555 h 166161"/>
                  <a:gd name="connsiteX161" fmla="*/ 33438 w 212445"/>
                  <a:gd name="connsiteY161" fmla="*/ 26013 h 166161"/>
                  <a:gd name="connsiteX162" fmla="*/ 31382 w 212445"/>
                  <a:gd name="connsiteY162" fmla="*/ 27761 h 166161"/>
                  <a:gd name="connsiteX163" fmla="*/ 33850 w 212445"/>
                  <a:gd name="connsiteY163" fmla="*/ 31874 h 166161"/>
                  <a:gd name="connsiteX164" fmla="*/ 43412 w 212445"/>
                  <a:gd name="connsiteY164" fmla="*/ 49558 h 166161"/>
                  <a:gd name="connsiteX165" fmla="*/ 36317 w 212445"/>
                  <a:gd name="connsiteY165" fmla="*/ 49456 h 166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</a:cxnLst>
                <a:rect l="l" t="t" r="r" b="b"/>
                <a:pathLst>
                  <a:path w="212445" h="166161">
                    <a:moveTo>
                      <a:pt x="36317" y="49456"/>
                    </a:moveTo>
                    <a:cubicBezTo>
                      <a:pt x="34055" y="48736"/>
                      <a:pt x="31176" y="47811"/>
                      <a:pt x="30457" y="48839"/>
                    </a:cubicBezTo>
                    <a:cubicBezTo>
                      <a:pt x="28400" y="51306"/>
                      <a:pt x="26138" y="49456"/>
                      <a:pt x="24082" y="47811"/>
                    </a:cubicBezTo>
                    <a:cubicBezTo>
                      <a:pt x="22642" y="46680"/>
                      <a:pt x="20997" y="45343"/>
                      <a:pt x="18941" y="44623"/>
                    </a:cubicBezTo>
                    <a:cubicBezTo>
                      <a:pt x="16576" y="43801"/>
                      <a:pt x="15548" y="44315"/>
                      <a:pt x="14006" y="44932"/>
                    </a:cubicBezTo>
                    <a:cubicBezTo>
                      <a:pt x="12360" y="45651"/>
                      <a:pt x="10304" y="46577"/>
                      <a:pt x="6397" y="46165"/>
                    </a:cubicBezTo>
                    <a:cubicBezTo>
                      <a:pt x="2490" y="45754"/>
                      <a:pt x="639" y="46988"/>
                      <a:pt x="125" y="48016"/>
                    </a:cubicBezTo>
                    <a:cubicBezTo>
                      <a:pt x="-286" y="49044"/>
                      <a:pt x="331" y="50381"/>
                      <a:pt x="1770" y="51512"/>
                    </a:cubicBezTo>
                    <a:cubicBezTo>
                      <a:pt x="4238" y="53466"/>
                      <a:pt x="4855" y="55419"/>
                      <a:pt x="5472" y="57167"/>
                    </a:cubicBezTo>
                    <a:cubicBezTo>
                      <a:pt x="5986" y="58607"/>
                      <a:pt x="6294" y="59840"/>
                      <a:pt x="7734" y="60971"/>
                    </a:cubicBezTo>
                    <a:cubicBezTo>
                      <a:pt x="9173" y="62205"/>
                      <a:pt x="12258" y="62822"/>
                      <a:pt x="15856" y="63542"/>
                    </a:cubicBezTo>
                    <a:lnTo>
                      <a:pt x="16165" y="63645"/>
                    </a:lnTo>
                    <a:cubicBezTo>
                      <a:pt x="18735" y="62822"/>
                      <a:pt x="22026" y="62719"/>
                      <a:pt x="25110" y="63542"/>
                    </a:cubicBezTo>
                    <a:cubicBezTo>
                      <a:pt x="28811" y="64467"/>
                      <a:pt x="32616" y="66524"/>
                      <a:pt x="36317" y="69505"/>
                    </a:cubicBezTo>
                    <a:cubicBezTo>
                      <a:pt x="36626" y="69505"/>
                      <a:pt x="36831" y="69505"/>
                      <a:pt x="37140" y="69505"/>
                    </a:cubicBezTo>
                    <a:cubicBezTo>
                      <a:pt x="38682" y="69505"/>
                      <a:pt x="40224" y="69505"/>
                      <a:pt x="42589" y="71048"/>
                    </a:cubicBezTo>
                    <a:cubicBezTo>
                      <a:pt x="43926" y="71870"/>
                      <a:pt x="44851" y="72281"/>
                      <a:pt x="45674" y="72693"/>
                    </a:cubicBezTo>
                    <a:cubicBezTo>
                      <a:pt x="47833" y="73721"/>
                      <a:pt x="48553" y="74132"/>
                      <a:pt x="50506" y="78348"/>
                    </a:cubicBezTo>
                    <a:cubicBezTo>
                      <a:pt x="50609" y="78450"/>
                      <a:pt x="50609" y="78553"/>
                      <a:pt x="50712" y="78759"/>
                    </a:cubicBezTo>
                    <a:cubicBezTo>
                      <a:pt x="50712" y="78759"/>
                      <a:pt x="50712" y="78862"/>
                      <a:pt x="50815" y="78862"/>
                    </a:cubicBezTo>
                    <a:cubicBezTo>
                      <a:pt x="52871" y="80096"/>
                      <a:pt x="54722" y="81535"/>
                      <a:pt x="56572" y="83386"/>
                    </a:cubicBezTo>
                    <a:cubicBezTo>
                      <a:pt x="58115" y="84928"/>
                      <a:pt x="59863" y="86882"/>
                      <a:pt x="61919" y="89246"/>
                    </a:cubicBezTo>
                    <a:cubicBezTo>
                      <a:pt x="63461" y="89966"/>
                      <a:pt x="65106" y="90583"/>
                      <a:pt x="66546" y="90994"/>
                    </a:cubicBezTo>
                    <a:cubicBezTo>
                      <a:pt x="71893" y="92434"/>
                      <a:pt x="72715" y="95313"/>
                      <a:pt x="73537" y="98089"/>
                    </a:cubicBezTo>
                    <a:cubicBezTo>
                      <a:pt x="74052" y="99734"/>
                      <a:pt x="74566" y="101482"/>
                      <a:pt x="76005" y="103230"/>
                    </a:cubicBezTo>
                    <a:cubicBezTo>
                      <a:pt x="77136" y="104566"/>
                      <a:pt x="77856" y="106109"/>
                      <a:pt x="78473" y="108165"/>
                    </a:cubicBezTo>
                    <a:cubicBezTo>
                      <a:pt x="80735" y="110735"/>
                      <a:pt x="82380" y="112997"/>
                      <a:pt x="83614" y="114951"/>
                    </a:cubicBezTo>
                    <a:cubicBezTo>
                      <a:pt x="87418" y="121120"/>
                      <a:pt x="88035" y="127186"/>
                      <a:pt x="85156" y="131094"/>
                    </a:cubicBezTo>
                    <a:cubicBezTo>
                      <a:pt x="85773" y="133664"/>
                      <a:pt x="88652" y="145899"/>
                      <a:pt x="86698" y="149806"/>
                    </a:cubicBezTo>
                    <a:cubicBezTo>
                      <a:pt x="87521" y="150115"/>
                      <a:pt x="88241" y="150526"/>
                      <a:pt x="89063" y="150835"/>
                    </a:cubicBezTo>
                    <a:cubicBezTo>
                      <a:pt x="89474" y="151040"/>
                      <a:pt x="89886" y="151143"/>
                      <a:pt x="90297" y="151349"/>
                    </a:cubicBezTo>
                    <a:cubicBezTo>
                      <a:pt x="91120" y="151657"/>
                      <a:pt x="91942" y="152069"/>
                      <a:pt x="92559" y="152377"/>
                    </a:cubicBezTo>
                    <a:cubicBezTo>
                      <a:pt x="93484" y="152788"/>
                      <a:pt x="94204" y="153200"/>
                      <a:pt x="94821" y="153508"/>
                    </a:cubicBezTo>
                    <a:cubicBezTo>
                      <a:pt x="96672" y="154536"/>
                      <a:pt x="99345" y="155564"/>
                      <a:pt x="102224" y="156695"/>
                    </a:cubicBezTo>
                    <a:cubicBezTo>
                      <a:pt x="105206" y="157826"/>
                      <a:pt x="108187" y="159060"/>
                      <a:pt x="110758" y="160397"/>
                    </a:cubicBezTo>
                    <a:cubicBezTo>
                      <a:pt x="110964" y="160500"/>
                      <a:pt x="111066" y="160602"/>
                      <a:pt x="111272" y="160705"/>
                    </a:cubicBezTo>
                    <a:cubicBezTo>
                      <a:pt x="114973" y="162659"/>
                      <a:pt x="119292" y="162659"/>
                      <a:pt x="120423" y="161733"/>
                    </a:cubicBezTo>
                    <a:cubicBezTo>
                      <a:pt x="120628" y="161631"/>
                      <a:pt x="120731" y="161425"/>
                      <a:pt x="120525" y="160911"/>
                    </a:cubicBezTo>
                    <a:cubicBezTo>
                      <a:pt x="120320" y="160294"/>
                      <a:pt x="120217" y="159883"/>
                      <a:pt x="120217" y="159471"/>
                    </a:cubicBezTo>
                    <a:cubicBezTo>
                      <a:pt x="120217" y="158855"/>
                      <a:pt x="120525" y="158443"/>
                      <a:pt x="120834" y="158238"/>
                    </a:cubicBezTo>
                    <a:cubicBezTo>
                      <a:pt x="122890" y="156695"/>
                      <a:pt x="128648" y="160911"/>
                      <a:pt x="129265" y="161425"/>
                    </a:cubicBezTo>
                    <a:cubicBezTo>
                      <a:pt x="129471" y="161528"/>
                      <a:pt x="129574" y="161631"/>
                      <a:pt x="129779" y="161733"/>
                    </a:cubicBezTo>
                    <a:cubicBezTo>
                      <a:pt x="132350" y="163276"/>
                      <a:pt x="137696" y="164098"/>
                      <a:pt x="142015" y="164715"/>
                    </a:cubicBezTo>
                    <a:cubicBezTo>
                      <a:pt x="143968" y="165024"/>
                      <a:pt x="145922" y="165332"/>
                      <a:pt x="147361" y="165641"/>
                    </a:cubicBezTo>
                    <a:cubicBezTo>
                      <a:pt x="150137" y="166257"/>
                      <a:pt x="153427" y="166155"/>
                      <a:pt x="156923" y="166155"/>
                    </a:cubicBezTo>
                    <a:cubicBezTo>
                      <a:pt x="157952" y="166155"/>
                      <a:pt x="158980" y="166155"/>
                      <a:pt x="160111" y="166155"/>
                    </a:cubicBezTo>
                    <a:cubicBezTo>
                      <a:pt x="159596" y="165332"/>
                      <a:pt x="159185" y="164612"/>
                      <a:pt x="158671" y="163893"/>
                    </a:cubicBezTo>
                    <a:cubicBezTo>
                      <a:pt x="155175" y="158752"/>
                      <a:pt x="155484" y="155153"/>
                      <a:pt x="156409" y="152994"/>
                    </a:cubicBezTo>
                    <a:cubicBezTo>
                      <a:pt x="157643" y="150012"/>
                      <a:pt x="160728" y="147853"/>
                      <a:pt x="164840" y="147133"/>
                    </a:cubicBezTo>
                    <a:cubicBezTo>
                      <a:pt x="171626" y="146002"/>
                      <a:pt x="188900" y="150732"/>
                      <a:pt x="193938" y="153405"/>
                    </a:cubicBezTo>
                    <a:cubicBezTo>
                      <a:pt x="196406" y="154742"/>
                      <a:pt x="198668" y="155050"/>
                      <a:pt x="200621" y="154433"/>
                    </a:cubicBezTo>
                    <a:cubicBezTo>
                      <a:pt x="202883" y="153714"/>
                      <a:pt x="204837" y="151554"/>
                      <a:pt x="206482" y="148059"/>
                    </a:cubicBezTo>
                    <a:cubicBezTo>
                      <a:pt x="208230" y="144151"/>
                      <a:pt x="210492" y="142506"/>
                      <a:pt x="212445" y="141684"/>
                    </a:cubicBezTo>
                    <a:cubicBezTo>
                      <a:pt x="212240" y="140553"/>
                      <a:pt x="212137" y="139422"/>
                      <a:pt x="212137" y="138394"/>
                    </a:cubicBezTo>
                    <a:cubicBezTo>
                      <a:pt x="212137" y="137982"/>
                      <a:pt x="212137" y="137571"/>
                      <a:pt x="212034" y="137263"/>
                    </a:cubicBezTo>
                    <a:cubicBezTo>
                      <a:pt x="212034" y="137263"/>
                      <a:pt x="212034" y="137263"/>
                      <a:pt x="212034" y="137263"/>
                    </a:cubicBezTo>
                    <a:cubicBezTo>
                      <a:pt x="211931" y="136235"/>
                      <a:pt x="210697" y="136029"/>
                      <a:pt x="207818" y="135926"/>
                    </a:cubicBezTo>
                    <a:cubicBezTo>
                      <a:pt x="207818" y="135926"/>
                      <a:pt x="207716" y="135926"/>
                      <a:pt x="207716" y="135926"/>
                    </a:cubicBezTo>
                    <a:cubicBezTo>
                      <a:pt x="206996" y="135926"/>
                      <a:pt x="206173" y="135926"/>
                      <a:pt x="205454" y="135823"/>
                    </a:cubicBezTo>
                    <a:cubicBezTo>
                      <a:pt x="205454" y="135823"/>
                      <a:pt x="205454" y="135823"/>
                      <a:pt x="205351" y="135823"/>
                    </a:cubicBezTo>
                    <a:cubicBezTo>
                      <a:pt x="203192" y="135618"/>
                      <a:pt x="201032" y="134281"/>
                      <a:pt x="199593" y="132430"/>
                    </a:cubicBezTo>
                    <a:cubicBezTo>
                      <a:pt x="198359" y="130785"/>
                      <a:pt x="197845" y="128934"/>
                      <a:pt x="198153" y="127186"/>
                    </a:cubicBezTo>
                    <a:cubicBezTo>
                      <a:pt x="198256" y="126570"/>
                      <a:pt x="198153" y="126158"/>
                      <a:pt x="197948" y="125747"/>
                    </a:cubicBezTo>
                    <a:cubicBezTo>
                      <a:pt x="197948" y="125747"/>
                      <a:pt x="197948" y="125747"/>
                      <a:pt x="197948" y="125747"/>
                    </a:cubicBezTo>
                    <a:cubicBezTo>
                      <a:pt x="197948" y="125747"/>
                      <a:pt x="197948" y="125747"/>
                      <a:pt x="197948" y="125747"/>
                    </a:cubicBezTo>
                    <a:cubicBezTo>
                      <a:pt x="197537" y="125027"/>
                      <a:pt x="196611" y="124410"/>
                      <a:pt x="195275" y="123485"/>
                    </a:cubicBezTo>
                    <a:cubicBezTo>
                      <a:pt x="194041" y="122662"/>
                      <a:pt x="192498" y="121737"/>
                      <a:pt x="191059" y="120298"/>
                    </a:cubicBezTo>
                    <a:cubicBezTo>
                      <a:pt x="189825" y="119167"/>
                      <a:pt x="189003" y="118138"/>
                      <a:pt x="189003" y="117213"/>
                    </a:cubicBezTo>
                    <a:cubicBezTo>
                      <a:pt x="189003" y="117110"/>
                      <a:pt x="189003" y="116905"/>
                      <a:pt x="189106" y="116802"/>
                    </a:cubicBezTo>
                    <a:cubicBezTo>
                      <a:pt x="189414" y="115774"/>
                      <a:pt x="190442" y="115568"/>
                      <a:pt x="191265" y="115465"/>
                    </a:cubicBezTo>
                    <a:cubicBezTo>
                      <a:pt x="191573" y="115362"/>
                      <a:pt x="191984" y="115260"/>
                      <a:pt x="192293" y="115157"/>
                    </a:cubicBezTo>
                    <a:cubicBezTo>
                      <a:pt x="192396" y="115157"/>
                      <a:pt x="192396" y="115157"/>
                      <a:pt x="192396" y="115054"/>
                    </a:cubicBezTo>
                    <a:cubicBezTo>
                      <a:pt x="192910" y="114745"/>
                      <a:pt x="193424" y="113409"/>
                      <a:pt x="193321" y="112175"/>
                    </a:cubicBezTo>
                    <a:cubicBezTo>
                      <a:pt x="193321" y="112175"/>
                      <a:pt x="193321" y="112175"/>
                      <a:pt x="193321" y="112072"/>
                    </a:cubicBezTo>
                    <a:cubicBezTo>
                      <a:pt x="193321" y="111661"/>
                      <a:pt x="193115" y="110941"/>
                      <a:pt x="192601" y="110633"/>
                    </a:cubicBezTo>
                    <a:cubicBezTo>
                      <a:pt x="192601" y="110633"/>
                      <a:pt x="192601" y="110633"/>
                      <a:pt x="192498" y="110633"/>
                    </a:cubicBezTo>
                    <a:cubicBezTo>
                      <a:pt x="192498" y="110633"/>
                      <a:pt x="192498" y="110633"/>
                      <a:pt x="192498" y="110633"/>
                    </a:cubicBezTo>
                    <a:cubicBezTo>
                      <a:pt x="192498" y="110633"/>
                      <a:pt x="192498" y="110633"/>
                      <a:pt x="192498" y="110633"/>
                    </a:cubicBezTo>
                    <a:cubicBezTo>
                      <a:pt x="192190" y="110427"/>
                      <a:pt x="191882" y="110221"/>
                      <a:pt x="191573" y="110016"/>
                    </a:cubicBezTo>
                    <a:cubicBezTo>
                      <a:pt x="190031" y="108885"/>
                      <a:pt x="187872" y="106623"/>
                      <a:pt x="187255" y="102407"/>
                    </a:cubicBezTo>
                    <a:cubicBezTo>
                      <a:pt x="187255" y="102407"/>
                      <a:pt x="187255" y="102407"/>
                      <a:pt x="187255" y="102407"/>
                    </a:cubicBezTo>
                    <a:cubicBezTo>
                      <a:pt x="187049" y="100762"/>
                      <a:pt x="186124" y="99940"/>
                      <a:pt x="185096" y="99014"/>
                    </a:cubicBezTo>
                    <a:cubicBezTo>
                      <a:pt x="184890" y="98911"/>
                      <a:pt x="184684" y="98706"/>
                      <a:pt x="184479" y="98500"/>
                    </a:cubicBezTo>
                    <a:cubicBezTo>
                      <a:pt x="184273" y="98294"/>
                      <a:pt x="183965" y="98089"/>
                      <a:pt x="183759" y="97986"/>
                    </a:cubicBezTo>
                    <a:cubicBezTo>
                      <a:pt x="182936" y="97266"/>
                      <a:pt x="182011" y="96444"/>
                      <a:pt x="181497" y="95210"/>
                    </a:cubicBezTo>
                    <a:cubicBezTo>
                      <a:pt x="181394" y="95004"/>
                      <a:pt x="181291" y="94696"/>
                      <a:pt x="181086" y="94490"/>
                    </a:cubicBezTo>
                    <a:cubicBezTo>
                      <a:pt x="180366" y="93359"/>
                      <a:pt x="179235" y="92845"/>
                      <a:pt x="178412" y="92845"/>
                    </a:cubicBezTo>
                    <a:cubicBezTo>
                      <a:pt x="177693" y="92845"/>
                      <a:pt x="177179" y="93359"/>
                      <a:pt x="176973" y="94387"/>
                    </a:cubicBezTo>
                    <a:cubicBezTo>
                      <a:pt x="176664" y="95313"/>
                      <a:pt x="176356" y="95930"/>
                      <a:pt x="175945" y="96238"/>
                    </a:cubicBezTo>
                    <a:cubicBezTo>
                      <a:pt x="175945" y="96238"/>
                      <a:pt x="175945" y="96238"/>
                      <a:pt x="175945" y="96238"/>
                    </a:cubicBezTo>
                    <a:cubicBezTo>
                      <a:pt x="175945" y="96238"/>
                      <a:pt x="175945" y="96238"/>
                      <a:pt x="175945" y="96238"/>
                    </a:cubicBezTo>
                    <a:cubicBezTo>
                      <a:pt x="175945" y="96238"/>
                      <a:pt x="175945" y="96238"/>
                      <a:pt x="175945" y="96238"/>
                    </a:cubicBezTo>
                    <a:cubicBezTo>
                      <a:pt x="175945" y="96238"/>
                      <a:pt x="175945" y="96238"/>
                      <a:pt x="175945" y="96238"/>
                    </a:cubicBezTo>
                    <a:cubicBezTo>
                      <a:pt x="175945" y="96238"/>
                      <a:pt x="175945" y="96238"/>
                      <a:pt x="175945" y="96238"/>
                    </a:cubicBezTo>
                    <a:cubicBezTo>
                      <a:pt x="175945" y="96238"/>
                      <a:pt x="175945" y="96238"/>
                      <a:pt x="175945" y="96238"/>
                    </a:cubicBezTo>
                    <a:cubicBezTo>
                      <a:pt x="175533" y="96649"/>
                      <a:pt x="175122" y="96752"/>
                      <a:pt x="174814" y="96752"/>
                    </a:cubicBezTo>
                    <a:cubicBezTo>
                      <a:pt x="174711" y="96752"/>
                      <a:pt x="174711" y="96752"/>
                      <a:pt x="174711" y="96752"/>
                    </a:cubicBezTo>
                    <a:cubicBezTo>
                      <a:pt x="172552" y="96547"/>
                      <a:pt x="171421" y="92434"/>
                      <a:pt x="171009" y="89555"/>
                    </a:cubicBezTo>
                    <a:cubicBezTo>
                      <a:pt x="171009" y="89349"/>
                      <a:pt x="171009" y="89246"/>
                      <a:pt x="170907" y="89041"/>
                    </a:cubicBezTo>
                    <a:cubicBezTo>
                      <a:pt x="170804" y="88527"/>
                      <a:pt x="170804" y="87910"/>
                      <a:pt x="170804" y="87499"/>
                    </a:cubicBezTo>
                    <a:cubicBezTo>
                      <a:pt x="170804" y="84928"/>
                      <a:pt x="171832" y="82974"/>
                      <a:pt x="172757" y="81329"/>
                    </a:cubicBezTo>
                    <a:cubicBezTo>
                      <a:pt x="172860" y="81124"/>
                      <a:pt x="172963" y="80918"/>
                      <a:pt x="173066" y="80713"/>
                    </a:cubicBezTo>
                    <a:cubicBezTo>
                      <a:pt x="173374" y="80301"/>
                      <a:pt x="173580" y="79890"/>
                      <a:pt x="173785" y="79479"/>
                    </a:cubicBezTo>
                    <a:cubicBezTo>
                      <a:pt x="174300" y="78553"/>
                      <a:pt x="174505" y="77834"/>
                      <a:pt x="174300" y="77011"/>
                    </a:cubicBezTo>
                    <a:cubicBezTo>
                      <a:pt x="173785" y="75058"/>
                      <a:pt x="174094" y="73001"/>
                      <a:pt x="175328" y="71459"/>
                    </a:cubicBezTo>
                    <a:cubicBezTo>
                      <a:pt x="176356" y="70122"/>
                      <a:pt x="177796" y="69402"/>
                      <a:pt x="179338" y="69300"/>
                    </a:cubicBezTo>
                    <a:cubicBezTo>
                      <a:pt x="179338" y="69197"/>
                      <a:pt x="179338" y="68888"/>
                      <a:pt x="179235" y="68374"/>
                    </a:cubicBezTo>
                    <a:lnTo>
                      <a:pt x="179235" y="68271"/>
                    </a:lnTo>
                    <a:cubicBezTo>
                      <a:pt x="179029" y="67038"/>
                      <a:pt x="178310" y="65290"/>
                      <a:pt x="177693" y="63645"/>
                    </a:cubicBezTo>
                    <a:cubicBezTo>
                      <a:pt x="177076" y="62102"/>
                      <a:pt x="176459" y="60457"/>
                      <a:pt x="176150" y="59121"/>
                    </a:cubicBezTo>
                    <a:lnTo>
                      <a:pt x="175842" y="57990"/>
                    </a:lnTo>
                    <a:cubicBezTo>
                      <a:pt x="175842" y="57887"/>
                      <a:pt x="175739" y="57681"/>
                      <a:pt x="175739" y="57578"/>
                    </a:cubicBezTo>
                    <a:cubicBezTo>
                      <a:pt x="174608" y="53568"/>
                      <a:pt x="173683" y="49456"/>
                      <a:pt x="175842" y="45857"/>
                    </a:cubicBezTo>
                    <a:cubicBezTo>
                      <a:pt x="176356" y="44932"/>
                      <a:pt x="176150" y="44418"/>
                      <a:pt x="175945" y="44006"/>
                    </a:cubicBezTo>
                    <a:cubicBezTo>
                      <a:pt x="175945" y="44006"/>
                      <a:pt x="175945" y="44006"/>
                      <a:pt x="175945" y="44006"/>
                    </a:cubicBezTo>
                    <a:cubicBezTo>
                      <a:pt x="175019" y="42772"/>
                      <a:pt x="172449" y="42156"/>
                      <a:pt x="171729" y="42258"/>
                    </a:cubicBezTo>
                    <a:cubicBezTo>
                      <a:pt x="171009" y="42361"/>
                      <a:pt x="170187" y="42156"/>
                      <a:pt x="169364" y="41847"/>
                    </a:cubicBezTo>
                    <a:cubicBezTo>
                      <a:pt x="168953" y="41641"/>
                      <a:pt x="168542" y="41436"/>
                      <a:pt x="168130" y="41230"/>
                    </a:cubicBezTo>
                    <a:cubicBezTo>
                      <a:pt x="166588" y="40408"/>
                      <a:pt x="164840" y="39585"/>
                      <a:pt x="162784" y="39585"/>
                    </a:cubicBezTo>
                    <a:cubicBezTo>
                      <a:pt x="162784" y="39585"/>
                      <a:pt x="162784" y="39585"/>
                      <a:pt x="162784" y="39585"/>
                    </a:cubicBezTo>
                    <a:cubicBezTo>
                      <a:pt x="157540" y="39585"/>
                      <a:pt x="153119" y="36398"/>
                      <a:pt x="150960" y="34547"/>
                    </a:cubicBezTo>
                    <a:cubicBezTo>
                      <a:pt x="150960" y="34547"/>
                      <a:pt x="150857" y="34444"/>
                      <a:pt x="150857" y="34444"/>
                    </a:cubicBezTo>
                    <a:cubicBezTo>
                      <a:pt x="150343" y="34033"/>
                      <a:pt x="149315" y="33519"/>
                      <a:pt x="147361" y="32902"/>
                    </a:cubicBezTo>
                    <a:lnTo>
                      <a:pt x="147258" y="32902"/>
                    </a:lnTo>
                    <a:cubicBezTo>
                      <a:pt x="144174" y="32079"/>
                      <a:pt x="140369" y="31771"/>
                      <a:pt x="138005" y="31771"/>
                    </a:cubicBezTo>
                    <a:lnTo>
                      <a:pt x="138005" y="31771"/>
                    </a:lnTo>
                    <a:cubicBezTo>
                      <a:pt x="136976" y="31771"/>
                      <a:pt x="136360" y="31874"/>
                      <a:pt x="136051" y="31977"/>
                    </a:cubicBezTo>
                    <a:cubicBezTo>
                      <a:pt x="134200" y="32388"/>
                      <a:pt x="132247" y="30846"/>
                      <a:pt x="130396" y="29200"/>
                    </a:cubicBezTo>
                    <a:cubicBezTo>
                      <a:pt x="129059" y="28069"/>
                      <a:pt x="127414" y="26630"/>
                      <a:pt x="126489" y="26836"/>
                    </a:cubicBezTo>
                    <a:cubicBezTo>
                      <a:pt x="122274" y="27864"/>
                      <a:pt x="118161" y="19844"/>
                      <a:pt x="117852" y="19227"/>
                    </a:cubicBezTo>
                    <a:cubicBezTo>
                      <a:pt x="117647" y="19536"/>
                      <a:pt x="117441" y="19844"/>
                      <a:pt x="117235" y="20152"/>
                    </a:cubicBezTo>
                    <a:cubicBezTo>
                      <a:pt x="116824" y="20872"/>
                      <a:pt x="116310" y="21592"/>
                      <a:pt x="115796" y="22209"/>
                    </a:cubicBezTo>
                    <a:cubicBezTo>
                      <a:pt x="115487" y="22517"/>
                      <a:pt x="115179" y="22723"/>
                      <a:pt x="114870" y="22929"/>
                    </a:cubicBezTo>
                    <a:cubicBezTo>
                      <a:pt x="114356" y="23237"/>
                      <a:pt x="113842" y="23340"/>
                      <a:pt x="113225" y="23340"/>
                    </a:cubicBezTo>
                    <a:cubicBezTo>
                      <a:pt x="111478" y="23237"/>
                      <a:pt x="109318" y="21283"/>
                      <a:pt x="106953" y="17582"/>
                    </a:cubicBezTo>
                    <a:cubicBezTo>
                      <a:pt x="106851" y="17479"/>
                      <a:pt x="106748" y="17273"/>
                      <a:pt x="106645" y="17171"/>
                    </a:cubicBezTo>
                    <a:cubicBezTo>
                      <a:pt x="105411" y="16040"/>
                      <a:pt x="102121" y="14703"/>
                      <a:pt x="99653" y="13778"/>
                    </a:cubicBezTo>
                    <a:cubicBezTo>
                      <a:pt x="98317" y="13264"/>
                      <a:pt x="97083" y="12749"/>
                      <a:pt x="95952" y="12235"/>
                    </a:cubicBezTo>
                    <a:cubicBezTo>
                      <a:pt x="95027" y="11824"/>
                      <a:pt x="93998" y="11207"/>
                      <a:pt x="92970" y="10487"/>
                    </a:cubicBezTo>
                    <a:cubicBezTo>
                      <a:pt x="92456" y="10076"/>
                      <a:pt x="91839" y="9768"/>
                      <a:pt x="91325" y="9356"/>
                    </a:cubicBezTo>
                    <a:cubicBezTo>
                      <a:pt x="90297" y="8637"/>
                      <a:pt x="88755" y="7506"/>
                      <a:pt x="87932" y="7197"/>
                    </a:cubicBezTo>
                    <a:cubicBezTo>
                      <a:pt x="87726" y="7711"/>
                      <a:pt x="87418" y="8020"/>
                      <a:pt x="87007" y="8123"/>
                    </a:cubicBezTo>
                    <a:cubicBezTo>
                      <a:pt x="87007" y="8123"/>
                      <a:pt x="86904" y="8123"/>
                      <a:pt x="86904" y="8123"/>
                    </a:cubicBezTo>
                    <a:cubicBezTo>
                      <a:pt x="86904" y="8123"/>
                      <a:pt x="86904" y="8123"/>
                      <a:pt x="86904" y="8123"/>
                    </a:cubicBezTo>
                    <a:cubicBezTo>
                      <a:pt x="84642" y="8534"/>
                      <a:pt x="80118" y="3599"/>
                      <a:pt x="78781" y="1851"/>
                    </a:cubicBezTo>
                    <a:cubicBezTo>
                      <a:pt x="78678" y="1645"/>
                      <a:pt x="78576" y="1542"/>
                      <a:pt x="78473" y="1439"/>
                    </a:cubicBezTo>
                    <a:cubicBezTo>
                      <a:pt x="78473" y="1439"/>
                      <a:pt x="78473" y="1439"/>
                      <a:pt x="78473" y="1439"/>
                    </a:cubicBezTo>
                    <a:cubicBezTo>
                      <a:pt x="78370" y="1337"/>
                      <a:pt x="78267" y="1234"/>
                      <a:pt x="78267" y="1131"/>
                    </a:cubicBezTo>
                    <a:cubicBezTo>
                      <a:pt x="78164" y="1028"/>
                      <a:pt x="78062" y="925"/>
                      <a:pt x="78062" y="925"/>
                    </a:cubicBezTo>
                    <a:cubicBezTo>
                      <a:pt x="77856" y="720"/>
                      <a:pt x="77650" y="720"/>
                      <a:pt x="77445" y="514"/>
                    </a:cubicBezTo>
                    <a:cubicBezTo>
                      <a:pt x="77136" y="411"/>
                      <a:pt x="76828" y="308"/>
                      <a:pt x="76416" y="0"/>
                    </a:cubicBezTo>
                    <a:cubicBezTo>
                      <a:pt x="75491" y="206"/>
                      <a:pt x="74566" y="308"/>
                      <a:pt x="73640" y="206"/>
                    </a:cubicBezTo>
                    <a:cubicBezTo>
                      <a:pt x="72509" y="103"/>
                      <a:pt x="70967" y="308"/>
                      <a:pt x="70247" y="1542"/>
                    </a:cubicBezTo>
                    <a:cubicBezTo>
                      <a:pt x="69116" y="3393"/>
                      <a:pt x="70042" y="7094"/>
                      <a:pt x="72715" y="11721"/>
                    </a:cubicBezTo>
                    <a:cubicBezTo>
                      <a:pt x="74771" y="15217"/>
                      <a:pt x="75285" y="17890"/>
                      <a:pt x="74257" y="19844"/>
                    </a:cubicBezTo>
                    <a:cubicBezTo>
                      <a:pt x="72715" y="22723"/>
                      <a:pt x="68397" y="23340"/>
                      <a:pt x="62742" y="23751"/>
                    </a:cubicBezTo>
                    <a:cubicBezTo>
                      <a:pt x="61302" y="23854"/>
                      <a:pt x="60274" y="24265"/>
                      <a:pt x="59863" y="24882"/>
                    </a:cubicBezTo>
                    <a:cubicBezTo>
                      <a:pt x="59246" y="25807"/>
                      <a:pt x="59554" y="27350"/>
                      <a:pt x="59965" y="28892"/>
                    </a:cubicBezTo>
                    <a:cubicBezTo>
                      <a:pt x="60377" y="30743"/>
                      <a:pt x="60788" y="32696"/>
                      <a:pt x="59760" y="34136"/>
                    </a:cubicBezTo>
                    <a:cubicBezTo>
                      <a:pt x="59143" y="34958"/>
                      <a:pt x="58012" y="35472"/>
                      <a:pt x="56367" y="35472"/>
                    </a:cubicBezTo>
                    <a:cubicBezTo>
                      <a:pt x="51020" y="35575"/>
                      <a:pt x="41047" y="31874"/>
                      <a:pt x="37654" y="27555"/>
                    </a:cubicBezTo>
                    <a:cubicBezTo>
                      <a:pt x="36420" y="26013"/>
                      <a:pt x="34672" y="25705"/>
                      <a:pt x="33438" y="26013"/>
                    </a:cubicBezTo>
                    <a:cubicBezTo>
                      <a:pt x="32410" y="26219"/>
                      <a:pt x="31587" y="26938"/>
                      <a:pt x="31382" y="27761"/>
                    </a:cubicBezTo>
                    <a:cubicBezTo>
                      <a:pt x="31073" y="28995"/>
                      <a:pt x="31999" y="30434"/>
                      <a:pt x="33850" y="31874"/>
                    </a:cubicBezTo>
                    <a:cubicBezTo>
                      <a:pt x="41561" y="37940"/>
                      <a:pt x="45571" y="46577"/>
                      <a:pt x="43412" y="49558"/>
                    </a:cubicBezTo>
                    <a:cubicBezTo>
                      <a:pt x="41664" y="51101"/>
                      <a:pt x="38991" y="50278"/>
                      <a:pt x="36317" y="49456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794" name="Freihandform: Form 793">
                <a:extLst>
                  <a:ext uri="{FF2B5EF4-FFF2-40B4-BE49-F238E27FC236}">
                    <a16:creationId xmlns:a16="http://schemas.microsoft.com/office/drawing/2014/main" id="{CC1A97BA-F08E-4B7C-BD6F-939938240149}"/>
                  </a:ext>
                </a:extLst>
              </p:cNvPr>
              <p:cNvSpPr/>
              <p:nvPr/>
            </p:nvSpPr>
            <p:spPr bwMode="gray">
              <a:xfrm>
                <a:off x="7111201" y="3813373"/>
                <a:ext cx="117666" cy="85692"/>
              </a:xfrm>
              <a:custGeom>
                <a:avLst/>
                <a:gdLst>
                  <a:gd name="connsiteX0" fmla="*/ 79479 w 117666"/>
                  <a:gd name="connsiteY0" fmla="*/ 61016 h 85692"/>
                  <a:gd name="connsiteX1" fmla="*/ 79993 w 117666"/>
                  <a:gd name="connsiteY1" fmla="*/ 60708 h 85692"/>
                  <a:gd name="connsiteX2" fmla="*/ 79993 w 117666"/>
                  <a:gd name="connsiteY2" fmla="*/ 60811 h 85692"/>
                  <a:gd name="connsiteX3" fmla="*/ 80713 w 117666"/>
                  <a:gd name="connsiteY3" fmla="*/ 60811 h 85692"/>
                  <a:gd name="connsiteX4" fmla="*/ 81124 w 117666"/>
                  <a:gd name="connsiteY4" fmla="*/ 60811 h 85692"/>
                  <a:gd name="connsiteX5" fmla="*/ 86676 w 117666"/>
                  <a:gd name="connsiteY5" fmla="*/ 61736 h 85692"/>
                  <a:gd name="connsiteX6" fmla="*/ 92228 w 117666"/>
                  <a:gd name="connsiteY6" fmla="*/ 62661 h 85692"/>
                  <a:gd name="connsiteX7" fmla="*/ 92434 w 117666"/>
                  <a:gd name="connsiteY7" fmla="*/ 62661 h 85692"/>
                  <a:gd name="connsiteX8" fmla="*/ 92537 w 117666"/>
                  <a:gd name="connsiteY8" fmla="*/ 62661 h 85692"/>
                  <a:gd name="connsiteX9" fmla="*/ 92537 w 117666"/>
                  <a:gd name="connsiteY9" fmla="*/ 62661 h 85692"/>
                  <a:gd name="connsiteX10" fmla="*/ 94387 w 117666"/>
                  <a:gd name="connsiteY10" fmla="*/ 62559 h 85692"/>
                  <a:gd name="connsiteX11" fmla="*/ 94387 w 117666"/>
                  <a:gd name="connsiteY11" fmla="*/ 62559 h 85692"/>
                  <a:gd name="connsiteX12" fmla="*/ 95621 w 117666"/>
                  <a:gd name="connsiteY12" fmla="*/ 61736 h 85692"/>
                  <a:gd name="connsiteX13" fmla="*/ 97472 w 117666"/>
                  <a:gd name="connsiteY13" fmla="*/ 59885 h 85692"/>
                  <a:gd name="connsiteX14" fmla="*/ 98706 w 117666"/>
                  <a:gd name="connsiteY14" fmla="*/ 58651 h 85692"/>
                  <a:gd name="connsiteX15" fmla="*/ 102716 w 117666"/>
                  <a:gd name="connsiteY15" fmla="*/ 56390 h 85692"/>
                  <a:gd name="connsiteX16" fmla="*/ 113717 w 117666"/>
                  <a:gd name="connsiteY16" fmla="*/ 54333 h 85692"/>
                  <a:gd name="connsiteX17" fmla="*/ 113820 w 117666"/>
                  <a:gd name="connsiteY17" fmla="*/ 54230 h 85692"/>
                  <a:gd name="connsiteX18" fmla="*/ 114026 w 117666"/>
                  <a:gd name="connsiteY18" fmla="*/ 54025 h 85692"/>
                  <a:gd name="connsiteX19" fmla="*/ 114437 w 117666"/>
                  <a:gd name="connsiteY19" fmla="*/ 53511 h 85692"/>
                  <a:gd name="connsiteX20" fmla="*/ 116185 w 117666"/>
                  <a:gd name="connsiteY20" fmla="*/ 51968 h 85692"/>
                  <a:gd name="connsiteX21" fmla="*/ 117110 w 117666"/>
                  <a:gd name="connsiteY21" fmla="*/ 51249 h 85692"/>
                  <a:gd name="connsiteX22" fmla="*/ 117522 w 117666"/>
                  <a:gd name="connsiteY22" fmla="*/ 48987 h 85692"/>
                  <a:gd name="connsiteX23" fmla="*/ 116390 w 117666"/>
                  <a:gd name="connsiteY23" fmla="*/ 48164 h 85692"/>
                  <a:gd name="connsiteX24" fmla="*/ 112175 w 117666"/>
                  <a:gd name="connsiteY24" fmla="*/ 46622 h 85692"/>
                  <a:gd name="connsiteX25" fmla="*/ 112175 w 117666"/>
                  <a:gd name="connsiteY25" fmla="*/ 46622 h 85692"/>
                  <a:gd name="connsiteX26" fmla="*/ 112175 w 117666"/>
                  <a:gd name="connsiteY26" fmla="*/ 46622 h 85692"/>
                  <a:gd name="connsiteX27" fmla="*/ 112175 w 117666"/>
                  <a:gd name="connsiteY27" fmla="*/ 46622 h 85692"/>
                  <a:gd name="connsiteX28" fmla="*/ 110324 w 117666"/>
                  <a:gd name="connsiteY28" fmla="*/ 44051 h 85692"/>
                  <a:gd name="connsiteX29" fmla="*/ 110016 w 117666"/>
                  <a:gd name="connsiteY29" fmla="*/ 40761 h 85692"/>
                  <a:gd name="connsiteX30" fmla="*/ 109810 w 117666"/>
                  <a:gd name="connsiteY30" fmla="*/ 38088 h 85692"/>
                  <a:gd name="connsiteX31" fmla="*/ 109810 w 117666"/>
                  <a:gd name="connsiteY31" fmla="*/ 37779 h 85692"/>
                  <a:gd name="connsiteX32" fmla="*/ 108371 w 117666"/>
                  <a:gd name="connsiteY32" fmla="*/ 38294 h 85692"/>
                  <a:gd name="connsiteX33" fmla="*/ 107651 w 117666"/>
                  <a:gd name="connsiteY33" fmla="*/ 38602 h 85692"/>
                  <a:gd name="connsiteX34" fmla="*/ 102716 w 117666"/>
                  <a:gd name="connsiteY34" fmla="*/ 39116 h 85692"/>
                  <a:gd name="connsiteX35" fmla="*/ 99117 w 117666"/>
                  <a:gd name="connsiteY35" fmla="*/ 35826 h 85692"/>
                  <a:gd name="connsiteX36" fmla="*/ 96752 w 117666"/>
                  <a:gd name="connsiteY36" fmla="*/ 33667 h 85692"/>
                  <a:gd name="connsiteX37" fmla="*/ 96752 w 117666"/>
                  <a:gd name="connsiteY37" fmla="*/ 33667 h 85692"/>
                  <a:gd name="connsiteX38" fmla="*/ 92639 w 117666"/>
                  <a:gd name="connsiteY38" fmla="*/ 26881 h 85692"/>
                  <a:gd name="connsiteX39" fmla="*/ 92537 w 117666"/>
                  <a:gd name="connsiteY39" fmla="*/ 26161 h 85692"/>
                  <a:gd name="connsiteX40" fmla="*/ 92537 w 117666"/>
                  <a:gd name="connsiteY40" fmla="*/ 26161 h 85692"/>
                  <a:gd name="connsiteX41" fmla="*/ 92537 w 117666"/>
                  <a:gd name="connsiteY41" fmla="*/ 26161 h 85692"/>
                  <a:gd name="connsiteX42" fmla="*/ 86162 w 117666"/>
                  <a:gd name="connsiteY42" fmla="*/ 19786 h 85692"/>
                  <a:gd name="connsiteX43" fmla="*/ 85545 w 117666"/>
                  <a:gd name="connsiteY43" fmla="*/ 19375 h 85692"/>
                  <a:gd name="connsiteX44" fmla="*/ 81741 w 117666"/>
                  <a:gd name="connsiteY44" fmla="*/ 13617 h 85692"/>
                  <a:gd name="connsiteX45" fmla="*/ 79890 w 117666"/>
                  <a:gd name="connsiteY45" fmla="*/ 10533 h 85692"/>
                  <a:gd name="connsiteX46" fmla="*/ 78451 w 117666"/>
                  <a:gd name="connsiteY46" fmla="*/ 3952 h 85692"/>
                  <a:gd name="connsiteX47" fmla="*/ 78451 w 117666"/>
                  <a:gd name="connsiteY47" fmla="*/ 2307 h 85692"/>
                  <a:gd name="connsiteX48" fmla="*/ 78039 w 117666"/>
                  <a:gd name="connsiteY48" fmla="*/ 2307 h 85692"/>
                  <a:gd name="connsiteX49" fmla="*/ 69402 w 117666"/>
                  <a:gd name="connsiteY49" fmla="*/ 456 h 85692"/>
                  <a:gd name="connsiteX50" fmla="*/ 69402 w 117666"/>
                  <a:gd name="connsiteY50" fmla="*/ 456 h 85692"/>
                  <a:gd name="connsiteX51" fmla="*/ 64159 w 117666"/>
                  <a:gd name="connsiteY51" fmla="*/ 2513 h 85692"/>
                  <a:gd name="connsiteX52" fmla="*/ 63028 w 117666"/>
                  <a:gd name="connsiteY52" fmla="*/ 3438 h 85692"/>
                  <a:gd name="connsiteX53" fmla="*/ 62308 w 117666"/>
                  <a:gd name="connsiteY53" fmla="*/ 4055 h 85692"/>
                  <a:gd name="connsiteX54" fmla="*/ 60354 w 117666"/>
                  <a:gd name="connsiteY54" fmla="*/ 5597 h 85692"/>
                  <a:gd name="connsiteX55" fmla="*/ 51615 w 117666"/>
                  <a:gd name="connsiteY55" fmla="*/ 9196 h 85692"/>
                  <a:gd name="connsiteX56" fmla="*/ 48530 w 117666"/>
                  <a:gd name="connsiteY56" fmla="*/ 10327 h 85692"/>
                  <a:gd name="connsiteX57" fmla="*/ 48530 w 117666"/>
                  <a:gd name="connsiteY57" fmla="*/ 10327 h 85692"/>
                  <a:gd name="connsiteX58" fmla="*/ 47091 w 117666"/>
                  <a:gd name="connsiteY58" fmla="*/ 13925 h 85692"/>
                  <a:gd name="connsiteX59" fmla="*/ 45343 w 117666"/>
                  <a:gd name="connsiteY59" fmla="*/ 14851 h 85692"/>
                  <a:gd name="connsiteX60" fmla="*/ 43595 w 117666"/>
                  <a:gd name="connsiteY60" fmla="*/ 14954 h 85692"/>
                  <a:gd name="connsiteX61" fmla="*/ 41847 w 117666"/>
                  <a:gd name="connsiteY61" fmla="*/ 14645 h 85692"/>
                  <a:gd name="connsiteX62" fmla="*/ 40613 w 117666"/>
                  <a:gd name="connsiteY62" fmla="*/ 14337 h 85692"/>
                  <a:gd name="connsiteX63" fmla="*/ 38351 w 117666"/>
                  <a:gd name="connsiteY63" fmla="*/ 14234 h 85692"/>
                  <a:gd name="connsiteX64" fmla="*/ 37940 w 117666"/>
                  <a:gd name="connsiteY64" fmla="*/ 14440 h 85692"/>
                  <a:gd name="connsiteX65" fmla="*/ 36501 w 117666"/>
                  <a:gd name="connsiteY65" fmla="*/ 17627 h 85692"/>
                  <a:gd name="connsiteX66" fmla="*/ 32696 w 117666"/>
                  <a:gd name="connsiteY66" fmla="*/ 21945 h 85692"/>
                  <a:gd name="connsiteX67" fmla="*/ 30537 w 117666"/>
                  <a:gd name="connsiteY67" fmla="*/ 24927 h 85692"/>
                  <a:gd name="connsiteX68" fmla="*/ 30537 w 117666"/>
                  <a:gd name="connsiteY68" fmla="*/ 24927 h 85692"/>
                  <a:gd name="connsiteX69" fmla="*/ 28995 w 117666"/>
                  <a:gd name="connsiteY69" fmla="*/ 28526 h 85692"/>
                  <a:gd name="connsiteX70" fmla="*/ 27452 w 117666"/>
                  <a:gd name="connsiteY70" fmla="*/ 28937 h 85692"/>
                  <a:gd name="connsiteX71" fmla="*/ 27452 w 117666"/>
                  <a:gd name="connsiteY71" fmla="*/ 28937 h 85692"/>
                  <a:gd name="connsiteX72" fmla="*/ 22826 w 117666"/>
                  <a:gd name="connsiteY72" fmla="*/ 27292 h 85692"/>
                  <a:gd name="connsiteX73" fmla="*/ 21180 w 117666"/>
                  <a:gd name="connsiteY73" fmla="*/ 26367 h 85692"/>
                  <a:gd name="connsiteX74" fmla="*/ 19741 w 117666"/>
                  <a:gd name="connsiteY74" fmla="*/ 25544 h 85692"/>
                  <a:gd name="connsiteX75" fmla="*/ 19741 w 117666"/>
                  <a:gd name="connsiteY75" fmla="*/ 25544 h 85692"/>
                  <a:gd name="connsiteX76" fmla="*/ 19741 w 117666"/>
                  <a:gd name="connsiteY76" fmla="*/ 25544 h 85692"/>
                  <a:gd name="connsiteX77" fmla="*/ 19741 w 117666"/>
                  <a:gd name="connsiteY77" fmla="*/ 25544 h 85692"/>
                  <a:gd name="connsiteX78" fmla="*/ 19741 w 117666"/>
                  <a:gd name="connsiteY78" fmla="*/ 25544 h 85692"/>
                  <a:gd name="connsiteX79" fmla="*/ 19638 w 117666"/>
                  <a:gd name="connsiteY79" fmla="*/ 25544 h 85692"/>
                  <a:gd name="connsiteX80" fmla="*/ 19227 w 117666"/>
                  <a:gd name="connsiteY80" fmla="*/ 25544 h 85692"/>
                  <a:gd name="connsiteX81" fmla="*/ 17376 w 117666"/>
                  <a:gd name="connsiteY81" fmla="*/ 35620 h 85692"/>
                  <a:gd name="connsiteX82" fmla="*/ 17376 w 117666"/>
                  <a:gd name="connsiteY82" fmla="*/ 36237 h 85692"/>
                  <a:gd name="connsiteX83" fmla="*/ 17171 w 117666"/>
                  <a:gd name="connsiteY83" fmla="*/ 36957 h 85692"/>
                  <a:gd name="connsiteX84" fmla="*/ 17171 w 117666"/>
                  <a:gd name="connsiteY84" fmla="*/ 36957 h 85692"/>
                  <a:gd name="connsiteX85" fmla="*/ 17171 w 117666"/>
                  <a:gd name="connsiteY85" fmla="*/ 36957 h 85692"/>
                  <a:gd name="connsiteX86" fmla="*/ 17171 w 117666"/>
                  <a:gd name="connsiteY86" fmla="*/ 36957 h 85692"/>
                  <a:gd name="connsiteX87" fmla="*/ 17068 w 117666"/>
                  <a:gd name="connsiteY87" fmla="*/ 37060 h 85692"/>
                  <a:gd name="connsiteX88" fmla="*/ 13161 w 117666"/>
                  <a:gd name="connsiteY88" fmla="*/ 46313 h 85692"/>
                  <a:gd name="connsiteX89" fmla="*/ 12441 w 117666"/>
                  <a:gd name="connsiteY89" fmla="*/ 48061 h 85692"/>
                  <a:gd name="connsiteX90" fmla="*/ 3393 w 117666"/>
                  <a:gd name="connsiteY90" fmla="*/ 52277 h 85692"/>
                  <a:gd name="connsiteX91" fmla="*/ 1234 w 117666"/>
                  <a:gd name="connsiteY91" fmla="*/ 52585 h 85692"/>
                  <a:gd name="connsiteX92" fmla="*/ 1234 w 117666"/>
                  <a:gd name="connsiteY92" fmla="*/ 52585 h 85692"/>
                  <a:gd name="connsiteX93" fmla="*/ 2159 w 117666"/>
                  <a:gd name="connsiteY93" fmla="*/ 55875 h 85692"/>
                  <a:gd name="connsiteX94" fmla="*/ 3187 w 117666"/>
                  <a:gd name="connsiteY94" fmla="*/ 62250 h 85692"/>
                  <a:gd name="connsiteX95" fmla="*/ 0 w 117666"/>
                  <a:gd name="connsiteY95" fmla="*/ 73149 h 85692"/>
                  <a:gd name="connsiteX96" fmla="*/ 7094 w 117666"/>
                  <a:gd name="connsiteY96" fmla="*/ 78496 h 85692"/>
                  <a:gd name="connsiteX97" fmla="*/ 16759 w 117666"/>
                  <a:gd name="connsiteY97" fmla="*/ 85693 h 85692"/>
                  <a:gd name="connsiteX98" fmla="*/ 18919 w 117666"/>
                  <a:gd name="connsiteY98" fmla="*/ 84767 h 85692"/>
                  <a:gd name="connsiteX99" fmla="*/ 18919 w 117666"/>
                  <a:gd name="connsiteY99" fmla="*/ 84767 h 85692"/>
                  <a:gd name="connsiteX100" fmla="*/ 29714 w 117666"/>
                  <a:gd name="connsiteY100" fmla="*/ 80243 h 85692"/>
                  <a:gd name="connsiteX101" fmla="*/ 29920 w 117666"/>
                  <a:gd name="connsiteY101" fmla="*/ 80243 h 85692"/>
                  <a:gd name="connsiteX102" fmla="*/ 37837 w 117666"/>
                  <a:gd name="connsiteY102" fmla="*/ 82197 h 85692"/>
                  <a:gd name="connsiteX103" fmla="*/ 38351 w 117666"/>
                  <a:gd name="connsiteY103" fmla="*/ 82711 h 85692"/>
                  <a:gd name="connsiteX104" fmla="*/ 39791 w 117666"/>
                  <a:gd name="connsiteY104" fmla="*/ 83431 h 85692"/>
                  <a:gd name="connsiteX105" fmla="*/ 40819 w 117666"/>
                  <a:gd name="connsiteY105" fmla="*/ 81477 h 85692"/>
                  <a:gd name="connsiteX106" fmla="*/ 40819 w 117666"/>
                  <a:gd name="connsiteY106" fmla="*/ 81374 h 85692"/>
                  <a:gd name="connsiteX107" fmla="*/ 39174 w 117666"/>
                  <a:gd name="connsiteY107" fmla="*/ 75719 h 85692"/>
                  <a:gd name="connsiteX108" fmla="*/ 37015 w 117666"/>
                  <a:gd name="connsiteY108" fmla="*/ 68214 h 85692"/>
                  <a:gd name="connsiteX109" fmla="*/ 37015 w 117666"/>
                  <a:gd name="connsiteY109" fmla="*/ 68214 h 85692"/>
                  <a:gd name="connsiteX110" fmla="*/ 37015 w 117666"/>
                  <a:gd name="connsiteY110" fmla="*/ 68111 h 85692"/>
                  <a:gd name="connsiteX111" fmla="*/ 37015 w 117666"/>
                  <a:gd name="connsiteY111" fmla="*/ 68008 h 85692"/>
                  <a:gd name="connsiteX112" fmla="*/ 37426 w 117666"/>
                  <a:gd name="connsiteY112" fmla="*/ 65335 h 85692"/>
                  <a:gd name="connsiteX113" fmla="*/ 39482 w 117666"/>
                  <a:gd name="connsiteY113" fmla="*/ 64101 h 85692"/>
                  <a:gd name="connsiteX114" fmla="*/ 39482 w 117666"/>
                  <a:gd name="connsiteY114" fmla="*/ 64101 h 85692"/>
                  <a:gd name="connsiteX115" fmla="*/ 39482 w 117666"/>
                  <a:gd name="connsiteY115" fmla="*/ 64101 h 85692"/>
                  <a:gd name="connsiteX116" fmla="*/ 39482 w 117666"/>
                  <a:gd name="connsiteY116" fmla="*/ 64101 h 85692"/>
                  <a:gd name="connsiteX117" fmla="*/ 39482 w 117666"/>
                  <a:gd name="connsiteY117" fmla="*/ 64101 h 85692"/>
                  <a:gd name="connsiteX118" fmla="*/ 39482 w 117666"/>
                  <a:gd name="connsiteY118" fmla="*/ 64101 h 85692"/>
                  <a:gd name="connsiteX119" fmla="*/ 39482 w 117666"/>
                  <a:gd name="connsiteY119" fmla="*/ 64101 h 85692"/>
                  <a:gd name="connsiteX120" fmla="*/ 39482 w 117666"/>
                  <a:gd name="connsiteY120" fmla="*/ 64101 h 85692"/>
                  <a:gd name="connsiteX121" fmla="*/ 39482 w 117666"/>
                  <a:gd name="connsiteY121" fmla="*/ 64101 h 85692"/>
                  <a:gd name="connsiteX122" fmla="*/ 39482 w 117666"/>
                  <a:gd name="connsiteY122" fmla="*/ 64101 h 85692"/>
                  <a:gd name="connsiteX123" fmla="*/ 39482 w 117666"/>
                  <a:gd name="connsiteY123" fmla="*/ 64101 h 85692"/>
                  <a:gd name="connsiteX124" fmla="*/ 39482 w 117666"/>
                  <a:gd name="connsiteY124" fmla="*/ 64101 h 85692"/>
                  <a:gd name="connsiteX125" fmla="*/ 39482 w 117666"/>
                  <a:gd name="connsiteY125" fmla="*/ 64101 h 85692"/>
                  <a:gd name="connsiteX126" fmla="*/ 39482 w 117666"/>
                  <a:gd name="connsiteY126" fmla="*/ 64101 h 85692"/>
                  <a:gd name="connsiteX127" fmla="*/ 39482 w 117666"/>
                  <a:gd name="connsiteY127" fmla="*/ 64101 h 85692"/>
                  <a:gd name="connsiteX128" fmla="*/ 39482 w 117666"/>
                  <a:gd name="connsiteY128" fmla="*/ 64101 h 85692"/>
                  <a:gd name="connsiteX129" fmla="*/ 39482 w 117666"/>
                  <a:gd name="connsiteY129" fmla="*/ 64101 h 85692"/>
                  <a:gd name="connsiteX130" fmla="*/ 39482 w 117666"/>
                  <a:gd name="connsiteY130" fmla="*/ 64101 h 85692"/>
                  <a:gd name="connsiteX131" fmla="*/ 39482 w 117666"/>
                  <a:gd name="connsiteY131" fmla="*/ 64101 h 85692"/>
                  <a:gd name="connsiteX132" fmla="*/ 39482 w 117666"/>
                  <a:gd name="connsiteY132" fmla="*/ 64101 h 85692"/>
                  <a:gd name="connsiteX133" fmla="*/ 39482 w 117666"/>
                  <a:gd name="connsiteY133" fmla="*/ 64101 h 85692"/>
                  <a:gd name="connsiteX134" fmla="*/ 48530 w 117666"/>
                  <a:gd name="connsiteY134" fmla="*/ 63278 h 85692"/>
                  <a:gd name="connsiteX135" fmla="*/ 54802 w 117666"/>
                  <a:gd name="connsiteY135" fmla="*/ 63278 h 85692"/>
                  <a:gd name="connsiteX136" fmla="*/ 75674 w 117666"/>
                  <a:gd name="connsiteY136" fmla="*/ 65540 h 85692"/>
                  <a:gd name="connsiteX137" fmla="*/ 75777 w 117666"/>
                  <a:gd name="connsiteY137" fmla="*/ 65438 h 85692"/>
                  <a:gd name="connsiteX138" fmla="*/ 77936 w 117666"/>
                  <a:gd name="connsiteY138" fmla="*/ 62147 h 85692"/>
                  <a:gd name="connsiteX139" fmla="*/ 77936 w 117666"/>
                  <a:gd name="connsiteY139" fmla="*/ 62147 h 85692"/>
                  <a:gd name="connsiteX140" fmla="*/ 78039 w 117666"/>
                  <a:gd name="connsiteY140" fmla="*/ 62147 h 85692"/>
                  <a:gd name="connsiteX141" fmla="*/ 79479 w 117666"/>
                  <a:gd name="connsiteY141" fmla="*/ 61016 h 85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</a:cxnLst>
                <a:rect l="l" t="t" r="r" b="b"/>
                <a:pathLst>
                  <a:path w="117666" h="85692">
                    <a:moveTo>
                      <a:pt x="79479" y="61016"/>
                    </a:moveTo>
                    <a:lnTo>
                      <a:pt x="79993" y="60708"/>
                    </a:lnTo>
                    <a:lnTo>
                      <a:pt x="79993" y="60811"/>
                    </a:lnTo>
                    <a:cubicBezTo>
                      <a:pt x="80198" y="60811"/>
                      <a:pt x="80404" y="60708"/>
                      <a:pt x="80713" y="60811"/>
                    </a:cubicBezTo>
                    <a:cubicBezTo>
                      <a:pt x="80815" y="60811"/>
                      <a:pt x="81021" y="60811"/>
                      <a:pt x="81124" y="60811"/>
                    </a:cubicBezTo>
                    <a:cubicBezTo>
                      <a:pt x="82769" y="61016"/>
                      <a:pt x="84722" y="61325"/>
                      <a:pt x="86676" y="61736"/>
                    </a:cubicBezTo>
                    <a:cubicBezTo>
                      <a:pt x="88629" y="62147"/>
                      <a:pt x="90686" y="62559"/>
                      <a:pt x="92228" y="62661"/>
                    </a:cubicBezTo>
                    <a:lnTo>
                      <a:pt x="92434" y="62661"/>
                    </a:lnTo>
                    <a:cubicBezTo>
                      <a:pt x="92434" y="62661"/>
                      <a:pt x="92537" y="62661"/>
                      <a:pt x="92537" y="62661"/>
                    </a:cubicBezTo>
                    <a:lnTo>
                      <a:pt x="92537" y="62661"/>
                    </a:lnTo>
                    <a:cubicBezTo>
                      <a:pt x="93565" y="62764"/>
                      <a:pt x="94079" y="62661"/>
                      <a:pt x="94387" y="62559"/>
                    </a:cubicBezTo>
                    <a:cubicBezTo>
                      <a:pt x="94387" y="62559"/>
                      <a:pt x="94387" y="62559"/>
                      <a:pt x="94387" y="62559"/>
                    </a:cubicBezTo>
                    <a:cubicBezTo>
                      <a:pt x="94799" y="62456"/>
                      <a:pt x="95210" y="62147"/>
                      <a:pt x="95621" y="61736"/>
                    </a:cubicBezTo>
                    <a:cubicBezTo>
                      <a:pt x="96238" y="61222"/>
                      <a:pt x="96855" y="60502"/>
                      <a:pt x="97472" y="59885"/>
                    </a:cubicBezTo>
                    <a:cubicBezTo>
                      <a:pt x="97883" y="59474"/>
                      <a:pt x="98294" y="59063"/>
                      <a:pt x="98706" y="58651"/>
                    </a:cubicBezTo>
                    <a:cubicBezTo>
                      <a:pt x="99940" y="57418"/>
                      <a:pt x="101276" y="56390"/>
                      <a:pt x="102716" y="56390"/>
                    </a:cubicBezTo>
                    <a:cubicBezTo>
                      <a:pt x="106314" y="56390"/>
                      <a:pt x="111969" y="55670"/>
                      <a:pt x="113717" y="54333"/>
                    </a:cubicBezTo>
                    <a:cubicBezTo>
                      <a:pt x="113717" y="54333"/>
                      <a:pt x="113820" y="54230"/>
                      <a:pt x="113820" y="54230"/>
                    </a:cubicBezTo>
                    <a:cubicBezTo>
                      <a:pt x="113923" y="54128"/>
                      <a:pt x="113923" y="54128"/>
                      <a:pt x="114026" y="54025"/>
                    </a:cubicBezTo>
                    <a:cubicBezTo>
                      <a:pt x="114129" y="53819"/>
                      <a:pt x="114231" y="53716"/>
                      <a:pt x="114437" y="53511"/>
                    </a:cubicBezTo>
                    <a:cubicBezTo>
                      <a:pt x="114951" y="52894"/>
                      <a:pt x="115568" y="52380"/>
                      <a:pt x="116185" y="51968"/>
                    </a:cubicBezTo>
                    <a:cubicBezTo>
                      <a:pt x="116596" y="51660"/>
                      <a:pt x="116905" y="51454"/>
                      <a:pt x="117110" y="51249"/>
                    </a:cubicBezTo>
                    <a:cubicBezTo>
                      <a:pt x="117624" y="50735"/>
                      <a:pt x="117830" y="50118"/>
                      <a:pt x="117522" y="48987"/>
                    </a:cubicBezTo>
                    <a:cubicBezTo>
                      <a:pt x="117213" y="48678"/>
                      <a:pt x="116802" y="48370"/>
                      <a:pt x="116390" y="48164"/>
                    </a:cubicBezTo>
                    <a:cubicBezTo>
                      <a:pt x="114540" y="47033"/>
                      <a:pt x="112689" y="46622"/>
                      <a:pt x="112175" y="46622"/>
                    </a:cubicBezTo>
                    <a:cubicBezTo>
                      <a:pt x="112175" y="46622"/>
                      <a:pt x="112175" y="46622"/>
                      <a:pt x="112175" y="46622"/>
                    </a:cubicBezTo>
                    <a:cubicBezTo>
                      <a:pt x="112175" y="46622"/>
                      <a:pt x="112175" y="46622"/>
                      <a:pt x="112175" y="46622"/>
                    </a:cubicBezTo>
                    <a:lnTo>
                      <a:pt x="112175" y="46622"/>
                    </a:lnTo>
                    <a:cubicBezTo>
                      <a:pt x="111044" y="46622"/>
                      <a:pt x="110633" y="45594"/>
                      <a:pt x="110324" y="44051"/>
                    </a:cubicBezTo>
                    <a:cubicBezTo>
                      <a:pt x="110221" y="43126"/>
                      <a:pt x="110118" y="41995"/>
                      <a:pt x="110016" y="40761"/>
                    </a:cubicBezTo>
                    <a:cubicBezTo>
                      <a:pt x="109913" y="39939"/>
                      <a:pt x="109913" y="38808"/>
                      <a:pt x="109810" y="38088"/>
                    </a:cubicBezTo>
                    <a:cubicBezTo>
                      <a:pt x="109810" y="37985"/>
                      <a:pt x="109810" y="37882"/>
                      <a:pt x="109810" y="37779"/>
                    </a:cubicBezTo>
                    <a:cubicBezTo>
                      <a:pt x="109399" y="37882"/>
                      <a:pt x="108885" y="38088"/>
                      <a:pt x="108371" y="38294"/>
                    </a:cubicBezTo>
                    <a:cubicBezTo>
                      <a:pt x="108165" y="38396"/>
                      <a:pt x="107959" y="38499"/>
                      <a:pt x="107651" y="38602"/>
                    </a:cubicBezTo>
                    <a:cubicBezTo>
                      <a:pt x="106109" y="39219"/>
                      <a:pt x="104258" y="39733"/>
                      <a:pt x="102716" y="39116"/>
                    </a:cubicBezTo>
                    <a:cubicBezTo>
                      <a:pt x="101173" y="38499"/>
                      <a:pt x="100042" y="37060"/>
                      <a:pt x="99117" y="35826"/>
                    </a:cubicBezTo>
                    <a:cubicBezTo>
                      <a:pt x="98294" y="34798"/>
                      <a:pt x="97472" y="33667"/>
                      <a:pt x="96752" y="33667"/>
                    </a:cubicBezTo>
                    <a:cubicBezTo>
                      <a:pt x="96752" y="33667"/>
                      <a:pt x="96752" y="33667"/>
                      <a:pt x="96752" y="33667"/>
                    </a:cubicBezTo>
                    <a:cubicBezTo>
                      <a:pt x="93256" y="33667"/>
                      <a:pt x="92845" y="29040"/>
                      <a:pt x="92639" y="26881"/>
                    </a:cubicBezTo>
                    <a:cubicBezTo>
                      <a:pt x="92639" y="26675"/>
                      <a:pt x="92537" y="26469"/>
                      <a:pt x="92537" y="26161"/>
                    </a:cubicBezTo>
                    <a:lnTo>
                      <a:pt x="92537" y="26161"/>
                    </a:lnTo>
                    <a:cubicBezTo>
                      <a:pt x="92537" y="26161"/>
                      <a:pt x="92537" y="26161"/>
                      <a:pt x="92537" y="26161"/>
                    </a:cubicBezTo>
                    <a:cubicBezTo>
                      <a:pt x="91714" y="23899"/>
                      <a:pt x="88424" y="21534"/>
                      <a:pt x="86162" y="19786"/>
                    </a:cubicBezTo>
                    <a:lnTo>
                      <a:pt x="85545" y="19375"/>
                    </a:lnTo>
                    <a:cubicBezTo>
                      <a:pt x="83797" y="18141"/>
                      <a:pt x="82666" y="15673"/>
                      <a:pt x="81741" y="13617"/>
                    </a:cubicBezTo>
                    <a:cubicBezTo>
                      <a:pt x="81124" y="12383"/>
                      <a:pt x="80404" y="10841"/>
                      <a:pt x="79890" y="10533"/>
                    </a:cubicBezTo>
                    <a:cubicBezTo>
                      <a:pt x="78965" y="10018"/>
                      <a:pt x="78451" y="8579"/>
                      <a:pt x="78451" y="3952"/>
                    </a:cubicBezTo>
                    <a:cubicBezTo>
                      <a:pt x="78451" y="3438"/>
                      <a:pt x="78451" y="2924"/>
                      <a:pt x="78451" y="2307"/>
                    </a:cubicBezTo>
                    <a:cubicBezTo>
                      <a:pt x="78348" y="2307"/>
                      <a:pt x="78142" y="2307"/>
                      <a:pt x="78039" y="2307"/>
                    </a:cubicBezTo>
                    <a:cubicBezTo>
                      <a:pt x="74646" y="2204"/>
                      <a:pt x="70842" y="1793"/>
                      <a:pt x="69402" y="456"/>
                    </a:cubicBezTo>
                    <a:cubicBezTo>
                      <a:pt x="69402" y="456"/>
                      <a:pt x="69402" y="456"/>
                      <a:pt x="69402" y="456"/>
                    </a:cubicBezTo>
                    <a:cubicBezTo>
                      <a:pt x="68374" y="-572"/>
                      <a:pt x="67038" y="148"/>
                      <a:pt x="64159" y="2513"/>
                    </a:cubicBezTo>
                    <a:cubicBezTo>
                      <a:pt x="63850" y="2821"/>
                      <a:pt x="63439" y="3130"/>
                      <a:pt x="63028" y="3438"/>
                    </a:cubicBezTo>
                    <a:cubicBezTo>
                      <a:pt x="62822" y="3644"/>
                      <a:pt x="62514" y="3849"/>
                      <a:pt x="62308" y="4055"/>
                    </a:cubicBezTo>
                    <a:cubicBezTo>
                      <a:pt x="61691" y="4569"/>
                      <a:pt x="61074" y="5083"/>
                      <a:pt x="60354" y="5597"/>
                    </a:cubicBezTo>
                    <a:cubicBezTo>
                      <a:pt x="57475" y="7859"/>
                      <a:pt x="54082" y="8682"/>
                      <a:pt x="51615" y="9196"/>
                    </a:cubicBezTo>
                    <a:cubicBezTo>
                      <a:pt x="50175" y="9504"/>
                      <a:pt x="48530" y="9916"/>
                      <a:pt x="48530" y="10327"/>
                    </a:cubicBezTo>
                    <a:cubicBezTo>
                      <a:pt x="48530" y="10327"/>
                      <a:pt x="48530" y="10327"/>
                      <a:pt x="48530" y="10327"/>
                    </a:cubicBezTo>
                    <a:cubicBezTo>
                      <a:pt x="48633" y="11766"/>
                      <a:pt x="48119" y="13103"/>
                      <a:pt x="47091" y="13925"/>
                    </a:cubicBezTo>
                    <a:cubicBezTo>
                      <a:pt x="46577" y="14337"/>
                      <a:pt x="45960" y="14645"/>
                      <a:pt x="45343" y="14851"/>
                    </a:cubicBezTo>
                    <a:cubicBezTo>
                      <a:pt x="44829" y="14954"/>
                      <a:pt x="44212" y="15057"/>
                      <a:pt x="43595" y="14954"/>
                    </a:cubicBezTo>
                    <a:cubicBezTo>
                      <a:pt x="43081" y="14954"/>
                      <a:pt x="42464" y="14851"/>
                      <a:pt x="41847" y="14645"/>
                    </a:cubicBezTo>
                    <a:cubicBezTo>
                      <a:pt x="41436" y="14542"/>
                      <a:pt x="41024" y="14440"/>
                      <a:pt x="40613" y="14337"/>
                    </a:cubicBezTo>
                    <a:cubicBezTo>
                      <a:pt x="39791" y="14131"/>
                      <a:pt x="38968" y="14028"/>
                      <a:pt x="38351" y="14234"/>
                    </a:cubicBezTo>
                    <a:cubicBezTo>
                      <a:pt x="38248" y="14234"/>
                      <a:pt x="38043" y="14337"/>
                      <a:pt x="37940" y="14440"/>
                    </a:cubicBezTo>
                    <a:cubicBezTo>
                      <a:pt x="37220" y="14851"/>
                      <a:pt x="36706" y="15982"/>
                      <a:pt x="36501" y="17627"/>
                    </a:cubicBezTo>
                    <a:cubicBezTo>
                      <a:pt x="35986" y="20609"/>
                      <a:pt x="34136" y="21328"/>
                      <a:pt x="32696" y="21945"/>
                    </a:cubicBezTo>
                    <a:cubicBezTo>
                      <a:pt x="31360" y="22459"/>
                      <a:pt x="30537" y="22768"/>
                      <a:pt x="30537" y="24927"/>
                    </a:cubicBezTo>
                    <a:cubicBezTo>
                      <a:pt x="30537" y="24927"/>
                      <a:pt x="30537" y="24927"/>
                      <a:pt x="30537" y="24927"/>
                    </a:cubicBezTo>
                    <a:cubicBezTo>
                      <a:pt x="30537" y="26778"/>
                      <a:pt x="30023" y="27909"/>
                      <a:pt x="28995" y="28526"/>
                    </a:cubicBezTo>
                    <a:cubicBezTo>
                      <a:pt x="28481" y="28834"/>
                      <a:pt x="27967" y="28937"/>
                      <a:pt x="27452" y="28937"/>
                    </a:cubicBezTo>
                    <a:cubicBezTo>
                      <a:pt x="27452" y="28937"/>
                      <a:pt x="27452" y="28937"/>
                      <a:pt x="27452" y="28937"/>
                    </a:cubicBezTo>
                    <a:cubicBezTo>
                      <a:pt x="26116" y="28937"/>
                      <a:pt x="24574" y="28114"/>
                      <a:pt x="22826" y="27292"/>
                    </a:cubicBezTo>
                    <a:cubicBezTo>
                      <a:pt x="22312" y="26983"/>
                      <a:pt x="21695" y="26675"/>
                      <a:pt x="21180" y="26367"/>
                    </a:cubicBezTo>
                    <a:cubicBezTo>
                      <a:pt x="20666" y="26058"/>
                      <a:pt x="20255" y="25852"/>
                      <a:pt x="19741" y="25544"/>
                    </a:cubicBezTo>
                    <a:cubicBezTo>
                      <a:pt x="19741" y="25544"/>
                      <a:pt x="19741" y="25544"/>
                      <a:pt x="19741" y="25544"/>
                    </a:cubicBezTo>
                    <a:cubicBezTo>
                      <a:pt x="19741" y="25544"/>
                      <a:pt x="19741" y="25544"/>
                      <a:pt x="19741" y="25544"/>
                    </a:cubicBezTo>
                    <a:cubicBezTo>
                      <a:pt x="19741" y="25544"/>
                      <a:pt x="19741" y="25544"/>
                      <a:pt x="19741" y="25544"/>
                    </a:cubicBezTo>
                    <a:cubicBezTo>
                      <a:pt x="19741" y="25544"/>
                      <a:pt x="19741" y="25544"/>
                      <a:pt x="19741" y="25544"/>
                    </a:cubicBezTo>
                    <a:cubicBezTo>
                      <a:pt x="19741" y="25544"/>
                      <a:pt x="19741" y="25544"/>
                      <a:pt x="19638" y="25544"/>
                    </a:cubicBezTo>
                    <a:cubicBezTo>
                      <a:pt x="19433" y="25441"/>
                      <a:pt x="19330" y="25544"/>
                      <a:pt x="19227" y="25544"/>
                    </a:cubicBezTo>
                    <a:cubicBezTo>
                      <a:pt x="18404" y="26058"/>
                      <a:pt x="17376" y="29451"/>
                      <a:pt x="17376" y="35620"/>
                    </a:cubicBezTo>
                    <a:cubicBezTo>
                      <a:pt x="17376" y="35826"/>
                      <a:pt x="17376" y="36031"/>
                      <a:pt x="17376" y="36237"/>
                    </a:cubicBezTo>
                    <a:cubicBezTo>
                      <a:pt x="17376" y="36546"/>
                      <a:pt x="17274" y="36854"/>
                      <a:pt x="17171" y="36957"/>
                    </a:cubicBezTo>
                    <a:lnTo>
                      <a:pt x="17171" y="36957"/>
                    </a:lnTo>
                    <a:cubicBezTo>
                      <a:pt x="17171" y="36957"/>
                      <a:pt x="17171" y="36957"/>
                      <a:pt x="17171" y="36957"/>
                    </a:cubicBezTo>
                    <a:lnTo>
                      <a:pt x="17171" y="36957"/>
                    </a:lnTo>
                    <a:cubicBezTo>
                      <a:pt x="17171" y="36957"/>
                      <a:pt x="17171" y="36957"/>
                      <a:pt x="17068" y="37060"/>
                    </a:cubicBezTo>
                    <a:cubicBezTo>
                      <a:pt x="16657" y="37677"/>
                      <a:pt x="14703" y="40761"/>
                      <a:pt x="13161" y="46313"/>
                    </a:cubicBezTo>
                    <a:cubicBezTo>
                      <a:pt x="12955" y="47033"/>
                      <a:pt x="12749" y="47547"/>
                      <a:pt x="12441" y="48061"/>
                    </a:cubicBezTo>
                    <a:cubicBezTo>
                      <a:pt x="10385" y="51865"/>
                      <a:pt x="6066" y="52174"/>
                      <a:pt x="3393" y="52277"/>
                    </a:cubicBezTo>
                    <a:cubicBezTo>
                      <a:pt x="2570" y="52380"/>
                      <a:pt x="1645" y="52380"/>
                      <a:pt x="1234" y="52585"/>
                    </a:cubicBezTo>
                    <a:cubicBezTo>
                      <a:pt x="1234" y="52585"/>
                      <a:pt x="1234" y="52585"/>
                      <a:pt x="1234" y="52585"/>
                    </a:cubicBezTo>
                    <a:cubicBezTo>
                      <a:pt x="1131" y="53099"/>
                      <a:pt x="1748" y="54847"/>
                      <a:pt x="2159" y="55875"/>
                    </a:cubicBezTo>
                    <a:cubicBezTo>
                      <a:pt x="2982" y="58137"/>
                      <a:pt x="3907" y="60502"/>
                      <a:pt x="3187" y="62250"/>
                    </a:cubicBezTo>
                    <a:cubicBezTo>
                      <a:pt x="2570" y="63792"/>
                      <a:pt x="1234" y="68214"/>
                      <a:pt x="0" y="73149"/>
                    </a:cubicBezTo>
                    <a:cubicBezTo>
                      <a:pt x="3187" y="74074"/>
                      <a:pt x="6066" y="76748"/>
                      <a:pt x="7094" y="78496"/>
                    </a:cubicBezTo>
                    <a:cubicBezTo>
                      <a:pt x="8225" y="80243"/>
                      <a:pt x="13263" y="85487"/>
                      <a:pt x="16759" y="85693"/>
                    </a:cubicBezTo>
                    <a:cubicBezTo>
                      <a:pt x="17685" y="85693"/>
                      <a:pt x="18302" y="85487"/>
                      <a:pt x="18919" y="84767"/>
                    </a:cubicBezTo>
                    <a:cubicBezTo>
                      <a:pt x="18919" y="84767"/>
                      <a:pt x="18919" y="84767"/>
                      <a:pt x="18919" y="84767"/>
                    </a:cubicBezTo>
                    <a:cubicBezTo>
                      <a:pt x="20975" y="82197"/>
                      <a:pt x="24985" y="80552"/>
                      <a:pt x="29714" y="80243"/>
                    </a:cubicBezTo>
                    <a:cubicBezTo>
                      <a:pt x="29817" y="80243"/>
                      <a:pt x="29920" y="80243"/>
                      <a:pt x="29920" y="80243"/>
                    </a:cubicBezTo>
                    <a:cubicBezTo>
                      <a:pt x="33519" y="80038"/>
                      <a:pt x="36398" y="80757"/>
                      <a:pt x="37837" y="82197"/>
                    </a:cubicBezTo>
                    <a:cubicBezTo>
                      <a:pt x="38043" y="82403"/>
                      <a:pt x="38146" y="82505"/>
                      <a:pt x="38351" y="82711"/>
                    </a:cubicBezTo>
                    <a:cubicBezTo>
                      <a:pt x="38968" y="83225"/>
                      <a:pt x="39482" y="83431"/>
                      <a:pt x="39791" y="83431"/>
                    </a:cubicBezTo>
                    <a:cubicBezTo>
                      <a:pt x="40305" y="83431"/>
                      <a:pt x="40716" y="82608"/>
                      <a:pt x="40819" y="81477"/>
                    </a:cubicBezTo>
                    <a:cubicBezTo>
                      <a:pt x="40819" y="81477"/>
                      <a:pt x="40819" y="81374"/>
                      <a:pt x="40819" y="81374"/>
                    </a:cubicBezTo>
                    <a:cubicBezTo>
                      <a:pt x="40819" y="80346"/>
                      <a:pt x="39996" y="77879"/>
                      <a:pt x="39174" y="75719"/>
                    </a:cubicBezTo>
                    <a:cubicBezTo>
                      <a:pt x="38043" y="72635"/>
                      <a:pt x="37220" y="70064"/>
                      <a:pt x="37015" y="68214"/>
                    </a:cubicBezTo>
                    <a:cubicBezTo>
                      <a:pt x="37015" y="68214"/>
                      <a:pt x="37015" y="68214"/>
                      <a:pt x="37015" y="68214"/>
                    </a:cubicBezTo>
                    <a:cubicBezTo>
                      <a:pt x="37015" y="68214"/>
                      <a:pt x="37015" y="68111"/>
                      <a:pt x="37015" y="68111"/>
                    </a:cubicBezTo>
                    <a:cubicBezTo>
                      <a:pt x="37015" y="68111"/>
                      <a:pt x="37015" y="68008"/>
                      <a:pt x="37015" y="68008"/>
                    </a:cubicBezTo>
                    <a:cubicBezTo>
                      <a:pt x="36912" y="66877"/>
                      <a:pt x="37015" y="66054"/>
                      <a:pt x="37426" y="65335"/>
                    </a:cubicBezTo>
                    <a:cubicBezTo>
                      <a:pt x="37631" y="65026"/>
                      <a:pt x="37837" y="64512"/>
                      <a:pt x="39482" y="64101"/>
                    </a:cubicBezTo>
                    <a:cubicBezTo>
                      <a:pt x="39482" y="64101"/>
                      <a:pt x="39482" y="64101"/>
                      <a:pt x="39482" y="64101"/>
                    </a:cubicBezTo>
                    <a:cubicBezTo>
                      <a:pt x="39482" y="64101"/>
                      <a:pt x="39482" y="64101"/>
                      <a:pt x="39482" y="64101"/>
                    </a:cubicBezTo>
                    <a:cubicBezTo>
                      <a:pt x="39482" y="64101"/>
                      <a:pt x="39482" y="64101"/>
                      <a:pt x="39482" y="64101"/>
                    </a:cubicBezTo>
                    <a:cubicBezTo>
                      <a:pt x="39482" y="64101"/>
                      <a:pt x="39482" y="64101"/>
                      <a:pt x="39482" y="64101"/>
                    </a:cubicBezTo>
                    <a:cubicBezTo>
                      <a:pt x="39482" y="64101"/>
                      <a:pt x="39482" y="64101"/>
                      <a:pt x="39482" y="64101"/>
                    </a:cubicBezTo>
                    <a:cubicBezTo>
                      <a:pt x="39482" y="64101"/>
                      <a:pt x="39482" y="64101"/>
                      <a:pt x="39482" y="64101"/>
                    </a:cubicBezTo>
                    <a:cubicBezTo>
                      <a:pt x="39482" y="64101"/>
                      <a:pt x="39482" y="64101"/>
                      <a:pt x="39482" y="64101"/>
                    </a:cubicBezTo>
                    <a:cubicBezTo>
                      <a:pt x="39482" y="64101"/>
                      <a:pt x="39482" y="64101"/>
                      <a:pt x="39482" y="64101"/>
                    </a:cubicBezTo>
                    <a:cubicBezTo>
                      <a:pt x="39482" y="64101"/>
                      <a:pt x="39482" y="64101"/>
                      <a:pt x="39482" y="64101"/>
                    </a:cubicBezTo>
                    <a:cubicBezTo>
                      <a:pt x="39482" y="64101"/>
                      <a:pt x="39482" y="64101"/>
                      <a:pt x="39482" y="64101"/>
                    </a:cubicBezTo>
                    <a:cubicBezTo>
                      <a:pt x="39482" y="64101"/>
                      <a:pt x="39482" y="64101"/>
                      <a:pt x="39482" y="64101"/>
                    </a:cubicBezTo>
                    <a:cubicBezTo>
                      <a:pt x="39482" y="64101"/>
                      <a:pt x="39482" y="64101"/>
                      <a:pt x="39482" y="64101"/>
                    </a:cubicBezTo>
                    <a:cubicBezTo>
                      <a:pt x="39482" y="64101"/>
                      <a:pt x="39482" y="64101"/>
                      <a:pt x="39482" y="64101"/>
                    </a:cubicBezTo>
                    <a:cubicBezTo>
                      <a:pt x="39482" y="64101"/>
                      <a:pt x="39482" y="64101"/>
                      <a:pt x="39482" y="64101"/>
                    </a:cubicBezTo>
                    <a:cubicBezTo>
                      <a:pt x="39482" y="64101"/>
                      <a:pt x="39482" y="64101"/>
                      <a:pt x="39482" y="64101"/>
                    </a:cubicBezTo>
                    <a:cubicBezTo>
                      <a:pt x="39482" y="64101"/>
                      <a:pt x="39482" y="64101"/>
                      <a:pt x="39482" y="64101"/>
                    </a:cubicBezTo>
                    <a:cubicBezTo>
                      <a:pt x="39482" y="64101"/>
                      <a:pt x="39482" y="64101"/>
                      <a:pt x="39482" y="64101"/>
                    </a:cubicBezTo>
                    <a:cubicBezTo>
                      <a:pt x="39482" y="64101"/>
                      <a:pt x="39482" y="64101"/>
                      <a:pt x="39482" y="64101"/>
                    </a:cubicBezTo>
                    <a:cubicBezTo>
                      <a:pt x="39482" y="64101"/>
                      <a:pt x="39482" y="64101"/>
                      <a:pt x="39482" y="64101"/>
                    </a:cubicBezTo>
                    <a:cubicBezTo>
                      <a:pt x="39482" y="64101"/>
                      <a:pt x="39482" y="64101"/>
                      <a:pt x="39482" y="64101"/>
                    </a:cubicBezTo>
                    <a:cubicBezTo>
                      <a:pt x="41127" y="63690"/>
                      <a:pt x="43801" y="63381"/>
                      <a:pt x="48530" y="63278"/>
                    </a:cubicBezTo>
                    <a:cubicBezTo>
                      <a:pt x="49558" y="63278"/>
                      <a:pt x="51923" y="63278"/>
                      <a:pt x="54802" y="63278"/>
                    </a:cubicBezTo>
                    <a:cubicBezTo>
                      <a:pt x="62102" y="63381"/>
                      <a:pt x="72898" y="63895"/>
                      <a:pt x="75674" y="65540"/>
                    </a:cubicBezTo>
                    <a:cubicBezTo>
                      <a:pt x="75674" y="65540"/>
                      <a:pt x="75674" y="65438"/>
                      <a:pt x="75777" y="65438"/>
                    </a:cubicBezTo>
                    <a:cubicBezTo>
                      <a:pt x="76188" y="64512"/>
                      <a:pt x="76805" y="63073"/>
                      <a:pt x="77936" y="62147"/>
                    </a:cubicBezTo>
                    <a:lnTo>
                      <a:pt x="77936" y="62147"/>
                    </a:lnTo>
                    <a:lnTo>
                      <a:pt x="78039" y="62147"/>
                    </a:lnTo>
                    <a:cubicBezTo>
                      <a:pt x="78553" y="61325"/>
                      <a:pt x="78965" y="61119"/>
                      <a:pt x="79479" y="61016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795" name="Freihandform: Form 794">
                <a:extLst>
                  <a:ext uri="{FF2B5EF4-FFF2-40B4-BE49-F238E27FC236}">
                    <a16:creationId xmlns:a16="http://schemas.microsoft.com/office/drawing/2014/main" id="{EA220175-89B7-4F6E-B2A3-C9F2130AB9FB}"/>
                  </a:ext>
                </a:extLst>
              </p:cNvPr>
              <p:cNvSpPr/>
              <p:nvPr/>
            </p:nvSpPr>
            <p:spPr bwMode="gray">
              <a:xfrm>
                <a:off x="7045837" y="3037485"/>
                <a:ext cx="54556" cy="61138"/>
              </a:xfrm>
              <a:custGeom>
                <a:avLst/>
                <a:gdLst>
                  <a:gd name="connsiteX0" fmla="*/ 11281 w 54556"/>
                  <a:gd name="connsiteY0" fmla="*/ 18572 h 61138"/>
                  <a:gd name="connsiteX1" fmla="*/ 6654 w 54556"/>
                  <a:gd name="connsiteY1" fmla="*/ 16516 h 61138"/>
                  <a:gd name="connsiteX2" fmla="*/ 897 w 54556"/>
                  <a:gd name="connsiteY2" fmla="*/ 13534 h 61138"/>
                  <a:gd name="connsiteX3" fmla="*/ 177 w 54556"/>
                  <a:gd name="connsiteY3" fmla="*/ 13637 h 61138"/>
                  <a:gd name="connsiteX4" fmla="*/ 897 w 54556"/>
                  <a:gd name="connsiteY4" fmla="*/ 18469 h 61138"/>
                  <a:gd name="connsiteX5" fmla="*/ 6552 w 54556"/>
                  <a:gd name="connsiteY5" fmla="*/ 24947 h 61138"/>
                  <a:gd name="connsiteX6" fmla="*/ 13029 w 54556"/>
                  <a:gd name="connsiteY6" fmla="*/ 34920 h 61138"/>
                  <a:gd name="connsiteX7" fmla="*/ 20124 w 54556"/>
                  <a:gd name="connsiteY7" fmla="*/ 45613 h 61138"/>
                  <a:gd name="connsiteX8" fmla="*/ 23619 w 54556"/>
                  <a:gd name="connsiteY8" fmla="*/ 50857 h 61138"/>
                  <a:gd name="connsiteX9" fmla="*/ 24956 w 54556"/>
                  <a:gd name="connsiteY9" fmla="*/ 53530 h 61138"/>
                  <a:gd name="connsiteX10" fmla="*/ 30303 w 54556"/>
                  <a:gd name="connsiteY10" fmla="*/ 59494 h 61138"/>
                  <a:gd name="connsiteX11" fmla="*/ 43361 w 54556"/>
                  <a:gd name="connsiteY11" fmla="*/ 60933 h 61138"/>
                  <a:gd name="connsiteX12" fmla="*/ 43772 w 54556"/>
                  <a:gd name="connsiteY12" fmla="*/ 61036 h 61138"/>
                  <a:gd name="connsiteX13" fmla="*/ 45520 w 54556"/>
                  <a:gd name="connsiteY13" fmla="*/ 61139 h 61138"/>
                  <a:gd name="connsiteX14" fmla="*/ 42641 w 54556"/>
                  <a:gd name="connsiteY14" fmla="*/ 59083 h 61138"/>
                  <a:gd name="connsiteX15" fmla="*/ 37089 w 54556"/>
                  <a:gd name="connsiteY15" fmla="*/ 54147 h 61138"/>
                  <a:gd name="connsiteX16" fmla="*/ 37294 w 54556"/>
                  <a:gd name="connsiteY16" fmla="*/ 51577 h 61138"/>
                  <a:gd name="connsiteX17" fmla="*/ 46445 w 54556"/>
                  <a:gd name="connsiteY17" fmla="*/ 54456 h 61138"/>
                  <a:gd name="connsiteX18" fmla="*/ 54465 w 54556"/>
                  <a:gd name="connsiteY18" fmla="*/ 56204 h 61138"/>
                  <a:gd name="connsiteX19" fmla="*/ 54465 w 54556"/>
                  <a:gd name="connsiteY19" fmla="*/ 55587 h 61138"/>
                  <a:gd name="connsiteX20" fmla="*/ 46240 w 54556"/>
                  <a:gd name="connsiteY20" fmla="*/ 46539 h 61138"/>
                  <a:gd name="connsiteX21" fmla="*/ 45828 w 54556"/>
                  <a:gd name="connsiteY21" fmla="*/ 46539 h 61138"/>
                  <a:gd name="connsiteX22" fmla="*/ 37809 w 54556"/>
                  <a:gd name="connsiteY22" fmla="*/ 45613 h 61138"/>
                  <a:gd name="connsiteX23" fmla="*/ 35958 w 54556"/>
                  <a:gd name="connsiteY23" fmla="*/ 39650 h 61138"/>
                  <a:gd name="connsiteX24" fmla="*/ 35649 w 54556"/>
                  <a:gd name="connsiteY24" fmla="*/ 35743 h 61138"/>
                  <a:gd name="connsiteX25" fmla="*/ 35752 w 54556"/>
                  <a:gd name="connsiteY25" fmla="*/ 33584 h 61138"/>
                  <a:gd name="connsiteX26" fmla="*/ 39145 w 54556"/>
                  <a:gd name="connsiteY26" fmla="*/ 31630 h 61138"/>
                  <a:gd name="connsiteX27" fmla="*/ 40996 w 54556"/>
                  <a:gd name="connsiteY27" fmla="*/ 30705 h 61138"/>
                  <a:gd name="connsiteX28" fmla="*/ 30920 w 54556"/>
                  <a:gd name="connsiteY28" fmla="*/ 24227 h 61138"/>
                  <a:gd name="connsiteX29" fmla="*/ 30920 w 54556"/>
                  <a:gd name="connsiteY29" fmla="*/ 24227 h 61138"/>
                  <a:gd name="connsiteX30" fmla="*/ 23825 w 54556"/>
                  <a:gd name="connsiteY30" fmla="*/ 15590 h 61138"/>
                  <a:gd name="connsiteX31" fmla="*/ 23619 w 54556"/>
                  <a:gd name="connsiteY31" fmla="*/ 12300 h 61138"/>
                  <a:gd name="connsiteX32" fmla="*/ 17348 w 54556"/>
                  <a:gd name="connsiteY32" fmla="*/ 682 h 61138"/>
                  <a:gd name="connsiteX33" fmla="*/ 12824 w 54556"/>
                  <a:gd name="connsiteY33" fmla="*/ 784 h 61138"/>
                  <a:gd name="connsiteX34" fmla="*/ 12824 w 54556"/>
                  <a:gd name="connsiteY34" fmla="*/ 5309 h 61138"/>
                  <a:gd name="connsiteX35" fmla="*/ 13338 w 54556"/>
                  <a:gd name="connsiteY35" fmla="*/ 9524 h 61138"/>
                  <a:gd name="connsiteX36" fmla="*/ 9019 w 54556"/>
                  <a:gd name="connsiteY36" fmla="*/ 10964 h 61138"/>
                  <a:gd name="connsiteX37" fmla="*/ 8197 w 54556"/>
                  <a:gd name="connsiteY37" fmla="*/ 10964 h 61138"/>
                  <a:gd name="connsiteX38" fmla="*/ 9328 w 54556"/>
                  <a:gd name="connsiteY38" fmla="*/ 11889 h 61138"/>
                  <a:gd name="connsiteX39" fmla="*/ 12515 w 54556"/>
                  <a:gd name="connsiteY39" fmla="*/ 17338 h 61138"/>
                  <a:gd name="connsiteX40" fmla="*/ 11281 w 54556"/>
                  <a:gd name="connsiteY40" fmla="*/ 18572 h 61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54556" h="61138">
                    <a:moveTo>
                      <a:pt x="11281" y="18572"/>
                    </a:moveTo>
                    <a:cubicBezTo>
                      <a:pt x="10048" y="18983"/>
                      <a:pt x="8608" y="17955"/>
                      <a:pt x="6654" y="16516"/>
                    </a:cubicBezTo>
                    <a:cubicBezTo>
                      <a:pt x="4907" y="15282"/>
                      <a:pt x="2747" y="13637"/>
                      <a:pt x="897" y="13534"/>
                    </a:cubicBezTo>
                    <a:cubicBezTo>
                      <a:pt x="485" y="13534"/>
                      <a:pt x="280" y="13534"/>
                      <a:pt x="177" y="13637"/>
                    </a:cubicBezTo>
                    <a:cubicBezTo>
                      <a:pt x="-337" y="14254"/>
                      <a:pt x="383" y="16824"/>
                      <a:pt x="897" y="18469"/>
                    </a:cubicBezTo>
                    <a:cubicBezTo>
                      <a:pt x="3159" y="20834"/>
                      <a:pt x="5010" y="22993"/>
                      <a:pt x="6552" y="24947"/>
                    </a:cubicBezTo>
                    <a:cubicBezTo>
                      <a:pt x="9122" y="28237"/>
                      <a:pt x="11076" y="31630"/>
                      <a:pt x="13029" y="34920"/>
                    </a:cubicBezTo>
                    <a:cubicBezTo>
                      <a:pt x="15188" y="38622"/>
                      <a:pt x="17245" y="42220"/>
                      <a:pt x="20124" y="45613"/>
                    </a:cubicBezTo>
                    <a:cubicBezTo>
                      <a:pt x="21563" y="47361"/>
                      <a:pt x="22694" y="49109"/>
                      <a:pt x="23619" y="50857"/>
                    </a:cubicBezTo>
                    <a:cubicBezTo>
                      <a:pt x="24339" y="51783"/>
                      <a:pt x="24751" y="52605"/>
                      <a:pt x="24956" y="53530"/>
                    </a:cubicBezTo>
                    <a:cubicBezTo>
                      <a:pt x="25470" y="55381"/>
                      <a:pt x="28246" y="57746"/>
                      <a:pt x="30303" y="59494"/>
                    </a:cubicBezTo>
                    <a:cubicBezTo>
                      <a:pt x="33901" y="59597"/>
                      <a:pt x="40070" y="59905"/>
                      <a:pt x="43361" y="60933"/>
                    </a:cubicBezTo>
                    <a:cubicBezTo>
                      <a:pt x="43464" y="60933"/>
                      <a:pt x="43566" y="61036"/>
                      <a:pt x="43772" y="61036"/>
                    </a:cubicBezTo>
                    <a:cubicBezTo>
                      <a:pt x="44183" y="61139"/>
                      <a:pt x="44697" y="61139"/>
                      <a:pt x="45520" y="61139"/>
                    </a:cubicBezTo>
                    <a:cubicBezTo>
                      <a:pt x="44595" y="60419"/>
                      <a:pt x="43566" y="59802"/>
                      <a:pt x="42641" y="59083"/>
                    </a:cubicBezTo>
                    <a:cubicBezTo>
                      <a:pt x="40070" y="57335"/>
                      <a:pt x="37809" y="55792"/>
                      <a:pt x="37089" y="54147"/>
                    </a:cubicBezTo>
                    <a:cubicBezTo>
                      <a:pt x="36472" y="52708"/>
                      <a:pt x="36883" y="51988"/>
                      <a:pt x="37294" y="51577"/>
                    </a:cubicBezTo>
                    <a:cubicBezTo>
                      <a:pt x="38837" y="50240"/>
                      <a:pt x="43155" y="52399"/>
                      <a:pt x="46445" y="54456"/>
                    </a:cubicBezTo>
                    <a:cubicBezTo>
                      <a:pt x="49633" y="56409"/>
                      <a:pt x="53540" y="56923"/>
                      <a:pt x="54465" y="56204"/>
                    </a:cubicBezTo>
                    <a:cubicBezTo>
                      <a:pt x="54465" y="56204"/>
                      <a:pt x="54671" y="56101"/>
                      <a:pt x="54465" y="55587"/>
                    </a:cubicBezTo>
                    <a:cubicBezTo>
                      <a:pt x="53745" y="53839"/>
                      <a:pt x="48810" y="47156"/>
                      <a:pt x="46240" y="46539"/>
                    </a:cubicBezTo>
                    <a:cubicBezTo>
                      <a:pt x="45931" y="46436"/>
                      <a:pt x="45828" y="46539"/>
                      <a:pt x="45828" y="46539"/>
                    </a:cubicBezTo>
                    <a:cubicBezTo>
                      <a:pt x="42744" y="49315"/>
                      <a:pt x="40482" y="47875"/>
                      <a:pt x="37809" y="45613"/>
                    </a:cubicBezTo>
                    <a:cubicBezTo>
                      <a:pt x="35752" y="43968"/>
                      <a:pt x="35855" y="41809"/>
                      <a:pt x="35958" y="39650"/>
                    </a:cubicBezTo>
                    <a:cubicBezTo>
                      <a:pt x="36061" y="38416"/>
                      <a:pt x="36061" y="37079"/>
                      <a:pt x="35649" y="35743"/>
                    </a:cubicBezTo>
                    <a:cubicBezTo>
                      <a:pt x="35341" y="34920"/>
                      <a:pt x="35444" y="34201"/>
                      <a:pt x="35752" y="33584"/>
                    </a:cubicBezTo>
                    <a:cubicBezTo>
                      <a:pt x="36369" y="32350"/>
                      <a:pt x="37911" y="31938"/>
                      <a:pt x="39145" y="31630"/>
                    </a:cubicBezTo>
                    <a:cubicBezTo>
                      <a:pt x="40687" y="31219"/>
                      <a:pt x="41099" y="31013"/>
                      <a:pt x="40996" y="30705"/>
                    </a:cubicBezTo>
                    <a:cubicBezTo>
                      <a:pt x="40790" y="29779"/>
                      <a:pt x="39145" y="27723"/>
                      <a:pt x="30920" y="24227"/>
                    </a:cubicBezTo>
                    <a:lnTo>
                      <a:pt x="30920" y="24227"/>
                    </a:lnTo>
                    <a:cubicBezTo>
                      <a:pt x="28555" y="23199"/>
                      <a:pt x="25059" y="18675"/>
                      <a:pt x="23825" y="15590"/>
                    </a:cubicBezTo>
                    <a:cubicBezTo>
                      <a:pt x="23311" y="14254"/>
                      <a:pt x="23208" y="13123"/>
                      <a:pt x="23619" y="12300"/>
                    </a:cubicBezTo>
                    <a:cubicBezTo>
                      <a:pt x="24339" y="10861"/>
                      <a:pt x="20535" y="2738"/>
                      <a:pt x="17348" y="682"/>
                    </a:cubicBezTo>
                    <a:cubicBezTo>
                      <a:pt x="15908" y="-244"/>
                      <a:pt x="13955" y="-244"/>
                      <a:pt x="12824" y="784"/>
                    </a:cubicBezTo>
                    <a:cubicBezTo>
                      <a:pt x="11795" y="1710"/>
                      <a:pt x="11795" y="3355"/>
                      <a:pt x="12824" y="5309"/>
                    </a:cubicBezTo>
                    <a:cubicBezTo>
                      <a:pt x="13749" y="7159"/>
                      <a:pt x="13955" y="8496"/>
                      <a:pt x="13338" y="9524"/>
                    </a:cubicBezTo>
                    <a:cubicBezTo>
                      <a:pt x="12515" y="10964"/>
                      <a:pt x="10562" y="10964"/>
                      <a:pt x="9019" y="10964"/>
                    </a:cubicBezTo>
                    <a:cubicBezTo>
                      <a:pt x="8814" y="10964"/>
                      <a:pt x="8505" y="10964"/>
                      <a:pt x="8197" y="10964"/>
                    </a:cubicBezTo>
                    <a:cubicBezTo>
                      <a:pt x="8505" y="11272"/>
                      <a:pt x="9019" y="11683"/>
                      <a:pt x="9328" y="11889"/>
                    </a:cubicBezTo>
                    <a:cubicBezTo>
                      <a:pt x="11076" y="13328"/>
                      <a:pt x="13235" y="15179"/>
                      <a:pt x="12515" y="17338"/>
                    </a:cubicBezTo>
                    <a:cubicBezTo>
                      <a:pt x="12207" y="18161"/>
                      <a:pt x="11693" y="18469"/>
                      <a:pt x="11281" y="18572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796" name="Freihandform: Form 795">
                <a:extLst>
                  <a:ext uri="{FF2B5EF4-FFF2-40B4-BE49-F238E27FC236}">
                    <a16:creationId xmlns:a16="http://schemas.microsoft.com/office/drawing/2014/main" id="{6975B846-B804-4629-A2A3-6CC1EFEC7E37}"/>
                  </a:ext>
                </a:extLst>
              </p:cNvPr>
              <p:cNvSpPr/>
              <p:nvPr/>
            </p:nvSpPr>
            <p:spPr bwMode="gray">
              <a:xfrm>
                <a:off x="6970134" y="2766310"/>
                <a:ext cx="189008" cy="320445"/>
              </a:xfrm>
              <a:custGeom>
                <a:avLst/>
                <a:gdLst>
                  <a:gd name="connsiteX0" fmla="*/ 91508 w 189008"/>
                  <a:gd name="connsiteY0" fmla="*/ 244918 h 320445"/>
                  <a:gd name="connsiteX1" fmla="*/ 90069 w 189008"/>
                  <a:gd name="connsiteY1" fmla="*/ 244506 h 320445"/>
                  <a:gd name="connsiteX2" fmla="*/ 89555 w 189008"/>
                  <a:gd name="connsiteY2" fmla="*/ 244301 h 320445"/>
                  <a:gd name="connsiteX3" fmla="*/ 87807 w 189008"/>
                  <a:gd name="connsiteY3" fmla="*/ 243890 h 320445"/>
                  <a:gd name="connsiteX4" fmla="*/ 103024 w 189008"/>
                  <a:gd name="connsiteY4" fmla="*/ 258695 h 320445"/>
                  <a:gd name="connsiteX5" fmla="*/ 110735 w 189008"/>
                  <a:gd name="connsiteY5" fmla="*/ 266612 h 320445"/>
                  <a:gd name="connsiteX6" fmla="*/ 117624 w 189008"/>
                  <a:gd name="connsiteY6" fmla="*/ 274427 h 320445"/>
                  <a:gd name="connsiteX7" fmla="*/ 125027 w 189008"/>
                  <a:gd name="connsiteY7" fmla="*/ 281418 h 320445"/>
                  <a:gd name="connsiteX8" fmla="*/ 132739 w 189008"/>
                  <a:gd name="connsiteY8" fmla="*/ 288102 h 320445"/>
                  <a:gd name="connsiteX9" fmla="*/ 142918 w 189008"/>
                  <a:gd name="connsiteY9" fmla="*/ 300131 h 320445"/>
                  <a:gd name="connsiteX10" fmla="*/ 146825 w 189008"/>
                  <a:gd name="connsiteY10" fmla="*/ 304038 h 320445"/>
                  <a:gd name="connsiteX11" fmla="*/ 150732 w 189008"/>
                  <a:gd name="connsiteY11" fmla="*/ 306815 h 320445"/>
                  <a:gd name="connsiteX12" fmla="*/ 153200 w 189008"/>
                  <a:gd name="connsiteY12" fmla="*/ 311133 h 320445"/>
                  <a:gd name="connsiteX13" fmla="*/ 158443 w 189008"/>
                  <a:gd name="connsiteY13" fmla="*/ 319358 h 320445"/>
                  <a:gd name="connsiteX14" fmla="*/ 162453 w 189008"/>
                  <a:gd name="connsiteY14" fmla="*/ 319975 h 320445"/>
                  <a:gd name="connsiteX15" fmla="*/ 168211 w 189008"/>
                  <a:gd name="connsiteY15" fmla="*/ 318844 h 320445"/>
                  <a:gd name="connsiteX16" fmla="*/ 170370 w 189008"/>
                  <a:gd name="connsiteY16" fmla="*/ 318227 h 320445"/>
                  <a:gd name="connsiteX17" fmla="*/ 168314 w 189008"/>
                  <a:gd name="connsiteY17" fmla="*/ 313806 h 320445"/>
                  <a:gd name="connsiteX18" fmla="*/ 166874 w 189008"/>
                  <a:gd name="connsiteY18" fmla="*/ 311441 h 320445"/>
                  <a:gd name="connsiteX19" fmla="*/ 166155 w 189008"/>
                  <a:gd name="connsiteY19" fmla="*/ 308254 h 320445"/>
                  <a:gd name="connsiteX20" fmla="*/ 167697 w 189008"/>
                  <a:gd name="connsiteY20" fmla="*/ 306815 h 320445"/>
                  <a:gd name="connsiteX21" fmla="*/ 168108 w 189008"/>
                  <a:gd name="connsiteY21" fmla="*/ 306609 h 320445"/>
                  <a:gd name="connsiteX22" fmla="*/ 168005 w 189008"/>
                  <a:gd name="connsiteY22" fmla="*/ 306300 h 320445"/>
                  <a:gd name="connsiteX23" fmla="*/ 168622 w 189008"/>
                  <a:gd name="connsiteY23" fmla="*/ 303730 h 320445"/>
                  <a:gd name="connsiteX24" fmla="*/ 179829 w 189008"/>
                  <a:gd name="connsiteY24" fmla="*/ 304038 h 320445"/>
                  <a:gd name="connsiteX25" fmla="*/ 183223 w 189008"/>
                  <a:gd name="connsiteY25" fmla="*/ 304347 h 320445"/>
                  <a:gd name="connsiteX26" fmla="*/ 181989 w 189008"/>
                  <a:gd name="connsiteY26" fmla="*/ 298589 h 320445"/>
                  <a:gd name="connsiteX27" fmla="*/ 181783 w 189008"/>
                  <a:gd name="connsiteY27" fmla="*/ 295299 h 320445"/>
                  <a:gd name="connsiteX28" fmla="*/ 187130 w 189008"/>
                  <a:gd name="connsiteY28" fmla="*/ 297767 h 320445"/>
                  <a:gd name="connsiteX29" fmla="*/ 188980 w 189008"/>
                  <a:gd name="connsiteY29" fmla="*/ 299206 h 320445"/>
                  <a:gd name="connsiteX30" fmla="*/ 186718 w 189008"/>
                  <a:gd name="connsiteY30" fmla="*/ 286559 h 320445"/>
                  <a:gd name="connsiteX31" fmla="*/ 185484 w 189008"/>
                  <a:gd name="connsiteY31" fmla="*/ 283475 h 320445"/>
                  <a:gd name="connsiteX32" fmla="*/ 184559 w 189008"/>
                  <a:gd name="connsiteY32" fmla="*/ 287176 h 320445"/>
                  <a:gd name="connsiteX33" fmla="*/ 182708 w 189008"/>
                  <a:gd name="connsiteY33" fmla="*/ 289644 h 320445"/>
                  <a:gd name="connsiteX34" fmla="*/ 175717 w 189008"/>
                  <a:gd name="connsiteY34" fmla="*/ 276894 h 320445"/>
                  <a:gd name="connsiteX35" fmla="*/ 167594 w 189008"/>
                  <a:gd name="connsiteY35" fmla="*/ 261677 h 320445"/>
                  <a:gd name="connsiteX36" fmla="*/ 164201 w 189008"/>
                  <a:gd name="connsiteY36" fmla="*/ 255714 h 320445"/>
                  <a:gd name="connsiteX37" fmla="*/ 162967 w 189008"/>
                  <a:gd name="connsiteY37" fmla="*/ 247797 h 320445"/>
                  <a:gd name="connsiteX38" fmla="*/ 166360 w 189008"/>
                  <a:gd name="connsiteY38" fmla="*/ 245226 h 320445"/>
                  <a:gd name="connsiteX39" fmla="*/ 170473 w 189008"/>
                  <a:gd name="connsiteY39" fmla="*/ 240394 h 320445"/>
                  <a:gd name="connsiteX40" fmla="*/ 169342 w 189008"/>
                  <a:gd name="connsiteY40" fmla="*/ 234430 h 320445"/>
                  <a:gd name="connsiteX41" fmla="*/ 168519 w 189008"/>
                  <a:gd name="connsiteY41" fmla="*/ 226822 h 320445"/>
                  <a:gd name="connsiteX42" fmla="*/ 168725 w 189008"/>
                  <a:gd name="connsiteY42" fmla="*/ 222092 h 320445"/>
                  <a:gd name="connsiteX43" fmla="*/ 145796 w 189008"/>
                  <a:gd name="connsiteY43" fmla="*/ 206566 h 320445"/>
                  <a:gd name="connsiteX44" fmla="*/ 139525 w 189008"/>
                  <a:gd name="connsiteY44" fmla="*/ 205230 h 320445"/>
                  <a:gd name="connsiteX45" fmla="*/ 133972 w 189008"/>
                  <a:gd name="connsiteY45" fmla="*/ 203071 h 320445"/>
                  <a:gd name="connsiteX46" fmla="*/ 120812 w 189008"/>
                  <a:gd name="connsiteY46" fmla="*/ 186414 h 320445"/>
                  <a:gd name="connsiteX47" fmla="*/ 117316 w 189008"/>
                  <a:gd name="connsiteY47" fmla="*/ 177983 h 320445"/>
                  <a:gd name="connsiteX48" fmla="*/ 116288 w 189008"/>
                  <a:gd name="connsiteY48" fmla="*/ 173870 h 320445"/>
                  <a:gd name="connsiteX49" fmla="*/ 106931 w 189008"/>
                  <a:gd name="connsiteY49" fmla="*/ 159784 h 320445"/>
                  <a:gd name="connsiteX50" fmla="*/ 107651 w 189008"/>
                  <a:gd name="connsiteY50" fmla="*/ 149605 h 320445"/>
                  <a:gd name="connsiteX51" fmla="*/ 108165 w 189008"/>
                  <a:gd name="connsiteY51" fmla="*/ 146109 h 320445"/>
                  <a:gd name="connsiteX52" fmla="*/ 110941 w 189008"/>
                  <a:gd name="connsiteY52" fmla="*/ 142099 h 320445"/>
                  <a:gd name="connsiteX53" fmla="*/ 112072 w 189008"/>
                  <a:gd name="connsiteY53" fmla="*/ 140454 h 320445"/>
                  <a:gd name="connsiteX54" fmla="*/ 113512 w 189008"/>
                  <a:gd name="connsiteY54" fmla="*/ 139220 h 320445"/>
                  <a:gd name="connsiteX55" fmla="*/ 110221 w 189008"/>
                  <a:gd name="connsiteY55" fmla="*/ 128836 h 320445"/>
                  <a:gd name="connsiteX56" fmla="*/ 110633 w 189008"/>
                  <a:gd name="connsiteY56" fmla="*/ 126882 h 320445"/>
                  <a:gd name="connsiteX57" fmla="*/ 115362 w 189008"/>
                  <a:gd name="connsiteY57" fmla="*/ 122358 h 320445"/>
                  <a:gd name="connsiteX58" fmla="*/ 115362 w 189008"/>
                  <a:gd name="connsiteY58" fmla="*/ 119685 h 320445"/>
                  <a:gd name="connsiteX59" fmla="*/ 117521 w 189008"/>
                  <a:gd name="connsiteY59" fmla="*/ 116292 h 320445"/>
                  <a:gd name="connsiteX60" fmla="*/ 113717 w 189008"/>
                  <a:gd name="connsiteY60" fmla="*/ 106730 h 320445"/>
                  <a:gd name="connsiteX61" fmla="*/ 111969 w 189008"/>
                  <a:gd name="connsiteY61" fmla="*/ 101383 h 320445"/>
                  <a:gd name="connsiteX62" fmla="*/ 109090 w 189008"/>
                  <a:gd name="connsiteY62" fmla="*/ 94700 h 320445"/>
                  <a:gd name="connsiteX63" fmla="*/ 106828 w 189008"/>
                  <a:gd name="connsiteY63" fmla="*/ 90176 h 320445"/>
                  <a:gd name="connsiteX64" fmla="*/ 107754 w 189008"/>
                  <a:gd name="connsiteY64" fmla="*/ 88839 h 320445"/>
                  <a:gd name="connsiteX65" fmla="*/ 109399 w 189008"/>
                  <a:gd name="connsiteY65" fmla="*/ 83390 h 320445"/>
                  <a:gd name="connsiteX66" fmla="*/ 109399 w 189008"/>
                  <a:gd name="connsiteY66" fmla="*/ 82053 h 320445"/>
                  <a:gd name="connsiteX67" fmla="*/ 110221 w 189008"/>
                  <a:gd name="connsiteY67" fmla="*/ 80100 h 320445"/>
                  <a:gd name="connsiteX68" fmla="*/ 115568 w 189008"/>
                  <a:gd name="connsiteY68" fmla="*/ 79586 h 320445"/>
                  <a:gd name="connsiteX69" fmla="*/ 122354 w 189008"/>
                  <a:gd name="connsiteY69" fmla="*/ 79688 h 320445"/>
                  <a:gd name="connsiteX70" fmla="*/ 126878 w 189008"/>
                  <a:gd name="connsiteY70" fmla="*/ 79586 h 320445"/>
                  <a:gd name="connsiteX71" fmla="*/ 121428 w 189008"/>
                  <a:gd name="connsiteY71" fmla="*/ 74650 h 320445"/>
                  <a:gd name="connsiteX72" fmla="*/ 112586 w 189008"/>
                  <a:gd name="connsiteY72" fmla="*/ 68173 h 320445"/>
                  <a:gd name="connsiteX73" fmla="*/ 111558 w 189008"/>
                  <a:gd name="connsiteY73" fmla="*/ 66014 h 320445"/>
                  <a:gd name="connsiteX74" fmla="*/ 111969 w 189008"/>
                  <a:gd name="connsiteY74" fmla="*/ 65397 h 320445"/>
                  <a:gd name="connsiteX75" fmla="*/ 112792 w 189008"/>
                  <a:gd name="connsiteY75" fmla="*/ 65088 h 320445"/>
                  <a:gd name="connsiteX76" fmla="*/ 102818 w 189008"/>
                  <a:gd name="connsiteY76" fmla="*/ 54395 h 320445"/>
                  <a:gd name="connsiteX77" fmla="*/ 94799 w 189008"/>
                  <a:gd name="connsiteY77" fmla="*/ 46992 h 320445"/>
                  <a:gd name="connsiteX78" fmla="*/ 88527 w 189008"/>
                  <a:gd name="connsiteY78" fmla="*/ 40926 h 320445"/>
                  <a:gd name="connsiteX79" fmla="*/ 83077 w 189008"/>
                  <a:gd name="connsiteY79" fmla="*/ 36505 h 320445"/>
                  <a:gd name="connsiteX80" fmla="*/ 82974 w 189008"/>
                  <a:gd name="connsiteY80" fmla="*/ 36402 h 320445"/>
                  <a:gd name="connsiteX81" fmla="*/ 82974 w 189008"/>
                  <a:gd name="connsiteY81" fmla="*/ 36402 h 320445"/>
                  <a:gd name="connsiteX82" fmla="*/ 77628 w 189008"/>
                  <a:gd name="connsiteY82" fmla="*/ 29307 h 320445"/>
                  <a:gd name="connsiteX83" fmla="*/ 75572 w 189008"/>
                  <a:gd name="connsiteY83" fmla="*/ 26428 h 320445"/>
                  <a:gd name="connsiteX84" fmla="*/ 54288 w 189008"/>
                  <a:gd name="connsiteY84" fmla="*/ 16249 h 320445"/>
                  <a:gd name="connsiteX85" fmla="*/ 47297 w 189008"/>
                  <a:gd name="connsiteY85" fmla="*/ 13782 h 320445"/>
                  <a:gd name="connsiteX86" fmla="*/ 44109 w 189008"/>
                  <a:gd name="connsiteY86" fmla="*/ 12445 h 320445"/>
                  <a:gd name="connsiteX87" fmla="*/ 32388 w 189008"/>
                  <a:gd name="connsiteY87" fmla="*/ 6379 h 320445"/>
                  <a:gd name="connsiteX88" fmla="*/ 23545 w 189008"/>
                  <a:gd name="connsiteY88" fmla="*/ 1649 h 320445"/>
                  <a:gd name="connsiteX89" fmla="*/ 23237 w 189008"/>
                  <a:gd name="connsiteY89" fmla="*/ 1444 h 320445"/>
                  <a:gd name="connsiteX90" fmla="*/ 21695 w 189008"/>
                  <a:gd name="connsiteY90" fmla="*/ 724 h 320445"/>
                  <a:gd name="connsiteX91" fmla="*/ 21695 w 189008"/>
                  <a:gd name="connsiteY91" fmla="*/ 724 h 320445"/>
                  <a:gd name="connsiteX92" fmla="*/ 21592 w 189008"/>
                  <a:gd name="connsiteY92" fmla="*/ 724 h 320445"/>
                  <a:gd name="connsiteX93" fmla="*/ 18919 w 189008"/>
                  <a:gd name="connsiteY93" fmla="*/ 4 h 320445"/>
                  <a:gd name="connsiteX94" fmla="*/ 25396 w 189008"/>
                  <a:gd name="connsiteY94" fmla="*/ 10286 h 320445"/>
                  <a:gd name="connsiteX95" fmla="*/ 27761 w 189008"/>
                  <a:gd name="connsiteY95" fmla="*/ 14707 h 320445"/>
                  <a:gd name="connsiteX96" fmla="*/ 27350 w 189008"/>
                  <a:gd name="connsiteY96" fmla="*/ 16044 h 320445"/>
                  <a:gd name="connsiteX97" fmla="*/ 18301 w 189008"/>
                  <a:gd name="connsiteY97" fmla="*/ 14502 h 320445"/>
                  <a:gd name="connsiteX98" fmla="*/ 11310 w 189008"/>
                  <a:gd name="connsiteY98" fmla="*/ 12856 h 320445"/>
                  <a:gd name="connsiteX99" fmla="*/ 5449 w 189008"/>
                  <a:gd name="connsiteY99" fmla="*/ 12342 h 320445"/>
                  <a:gd name="connsiteX100" fmla="*/ 3085 w 189008"/>
                  <a:gd name="connsiteY100" fmla="*/ 11623 h 320445"/>
                  <a:gd name="connsiteX101" fmla="*/ 1953 w 189008"/>
                  <a:gd name="connsiteY101" fmla="*/ 11211 h 320445"/>
                  <a:gd name="connsiteX102" fmla="*/ 4421 w 189008"/>
                  <a:gd name="connsiteY102" fmla="*/ 14296 h 320445"/>
                  <a:gd name="connsiteX103" fmla="*/ 6889 w 189008"/>
                  <a:gd name="connsiteY103" fmla="*/ 16969 h 320445"/>
                  <a:gd name="connsiteX104" fmla="*/ 8534 w 189008"/>
                  <a:gd name="connsiteY104" fmla="*/ 18717 h 320445"/>
                  <a:gd name="connsiteX105" fmla="*/ 10076 w 189008"/>
                  <a:gd name="connsiteY105" fmla="*/ 20465 h 320445"/>
                  <a:gd name="connsiteX106" fmla="*/ 11413 w 189008"/>
                  <a:gd name="connsiteY106" fmla="*/ 23344 h 320445"/>
                  <a:gd name="connsiteX107" fmla="*/ 11207 w 189008"/>
                  <a:gd name="connsiteY107" fmla="*/ 24269 h 320445"/>
                  <a:gd name="connsiteX108" fmla="*/ 11207 w 189008"/>
                  <a:gd name="connsiteY108" fmla="*/ 24372 h 320445"/>
                  <a:gd name="connsiteX109" fmla="*/ 3393 w 189008"/>
                  <a:gd name="connsiteY109" fmla="*/ 26223 h 320445"/>
                  <a:gd name="connsiteX110" fmla="*/ 3290 w 189008"/>
                  <a:gd name="connsiteY110" fmla="*/ 26223 h 320445"/>
                  <a:gd name="connsiteX111" fmla="*/ 308 w 189008"/>
                  <a:gd name="connsiteY111" fmla="*/ 27868 h 320445"/>
                  <a:gd name="connsiteX112" fmla="*/ 0 w 189008"/>
                  <a:gd name="connsiteY112" fmla="*/ 29102 h 320445"/>
                  <a:gd name="connsiteX113" fmla="*/ 1748 w 189008"/>
                  <a:gd name="connsiteY113" fmla="*/ 32906 h 320445"/>
                  <a:gd name="connsiteX114" fmla="*/ 2673 w 189008"/>
                  <a:gd name="connsiteY114" fmla="*/ 34140 h 320445"/>
                  <a:gd name="connsiteX115" fmla="*/ 4421 w 189008"/>
                  <a:gd name="connsiteY115" fmla="*/ 39281 h 320445"/>
                  <a:gd name="connsiteX116" fmla="*/ 6169 w 189008"/>
                  <a:gd name="connsiteY116" fmla="*/ 42982 h 320445"/>
                  <a:gd name="connsiteX117" fmla="*/ 6477 w 189008"/>
                  <a:gd name="connsiteY117" fmla="*/ 43188 h 320445"/>
                  <a:gd name="connsiteX118" fmla="*/ 10179 w 189008"/>
                  <a:gd name="connsiteY118" fmla="*/ 52133 h 320445"/>
                  <a:gd name="connsiteX119" fmla="*/ 10179 w 189008"/>
                  <a:gd name="connsiteY119" fmla="*/ 52133 h 320445"/>
                  <a:gd name="connsiteX120" fmla="*/ 10179 w 189008"/>
                  <a:gd name="connsiteY120" fmla="*/ 52544 h 320445"/>
                  <a:gd name="connsiteX121" fmla="*/ 11516 w 189008"/>
                  <a:gd name="connsiteY121" fmla="*/ 57994 h 320445"/>
                  <a:gd name="connsiteX122" fmla="*/ 12749 w 189008"/>
                  <a:gd name="connsiteY122" fmla="*/ 62929 h 320445"/>
                  <a:gd name="connsiteX123" fmla="*/ 12749 w 189008"/>
                  <a:gd name="connsiteY123" fmla="*/ 63032 h 320445"/>
                  <a:gd name="connsiteX124" fmla="*/ 12749 w 189008"/>
                  <a:gd name="connsiteY124" fmla="*/ 63135 h 320445"/>
                  <a:gd name="connsiteX125" fmla="*/ 12749 w 189008"/>
                  <a:gd name="connsiteY125" fmla="*/ 63135 h 320445"/>
                  <a:gd name="connsiteX126" fmla="*/ 12749 w 189008"/>
                  <a:gd name="connsiteY126" fmla="*/ 63135 h 320445"/>
                  <a:gd name="connsiteX127" fmla="*/ 14497 w 189008"/>
                  <a:gd name="connsiteY127" fmla="*/ 65602 h 320445"/>
                  <a:gd name="connsiteX128" fmla="*/ 15525 w 189008"/>
                  <a:gd name="connsiteY128" fmla="*/ 66836 h 320445"/>
                  <a:gd name="connsiteX129" fmla="*/ 15525 w 189008"/>
                  <a:gd name="connsiteY129" fmla="*/ 66836 h 320445"/>
                  <a:gd name="connsiteX130" fmla="*/ 15525 w 189008"/>
                  <a:gd name="connsiteY130" fmla="*/ 66836 h 320445"/>
                  <a:gd name="connsiteX131" fmla="*/ 17171 w 189008"/>
                  <a:gd name="connsiteY131" fmla="*/ 70126 h 320445"/>
                  <a:gd name="connsiteX132" fmla="*/ 17171 w 189008"/>
                  <a:gd name="connsiteY132" fmla="*/ 70126 h 320445"/>
                  <a:gd name="connsiteX133" fmla="*/ 17171 w 189008"/>
                  <a:gd name="connsiteY133" fmla="*/ 70126 h 320445"/>
                  <a:gd name="connsiteX134" fmla="*/ 16862 w 189008"/>
                  <a:gd name="connsiteY134" fmla="*/ 71874 h 320445"/>
                  <a:gd name="connsiteX135" fmla="*/ 11516 w 189008"/>
                  <a:gd name="connsiteY135" fmla="*/ 74033 h 320445"/>
                  <a:gd name="connsiteX136" fmla="*/ 9562 w 189008"/>
                  <a:gd name="connsiteY136" fmla="*/ 74239 h 320445"/>
                  <a:gd name="connsiteX137" fmla="*/ 13161 w 189008"/>
                  <a:gd name="connsiteY137" fmla="*/ 79277 h 320445"/>
                  <a:gd name="connsiteX138" fmla="*/ 13469 w 189008"/>
                  <a:gd name="connsiteY138" fmla="*/ 79586 h 320445"/>
                  <a:gd name="connsiteX139" fmla="*/ 14189 w 189008"/>
                  <a:gd name="connsiteY139" fmla="*/ 80511 h 320445"/>
                  <a:gd name="connsiteX140" fmla="*/ 16759 w 189008"/>
                  <a:gd name="connsiteY140" fmla="*/ 83596 h 320445"/>
                  <a:gd name="connsiteX141" fmla="*/ 19227 w 189008"/>
                  <a:gd name="connsiteY141" fmla="*/ 86989 h 320445"/>
                  <a:gd name="connsiteX142" fmla="*/ 25396 w 189008"/>
                  <a:gd name="connsiteY142" fmla="*/ 105804 h 320445"/>
                  <a:gd name="connsiteX143" fmla="*/ 25499 w 189008"/>
                  <a:gd name="connsiteY143" fmla="*/ 106524 h 320445"/>
                  <a:gd name="connsiteX144" fmla="*/ 33210 w 189008"/>
                  <a:gd name="connsiteY144" fmla="*/ 113413 h 320445"/>
                  <a:gd name="connsiteX145" fmla="*/ 33313 w 189008"/>
                  <a:gd name="connsiteY145" fmla="*/ 113413 h 320445"/>
                  <a:gd name="connsiteX146" fmla="*/ 33724 w 189008"/>
                  <a:gd name="connsiteY146" fmla="*/ 113516 h 320445"/>
                  <a:gd name="connsiteX147" fmla="*/ 36398 w 189008"/>
                  <a:gd name="connsiteY147" fmla="*/ 115264 h 320445"/>
                  <a:gd name="connsiteX148" fmla="*/ 36398 w 189008"/>
                  <a:gd name="connsiteY148" fmla="*/ 115264 h 320445"/>
                  <a:gd name="connsiteX149" fmla="*/ 36398 w 189008"/>
                  <a:gd name="connsiteY149" fmla="*/ 115264 h 320445"/>
                  <a:gd name="connsiteX150" fmla="*/ 36398 w 189008"/>
                  <a:gd name="connsiteY150" fmla="*/ 115264 h 320445"/>
                  <a:gd name="connsiteX151" fmla="*/ 36398 w 189008"/>
                  <a:gd name="connsiteY151" fmla="*/ 115264 h 320445"/>
                  <a:gd name="connsiteX152" fmla="*/ 36398 w 189008"/>
                  <a:gd name="connsiteY152" fmla="*/ 115264 h 320445"/>
                  <a:gd name="connsiteX153" fmla="*/ 36398 w 189008"/>
                  <a:gd name="connsiteY153" fmla="*/ 115264 h 320445"/>
                  <a:gd name="connsiteX154" fmla="*/ 40510 w 189008"/>
                  <a:gd name="connsiteY154" fmla="*/ 122564 h 320445"/>
                  <a:gd name="connsiteX155" fmla="*/ 40716 w 189008"/>
                  <a:gd name="connsiteY155" fmla="*/ 123900 h 320445"/>
                  <a:gd name="connsiteX156" fmla="*/ 40407 w 189008"/>
                  <a:gd name="connsiteY156" fmla="*/ 125134 h 320445"/>
                  <a:gd name="connsiteX157" fmla="*/ 40099 w 189008"/>
                  <a:gd name="connsiteY157" fmla="*/ 125546 h 320445"/>
                  <a:gd name="connsiteX158" fmla="*/ 33108 w 189008"/>
                  <a:gd name="connsiteY158" fmla="*/ 125134 h 320445"/>
                  <a:gd name="connsiteX159" fmla="*/ 32182 w 189008"/>
                  <a:gd name="connsiteY159" fmla="*/ 124826 h 320445"/>
                  <a:gd name="connsiteX160" fmla="*/ 31257 w 189008"/>
                  <a:gd name="connsiteY160" fmla="*/ 124517 h 320445"/>
                  <a:gd name="connsiteX161" fmla="*/ 30331 w 189008"/>
                  <a:gd name="connsiteY161" fmla="*/ 124517 h 320445"/>
                  <a:gd name="connsiteX162" fmla="*/ 28481 w 189008"/>
                  <a:gd name="connsiteY162" fmla="*/ 125546 h 320445"/>
                  <a:gd name="connsiteX163" fmla="*/ 26938 w 189008"/>
                  <a:gd name="connsiteY163" fmla="*/ 128322 h 320445"/>
                  <a:gd name="connsiteX164" fmla="*/ 26938 w 189008"/>
                  <a:gd name="connsiteY164" fmla="*/ 128322 h 320445"/>
                  <a:gd name="connsiteX165" fmla="*/ 26938 w 189008"/>
                  <a:gd name="connsiteY165" fmla="*/ 128322 h 320445"/>
                  <a:gd name="connsiteX166" fmla="*/ 27041 w 189008"/>
                  <a:gd name="connsiteY166" fmla="*/ 133154 h 320445"/>
                  <a:gd name="connsiteX167" fmla="*/ 27452 w 189008"/>
                  <a:gd name="connsiteY167" fmla="*/ 134799 h 320445"/>
                  <a:gd name="connsiteX168" fmla="*/ 35267 w 189008"/>
                  <a:gd name="connsiteY168" fmla="*/ 146520 h 320445"/>
                  <a:gd name="connsiteX169" fmla="*/ 36295 w 189008"/>
                  <a:gd name="connsiteY169" fmla="*/ 147549 h 320445"/>
                  <a:gd name="connsiteX170" fmla="*/ 37220 w 189008"/>
                  <a:gd name="connsiteY170" fmla="*/ 148577 h 320445"/>
                  <a:gd name="connsiteX171" fmla="*/ 39585 w 189008"/>
                  <a:gd name="connsiteY171" fmla="*/ 152690 h 320445"/>
                  <a:gd name="connsiteX172" fmla="*/ 44212 w 189008"/>
                  <a:gd name="connsiteY172" fmla="*/ 159887 h 320445"/>
                  <a:gd name="connsiteX173" fmla="*/ 44315 w 189008"/>
                  <a:gd name="connsiteY173" fmla="*/ 159990 h 320445"/>
                  <a:gd name="connsiteX174" fmla="*/ 44726 w 189008"/>
                  <a:gd name="connsiteY174" fmla="*/ 160401 h 320445"/>
                  <a:gd name="connsiteX175" fmla="*/ 44932 w 189008"/>
                  <a:gd name="connsiteY175" fmla="*/ 160607 h 320445"/>
                  <a:gd name="connsiteX176" fmla="*/ 45343 w 189008"/>
                  <a:gd name="connsiteY176" fmla="*/ 161018 h 320445"/>
                  <a:gd name="connsiteX177" fmla="*/ 47091 w 189008"/>
                  <a:gd name="connsiteY177" fmla="*/ 162663 h 320445"/>
                  <a:gd name="connsiteX178" fmla="*/ 53774 w 189008"/>
                  <a:gd name="connsiteY178" fmla="*/ 171814 h 320445"/>
                  <a:gd name="connsiteX179" fmla="*/ 56550 w 189008"/>
                  <a:gd name="connsiteY179" fmla="*/ 176955 h 320445"/>
                  <a:gd name="connsiteX180" fmla="*/ 64159 w 189008"/>
                  <a:gd name="connsiteY180" fmla="*/ 181993 h 320445"/>
                  <a:gd name="connsiteX181" fmla="*/ 72487 w 189008"/>
                  <a:gd name="connsiteY181" fmla="*/ 187545 h 320445"/>
                  <a:gd name="connsiteX182" fmla="*/ 72590 w 189008"/>
                  <a:gd name="connsiteY182" fmla="*/ 187648 h 320445"/>
                  <a:gd name="connsiteX183" fmla="*/ 73926 w 189008"/>
                  <a:gd name="connsiteY183" fmla="*/ 189499 h 320445"/>
                  <a:gd name="connsiteX184" fmla="*/ 73926 w 189008"/>
                  <a:gd name="connsiteY184" fmla="*/ 189499 h 320445"/>
                  <a:gd name="connsiteX185" fmla="*/ 73926 w 189008"/>
                  <a:gd name="connsiteY185" fmla="*/ 189499 h 320445"/>
                  <a:gd name="connsiteX186" fmla="*/ 73926 w 189008"/>
                  <a:gd name="connsiteY186" fmla="*/ 189601 h 320445"/>
                  <a:gd name="connsiteX187" fmla="*/ 73926 w 189008"/>
                  <a:gd name="connsiteY187" fmla="*/ 189601 h 320445"/>
                  <a:gd name="connsiteX188" fmla="*/ 75263 w 189008"/>
                  <a:gd name="connsiteY188" fmla="*/ 195462 h 320445"/>
                  <a:gd name="connsiteX189" fmla="*/ 75263 w 189008"/>
                  <a:gd name="connsiteY189" fmla="*/ 195462 h 320445"/>
                  <a:gd name="connsiteX190" fmla="*/ 75263 w 189008"/>
                  <a:gd name="connsiteY190" fmla="*/ 195462 h 320445"/>
                  <a:gd name="connsiteX191" fmla="*/ 75263 w 189008"/>
                  <a:gd name="connsiteY191" fmla="*/ 195462 h 320445"/>
                  <a:gd name="connsiteX192" fmla="*/ 75263 w 189008"/>
                  <a:gd name="connsiteY192" fmla="*/ 195462 h 320445"/>
                  <a:gd name="connsiteX193" fmla="*/ 75263 w 189008"/>
                  <a:gd name="connsiteY193" fmla="*/ 195462 h 320445"/>
                  <a:gd name="connsiteX194" fmla="*/ 75263 w 189008"/>
                  <a:gd name="connsiteY194" fmla="*/ 195462 h 320445"/>
                  <a:gd name="connsiteX195" fmla="*/ 75263 w 189008"/>
                  <a:gd name="connsiteY195" fmla="*/ 195462 h 320445"/>
                  <a:gd name="connsiteX196" fmla="*/ 75263 w 189008"/>
                  <a:gd name="connsiteY196" fmla="*/ 195462 h 320445"/>
                  <a:gd name="connsiteX197" fmla="*/ 75263 w 189008"/>
                  <a:gd name="connsiteY197" fmla="*/ 195462 h 320445"/>
                  <a:gd name="connsiteX198" fmla="*/ 72590 w 189008"/>
                  <a:gd name="connsiteY198" fmla="*/ 196902 h 320445"/>
                  <a:gd name="connsiteX199" fmla="*/ 78039 w 189008"/>
                  <a:gd name="connsiteY199" fmla="*/ 202042 h 320445"/>
                  <a:gd name="connsiteX200" fmla="*/ 80610 w 189008"/>
                  <a:gd name="connsiteY200" fmla="*/ 203996 h 320445"/>
                  <a:gd name="connsiteX201" fmla="*/ 80610 w 189008"/>
                  <a:gd name="connsiteY201" fmla="*/ 203996 h 320445"/>
                  <a:gd name="connsiteX202" fmla="*/ 80610 w 189008"/>
                  <a:gd name="connsiteY202" fmla="*/ 203996 h 320445"/>
                  <a:gd name="connsiteX203" fmla="*/ 88732 w 189008"/>
                  <a:gd name="connsiteY203" fmla="*/ 216951 h 320445"/>
                  <a:gd name="connsiteX204" fmla="*/ 88835 w 189008"/>
                  <a:gd name="connsiteY204" fmla="*/ 217465 h 320445"/>
                  <a:gd name="connsiteX205" fmla="*/ 88424 w 189008"/>
                  <a:gd name="connsiteY205" fmla="*/ 218596 h 320445"/>
                  <a:gd name="connsiteX206" fmla="*/ 88218 w 189008"/>
                  <a:gd name="connsiteY206" fmla="*/ 218802 h 320445"/>
                  <a:gd name="connsiteX207" fmla="*/ 84105 w 189008"/>
                  <a:gd name="connsiteY207" fmla="*/ 219727 h 320445"/>
                  <a:gd name="connsiteX208" fmla="*/ 84003 w 189008"/>
                  <a:gd name="connsiteY208" fmla="*/ 219727 h 320445"/>
                  <a:gd name="connsiteX209" fmla="*/ 81946 w 189008"/>
                  <a:gd name="connsiteY209" fmla="*/ 219830 h 320445"/>
                  <a:gd name="connsiteX210" fmla="*/ 82049 w 189008"/>
                  <a:gd name="connsiteY210" fmla="*/ 220036 h 320445"/>
                  <a:gd name="connsiteX211" fmla="*/ 86162 w 189008"/>
                  <a:gd name="connsiteY211" fmla="*/ 227850 h 320445"/>
                  <a:gd name="connsiteX212" fmla="*/ 86162 w 189008"/>
                  <a:gd name="connsiteY212" fmla="*/ 227953 h 320445"/>
                  <a:gd name="connsiteX213" fmla="*/ 88218 w 189008"/>
                  <a:gd name="connsiteY213" fmla="*/ 232271 h 320445"/>
                  <a:gd name="connsiteX214" fmla="*/ 92742 w 189008"/>
                  <a:gd name="connsiteY214" fmla="*/ 243684 h 320445"/>
                  <a:gd name="connsiteX215" fmla="*/ 91508 w 189008"/>
                  <a:gd name="connsiteY215" fmla="*/ 244918 h 3204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</a:cxnLst>
                <a:rect l="l" t="t" r="r" b="b"/>
                <a:pathLst>
                  <a:path w="189008" h="320445">
                    <a:moveTo>
                      <a:pt x="91508" y="244918"/>
                    </a:moveTo>
                    <a:cubicBezTo>
                      <a:pt x="91097" y="244918"/>
                      <a:pt x="90583" y="244815"/>
                      <a:pt x="90069" y="244506"/>
                    </a:cubicBezTo>
                    <a:cubicBezTo>
                      <a:pt x="89863" y="244404"/>
                      <a:pt x="89760" y="244301"/>
                      <a:pt x="89555" y="244301"/>
                    </a:cubicBezTo>
                    <a:cubicBezTo>
                      <a:pt x="89041" y="244095"/>
                      <a:pt x="88424" y="243890"/>
                      <a:pt x="87807" y="243890"/>
                    </a:cubicBezTo>
                    <a:cubicBezTo>
                      <a:pt x="91406" y="249750"/>
                      <a:pt x="96752" y="254994"/>
                      <a:pt x="103024" y="258695"/>
                    </a:cubicBezTo>
                    <a:cubicBezTo>
                      <a:pt x="106828" y="260957"/>
                      <a:pt x="108782" y="263734"/>
                      <a:pt x="110735" y="266612"/>
                    </a:cubicBezTo>
                    <a:cubicBezTo>
                      <a:pt x="112483" y="269183"/>
                      <a:pt x="114334" y="271856"/>
                      <a:pt x="117624" y="274427"/>
                    </a:cubicBezTo>
                    <a:cubicBezTo>
                      <a:pt x="121017" y="276997"/>
                      <a:pt x="123176" y="279362"/>
                      <a:pt x="125027" y="281418"/>
                    </a:cubicBezTo>
                    <a:cubicBezTo>
                      <a:pt x="127289" y="283886"/>
                      <a:pt x="129243" y="285942"/>
                      <a:pt x="132739" y="288102"/>
                    </a:cubicBezTo>
                    <a:cubicBezTo>
                      <a:pt x="139525" y="292214"/>
                      <a:pt x="141478" y="294579"/>
                      <a:pt x="142918" y="300131"/>
                    </a:cubicBezTo>
                    <a:cubicBezTo>
                      <a:pt x="143534" y="302599"/>
                      <a:pt x="145077" y="303319"/>
                      <a:pt x="146825" y="304038"/>
                    </a:cubicBezTo>
                    <a:cubicBezTo>
                      <a:pt x="148161" y="304553"/>
                      <a:pt x="149704" y="305272"/>
                      <a:pt x="150732" y="306815"/>
                    </a:cubicBezTo>
                    <a:cubicBezTo>
                      <a:pt x="151554" y="307946"/>
                      <a:pt x="152274" y="309488"/>
                      <a:pt x="153200" y="311133"/>
                    </a:cubicBezTo>
                    <a:cubicBezTo>
                      <a:pt x="154742" y="314115"/>
                      <a:pt x="156490" y="317405"/>
                      <a:pt x="158443" y="319358"/>
                    </a:cubicBezTo>
                    <a:cubicBezTo>
                      <a:pt x="159985" y="320798"/>
                      <a:pt x="160602" y="320592"/>
                      <a:pt x="162453" y="319975"/>
                    </a:cubicBezTo>
                    <a:cubicBezTo>
                      <a:pt x="163790" y="319564"/>
                      <a:pt x="165538" y="318947"/>
                      <a:pt x="168211" y="318844"/>
                    </a:cubicBezTo>
                    <a:cubicBezTo>
                      <a:pt x="170062" y="318844"/>
                      <a:pt x="170370" y="318330"/>
                      <a:pt x="170370" y="318227"/>
                    </a:cubicBezTo>
                    <a:cubicBezTo>
                      <a:pt x="170679" y="317508"/>
                      <a:pt x="169342" y="315348"/>
                      <a:pt x="168314" y="313806"/>
                    </a:cubicBezTo>
                    <a:cubicBezTo>
                      <a:pt x="167800" y="312984"/>
                      <a:pt x="167286" y="312264"/>
                      <a:pt x="166874" y="311441"/>
                    </a:cubicBezTo>
                    <a:cubicBezTo>
                      <a:pt x="166052" y="310105"/>
                      <a:pt x="165846" y="309077"/>
                      <a:pt x="166155" y="308254"/>
                    </a:cubicBezTo>
                    <a:cubicBezTo>
                      <a:pt x="166463" y="307329"/>
                      <a:pt x="167183" y="307020"/>
                      <a:pt x="167697" y="306815"/>
                    </a:cubicBezTo>
                    <a:cubicBezTo>
                      <a:pt x="167800" y="306712"/>
                      <a:pt x="168005" y="306712"/>
                      <a:pt x="168108" y="306609"/>
                    </a:cubicBezTo>
                    <a:cubicBezTo>
                      <a:pt x="168108" y="306609"/>
                      <a:pt x="168108" y="306506"/>
                      <a:pt x="168005" y="306300"/>
                    </a:cubicBezTo>
                    <a:cubicBezTo>
                      <a:pt x="167697" y="305272"/>
                      <a:pt x="167902" y="304347"/>
                      <a:pt x="168622" y="303730"/>
                    </a:cubicBezTo>
                    <a:cubicBezTo>
                      <a:pt x="170370" y="302085"/>
                      <a:pt x="174997" y="302188"/>
                      <a:pt x="179829" y="304038"/>
                    </a:cubicBezTo>
                    <a:cubicBezTo>
                      <a:pt x="181886" y="304861"/>
                      <a:pt x="182914" y="304758"/>
                      <a:pt x="183223" y="304347"/>
                    </a:cubicBezTo>
                    <a:cubicBezTo>
                      <a:pt x="183634" y="303833"/>
                      <a:pt x="183634" y="301982"/>
                      <a:pt x="181989" y="298589"/>
                    </a:cubicBezTo>
                    <a:cubicBezTo>
                      <a:pt x="181475" y="297355"/>
                      <a:pt x="180858" y="296019"/>
                      <a:pt x="181783" y="295299"/>
                    </a:cubicBezTo>
                    <a:cubicBezTo>
                      <a:pt x="182811" y="294476"/>
                      <a:pt x="184251" y="295504"/>
                      <a:pt x="187130" y="297767"/>
                    </a:cubicBezTo>
                    <a:cubicBezTo>
                      <a:pt x="187746" y="298281"/>
                      <a:pt x="188466" y="298795"/>
                      <a:pt x="188980" y="299206"/>
                    </a:cubicBezTo>
                    <a:cubicBezTo>
                      <a:pt x="189186" y="297252"/>
                      <a:pt x="188261" y="291700"/>
                      <a:pt x="186718" y="286559"/>
                    </a:cubicBezTo>
                    <a:cubicBezTo>
                      <a:pt x="186204" y="284709"/>
                      <a:pt x="185690" y="283886"/>
                      <a:pt x="185484" y="283475"/>
                    </a:cubicBezTo>
                    <a:cubicBezTo>
                      <a:pt x="185279" y="283886"/>
                      <a:pt x="184867" y="284914"/>
                      <a:pt x="184559" y="287176"/>
                    </a:cubicBezTo>
                    <a:cubicBezTo>
                      <a:pt x="184353" y="288718"/>
                      <a:pt x="183737" y="289541"/>
                      <a:pt x="182708" y="289644"/>
                    </a:cubicBezTo>
                    <a:cubicBezTo>
                      <a:pt x="179315" y="289849"/>
                      <a:pt x="175717" y="276997"/>
                      <a:pt x="175717" y="276894"/>
                    </a:cubicBezTo>
                    <a:cubicBezTo>
                      <a:pt x="174997" y="273913"/>
                      <a:pt x="170679" y="266818"/>
                      <a:pt x="167594" y="261677"/>
                    </a:cubicBezTo>
                    <a:cubicBezTo>
                      <a:pt x="165949" y="259004"/>
                      <a:pt x="164612" y="256845"/>
                      <a:pt x="164201" y="255714"/>
                    </a:cubicBezTo>
                    <a:cubicBezTo>
                      <a:pt x="162864" y="252938"/>
                      <a:pt x="161836" y="250059"/>
                      <a:pt x="162967" y="247797"/>
                    </a:cubicBezTo>
                    <a:cubicBezTo>
                      <a:pt x="163584" y="246563"/>
                      <a:pt x="164715" y="245638"/>
                      <a:pt x="166360" y="245226"/>
                    </a:cubicBezTo>
                    <a:cubicBezTo>
                      <a:pt x="168314" y="244712"/>
                      <a:pt x="169856" y="242861"/>
                      <a:pt x="170473" y="240394"/>
                    </a:cubicBezTo>
                    <a:cubicBezTo>
                      <a:pt x="171090" y="238029"/>
                      <a:pt x="170679" y="235767"/>
                      <a:pt x="169342" y="234430"/>
                    </a:cubicBezTo>
                    <a:cubicBezTo>
                      <a:pt x="167080" y="232168"/>
                      <a:pt x="167800" y="229392"/>
                      <a:pt x="168519" y="226822"/>
                    </a:cubicBezTo>
                    <a:cubicBezTo>
                      <a:pt x="169034" y="224971"/>
                      <a:pt x="169548" y="223223"/>
                      <a:pt x="168725" y="222092"/>
                    </a:cubicBezTo>
                    <a:cubicBezTo>
                      <a:pt x="166669" y="219110"/>
                      <a:pt x="150835" y="209034"/>
                      <a:pt x="145796" y="206566"/>
                    </a:cubicBezTo>
                    <a:cubicBezTo>
                      <a:pt x="143740" y="205538"/>
                      <a:pt x="141478" y="205435"/>
                      <a:pt x="139525" y="205230"/>
                    </a:cubicBezTo>
                    <a:cubicBezTo>
                      <a:pt x="136954" y="205024"/>
                      <a:pt x="134795" y="204921"/>
                      <a:pt x="133972" y="203071"/>
                    </a:cubicBezTo>
                    <a:cubicBezTo>
                      <a:pt x="133047" y="201117"/>
                      <a:pt x="126672" y="193303"/>
                      <a:pt x="120812" y="186414"/>
                    </a:cubicBezTo>
                    <a:cubicBezTo>
                      <a:pt x="118344" y="183535"/>
                      <a:pt x="117830" y="180759"/>
                      <a:pt x="117316" y="177983"/>
                    </a:cubicBezTo>
                    <a:cubicBezTo>
                      <a:pt x="117007" y="176543"/>
                      <a:pt x="116802" y="175207"/>
                      <a:pt x="116288" y="173870"/>
                    </a:cubicBezTo>
                    <a:cubicBezTo>
                      <a:pt x="110838" y="169141"/>
                      <a:pt x="107239" y="163794"/>
                      <a:pt x="106931" y="159784"/>
                    </a:cubicBezTo>
                    <a:cubicBezTo>
                      <a:pt x="106520" y="155980"/>
                      <a:pt x="107137" y="152690"/>
                      <a:pt x="107651" y="149605"/>
                    </a:cubicBezTo>
                    <a:cubicBezTo>
                      <a:pt x="107856" y="148474"/>
                      <a:pt x="108062" y="147240"/>
                      <a:pt x="108165" y="146109"/>
                    </a:cubicBezTo>
                    <a:cubicBezTo>
                      <a:pt x="108371" y="144361"/>
                      <a:pt x="109296" y="142922"/>
                      <a:pt x="110941" y="142099"/>
                    </a:cubicBezTo>
                    <a:cubicBezTo>
                      <a:pt x="111044" y="141585"/>
                      <a:pt x="111352" y="140865"/>
                      <a:pt x="112072" y="140454"/>
                    </a:cubicBezTo>
                    <a:cubicBezTo>
                      <a:pt x="112689" y="140043"/>
                      <a:pt x="113203" y="139529"/>
                      <a:pt x="113512" y="139220"/>
                    </a:cubicBezTo>
                    <a:cubicBezTo>
                      <a:pt x="110838" y="135416"/>
                      <a:pt x="109604" y="131612"/>
                      <a:pt x="110221" y="128836"/>
                    </a:cubicBezTo>
                    <a:lnTo>
                      <a:pt x="110633" y="126882"/>
                    </a:lnTo>
                    <a:cubicBezTo>
                      <a:pt x="110941" y="125237"/>
                      <a:pt x="112072" y="123284"/>
                      <a:pt x="115362" y="122358"/>
                    </a:cubicBezTo>
                    <a:cubicBezTo>
                      <a:pt x="115259" y="121330"/>
                      <a:pt x="115259" y="120507"/>
                      <a:pt x="115362" y="119685"/>
                    </a:cubicBezTo>
                    <a:cubicBezTo>
                      <a:pt x="115671" y="118348"/>
                      <a:pt x="116390" y="117217"/>
                      <a:pt x="117521" y="116292"/>
                    </a:cubicBezTo>
                    <a:cubicBezTo>
                      <a:pt x="114951" y="112693"/>
                      <a:pt x="113614" y="109403"/>
                      <a:pt x="113717" y="106730"/>
                    </a:cubicBezTo>
                    <a:cubicBezTo>
                      <a:pt x="112792" y="105702"/>
                      <a:pt x="111147" y="103645"/>
                      <a:pt x="111969" y="101383"/>
                    </a:cubicBezTo>
                    <a:cubicBezTo>
                      <a:pt x="112689" y="99327"/>
                      <a:pt x="110633" y="96756"/>
                      <a:pt x="109090" y="94700"/>
                    </a:cubicBezTo>
                    <a:cubicBezTo>
                      <a:pt x="107754" y="92952"/>
                      <a:pt x="106623" y="91513"/>
                      <a:pt x="106828" y="90176"/>
                    </a:cubicBezTo>
                    <a:cubicBezTo>
                      <a:pt x="106931" y="89662"/>
                      <a:pt x="107239" y="89148"/>
                      <a:pt x="107754" y="88839"/>
                    </a:cubicBezTo>
                    <a:cubicBezTo>
                      <a:pt x="109399" y="87708"/>
                      <a:pt x="109502" y="86372"/>
                      <a:pt x="109399" y="83390"/>
                    </a:cubicBezTo>
                    <a:cubicBezTo>
                      <a:pt x="109399" y="82979"/>
                      <a:pt x="109399" y="82567"/>
                      <a:pt x="109399" y="82053"/>
                    </a:cubicBezTo>
                    <a:cubicBezTo>
                      <a:pt x="109399" y="81231"/>
                      <a:pt x="109707" y="80614"/>
                      <a:pt x="110221" y="80100"/>
                    </a:cubicBezTo>
                    <a:cubicBezTo>
                      <a:pt x="111352" y="79072"/>
                      <a:pt x="113203" y="79380"/>
                      <a:pt x="115568" y="79586"/>
                    </a:cubicBezTo>
                    <a:cubicBezTo>
                      <a:pt x="117727" y="79894"/>
                      <a:pt x="120092" y="80100"/>
                      <a:pt x="122354" y="79688"/>
                    </a:cubicBezTo>
                    <a:cubicBezTo>
                      <a:pt x="123690" y="79380"/>
                      <a:pt x="125130" y="79380"/>
                      <a:pt x="126878" y="79586"/>
                    </a:cubicBezTo>
                    <a:cubicBezTo>
                      <a:pt x="124616" y="77221"/>
                      <a:pt x="122560" y="75370"/>
                      <a:pt x="121428" y="74650"/>
                    </a:cubicBezTo>
                    <a:cubicBezTo>
                      <a:pt x="118652" y="72902"/>
                      <a:pt x="114437" y="70229"/>
                      <a:pt x="112586" y="68173"/>
                    </a:cubicBezTo>
                    <a:cubicBezTo>
                      <a:pt x="111866" y="67350"/>
                      <a:pt x="111455" y="66528"/>
                      <a:pt x="111558" y="66014"/>
                    </a:cubicBezTo>
                    <a:cubicBezTo>
                      <a:pt x="111558" y="65911"/>
                      <a:pt x="111661" y="65602"/>
                      <a:pt x="111969" y="65397"/>
                    </a:cubicBezTo>
                    <a:cubicBezTo>
                      <a:pt x="112175" y="65191"/>
                      <a:pt x="112483" y="65088"/>
                      <a:pt x="112792" y="65088"/>
                    </a:cubicBezTo>
                    <a:cubicBezTo>
                      <a:pt x="112278" y="63032"/>
                      <a:pt x="107239" y="56143"/>
                      <a:pt x="102818" y="54395"/>
                    </a:cubicBezTo>
                    <a:cubicBezTo>
                      <a:pt x="99837" y="53161"/>
                      <a:pt x="97266" y="50077"/>
                      <a:pt x="94799" y="46992"/>
                    </a:cubicBezTo>
                    <a:cubicBezTo>
                      <a:pt x="92639" y="44319"/>
                      <a:pt x="90583" y="41851"/>
                      <a:pt x="88527" y="40926"/>
                    </a:cubicBezTo>
                    <a:cubicBezTo>
                      <a:pt x="86573" y="40001"/>
                      <a:pt x="84825" y="38458"/>
                      <a:pt x="83077" y="36505"/>
                    </a:cubicBezTo>
                    <a:cubicBezTo>
                      <a:pt x="83077" y="36505"/>
                      <a:pt x="83077" y="36505"/>
                      <a:pt x="82974" y="36402"/>
                    </a:cubicBezTo>
                    <a:cubicBezTo>
                      <a:pt x="82974" y="36402"/>
                      <a:pt x="82974" y="36402"/>
                      <a:pt x="82974" y="36402"/>
                    </a:cubicBezTo>
                    <a:cubicBezTo>
                      <a:pt x="81021" y="34243"/>
                      <a:pt x="79273" y="31672"/>
                      <a:pt x="77628" y="29307"/>
                    </a:cubicBezTo>
                    <a:cubicBezTo>
                      <a:pt x="76908" y="28279"/>
                      <a:pt x="76188" y="27354"/>
                      <a:pt x="75572" y="26428"/>
                    </a:cubicBezTo>
                    <a:cubicBezTo>
                      <a:pt x="72898" y="22830"/>
                      <a:pt x="62616" y="19231"/>
                      <a:pt x="54288" y="16249"/>
                    </a:cubicBezTo>
                    <a:cubicBezTo>
                      <a:pt x="51820" y="15324"/>
                      <a:pt x="49456" y="14502"/>
                      <a:pt x="47297" y="13782"/>
                    </a:cubicBezTo>
                    <a:cubicBezTo>
                      <a:pt x="46165" y="13371"/>
                      <a:pt x="45137" y="12959"/>
                      <a:pt x="44109" y="12445"/>
                    </a:cubicBezTo>
                    <a:cubicBezTo>
                      <a:pt x="39996" y="10594"/>
                      <a:pt x="36089" y="8435"/>
                      <a:pt x="32388" y="6379"/>
                    </a:cubicBezTo>
                    <a:cubicBezTo>
                      <a:pt x="29406" y="4734"/>
                      <a:pt x="26527" y="3089"/>
                      <a:pt x="23545" y="1649"/>
                    </a:cubicBezTo>
                    <a:lnTo>
                      <a:pt x="23237" y="1444"/>
                    </a:lnTo>
                    <a:cubicBezTo>
                      <a:pt x="22723" y="1238"/>
                      <a:pt x="22209" y="930"/>
                      <a:pt x="21695" y="724"/>
                    </a:cubicBezTo>
                    <a:cubicBezTo>
                      <a:pt x="21695" y="724"/>
                      <a:pt x="21695" y="724"/>
                      <a:pt x="21695" y="724"/>
                    </a:cubicBezTo>
                    <a:cubicBezTo>
                      <a:pt x="21695" y="724"/>
                      <a:pt x="21592" y="724"/>
                      <a:pt x="21592" y="724"/>
                    </a:cubicBezTo>
                    <a:cubicBezTo>
                      <a:pt x="19741" y="-99"/>
                      <a:pt x="19124" y="4"/>
                      <a:pt x="18919" y="4"/>
                    </a:cubicBezTo>
                    <a:cubicBezTo>
                      <a:pt x="18713" y="930"/>
                      <a:pt x="20872" y="4939"/>
                      <a:pt x="25396" y="10286"/>
                    </a:cubicBezTo>
                    <a:cubicBezTo>
                      <a:pt x="26013" y="11006"/>
                      <a:pt x="27761" y="13062"/>
                      <a:pt x="27761" y="14707"/>
                    </a:cubicBezTo>
                    <a:cubicBezTo>
                      <a:pt x="27761" y="15221"/>
                      <a:pt x="27658" y="15633"/>
                      <a:pt x="27350" y="16044"/>
                    </a:cubicBezTo>
                    <a:cubicBezTo>
                      <a:pt x="25602" y="18203"/>
                      <a:pt x="20461" y="15735"/>
                      <a:pt x="18301" y="14502"/>
                    </a:cubicBezTo>
                    <a:cubicBezTo>
                      <a:pt x="15114" y="12754"/>
                      <a:pt x="13469" y="12754"/>
                      <a:pt x="11310" y="12856"/>
                    </a:cubicBezTo>
                    <a:cubicBezTo>
                      <a:pt x="9768" y="12856"/>
                      <a:pt x="7917" y="12959"/>
                      <a:pt x="5449" y="12342"/>
                    </a:cubicBezTo>
                    <a:cubicBezTo>
                      <a:pt x="4730" y="12137"/>
                      <a:pt x="3907" y="11931"/>
                      <a:pt x="3085" y="11623"/>
                    </a:cubicBezTo>
                    <a:cubicBezTo>
                      <a:pt x="2570" y="11417"/>
                      <a:pt x="2262" y="11314"/>
                      <a:pt x="1953" y="11211"/>
                    </a:cubicBezTo>
                    <a:cubicBezTo>
                      <a:pt x="2468" y="11931"/>
                      <a:pt x="3393" y="13062"/>
                      <a:pt x="4421" y="14296"/>
                    </a:cubicBezTo>
                    <a:cubicBezTo>
                      <a:pt x="5244" y="15221"/>
                      <a:pt x="6169" y="16249"/>
                      <a:pt x="6889" y="16969"/>
                    </a:cubicBezTo>
                    <a:cubicBezTo>
                      <a:pt x="7506" y="17586"/>
                      <a:pt x="8020" y="18203"/>
                      <a:pt x="8534" y="18717"/>
                    </a:cubicBezTo>
                    <a:cubicBezTo>
                      <a:pt x="9151" y="19334"/>
                      <a:pt x="9665" y="19951"/>
                      <a:pt x="10076" y="20465"/>
                    </a:cubicBezTo>
                    <a:cubicBezTo>
                      <a:pt x="10487" y="20876"/>
                      <a:pt x="11413" y="22007"/>
                      <a:pt x="11413" y="23344"/>
                    </a:cubicBezTo>
                    <a:cubicBezTo>
                      <a:pt x="11413" y="23652"/>
                      <a:pt x="11310" y="23961"/>
                      <a:pt x="11207" y="24269"/>
                    </a:cubicBezTo>
                    <a:cubicBezTo>
                      <a:pt x="11207" y="24269"/>
                      <a:pt x="11207" y="24269"/>
                      <a:pt x="11207" y="24372"/>
                    </a:cubicBezTo>
                    <a:cubicBezTo>
                      <a:pt x="10282" y="26223"/>
                      <a:pt x="7094" y="26326"/>
                      <a:pt x="3393" y="26223"/>
                    </a:cubicBezTo>
                    <a:cubicBezTo>
                      <a:pt x="3393" y="26223"/>
                      <a:pt x="3290" y="26223"/>
                      <a:pt x="3290" y="26223"/>
                    </a:cubicBezTo>
                    <a:cubicBezTo>
                      <a:pt x="1953" y="26223"/>
                      <a:pt x="720" y="26943"/>
                      <a:pt x="308" y="27868"/>
                    </a:cubicBezTo>
                    <a:cubicBezTo>
                      <a:pt x="103" y="28279"/>
                      <a:pt x="0" y="28588"/>
                      <a:pt x="0" y="29102"/>
                    </a:cubicBezTo>
                    <a:cubicBezTo>
                      <a:pt x="0" y="30233"/>
                      <a:pt x="617" y="31467"/>
                      <a:pt x="1748" y="32906"/>
                    </a:cubicBezTo>
                    <a:cubicBezTo>
                      <a:pt x="2056" y="33317"/>
                      <a:pt x="2365" y="33729"/>
                      <a:pt x="2673" y="34140"/>
                    </a:cubicBezTo>
                    <a:cubicBezTo>
                      <a:pt x="4010" y="36196"/>
                      <a:pt x="4215" y="37944"/>
                      <a:pt x="4421" y="39281"/>
                    </a:cubicBezTo>
                    <a:cubicBezTo>
                      <a:pt x="4627" y="40823"/>
                      <a:pt x="4832" y="41851"/>
                      <a:pt x="6169" y="42982"/>
                    </a:cubicBezTo>
                    <a:cubicBezTo>
                      <a:pt x="6272" y="43085"/>
                      <a:pt x="6375" y="43188"/>
                      <a:pt x="6477" y="43188"/>
                    </a:cubicBezTo>
                    <a:cubicBezTo>
                      <a:pt x="10076" y="45758"/>
                      <a:pt x="11310" y="48637"/>
                      <a:pt x="10179" y="52133"/>
                    </a:cubicBezTo>
                    <a:cubicBezTo>
                      <a:pt x="10179" y="52133"/>
                      <a:pt x="10179" y="52133"/>
                      <a:pt x="10179" y="52133"/>
                    </a:cubicBezTo>
                    <a:cubicBezTo>
                      <a:pt x="10179" y="52236"/>
                      <a:pt x="10179" y="52339"/>
                      <a:pt x="10179" y="52544"/>
                    </a:cubicBezTo>
                    <a:cubicBezTo>
                      <a:pt x="10179" y="53778"/>
                      <a:pt x="11002" y="56246"/>
                      <a:pt x="11516" y="57994"/>
                    </a:cubicBezTo>
                    <a:cubicBezTo>
                      <a:pt x="12132" y="60050"/>
                      <a:pt x="12749" y="61798"/>
                      <a:pt x="12749" y="62929"/>
                    </a:cubicBezTo>
                    <a:cubicBezTo>
                      <a:pt x="12749" y="62929"/>
                      <a:pt x="12749" y="62929"/>
                      <a:pt x="12749" y="63032"/>
                    </a:cubicBezTo>
                    <a:cubicBezTo>
                      <a:pt x="12749" y="63032"/>
                      <a:pt x="12749" y="63135"/>
                      <a:pt x="12749" y="63135"/>
                    </a:cubicBezTo>
                    <a:cubicBezTo>
                      <a:pt x="12749" y="63135"/>
                      <a:pt x="12749" y="63135"/>
                      <a:pt x="12749" y="63135"/>
                    </a:cubicBezTo>
                    <a:cubicBezTo>
                      <a:pt x="12749" y="63135"/>
                      <a:pt x="12749" y="63135"/>
                      <a:pt x="12749" y="63135"/>
                    </a:cubicBezTo>
                    <a:cubicBezTo>
                      <a:pt x="12749" y="63649"/>
                      <a:pt x="13778" y="64780"/>
                      <a:pt x="14497" y="65602"/>
                    </a:cubicBezTo>
                    <a:cubicBezTo>
                      <a:pt x="14806" y="66014"/>
                      <a:pt x="15217" y="66425"/>
                      <a:pt x="15525" y="66836"/>
                    </a:cubicBezTo>
                    <a:cubicBezTo>
                      <a:pt x="15525" y="66836"/>
                      <a:pt x="15525" y="66836"/>
                      <a:pt x="15525" y="66836"/>
                    </a:cubicBezTo>
                    <a:cubicBezTo>
                      <a:pt x="15525" y="66836"/>
                      <a:pt x="15525" y="66836"/>
                      <a:pt x="15525" y="66836"/>
                    </a:cubicBezTo>
                    <a:cubicBezTo>
                      <a:pt x="16348" y="67864"/>
                      <a:pt x="17068" y="68995"/>
                      <a:pt x="17171" y="70126"/>
                    </a:cubicBezTo>
                    <a:cubicBezTo>
                      <a:pt x="17171" y="70126"/>
                      <a:pt x="17171" y="70126"/>
                      <a:pt x="17171" y="70126"/>
                    </a:cubicBezTo>
                    <a:cubicBezTo>
                      <a:pt x="17171" y="70126"/>
                      <a:pt x="17171" y="70126"/>
                      <a:pt x="17171" y="70126"/>
                    </a:cubicBezTo>
                    <a:cubicBezTo>
                      <a:pt x="17273" y="70743"/>
                      <a:pt x="17171" y="71257"/>
                      <a:pt x="16862" y="71874"/>
                    </a:cubicBezTo>
                    <a:cubicBezTo>
                      <a:pt x="15834" y="73931"/>
                      <a:pt x="13366" y="74033"/>
                      <a:pt x="11516" y="74033"/>
                    </a:cubicBezTo>
                    <a:cubicBezTo>
                      <a:pt x="10899" y="74033"/>
                      <a:pt x="9870" y="74136"/>
                      <a:pt x="9562" y="74239"/>
                    </a:cubicBezTo>
                    <a:cubicBezTo>
                      <a:pt x="9665" y="75062"/>
                      <a:pt x="11516" y="77324"/>
                      <a:pt x="13161" y="79277"/>
                    </a:cubicBezTo>
                    <a:cubicBezTo>
                      <a:pt x="13263" y="79380"/>
                      <a:pt x="13366" y="79483"/>
                      <a:pt x="13469" y="79586"/>
                    </a:cubicBezTo>
                    <a:cubicBezTo>
                      <a:pt x="13675" y="79894"/>
                      <a:pt x="13983" y="80203"/>
                      <a:pt x="14189" y="80511"/>
                    </a:cubicBezTo>
                    <a:cubicBezTo>
                      <a:pt x="15011" y="81436"/>
                      <a:pt x="15834" y="82567"/>
                      <a:pt x="16759" y="83596"/>
                    </a:cubicBezTo>
                    <a:cubicBezTo>
                      <a:pt x="17582" y="84727"/>
                      <a:pt x="18404" y="85858"/>
                      <a:pt x="19227" y="86989"/>
                    </a:cubicBezTo>
                    <a:cubicBezTo>
                      <a:pt x="23340" y="93158"/>
                      <a:pt x="24676" y="99841"/>
                      <a:pt x="25396" y="105804"/>
                    </a:cubicBezTo>
                    <a:cubicBezTo>
                      <a:pt x="25396" y="106010"/>
                      <a:pt x="25499" y="106318"/>
                      <a:pt x="25499" y="106524"/>
                    </a:cubicBezTo>
                    <a:cubicBezTo>
                      <a:pt x="26013" y="111151"/>
                      <a:pt x="30640" y="112590"/>
                      <a:pt x="33210" y="113413"/>
                    </a:cubicBezTo>
                    <a:cubicBezTo>
                      <a:pt x="33210" y="113413"/>
                      <a:pt x="33210" y="113413"/>
                      <a:pt x="33313" y="113413"/>
                    </a:cubicBezTo>
                    <a:lnTo>
                      <a:pt x="33724" y="113516"/>
                    </a:lnTo>
                    <a:cubicBezTo>
                      <a:pt x="34650" y="113824"/>
                      <a:pt x="35575" y="114441"/>
                      <a:pt x="36398" y="115264"/>
                    </a:cubicBezTo>
                    <a:cubicBezTo>
                      <a:pt x="36398" y="115264"/>
                      <a:pt x="36398" y="115264"/>
                      <a:pt x="36398" y="115264"/>
                    </a:cubicBezTo>
                    <a:cubicBezTo>
                      <a:pt x="36398" y="115264"/>
                      <a:pt x="36398" y="115264"/>
                      <a:pt x="36398" y="115264"/>
                    </a:cubicBezTo>
                    <a:cubicBezTo>
                      <a:pt x="36398" y="115264"/>
                      <a:pt x="36398" y="115264"/>
                      <a:pt x="36398" y="115264"/>
                    </a:cubicBezTo>
                    <a:cubicBezTo>
                      <a:pt x="36398" y="115264"/>
                      <a:pt x="36398" y="115264"/>
                      <a:pt x="36398" y="115264"/>
                    </a:cubicBezTo>
                    <a:cubicBezTo>
                      <a:pt x="36398" y="115264"/>
                      <a:pt x="36398" y="115264"/>
                      <a:pt x="36398" y="115264"/>
                    </a:cubicBezTo>
                    <a:cubicBezTo>
                      <a:pt x="36398" y="115264"/>
                      <a:pt x="36398" y="115264"/>
                      <a:pt x="36398" y="115264"/>
                    </a:cubicBezTo>
                    <a:cubicBezTo>
                      <a:pt x="38146" y="117012"/>
                      <a:pt x="39585" y="119582"/>
                      <a:pt x="40510" y="122564"/>
                    </a:cubicBezTo>
                    <a:cubicBezTo>
                      <a:pt x="40613" y="123078"/>
                      <a:pt x="40716" y="123489"/>
                      <a:pt x="40716" y="123900"/>
                    </a:cubicBezTo>
                    <a:cubicBezTo>
                      <a:pt x="40716" y="124414"/>
                      <a:pt x="40613" y="124826"/>
                      <a:pt x="40407" y="125134"/>
                    </a:cubicBezTo>
                    <a:cubicBezTo>
                      <a:pt x="40305" y="125237"/>
                      <a:pt x="40202" y="125340"/>
                      <a:pt x="40099" y="125546"/>
                    </a:cubicBezTo>
                    <a:cubicBezTo>
                      <a:pt x="38763" y="126882"/>
                      <a:pt x="35884" y="125957"/>
                      <a:pt x="33108" y="125134"/>
                    </a:cubicBezTo>
                    <a:cubicBezTo>
                      <a:pt x="32799" y="125031"/>
                      <a:pt x="32490" y="124929"/>
                      <a:pt x="32182" y="124826"/>
                    </a:cubicBezTo>
                    <a:cubicBezTo>
                      <a:pt x="31874" y="124723"/>
                      <a:pt x="31565" y="124620"/>
                      <a:pt x="31257" y="124517"/>
                    </a:cubicBezTo>
                    <a:cubicBezTo>
                      <a:pt x="30948" y="124414"/>
                      <a:pt x="30640" y="124414"/>
                      <a:pt x="30331" y="124517"/>
                    </a:cubicBezTo>
                    <a:cubicBezTo>
                      <a:pt x="29714" y="124620"/>
                      <a:pt x="28995" y="124929"/>
                      <a:pt x="28481" y="125546"/>
                    </a:cubicBezTo>
                    <a:cubicBezTo>
                      <a:pt x="28069" y="125957"/>
                      <a:pt x="27350" y="126779"/>
                      <a:pt x="26938" y="128322"/>
                    </a:cubicBezTo>
                    <a:cubicBezTo>
                      <a:pt x="26938" y="128322"/>
                      <a:pt x="26938" y="128322"/>
                      <a:pt x="26938" y="128322"/>
                    </a:cubicBezTo>
                    <a:cubicBezTo>
                      <a:pt x="26938" y="128322"/>
                      <a:pt x="26938" y="128322"/>
                      <a:pt x="26938" y="128322"/>
                    </a:cubicBezTo>
                    <a:cubicBezTo>
                      <a:pt x="26630" y="129555"/>
                      <a:pt x="26527" y="131098"/>
                      <a:pt x="27041" y="133154"/>
                    </a:cubicBezTo>
                    <a:cubicBezTo>
                      <a:pt x="27144" y="133668"/>
                      <a:pt x="27247" y="134285"/>
                      <a:pt x="27452" y="134799"/>
                    </a:cubicBezTo>
                    <a:cubicBezTo>
                      <a:pt x="28892" y="139837"/>
                      <a:pt x="31874" y="143333"/>
                      <a:pt x="35267" y="146520"/>
                    </a:cubicBezTo>
                    <a:cubicBezTo>
                      <a:pt x="35575" y="146829"/>
                      <a:pt x="35986" y="147240"/>
                      <a:pt x="36295" y="147549"/>
                    </a:cubicBezTo>
                    <a:cubicBezTo>
                      <a:pt x="36603" y="147857"/>
                      <a:pt x="36912" y="148166"/>
                      <a:pt x="37220" y="148577"/>
                    </a:cubicBezTo>
                    <a:cubicBezTo>
                      <a:pt x="38248" y="149811"/>
                      <a:pt x="38865" y="151250"/>
                      <a:pt x="39585" y="152690"/>
                    </a:cubicBezTo>
                    <a:cubicBezTo>
                      <a:pt x="40510" y="154746"/>
                      <a:pt x="41641" y="157111"/>
                      <a:pt x="44212" y="159887"/>
                    </a:cubicBezTo>
                    <a:cubicBezTo>
                      <a:pt x="44212" y="159887"/>
                      <a:pt x="44315" y="159990"/>
                      <a:pt x="44315" y="159990"/>
                    </a:cubicBezTo>
                    <a:cubicBezTo>
                      <a:pt x="44418" y="160093"/>
                      <a:pt x="44520" y="160195"/>
                      <a:pt x="44726" y="160401"/>
                    </a:cubicBezTo>
                    <a:cubicBezTo>
                      <a:pt x="44726" y="160504"/>
                      <a:pt x="44829" y="160504"/>
                      <a:pt x="44932" y="160607"/>
                    </a:cubicBezTo>
                    <a:cubicBezTo>
                      <a:pt x="45034" y="160709"/>
                      <a:pt x="45137" y="160812"/>
                      <a:pt x="45343" y="161018"/>
                    </a:cubicBezTo>
                    <a:cubicBezTo>
                      <a:pt x="45857" y="161532"/>
                      <a:pt x="46474" y="162046"/>
                      <a:pt x="47091" y="162663"/>
                    </a:cubicBezTo>
                    <a:cubicBezTo>
                      <a:pt x="52129" y="167084"/>
                      <a:pt x="52952" y="169552"/>
                      <a:pt x="53774" y="171814"/>
                    </a:cubicBezTo>
                    <a:cubicBezTo>
                      <a:pt x="54288" y="173356"/>
                      <a:pt x="54802" y="174796"/>
                      <a:pt x="56550" y="176955"/>
                    </a:cubicBezTo>
                    <a:cubicBezTo>
                      <a:pt x="58709" y="179628"/>
                      <a:pt x="61383" y="180759"/>
                      <a:pt x="64159" y="181993"/>
                    </a:cubicBezTo>
                    <a:cubicBezTo>
                      <a:pt x="67038" y="183227"/>
                      <a:pt x="70019" y="184563"/>
                      <a:pt x="72487" y="187545"/>
                    </a:cubicBezTo>
                    <a:cubicBezTo>
                      <a:pt x="72487" y="187545"/>
                      <a:pt x="72590" y="187648"/>
                      <a:pt x="72590" y="187648"/>
                    </a:cubicBezTo>
                    <a:cubicBezTo>
                      <a:pt x="73104" y="188265"/>
                      <a:pt x="73515" y="188882"/>
                      <a:pt x="73926" y="189499"/>
                    </a:cubicBezTo>
                    <a:cubicBezTo>
                      <a:pt x="73926" y="189499"/>
                      <a:pt x="73926" y="189499"/>
                      <a:pt x="73926" y="189499"/>
                    </a:cubicBezTo>
                    <a:cubicBezTo>
                      <a:pt x="73926" y="189499"/>
                      <a:pt x="73926" y="189499"/>
                      <a:pt x="73926" y="189499"/>
                    </a:cubicBezTo>
                    <a:cubicBezTo>
                      <a:pt x="73926" y="189499"/>
                      <a:pt x="73926" y="189499"/>
                      <a:pt x="73926" y="189601"/>
                    </a:cubicBezTo>
                    <a:cubicBezTo>
                      <a:pt x="73926" y="189601"/>
                      <a:pt x="73926" y="189601"/>
                      <a:pt x="73926" y="189601"/>
                    </a:cubicBezTo>
                    <a:cubicBezTo>
                      <a:pt x="75572" y="192069"/>
                      <a:pt x="75983" y="194023"/>
                      <a:pt x="75263" y="195462"/>
                    </a:cubicBezTo>
                    <a:cubicBezTo>
                      <a:pt x="75263" y="195462"/>
                      <a:pt x="75263" y="195462"/>
                      <a:pt x="75263" y="195462"/>
                    </a:cubicBezTo>
                    <a:cubicBezTo>
                      <a:pt x="75263" y="195462"/>
                      <a:pt x="75263" y="195462"/>
                      <a:pt x="75263" y="195462"/>
                    </a:cubicBezTo>
                    <a:cubicBezTo>
                      <a:pt x="75263" y="195462"/>
                      <a:pt x="75263" y="195462"/>
                      <a:pt x="75263" y="195462"/>
                    </a:cubicBezTo>
                    <a:cubicBezTo>
                      <a:pt x="75263" y="195462"/>
                      <a:pt x="75263" y="195462"/>
                      <a:pt x="75263" y="195462"/>
                    </a:cubicBezTo>
                    <a:cubicBezTo>
                      <a:pt x="75263" y="195462"/>
                      <a:pt x="75263" y="195462"/>
                      <a:pt x="75263" y="195462"/>
                    </a:cubicBezTo>
                    <a:cubicBezTo>
                      <a:pt x="75263" y="195462"/>
                      <a:pt x="75263" y="195462"/>
                      <a:pt x="75263" y="195462"/>
                    </a:cubicBezTo>
                    <a:cubicBezTo>
                      <a:pt x="75263" y="195462"/>
                      <a:pt x="75263" y="195462"/>
                      <a:pt x="75263" y="195462"/>
                    </a:cubicBezTo>
                    <a:cubicBezTo>
                      <a:pt x="75263" y="195462"/>
                      <a:pt x="75263" y="195462"/>
                      <a:pt x="75263" y="195462"/>
                    </a:cubicBezTo>
                    <a:cubicBezTo>
                      <a:pt x="75263" y="195462"/>
                      <a:pt x="75263" y="195462"/>
                      <a:pt x="75263" y="195462"/>
                    </a:cubicBezTo>
                    <a:cubicBezTo>
                      <a:pt x="74749" y="196285"/>
                      <a:pt x="73823" y="196799"/>
                      <a:pt x="72590" y="196902"/>
                    </a:cubicBezTo>
                    <a:cubicBezTo>
                      <a:pt x="73207" y="198135"/>
                      <a:pt x="75674" y="201117"/>
                      <a:pt x="78039" y="202042"/>
                    </a:cubicBezTo>
                    <a:cubicBezTo>
                      <a:pt x="78862" y="202351"/>
                      <a:pt x="79684" y="203071"/>
                      <a:pt x="80610" y="203996"/>
                    </a:cubicBezTo>
                    <a:cubicBezTo>
                      <a:pt x="80610" y="203996"/>
                      <a:pt x="80610" y="203996"/>
                      <a:pt x="80610" y="203996"/>
                    </a:cubicBezTo>
                    <a:cubicBezTo>
                      <a:pt x="80610" y="203996"/>
                      <a:pt x="80610" y="203996"/>
                      <a:pt x="80610" y="203996"/>
                    </a:cubicBezTo>
                    <a:cubicBezTo>
                      <a:pt x="84208" y="207595"/>
                      <a:pt x="88218" y="214689"/>
                      <a:pt x="88732" y="216951"/>
                    </a:cubicBezTo>
                    <a:cubicBezTo>
                      <a:pt x="88732" y="217157"/>
                      <a:pt x="88835" y="217260"/>
                      <a:pt x="88835" y="217465"/>
                    </a:cubicBezTo>
                    <a:cubicBezTo>
                      <a:pt x="88835" y="217979"/>
                      <a:pt x="88629" y="218288"/>
                      <a:pt x="88424" y="218596"/>
                    </a:cubicBezTo>
                    <a:cubicBezTo>
                      <a:pt x="88424" y="218699"/>
                      <a:pt x="88321" y="218699"/>
                      <a:pt x="88218" y="218802"/>
                    </a:cubicBezTo>
                    <a:cubicBezTo>
                      <a:pt x="87396" y="219624"/>
                      <a:pt x="85751" y="219727"/>
                      <a:pt x="84105" y="219727"/>
                    </a:cubicBezTo>
                    <a:cubicBezTo>
                      <a:pt x="84105" y="219727"/>
                      <a:pt x="84003" y="219727"/>
                      <a:pt x="84003" y="219727"/>
                    </a:cubicBezTo>
                    <a:cubicBezTo>
                      <a:pt x="83386" y="219727"/>
                      <a:pt x="82460" y="219727"/>
                      <a:pt x="81946" y="219830"/>
                    </a:cubicBezTo>
                    <a:cubicBezTo>
                      <a:pt x="81946" y="219933"/>
                      <a:pt x="82049" y="219933"/>
                      <a:pt x="82049" y="220036"/>
                    </a:cubicBezTo>
                    <a:cubicBezTo>
                      <a:pt x="83900" y="222298"/>
                      <a:pt x="85134" y="225177"/>
                      <a:pt x="86162" y="227850"/>
                    </a:cubicBezTo>
                    <a:cubicBezTo>
                      <a:pt x="86162" y="227850"/>
                      <a:pt x="86162" y="227953"/>
                      <a:pt x="86162" y="227953"/>
                    </a:cubicBezTo>
                    <a:cubicBezTo>
                      <a:pt x="86882" y="229598"/>
                      <a:pt x="87498" y="231243"/>
                      <a:pt x="88218" y="232271"/>
                    </a:cubicBezTo>
                    <a:cubicBezTo>
                      <a:pt x="90069" y="235150"/>
                      <a:pt x="94285" y="241936"/>
                      <a:pt x="92742" y="243684"/>
                    </a:cubicBezTo>
                    <a:cubicBezTo>
                      <a:pt x="92331" y="244815"/>
                      <a:pt x="91920" y="244918"/>
                      <a:pt x="91508" y="244918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797" name="Freihandform: Form 796">
                <a:extLst>
                  <a:ext uri="{FF2B5EF4-FFF2-40B4-BE49-F238E27FC236}">
                    <a16:creationId xmlns:a16="http://schemas.microsoft.com/office/drawing/2014/main" id="{9ABD286D-C9A6-480F-B066-5EEEABDD33CE}"/>
                  </a:ext>
                </a:extLst>
              </p:cNvPr>
              <p:cNvSpPr/>
              <p:nvPr/>
            </p:nvSpPr>
            <p:spPr bwMode="gray">
              <a:xfrm>
                <a:off x="7167201" y="3035185"/>
                <a:ext cx="6966" cy="17479"/>
              </a:xfrm>
              <a:custGeom>
                <a:avLst/>
                <a:gdLst>
                  <a:gd name="connsiteX0" fmla="*/ 5691 w 6966"/>
                  <a:gd name="connsiteY0" fmla="*/ 3393 h 17479"/>
                  <a:gd name="connsiteX1" fmla="*/ 2298 w 6966"/>
                  <a:gd name="connsiteY1" fmla="*/ 0 h 17479"/>
                  <a:gd name="connsiteX2" fmla="*/ 2195 w 6966"/>
                  <a:gd name="connsiteY2" fmla="*/ 0 h 17479"/>
                  <a:gd name="connsiteX3" fmla="*/ 2195 w 6966"/>
                  <a:gd name="connsiteY3" fmla="*/ 0 h 17479"/>
                  <a:gd name="connsiteX4" fmla="*/ 242 w 6966"/>
                  <a:gd name="connsiteY4" fmla="*/ 1439 h 17479"/>
                  <a:gd name="connsiteX5" fmla="*/ 6000 w 6966"/>
                  <a:gd name="connsiteY5" fmla="*/ 17479 h 17479"/>
                  <a:gd name="connsiteX6" fmla="*/ 5691 w 6966"/>
                  <a:gd name="connsiteY6" fmla="*/ 3393 h 17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966" h="17479">
                    <a:moveTo>
                      <a:pt x="5691" y="3393"/>
                    </a:moveTo>
                    <a:cubicBezTo>
                      <a:pt x="4869" y="1131"/>
                      <a:pt x="3738" y="0"/>
                      <a:pt x="2298" y="0"/>
                    </a:cubicBezTo>
                    <a:cubicBezTo>
                      <a:pt x="2298" y="0"/>
                      <a:pt x="2298" y="0"/>
                      <a:pt x="2195" y="0"/>
                    </a:cubicBezTo>
                    <a:lnTo>
                      <a:pt x="2195" y="0"/>
                    </a:lnTo>
                    <a:cubicBezTo>
                      <a:pt x="1167" y="0"/>
                      <a:pt x="550" y="411"/>
                      <a:pt x="242" y="1439"/>
                    </a:cubicBezTo>
                    <a:cubicBezTo>
                      <a:pt x="-1095" y="5449"/>
                      <a:pt x="3429" y="15114"/>
                      <a:pt x="6000" y="17479"/>
                    </a:cubicBezTo>
                    <a:cubicBezTo>
                      <a:pt x="7028" y="15834"/>
                      <a:pt x="7645" y="8431"/>
                      <a:pt x="5691" y="3393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798" name="Freihandform: Form 797">
                <a:extLst>
                  <a:ext uri="{FF2B5EF4-FFF2-40B4-BE49-F238E27FC236}">
                    <a16:creationId xmlns:a16="http://schemas.microsoft.com/office/drawing/2014/main" id="{6969FF4E-4102-47D8-BD32-2B558D42DDD6}"/>
                  </a:ext>
                </a:extLst>
              </p:cNvPr>
              <p:cNvSpPr/>
              <p:nvPr/>
            </p:nvSpPr>
            <p:spPr bwMode="gray">
              <a:xfrm>
                <a:off x="7164769" y="3098346"/>
                <a:ext cx="163481" cy="115125"/>
              </a:xfrm>
              <a:custGeom>
                <a:avLst/>
                <a:gdLst>
                  <a:gd name="connsiteX0" fmla="*/ 0 w 163481"/>
                  <a:gd name="connsiteY0" fmla="*/ 21869 h 115125"/>
                  <a:gd name="connsiteX1" fmla="*/ 0 w 163481"/>
                  <a:gd name="connsiteY1" fmla="*/ 21869 h 115125"/>
                  <a:gd name="connsiteX2" fmla="*/ 8945 w 163481"/>
                  <a:gd name="connsiteY2" fmla="*/ 38320 h 115125"/>
                  <a:gd name="connsiteX3" fmla="*/ 8945 w 163481"/>
                  <a:gd name="connsiteY3" fmla="*/ 38320 h 115125"/>
                  <a:gd name="connsiteX4" fmla="*/ 9151 w 163481"/>
                  <a:gd name="connsiteY4" fmla="*/ 40274 h 115125"/>
                  <a:gd name="connsiteX5" fmla="*/ 12647 w 163481"/>
                  <a:gd name="connsiteY5" fmla="*/ 43461 h 115125"/>
                  <a:gd name="connsiteX6" fmla="*/ 19844 w 163481"/>
                  <a:gd name="connsiteY6" fmla="*/ 50556 h 115125"/>
                  <a:gd name="connsiteX7" fmla="*/ 20255 w 163481"/>
                  <a:gd name="connsiteY7" fmla="*/ 51275 h 115125"/>
                  <a:gd name="connsiteX8" fmla="*/ 22003 w 163481"/>
                  <a:gd name="connsiteY8" fmla="*/ 53537 h 115125"/>
                  <a:gd name="connsiteX9" fmla="*/ 25705 w 163481"/>
                  <a:gd name="connsiteY9" fmla="*/ 58061 h 115125"/>
                  <a:gd name="connsiteX10" fmla="*/ 26527 w 163481"/>
                  <a:gd name="connsiteY10" fmla="*/ 59295 h 115125"/>
                  <a:gd name="connsiteX11" fmla="*/ 36192 w 163481"/>
                  <a:gd name="connsiteY11" fmla="*/ 71119 h 115125"/>
                  <a:gd name="connsiteX12" fmla="*/ 36295 w 163481"/>
                  <a:gd name="connsiteY12" fmla="*/ 71222 h 115125"/>
                  <a:gd name="connsiteX13" fmla="*/ 36295 w 163481"/>
                  <a:gd name="connsiteY13" fmla="*/ 71222 h 115125"/>
                  <a:gd name="connsiteX14" fmla="*/ 36295 w 163481"/>
                  <a:gd name="connsiteY14" fmla="*/ 71222 h 115125"/>
                  <a:gd name="connsiteX15" fmla="*/ 36295 w 163481"/>
                  <a:gd name="connsiteY15" fmla="*/ 71222 h 115125"/>
                  <a:gd name="connsiteX16" fmla="*/ 36398 w 163481"/>
                  <a:gd name="connsiteY16" fmla="*/ 71222 h 115125"/>
                  <a:gd name="connsiteX17" fmla="*/ 36398 w 163481"/>
                  <a:gd name="connsiteY17" fmla="*/ 71222 h 115125"/>
                  <a:gd name="connsiteX18" fmla="*/ 38454 w 163481"/>
                  <a:gd name="connsiteY18" fmla="*/ 73381 h 115125"/>
                  <a:gd name="connsiteX19" fmla="*/ 40613 w 163481"/>
                  <a:gd name="connsiteY19" fmla="*/ 78008 h 115125"/>
                  <a:gd name="connsiteX20" fmla="*/ 42567 w 163481"/>
                  <a:gd name="connsiteY20" fmla="*/ 79139 h 115125"/>
                  <a:gd name="connsiteX21" fmla="*/ 50484 w 163481"/>
                  <a:gd name="connsiteY21" fmla="*/ 82738 h 115125"/>
                  <a:gd name="connsiteX22" fmla="*/ 50690 w 163481"/>
                  <a:gd name="connsiteY22" fmla="*/ 82841 h 115125"/>
                  <a:gd name="connsiteX23" fmla="*/ 64056 w 163481"/>
                  <a:gd name="connsiteY23" fmla="*/ 90244 h 115125"/>
                  <a:gd name="connsiteX24" fmla="*/ 71356 w 163481"/>
                  <a:gd name="connsiteY24" fmla="*/ 94665 h 115125"/>
                  <a:gd name="connsiteX25" fmla="*/ 71356 w 163481"/>
                  <a:gd name="connsiteY25" fmla="*/ 94562 h 115125"/>
                  <a:gd name="connsiteX26" fmla="*/ 71356 w 163481"/>
                  <a:gd name="connsiteY26" fmla="*/ 94562 h 115125"/>
                  <a:gd name="connsiteX27" fmla="*/ 71356 w 163481"/>
                  <a:gd name="connsiteY27" fmla="*/ 93945 h 115125"/>
                  <a:gd name="connsiteX28" fmla="*/ 72076 w 163481"/>
                  <a:gd name="connsiteY28" fmla="*/ 92094 h 115125"/>
                  <a:gd name="connsiteX29" fmla="*/ 74441 w 163481"/>
                  <a:gd name="connsiteY29" fmla="*/ 91375 h 115125"/>
                  <a:gd name="connsiteX30" fmla="*/ 74441 w 163481"/>
                  <a:gd name="connsiteY30" fmla="*/ 91375 h 115125"/>
                  <a:gd name="connsiteX31" fmla="*/ 74441 w 163481"/>
                  <a:gd name="connsiteY31" fmla="*/ 91375 h 115125"/>
                  <a:gd name="connsiteX32" fmla="*/ 77114 w 163481"/>
                  <a:gd name="connsiteY32" fmla="*/ 91683 h 115125"/>
                  <a:gd name="connsiteX33" fmla="*/ 79376 w 163481"/>
                  <a:gd name="connsiteY33" fmla="*/ 91992 h 115125"/>
                  <a:gd name="connsiteX34" fmla="*/ 82872 w 163481"/>
                  <a:gd name="connsiteY34" fmla="*/ 93431 h 115125"/>
                  <a:gd name="connsiteX35" fmla="*/ 82872 w 163481"/>
                  <a:gd name="connsiteY35" fmla="*/ 93431 h 115125"/>
                  <a:gd name="connsiteX36" fmla="*/ 82975 w 163481"/>
                  <a:gd name="connsiteY36" fmla="*/ 93431 h 115125"/>
                  <a:gd name="connsiteX37" fmla="*/ 82975 w 163481"/>
                  <a:gd name="connsiteY37" fmla="*/ 93431 h 115125"/>
                  <a:gd name="connsiteX38" fmla="*/ 82975 w 163481"/>
                  <a:gd name="connsiteY38" fmla="*/ 93431 h 115125"/>
                  <a:gd name="connsiteX39" fmla="*/ 82975 w 163481"/>
                  <a:gd name="connsiteY39" fmla="*/ 93431 h 115125"/>
                  <a:gd name="connsiteX40" fmla="*/ 82975 w 163481"/>
                  <a:gd name="connsiteY40" fmla="*/ 93431 h 115125"/>
                  <a:gd name="connsiteX41" fmla="*/ 82975 w 163481"/>
                  <a:gd name="connsiteY41" fmla="*/ 93431 h 115125"/>
                  <a:gd name="connsiteX42" fmla="*/ 82975 w 163481"/>
                  <a:gd name="connsiteY42" fmla="*/ 93431 h 115125"/>
                  <a:gd name="connsiteX43" fmla="*/ 83077 w 163481"/>
                  <a:gd name="connsiteY43" fmla="*/ 93431 h 115125"/>
                  <a:gd name="connsiteX44" fmla="*/ 83077 w 163481"/>
                  <a:gd name="connsiteY44" fmla="*/ 93431 h 115125"/>
                  <a:gd name="connsiteX45" fmla="*/ 86368 w 163481"/>
                  <a:gd name="connsiteY45" fmla="*/ 97132 h 115125"/>
                  <a:gd name="connsiteX46" fmla="*/ 86779 w 163481"/>
                  <a:gd name="connsiteY46" fmla="*/ 97647 h 115125"/>
                  <a:gd name="connsiteX47" fmla="*/ 91406 w 163481"/>
                  <a:gd name="connsiteY47" fmla="*/ 98778 h 115125"/>
                  <a:gd name="connsiteX48" fmla="*/ 96547 w 163481"/>
                  <a:gd name="connsiteY48" fmla="*/ 99703 h 115125"/>
                  <a:gd name="connsiteX49" fmla="*/ 96649 w 163481"/>
                  <a:gd name="connsiteY49" fmla="*/ 99703 h 115125"/>
                  <a:gd name="connsiteX50" fmla="*/ 96855 w 163481"/>
                  <a:gd name="connsiteY50" fmla="*/ 99806 h 115125"/>
                  <a:gd name="connsiteX51" fmla="*/ 96855 w 163481"/>
                  <a:gd name="connsiteY51" fmla="*/ 99806 h 115125"/>
                  <a:gd name="connsiteX52" fmla="*/ 96855 w 163481"/>
                  <a:gd name="connsiteY52" fmla="*/ 99806 h 115125"/>
                  <a:gd name="connsiteX53" fmla="*/ 101790 w 163481"/>
                  <a:gd name="connsiteY53" fmla="*/ 103816 h 115125"/>
                  <a:gd name="connsiteX54" fmla="*/ 105492 w 163481"/>
                  <a:gd name="connsiteY54" fmla="*/ 107106 h 115125"/>
                  <a:gd name="connsiteX55" fmla="*/ 105800 w 163481"/>
                  <a:gd name="connsiteY55" fmla="*/ 107311 h 115125"/>
                  <a:gd name="connsiteX56" fmla="*/ 108062 w 163481"/>
                  <a:gd name="connsiteY56" fmla="*/ 108751 h 115125"/>
                  <a:gd name="connsiteX57" fmla="*/ 108885 w 163481"/>
                  <a:gd name="connsiteY57" fmla="*/ 109059 h 115125"/>
                  <a:gd name="connsiteX58" fmla="*/ 111661 w 163481"/>
                  <a:gd name="connsiteY58" fmla="*/ 108340 h 115125"/>
                  <a:gd name="connsiteX59" fmla="*/ 111764 w 163481"/>
                  <a:gd name="connsiteY59" fmla="*/ 108237 h 115125"/>
                  <a:gd name="connsiteX60" fmla="*/ 111867 w 163481"/>
                  <a:gd name="connsiteY60" fmla="*/ 108237 h 115125"/>
                  <a:gd name="connsiteX61" fmla="*/ 112072 w 163481"/>
                  <a:gd name="connsiteY61" fmla="*/ 108134 h 115125"/>
                  <a:gd name="connsiteX62" fmla="*/ 112072 w 163481"/>
                  <a:gd name="connsiteY62" fmla="*/ 108134 h 115125"/>
                  <a:gd name="connsiteX63" fmla="*/ 112175 w 163481"/>
                  <a:gd name="connsiteY63" fmla="*/ 108134 h 115125"/>
                  <a:gd name="connsiteX64" fmla="*/ 112278 w 163481"/>
                  <a:gd name="connsiteY64" fmla="*/ 108134 h 115125"/>
                  <a:gd name="connsiteX65" fmla="*/ 112278 w 163481"/>
                  <a:gd name="connsiteY65" fmla="*/ 108134 h 115125"/>
                  <a:gd name="connsiteX66" fmla="*/ 115979 w 163481"/>
                  <a:gd name="connsiteY66" fmla="*/ 107826 h 115125"/>
                  <a:gd name="connsiteX67" fmla="*/ 127289 w 163481"/>
                  <a:gd name="connsiteY67" fmla="*/ 109573 h 115125"/>
                  <a:gd name="connsiteX68" fmla="*/ 127803 w 163481"/>
                  <a:gd name="connsiteY68" fmla="*/ 109368 h 115125"/>
                  <a:gd name="connsiteX69" fmla="*/ 130065 w 163481"/>
                  <a:gd name="connsiteY69" fmla="*/ 108854 h 115125"/>
                  <a:gd name="connsiteX70" fmla="*/ 130065 w 163481"/>
                  <a:gd name="connsiteY70" fmla="*/ 108854 h 115125"/>
                  <a:gd name="connsiteX71" fmla="*/ 133973 w 163481"/>
                  <a:gd name="connsiteY71" fmla="*/ 109573 h 115125"/>
                  <a:gd name="connsiteX72" fmla="*/ 139216 w 163481"/>
                  <a:gd name="connsiteY72" fmla="*/ 110293 h 115125"/>
                  <a:gd name="connsiteX73" fmla="*/ 145488 w 163481"/>
                  <a:gd name="connsiteY73" fmla="*/ 110704 h 115125"/>
                  <a:gd name="connsiteX74" fmla="*/ 153405 w 163481"/>
                  <a:gd name="connsiteY74" fmla="*/ 113481 h 115125"/>
                  <a:gd name="connsiteX75" fmla="*/ 153405 w 163481"/>
                  <a:gd name="connsiteY75" fmla="*/ 113481 h 115125"/>
                  <a:gd name="connsiteX76" fmla="*/ 159060 w 163481"/>
                  <a:gd name="connsiteY76" fmla="*/ 114920 h 115125"/>
                  <a:gd name="connsiteX77" fmla="*/ 160500 w 163481"/>
                  <a:gd name="connsiteY77" fmla="*/ 115126 h 115125"/>
                  <a:gd name="connsiteX78" fmla="*/ 157518 w 163481"/>
                  <a:gd name="connsiteY78" fmla="*/ 110499 h 115125"/>
                  <a:gd name="connsiteX79" fmla="*/ 155462 w 163481"/>
                  <a:gd name="connsiteY79" fmla="*/ 107311 h 115125"/>
                  <a:gd name="connsiteX80" fmla="*/ 155256 w 163481"/>
                  <a:gd name="connsiteY80" fmla="*/ 106797 h 115125"/>
                  <a:gd name="connsiteX81" fmla="*/ 158340 w 163481"/>
                  <a:gd name="connsiteY81" fmla="*/ 96824 h 115125"/>
                  <a:gd name="connsiteX82" fmla="*/ 160294 w 163481"/>
                  <a:gd name="connsiteY82" fmla="*/ 91889 h 115125"/>
                  <a:gd name="connsiteX83" fmla="*/ 160603 w 163481"/>
                  <a:gd name="connsiteY83" fmla="*/ 91066 h 115125"/>
                  <a:gd name="connsiteX84" fmla="*/ 162248 w 163481"/>
                  <a:gd name="connsiteY84" fmla="*/ 89113 h 115125"/>
                  <a:gd name="connsiteX85" fmla="*/ 163481 w 163481"/>
                  <a:gd name="connsiteY85" fmla="*/ 86953 h 115125"/>
                  <a:gd name="connsiteX86" fmla="*/ 163481 w 163481"/>
                  <a:gd name="connsiteY86" fmla="*/ 86748 h 115125"/>
                  <a:gd name="connsiteX87" fmla="*/ 163481 w 163481"/>
                  <a:gd name="connsiteY87" fmla="*/ 86748 h 115125"/>
                  <a:gd name="connsiteX88" fmla="*/ 158032 w 163481"/>
                  <a:gd name="connsiteY88" fmla="*/ 79962 h 115125"/>
                  <a:gd name="connsiteX89" fmla="*/ 153405 w 163481"/>
                  <a:gd name="connsiteY89" fmla="*/ 75643 h 115125"/>
                  <a:gd name="connsiteX90" fmla="*/ 150012 w 163481"/>
                  <a:gd name="connsiteY90" fmla="*/ 72662 h 115125"/>
                  <a:gd name="connsiteX91" fmla="*/ 148984 w 163481"/>
                  <a:gd name="connsiteY91" fmla="*/ 71633 h 115125"/>
                  <a:gd name="connsiteX92" fmla="*/ 144974 w 163481"/>
                  <a:gd name="connsiteY92" fmla="*/ 66081 h 115125"/>
                  <a:gd name="connsiteX93" fmla="*/ 144666 w 163481"/>
                  <a:gd name="connsiteY93" fmla="*/ 65670 h 115125"/>
                  <a:gd name="connsiteX94" fmla="*/ 144666 w 163481"/>
                  <a:gd name="connsiteY94" fmla="*/ 65670 h 115125"/>
                  <a:gd name="connsiteX95" fmla="*/ 141478 w 163481"/>
                  <a:gd name="connsiteY95" fmla="*/ 59706 h 115125"/>
                  <a:gd name="connsiteX96" fmla="*/ 141170 w 163481"/>
                  <a:gd name="connsiteY96" fmla="*/ 58884 h 115125"/>
                  <a:gd name="connsiteX97" fmla="*/ 136337 w 163481"/>
                  <a:gd name="connsiteY97" fmla="*/ 54668 h 115125"/>
                  <a:gd name="connsiteX98" fmla="*/ 132739 w 163481"/>
                  <a:gd name="connsiteY98" fmla="*/ 52098 h 115125"/>
                  <a:gd name="connsiteX99" fmla="*/ 132122 w 163481"/>
                  <a:gd name="connsiteY99" fmla="*/ 51378 h 115125"/>
                  <a:gd name="connsiteX100" fmla="*/ 135720 w 163481"/>
                  <a:gd name="connsiteY100" fmla="*/ 42433 h 115125"/>
                  <a:gd name="connsiteX101" fmla="*/ 128729 w 163481"/>
                  <a:gd name="connsiteY101" fmla="*/ 32048 h 115125"/>
                  <a:gd name="connsiteX102" fmla="*/ 128729 w 163481"/>
                  <a:gd name="connsiteY102" fmla="*/ 32048 h 115125"/>
                  <a:gd name="connsiteX103" fmla="*/ 128729 w 163481"/>
                  <a:gd name="connsiteY103" fmla="*/ 32048 h 115125"/>
                  <a:gd name="connsiteX104" fmla="*/ 127495 w 163481"/>
                  <a:gd name="connsiteY104" fmla="*/ 31123 h 115125"/>
                  <a:gd name="connsiteX105" fmla="*/ 118036 w 163481"/>
                  <a:gd name="connsiteY105" fmla="*/ 19196 h 115125"/>
                  <a:gd name="connsiteX106" fmla="*/ 117522 w 163481"/>
                  <a:gd name="connsiteY106" fmla="*/ 18168 h 115125"/>
                  <a:gd name="connsiteX107" fmla="*/ 114231 w 163481"/>
                  <a:gd name="connsiteY107" fmla="*/ 15495 h 115125"/>
                  <a:gd name="connsiteX108" fmla="*/ 106109 w 163481"/>
                  <a:gd name="connsiteY108" fmla="*/ 12102 h 115125"/>
                  <a:gd name="connsiteX109" fmla="*/ 103436 w 163481"/>
                  <a:gd name="connsiteY109" fmla="*/ 11485 h 115125"/>
                  <a:gd name="connsiteX110" fmla="*/ 103436 w 163481"/>
                  <a:gd name="connsiteY110" fmla="*/ 11485 h 115125"/>
                  <a:gd name="connsiteX111" fmla="*/ 103230 w 163481"/>
                  <a:gd name="connsiteY111" fmla="*/ 11485 h 115125"/>
                  <a:gd name="connsiteX112" fmla="*/ 103230 w 163481"/>
                  <a:gd name="connsiteY112" fmla="*/ 11485 h 115125"/>
                  <a:gd name="connsiteX113" fmla="*/ 103230 w 163481"/>
                  <a:gd name="connsiteY113" fmla="*/ 11485 h 115125"/>
                  <a:gd name="connsiteX114" fmla="*/ 102099 w 163481"/>
                  <a:gd name="connsiteY114" fmla="*/ 10868 h 115125"/>
                  <a:gd name="connsiteX115" fmla="*/ 65804 w 163481"/>
                  <a:gd name="connsiteY115" fmla="*/ 8811 h 115125"/>
                  <a:gd name="connsiteX116" fmla="*/ 58504 w 163481"/>
                  <a:gd name="connsiteY116" fmla="*/ 6447 h 115125"/>
                  <a:gd name="connsiteX117" fmla="*/ 57373 w 163481"/>
                  <a:gd name="connsiteY117" fmla="*/ 8606 h 115125"/>
                  <a:gd name="connsiteX118" fmla="*/ 52643 w 163481"/>
                  <a:gd name="connsiteY118" fmla="*/ 10251 h 115125"/>
                  <a:gd name="connsiteX119" fmla="*/ 39791 w 163481"/>
                  <a:gd name="connsiteY119" fmla="*/ 483 h 115125"/>
                  <a:gd name="connsiteX120" fmla="*/ 39688 w 163481"/>
                  <a:gd name="connsiteY120" fmla="*/ 380 h 115125"/>
                  <a:gd name="connsiteX121" fmla="*/ 33313 w 163481"/>
                  <a:gd name="connsiteY121" fmla="*/ 483 h 115125"/>
                  <a:gd name="connsiteX122" fmla="*/ 17376 w 163481"/>
                  <a:gd name="connsiteY122" fmla="*/ 9223 h 115125"/>
                  <a:gd name="connsiteX123" fmla="*/ 5449 w 163481"/>
                  <a:gd name="connsiteY123" fmla="*/ 15289 h 115125"/>
                  <a:gd name="connsiteX124" fmla="*/ 926 w 163481"/>
                  <a:gd name="connsiteY124" fmla="*/ 16317 h 115125"/>
                  <a:gd name="connsiteX125" fmla="*/ 926 w 163481"/>
                  <a:gd name="connsiteY125" fmla="*/ 16420 h 115125"/>
                  <a:gd name="connsiteX126" fmla="*/ 823 w 163481"/>
                  <a:gd name="connsiteY126" fmla="*/ 20738 h 115125"/>
                  <a:gd name="connsiteX127" fmla="*/ 0 w 163481"/>
                  <a:gd name="connsiteY127" fmla="*/ 21869 h 115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163481" h="115125">
                    <a:moveTo>
                      <a:pt x="0" y="21869"/>
                    </a:moveTo>
                    <a:cubicBezTo>
                      <a:pt x="103" y="21869"/>
                      <a:pt x="103" y="21869"/>
                      <a:pt x="0" y="21869"/>
                    </a:cubicBezTo>
                    <a:cubicBezTo>
                      <a:pt x="2262" y="24337"/>
                      <a:pt x="9048" y="34002"/>
                      <a:pt x="8945" y="38320"/>
                    </a:cubicBezTo>
                    <a:cubicBezTo>
                      <a:pt x="8945" y="38320"/>
                      <a:pt x="8945" y="38320"/>
                      <a:pt x="8945" y="38320"/>
                    </a:cubicBezTo>
                    <a:cubicBezTo>
                      <a:pt x="8945" y="39143"/>
                      <a:pt x="8945" y="39760"/>
                      <a:pt x="9151" y="40274"/>
                    </a:cubicBezTo>
                    <a:cubicBezTo>
                      <a:pt x="9562" y="41816"/>
                      <a:pt x="10590" y="42433"/>
                      <a:pt x="12647" y="43461"/>
                    </a:cubicBezTo>
                    <a:cubicBezTo>
                      <a:pt x="15629" y="44901"/>
                      <a:pt x="18302" y="47985"/>
                      <a:pt x="19844" y="50556"/>
                    </a:cubicBezTo>
                    <a:cubicBezTo>
                      <a:pt x="19947" y="50761"/>
                      <a:pt x="20153" y="51070"/>
                      <a:pt x="20255" y="51275"/>
                    </a:cubicBezTo>
                    <a:cubicBezTo>
                      <a:pt x="20770" y="52304"/>
                      <a:pt x="21284" y="52818"/>
                      <a:pt x="22003" y="53537"/>
                    </a:cubicBezTo>
                    <a:cubicBezTo>
                      <a:pt x="22929" y="54463"/>
                      <a:pt x="24060" y="55594"/>
                      <a:pt x="25705" y="58061"/>
                    </a:cubicBezTo>
                    <a:cubicBezTo>
                      <a:pt x="25910" y="58473"/>
                      <a:pt x="26219" y="58884"/>
                      <a:pt x="26527" y="59295"/>
                    </a:cubicBezTo>
                    <a:cubicBezTo>
                      <a:pt x="29715" y="64642"/>
                      <a:pt x="33108" y="68754"/>
                      <a:pt x="36192" y="71119"/>
                    </a:cubicBezTo>
                    <a:cubicBezTo>
                      <a:pt x="36192" y="71119"/>
                      <a:pt x="36295" y="71119"/>
                      <a:pt x="36295" y="71222"/>
                    </a:cubicBezTo>
                    <a:cubicBezTo>
                      <a:pt x="36295" y="71222"/>
                      <a:pt x="36295" y="71222"/>
                      <a:pt x="36295" y="71222"/>
                    </a:cubicBezTo>
                    <a:cubicBezTo>
                      <a:pt x="36295" y="71222"/>
                      <a:pt x="36295" y="71222"/>
                      <a:pt x="36295" y="71222"/>
                    </a:cubicBezTo>
                    <a:cubicBezTo>
                      <a:pt x="36295" y="71222"/>
                      <a:pt x="36295" y="71222"/>
                      <a:pt x="36295" y="71222"/>
                    </a:cubicBezTo>
                    <a:cubicBezTo>
                      <a:pt x="36295" y="71222"/>
                      <a:pt x="36295" y="71222"/>
                      <a:pt x="36398" y="71222"/>
                    </a:cubicBezTo>
                    <a:cubicBezTo>
                      <a:pt x="36398" y="71222"/>
                      <a:pt x="36398" y="71222"/>
                      <a:pt x="36398" y="71222"/>
                    </a:cubicBezTo>
                    <a:cubicBezTo>
                      <a:pt x="37220" y="71839"/>
                      <a:pt x="37837" y="72559"/>
                      <a:pt x="38454" y="73381"/>
                    </a:cubicBezTo>
                    <a:cubicBezTo>
                      <a:pt x="39585" y="74924"/>
                      <a:pt x="40305" y="76569"/>
                      <a:pt x="40613" y="78008"/>
                    </a:cubicBezTo>
                    <a:cubicBezTo>
                      <a:pt x="41333" y="78419"/>
                      <a:pt x="41950" y="78728"/>
                      <a:pt x="42567" y="79139"/>
                    </a:cubicBezTo>
                    <a:cubicBezTo>
                      <a:pt x="45754" y="80887"/>
                      <a:pt x="48428" y="82121"/>
                      <a:pt x="50484" y="82738"/>
                    </a:cubicBezTo>
                    <a:cubicBezTo>
                      <a:pt x="50587" y="82738"/>
                      <a:pt x="50587" y="82738"/>
                      <a:pt x="50690" y="82841"/>
                    </a:cubicBezTo>
                    <a:cubicBezTo>
                      <a:pt x="58298" y="85308"/>
                      <a:pt x="62000" y="87467"/>
                      <a:pt x="64056" y="90244"/>
                    </a:cubicBezTo>
                    <a:cubicBezTo>
                      <a:pt x="65496" y="92197"/>
                      <a:pt x="70225" y="94768"/>
                      <a:pt x="71356" y="94665"/>
                    </a:cubicBezTo>
                    <a:cubicBezTo>
                      <a:pt x="71356" y="94665"/>
                      <a:pt x="71356" y="94562"/>
                      <a:pt x="71356" y="94562"/>
                    </a:cubicBezTo>
                    <a:cubicBezTo>
                      <a:pt x="71356" y="94562"/>
                      <a:pt x="71356" y="94562"/>
                      <a:pt x="71356" y="94562"/>
                    </a:cubicBezTo>
                    <a:cubicBezTo>
                      <a:pt x="71356" y="94356"/>
                      <a:pt x="71356" y="94151"/>
                      <a:pt x="71356" y="93945"/>
                    </a:cubicBezTo>
                    <a:cubicBezTo>
                      <a:pt x="71356" y="93225"/>
                      <a:pt x="71562" y="92506"/>
                      <a:pt x="72076" y="92094"/>
                    </a:cubicBezTo>
                    <a:cubicBezTo>
                      <a:pt x="72693" y="91477"/>
                      <a:pt x="73515" y="91375"/>
                      <a:pt x="74441" y="91375"/>
                    </a:cubicBezTo>
                    <a:cubicBezTo>
                      <a:pt x="74441" y="91375"/>
                      <a:pt x="74441" y="91375"/>
                      <a:pt x="74441" y="91375"/>
                    </a:cubicBezTo>
                    <a:cubicBezTo>
                      <a:pt x="74441" y="91375"/>
                      <a:pt x="74441" y="91375"/>
                      <a:pt x="74441" y="91375"/>
                    </a:cubicBezTo>
                    <a:cubicBezTo>
                      <a:pt x="75263" y="91375"/>
                      <a:pt x="76189" y="91580"/>
                      <a:pt x="77114" y="91683"/>
                    </a:cubicBezTo>
                    <a:cubicBezTo>
                      <a:pt x="77936" y="91786"/>
                      <a:pt x="78759" y="91992"/>
                      <a:pt x="79376" y="91992"/>
                    </a:cubicBezTo>
                    <a:cubicBezTo>
                      <a:pt x="80610" y="91992"/>
                      <a:pt x="81844" y="92608"/>
                      <a:pt x="82872" y="93431"/>
                    </a:cubicBezTo>
                    <a:cubicBezTo>
                      <a:pt x="82872" y="93431"/>
                      <a:pt x="82872" y="93431"/>
                      <a:pt x="82872" y="93431"/>
                    </a:cubicBezTo>
                    <a:cubicBezTo>
                      <a:pt x="82872" y="93431"/>
                      <a:pt x="82872" y="93431"/>
                      <a:pt x="82975" y="93431"/>
                    </a:cubicBezTo>
                    <a:cubicBezTo>
                      <a:pt x="82975" y="93431"/>
                      <a:pt x="82975" y="93431"/>
                      <a:pt x="82975" y="93431"/>
                    </a:cubicBezTo>
                    <a:cubicBezTo>
                      <a:pt x="82975" y="93431"/>
                      <a:pt x="82975" y="93431"/>
                      <a:pt x="82975" y="93431"/>
                    </a:cubicBezTo>
                    <a:cubicBezTo>
                      <a:pt x="82975" y="93431"/>
                      <a:pt x="82975" y="93431"/>
                      <a:pt x="82975" y="93431"/>
                    </a:cubicBezTo>
                    <a:cubicBezTo>
                      <a:pt x="82975" y="93431"/>
                      <a:pt x="82975" y="93431"/>
                      <a:pt x="82975" y="93431"/>
                    </a:cubicBezTo>
                    <a:cubicBezTo>
                      <a:pt x="82975" y="93431"/>
                      <a:pt x="82975" y="93431"/>
                      <a:pt x="82975" y="93431"/>
                    </a:cubicBezTo>
                    <a:cubicBezTo>
                      <a:pt x="82975" y="93431"/>
                      <a:pt x="82975" y="93431"/>
                      <a:pt x="82975" y="93431"/>
                    </a:cubicBezTo>
                    <a:cubicBezTo>
                      <a:pt x="82975" y="93431"/>
                      <a:pt x="82975" y="93431"/>
                      <a:pt x="83077" y="93431"/>
                    </a:cubicBezTo>
                    <a:cubicBezTo>
                      <a:pt x="83077" y="93431"/>
                      <a:pt x="83077" y="93431"/>
                      <a:pt x="83077" y="93431"/>
                    </a:cubicBezTo>
                    <a:cubicBezTo>
                      <a:pt x="84414" y="94562"/>
                      <a:pt x="85442" y="96001"/>
                      <a:pt x="86368" y="97132"/>
                    </a:cubicBezTo>
                    <a:lnTo>
                      <a:pt x="86779" y="97647"/>
                    </a:lnTo>
                    <a:cubicBezTo>
                      <a:pt x="87396" y="98366"/>
                      <a:pt x="89452" y="98572"/>
                      <a:pt x="91406" y="98778"/>
                    </a:cubicBezTo>
                    <a:cubicBezTo>
                      <a:pt x="93257" y="98983"/>
                      <a:pt x="95107" y="99086"/>
                      <a:pt x="96547" y="99703"/>
                    </a:cubicBezTo>
                    <a:cubicBezTo>
                      <a:pt x="96547" y="99703"/>
                      <a:pt x="96649" y="99703"/>
                      <a:pt x="96649" y="99703"/>
                    </a:cubicBezTo>
                    <a:cubicBezTo>
                      <a:pt x="96752" y="99703"/>
                      <a:pt x="96855" y="99806"/>
                      <a:pt x="96855" y="99806"/>
                    </a:cubicBezTo>
                    <a:cubicBezTo>
                      <a:pt x="96855" y="99806"/>
                      <a:pt x="96855" y="99806"/>
                      <a:pt x="96855" y="99806"/>
                    </a:cubicBezTo>
                    <a:lnTo>
                      <a:pt x="96855" y="99806"/>
                    </a:lnTo>
                    <a:cubicBezTo>
                      <a:pt x="98397" y="100525"/>
                      <a:pt x="100042" y="102171"/>
                      <a:pt x="101790" y="103816"/>
                    </a:cubicBezTo>
                    <a:cubicBezTo>
                      <a:pt x="103024" y="104947"/>
                      <a:pt x="104155" y="106180"/>
                      <a:pt x="105492" y="107106"/>
                    </a:cubicBezTo>
                    <a:lnTo>
                      <a:pt x="105800" y="107311"/>
                    </a:lnTo>
                    <a:cubicBezTo>
                      <a:pt x="106623" y="107928"/>
                      <a:pt x="107343" y="108442"/>
                      <a:pt x="108062" y="108751"/>
                    </a:cubicBezTo>
                    <a:cubicBezTo>
                      <a:pt x="108371" y="108854"/>
                      <a:pt x="108576" y="108957"/>
                      <a:pt x="108885" y="109059"/>
                    </a:cubicBezTo>
                    <a:cubicBezTo>
                      <a:pt x="110119" y="109368"/>
                      <a:pt x="110736" y="108957"/>
                      <a:pt x="111661" y="108340"/>
                    </a:cubicBezTo>
                    <a:cubicBezTo>
                      <a:pt x="111661" y="108340"/>
                      <a:pt x="111764" y="108237"/>
                      <a:pt x="111764" y="108237"/>
                    </a:cubicBezTo>
                    <a:cubicBezTo>
                      <a:pt x="111764" y="108237"/>
                      <a:pt x="111764" y="108237"/>
                      <a:pt x="111867" y="108237"/>
                    </a:cubicBezTo>
                    <a:cubicBezTo>
                      <a:pt x="111969" y="108237"/>
                      <a:pt x="111969" y="108134"/>
                      <a:pt x="112072" y="108134"/>
                    </a:cubicBezTo>
                    <a:cubicBezTo>
                      <a:pt x="112072" y="108134"/>
                      <a:pt x="112072" y="108134"/>
                      <a:pt x="112072" y="108134"/>
                    </a:cubicBezTo>
                    <a:cubicBezTo>
                      <a:pt x="112072" y="108134"/>
                      <a:pt x="112072" y="108134"/>
                      <a:pt x="112175" y="108134"/>
                    </a:cubicBezTo>
                    <a:cubicBezTo>
                      <a:pt x="112175" y="108134"/>
                      <a:pt x="112175" y="108134"/>
                      <a:pt x="112278" y="108134"/>
                    </a:cubicBezTo>
                    <a:cubicBezTo>
                      <a:pt x="112278" y="108134"/>
                      <a:pt x="112278" y="108134"/>
                      <a:pt x="112278" y="108134"/>
                    </a:cubicBezTo>
                    <a:cubicBezTo>
                      <a:pt x="113203" y="107517"/>
                      <a:pt x="114334" y="107106"/>
                      <a:pt x="115979" y="107826"/>
                    </a:cubicBezTo>
                    <a:cubicBezTo>
                      <a:pt x="118755" y="109162"/>
                      <a:pt x="124616" y="110499"/>
                      <a:pt x="127289" y="109573"/>
                    </a:cubicBezTo>
                    <a:cubicBezTo>
                      <a:pt x="127495" y="109471"/>
                      <a:pt x="127598" y="109471"/>
                      <a:pt x="127803" y="109368"/>
                    </a:cubicBezTo>
                    <a:cubicBezTo>
                      <a:pt x="128523" y="108957"/>
                      <a:pt x="129346" y="108854"/>
                      <a:pt x="130065" y="108854"/>
                    </a:cubicBezTo>
                    <a:cubicBezTo>
                      <a:pt x="130065" y="108854"/>
                      <a:pt x="130065" y="108854"/>
                      <a:pt x="130065" y="108854"/>
                    </a:cubicBezTo>
                    <a:cubicBezTo>
                      <a:pt x="131299" y="108854"/>
                      <a:pt x="132636" y="109162"/>
                      <a:pt x="133973" y="109573"/>
                    </a:cubicBezTo>
                    <a:cubicBezTo>
                      <a:pt x="135720" y="110088"/>
                      <a:pt x="137469" y="110499"/>
                      <a:pt x="139216" y="110293"/>
                    </a:cubicBezTo>
                    <a:cubicBezTo>
                      <a:pt x="141067" y="110088"/>
                      <a:pt x="143329" y="110293"/>
                      <a:pt x="145488" y="110704"/>
                    </a:cubicBezTo>
                    <a:cubicBezTo>
                      <a:pt x="148779" y="111321"/>
                      <a:pt x="151966" y="112555"/>
                      <a:pt x="153405" y="113481"/>
                    </a:cubicBezTo>
                    <a:cubicBezTo>
                      <a:pt x="153405" y="113481"/>
                      <a:pt x="153405" y="113481"/>
                      <a:pt x="153405" y="113481"/>
                    </a:cubicBezTo>
                    <a:cubicBezTo>
                      <a:pt x="153611" y="113686"/>
                      <a:pt x="154742" y="114200"/>
                      <a:pt x="159060" y="114920"/>
                    </a:cubicBezTo>
                    <a:cubicBezTo>
                      <a:pt x="159472" y="115023"/>
                      <a:pt x="159986" y="115126"/>
                      <a:pt x="160500" y="115126"/>
                    </a:cubicBezTo>
                    <a:cubicBezTo>
                      <a:pt x="159780" y="113789"/>
                      <a:pt x="158443" y="111835"/>
                      <a:pt x="157518" y="110499"/>
                    </a:cubicBezTo>
                    <a:cubicBezTo>
                      <a:pt x="156490" y="108957"/>
                      <a:pt x="155770" y="108031"/>
                      <a:pt x="155462" y="107311"/>
                    </a:cubicBezTo>
                    <a:cubicBezTo>
                      <a:pt x="155359" y="107106"/>
                      <a:pt x="155256" y="106900"/>
                      <a:pt x="155256" y="106797"/>
                    </a:cubicBezTo>
                    <a:cubicBezTo>
                      <a:pt x="154845" y="105461"/>
                      <a:pt x="155873" y="102582"/>
                      <a:pt x="158340" y="96824"/>
                    </a:cubicBezTo>
                    <a:cubicBezTo>
                      <a:pt x="159266" y="94665"/>
                      <a:pt x="160089" y="92711"/>
                      <a:pt x="160294" y="91889"/>
                    </a:cubicBezTo>
                    <a:cubicBezTo>
                      <a:pt x="160397" y="91580"/>
                      <a:pt x="160500" y="91375"/>
                      <a:pt x="160603" y="91066"/>
                    </a:cubicBezTo>
                    <a:cubicBezTo>
                      <a:pt x="161014" y="90141"/>
                      <a:pt x="161631" y="89627"/>
                      <a:pt x="162248" y="89113"/>
                    </a:cubicBezTo>
                    <a:cubicBezTo>
                      <a:pt x="162967" y="88496"/>
                      <a:pt x="163481" y="87982"/>
                      <a:pt x="163481" y="86953"/>
                    </a:cubicBezTo>
                    <a:cubicBezTo>
                      <a:pt x="163481" y="86851"/>
                      <a:pt x="163481" y="86851"/>
                      <a:pt x="163481" y="86748"/>
                    </a:cubicBezTo>
                    <a:cubicBezTo>
                      <a:pt x="163481" y="86748"/>
                      <a:pt x="163481" y="86748"/>
                      <a:pt x="163481" y="86748"/>
                    </a:cubicBezTo>
                    <a:cubicBezTo>
                      <a:pt x="163379" y="85925"/>
                      <a:pt x="161631" y="83560"/>
                      <a:pt x="158032" y="79962"/>
                    </a:cubicBezTo>
                    <a:cubicBezTo>
                      <a:pt x="156696" y="78625"/>
                      <a:pt x="155153" y="77186"/>
                      <a:pt x="153405" y="75643"/>
                    </a:cubicBezTo>
                    <a:cubicBezTo>
                      <a:pt x="152377" y="74718"/>
                      <a:pt x="151246" y="73690"/>
                      <a:pt x="150012" y="72662"/>
                    </a:cubicBezTo>
                    <a:cubicBezTo>
                      <a:pt x="149704" y="72353"/>
                      <a:pt x="149293" y="72045"/>
                      <a:pt x="148984" y="71633"/>
                    </a:cubicBezTo>
                    <a:cubicBezTo>
                      <a:pt x="147750" y="70297"/>
                      <a:pt x="146311" y="68240"/>
                      <a:pt x="144974" y="66081"/>
                    </a:cubicBezTo>
                    <a:lnTo>
                      <a:pt x="144666" y="65670"/>
                    </a:lnTo>
                    <a:lnTo>
                      <a:pt x="144666" y="65670"/>
                    </a:lnTo>
                    <a:cubicBezTo>
                      <a:pt x="143329" y="63511"/>
                      <a:pt x="142095" y="61249"/>
                      <a:pt x="141478" y="59706"/>
                    </a:cubicBezTo>
                    <a:cubicBezTo>
                      <a:pt x="141375" y="59398"/>
                      <a:pt x="141273" y="59090"/>
                      <a:pt x="141170" y="58884"/>
                    </a:cubicBezTo>
                    <a:cubicBezTo>
                      <a:pt x="140656" y="57342"/>
                      <a:pt x="138394" y="55902"/>
                      <a:pt x="136337" y="54668"/>
                    </a:cubicBezTo>
                    <a:cubicBezTo>
                      <a:pt x="134898" y="53743"/>
                      <a:pt x="133561" y="53023"/>
                      <a:pt x="132739" y="52098"/>
                    </a:cubicBezTo>
                    <a:cubicBezTo>
                      <a:pt x="132533" y="51892"/>
                      <a:pt x="132328" y="51584"/>
                      <a:pt x="132122" y="51378"/>
                    </a:cubicBezTo>
                    <a:cubicBezTo>
                      <a:pt x="130374" y="48396"/>
                      <a:pt x="133561" y="43975"/>
                      <a:pt x="135720" y="42433"/>
                    </a:cubicBezTo>
                    <a:cubicBezTo>
                      <a:pt x="135926" y="41096"/>
                      <a:pt x="132122" y="34927"/>
                      <a:pt x="128729" y="32048"/>
                    </a:cubicBezTo>
                    <a:cubicBezTo>
                      <a:pt x="128729" y="32048"/>
                      <a:pt x="128729" y="32048"/>
                      <a:pt x="128729" y="32048"/>
                    </a:cubicBezTo>
                    <a:cubicBezTo>
                      <a:pt x="128729" y="32048"/>
                      <a:pt x="128729" y="32048"/>
                      <a:pt x="128729" y="32048"/>
                    </a:cubicBezTo>
                    <a:cubicBezTo>
                      <a:pt x="128318" y="31740"/>
                      <a:pt x="127906" y="31431"/>
                      <a:pt x="127495" y="31123"/>
                    </a:cubicBezTo>
                    <a:cubicBezTo>
                      <a:pt x="123074" y="28450"/>
                      <a:pt x="119372" y="23720"/>
                      <a:pt x="118036" y="19196"/>
                    </a:cubicBezTo>
                    <a:cubicBezTo>
                      <a:pt x="117933" y="18888"/>
                      <a:pt x="117830" y="18579"/>
                      <a:pt x="117522" y="18168"/>
                    </a:cubicBezTo>
                    <a:cubicBezTo>
                      <a:pt x="116802" y="17242"/>
                      <a:pt x="115671" y="16317"/>
                      <a:pt x="114231" y="15495"/>
                    </a:cubicBezTo>
                    <a:cubicBezTo>
                      <a:pt x="111661" y="14055"/>
                      <a:pt x="108371" y="12821"/>
                      <a:pt x="106109" y="12102"/>
                    </a:cubicBezTo>
                    <a:cubicBezTo>
                      <a:pt x="104772" y="11690"/>
                      <a:pt x="103847" y="11485"/>
                      <a:pt x="103436" y="11485"/>
                    </a:cubicBezTo>
                    <a:cubicBezTo>
                      <a:pt x="103436" y="11485"/>
                      <a:pt x="103436" y="11485"/>
                      <a:pt x="103436" y="11485"/>
                    </a:cubicBezTo>
                    <a:cubicBezTo>
                      <a:pt x="103333" y="11485"/>
                      <a:pt x="103333" y="11485"/>
                      <a:pt x="103230" y="11485"/>
                    </a:cubicBezTo>
                    <a:cubicBezTo>
                      <a:pt x="103230" y="11485"/>
                      <a:pt x="103230" y="11485"/>
                      <a:pt x="103230" y="11485"/>
                    </a:cubicBezTo>
                    <a:cubicBezTo>
                      <a:pt x="103230" y="11485"/>
                      <a:pt x="103230" y="11485"/>
                      <a:pt x="103230" y="11485"/>
                    </a:cubicBezTo>
                    <a:cubicBezTo>
                      <a:pt x="102818" y="11382"/>
                      <a:pt x="102510" y="11279"/>
                      <a:pt x="102099" y="10868"/>
                    </a:cubicBezTo>
                    <a:cubicBezTo>
                      <a:pt x="93051" y="12513"/>
                      <a:pt x="68169" y="9634"/>
                      <a:pt x="65804" y="8811"/>
                    </a:cubicBezTo>
                    <a:cubicBezTo>
                      <a:pt x="64673" y="8400"/>
                      <a:pt x="62308" y="7577"/>
                      <a:pt x="58504" y="6447"/>
                    </a:cubicBezTo>
                    <a:cubicBezTo>
                      <a:pt x="58298" y="7269"/>
                      <a:pt x="57990" y="7989"/>
                      <a:pt x="57373" y="8606"/>
                    </a:cubicBezTo>
                    <a:cubicBezTo>
                      <a:pt x="56345" y="9737"/>
                      <a:pt x="54802" y="10251"/>
                      <a:pt x="52643" y="10251"/>
                    </a:cubicBezTo>
                    <a:cubicBezTo>
                      <a:pt x="46371" y="10251"/>
                      <a:pt x="41950" y="3670"/>
                      <a:pt x="39791" y="483"/>
                    </a:cubicBezTo>
                    <a:lnTo>
                      <a:pt x="39688" y="380"/>
                    </a:lnTo>
                    <a:cubicBezTo>
                      <a:pt x="39380" y="72"/>
                      <a:pt x="37529" y="-339"/>
                      <a:pt x="33313" y="483"/>
                    </a:cubicBezTo>
                    <a:cubicBezTo>
                      <a:pt x="26425" y="1922"/>
                      <a:pt x="18507" y="5521"/>
                      <a:pt x="17376" y="9223"/>
                    </a:cubicBezTo>
                    <a:cubicBezTo>
                      <a:pt x="15937" y="13644"/>
                      <a:pt x="9871" y="14569"/>
                      <a:pt x="5449" y="15289"/>
                    </a:cubicBezTo>
                    <a:cubicBezTo>
                      <a:pt x="3804" y="15495"/>
                      <a:pt x="1440" y="15906"/>
                      <a:pt x="926" y="16317"/>
                    </a:cubicBezTo>
                    <a:cubicBezTo>
                      <a:pt x="926" y="16317"/>
                      <a:pt x="926" y="16317"/>
                      <a:pt x="926" y="16420"/>
                    </a:cubicBezTo>
                    <a:cubicBezTo>
                      <a:pt x="2159" y="18990"/>
                      <a:pt x="1234" y="20327"/>
                      <a:pt x="823" y="20738"/>
                    </a:cubicBezTo>
                    <a:cubicBezTo>
                      <a:pt x="720" y="21561"/>
                      <a:pt x="411" y="21766"/>
                      <a:pt x="0" y="21869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799" name="Freihandform: Form 798">
                <a:extLst>
                  <a:ext uri="{FF2B5EF4-FFF2-40B4-BE49-F238E27FC236}">
                    <a16:creationId xmlns:a16="http://schemas.microsoft.com/office/drawing/2014/main" id="{B3B788F8-158C-4945-A4D2-D9C2E2DE966B}"/>
                  </a:ext>
                </a:extLst>
              </p:cNvPr>
              <p:cNvSpPr/>
              <p:nvPr/>
            </p:nvSpPr>
            <p:spPr bwMode="gray">
              <a:xfrm>
                <a:off x="7390559" y="4014325"/>
                <a:ext cx="19329" cy="15648"/>
              </a:xfrm>
              <a:custGeom>
                <a:avLst/>
                <a:gdLst>
                  <a:gd name="connsiteX0" fmla="*/ 18610 w 19329"/>
                  <a:gd name="connsiteY0" fmla="*/ 0 h 15648"/>
                  <a:gd name="connsiteX1" fmla="*/ 5038 w 19329"/>
                  <a:gd name="connsiteY1" fmla="*/ 411 h 15648"/>
                  <a:gd name="connsiteX2" fmla="*/ 1851 w 19329"/>
                  <a:gd name="connsiteY2" fmla="*/ 411 h 15648"/>
                  <a:gd name="connsiteX3" fmla="*/ 0 w 19329"/>
                  <a:gd name="connsiteY3" fmla="*/ 15628 h 15648"/>
                  <a:gd name="connsiteX4" fmla="*/ 0 w 19329"/>
                  <a:gd name="connsiteY4" fmla="*/ 15628 h 15648"/>
                  <a:gd name="connsiteX5" fmla="*/ 0 w 19329"/>
                  <a:gd name="connsiteY5" fmla="*/ 15628 h 15648"/>
                  <a:gd name="connsiteX6" fmla="*/ 2570 w 19329"/>
                  <a:gd name="connsiteY6" fmla="*/ 15011 h 15648"/>
                  <a:gd name="connsiteX7" fmla="*/ 3599 w 19329"/>
                  <a:gd name="connsiteY7" fmla="*/ 14703 h 15648"/>
                  <a:gd name="connsiteX8" fmla="*/ 7608 w 19329"/>
                  <a:gd name="connsiteY8" fmla="*/ 13572 h 15648"/>
                  <a:gd name="connsiteX9" fmla="*/ 14395 w 19329"/>
                  <a:gd name="connsiteY9" fmla="*/ 14600 h 15648"/>
                  <a:gd name="connsiteX10" fmla="*/ 15012 w 19329"/>
                  <a:gd name="connsiteY10" fmla="*/ 15114 h 15648"/>
                  <a:gd name="connsiteX11" fmla="*/ 19330 w 19329"/>
                  <a:gd name="connsiteY11" fmla="*/ 0 h 15648"/>
                  <a:gd name="connsiteX12" fmla="*/ 18610 w 19329"/>
                  <a:gd name="connsiteY12" fmla="*/ 0 h 15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329" h="15648">
                    <a:moveTo>
                      <a:pt x="18610" y="0"/>
                    </a:moveTo>
                    <a:cubicBezTo>
                      <a:pt x="17068" y="309"/>
                      <a:pt x="12647" y="514"/>
                      <a:pt x="5038" y="411"/>
                    </a:cubicBezTo>
                    <a:cubicBezTo>
                      <a:pt x="4010" y="411"/>
                      <a:pt x="2982" y="411"/>
                      <a:pt x="1851" y="411"/>
                    </a:cubicBezTo>
                    <a:cubicBezTo>
                      <a:pt x="1028" y="6375"/>
                      <a:pt x="103" y="13675"/>
                      <a:pt x="0" y="15628"/>
                    </a:cubicBezTo>
                    <a:cubicBezTo>
                      <a:pt x="0" y="15628"/>
                      <a:pt x="0" y="15628"/>
                      <a:pt x="0" y="15628"/>
                    </a:cubicBezTo>
                    <a:cubicBezTo>
                      <a:pt x="0" y="15628"/>
                      <a:pt x="0" y="15628"/>
                      <a:pt x="0" y="15628"/>
                    </a:cubicBezTo>
                    <a:cubicBezTo>
                      <a:pt x="411" y="15731"/>
                      <a:pt x="1542" y="15423"/>
                      <a:pt x="2570" y="15011"/>
                    </a:cubicBezTo>
                    <a:cubicBezTo>
                      <a:pt x="2879" y="14909"/>
                      <a:pt x="3290" y="14806"/>
                      <a:pt x="3599" y="14703"/>
                    </a:cubicBezTo>
                    <a:cubicBezTo>
                      <a:pt x="4832" y="14292"/>
                      <a:pt x="6272" y="13880"/>
                      <a:pt x="7608" y="13572"/>
                    </a:cubicBezTo>
                    <a:cubicBezTo>
                      <a:pt x="10076" y="13058"/>
                      <a:pt x="12544" y="12955"/>
                      <a:pt x="14395" y="14600"/>
                    </a:cubicBezTo>
                    <a:cubicBezTo>
                      <a:pt x="14600" y="14806"/>
                      <a:pt x="14806" y="15011"/>
                      <a:pt x="15012" y="15114"/>
                    </a:cubicBezTo>
                    <a:cubicBezTo>
                      <a:pt x="16451" y="10076"/>
                      <a:pt x="17890" y="5038"/>
                      <a:pt x="19330" y="0"/>
                    </a:cubicBezTo>
                    <a:cubicBezTo>
                      <a:pt x="19021" y="0"/>
                      <a:pt x="18816" y="0"/>
                      <a:pt x="18610" y="0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800" name="Freihandform: Form 799">
                <a:extLst>
                  <a:ext uri="{FF2B5EF4-FFF2-40B4-BE49-F238E27FC236}">
                    <a16:creationId xmlns:a16="http://schemas.microsoft.com/office/drawing/2014/main" id="{817A4DA3-C40B-4235-9B4F-1B8D8B32FD70}"/>
                  </a:ext>
                </a:extLst>
              </p:cNvPr>
              <p:cNvSpPr/>
              <p:nvPr/>
            </p:nvSpPr>
            <p:spPr bwMode="gray">
              <a:xfrm>
                <a:off x="6970648" y="2721074"/>
                <a:ext cx="11694" cy="9459"/>
              </a:xfrm>
              <a:custGeom>
                <a:avLst/>
                <a:gdLst>
                  <a:gd name="connsiteX0" fmla="*/ 10899 w 11694"/>
                  <a:gd name="connsiteY0" fmla="*/ 3085 h 9459"/>
                  <a:gd name="connsiteX1" fmla="*/ 11516 w 11694"/>
                  <a:gd name="connsiteY1" fmla="*/ 2879 h 9459"/>
                  <a:gd name="connsiteX2" fmla="*/ 11310 w 11694"/>
                  <a:gd name="connsiteY2" fmla="*/ 0 h 9459"/>
                  <a:gd name="connsiteX3" fmla="*/ 6477 w 11694"/>
                  <a:gd name="connsiteY3" fmla="*/ 2365 h 9459"/>
                  <a:gd name="connsiteX4" fmla="*/ 0 w 11694"/>
                  <a:gd name="connsiteY4" fmla="*/ 2468 h 9459"/>
                  <a:gd name="connsiteX5" fmla="*/ 9562 w 11694"/>
                  <a:gd name="connsiteY5" fmla="*/ 8945 h 9459"/>
                  <a:gd name="connsiteX6" fmla="*/ 10590 w 11694"/>
                  <a:gd name="connsiteY6" fmla="*/ 9459 h 9459"/>
                  <a:gd name="connsiteX7" fmla="*/ 8740 w 11694"/>
                  <a:gd name="connsiteY7" fmla="*/ 4421 h 9459"/>
                  <a:gd name="connsiteX8" fmla="*/ 10899 w 11694"/>
                  <a:gd name="connsiteY8" fmla="*/ 3085 h 9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694" h="9459">
                    <a:moveTo>
                      <a:pt x="10899" y="3085"/>
                    </a:moveTo>
                    <a:cubicBezTo>
                      <a:pt x="11310" y="3085"/>
                      <a:pt x="11516" y="2982"/>
                      <a:pt x="11516" y="2879"/>
                    </a:cubicBezTo>
                    <a:cubicBezTo>
                      <a:pt x="11824" y="2468"/>
                      <a:pt x="11721" y="1337"/>
                      <a:pt x="11310" y="0"/>
                    </a:cubicBezTo>
                    <a:cubicBezTo>
                      <a:pt x="9870" y="823"/>
                      <a:pt x="8328" y="1748"/>
                      <a:pt x="6477" y="2365"/>
                    </a:cubicBezTo>
                    <a:cubicBezTo>
                      <a:pt x="4832" y="2982"/>
                      <a:pt x="2673" y="2982"/>
                      <a:pt x="0" y="2468"/>
                    </a:cubicBezTo>
                    <a:cubicBezTo>
                      <a:pt x="1542" y="4216"/>
                      <a:pt x="4935" y="6889"/>
                      <a:pt x="9562" y="8945"/>
                    </a:cubicBezTo>
                    <a:cubicBezTo>
                      <a:pt x="9973" y="9151"/>
                      <a:pt x="10282" y="9254"/>
                      <a:pt x="10590" y="9459"/>
                    </a:cubicBezTo>
                    <a:cubicBezTo>
                      <a:pt x="9356" y="8123"/>
                      <a:pt x="8225" y="5963"/>
                      <a:pt x="8740" y="4421"/>
                    </a:cubicBezTo>
                    <a:cubicBezTo>
                      <a:pt x="8945" y="4010"/>
                      <a:pt x="9356" y="2982"/>
                      <a:pt x="10899" y="3085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801" name="Freihandform: Form 800">
                <a:extLst>
                  <a:ext uri="{FF2B5EF4-FFF2-40B4-BE49-F238E27FC236}">
                    <a16:creationId xmlns:a16="http://schemas.microsoft.com/office/drawing/2014/main" id="{9B304909-6007-4190-BCA0-B9BBF74B2CC6}"/>
                  </a:ext>
                </a:extLst>
              </p:cNvPr>
              <p:cNvSpPr/>
              <p:nvPr/>
            </p:nvSpPr>
            <p:spPr bwMode="gray">
              <a:xfrm>
                <a:off x="6962704" y="2735366"/>
                <a:ext cx="5476" cy="3290"/>
              </a:xfrm>
              <a:custGeom>
                <a:avLst/>
                <a:gdLst>
                  <a:gd name="connsiteX0" fmla="*/ 2187 w 5476"/>
                  <a:gd name="connsiteY0" fmla="*/ 2056 h 3290"/>
                  <a:gd name="connsiteX1" fmla="*/ 5477 w 5476"/>
                  <a:gd name="connsiteY1" fmla="*/ 3290 h 3290"/>
                  <a:gd name="connsiteX2" fmla="*/ 2701 w 5476"/>
                  <a:gd name="connsiteY2" fmla="*/ 1028 h 3290"/>
                  <a:gd name="connsiteX3" fmla="*/ 747 w 5476"/>
                  <a:gd name="connsiteY3" fmla="*/ 0 h 3290"/>
                  <a:gd name="connsiteX4" fmla="*/ 336 w 5476"/>
                  <a:gd name="connsiteY4" fmla="*/ 103 h 3290"/>
                  <a:gd name="connsiteX5" fmla="*/ 27 w 5476"/>
                  <a:gd name="connsiteY5" fmla="*/ 617 h 3290"/>
                  <a:gd name="connsiteX6" fmla="*/ 2187 w 5476"/>
                  <a:gd name="connsiteY6" fmla="*/ 2056 h 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476" h="3290">
                    <a:moveTo>
                      <a:pt x="2187" y="2056"/>
                    </a:moveTo>
                    <a:cubicBezTo>
                      <a:pt x="3420" y="2365"/>
                      <a:pt x="4551" y="2776"/>
                      <a:pt x="5477" y="3290"/>
                    </a:cubicBezTo>
                    <a:cubicBezTo>
                      <a:pt x="4449" y="2570"/>
                      <a:pt x="3420" y="1748"/>
                      <a:pt x="2701" y="1028"/>
                    </a:cubicBezTo>
                    <a:cubicBezTo>
                      <a:pt x="1981" y="308"/>
                      <a:pt x="1261" y="0"/>
                      <a:pt x="747" y="0"/>
                    </a:cubicBezTo>
                    <a:cubicBezTo>
                      <a:pt x="541" y="0"/>
                      <a:pt x="439" y="0"/>
                      <a:pt x="336" y="103"/>
                    </a:cubicBezTo>
                    <a:cubicBezTo>
                      <a:pt x="130" y="206"/>
                      <a:pt x="-75" y="411"/>
                      <a:pt x="27" y="617"/>
                    </a:cubicBezTo>
                    <a:cubicBezTo>
                      <a:pt x="27" y="1028"/>
                      <a:pt x="747" y="1645"/>
                      <a:pt x="2187" y="2056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802" name="Freihandform: Form 801">
                <a:extLst>
                  <a:ext uri="{FF2B5EF4-FFF2-40B4-BE49-F238E27FC236}">
                    <a16:creationId xmlns:a16="http://schemas.microsoft.com/office/drawing/2014/main" id="{6A338C3F-AABA-4EC6-BB18-329D28B42B9E}"/>
                  </a:ext>
                </a:extLst>
              </p:cNvPr>
              <p:cNvSpPr/>
              <p:nvPr/>
            </p:nvSpPr>
            <p:spPr bwMode="gray">
              <a:xfrm>
                <a:off x="6922429" y="2711615"/>
                <a:ext cx="178182" cy="314914"/>
              </a:xfrm>
              <a:custGeom>
                <a:avLst/>
                <a:gdLst>
                  <a:gd name="connsiteX0" fmla="*/ 4110 w 178182"/>
                  <a:gd name="connsiteY0" fmla="*/ 76189 h 314914"/>
                  <a:gd name="connsiteX1" fmla="*/ 306 w 178182"/>
                  <a:gd name="connsiteY1" fmla="*/ 79993 h 314914"/>
                  <a:gd name="connsiteX2" fmla="*/ 203 w 178182"/>
                  <a:gd name="connsiteY2" fmla="*/ 81638 h 314914"/>
                  <a:gd name="connsiteX3" fmla="*/ 1951 w 178182"/>
                  <a:gd name="connsiteY3" fmla="*/ 81844 h 314914"/>
                  <a:gd name="connsiteX4" fmla="*/ 2876 w 178182"/>
                  <a:gd name="connsiteY4" fmla="*/ 80198 h 314914"/>
                  <a:gd name="connsiteX5" fmla="*/ 5344 w 178182"/>
                  <a:gd name="connsiteY5" fmla="*/ 76189 h 314914"/>
                  <a:gd name="connsiteX6" fmla="*/ 7708 w 178182"/>
                  <a:gd name="connsiteY6" fmla="*/ 74235 h 314914"/>
                  <a:gd name="connsiteX7" fmla="*/ 16962 w 178182"/>
                  <a:gd name="connsiteY7" fmla="*/ 68683 h 314914"/>
                  <a:gd name="connsiteX8" fmla="*/ 21692 w 178182"/>
                  <a:gd name="connsiteY8" fmla="*/ 69917 h 314914"/>
                  <a:gd name="connsiteX9" fmla="*/ 21692 w 178182"/>
                  <a:gd name="connsiteY9" fmla="*/ 68683 h 314914"/>
                  <a:gd name="connsiteX10" fmla="*/ 22514 w 178182"/>
                  <a:gd name="connsiteY10" fmla="*/ 65290 h 314914"/>
                  <a:gd name="connsiteX11" fmla="*/ 30431 w 178182"/>
                  <a:gd name="connsiteY11" fmla="*/ 67038 h 314914"/>
                  <a:gd name="connsiteX12" fmla="*/ 33105 w 178182"/>
                  <a:gd name="connsiteY12" fmla="*/ 71150 h 314914"/>
                  <a:gd name="connsiteX13" fmla="*/ 35881 w 178182"/>
                  <a:gd name="connsiteY13" fmla="*/ 74955 h 314914"/>
                  <a:gd name="connsiteX14" fmla="*/ 39171 w 178182"/>
                  <a:gd name="connsiteY14" fmla="*/ 79067 h 314914"/>
                  <a:gd name="connsiteX15" fmla="*/ 37629 w 178182"/>
                  <a:gd name="connsiteY15" fmla="*/ 80713 h 314914"/>
                  <a:gd name="connsiteX16" fmla="*/ 33002 w 178182"/>
                  <a:gd name="connsiteY16" fmla="*/ 78862 h 314914"/>
                  <a:gd name="connsiteX17" fmla="*/ 27450 w 178182"/>
                  <a:gd name="connsiteY17" fmla="*/ 75160 h 314914"/>
                  <a:gd name="connsiteX18" fmla="*/ 27655 w 178182"/>
                  <a:gd name="connsiteY18" fmla="*/ 81124 h 314914"/>
                  <a:gd name="connsiteX19" fmla="*/ 25599 w 178182"/>
                  <a:gd name="connsiteY19" fmla="*/ 82358 h 314914"/>
                  <a:gd name="connsiteX20" fmla="*/ 30020 w 178182"/>
                  <a:gd name="connsiteY20" fmla="*/ 91406 h 314914"/>
                  <a:gd name="connsiteX21" fmla="*/ 31254 w 178182"/>
                  <a:gd name="connsiteY21" fmla="*/ 94799 h 314914"/>
                  <a:gd name="connsiteX22" fmla="*/ 28889 w 178182"/>
                  <a:gd name="connsiteY22" fmla="*/ 95518 h 314914"/>
                  <a:gd name="connsiteX23" fmla="*/ 28889 w 178182"/>
                  <a:gd name="connsiteY23" fmla="*/ 95518 h 314914"/>
                  <a:gd name="connsiteX24" fmla="*/ 29198 w 178182"/>
                  <a:gd name="connsiteY24" fmla="*/ 95930 h 314914"/>
                  <a:gd name="connsiteX25" fmla="*/ 32693 w 178182"/>
                  <a:gd name="connsiteY25" fmla="*/ 115157 h 314914"/>
                  <a:gd name="connsiteX26" fmla="*/ 35984 w 178182"/>
                  <a:gd name="connsiteY26" fmla="*/ 121634 h 314914"/>
                  <a:gd name="connsiteX27" fmla="*/ 39171 w 178182"/>
                  <a:gd name="connsiteY27" fmla="*/ 125747 h 314914"/>
                  <a:gd name="connsiteX28" fmla="*/ 38862 w 178182"/>
                  <a:gd name="connsiteY28" fmla="*/ 128009 h 314914"/>
                  <a:gd name="connsiteX29" fmla="*/ 33310 w 178182"/>
                  <a:gd name="connsiteY29" fmla="*/ 128729 h 314914"/>
                  <a:gd name="connsiteX30" fmla="*/ 30843 w 178182"/>
                  <a:gd name="connsiteY30" fmla="*/ 128523 h 314914"/>
                  <a:gd name="connsiteX31" fmla="*/ 34236 w 178182"/>
                  <a:gd name="connsiteY31" fmla="*/ 132841 h 314914"/>
                  <a:gd name="connsiteX32" fmla="*/ 39582 w 178182"/>
                  <a:gd name="connsiteY32" fmla="*/ 141787 h 314914"/>
                  <a:gd name="connsiteX33" fmla="*/ 43798 w 178182"/>
                  <a:gd name="connsiteY33" fmla="*/ 147545 h 314914"/>
                  <a:gd name="connsiteX34" fmla="*/ 47088 w 178182"/>
                  <a:gd name="connsiteY34" fmla="*/ 151143 h 314914"/>
                  <a:gd name="connsiteX35" fmla="*/ 47396 w 178182"/>
                  <a:gd name="connsiteY35" fmla="*/ 153200 h 314914"/>
                  <a:gd name="connsiteX36" fmla="*/ 42770 w 178182"/>
                  <a:gd name="connsiteY36" fmla="*/ 153302 h 314914"/>
                  <a:gd name="connsiteX37" fmla="*/ 40405 w 178182"/>
                  <a:gd name="connsiteY37" fmla="*/ 152788 h 314914"/>
                  <a:gd name="connsiteX38" fmla="*/ 40405 w 178182"/>
                  <a:gd name="connsiteY38" fmla="*/ 154845 h 314914"/>
                  <a:gd name="connsiteX39" fmla="*/ 35367 w 178182"/>
                  <a:gd name="connsiteY39" fmla="*/ 156695 h 314914"/>
                  <a:gd name="connsiteX40" fmla="*/ 34441 w 178182"/>
                  <a:gd name="connsiteY40" fmla="*/ 156798 h 314914"/>
                  <a:gd name="connsiteX41" fmla="*/ 47396 w 178182"/>
                  <a:gd name="connsiteY41" fmla="*/ 164612 h 314914"/>
                  <a:gd name="connsiteX42" fmla="*/ 50584 w 178182"/>
                  <a:gd name="connsiteY42" fmla="*/ 168417 h 314914"/>
                  <a:gd name="connsiteX43" fmla="*/ 49144 w 178182"/>
                  <a:gd name="connsiteY43" fmla="*/ 170165 h 314914"/>
                  <a:gd name="connsiteX44" fmla="*/ 43695 w 178182"/>
                  <a:gd name="connsiteY44" fmla="*/ 168211 h 314914"/>
                  <a:gd name="connsiteX45" fmla="*/ 42564 w 178182"/>
                  <a:gd name="connsiteY45" fmla="*/ 167389 h 314914"/>
                  <a:gd name="connsiteX46" fmla="*/ 41639 w 178182"/>
                  <a:gd name="connsiteY46" fmla="*/ 168314 h 314914"/>
                  <a:gd name="connsiteX47" fmla="*/ 44003 w 178182"/>
                  <a:gd name="connsiteY47" fmla="*/ 172324 h 314914"/>
                  <a:gd name="connsiteX48" fmla="*/ 35469 w 178182"/>
                  <a:gd name="connsiteY48" fmla="*/ 202244 h 314914"/>
                  <a:gd name="connsiteX49" fmla="*/ 25907 w 178182"/>
                  <a:gd name="connsiteY49" fmla="*/ 203272 h 314914"/>
                  <a:gd name="connsiteX50" fmla="*/ 23440 w 178182"/>
                  <a:gd name="connsiteY50" fmla="*/ 203992 h 314914"/>
                  <a:gd name="connsiteX51" fmla="*/ 23029 w 178182"/>
                  <a:gd name="connsiteY51" fmla="*/ 207385 h 314914"/>
                  <a:gd name="connsiteX52" fmla="*/ 23337 w 178182"/>
                  <a:gd name="connsiteY52" fmla="*/ 207796 h 314914"/>
                  <a:gd name="connsiteX53" fmla="*/ 23337 w 178182"/>
                  <a:gd name="connsiteY53" fmla="*/ 207899 h 314914"/>
                  <a:gd name="connsiteX54" fmla="*/ 24262 w 178182"/>
                  <a:gd name="connsiteY54" fmla="*/ 208207 h 314914"/>
                  <a:gd name="connsiteX55" fmla="*/ 30123 w 178182"/>
                  <a:gd name="connsiteY55" fmla="*/ 210881 h 314914"/>
                  <a:gd name="connsiteX56" fmla="*/ 30946 w 178182"/>
                  <a:gd name="connsiteY56" fmla="*/ 213143 h 314914"/>
                  <a:gd name="connsiteX57" fmla="*/ 27552 w 178182"/>
                  <a:gd name="connsiteY57" fmla="*/ 214274 h 314914"/>
                  <a:gd name="connsiteX58" fmla="*/ 28272 w 178182"/>
                  <a:gd name="connsiteY58" fmla="*/ 221368 h 314914"/>
                  <a:gd name="connsiteX59" fmla="*/ 19224 w 178182"/>
                  <a:gd name="connsiteY59" fmla="*/ 230622 h 314914"/>
                  <a:gd name="connsiteX60" fmla="*/ 27758 w 178182"/>
                  <a:gd name="connsiteY60" fmla="*/ 241726 h 314914"/>
                  <a:gd name="connsiteX61" fmla="*/ 28375 w 178182"/>
                  <a:gd name="connsiteY61" fmla="*/ 243269 h 314914"/>
                  <a:gd name="connsiteX62" fmla="*/ 32076 w 178182"/>
                  <a:gd name="connsiteY62" fmla="*/ 257252 h 314914"/>
                  <a:gd name="connsiteX63" fmla="*/ 30534 w 178182"/>
                  <a:gd name="connsiteY63" fmla="*/ 261982 h 314914"/>
                  <a:gd name="connsiteX64" fmla="*/ 33310 w 178182"/>
                  <a:gd name="connsiteY64" fmla="*/ 266094 h 314914"/>
                  <a:gd name="connsiteX65" fmla="*/ 37526 w 178182"/>
                  <a:gd name="connsiteY65" fmla="*/ 267637 h 314914"/>
                  <a:gd name="connsiteX66" fmla="*/ 41844 w 178182"/>
                  <a:gd name="connsiteY66" fmla="*/ 268665 h 314914"/>
                  <a:gd name="connsiteX67" fmla="*/ 44209 w 178182"/>
                  <a:gd name="connsiteY67" fmla="*/ 270001 h 314914"/>
                  <a:gd name="connsiteX68" fmla="*/ 46882 w 178182"/>
                  <a:gd name="connsiteY68" fmla="*/ 265169 h 314914"/>
                  <a:gd name="connsiteX69" fmla="*/ 49864 w 178182"/>
                  <a:gd name="connsiteY69" fmla="*/ 263318 h 314914"/>
                  <a:gd name="connsiteX70" fmla="*/ 55211 w 178182"/>
                  <a:gd name="connsiteY70" fmla="*/ 269693 h 314914"/>
                  <a:gd name="connsiteX71" fmla="*/ 53154 w 178182"/>
                  <a:gd name="connsiteY71" fmla="*/ 271132 h 314914"/>
                  <a:gd name="connsiteX72" fmla="*/ 49967 w 178182"/>
                  <a:gd name="connsiteY72" fmla="*/ 272263 h 314914"/>
                  <a:gd name="connsiteX73" fmla="*/ 51201 w 178182"/>
                  <a:gd name="connsiteY73" fmla="*/ 275656 h 314914"/>
                  <a:gd name="connsiteX74" fmla="*/ 52229 w 178182"/>
                  <a:gd name="connsiteY74" fmla="*/ 278844 h 314914"/>
                  <a:gd name="connsiteX75" fmla="*/ 50481 w 178182"/>
                  <a:gd name="connsiteY75" fmla="*/ 279975 h 314914"/>
                  <a:gd name="connsiteX76" fmla="*/ 43284 w 178182"/>
                  <a:gd name="connsiteY76" fmla="*/ 275245 h 314914"/>
                  <a:gd name="connsiteX77" fmla="*/ 41639 w 178182"/>
                  <a:gd name="connsiteY77" fmla="*/ 273806 h 314914"/>
                  <a:gd name="connsiteX78" fmla="*/ 41124 w 178182"/>
                  <a:gd name="connsiteY78" fmla="*/ 274525 h 314914"/>
                  <a:gd name="connsiteX79" fmla="*/ 43078 w 178182"/>
                  <a:gd name="connsiteY79" fmla="*/ 278227 h 314914"/>
                  <a:gd name="connsiteX80" fmla="*/ 47088 w 178182"/>
                  <a:gd name="connsiteY80" fmla="*/ 284499 h 314914"/>
                  <a:gd name="connsiteX81" fmla="*/ 48013 w 178182"/>
                  <a:gd name="connsiteY81" fmla="*/ 287481 h 314914"/>
                  <a:gd name="connsiteX82" fmla="*/ 51612 w 178182"/>
                  <a:gd name="connsiteY82" fmla="*/ 289023 h 314914"/>
                  <a:gd name="connsiteX83" fmla="*/ 52846 w 178182"/>
                  <a:gd name="connsiteY83" fmla="*/ 286966 h 314914"/>
                  <a:gd name="connsiteX84" fmla="*/ 54388 w 178182"/>
                  <a:gd name="connsiteY84" fmla="*/ 283676 h 314914"/>
                  <a:gd name="connsiteX85" fmla="*/ 62202 w 178182"/>
                  <a:gd name="connsiteY85" fmla="*/ 287069 h 314914"/>
                  <a:gd name="connsiteX86" fmla="*/ 63642 w 178182"/>
                  <a:gd name="connsiteY86" fmla="*/ 289845 h 314914"/>
                  <a:gd name="connsiteX87" fmla="*/ 62408 w 178182"/>
                  <a:gd name="connsiteY87" fmla="*/ 291182 h 314914"/>
                  <a:gd name="connsiteX88" fmla="*/ 61997 w 178182"/>
                  <a:gd name="connsiteY88" fmla="*/ 291388 h 314914"/>
                  <a:gd name="connsiteX89" fmla="*/ 62716 w 178182"/>
                  <a:gd name="connsiteY89" fmla="*/ 293238 h 314914"/>
                  <a:gd name="connsiteX90" fmla="*/ 63642 w 178182"/>
                  <a:gd name="connsiteY90" fmla="*/ 296734 h 314914"/>
                  <a:gd name="connsiteX91" fmla="*/ 61997 w 178182"/>
                  <a:gd name="connsiteY91" fmla="*/ 297557 h 314914"/>
                  <a:gd name="connsiteX92" fmla="*/ 64053 w 178182"/>
                  <a:gd name="connsiteY92" fmla="*/ 298893 h 314914"/>
                  <a:gd name="connsiteX93" fmla="*/ 65390 w 178182"/>
                  <a:gd name="connsiteY93" fmla="*/ 299613 h 314914"/>
                  <a:gd name="connsiteX94" fmla="*/ 66109 w 178182"/>
                  <a:gd name="connsiteY94" fmla="*/ 300127 h 314914"/>
                  <a:gd name="connsiteX95" fmla="*/ 68166 w 178182"/>
                  <a:gd name="connsiteY95" fmla="*/ 301053 h 314914"/>
                  <a:gd name="connsiteX96" fmla="*/ 70531 w 178182"/>
                  <a:gd name="connsiteY96" fmla="*/ 302081 h 314914"/>
                  <a:gd name="connsiteX97" fmla="*/ 84514 w 178182"/>
                  <a:gd name="connsiteY97" fmla="*/ 309175 h 314914"/>
                  <a:gd name="connsiteX98" fmla="*/ 89963 w 178182"/>
                  <a:gd name="connsiteY98" fmla="*/ 313391 h 314914"/>
                  <a:gd name="connsiteX99" fmla="*/ 99320 w 178182"/>
                  <a:gd name="connsiteY99" fmla="*/ 314727 h 314914"/>
                  <a:gd name="connsiteX100" fmla="*/ 110218 w 178182"/>
                  <a:gd name="connsiteY100" fmla="*/ 295192 h 314914"/>
                  <a:gd name="connsiteX101" fmla="*/ 110938 w 178182"/>
                  <a:gd name="connsiteY101" fmla="*/ 293547 h 314914"/>
                  <a:gd name="connsiteX102" fmla="*/ 114845 w 178182"/>
                  <a:gd name="connsiteY102" fmla="*/ 293033 h 314914"/>
                  <a:gd name="connsiteX103" fmla="*/ 118033 w 178182"/>
                  <a:gd name="connsiteY103" fmla="*/ 292621 h 314914"/>
                  <a:gd name="connsiteX104" fmla="*/ 115873 w 178182"/>
                  <a:gd name="connsiteY104" fmla="*/ 287172 h 314914"/>
                  <a:gd name="connsiteX105" fmla="*/ 114434 w 178182"/>
                  <a:gd name="connsiteY105" fmla="*/ 281517 h 314914"/>
                  <a:gd name="connsiteX106" fmla="*/ 115462 w 178182"/>
                  <a:gd name="connsiteY106" fmla="*/ 281106 h 314914"/>
                  <a:gd name="connsiteX107" fmla="*/ 115462 w 178182"/>
                  <a:gd name="connsiteY107" fmla="*/ 281106 h 314914"/>
                  <a:gd name="connsiteX108" fmla="*/ 121528 w 178182"/>
                  <a:gd name="connsiteY108" fmla="*/ 285630 h 314914"/>
                  <a:gd name="connsiteX109" fmla="*/ 126155 w 178182"/>
                  <a:gd name="connsiteY109" fmla="*/ 289537 h 314914"/>
                  <a:gd name="connsiteX110" fmla="*/ 133867 w 178182"/>
                  <a:gd name="connsiteY110" fmla="*/ 296220 h 314914"/>
                  <a:gd name="connsiteX111" fmla="*/ 138185 w 178182"/>
                  <a:gd name="connsiteY111" fmla="*/ 296940 h 314914"/>
                  <a:gd name="connsiteX112" fmla="*/ 133764 w 178182"/>
                  <a:gd name="connsiteY112" fmla="*/ 288611 h 314914"/>
                  <a:gd name="connsiteX113" fmla="*/ 131605 w 178182"/>
                  <a:gd name="connsiteY113" fmla="*/ 283882 h 314914"/>
                  <a:gd name="connsiteX114" fmla="*/ 127800 w 178182"/>
                  <a:gd name="connsiteY114" fmla="*/ 276582 h 314914"/>
                  <a:gd name="connsiteX115" fmla="*/ 126978 w 178182"/>
                  <a:gd name="connsiteY115" fmla="*/ 274834 h 314914"/>
                  <a:gd name="connsiteX116" fmla="*/ 127081 w 178182"/>
                  <a:gd name="connsiteY116" fmla="*/ 274217 h 314914"/>
                  <a:gd name="connsiteX117" fmla="*/ 131194 w 178182"/>
                  <a:gd name="connsiteY117" fmla="*/ 272880 h 314914"/>
                  <a:gd name="connsiteX118" fmla="*/ 133867 w 178182"/>
                  <a:gd name="connsiteY118" fmla="*/ 272572 h 314914"/>
                  <a:gd name="connsiteX119" fmla="*/ 124305 w 178182"/>
                  <a:gd name="connsiteY119" fmla="*/ 259103 h 314914"/>
                  <a:gd name="connsiteX120" fmla="*/ 117519 w 178182"/>
                  <a:gd name="connsiteY120" fmla="*/ 251288 h 314914"/>
                  <a:gd name="connsiteX121" fmla="*/ 119267 w 178182"/>
                  <a:gd name="connsiteY121" fmla="*/ 250055 h 314914"/>
                  <a:gd name="connsiteX122" fmla="*/ 120603 w 178182"/>
                  <a:gd name="connsiteY122" fmla="*/ 249540 h 314914"/>
                  <a:gd name="connsiteX123" fmla="*/ 119267 w 178182"/>
                  <a:gd name="connsiteY123" fmla="*/ 245633 h 314914"/>
                  <a:gd name="connsiteX124" fmla="*/ 118033 w 178182"/>
                  <a:gd name="connsiteY124" fmla="*/ 243988 h 314914"/>
                  <a:gd name="connsiteX125" fmla="*/ 111452 w 178182"/>
                  <a:gd name="connsiteY125" fmla="*/ 239361 h 314914"/>
                  <a:gd name="connsiteX126" fmla="*/ 110424 w 178182"/>
                  <a:gd name="connsiteY126" fmla="*/ 238950 h 314914"/>
                  <a:gd name="connsiteX127" fmla="*/ 109396 w 178182"/>
                  <a:gd name="connsiteY127" fmla="*/ 238539 h 314914"/>
                  <a:gd name="connsiteX128" fmla="*/ 101993 w 178182"/>
                  <a:gd name="connsiteY128" fmla="*/ 233295 h 314914"/>
                  <a:gd name="connsiteX129" fmla="*/ 101171 w 178182"/>
                  <a:gd name="connsiteY129" fmla="*/ 232164 h 314914"/>
                  <a:gd name="connsiteX130" fmla="*/ 98908 w 178182"/>
                  <a:gd name="connsiteY130" fmla="*/ 227537 h 314914"/>
                  <a:gd name="connsiteX131" fmla="*/ 92842 w 178182"/>
                  <a:gd name="connsiteY131" fmla="*/ 219209 h 314914"/>
                  <a:gd name="connsiteX132" fmla="*/ 85028 w 178182"/>
                  <a:gd name="connsiteY132" fmla="*/ 208619 h 314914"/>
                  <a:gd name="connsiteX133" fmla="*/ 82252 w 178182"/>
                  <a:gd name="connsiteY133" fmla="*/ 204198 h 314914"/>
                  <a:gd name="connsiteX134" fmla="*/ 72381 w 178182"/>
                  <a:gd name="connsiteY134" fmla="*/ 188775 h 314914"/>
                  <a:gd name="connsiteX135" fmla="*/ 72176 w 178182"/>
                  <a:gd name="connsiteY135" fmla="*/ 187438 h 314914"/>
                  <a:gd name="connsiteX136" fmla="*/ 72587 w 178182"/>
                  <a:gd name="connsiteY136" fmla="*/ 182400 h 314914"/>
                  <a:gd name="connsiteX137" fmla="*/ 74438 w 178182"/>
                  <a:gd name="connsiteY137" fmla="*/ 179315 h 314914"/>
                  <a:gd name="connsiteX138" fmla="*/ 79167 w 178182"/>
                  <a:gd name="connsiteY138" fmla="*/ 177876 h 314914"/>
                  <a:gd name="connsiteX139" fmla="*/ 81224 w 178182"/>
                  <a:gd name="connsiteY139" fmla="*/ 178493 h 314914"/>
                  <a:gd name="connsiteX140" fmla="*/ 86159 w 178182"/>
                  <a:gd name="connsiteY140" fmla="*/ 179418 h 314914"/>
                  <a:gd name="connsiteX141" fmla="*/ 86159 w 178182"/>
                  <a:gd name="connsiteY141" fmla="*/ 179418 h 314914"/>
                  <a:gd name="connsiteX142" fmla="*/ 86159 w 178182"/>
                  <a:gd name="connsiteY142" fmla="*/ 179315 h 314914"/>
                  <a:gd name="connsiteX143" fmla="*/ 86159 w 178182"/>
                  <a:gd name="connsiteY143" fmla="*/ 179315 h 314914"/>
                  <a:gd name="connsiteX144" fmla="*/ 86159 w 178182"/>
                  <a:gd name="connsiteY144" fmla="*/ 179315 h 314914"/>
                  <a:gd name="connsiteX145" fmla="*/ 86159 w 178182"/>
                  <a:gd name="connsiteY145" fmla="*/ 179315 h 314914"/>
                  <a:gd name="connsiteX146" fmla="*/ 86159 w 178182"/>
                  <a:gd name="connsiteY146" fmla="*/ 179315 h 314914"/>
                  <a:gd name="connsiteX147" fmla="*/ 86159 w 178182"/>
                  <a:gd name="connsiteY147" fmla="*/ 179315 h 314914"/>
                  <a:gd name="connsiteX148" fmla="*/ 86159 w 178182"/>
                  <a:gd name="connsiteY148" fmla="*/ 179315 h 314914"/>
                  <a:gd name="connsiteX149" fmla="*/ 86159 w 178182"/>
                  <a:gd name="connsiteY149" fmla="*/ 179315 h 314914"/>
                  <a:gd name="connsiteX150" fmla="*/ 86159 w 178182"/>
                  <a:gd name="connsiteY150" fmla="*/ 179315 h 314914"/>
                  <a:gd name="connsiteX151" fmla="*/ 86159 w 178182"/>
                  <a:gd name="connsiteY151" fmla="*/ 179315 h 314914"/>
                  <a:gd name="connsiteX152" fmla="*/ 86159 w 178182"/>
                  <a:gd name="connsiteY152" fmla="*/ 179315 h 314914"/>
                  <a:gd name="connsiteX153" fmla="*/ 86159 w 178182"/>
                  <a:gd name="connsiteY153" fmla="*/ 179315 h 314914"/>
                  <a:gd name="connsiteX154" fmla="*/ 86159 w 178182"/>
                  <a:gd name="connsiteY154" fmla="*/ 179315 h 314914"/>
                  <a:gd name="connsiteX155" fmla="*/ 86159 w 178182"/>
                  <a:gd name="connsiteY155" fmla="*/ 179315 h 314914"/>
                  <a:gd name="connsiteX156" fmla="*/ 86159 w 178182"/>
                  <a:gd name="connsiteY156" fmla="*/ 179315 h 314914"/>
                  <a:gd name="connsiteX157" fmla="*/ 86159 w 178182"/>
                  <a:gd name="connsiteY157" fmla="*/ 179213 h 314914"/>
                  <a:gd name="connsiteX158" fmla="*/ 86159 w 178182"/>
                  <a:gd name="connsiteY158" fmla="*/ 179213 h 314914"/>
                  <a:gd name="connsiteX159" fmla="*/ 86159 w 178182"/>
                  <a:gd name="connsiteY159" fmla="*/ 179110 h 314914"/>
                  <a:gd name="connsiteX160" fmla="*/ 86159 w 178182"/>
                  <a:gd name="connsiteY160" fmla="*/ 179110 h 314914"/>
                  <a:gd name="connsiteX161" fmla="*/ 86159 w 178182"/>
                  <a:gd name="connsiteY161" fmla="*/ 179110 h 314914"/>
                  <a:gd name="connsiteX162" fmla="*/ 86159 w 178182"/>
                  <a:gd name="connsiteY162" fmla="*/ 179110 h 314914"/>
                  <a:gd name="connsiteX163" fmla="*/ 86056 w 178182"/>
                  <a:gd name="connsiteY163" fmla="*/ 178699 h 314914"/>
                  <a:gd name="connsiteX164" fmla="*/ 80401 w 178182"/>
                  <a:gd name="connsiteY164" fmla="*/ 170884 h 314914"/>
                  <a:gd name="connsiteX165" fmla="*/ 80093 w 178182"/>
                  <a:gd name="connsiteY165" fmla="*/ 170782 h 314914"/>
                  <a:gd name="connsiteX166" fmla="*/ 70839 w 178182"/>
                  <a:gd name="connsiteY166" fmla="*/ 162350 h 314914"/>
                  <a:gd name="connsiteX167" fmla="*/ 70839 w 178182"/>
                  <a:gd name="connsiteY167" fmla="*/ 162350 h 314914"/>
                  <a:gd name="connsiteX168" fmla="*/ 70839 w 178182"/>
                  <a:gd name="connsiteY168" fmla="*/ 162248 h 314914"/>
                  <a:gd name="connsiteX169" fmla="*/ 70839 w 178182"/>
                  <a:gd name="connsiteY169" fmla="*/ 162145 h 314914"/>
                  <a:gd name="connsiteX170" fmla="*/ 66623 w 178182"/>
                  <a:gd name="connsiteY170" fmla="*/ 146311 h 314914"/>
                  <a:gd name="connsiteX171" fmla="*/ 64978 w 178182"/>
                  <a:gd name="connsiteY171" fmla="*/ 143637 h 314914"/>
                  <a:gd name="connsiteX172" fmla="*/ 59323 w 178182"/>
                  <a:gd name="connsiteY172" fmla="*/ 136440 h 314914"/>
                  <a:gd name="connsiteX173" fmla="*/ 55005 w 178182"/>
                  <a:gd name="connsiteY173" fmla="*/ 129654 h 314914"/>
                  <a:gd name="connsiteX174" fmla="*/ 55005 w 178182"/>
                  <a:gd name="connsiteY174" fmla="*/ 129551 h 314914"/>
                  <a:gd name="connsiteX175" fmla="*/ 58809 w 178182"/>
                  <a:gd name="connsiteY175" fmla="*/ 127495 h 314914"/>
                  <a:gd name="connsiteX176" fmla="*/ 59015 w 178182"/>
                  <a:gd name="connsiteY176" fmla="*/ 127495 h 314914"/>
                  <a:gd name="connsiteX177" fmla="*/ 62614 w 178182"/>
                  <a:gd name="connsiteY177" fmla="*/ 126467 h 314914"/>
                  <a:gd name="connsiteX178" fmla="*/ 62716 w 178182"/>
                  <a:gd name="connsiteY178" fmla="*/ 125953 h 314914"/>
                  <a:gd name="connsiteX179" fmla="*/ 60454 w 178182"/>
                  <a:gd name="connsiteY179" fmla="*/ 122354 h 314914"/>
                  <a:gd name="connsiteX180" fmla="*/ 58192 w 178182"/>
                  <a:gd name="connsiteY180" fmla="*/ 118550 h 314914"/>
                  <a:gd name="connsiteX181" fmla="*/ 58192 w 178182"/>
                  <a:gd name="connsiteY181" fmla="*/ 118447 h 314914"/>
                  <a:gd name="connsiteX182" fmla="*/ 58192 w 178182"/>
                  <a:gd name="connsiteY182" fmla="*/ 118344 h 314914"/>
                  <a:gd name="connsiteX183" fmla="*/ 57061 w 178182"/>
                  <a:gd name="connsiteY183" fmla="*/ 114128 h 314914"/>
                  <a:gd name="connsiteX184" fmla="*/ 55622 w 178182"/>
                  <a:gd name="connsiteY184" fmla="*/ 108062 h 314914"/>
                  <a:gd name="connsiteX185" fmla="*/ 55725 w 178182"/>
                  <a:gd name="connsiteY185" fmla="*/ 107137 h 314914"/>
                  <a:gd name="connsiteX186" fmla="*/ 55725 w 178182"/>
                  <a:gd name="connsiteY186" fmla="*/ 107034 h 314914"/>
                  <a:gd name="connsiteX187" fmla="*/ 56033 w 178182"/>
                  <a:gd name="connsiteY187" fmla="*/ 105286 h 314914"/>
                  <a:gd name="connsiteX188" fmla="*/ 53154 w 178182"/>
                  <a:gd name="connsiteY188" fmla="*/ 100659 h 314914"/>
                  <a:gd name="connsiteX189" fmla="*/ 52846 w 178182"/>
                  <a:gd name="connsiteY189" fmla="*/ 100454 h 314914"/>
                  <a:gd name="connsiteX190" fmla="*/ 49864 w 178182"/>
                  <a:gd name="connsiteY190" fmla="*/ 95107 h 314914"/>
                  <a:gd name="connsiteX191" fmla="*/ 48939 w 178182"/>
                  <a:gd name="connsiteY191" fmla="*/ 91714 h 314914"/>
                  <a:gd name="connsiteX192" fmla="*/ 47602 w 178182"/>
                  <a:gd name="connsiteY192" fmla="*/ 89658 h 314914"/>
                  <a:gd name="connsiteX193" fmla="*/ 45443 w 178182"/>
                  <a:gd name="connsiteY193" fmla="*/ 84517 h 314914"/>
                  <a:gd name="connsiteX194" fmla="*/ 45957 w 178182"/>
                  <a:gd name="connsiteY194" fmla="*/ 82460 h 314914"/>
                  <a:gd name="connsiteX195" fmla="*/ 50995 w 178182"/>
                  <a:gd name="connsiteY195" fmla="*/ 79582 h 314914"/>
                  <a:gd name="connsiteX196" fmla="*/ 50995 w 178182"/>
                  <a:gd name="connsiteY196" fmla="*/ 79582 h 314914"/>
                  <a:gd name="connsiteX197" fmla="*/ 56856 w 178182"/>
                  <a:gd name="connsiteY197" fmla="*/ 78965 h 314914"/>
                  <a:gd name="connsiteX198" fmla="*/ 56959 w 178182"/>
                  <a:gd name="connsiteY198" fmla="*/ 78862 h 314914"/>
                  <a:gd name="connsiteX199" fmla="*/ 56959 w 178182"/>
                  <a:gd name="connsiteY199" fmla="*/ 78759 h 314914"/>
                  <a:gd name="connsiteX200" fmla="*/ 56136 w 178182"/>
                  <a:gd name="connsiteY200" fmla="*/ 77217 h 314914"/>
                  <a:gd name="connsiteX201" fmla="*/ 53051 w 178182"/>
                  <a:gd name="connsiteY201" fmla="*/ 73824 h 314914"/>
                  <a:gd name="connsiteX202" fmla="*/ 48836 w 178182"/>
                  <a:gd name="connsiteY202" fmla="*/ 69094 h 314914"/>
                  <a:gd name="connsiteX203" fmla="*/ 47191 w 178182"/>
                  <a:gd name="connsiteY203" fmla="*/ 65907 h 314914"/>
                  <a:gd name="connsiteX204" fmla="*/ 47396 w 178182"/>
                  <a:gd name="connsiteY204" fmla="*/ 65187 h 314914"/>
                  <a:gd name="connsiteX205" fmla="*/ 51201 w 178182"/>
                  <a:gd name="connsiteY205" fmla="*/ 65084 h 314914"/>
                  <a:gd name="connsiteX206" fmla="*/ 51304 w 178182"/>
                  <a:gd name="connsiteY206" fmla="*/ 65084 h 314914"/>
                  <a:gd name="connsiteX207" fmla="*/ 53668 w 178182"/>
                  <a:gd name="connsiteY207" fmla="*/ 65804 h 314914"/>
                  <a:gd name="connsiteX208" fmla="*/ 58809 w 178182"/>
                  <a:gd name="connsiteY208" fmla="*/ 66215 h 314914"/>
                  <a:gd name="connsiteX209" fmla="*/ 66932 w 178182"/>
                  <a:gd name="connsiteY209" fmla="*/ 68066 h 314914"/>
                  <a:gd name="connsiteX210" fmla="*/ 73410 w 178182"/>
                  <a:gd name="connsiteY210" fmla="*/ 70122 h 314914"/>
                  <a:gd name="connsiteX211" fmla="*/ 71559 w 178182"/>
                  <a:gd name="connsiteY211" fmla="*/ 67038 h 314914"/>
                  <a:gd name="connsiteX212" fmla="*/ 65081 w 178182"/>
                  <a:gd name="connsiteY212" fmla="*/ 54185 h 314914"/>
                  <a:gd name="connsiteX213" fmla="*/ 69914 w 178182"/>
                  <a:gd name="connsiteY213" fmla="*/ 54185 h 314914"/>
                  <a:gd name="connsiteX214" fmla="*/ 70119 w 178182"/>
                  <a:gd name="connsiteY214" fmla="*/ 49353 h 314914"/>
                  <a:gd name="connsiteX215" fmla="*/ 73924 w 178182"/>
                  <a:gd name="connsiteY215" fmla="*/ 48119 h 314914"/>
                  <a:gd name="connsiteX216" fmla="*/ 77214 w 178182"/>
                  <a:gd name="connsiteY216" fmla="*/ 49250 h 314914"/>
                  <a:gd name="connsiteX217" fmla="*/ 85131 w 178182"/>
                  <a:gd name="connsiteY217" fmla="*/ 53774 h 314914"/>
                  <a:gd name="connsiteX218" fmla="*/ 97880 w 178182"/>
                  <a:gd name="connsiteY218" fmla="*/ 60354 h 314914"/>
                  <a:gd name="connsiteX219" fmla="*/ 102507 w 178182"/>
                  <a:gd name="connsiteY219" fmla="*/ 61485 h 314914"/>
                  <a:gd name="connsiteX220" fmla="*/ 110938 w 178182"/>
                  <a:gd name="connsiteY220" fmla="*/ 62925 h 314914"/>
                  <a:gd name="connsiteX221" fmla="*/ 110835 w 178182"/>
                  <a:gd name="connsiteY221" fmla="*/ 62719 h 314914"/>
                  <a:gd name="connsiteX222" fmla="*/ 110630 w 178182"/>
                  <a:gd name="connsiteY222" fmla="*/ 61794 h 314914"/>
                  <a:gd name="connsiteX223" fmla="*/ 111041 w 178182"/>
                  <a:gd name="connsiteY223" fmla="*/ 60663 h 314914"/>
                  <a:gd name="connsiteX224" fmla="*/ 116388 w 178182"/>
                  <a:gd name="connsiteY224" fmla="*/ 61177 h 314914"/>
                  <a:gd name="connsiteX225" fmla="*/ 121323 w 178182"/>
                  <a:gd name="connsiteY225" fmla="*/ 62308 h 314914"/>
                  <a:gd name="connsiteX226" fmla="*/ 127492 w 178182"/>
                  <a:gd name="connsiteY226" fmla="*/ 64570 h 314914"/>
                  <a:gd name="connsiteX227" fmla="*/ 129857 w 178182"/>
                  <a:gd name="connsiteY227" fmla="*/ 66009 h 314914"/>
                  <a:gd name="connsiteX228" fmla="*/ 129754 w 178182"/>
                  <a:gd name="connsiteY228" fmla="*/ 65701 h 314914"/>
                  <a:gd name="connsiteX229" fmla="*/ 126567 w 178182"/>
                  <a:gd name="connsiteY229" fmla="*/ 60252 h 314914"/>
                  <a:gd name="connsiteX230" fmla="*/ 124922 w 178182"/>
                  <a:gd name="connsiteY230" fmla="*/ 57476 h 314914"/>
                  <a:gd name="connsiteX231" fmla="*/ 125127 w 178182"/>
                  <a:gd name="connsiteY231" fmla="*/ 56756 h 314914"/>
                  <a:gd name="connsiteX232" fmla="*/ 128829 w 178182"/>
                  <a:gd name="connsiteY232" fmla="*/ 56036 h 314914"/>
                  <a:gd name="connsiteX233" fmla="*/ 129548 w 178182"/>
                  <a:gd name="connsiteY233" fmla="*/ 56036 h 314914"/>
                  <a:gd name="connsiteX234" fmla="*/ 123585 w 178182"/>
                  <a:gd name="connsiteY234" fmla="*/ 49661 h 314914"/>
                  <a:gd name="connsiteX235" fmla="*/ 119267 w 178182"/>
                  <a:gd name="connsiteY235" fmla="*/ 45446 h 314914"/>
                  <a:gd name="connsiteX236" fmla="*/ 118958 w 178182"/>
                  <a:gd name="connsiteY236" fmla="*/ 45137 h 314914"/>
                  <a:gd name="connsiteX237" fmla="*/ 117210 w 178182"/>
                  <a:gd name="connsiteY237" fmla="*/ 41333 h 314914"/>
                  <a:gd name="connsiteX238" fmla="*/ 118136 w 178182"/>
                  <a:gd name="connsiteY238" fmla="*/ 38660 h 314914"/>
                  <a:gd name="connsiteX239" fmla="*/ 118752 w 178182"/>
                  <a:gd name="connsiteY239" fmla="*/ 37117 h 314914"/>
                  <a:gd name="connsiteX240" fmla="*/ 117930 w 178182"/>
                  <a:gd name="connsiteY240" fmla="*/ 35472 h 314914"/>
                  <a:gd name="connsiteX241" fmla="*/ 117827 w 178182"/>
                  <a:gd name="connsiteY241" fmla="*/ 35370 h 314914"/>
                  <a:gd name="connsiteX242" fmla="*/ 116902 w 178182"/>
                  <a:gd name="connsiteY242" fmla="*/ 33416 h 314914"/>
                  <a:gd name="connsiteX243" fmla="*/ 117005 w 178182"/>
                  <a:gd name="connsiteY243" fmla="*/ 32696 h 314914"/>
                  <a:gd name="connsiteX244" fmla="*/ 122865 w 178182"/>
                  <a:gd name="connsiteY244" fmla="*/ 31360 h 314914"/>
                  <a:gd name="connsiteX245" fmla="*/ 126567 w 178182"/>
                  <a:gd name="connsiteY245" fmla="*/ 31257 h 314914"/>
                  <a:gd name="connsiteX246" fmla="*/ 126464 w 178182"/>
                  <a:gd name="connsiteY246" fmla="*/ 30537 h 314914"/>
                  <a:gd name="connsiteX247" fmla="*/ 127800 w 178182"/>
                  <a:gd name="connsiteY247" fmla="*/ 28069 h 314914"/>
                  <a:gd name="connsiteX248" fmla="*/ 138185 w 178182"/>
                  <a:gd name="connsiteY248" fmla="*/ 30537 h 314914"/>
                  <a:gd name="connsiteX249" fmla="*/ 149906 w 178182"/>
                  <a:gd name="connsiteY249" fmla="*/ 35986 h 314914"/>
                  <a:gd name="connsiteX250" fmla="*/ 160805 w 178182"/>
                  <a:gd name="connsiteY250" fmla="*/ 41436 h 314914"/>
                  <a:gd name="connsiteX251" fmla="*/ 164301 w 178182"/>
                  <a:gd name="connsiteY251" fmla="*/ 45137 h 314914"/>
                  <a:gd name="connsiteX252" fmla="*/ 165946 w 178182"/>
                  <a:gd name="connsiteY252" fmla="*/ 46988 h 314914"/>
                  <a:gd name="connsiteX253" fmla="*/ 166974 w 178182"/>
                  <a:gd name="connsiteY253" fmla="*/ 48119 h 314914"/>
                  <a:gd name="connsiteX254" fmla="*/ 167077 w 178182"/>
                  <a:gd name="connsiteY254" fmla="*/ 47913 h 314914"/>
                  <a:gd name="connsiteX255" fmla="*/ 170367 w 178182"/>
                  <a:gd name="connsiteY255" fmla="*/ 46165 h 314914"/>
                  <a:gd name="connsiteX256" fmla="*/ 171704 w 178182"/>
                  <a:gd name="connsiteY256" fmla="*/ 44109 h 314914"/>
                  <a:gd name="connsiteX257" fmla="*/ 173246 w 178182"/>
                  <a:gd name="connsiteY257" fmla="*/ 41025 h 314914"/>
                  <a:gd name="connsiteX258" fmla="*/ 175714 w 178182"/>
                  <a:gd name="connsiteY258" fmla="*/ 40716 h 314914"/>
                  <a:gd name="connsiteX259" fmla="*/ 178182 w 178182"/>
                  <a:gd name="connsiteY259" fmla="*/ 40922 h 314914"/>
                  <a:gd name="connsiteX260" fmla="*/ 178182 w 178182"/>
                  <a:gd name="connsiteY260" fmla="*/ 40922 h 314914"/>
                  <a:gd name="connsiteX261" fmla="*/ 176228 w 178182"/>
                  <a:gd name="connsiteY261" fmla="*/ 37426 h 314914"/>
                  <a:gd name="connsiteX262" fmla="*/ 168825 w 178182"/>
                  <a:gd name="connsiteY262" fmla="*/ 35986 h 314914"/>
                  <a:gd name="connsiteX263" fmla="*/ 169031 w 178182"/>
                  <a:gd name="connsiteY263" fmla="*/ 36398 h 314914"/>
                  <a:gd name="connsiteX264" fmla="*/ 169031 w 178182"/>
                  <a:gd name="connsiteY264" fmla="*/ 36398 h 314914"/>
                  <a:gd name="connsiteX265" fmla="*/ 169133 w 178182"/>
                  <a:gd name="connsiteY265" fmla="*/ 39688 h 314914"/>
                  <a:gd name="connsiteX266" fmla="*/ 161422 w 178182"/>
                  <a:gd name="connsiteY266" fmla="*/ 36912 h 314914"/>
                  <a:gd name="connsiteX267" fmla="*/ 151860 w 178182"/>
                  <a:gd name="connsiteY267" fmla="*/ 31874 h 314914"/>
                  <a:gd name="connsiteX268" fmla="*/ 146719 w 178182"/>
                  <a:gd name="connsiteY268" fmla="*/ 29406 h 314914"/>
                  <a:gd name="connsiteX269" fmla="*/ 146102 w 178182"/>
                  <a:gd name="connsiteY269" fmla="*/ 27350 h 314914"/>
                  <a:gd name="connsiteX270" fmla="*/ 154533 w 178182"/>
                  <a:gd name="connsiteY270" fmla="*/ 28481 h 314914"/>
                  <a:gd name="connsiteX271" fmla="*/ 158029 w 178182"/>
                  <a:gd name="connsiteY271" fmla="*/ 29303 h 314914"/>
                  <a:gd name="connsiteX272" fmla="*/ 158440 w 178182"/>
                  <a:gd name="connsiteY272" fmla="*/ 26630 h 314914"/>
                  <a:gd name="connsiteX273" fmla="*/ 162759 w 178182"/>
                  <a:gd name="connsiteY273" fmla="*/ 23545 h 314914"/>
                  <a:gd name="connsiteX274" fmla="*/ 163376 w 178182"/>
                  <a:gd name="connsiteY274" fmla="*/ 23545 h 314914"/>
                  <a:gd name="connsiteX275" fmla="*/ 163376 w 178182"/>
                  <a:gd name="connsiteY275" fmla="*/ 23545 h 314914"/>
                  <a:gd name="connsiteX276" fmla="*/ 155047 w 178182"/>
                  <a:gd name="connsiteY276" fmla="*/ 18610 h 314914"/>
                  <a:gd name="connsiteX277" fmla="*/ 150318 w 178182"/>
                  <a:gd name="connsiteY277" fmla="*/ 16245 h 314914"/>
                  <a:gd name="connsiteX278" fmla="*/ 138494 w 178182"/>
                  <a:gd name="connsiteY278" fmla="*/ 12544 h 314914"/>
                  <a:gd name="connsiteX279" fmla="*/ 130577 w 178182"/>
                  <a:gd name="connsiteY279" fmla="*/ 10179 h 314914"/>
                  <a:gd name="connsiteX280" fmla="*/ 127800 w 178182"/>
                  <a:gd name="connsiteY280" fmla="*/ 8534 h 314914"/>
                  <a:gd name="connsiteX281" fmla="*/ 125744 w 178182"/>
                  <a:gd name="connsiteY281" fmla="*/ 7814 h 314914"/>
                  <a:gd name="connsiteX282" fmla="*/ 123996 w 178182"/>
                  <a:gd name="connsiteY282" fmla="*/ 9459 h 314914"/>
                  <a:gd name="connsiteX283" fmla="*/ 126772 w 178182"/>
                  <a:gd name="connsiteY283" fmla="*/ 14600 h 314914"/>
                  <a:gd name="connsiteX284" fmla="*/ 129343 w 178182"/>
                  <a:gd name="connsiteY284" fmla="*/ 19638 h 314914"/>
                  <a:gd name="connsiteX285" fmla="*/ 127903 w 178182"/>
                  <a:gd name="connsiteY285" fmla="*/ 20461 h 314914"/>
                  <a:gd name="connsiteX286" fmla="*/ 127903 w 178182"/>
                  <a:gd name="connsiteY286" fmla="*/ 20461 h 314914"/>
                  <a:gd name="connsiteX287" fmla="*/ 123379 w 178182"/>
                  <a:gd name="connsiteY287" fmla="*/ 16965 h 314914"/>
                  <a:gd name="connsiteX288" fmla="*/ 119678 w 178182"/>
                  <a:gd name="connsiteY288" fmla="*/ 12955 h 314914"/>
                  <a:gd name="connsiteX289" fmla="*/ 116696 w 178182"/>
                  <a:gd name="connsiteY289" fmla="*/ 9768 h 314914"/>
                  <a:gd name="connsiteX290" fmla="*/ 115668 w 178182"/>
                  <a:gd name="connsiteY290" fmla="*/ 9459 h 314914"/>
                  <a:gd name="connsiteX291" fmla="*/ 109910 w 178182"/>
                  <a:gd name="connsiteY291" fmla="*/ 7814 h 314914"/>
                  <a:gd name="connsiteX292" fmla="*/ 109088 w 178182"/>
                  <a:gd name="connsiteY292" fmla="*/ 7609 h 314914"/>
                  <a:gd name="connsiteX293" fmla="*/ 108779 w 178182"/>
                  <a:gd name="connsiteY293" fmla="*/ 7609 h 314914"/>
                  <a:gd name="connsiteX294" fmla="*/ 107956 w 178182"/>
                  <a:gd name="connsiteY294" fmla="*/ 7506 h 314914"/>
                  <a:gd name="connsiteX295" fmla="*/ 106312 w 178182"/>
                  <a:gd name="connsiteY295" fmla="*/ 7403 h 314914"/>
                  <a:gd name="connsiteX296" fmla="*/ 110733 w 178182"/>
                  <a:gd name="connsiteY296" fmla="*/ 18713 h 314914"/>
                  <a:gd name="connsiteX297" fmla="*/ 108676 w 178182"/>
                  <a:gd name="connsiteY297" fmla="*/ 20358 h 314914"/>
                  <a:gd name="connsiteX298" fmla="*/ 101376 w 178182"/>
                  <a:gd name="connsiteY298" fmla="*/ 13366 h 314914"/>
                  <a:gd name="connsiteX299" fmla="*/ 96852 w 178182"/>
                  <a:gd name="connsiteY299" fmla="*/ 7711 h 314914"/>
                  <a:gd name="connsiteX300" fmla="*/ 94693 w 178182"/>
                  <a:gd name="connsiteY300" fmla="*/ 7403 h 314914"/>
                  <a:gd name="connsiteX301" fmla="*/ 95310 w 178182"/>
                  <a:gd name="connsiteY301" fmla="*/ 11516 h 314914"/>
                  <a:gd name="connsiteX302" fmla="*/ 96132 w 178182"/>
                  <a:gd name="connsiteY302" fmla="*/ 15217 h 314914"/>
                  <a:gd name="connsiteX303" fmla="*/ 95516 w 178182"/>
                  <a:gd name="connsiteY303" fmla="*/ 26424 h 314914"/>
                  <a:gd name="connsiteX304" fmla="*/ 89552 w 178182"/>
                  <a:gd name="connsiteY304" fmla="*/ 22517 h 314914"/>
                  <a:gd name="connsiteX305" fmla="*/ 88112 w 178182"/>
                  <a:gd name="connsiteY305" fmla="*/ 15526 h 314914"/>
                  <a:gd name="connsiteX306" fmla="*/ 86262 w 178182"/>
                  <a:gd name="connsiteY306" fmla="*/ 9562 h 314914"/>
                  <a:gd name="connsiteX307" fmla="*/ 84925 w 178182"/>
                  <a:gd name="connsiteY307" fmla="*/ 4524 h 314914"/>
                  <a:gd name="connsiteX308" fmla="*/ 85748 w 178182"/>
                  <a:gd name="connsiteY308" fmla="*/ 3907 h 314914"/>
                  <a:gd name="connsiteX309" fmla="*/ 79579 w 178182"/>
                  <a:gd name="connsiteY309" fmla="*/ 206 h 314914"/>
                  <a:gd name="connsiteX310" fmla="*/ 79579 w 178182"/>
                  <a:gd name="connsiteY310" fmla="*/ 206 h 314914"/>
                  <a:gd name="connsiteX311" fmla="*/ 78036 w 178182"/>
                  <a:gd name="connsiteY311" fmla="*/ 0 h 314914"/>
                  <a:gd name="connsiteX312" fmla="*/ 79167 w 178182"/>
                  <a:gd name="connsiteY312" fmla="*/ 2982 h 314914"/>
                  <a:gd name="connsiteX313" fmla="*/ 80195 w 178182"/>
                  <a:gd name="connsiteY313" fmla="*/ 5449 h 314914"/>
                  <a:gd name="connsiteX314" fmla="*/ 79681 w 178182"/>
                  <a:gd name="connsiteY314" fmla="*/ 6580 h 314914"/>
                  <a:gd name="connsiteX315" fmla="*/ 73204 w 178182"/>
                  <a:gd name="connsiteY315" fmla="*/ 5758 h 314914"/>
                  <a:gd name="connsiteX316" fmla="*/ 70839 w 178182"/>
                  <a:gd name="connsiteY316" fmla="*/ 7094 h 314914"/>
                  <a:gd name="connsiteX317" fmla="*/ 72793 w 178182"/>
                  <a:gd name="connsiteY317" fmla="*/ 8842 h 314914"/>
                  <a:gd name="connsiteX318" fmla="*/ 76700 w 178182"/>
                  <a:gd name="connsiteY318" fmla="*/ 13572 h 314914"/>
                  <a:gd name="connsiteX319" fmla="*/ 75877 w 178182"/>
                  <a:gd name="connsiteY319" fmla="*/ 14703 h 314914"/>
                  <a:gd name="connsiteX320" fmla="*/ 70839 w 178182"/>
                  <a:gd name="connsiteY320" fmla="*/ 12647 h 314914"/>
                  <a:gd name="connsiteX321" fmla="*/ 66829 w 178182"/>
                  <a:gd name="connsiteY321" fmla="*/ 11104 h 314914"/>
                  <a:gd name="connsiteX322" fmla="*/ 67138 w 178182"/>
                  <a:gd name="connsiteY322" fmla="*/ 14703 h 314914"/>
                  <a:gd name="connsiteX323" fmla="*/ 67652 w 178182"/>
                  <a:gd name="connsiteY323" fmla="*/ 18919 h 314914"/>
                  <a:gd name="connsiteX324" fmla="*/ 67652 w 178182"/>
                  <a:gd name="connsiteY324" fmla="*/ 19124 h 314914"/>
                  <a:gd name="connsiteX325" fmla="*/ 68885 w 178182"/>
                  <a:gd name="connsiteY325" fmla="*/ 19741 h 314914"/>
                  <a:gd name="connsiteX326" fmla="*/ 76391 w 178182"/>
                  <a:gd name="connsiteY326" fmla="*/ 28275 h 314914"/>
                  <a:gd name="connsiteX327" fmla="*/ 75157 w 178182"/>
                  <a:gd name="connsiteY327" fmla="*/ 30126 h 314914"/>
                  <a:gd name="connsiteX328" fmla="*/ 66726 w 178182"/>
                  <a:gd name="connsiteY328" fmla="*/ 24574 h 314914"/>
                  <a:gd name="connsiteX329" fmla="*/ 61997 w 178182"/>
                  <a:gd name="connsiteY329" fmla="*/ 20461 h 314914"/>
                  <a:gd name="connsiteX330" fmla="*/ 61380 w 178182"/>
                  <a:gd name="connsiteY330" fmla="*/ 20564 h 314914"/>
                  <a:gd name="connsiteX331" fmla="*/ 63128 w 178182"/>
                  <a:gd name="connsiteY331" fmla="*/ 22929 h 314914"/>
                  <a:gd name="connsiteX332" fmla="*/ 62408 w 178182"/>
                  <a:gd name="connsiteY332" fmla="*/ 24471 h 314914"/>
                  <a:gd name="connsiteX333" fmla="*/ 56239 w 178182"/>
                  <a:gd name="connsiteY333" fmla="*/ 23545 h 314914"/>
                  <a:gd name="connsiteX334" fmla="*/ 48836 w 178182"/>
                  <a:gd name="connsiteY334" fmla="*/ 22929 h 314914"/>
                  <a:gd name="connsiteX335" fmla="*/ 55211 w 178182"/>
                  <a:gd name="connsiteY335" fmla="*/ 26013 h 314914"/>
                  <a:gd name="connsiteX336" fmla="*/ 61894 w 178182"/>
                  <a:gd name="connsiteY336" fmla="*/ 29406 h 314914"/>
                  <a:gd name="connsiteX337" fmla="*/ 62408 w 178182"/>
                  <a:gd name="connsiteY337" fmla="*/ 31154 h 314914"/>
                  <a:gd name="connsiteX338" fmla="*/ 58501 w 178182"/>
                  <a:gd name="connsiteY338" fmla="*/ 30846 h 314914"/>
                  <a:gd name="connsiteX339" fmla="*/ 55519 w 178182"/>
                  <a:gd name="connsiteY339" fmla="*/ 29920 h 314914"/>
                  <a:gd name="connsiteX340" fmla="*/ 55005 w 178182"/>
                  <a:gd name="connsiteY340" fmla="*/ 30434 h 314914"/>
                  <a:gd name="connsiteX341" fmla="*/ 47499 w 178182"/>
                  <a:gd name="connsiteY341" fmla="*/ 28172 h 314914"/>
                  <a:gd name="connsiteX342" fmla="*/ 52126 w 178182"/>
                  <a:gd name="connsiteY342" fmla="*/ 33005 h 314914"/>
                  <a:gd name="connsiteX343" fmla="*/ 54594 w 178182"/>
                  <a:gd name="connsiteY343" fmla="*/ 35986 h 314914"/>
                  <a:gd name="connsiteX344" fmla="*/ 55930 w 178182"/>
                  <a:gd name="connsiteY344" fmla="*/ 39071 h 314914"/>
                  <a:gd name="connsiteX345" fmla="*/ 54696 w 178182"/>
                  <a:gd name="connsiteY345" fmla="*/ 39894 h 314914"/>
                  <a:gd name="connsiteX346" fmla="*/ 46163 w 178182"/>
                  <a:gd name="connsiteY346" fmla="*/ 34033 h 314914"/>
                  <a:gd name="connsiteX347" fmla="*/ 42770 w 178182"/>
                  <a:gd name="connsiteY347" fmla="*/ 31565 h 314914"/>
                  <a:gd name="connsiteX348" fmla="*/ 40508 w 178182"/>
                  <a:gd name="connsiteY348" fmla="*/ 33108 h 314914"/>
                  <a:gd name="connsiteX349" fmla="*/ 39068 w 178182"/>
                  <a:gd name="connsiteY349" fmla="*/ 34239 h 314914"/>
                  <a:gd name="connsiteX350" fmla="*/ 35572 w 178182"/>
                  <a:gd name="connsiteY350" fmla="*/ 30846 h 314914"/>
                  <a:gd name="connsiteX351" fmla="*/ 30637 w 178182"/>
                  <a:gd name="connsiteY351" fmla="*/ 24882 h 314914"/>
                  <a:gd name="connsiteX352" fmla="*/ 26421 w 178182"/>
                  <a:gd name="connsiteY352" fmla="*/ 24265 h 314914"/>
                  <a:gd name="connsiteX353" fmla="*/ 23748 w 178182"/>
                  <a:gd name="connsiteY353" fmla="*/ 25807 h 314914"/>
                  <a:gd name="connsiteX354" fmla="*/ 23234 w 178182"/>
                  <a:gd name="connsiteY354" fmla="*/ 25910 h 314914"/>
                  <a:gd name="connsiteX355" fmla="*/ 21795 w 178182"/>
                  <a:gd name="connsiteY355" fmla="*/ 26322 h 314914"/>
                  <a:gd name="connsiteX356" fmla="*/ 24159 w 178182"/>
                  <a:gd name="connsiteY356" fmla="*/ 28069 h 314914"/>
                  <a:gd name="connsiteX357" fmla="*/ 30843 w 178182"/>
                  <a:gd name="connsiteY357" fmla="*/ 35781 h 314914"/>
                  <a:gd name="connsiteX358" fmla="*/ 28169 w 178182"/>
                  <a:gd name="connsiteY358" fmla="*/ 36706 h 314914"/>
                  <a:gd name="connsiteX359" fmla="*/ 26421 w 178182"/>
                  <a:gd name="connsiteY359" fmla="*/ 36501 h 314914"/>
                  <a:gd name="connsiteX360" fmla="*/ 28067 w 178182"/>
                  <a:gd name="connsiteY360" fmla="*/ 38454 h 314914"/>
                  <a:gd name="connsiteX361" fmla="*/ 29095 w 178182"/>
                  <a:gd name="connsiteY361" fmla="*/ 42464 h 314914"/>
                  <a:gd name="connsiteX362" fmla="*/ 22720 w 178182"/>
                  <a:gd name="connsiteY362" fmla="*/ 40510 h 314914"/>
                  <a:gd name="connsiteX363" fmla="*/ 17579 w 178182"/>
                  <a:gd name="connsiteY363" fmla="*/ 39277 h 314914"/>
                  <a:gd name="connsiteX364" fmla="*/ 17168 w 178182"/>
                  <a:gd name="connsiteY364" fmla="*/ 40716 h 314914"/>
                  <a:gd name="connsiteX365" fmla="*/ 17374 w 178182"/>
                  <a:gd name="connsiteY365" fmla="*/ 44829 h 314914"/>
                  <a:gd name="connsiteX366" fmla="*/ 19121 w 178182"/>
                  <a:gd name="connsiteY366" fmla="*/ 50381 h 314914"/>
                  <a:gd name="connsiteX367" fmla="*/ 20561 w 178182"/>
                  <a:gd name="connsiteY367" fmla="*/ 51512 h 314914"/>
                  <a:gd name="connsiteX368" fmla="*/ 21280 w 178182"/>
                  <a:gd name="connsiteY368" fmla="*/ 50998 h 314914"/>
                  <a:gd name="connsiteX369" fmla="*/ 26010 w 178182"/>
                  <a:gd name="connsiteY369" fmla="*/ 49661 h 314914"/>
                  <a:gd name="connsiteX370" fmla="*/ 30123 w 178182"/>
                  <a:gd name="connsiteY370" fmla="*/ 52849 h 314914"/>
                  <a:gd name="connsiteX371" fmla="*/ 32282 w 178182"/>
                  <a:gd name="connsiteY371" fmla="*/ 55111 h 314914"/>
                  <a:gd name="connsiteX372" fmla="*/ 37423 w 178182"/>
                  <a:gd name="connsiteY372" fmla="*/ 60560 h 314914"/>
                  <a:gd name="connsiteX373" fmla="*/ 36806 w 178182"/>
                  <a:gd name="connsiteY373" fmla="*/ 61691 h 314914"/>
                  <a:gd name="connsiteX374" fmla="*/ 33516 w 178182"/>
                  <a:gd name="connsiteY374" fmla="*/ 60869 h 314914"/>
                  <a:gd name="connsiteX375" fmla="*/ 28272 w 178182"/>
                  <a:gd name="connsiteY375" fmla="*/ 58607 h 314914"/>
                  <a:gd name="connsiteX376" fmla="*/ 29198 w 178182"/>
                  <a:gd name="connsiteY376" fmla="*/ 60149 h 314914"/>
                  <a:gd name="connsiteX377" fmla="*/ 29917 w 178182"/>
                  <a:gd name="connsiteY377" fmla="*/ 63233 h 314914"/>
                  <a:gd name="connsiteX378" fmla="*/ 21280 w 178182"/>
                  <a:gd name="connsiteY378" fmla="*/ 59121 h 314914"/>
                  <a:gd name="connsiteX379" fmla="*/ 18916 w 178182"/>
                  <a:gd name="connsiteY379" fmla="*/ 57578 h 314914"/>
                  <a:gd name="connsiteX380" fmla="*/ 18402 w 178182"/>
                  <a:gd name="connsiteY380" fmla="*/ 57270 h 314914"/>
                  <a:gd name="connsiteX381" fmla="*/ 18504 w 178182"/>
                  <a:gd name="connsiteY381" fmla="*/ 58298 h 314914"/>
                  <a:gd name="connsiteX382" fmla="*/ 17990 w 178182"/>
                  <a:gd name="connsiteY382" fmla="*/ 61691 h 314914"/>
                  <a:gd name="connsiteX383" fmla="*/ 15523 w 178182"/>
                  <a:gd name="connsiteY383" fmla="*/ 61485 h 314914"/>
                  <a:gd name="connsiteX384" fmla="*/ 11513 w 178182"/>
                  <a:gd name="connsiteY384" fmla="*/ 55214 h 314914"/>
                  <a:gd name="connsiteX385" fmla="*/ 8017 w 178182"/>
                  <a:gd name="connsiteY385" fmla="*/ 49147 h 314914"/>
                  <a:gd name="connsiteX386" fmla="*/ 7194 w 178182"/>
                  <a:gd name="connsiteY386" fmla="*/ 48633 h 314914"/>
                  <a:gd name="connsiteX387" fmla="*/ 7503 w 178182"/>
                  <a:gd name="connsiteY387" fmla="*/ 50175 h 314914"/>
                  <a:gd name="connsiteX388" fmla="*/ 8223 w 178182"/>
                  <a:gd name="connsiteY388" fmla="*/ 55316 h 314914"/>
                  <a:gd name="connsiteX389" fmla="*/ 5549 w 178182"/>
                  <a:gd name="connsiteY389" fmla="*/ 60457 h 314914"/>
                  <a:gd name="connsiteX390" fmla="*/ 5035 w 178182"/>
                  <a:gd name="connsiteY390" fmla="*/ 60971 h 314914"/>
                  <a:gd name="connsiteX391" fmla="*/ 5858 w 178182"/>
                  <a:gd name="connsiteY391" fmla="*/ 61588 h 314914"/>
                  <a:gd name="connsiteX392" fmla="*/ 7400 w 178182"/>
                  <a:gd name="connsiteY392" fmla="*/ 66318 h 314914"/>
                  <a:gd name="connsiteX393" fmla="*/ 7400 w 178182"/>
                  <a:gd name="connsiteY393" fmla="*/ 69814 h 314914"/>
                  <a:gd name="connsiteX394" fmla="*/ 4110 w 178182"/>
                  <a:gd name="connsiteY394" fmla="*/ 76189 h 314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</a:cxnLst>
                <a:rect l="l" t="t" r="r" b="b"/>
                <a:pathLst>
                  <a:path w="178182" h="314914">
                    <a:moveTo>
                      <a:pt x="4110" y="76189"/>
                    </a:moveTo>
                    <a:cubicBezTo>
                      <a:pt x="2568" y="77319"/>
                      <a:pt x="1025" y="78450"/>
                      <a:pt x="306" y="79993"/>
                    </a:cubicBezTo>
                    <a:cubicBezTo>
                      <a:pt x="100" y="80404"/>
                      <a:pt x="-209" y="81227"/>
                      <a:pt x="203" y="81638"/>
                    </a:cubicBezTo>
                    <a:cubicBezTo>
                      <a:pt x="614" y="82049"/>
                      <a:pt x="1334" y="82049"/>
                      <a:pt x="1951" y="81844"/>
                    </a:cubicBezTo>
                    <a:cubicBezTo>
                      <a:pt x="2362" y="81638"/>
                      <a:pt x="2979" y="81227"/>
                      <a:pt x="2876" y="80198"/>
                    </a:cubicBezTo>
                    <a:cubicBezTo>
                      <a:pt x="2670" y="77422"/>
                      <a:pt x="3904" y="76703"/>
                      <a:pt x="5344" y="76189"/>
                    </a:cubicBezTo>
                    <a:cubicBezTo>
                      <a:pt x="6166" y="75880"/>
                      <a:pt x="6989" y="75572"/>
                      <a:pt x="7708" y="74235"/>
                    </a:cubicBezTo>
                    <a:cubicBezTo>
                      <a:pt x="11410" y="67243"/>
                      <a:pt x="15009" y="67757"/>
                      <a:pt x="16962" y="68683"/>
                    </a:cubicBezTo>
                    <a:cubicBezTo>
                      <a:pt x="19738" y="70122"/>
                      <a:pt x="21383" y="70225"/>
                      <a:pt x="21692" y="69917"/>
                    </a:cubicBezTo>
                    <a:cubicBezTo>
                      <a:pt x="21795" y="69814"/>
                      <a:pt x="21897" y="69402"/>
                      <a:pt x="21692" y="68683"/>
                    </a:cubicBezTo>
                    <a:cubicBezTo>
                      <a:pt x="21280" y="67038"/>
                      <a:pt x="21589" y="65907"/>
                      <a:pt x="22514" y="65290"/>
                    </a:cubicBezTo>
                    <a:cubicBezTo>
                      <a:pt x="23440" y="64673"/>
                      <a:pt x="25188" y="64056"/>
                      <a:pt x="30431" y="67038"/>
                    </a:cubicBezTo>
                    <a:cubicBezTo>
                      <a:pt x="33002" y="68477"/>
                      <a:pt x="33105" y="69917"/>
                      <a:pt x="33105" y="71150"/>
                    </a:cubicBezTo>
                    <a:cubicBezTo>
                      <a:pt x="33207" y="72281"/>
                      <a:pt x="33207" y="73310"/>
                      <a:pt x="35881" y="74955"/>
                    </a:cubicBezTo>
                    <a:cubicBezTo>
                      <a:pt x="38245" y="76394"/>
                      <a:pt x="39274" y="77731"/>
                      <a:pt x="39171" y="79067"/>
                    </a:cubicBezTo>
                    <a:cubicBezTo>
                      <a:pt x="39068" y="79787"/>
                      <a:pt x="38554" y="80404"/>
                      <a:pt x="37629" y="80713"/>
                    </a:cubicBezTo>
                    <a:cubicBezTo>
                      <a:pt x="36395" y="81021"/>
                      <a:pt x="34441" y="80610"/>
                      <a:pt x="33002" y="78862"/>
                    </a:cubicBezTo>
                    <a:cubicBezTo>
                      <a:pt x="31460" y="77011"/>
                      <a:pt x="28786" y="75469"/>
                      <a:pt x="27450" y="75160"/>
                    </a:cubicBezTo>
                    <a:cubicBezTo>
                      <a:pt x="28067" y="76805"/>
                      <a:pt x="28786" y="79479"/>
                      <a:pt x="27655" y="81124"/>
                    </a:cubicBezTo>
                    <a:cubicBezTo>
                      <a:pt x="27244" y="81844"/>
                      <a:pt x="26524" y="82255"/>
                      <a:pt x="25599" y="82358"/>
                    </a:cubicBezTo>
                    <a:cubicBezTo>
                      <a:pt x="25290" y="82872"/>
                      <a:pt x="26113" y="86470"/>
                      <a:pt x="30020" y="91406"/>
                    </a:cubicBezTo>
                    <a:cubicBezTo>
                      <a:pt x="31151" y="92845"/>
                      <a:pt x="31768" y="93873"/>
                      <a:pt x="31254" y="94799"/>
                    </a:cubicBezTo>
                    <a:cubicBezTo>
                      <a:pt x="30740" y="95724"/>
                      <a:pt x="29712" y="95621"/>
                      <a:pt x="28889" y="95518"/>
                    </a:cubicBezTo>
                    <a:cubicBezTo>
                      <a:pt x="28889" y="95518"/>
                      <a:pt x="28889" y="95518"/>
                      <a:pt x="28889" y="95518"/>
                    </a:cubicBezTo>
                    <a:cubicBezTo>
                      <a:pt x="28992" y="95621"/>
                      <a:pt x="29095" y="95827"/>
                      <a:pt x="29198" y="95930"/>
                    </a:cubicBezTo>
                    <a:cubicBezTo>
                      <a:pt x="32693" y="100762"/>
                      <a:pt x="33310" y="108988"/>
                      <a:pt x="32693" y="115157"/>
                    </a:cubicBezTo>
                    <a:cubicBezTo>
                      <a:pt x="32385" y="118241"/>
                      <a:pt x="34133" y="119886"/>
                      <a:pt x="35984" y="121634"/>
                    </a:cubicBezTo>
                    <a:cubicBezTo>
                      <a:pt x="37217" y="122868"/>
                      <a:pt x="38554" y="124102"/>
                      <a:pt x="39171" y="125747"/>
                    </a:cubicBezTo>
                    <a:cubicBezTo>
                      <a:pt x="39582" y="126878"/>
                      <a:pt x="39274" y="127598"/>
                      <a:pt x="38862" y="128009"/>
                    </a:cubicBezTo>
                    <a:cubicBezTo>
                      <a:pt x="37834" y="129243"/>
                      <a:pt x="35675" y="129037"/>
                      <a:pt x="33310" y="128729"/>
                    </a:cubicBezTo>
                    <a:cubicBezTo>
                      <a:pt x="32590" y="128626"/>
                      <a:pt x="31460" y="128523"/>
                      <a:pt x="30843" y="128523"/>
                    </a:cubicBezTo>
                    <a:cubicBezTo>
                      <a:pt x="31357" y="129448"/>
                      <a:pt x="33002" y="131402"/>
                      <a:pt x="34236" y="132841"/>
                    </a:cubicBezTo>
                    <a:cubicBezTo>
                      <a:pt x="37834" y="137160"/>
                      <a:pt x="39994" y="139936"/>
                      <a:pt x="39582" y="141787"/>
                    </a:cubicBezTo>
                    <a:cubicBezTo>
                      <a:pt x="39274" y="143123"/>
                      <a:pt x="41741" y="145591"/>
                      <a:pt x="43798" y="147545"/>
                    </a:cubicBezTo>
                    <a:cubicBezTo>
                      <a:pt x="45032" y="148778"/>
                      <a:pt x="46265" y="150012"/>
                      <a:pt x="47088" y="151143"/>
                    </a:cubicBezTo>
                    <a:cubicBezTo>
                      <a:pt x="47705" y="151966"/>
                      <a:pt x="47808" y="152685"/>
                      <a:pt x="47396" y="153200"/>
                    </a:cubicBezTo>
                    <a:cubicBezTo>
                      <a:pt x="46677" y="154228"/>
                      <a:pt x="45135" y="153919"/>
                      <a:pt x="42770" y="153302"/>
                    </a:cubicBezTo>
                    <a:cubicBezTo>
                      <a:pt x="42050" y="153097"/>
                      <a:pt x="41022" y="152891"/>
                      <a:pt x="40405" y="152788"/>
                    </a:cubicBezTo>
                    <a:cubicBezTo>
                      <a:pt x="40816" y="153714"/>
                      <a:pt x="40610" y="154331"/>
                      <a:pt x="40405" y="154845"/>
                    </a:cubicBezTo>
                    <a:cubicBezTo>
                      <a:pt x="39685" y="156284"/>
                      <a:pt x="37526" y="156490"/>
                      <a:pt x="35367" y="156695"/>
                    </a:cubicBezTo>
                    <a:cubicBezTo>
                      <a:pt x="35058" y="156695"/>
                      <a:pt x="34750" y="156798"/>
                      <a:pt x="34441" y="156798"/>
                    </a:cubicBezTo>
                    <a:cubicBezTo>
                      <a:pt x="36086" y="158135"/>
                      <a:pt x="40508" y="160808"/>
                      <a:pt x="47396" y="164612"/>
                    </a:cubicBezTo>
                    <a:cubicBezTo>
                      <a:pt x="50173" y="166155"/>
                      <a:pt x="50584" y="167491"/>
                      <a:pt x="50584" y="168417"/>
                    </a:cubicBezTo>
                    <a:cubicBezTo>
                      <a:pt x="50481" y="169239"/>
                      <a:pt x="49967" y="169856"/>
                      <a:pt x="49144" y="170165"/>
                    </a:cubicBezTo>
                    <a:cubicBezTo>
                      <a:pt x="47808" y="170679"/>
                      <a:pt x="45546" y="170267"/>
                      <a:pt x="43695" y="168211"/>
                    </a:cubicBezTo>
                    <a:cubicBezTo>
                      <a:pt x="43078" y="167594"/>
                      <a:pt x="42770" y="167389"/>
                      <a:pt x="42564" y="167389"/>
                    </a:cubicBezTo>
                    <a:cubicBezTo>
                      <a:pt x="42256" y="167389"/>
                      <a:pt x="41947" y="167903"/>
                      <a:pt x="41639" y="168314"/>
                    </a:cubicBezTo>
                    <a:cubicBezTo>
                      <a:pt x="42770" y="169856"/>
                      <a:pt x="43489" y="171193"/>
                      <a:pt x="44003" y="172324"/>
                    </a:cubicBezTo>
                    <a:cubicBezTo>
                      <a:pt x="48836" y="185793"/>
                      <a:pt x="46163" y="195047"/>
                      <a:pt x="35469" y="202244"/>
                    </a:cubicBezTo>
                    <a:cubicBezTo>
                      <a:pt x="33105" y="203786"/>
                      <a:pt x="29917" y="204198"/>
                      <a:pt x="25907" y="203272"/>
                    </a:cubicBezTo>
                    <a:cubicBezTo>
                      <a:pt x="25188" y="203581"/>
                      <a:pt x="24262" y="203786"/>
                      <a:pt x="23440" y="203992"/>
                    </a:cubicBezTo>
                    <a:cubicBezTo>
                      <a:pt x="23543" y="205226"/>
                      <a:pt x="23440" y="206357"/>
                      <a:pt x="23029" y="207385"/>
                    </a:cubicBezTo>
                    <a:cubicBezTo>
                      <a:pt x="23131" y="207488"/>
                      <a:pt x="23234" y="207591"/>
                      <a:pt x="23337" y="207796"/>
                    </a:cubicBezTo>
                    <a:lnTo>
                      <a:pt x="23337" y="207899"/>
                    </a:lnTo>
                    <a:cubicBezTo>
                      <a:pt x="23645" y="208002"/>
                      <a:pt x="23954" y="208105"/>
                      <a:pt x="24262" y="208207"/>
                    </a:cubicBezTo>
                    <a:cubicBezTo>
                      <a:pt x="26421" y="208927"/>
                      <a:pt x="28684" y="209544"/>
                      <a:pt x="30123" y="210881"/>
                    </a:cubicBezTo>
                    <a:cubicBezTo>
                      <a:pt x="30946" y="211600"/>
                      <a:pt x="31254" y="212423"/>
                      <a:pt x="30946" y="213143"/>
                    </a:cubicBezTo>
                    <a:cubicBezTo>
                      <a:pt x="30534" y="213965"/>
                      <a:pt x="29609" y="214274"/>
                      <a:pt x="27552" y="214274"/>
                    </a:cubicBezTo>
                    <a:cubicBezTo>
                      <a:pt x="28786" y="217050"/>
                      <a:pt x="28992" y="219415"/>
                      <a:pt x="28272" y="221368"/>
                    </a:cubicBezTo>
                    <a:cubicBezTo>
                      <a:pt x="26524" y="225789"/>
                      <a:pt x="23440" y="228977"/>
                      <a:pt x="19224" y="230622"/>
                    </a:cubicBezTo>
                    <a:cubicBezTo>
                      <a:pt x="23234" y="233912"/>
                      <a:pt x="26216" y="237716"/>
                      <a:pt x="27758" y="241726"/>
                    </a:cubicBezTo>
                    <a:lnTo>
                      <a:pt x="28375" y="243269"/>
                    </a:lnTo>
                    <a:cubicBezTo>
                      <a:pt x="30329" y="248204"/>
                      <a:pt x="32282" y="252831"/>
                      <a:pt x="32076" y="257252"/>
                    </a:cubicBezTo>
                    <a:cubicBezTo>
                      <a:pt x="31974" y="259103"/>
                      <a:pt x="31460" y="260645"/>
                      <a:pt x="30534" y="261982"/>
                    </a:cubicBezTo>
                    <a:cubicBezTo>
                      <a:pt x="30431" y="262804"/>
                      <a:pt x="30637" y="263935"/>
                      <a:pt x="33310" y="266094"/>
                    </a:cubicBezTo>
                    <a:cubicBezTo>
                      <a:pt x="36292" y="268459"/>
                      <a:pt x="36909" y="268048"/>
                      <a:pt x="37526" y="267637"/>
                    </a:cubicBezTo>
                    <a:cubicBezTo>
                      <a:pt x="38760" y="266814"/>
                      <a:pt x="39891" y="266711"/>
                      <a:pt x="41844" y="268665"/>
                    </a:cubicBezTo>
                    <a:cubicBezTo>
                      <a:pt x="42872" y="269693"/>
                      <a:pt x="43695" y="270104"/>
                      <a:pt x="44209" y="270001"/>
                    </a:cubicBezTo>
                    <a:cubicBezTo>
                      <a:pt x="45443" y="269693"/>
                      <a:pt x="46471" y="266506"/>
                      <a:pt x="46882" y="265169"/>
                    </a:cubicBezTo>
                    <a:cubicBezTo>
                      <a:pt x="47294" y="263729"/>
                      <a:pt x="48527" y="263010"/>
                      <a:pt x="49864" y="263318"/>
                    </a:cubicBezTo>
                    <a:cubicBezTo>
                      <a:pt x="52332" y="263832"/>
                      <a:pt x="55519" y="267739"/>
                      <a:pt x="55211" y="269693"/>
                    </a:cubicBezTo>
                    <a:cubicBezTo>
                      <a:pt x="55108" y="270413"/>
                      <a:pt x="54491" y="271235"/>
                      <a:pt x="53154" y="271132"/>
                    </a:cubicBezTo>
                    <a:cubicBezTo>
                      <a:pt x="51612" y="271030"/>
                      <a:pt x="50378" y="271441"/>
                      <a:pt x="49967" y="272263"/>
                    </a:cubicBezTo>
                    <a:cubicBezTo>
                      <a:pt x="49556" y="273086"/>
                      <a:pt x="49967" y="274320"/>
                      <a:pt x="51201" y="275656"/>
                    </a:cubicBezTo>
                    <a:cubicBezTo>
                      <a:pt x="52229" y="276890"/>
                      <a:pt x="52537" y="277918"/>
                      <a:pt x="52229" y="278844"/>
                    </a:cubicBezTo>
                    <a:cubicBezTo>
                      <a:pt x="51920" y="279461"/>
                      <a:pt x="51304" y="279872"/>
                      <a:pt x="50481" y="279975"/>
                    </a:cubicBezTo>
                    <a:cubicBezTo>
                      <a:pt x="48425" y="280078"/>
                      <a:pt x="45135" y="278330"/>
                      <a:pt x="43284" y="275245"/>
                    </a:cubicBezTo>
                    <a:cubicBezTo>
                      <a:pt x="42667" y="274217"/>
                      <a:pt x="42050" y="273806"/>
                      <a:pt x="41639" y="273806"/>
                    </a:cubicBezTo>
                    <a:cubicBezTo>
                      <a:pt x="41433" y="273806"/>
                      <a:pt x="41227" y="274114"/>
                      <a:pt x="41124" y="274525"/>
                    </a:cubicBezTo>
                    <a:cubicBezTo>
                      <a:pt x="40919" y="275451"/>
                      <a:pt x="41330" y="276993"/>
                      <a:pt x="43078" y="278227"/>
                    </a:cubicBezTo>
                    <a:cubicBezTo>
                      <a:pt x="46574" y="280694"/>
                      <a:pt x="46779" y="282751"/>
                      <a:pt x="47088" y="284499"/>
                    </a:cubicBezTo>
                    <a:cubicBezTo>
                      <a:pt x="47191" y="285424"/>
                      <a:pt x="47396" y="286349"/>
                      <a:pt x="48013" y="287481"/>
                    </a:cubicBezTo>
                    <a:cubicBezTo>
                      <a:pt x="48939" y="289023"/>
                      <a:pt x="50584" y="289434"/>
                      <a:pt x="51612" y="289023"/>
                    </a:cubicBezTo>
                    <a:cubicBezTo>
                      <a:pt x="52434" y="288714"/>
                      <a:pt x="52949" y="287995"/>
                      <a:pt x="52846" y="286966"/>
                    </a:cubicBezTo>
                    <a:cubicBezTo>
                      <a:pt x="52743" y="284807"/>
                      <a:pt x="53771" y="283985"/>
                      <a:pt x="54388" y="283676"/>
                    </a:cubicBezTo>
                    <a:cubicBezTo>
                      <a:pt x="56239" y="282854"/>
                      <a:pt x="59323" y="284190"/>
                      <a:pt x="62202" y="287069"/>
                    </a:cubicBezTo>
                    <a:cubicBezTo>
                      <a:pt x="63230" y="288097"/>
                      <a:pt x="63847" y="288920"/>
                      <a:pt x="63642" y="289845"/>
                    </a:cubicBezTo>
                    <a:cubicBezTo>
                      <a:pt x="63539" y="290668"/>
                      <a:pt x="62819" y="290976"/>
                      <a:pt x="62408" y="291182"/>
                    </a:cubicBezTo>
                    <a:cubicBezTo>
                      <a:pt x="62305" y="291285"/>
                      <a:pt x="61997" y="291388"/>
                      <a:pt x="61997" y="291388"/>
                    </a:cubicBezTo>
                    <a:cubicBezTo>
                      <a:pt x="61997" y="291388"/>
                      <a:pt x="61894" y="291799"/>
                      <a:pt x="62716" y="293238"/>
                    </a:cubicBezTo>
                    <a:cubicBezTo>
                      <a:pt x="63642" y="294781"/>
                      <a:pt x="64156" y="295809"/>
                      <a:pt x="63642" y="296734"/>
                    </a:cubicBezTo>
                    <a:cubicBezTo>
                      <a:pt x="63230" y="297351"/>
                      <a:pt x="62614" y="297557"/>
                      <a:pt x="61997" y="297557"/>
                    </a:cubicBezTo>
                    <a:cubicBezTo>
                      <a:pt x="62716" y="297968"/>
                      <a:pt x="63333" y="298379"/>
                      <a:pt x="64053" y="298893"/>
                    </a:cubicBezTo>
                    <a:cubicBezTo>
                      <a:pt x="64464" y="298996"/>
                      <a:pt x="64876" y="299305"/>
                      <a:pt x="65390" y="299613"/>
                    </a:cubicBezTo>
                    <a:lnTo>
                      <a:pt x="66109" y="300127"/>
                    </a:lnTo>
                    <a:cubicBezTo>
                      <a:pt x="66829" y="300436"/>
                      <a:pt x="67446" y="300744"/>
                      <a:pt x="68166" y="301053"/>
                    </a:cubicBezTo>
                    <a:cubicBezTo>
                      <a:pt x="68988" y="301361"/>
                      <a:pt x="69708" y="301772"/>
                      <a:pt x="70531" y="302081"/>
                    </a:cubicBezTo>
                    <a:cubicBezTo>
                      <a:pt x="76083" y="304446"/>
                      <a:pt x="80504" y="306708"/>
                      <a:pt x="84514" y="309175"/>
                    </a:cubicBezTo>
                    <a:cubicBezTo>
                      <a:pt x="86365" y="310409"/>
                      <a:pt x="88215" y="311746"/>
                      <a:pt x="89963" y="313391"/>
                    </a:cubicBezTo>
                    <a:cubicBezTo>
                      <a:pt x="92534" y="314316"/>
                      <a:pt x="95824" y="315344"/>
                      <a:pt x="99320" y="314727"/>
                    </a:cubicBezTo>
                    <a:cubicBezTo>
                      <a:pt x="105489" y="313596"/>
                      <a:pt x="110116" y="298174"/>
                      <a:pt x="110218" y="295192"/>
                    </a:cubicBezTo>
                    <a:cubicBezTo>
                      <a:pt x="110218" y="294369"/>
                      <a:pt x="110630" y="293855"/>
                      <a:pt x="110938" y="293547"/>
                    </a:cubicBezTo>
                    <a:cubicBezTo>
                      <a:pt x="111864" y="292724"/>
                      <a:pt x="113303" y="292827"/>
                      <a:pt x="114845" y="293033"/>
                    </a:cubicBezTo>
                    <a:cubicBezTo>
                      <a:pt x="116182" y="293136"/>
                      <a:pt x="117724" y="293238"/>
                      <a:pt x="118033" y="292621"/>
                    </a:cubicBezTo>
                    <a:cubicBezTo>
                      <a:pt x="118444" y="291696"/>
                      <a:pt x="116902" y="288920"/>
                      <a:pt x="115873" y="287172"/>
                    </a:cubicBezTo>
                    <a:cubicBezTo>
                      <a:pt x="114434" y="284602"/>
                      <a:pt x="113303" y="282648"/>
                      <a:pt x="114434" y="281517"/>
                    </a:cubicBezTo>
                    <a:cubicBezTo>
                      <a:pt x="114743" y="281209"/>
                      <a:pt x="115051" y="281106"/>
                      <a:pt x="115462" y="281106"/>
                    </a:cubicBezTo>
                    <a:cubicBezTo>
                      <a:pt x="115462" y="281106"/>
                      <a:pt x="115462" y="281106"/>
                      <a:pt x="115462" y="281106"/>
                    </a:cubicBezTo>
                    <a:cubicBezTo>
                      <a:pt x="116799" y="281106"/>
                      <a:pt x="118547" y="282751"/>
                      <a:pt x="121528" y="285630"/>
                    </a:cubicBezTo>
                    <a:cubicBezTo>
                      <a:pt x="123174" y="287275"/>
                      <a:pt x="125230" y="289228"/>
                      <a:pt x="126155" y="289537"/>
                    </a:cubicBezTo>
                    <a:cubicBezTo>
                      <a:pt x="129034" y="290565"/>
                      <a:pt x="131296" y="292621"/>
                      <a:pt x="133867" y="296220"/>
                    </a:cubicBezTo>
                    <a:cubicBezTo>
                      <a:pt x="135409" y="296117"/>
                      <a:pt x="136849" y="296323"/>
                      <a:pt x="138185" y="296940"/>
                    </a:cubicBezTo>
                    <a:cubicBezTo>
                      <a:pt x="137671" y="295192"/>
                      <a:pt x="135615" y="291285"/>
                      <a:pt x="133764" y="288611"/>
                    </a:cubicBezTo>
                    <a:cubicBezTo>
                      <a:pt x="132941" y="287378"/>
                      <a:pt x="132324" y="285733"/>
                      <a:pt x="131605" y="283882"/>
                    </a:cubicBezTo>
                    <a:cubicBezTo>
                      <a:pt x="130577" y="281414"/>
                      <a:pt x="129446" y="278535"/>
                      <a:pt x="127800" y="276582"/>
                    </a:cubicBezTo>
                    <a:cubicBezTo>
                      <a:pt x="127595" y="276273"/>
                      <a:pt x="126978" y="275656"/>
                      <a:pt x="126978" y="274834"/>
                    </a:cubicBezTo>
                    <a:cubicBezTo>
                      <a:pt x="126978" y="274628"/>
                      <a:pt x="126978" y="274423"/>
                      <a:pt x="127081" y="274217"/>
                    </a:cubicBezTo>
                    <a:cubicBezTo>
                      <a:pt x="127595" y="272983"/>
                      <a:pt x="129240" y="272983"/>
                      <a:pt x="131194" y="272880"/>
                    </a:cubicBezTo>
                    <a:cubicBezTo>
                      <a:pt x="132016" y="272880"/>
                      <a:pt x="133456" y="272777"/>
                      <a:pt x="133867" y="272572"/>
                    </a:cubicBezTo>
                    <a:cubicBezTo>
                      <a:pt x="133147" y="269693"/>
                      <a:pt x="127286" y="260336"/>
                      <a:pt x="124305" y="259103"/>
                    </a:cubicBezTo>
                    <a:cubicBezTo>
                      <a:pt x="121220" y="257869"/>
                      <a:pt x="117107" y="253345"/>
                      <a:pt x="117519" y="251288"/>
                    </a:cubicBezTo>
                    <a:cubicBezTo>
                      <a:pt x="117622" y="250672"/>
                      <a:pt x="118136" y="249952"/>
                      <a:pt x="119267" y="250055"/>
                    </a:cubicBezTo>
                    <a:cubicBezTo>
                      <a:pt x="119575" y="250055"/>
                      <a:pt x="120398" y="250055"/>
                      <a:pt x="120603" y="249540"/>
                    </a:cubicBezTo>
                    <a:cubicBezTo>
                      <a:pt x="120912" y="248924"/>
                      <a:pt x="120603" y="247690"/>
                      <a:pt x="119267" y="245633"/>
                    </a:cubicBezTo>
                    <a:cubicBezTo>
                      <a:pt x="118958" y="245119"/>
                      <a:pt x="118547" y="244605"/>
                      <a:pt x="118033" y="243988"/>
                    </a:cubicBezTo>
                    <a:cubicBezTo>
                      <a:pt x="116182" y="241623"/>
                      <a:pt x="113920" y="240492"/>
                      <a:pt x="111452" y="239361"/>
                    </a:cubicBezTo>
                    <a:cubicBezTo>
                      <a:pt x="111144" y="239259"/>
                      <a:pt x="110733" y="239053"/>
                      <a:pt x="110424" y="238950"/>
                    </a:cubicBezTo>
                    <a:cubicBezTo>
                      <a:pt x="110116" y="238847"/>
                      <a:pt x="109704" y="238642"/>
                      <a:pt x="109396" y="238539"/>
                    </a:cubicBezTo>
                    <a:cubicBezTo>
                      <a:pt x="106826" y="237408"/>
                      <a:pt x="104152" y="235968"/>
                      <a:pt x="101993" y="233295"/>
                    </a:cubicBezTo>
                    <a:cubicBezTo>
                      <a:pt x="101685" y="232884"/>
                      <a:pt x="101376" y="232473"/>
                      <a:pt x="101171" y="232164"/>
                    </a:cubicBezTo>
                    <a:cubicBezTo>
                      <a:pt x="99834" y="230313"/>
                      <a:pt x="99320" y="228874"/>
                      <a:pt x="98908" y="227537"/>
                    </a:cubicBezTo>
                    <a:cubicBezTo>
                      <a:pt x="98189" y="225378"/>
                      <a:pt x="97469" y="223322"/>
                      <a:pt x="92842" y="219209"/>
                    </a:cubicBezTo>
                    <a:cubicBezTo>
                      <a:pt x="87804" y="214788"/>
                      <a:pt x="86262" y="211395"/>
                      <a:pt x="85028" y="208619"/>
                    </a:cubicBezTo>
                    <a:cubicBezTo>
                      <a:pt x="84206" y="206871"/>
                      <a:pt x="83589" y="205534"/>
                      <a:pt x="82252" y="204198"/>
                    </a:cubicBezTo>
                    <a:cubicBezTo>
                      <a:pt x="78962" y="201113"/>
                      <a:pt x="74026" y="196383"/>
                      <a:pt x="72381" y="188775"/>
                    </a:cubicBezTo>
                    <a:cubicBezTo>
                      <a:pt x="72279" y="188261"/>
                      <a:pt x="72176" y="187849"/>
                      <a:pt x="72176" y="187438"/>
                    </a:cubicBezTo>
                    <a:cubicBezTo>
                      <a:pt x="71970" y="185587"/>
                      <a:pt x="72073" y="183839"/>
                      <a:pt x="72587" y="182400"/>
                    </a:cubicBezTo>
                    <a:cubicBezTo>
                      <a:pt x="72998" y="181166"/>
                      <a:pt x="73615" y="180138"/>
                      <a:pt x="74438" y="179315"/>
                    </a:cubicBezTo>
                    <a:cubicBezTo>
                      <a:pt x="75774" y="177979"/>
                      <a:pt x="77625" y="177465"/>
                      <a:pt x="79167" y="177876"/>
                    </a:cubicBezTo>
                    <a:cubicBezTo>
                      <a:pt x="79784" y="177979"/>
                      <a:pt x="80401" y="178184"/>
                      <a:pt x="81224" y="178493"/>
                    </a:cubicBezTo>
                    <a:cubicBezTo>
                      <a:pt x="82560" y="178904"/>
                      <a:pt x="85542" y="179830"/>
                      <a:pt x="86159" y="179418"/>
                    </a:cubicBezTo>
                    <a:lnTo>
                      <a:pt x="86159" y="179418"/>
                    </a:lnTo>
                    <a:cubicBezTo>
                      <a:pt x="86159" y="179418"/>
                      <a:pt x="86159" y="179418"/>
                      <a:pt x="86159" y="179315"/>
                    </a:cubicBezTo>
                    <a:cubicBezTo>
                      <a:pt x="86159" y="179315"/>
                      <a:pt x="86159" y="179315"/>
                      <a:pt x="86159" y="179315"/>
                    </a:cubicBezTo>
                    <a:cubicBezTo>
                      <a:pt x="86159" y="179315"/>
                      <a:pt x="86159" y="179315"/>
                      <a:pt x="86159" y="179315"/>
                    </a:cubicBezTo>
                    <a:cubicBezTo>
                      <a:pt x="86159" y="179315"/>
                      <a:pt x="86159" y="179315"/>
                      <a:pt x="86159" y="179315"/>
                    </a:cubicBezTo>
                    <a:cubicBezTo>
                      <a:pt x="86159" y="179315"/>
                      <a:pt x="86159" y="179315"/>
                      <a:pt x="86159" y="179315"/>
                    </a:cubicBezTo>
                    <a:cubicBezTo>
                      <a:pt x="86159" y="179315"/>
                      <a:pt x="86159" y="179315"/>
                      <a:pt x="86159" y="179315"/>
                    </a:cubicBezTo>
                    <a:cubicBezTo>
                      <a:pt x="86159" y="179315"/>
                      <a:pt x="86159" y="179315"/>
                      <a:pt x="86159" y="179315"/>
                    </a:cubicBezTo>
                    <a:cubicBezTo>
                      <a:pt x="86159" y="179315"/>
                      <a:pt x="86159" y="179315"/>
                      <a:pt x="86159" y="179315"/>
                    </a:cubicBezTo>
                    <a:cubicBezTo>
                      <a:pt x="86159" y="179315"/>
                      <a:pt x="86159" y="179315"/>
                      <a:pt x="86159" y="179315"/>
                    </a:cubicBezTo>
                    <a:cubicBezTo>
                      <a:pt x="86159" y="179315"/>
                      <a:pt x="86159" y="179315"/>
                      <a:pt x="86159" y="179315"/>
                    </a:cubicBezTo>
                    <a:cubicBezTo>
                      <a:pt x="86159" y="179315"/>
                      <a:pt x="86159" y="179315"/>
                      <a:pt x="86159" y="179315"/>
                    </a:cubicBezTo>
                    <a:cubicBezTo>
                      <a:pt x="86159" y="179315"/>
                      <a:pt x="86159" y="179315"/>
                      <a:pt x="86159" y="179315"/>
                    </a:cubicBezTo>
                    <a:cubicBezTo>
                      <a:pt x="86159" y="179315"/>
                      <a:pt x="86159" y="179315"/>
                      <a:pt x="86159" y="179315"/>
                    </a:cubicBezTo>
                    <a:cubicBezTo>
                      <a:pt x="86159" y="179315"/>
                      <a:pt x="86159" y="179315"/>
                      <a:pt x="86159" y="179315"/>
                    </a:cubicBezTo>
                    <a:cubicBezTo>
                      <a:pt x="86159" y="179315"/>
                      <a:pt x="86159" y="179315"/>
                      <a:pt x="86159" y="179315"/>
                    </a:cubicBezTo>
                    <a:cubicBezTo>
                      <a:pt x="86159" y="179315"/>
                      <a:pt x="86159" y="179213"/>
                      <a:pt x="86159" y="179213"/>
                    </a:cubicBezTo>
                    <a:lnTo>
                      <a:pt x="86159" y="179213"/>
                    </a:lnTo>
                    <a:cubicBezTo>
                      <a:pt x="86159" y="179213"/>
                      <a:pt x="86159" y="179110"/>
                      <a:pt x="86159" y="179110"/>
                    </a:cubicBezTo>
                    <a:cubicBezTo>
                      <a:pt x="86159" y="179110"/>
                      <a:pt x="86159" y="179110"/>
                      <a:pt x="86159" y="179110"/>
                    </a:cubicBezTo>
                    <a:cubicBezTo>
                      <a:pt x="86159" y="179110"/>
                      <a:pt x="86159" y="179110"/>
                      <a:pt x="86159" y="179110"/>
                    </a:cubicBezTo>
                    <a:lnTo>
                      <a:pt x="86159" y="179110"/>
                    </a:lnTo>
                    <a:cubicBezTo>
                      <a:pt x="86159" y="179007"/>
                      <a:pt x="86056" y="178904"/>
                      <a:pt x="86056" y="178699"/>
                    </a:cubicBezTo>
                    <a:cubicBezTo>
                      <a:pt x="84822" y="174894"/>
                      <a:pt x="82457" y="171501"/>
                      <a:pt x="80401" y="170884"/>
                    </a:cubicBezTo>
                    <a:lnTo>
                      <a:pt x="80093" y="170782"/>
                    </a:lnTo>
                    <a:cubicBezTo>
                      <a:pt x="77522" y="170062"/>
                      <a:pt x="71661" y="168211"/>
                      <a:pt x="70839" y="162350"/>
                    </a:cubicBezTo>
                    <a:cubicBezTo>
                      <a:pt x="70839" y="162350"/>
                      <a:pt x="70839" y="162350"/>
                      <a:pt x="70839" y="162350"/>
                    </a:cubicBezTo>
                    <a:cubicBezTo>
                      <a:pt x="70839" y="162350"/>
                      <a:pt x="70839" y="162350"/>
                      <a:pt x="70839" y="162248"/>
                    </a:cubicBezTo>
                    <a:cubicBezTo>
                      <a:pt x="70839" y="162248"/>
                      <a:pt x="70839" y="162145"/>
                      <a:pt x="70839" y="162145"/>
                    </a:cubicBezTo>
                    <a:cubicBezTo>
                      <a:pt x="70325" y="157209"/>
                      <a:pt x="69400" y="151554"/>
                      <a:pt x="66623" y="146311"/>
                    </a:cubicBezTo>
                    <a:cubicBezTo>
                      <a:pt x="66109" y="145385"/>
                      <a:pt x="65595" y="144460"/>
                      <a:pt x="64978" y="143637"/>
                    </a:cubicBezTo>
                    <a:cubicBezTo>
                      <a:pt x="63128" y="140964"/>
                      <a:pt x="61071" y="138496"/>
                      <a:pt x="59323" y="136440"/>
                    </a:cubicBezTo>
                    <a:cubicBezTo>
                      <a:pt x="56753" y="133356"/>
                      <a:pt x="55005" y="131299"/>
                      <a:pt x="55005" y="129654"/>
                    </a:cubicBezTo>
                    <a:cubicBezTo>
                      <a:pt x="55005" y="129551"/>
                      <a:pt x="55005" y="129551"/>
                      <a:pt x="55005" y="129551"/>
                    </a:cubicBezTo>
                    <a:cubicBezTo>
                      <a:pt x="55108" y="127701"/>
                      <a:pt x="57061" y="127598"/>
                      <a:pt x="58809" y="127495"/>
                    </a:cubicBezTo>
                    <a:cubicBezTo>
                      <a:pt x="58912" y="127495"/>
                      <a:pt x="58912" y="127495"/>
                      <a:pt x="59015" y="127495"/>
                    </a:cubicBezTo>
                    <a:cubicBezTo>
                      <a:pt x="60454" y="127392"/>
                      <a:pt x="62202" y="127392"/>
                      <a:pt x="62614" y="126467"/>
                    </a:cubicBezTo>
                    <a:cubicBezTo>
                      <a:pt x="62716" y="126364"/>
                      <a:pt x="62716" y="126158"/>
                      <a:pt x="62716" y="125953"/>
                    </a:cubicBezTo>
                    <a:cubicBezTo>
                      <a:pt x="62716" y="124924"/>
                      <a:pt x="61483" y="123485"/>
                      <a:pt x="60454" y="122354"/>
                    </a:cubicBezTo>
                    <a:cubicBezTo>
                      <a:pt x="59221" y="120915"/>
                      <a:pt x="58192" y="119784"/>
                      <a:pt x="58192" y="118550"/>
                    </a:cubicBezTo>
                    <a:cubicBezTo>
                      <a:pt x="58192" y="118550"/>
                      <a:pt x="58192" y="118447"/>
                      <a:pt x="58192" y="118447"/>
                    </a:cubicBezTo>
                    <a:cubicBezTo>
                      <a:pt x="58192" y="118447"/>
                      <a:pt x="58192" y="118344"/>
                      <a:pt x="58192" y="118344"/>
                    </a:cubicBezTo>
                    <a:cubicBezTo>
                      <a:pt x="58192" y="117522"/>
                      <a:pt x="57575" y="115671"/>
                      <a:pt x="57061" y="114128"/>
                    </a:cubicBezTo>
                    <a:cubicBezTo>
                      <a:pt x="56239" y="111455"/>
                      <a:pt x="55622" y="109399"/>
                      <a:pt x="55622" y="108062"/>
                    </a:cubicBezTo>
                    <a:cubicBezTo>
                      <a:pt x="55622" y="107754"/>
                      <a:pt x="55622" y="107343"/>
                      <a:pt x="55725" y="107137"/>
                    </a:cubicBezTo>
                    <a:cubicBezTo>
                      <a:pt x="55725" y="107137"/>
                      <a:pt x="55725" y="107034"/>
                      <a:pt x="55725" y="107034"/>
                    </a:cubicBezTo>
                    <a:cubicBezTo>
                      <a:pt x="55930" y="106520"/>
                      <a:pt x="56033" y="105903"/>
                      <a:pt x="56033" y="105286"/>
                    </a:cubicBezTo>
                    <a:cubicBezTo>
                      <a:pt x="56033" y="103950"/>
                      <a:pt x="55416" y="102407"/>
                      <a:pt x="53154" y="100659"/>
                    </a:cubicBezTo>
                    <a:cubicBezTo>
                      <a:pt x="53051" y="100557"/>
                      <a:pt x="52949" y="100557"/>
                      <a:pt x="52846" y="100454"/>
                    </a:cubicBezTo>
                    <a:cubicBezTo>
                      <a:pt x="50378" y="98706"/>
                      <a:pt x="50173" y="96855"/>
                      <a:pt x="49864" y="95107"/>
                    </a:cubicBezTo>
                    <a:cubicBezTo>
                      <a:pt x="49658" y="94079"/>
                      <a:pt x="49556" y="92948"/>
                      <a:pt x="48939" y="91714"/>
                    </a:cubicBezTo>
                    <a:cubicBezTo>
                      <a:pt x="48630" y="91097"/>
                      <a:pt x="48219" y="90377"/>
                      <a:pt x="47602" y="89658"/>
                    </a:cubicBezTo>
                    <a:cubicBezTo>
                      <a:pt x="45957" y="87601"/>
                      <a:pt x="45443" y="85853"/>
                      <a:pt x="45443" y="84517"/>
                    </a:cubicBezTo>
                    <a:cubicBezTo>
                      <a:pt x="45443" y="83591"/>
                      <a:pt x="45649" y="82872"/>
                      <a:pt x="45957" y="82460"/>
                    </a:cubicBezTo>
                    <a:cubicBezTo>
                      <a:pt x="46779" y="80713"/>
                      <a:pt x="48836" y="79582"/>
                      <a:pt x="50995" y="79582"/>
                    </a:cubicBezTo>
                    <a:cubicBezTo>
                      <a:pt x="50995" y="79582"/>
                      <a:pt x="50995" y="79582"/>
                      <a:pt x="50995" y="79582"/>
                    </a:cubicBezTo>
                    <a:cubicBezTo>
                      <a:pt x="52332" y="79582"/>
                      <a:pt x="56136" y="79684"/>
                      <a:pt x="56856" y="78965"/>
                    </a:cubicBezTo>
                    <a:cubicBezTo>
                      <a:pt x="56856" y="78965"/>
                      <a:pt x="56959" y="78862"/>
                      <a:pt x="56959" y="78862"/>
                    </a:cubicBezTo>
                    <a:cubicBezTo>
                      <a:pt x="56959" y="78862"/>
                      <a:pt x="56959" y="78759"/>
                      <a:pt x="56959" y="78759"/>
                    </a:cubicBezTo>
                    <a:cubicBezTo>
                      <a:pt x="56959" y="78553"/>
                      <a:pt x="56753" y="78039"/>
                      <a:pt x="56136" y="77217"/>
                    </a:cubicBezTo>
                    <a:cubicBezTo>
                      <a:pt x="55313" y="76291"/>
                      <a:pt x="54182" y="75058"/>
                      <a:pt x="53051" y="73824"/>
                    </a:cubicBezTo>
                    <a:cubicBezTo>
                      <a:pt x="51201" y="71870"/>
                      <a:pt x="49864" y="70328"/>
                      <a:pt x="48836" y="69094"/>
                    </a:cubicBezTo>
                    <a:cubicBezTo>
                      <a:pt x="47705" y="67655"/>
                      <a:pt x="47088" y="66626"/>
                      <a:pt x="47191" y="65907"/>
                    </a:cubicBezTo>
                    <a:cubicBezTo>
                      <a:pt x="47191" y="65598"/>
                      <a:pt x="47294" y="65393"/>
                      <a:pt x="47396" y="65187"/>
                    </a:cubicBezTo>
                    <a:cubicBezTo>
                      <a:pt x="48116" y="64159"/>
                      <a:pt x="49658" y="64467"/>
                      <a:pt x="51201" y="65084"/>
                    </a:cubicBezTo>
                    <a:cubicBezTo>
                      <a:pt x="51201" y="65084"/>
                      <a:pt x="51304" y="65084"/>
                      <a:pt x="51304" y="65084"/>
                    </a:cubicBezTo>
                    <a:cubicBezTo>
                      <a:pt x="52126" y="65393"/>
                      <a:pt x="52949" y="65701"/>
                      <a:pt x="53668" y="65804"/>
                    </a:cubicBezTo>
                    <a:cubicBezTo>
                      <a:pt x="55828" y="66318"/>
                      <a:pt x="57267" y="66318"/>
                      <a:pt x="58809" y="66215"/>
                    </a:cubicBezTo>
                    <a:cubicBezTo>
                      <a:pt x="61071" y="66112"/>
                      <a:pt x="63230" y="66112"/>
                      <a:pt x="66932" y="68066"/>
                    </a:cubicBezTo>
                    <a:cubicBezTo>
                      <a:pt x="71045" y="70328"/>
                      <a:pt x="73101" y="70328"/>
                      <a:pt x="73410" y="70122"/>
                    </a:cubicBezTo>
                    <a:cubicBezTo>
                      <a:pt x="73410" y="70122"/>
                      <a:pt x="73512" y="69300"/>
                      <a:pt x="71559" y="67038"/>
                    </a:cubicBezTo>
                    <a:cubicBezTo>
                      <a:pt x="68371" y="63233"/>
                      <a:pt x="63230" y="56550"/>
                      <a:pt x="65081" y="54185"/>
                    </a:cubicBezTo>
                    <a:cubicBezTo>
                      <a:pt x="66109" y="52849"/>
                      <a:pt x="68166" y="53466"/>
                      <a:pt x="69914" y="54185"/>
                    </a:cubicBezTo>
                    <a:cubicBezTo>
                      <a:pt x="69297" y="52129"/>
                      <a:pt x="69400" y="50381"/>
                      <a:pt x="70119" y="49353"/>
                    </a:cubicBezTo>
                    <a:cubicBezTo>
                      <a:pt x="70633" y="48633"/>
                      <a:pt x="71764" y="47811"/>
                      <a:pt x="73924" y="48119"/>
                    </a:cubicBezTo>
                    <a:cubicBezTo>
                      <a:pt x="74849" y="48222"/>
                      <a:pt x="75980" y="48633"/>
                      <a:pt x="77214" y="49250"/>
                    </a:cubicBezTo>
                    <a:cubicBezTo>
                      <a:pt x="79579" y="50381"/>
                      <a:pt x="82252" y="52026"/>
                      <a:pt x="85131" y="53774"/>
                    </a:cubicBezTo>
                    <a:cubicBezTo>
                      <a:pt x="89655" y="56653"/>
                      <a:pt x="94384" y="59532"/>
                      <a:pt x="97880" y="60354"/>
                    </a:cubicBezTo>
                    <a:cubicBezTo>
                      <a:pt x="99422" y="60663"/>
                      <a:pt x="100965" y="61074"/>
                      <a:pt x="102507" y="61485"/>
                    </a:cubicBezTo>
                    <a:cubicBezTo>
                      <a:pt x="105489" y="62205"/>
                      <a:pt x="109910" y="63336"/>
                      <a:pt x="110938" y="62925"/>
                    </a:cubicBezTo>
                    <a:cubicBezTo>
                      <a:pt x="110938" y="62925"/>
                      <a:pt x="110938" y="62822"/>
                      <a:pt x="110835" y="62719"/>
                    </a:cubicBezTo>
                    <a:cubicBezTo>
                      <a:pt x="110733" y="62411"/>
                      <a:pt x="110630" y="62102"/>
                      <a:pt x="110630" y="61794"/>
                    </a:cubicBezTo>
                    <a:cubicBezTo>
                      <a:pt x="110630" y="61280"/>
                      <a:pt x="110835" y="60869"/>
                      <a:pt x="111041" y="60663"/>
                    </a:cubicBezTo>
                    <a:cubicBezTo>
                      <a:pt x="111967" y="59635"/>
                      <a:pt x="113714" y="60252"/>
                      <a:pt x="116388" y="61177"/>
                    </a:cubicBezTo>
                    <a:cubicBezTo>
                      <a:pt x="117827" y="61691"/>
                      <a:pt x="120603" y="62616"/>
                      <a:pt x="121323" y="62308"/>
                    </a:cubicBezTo>
                    <a:cubicBezTo>
                      <a:pt x="122865" y="61383"/>
                      <a:pt x="125127" y="62925"/>
                      <a:pt x="127492" y="64570"/>
                    </a:cubicBezTo>
                    <a:cubicBezTo>
                      <a:pt x="128212" y="65084"/>
                      <a:pt x="129137" y="65701"/>
                      <a:pt x="129857" y="66009"/>
                    </a:cubicBezTo>
                    <a:cubicBezTo>
                      <a:pt x="129857" y="65907"/>
                      <a:pt x="129857" y="65804"/>
                      <a:pt x="129754" y="65701"/>
                    </a:cubicBezTo>
                    <a:cubicBezTo>
                      <a:pt x="129240" y="63542"/>
                      <a:pt x="127698" y="61691"/>
                      <a:pt x="126567" y="60252"/>
                    </a:cubicBezTo>
                    <a:cubicBezTo>
                      <a:pt x="125641" y="59121"/>
                      <a:pt x="124922" y="58298"/>
                      <a:pt x="124922" y="57476"/>
                    </a:cubicBezTo>
                    <a:cubicBezTo>
                      <a:pt x="124922" y="57270"/>
                      <a:pt x="125024" y="57064"/>
                      <a:pt x="125127" y="56756"/>
                    </a:cubicBezTo>
                    <a:cubicBezTo>
                      <a:pt x="125641" y="55830"/>
                      <a:pt x="126875" y="55830"/>
                      <a:pt x="128829" y="56036"/>
                    </a:cubicBezTo>
                    <a:cubicBezTo>
                      <a:pt x="129137" y="56036"/>
                      <a:pt x="129446" y="56036"/>
                      <a:pt x="129548" y="56036"/>
                    </a:cubicBezTo>
                    <a:cubicBezTo>
                      <a:pt x="128932" y="54699"/>
                      <a:pt x="125641" y="51615"/>
                      <a:pt x="123585" y="49661"/>
                    </a:cubicBezTo>
                    <a:cubicBezTo>
                      <a:pt x="122043" y="48222"/>
                      <a:pt x="120500" y="46680"/>
                      <a:pt x="119267" y="45446"/>
                    </a:cubicBezTo>
                    <a:cubicBezTo>
                      <a:pt x="119164" y="45343"/>
                      <a:pt x="119061" y="45240"/>
                      <a:pt x="118958" y="45137"/>
                    </a:cubicBezTo>
                    <a:cubicBezTo>
                      <a:pt x="117622" y="43595"/>
                      <a:pt x="117210" y="42361"/>
                      <a:pt x="117210" y="41333"/>
                    </a:cubicBezTo>
                    <a:cubicBezTo>
                      <a:pt x="117210" y="40202"/>
                      <a:pt x="117724" y="39379"/>
                      <a:pt x="118136" y="38660"/>
                    </a:cubicBezTo>
                    <a:cubicBezTo>
                      <a:pt x="118444" y="38043"/>
                      <a:pt x="118752" y="37632"/>
                      <a:pt x="118752" y="37117"/>
                    </a:cubicBezTo>
                    <a:cubicBezTo>
                      <a:pt x="118752" y="36706"/>
                      <a:pt x="118547" y="36192"/>
                      <a:pt x="117930" y="35472"/>
                    </a:cubicBezTo>
                    <a:cubicBezTo>
                      <a:pt x="117930" y="35472"/>
                      <a:pt x="117827" y="35370"/>
                      <a:pt x="117827" y="35370"/>
                    </a:cubicBezTo>
                    <a:cubicBezTo>
                      <a:pt x="117519" y="35061"/>
                      <a:pt x="116902" y="34341"/>
                      <a:pt x="116902" y="33416"/>
                    </a:cubicBezTo>
                    <a:cubicBezTo>
                      <a:pt x="116902" y="33210"/>
                      <a:pt x="116902" y="33005"/>
                      <a:pt x="117005" y="32696"/>
                    </a:cubicBezTo>
                    <a:cubicBezTo>
                      <a:pt x="117622" y="31257"/>
                      <a:pt x="119986" y="31360"/>
                      <a:pt x="122865" y="31360"/>
                    </a:cubicBezTo>
                    <a:cubicBezTo>
                      <a:pt x="123996" y="31360"/>
                      <a:pt x="125847" y="31462"/>
                      <a:pt x="126567" y="31257"/>
                    </a:cubicBezTo>
                    <a:cubicBezTo>
                      <a:pt x="126567" y="31051"/>
                      <a:pt x="126464" y="30743"/>
                      <a:pt x="126464" y="30537"/>
                    </a:cubicBezTo>
                    <a:cubicBezTo>
                      <a:pt x="126464" y="29509"/>
                      <a:pt x="126875" y="28686"/>
                      <a:pt x="127800" y="28069"/>
                    </a:cubicBezTo>
                    <a:cubicBezTo>
                      <a:pt x="130062" y="26527"/>
                      <a:pt x="133867" y="27453"/>
                      <a:pt x="138185" y="30537"/>
                    </a:cubicBezTo>
                    <a:cubicBezTo>
                      <a:pt x="141475" y="32902"/>
                      <a:pt x="145691" y="34444"/>
                      <a:pt x="149906" y="35986"/>
                    </a:cubicBezTo>
                    <a:cubicBezTo>
                      <a:pt x="154225" y="37632"/>
                      <a:pt x="158440" y="39071"/>
                      <a:pt x="160805" y="41436"/>
                    </a:cubicBezTo>
                    <a:cubicBezTo>
                      <a:pt x="161834" y="42464"/>
                      <a:pt x="163067" y="43698"/>
                      <a:pt x="164301" y="45137"/>
                    </a:cubicBezTo>
                    <a:cubicBezTo>
                      <a:pt x="164815" y="45754"/>
                      <a:pt x="165329" y="46371"/>
                      <a:pt x="165946" y="46988"/>
                    </a:cubicBezTo>
                    <a:cubicBezTo>
                      <a:pt x="166255" y="47399"/>
                      <a:pt x="166666" y="47708"/>
                      <a:pt x="166974" y="48119"/>
                    </a:cubicBezTo>
                    <a:cubicBezTo>
                      <a:pt x="166974" y="48016"/>
                      <a:pt x="167077" y="48016"/>
                      <a:pt x="167077" y="47913"/>
                    </a:cubicBezTo>
                    <a:cubicBezTo>
                      <a:pt x="167694" y="46782"/>
                      <a:pt x="168928" y="46165"/>
                      <a:pt x="170367" y="46165"/>
                    </a:cubicBezTo>
                    <a:cubicBezTo>
                      <a:pt x="171190" y="46165"/>
                      <a:pt x="171293" y="45857"/>
                      <a:pt x="171704" y="44109"/>
                    </a:cubicBezTo>
                    <a:cubicBezTo>
                      <a:pt x="171910" y="42978"/>
                      <a:pt x="172218" y="41641"/>
                      <a:pt x="173246" y="41025"/>
                    </a:cubicBezTo>
                    <a:cubicBezTo>
                      <a:pt x="173863" y="40613"/>
                      <a:pt x="174686" y="40510"/>
                      <a:pt x="175714" y="40716"/>
                    </a:cubicBezTo>
                    <a:cubicBezTo>
                      <a:pt x="177770" y="41230"/>
                      <a:pt x="178182" y="40922"/>
                      <a:pt x="178182" y="40922"/>
                    </a:cubicBezTo>
                    <a:cubicBezTo>
                      <a:pt x="178182" y="40922"/>
                      <a:pt x="178182" y="40922"/>
                      <a:pt x="178182" y="40922"/>
                    </a:cubicBezTo>
                    <a:cubicBezTo>
                      <a:pt x="178182" y="40922"/>
                      <a:pt x="178284" y="40202"/>
                      <a:pt x="176228" y="37426"/>
                    </a:cubicBezTo>
                    <a:cubicBezTo>
                      <a:pt x="172732" y="35884"/>
                      <a:pt x="169545" y="35575"/>
                      <a:pt x="168825" y="35986"/>
                    </a:cubicBezTo>
                    <a:cubicBezTo>
                      <a:pt x="168825" y="36089"/>
                      <a:pt x="168928" y="36192"/>
                      <a:pt x="169031" y="36398"/>
                    </a:cubicBezTo>
                    <a:lnTo>
                      <a:pt x="169031" y="36398"/>
                    </a:lnTo>
                    <a:cubicBezTo>
                      <a:pt x="170470" y="38351"/>
                      <a:pt x="169442" y="39379"/>
                      <a:pt x="169133" y="39688"/>
                    </a:cubicBezTo>
                    <a:cubicBezTo>
                      <a:pt x="167489" y="40922"/>
                      <a:pt x="163581" y="39482"/>
                      <a:pt x="161422" y="36912"/>
                    </a:cubicBezTo>
                    <a:cubicBezTo>
                      <a:pt x="159880" y="35061"/>
                      <a:pt x="155253" y="33210"/>
                      <a:pt x="151860" y="31874"/>
                    </a:cubicBezTo>
                    <a:cubicBezTo>
                      <a:pt x="149084" y="30743"/>
                      <a:pt x="147439" y="30126"/>
                      <a:pt x="146719" y="29406"/>
                    </a:cubicBezTo>
                    <a:cubicBezTo>
                      <a:pt x="145588" y="28481"/>
                      <a:pt x="145897" y="27658"/>
                      <a:pt x="146102" y="27350"/>
                    </a:cubicBezTo>
                    <a:cubicBezTo>
                      <a:pt x="147233" y="25499"/>
                      <a:pt x="152888" y="27761"/>
                      <a:pt x="154533" y="28481"/>
                    </a:cubicBezTo>
                    <a:cubicBezTo>
                      <a:pt x="157104" y="29612"/>
                      <a:pt x="157823" y="29406"/>
                      <a:pt x="158029" y="29303"/>
                    </a:cubicBezTo>
                    <a:cubicBezTo>
                      <a:pt x="158235" y="29098"/>
                      <a:pt x="158543" y="28584"/>
                      <a:pt x="158440" y="26630"/>
                    </a:cubicBezTo>
                    <a:cubicBezTo>
                      <a:pt x="158338" y="23751"/>
                      <a:pt x="161319" y="23648"/>
                      <a:pt x="162759" y="23545"/>
                    </a:cubicBezTo>
                    <a:cubicBezTo>
                      <a:pt x="162964" y="23545"/>
                      <a:pt x="163170" y="23545"/>
                      <a:pt x="163376" y="23545"/>
                    </a:cubicBezTo>
                    <a:cubicBezTo>
                      <a:pt x="163376" y="23545"/>
                      <a:pt x="163376" y="23545"/>
                      <a:pt x="163376" y="23545"/>
                    </a:cubicBezTo>
                    <a:cubicBezTo>
                      <a:pt x="161936" y="21695"/>
                      <a:pt x="158132" y="19947"/>
                      <a:pt x="155047" y="18610"/>
                    </a:cubicBezTo>
                    <a:cubicBezTo>
                      <a:pt x="153197" y="17788"/>
                      <a:pt x="151449" y="16965"/>
                      <a:pt x="150318" y="16245"/>
                    </a:cubicBezTo>
                    <a:cubicBezTo>
                      <a:pt x="147439" y="14292"/>
                      <a:pt x="141167" y="11824"/>
                      <a:pt x="138494" y="12544"/>
                    </a:cubicBezTo>
                    <a:cubicBezTo>
                      <a:pt x="135615" y="13264"/>
                      <a:pt x="133558" y="12030"/>
                      <a:pt x="130577" y="10179"/>
                    </a:cubicBezTo>
                    <a:cubicBezTo>
                      <a:pt x="129754" y="9665"/>
                      <a:pt x="128829" y="9151"/>
                      <a:pt x="127800" y="8534"/>
                    </a:cubicBezTo>
                    <a:cubicBezTo>
                      <a:pt x="127081" y="8123"/>
                      <a:pt x="126361" y="7917"/>
                      <a:pt x="125744" y="7814"/>
                    </a:cubicBezTo>
                    <a:cubicBezTo>
                      <a:pt x="125333" y="8431"/>
                      <a:pt x="124716" y="9048"/>
                      <a:pt x="123996" y="9459"/>
                    </a:cubicBezTo>
                    <a:cubicBezTo>
                      <a:pt x="123996" y="10282"/>
                      <a:pt x="124407" y="12133"/>
                      <a:pt x="126772" y="14600"/>
                    </a:cubicBezTo>
                    <a:cubicBezTo>
                      <a:pt x="129651" y="17685"/>
                      <a:pt x="129651" y="18816"/>
                      <a:pt x="129343" y="19638"/>
                    </a:cubicBezTo>
                    <a:cubicBezTo>
                      <a:pt x="129137" y="20152"/>
                      <a:pt x="128520" y="20461"/>
                      <a:pt x="127903" y="20461"/>
                    </a:cubicBezTo>
                    <a:cubicBezTo>
                      <a:pt x="127903" y="20461"/>
                      <a:pt x="127903" y="20461"/>
                      <a:pt x="127903" y="20461"/>
                    </a:cubicBezTo>
                    <a:cubicBezTo>
                      <a:pt x="126464" y="20461"/>
                      <a:pt x="124305" y="18919"/>
                      <a:pt x="123379" y="16965"/>
                    </a:cubicBezTo>
                    <a:cubicBezTo>
                      <a:pt x="122865" y="15731"/>
                      <a:pt x="121220" y="14292"/>
                      <a:pt x="119678" y="12955"/>
                    </a:cubicBezTo>
                    <a:cubicBezTo>
                      <a:pt x="118238" y="11721"/>
                      <a:pt x="117107" y="10693"/>
                      <a:pt x="116696" y="9768"/>
                    </a:cubicBezTo>
                    <a:cubicBezTo>
                      <a:pt x="116388" y="9665"/>
                      <a:pt x="116079" y="9562"/>
                      <a:pt x="115668" y="9459"/>
                    </a:cubicBezTo>
                    <a:cubicBezTo>
                      <a:pt x="113714" y="8842"/>
                      <a:pt x="111864" y="8328"/>
                      <a:pt x="109910" y="7814"/>
                    </a:cubicBezTo>
                    <a:cubicBezTo>
                      <a:pt x="109602" y="7711"/>
                      <a:pt x="109293" y="7711"/>
                      <a:pt x="109088" y="7609"/>
                    </a:cubicBezTo>
                    <a:lnTo>
                      <a:pt x="108779" y="7609"/>
                    </a:lnTo>
                    <a:cubicBezTo>
                      <a:pt x="108471" y="7609"/>
                      <a:pt x="108265" y="7506"/>
                      <a:pt x="107956" y="7506"/>
                    </a:cubicBezTo>
                    <a:cubicBezTo>
                      <a:pt x="107340" y="7506"/>
                      <a:pt x="106826" y="7403"/>
                      <a:pt x="106312" y="7403"/>
                    </a:cubicBezTo>
                    <a:cubicBezTo>
                      <a:pt x="109293" y="9768"/>
                      <a:pt x="111555" y="15937"/>
                      <a:pt x="110733" y="18713"/>
                    </a:cubicBezTo>
                    <a:cubicBezTo>
                      <a:pt x="110424" y="19741"/>
                      <a:pt x="109704" y="20358"/>
                      <a:pt x="108676" y="20358"/>
                    </a:cubicBezTo>
                    <a:cubicBezTo>
                      <a:pt x="106620" y="20358"/>
                      <a:pt x="104563" y="17685"/>
                      <a:pt x="101376" y="13366"/>
                    </a:cubicBezTo>
                    <a:cubicBezTo>
                      <a:pt x="99937" y="11413"/>
                      <a:pt x="98394" y="9356"/>
                      <a:pt x="96852" y="7711"/>
                    </a:cubicBezTo>
                    <a:cubicBezTo>
                      <a:pt x="96132" y="7609"/>
                      <a:pt x="95413" y="7506"/>
                      <a:pt x="94693" y="7403"/>
                    </a:cubicBezTo>
                    <a:cubicBezTo>
                      <a:pt x="94796" y="8740"/>
                      <a:pt x="95104" y="10282"/>
                      <a:pt x="95310" y="11516"/>
                    </a:cubicBezTo>
                    <a:cubicBezTo>
                      <a:pt x="95516" y="12749"/>
                      <a:pt x="95824" y="14086"/>
                      <a:pt x="96132" y="15217"/>
                    </a:cubicBezTo>
                    <a:cubicBezTo>
                      <a:pt x="97469" y="21283"/>
                      <a:pt x="98394" y="25705"/>
                      <a:pt x="95516" y="26424"/>
                    </a:cubicBezTo>
                    <a:cubicBezTo>
                      <a:pt x="93459" y="26938"/>
                      <a:pt x="90786" y="24162"/>
                      <a:pt x="89552" y="22517"/>
                    </a:cubicBezTo>
                    <a:cubicBezTo>
                      <a:pt x="88627" y="21181"/>
                      <a:pt x="86570" y="17890"/>
                      <a:pt x="88112" y="15526"/>
                    </a:cubicBezTo>
                    <a:cubicBezTo>
                      <a:pt x="88832" y="14497"/>
                      <a:pt x="87290" y="11516"/>
                      <a:pt x="86262" y="9562"/>
                    </a:cubicBezTo>
                    <a:cubicBezTo>
                      <a:pt x="85028" y="7197"/>
                      <a:pt x="84308" y="5655"/>
                      <a:pt x="84925" y="4524"/>
                    </a:cubicBezTo>
                    <a:cubicBezTo>
                      <a:pt x="85028" y="4318"/>
                      <a:pt x="85336" y="4010"/>
                      <a:pt x="85748" y="3907"/>
                    </a:cubicBezTo>
                    <a:cubicBezTo>
                      <a:pt x="83691" y="2879"/>
                      <a:pt x="81635" y="1645"/>
                      <a:pt x="79579" y="206"/>
                    </a:cubicBezTo>
                    <a:cubicBezTo>
                      <a:pt x="79579" y="206"/>
                      <a:pt x="79579" y="206"/>
                      <a:pt x="79579" y="206"/>
                    </a:cubicBezTo>
                    <a:cubicBezTo>
                      <a:pt x="78551" y="0"/>
                      <a:pt x="78139" y="0"/>
                      <a:pt x="78036" y="0"/>
                    </a:cubicBezTo>
                    <a:cubicBezTo>
                      <a:pt x="77934" y="514"/>
                      <a:pt x="78756" y="2159"/>
                      <a:pt x="79167" y="2982"/>
                    </a:cubicBezTo>
                    <a:cubicBezTo>
                      <a:pt x="79681" y="4010"/>
                      <a:pt x="80093" y="4832"/>
                      <a:pt x="80195" y="5449"/>
                    </a:cubicBezTo>
                    <a:cubicBezTo>
                      <a:pt x="80195" y="5861"/>
                      <a:pt x="80093" y="6272"/>
                      <a:pt x="79681" y="6580"/>
                    </a:cubicBezTo>
                    <a:cubicBezTo>
                      <a:pt x="78859" y="7300"/>
                      <a:pt x="77111" y="6889"/>
                      <a:pt x="73204" y="5758"/>
                    </a:cubicBezTo>
                    <a:cubicBezTo>
                      <a:pt x="72587" y="6375"/>
                      <a:pt x="71867" y="6889"/>
                      <a:pt x="70839" y="7094"/>
                    </a:cubicBezTo>
                    <a:cubicBezTo>
                      <a:pt x="71147" y="7506"/>
                      <a:pt x="71661" y="8020"/>
                      <a:pt x="72793" y="8842"/>
                    </a:cubicBezTo>
                    <a:cubicBezTo>
                      <a:pt x="73718" y="9459"/>
                      <a:pt x="76905" y="11824"/>
                      <a:pt x="76700" y="13572"/>
                    </a:cubicBezTo>
                    <a:cubicBezTo>
                      <a:pt x="76700" y="14086"/>
                      <a:pt x="76391" y="14497"/>
                      <a:pt x="75877" y="14703"/>
                    </a:cubicBezTo>
                    <a:cubicBezTo>
                      <a:pt x="75260" y="15012"/>
                      <a:pt x="74129" y="15114"/>
                      <a:pt x="70839" y="12647"/>
                    </a:cubicBezTo>
                    <a:cubicBezTo>
                      <a:pt x="68371" y="10899"/>
                      <a:pt x="67138" y="10796"/>
                      <a:pt x="66829" y="11104"/>
                    </a:cubicBezTo>
                    <a:cubicBezTo>
                      <a:pt x="66418" y="11413"/>
                      <a:pt x="66315" y="12852"/>
                      <a:pt x="67138" y="14703"/>
                    </a:cubicBezTo>
                    <a:cubicBezTo>
                      <a:pt x="68063" y="16965"/>
                      <a:pt x="67857" y="18199"/>
                      <a:pt x="67652" y="18919"/>
                    </a:cubicBezTo>
                    <a:cubicBezTo>
                      <a:pt x="67652" y="19021"/>
                      <a:pt x="67652" y="19124"/>
                      <a:pt x="67652" y="19124"/>
                    </a:cubicBezTo>
                    <a:cubicBezTo>
                      <a:pt x="67755" y="19227"/>
                      <a:pt x="68063" y="19433"/>
                      <a:pt x="68885" y="19741"/>
                    </a:cubicBezTo>
                    <a:cubicBezTo>
                      <a:pt x="72073" y="21181"/>
                      <a:pt x="76391" y="25705"/>
                      <a:pt x="76391" y="28275"/>
                    </a:cubicBezTo>
                    <a:cubicBezTo>
                      <a:pt x="76391" y="29098"/>
                      <a:pt x="75980" y="29817"/>
                      <a:pt x="75157" y="30126"/>
                    </a:cubicBezTo>
                    <a:cubicBezTo>
                      <a:pt x="73410" y="30948"/>
                      <a:pt x="70942" y="28686"/>
                      <a:pt x="66726" y="24574"/>
                    </a:cubicBezTo>
                    <a:cubicBezTo>
                      <a:pt x="65184" y="23031"/>
                      <a:pt x="62819" y="20769"/>
                      <a:pt x="61997" y="20461"/>
                    </a:cubicBezTo>
                    <a:cubicBezTo>
                      <a:pt x="61791" y="20564"/>
                      <a:pt x="61585" y="20564"/>
                      <a:pt x="61380" y="20564"/>
                    </a:cubicBezTo>
                    <a:cubicBezTo>
                      <a:pt x="63025" y="21798"/>
                      <a:pt x="63128" y="22517"/>
                      <a:pt x="63128" y="22929"/>
                    </a:cubicBezTo>
                    <a:cubicBezTo>
                      <a:pt x="63128" y="23545"/>
                      <a:pt x="62922" y="24060"/>
                      <a:pt x="62408" y="24471"/>
                    </a:cubicBezTo>
                    <a:cubicBezTo>
                      <a:pt x="61174" y="25293"/>
                      <a:pt x="58707" y="24882"/>
                      <a:pt x="56239" y="23545"/>
                    </a:cubicBezTo>
                    <a:cubicBezTo>
                      <a:pt x="53154" y="21798"/>
                      <a:pt x="50481" y="21592"/>
                      <a:pt x="48836" y="22929"/>
                    </a:cubicBezTo>
                    <a:cubicBezTo>
                      <a:pt x="49864" y="23751"/>
                      <a:pt x="53051" y="25088"/>
                      <a:pt x="55211" y="26013"/>
                    </a:cubicBezTo>
                    <a:cubicBezTo>
                      <a:pt x="58192" y="27350"/>
                      <a:pt x="60866" y="28481"/>
                      <a:pt x="61894" y="29406"/>
                    </a:cubicBezTo>
                    <a:cubicBezTo>
                      <a:pt x="62511" y="30023"/>
                      <a:pt x="62716" y="30640"/>
                      <a:pt x="62408" y="31154"/>
                    </a:cubicBezTo>
                    <a:cubicBezTo>
                      <a:pt x="61894" y="32079"/>
                      <a:pt x="60968" y="31771"/>
                      <a:pt x="58501" y="30846"/>
                    </a:cubicBezTo>
                    <a:cubicBezTo>
                      <a:pt x="57678" y="30537"/>
                      <a:pt x="56239" y="30023"/>
                      <a:pt x="55519" y="29920"/>
                    </a:cubicBezTo>
                    <a:cubicBezTo>
                      <a:pt x="55416" y="30126"/>
                      <a:pt x="55211" y="30331"/>
                      <a:pt x="55005" y="30434"/>
                    </a:cubicBezTo>
                    <a:cubicBezTo>
                      <a:pt x="53771" y="31051"/>
                      <a:pt x="50584" y="29920"/>
                      <a:pt x="47499" y="28172"/>
                    </a:cubicBezTo>
                    <a:cubicBezTo>
                      <a:pt x="49247" y="29509"/>
                      <a:pt x="50584" y="31154"/>
                      <a:pt x="52126" y="33005"/>
                    </a:cubicBezTo>
                    <a:cubicBezTo>
                      <a:pt x="52846" y="33930"/>
                      <a:pt x="53668" y="34958"/>
                      <a:pt x="54594" y="35986"/>
                    </a:cubicBezTo>
                    <a:cubicBezTo>
                      <a:pt x="55828" y="37426"/>
                      <a:pt x="56239" y="38351"/>
                      <a:pt x="55930" y="39071"/>
                    </a:cubicBezTo>
                    <a:cubicBezTo>
                      <a:pt x="55725" y="39585"/>
                      <a:pt x="55313" y="39894"/>
                      <a:pt x="54696" y="39894"/>
                    </a:cubicBezTo>
                    <a:cubicBezTo>
                      <a:pt x="52846" y="39996"/>
                      <a:pt x="47911" y="37015"/>
                      <a:pt x="46163" y="34033"/>
                    </a:cubicBezTo>
                    <a:cubicBezTo>
                      <a:pt x="45135" y="32388"/>
                      <a:pt x="44003" y="31565"/>
                      <a:pt x="42770" y="31565"/>
                    </a:cubicBezTo>
                    <a:cubicBezTo>
                      <a:pt x="41844" y="31565"/>
                      <a:pt x="41022" y="32182"/>
                      <a:pt x="40508" y="33108"/>
                    </a:cubicBezTo>
                    <a:cubicBezTo>
                      <a:pt x="40096" y="33930"/>
                      <a:pt x="39480" y="34136"/>
                      <a:pt x="39068" y="34239"/>
                    </a:cubicBezTo>
                    <a:cubicBezTo>
                      <a:pt x="37834" y="34341"/>
                      <a:pt x="36909" y="33005"/>
                      <a:pt x="35572" y="30846"/>
                    </a:cubicBezTo>
                    <a:cubicBezTo>
                      <a:pt x="34339" y="28892"/>
                      <a:pt x="32693" y="26527"/>
                      <a:pt x="30637" y="24882"/>
                    </a:cubicBezTo>
                    <a:cubicBezTo>
                      <a:pt x="28067" y="22826"/>
                      <a:pt x="27552" y="23340"/>
                      <a:pt x="26421" y="24265"/>
                    </a:cubicBezTo>
                    <a:cubicBezTo>
                      <a:pt x="25805" y="24779"/>
                      <a:pt x="24982" y="25499"/>
                      <a:pt x="23748" y="25807"/>
                    </a:cubicBezTo>
                    <a:lnTo>
                      <a:pt x="23234" y="25910"/>
                    </a:lnTo>
                    <a:cubicBezTo>
                      <a:pt x="22823" y="26013"/>
                      <a:pt x="22206" y="26219"/>
                      <a:pt x="21795" y="26322"/>
                    </a:cubicBezTo>
                    <a:cubicBezTo>
                      <a:pt x="22103" y="26630"/>
                      <a:pt x="22823" y="27144"/>
                      <a:pt x="24159" y="28069"/>
                    </a:cubicBezTo>
                    <a:cubicBezTo>
                      <a:pt x="26319" y="29406"/>
                      <a:pt x="31768" y="33416"/>
                      <a:pt x="30843" y="35781"/>
                    </a:cubicBezTo>
                    <a:cubicBezTo>
                      <a:pt x="30637" y="36398"/>
                      <a:pt x="29917" y="37015"/>
                      <a:pt x="28169" y="36706"/>
                    </a:cubicBezTo>
                    <a:cubicBezTo>
                      <a:pt x="27347" y="36501"/>
                      <a:pt x="26833" y="36501"/>
                      <a:pt x="26421" y="36501"/>
                    </a:cubicBezTo>
                    <a:cubicBezTo>
                      <a:pt x="26627" y="36912"/>
                      <a:pt x="27141" y="37426"/>
                      <a:pt x="28067" y="38454"/>
                    </a:cubicBezTo>
                    <a:cubicBezTo>
                      <a:pt x="30226" y="40716"/>
                      <a:pt x="29609" y="41950"/>
                      <a:pt x="29095" y="42464"/>
                    </a:cubicBezTo>
                    <a:cubicBezTo>
                      <a:pt x="27861" y="43595"/>
                      <a:pt x="24879" y="42670"/>
                      <a:pt x="22720" y="40510"/>
                    </a:cubicBezTo>
                    <a:cubicBezTo>
                      <a:pt x="21075" y="38763"/>
                      <a:pt x="18607" y="38557"/>
                      <a:pt x="17579" y="39277"/>
                    </a:cubicBezTo>
                    <a:cubicBezTo>
                      <a:pt x="17271" y="39482"/>
                      <a:pt x="16859" y="39791"/>
                      <a:pt x="17168" y="40716"/>
                    </a:cubicBezTo>
                    <a:cubicBezTo>
                      <a:pt x="17682" y="42258"/>
                      <a:pt x="17579" y="43595"/>
                      <a:pt x="17374" y="44829"/>
                    </a:cubicBezTo>
                    <a:cubicBezTo>
                      <a:pt x="17168" y="46680"/>
                      <a:pt x="16962" y="48222"/>
                      <a:pt x="19121" y="50381"/>
                    </a:cubicBezTo>
                    <a:cubicBezTo>
                      <a:pt x="20150" y="51409"/>
                      <a:pt x="20561" y="51512"/>
                      <a:pt x="20561" y="51512"/>
                    </a:cubicBezTo>
                    <a:cubicBezTo>
                      <a:pt x="20664" y="51512"/>
                      <a:pt x="20972" y="51204"/>
                      <a:pt x="21280" y="50998"/>
                    </a:cubicBezTo>
                    <a:cubicBezTo>
                      <a:pt x="22103" y="50175"/>
                      <a:pt x="23337" y="48839"/>
                      <a:pt x="26010" y="49661"/>
                    </a:cubicBezTo>
                    <a:cubicBezTo>
                      <a:pt x="28889" y="50587"/>
                      <a:pt x="29506" y="51718"/>
                      <a:pt x="30123" y="52849"/>
                    </a:cubicBezTo>
                    <a:cubicBezTo>
                      <a:pt x="30534" y="53671"/>
                      <a:pt x="30946" y="54288"/>
                      <a:pt x="32282" y="55111"/>
                    </a:cubicBezTo>
                    <a:cubicBezTo>
                      <a:pt x="34339" y="56345"/>
                      <a:pt x="37423" y="59121"/>
                      <a:pt x="37423" y="60560"/>
                    </a:cubicBezTo>
                    <a:cubicBezTo>
                      <a:pt x="37423" y="60971"/>
                      <a:pt x="37217" y="61383"/>
                      <a:pt x="36806" y="61691"/>
                    </a:cubicBezTo>
                    <a:cubicBezTo>
                      <a:pt x="36086" y="62102"/>
                      <a:pt x="35264" y="61897"/>
                      <a:pt x="33516" y="60869"/>
                    </a:cubicBezTo>
                    <a:cubicBezTo>
                      <a:pt x="30637" y="59121"/>
                      <a:pt x="28889" y="58709"/>
                      <a:pt x="28272" y="58607"/>
                    </a:cubicBezTo>
                    <a:cubicBezTo>
                      <a:pt x="28375" y="58915"/>
                      <a:pt x="28684" y="59429"/>
                      <a:pt x="29198" y="60149"/>
                    </a:cubicBezTo>
                    <a:cubicBezTo>
                      <a:pt x="29814" y="60971"/>
                      <a:pt x="30740" y="62308"/>
                      <a:pt x="29917" y="63233"/>
                    </a:cubicBezTo>
                    <a:cubicBezTo>
                      <a:pt x="28889" y="64262"/>
                      <a:pt x="27552" y="63439"/>
                      <a:pt x="21280" y="59121"/>
                    </a:cubicBezTo>
                    <a:cubicBezTo>
                      <a:pt x="20458" y="58607"/>
                      <a:pt x="19738" y="57990"/>
                      <a:pt x="18916" y="57578"/>
                    </a:cubicBezTo>
                    <a:cubicBezTo>
                      <a:pt x="18710" y="57476"/>
                      <a:pt x="18504" y="57270"/>
                      <a:pt x="18402" y="57270"/>
                    </a:cubicBezTo>
                    <a:cubicBezTo>
                      <a:pt x="18402" y="57578"/>
                      <a:pt x="18504" y="57990"/>
                      <a:pt x="18504" y="58298"/>
                    </a:cubicBezTo>
                    <a:cubicBezTo>
                      <a:pt x="18710" y="59635"/>
                      <a:pt x="19018" y="61074"/>
                      <a:pt x="17990" y="61691"/>
                    </a:cubicBezTo>
                    <a:cubicBezTo>
                      <a:pt x="17065" y="62308"/>
                      <a:pt x="15934" y="61691"/>
                      <a:pt x="15523" y="61485"/>
                    </a:cubicBezTo>
                    <a:cubicBezTo>
                      <a:pt x="13055" y="60149"/>
                      <a:pt x="12233" y="57681"/>
                      <a:pt x="11513" y="55214"/>
                    </a:cubicBezTo>
                    <a:cubicBezTo>
                      <a:pt x="10793" y="52952"/>
                      <a:pt x="10073" y="50587"/>
                      <a:pt x="8017" y="49147"/>
                    </a:cubicBezTo>
                    <a:cubicBezTo>
                      <a:pt x="7708" y="48942"/>
                      <a:pt x="7400" y="48736"/>
                      <a:pt x="7194" y="48633"/>
                    </a:cubicBezTo>
                    <a:cubicBezTo>
                      <a:pt x="7297" y="49044"/>
                      <a:pt x="7400" y="49661"/>
                      <a:pt x="7503" y="50175"/>
                    </a:cubicBezTo>
                    <a:cubicBezTo>
                      <a:pt x="7811" y="51615"/>
                      <a:pt x="8223" y="53466"/>
                      <a:pt x="8223" y="55316"/>
                    </a:cubicBezTo>
                    <a:cubicBezTo>
                      <a:pt x="8223" y="58195"/>
                      <a:pt x="6578" y="59635"/>
                      <a:pt x="5549" y="60457"/>
                    </a:cubicBezTo>
                    <a:cubicBezTo>
                      <a:pt x="5344" y="60560"/>
                      <a:pt x="5138" y="60766"/>
                      <a:pt x="5035" y="60971"/>
                    </a:cubicBezTo>
                    <a:cubicBezTo>
                      <a:pt x="5138" y="61074"/>
                      <a:pt x="5344" y="61280"/>
                      <a:pt x="5858" y="61588"/>
                    </a:cubicBezTo>
                    <a:cubicBezTo>
                      <a:pt x="8737" y="63336"/>
                      <a:pt x="8017" y="65084"/>
                      <a:pt x="7400" y="66318"/>
                    </a:cubicBezTo>
                    <a:cubicBezTo>
                      <a:pt x="6989" y="67346"/>
                      <a:pt x="6578" y="68271"/>
                      <a:pt x="7400" y="69814"/>
                    </a:cubicBezTo>
                    <a:cubicBezTo>
                      <a:pt x="9148" y="72487"/>
                      <a:pt x="6372" y="74543"/>
                      <a:pt x="4110" y="76189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803" name="Freihandform: Form 802">
                <a:extLst>
                  <a:ext uri="{FF2B5EF4-FFF2-40B4-BE49-F238E27FC236}">
                    <a16:creationId xmlns:a16="http://schemas.microsoft.com/office/drawing/2014/main" id="{C386F7FA-F98F-4842-971F-2B4E42D88B5A}"/>
                  </a:ext>
                </a:extLst>
              </p:cNvPr>
              <p:cNvSpPr/>
              <p:nvPr/>
            </p:nvSpPr>
            <p:spPr bwMode="gray">
              <a:xfrm>
                <a:off x="6994113" y="2740758"/>
                <a:ext cx="260828" cy="243857"/>
              </a:xfrm>
              <a:custGeom>
                <a:avLst/>
                <a:gdLst>
                  <a:gd name="connsiteX0" fmla="*/ 97450 w 260828"/>
                  <a:gd name="connsiteY0" fmla="*/ 28024 h 243857"/>
                  <a:gd name="connsiteX1" fmla="*/ 97964 w 260828"/>
                  <a:gd name="connsiteY1" fmla="*/ 27921 h 243857"/>
                  <a:gd name="connsiteX2" fmla="*/ 97450 w 260828"/>
                  <a:gd name="connsiteY2" fmla="*/ 26996 h 243857"/>
                  <a:gd name="connsiteX3" fmla="*/ 97141 w 260828"/>
                  <a:gd name="connsiteY3" fmla="*/ 26481 h 243857"/>
                  <a:gd name="connsiteX4" fmla="*/ 95188 w 260828"/>
                  <a:gd name="connsiteY4" fmla="*/ 21443 h 243857"/>
                  <a:gd name="connsiteX5" fmla="*/ 92926 w 260828"/>
                  <a:gd name="connsiteY5" fmla="*/ 18873 h 243857"/>
                  <a:gd name="connsiteX6" fmla="*/ 90150 w 260828"/>
                  <a:gd name="connsiteY6" fmla="*/ 15686 h 243857"/>
                  <a:gd name="connsiteX7" fmla="*/ 88094 w 260828"/>
                  <a:gd name="connsiteY7" fmla="*/ 13526 h 243857"/>
                  <a:gd name="connsiteX8" fmla="*/ 86757 w 260828"/>
                  <a:gd name="connsiteY8" fmla="*/ 12498 h 243857"/>
                  <a:gd name="connsiteX9" fmla="*/ 77914 w 260828"/>
                  <a:gd name="connsiteY9" fmla="*/ 8591 h 243857"/>
                  <a:gd name="connsiteX10" fmla="*/ 65679 w 260828"/>
                  <a:gd name="connsiteY10" fmla="*/ 2833 h 243857"/>
                  <a:gd name="connsiteX11" fmla="*/ 57659 w 260828"/>
                  <a:gd name="connsiteY11" fmla="*/ 366 h 243857"/>
                  <a:gd name="connsiteX12" fmla="*/ 57248 w 260828"/>
                  <a:gd name="connsiteY12" fmla="*/ 1188 h 243857"/>
                  <a:gd name="connsiteX13" fmla="*/ 57351 w 260828"/>
                  <a:gd name="connsiteY13" fmla="*/ 1599 h 243857"/>
                  <a:gd name="connsiteX14" fmla="*/ 57454 w 260828"/>
                  <a:gd name="connsiteY14" fmla="*/ 2113 h 243857"/>
                  <a:gd name="connsiteX15" fmla="*/ 57145 w 260828"/>
                  <a:gd name="connsiteY15" fmla="*/ 3142 h 243857"/>
                  <a:gd name="connsiteX16" fmla="*/ 51593 w 260828"/>
                  <a:gd name="connsiteY16" fmla="*/ 4067 h 243857"/>
                  <a:gd name="connsiteX17" fmla="*/ 47789 w 260828"/>
                  <a:gd name="connsiteY17" fmla="*/ 4170 h 243857"/>
                  <a:gd name="connsiteX18" fmla="*/ 48097 w 260828"/>
                  <a:gd name="connsiteY18" fmla="*/ 4478 h 243857"/>
                  <a:gd name="connsiteX19" fmla="*/ 48097 w 260828"/>
                  <a:gd name="connsiteY19" fmla="*/ 4478 h 243857"/>
                  <a:gd name="connsiteX20" fmla="*/ 49537 w 260828"/>
                  <a:gd name="connsiteY20" fmla="*/ 7563 h 243857"/>
                  <a:gd name="connsiteX21" fmla="*/ 48714 w 260828"/>
                  <a:gd name="connsiteY21" fmla="*/ 10031 h 243857"/>
                  <a:gd name="connsiteX22" fmla="*/ 48097 w 260828"/>
                  <a:gd name="connsiteY22" fmla="*/ 11676 h 243857"/>
                  <a:gd name="connsiteX23" fmla="*/ 48509 w 260828"/>
                  <a:gd name="connsiteY23" fmla="*/ 12909 h 243857"/>
                  <a:gd name="connsiteX24" fmla="*/ 49331 w 260828"/>
                  <a:gd name="connsiteY24" fmla="*/ 14040 h 243857"/>
                  <a:gd name="connsiteX25" fmla="*/ 50256 w 260828"/>
                  <a:gd name="connsiteY25" fmla="*/ 15069 h 243857"/>
                  <a:gd name="connsiteX26" fmla="*/ 53752 w 260828"/>
                  <a:gd name="connsiteY26" fmla="*/ 18462 h 243857"/>
                  <a:gd name="connsiteX27" fmla="*/ 60435 w 260828"/>
                  <a:gd name="connsiteY27" fmla="*/ 26687 h 243857"/>
                  <a:gd name="connsiteX28" fmla="*/ 60230 w 260828"/>
                  <a:gd name="connsiteY28" fmla="*/ 27407 h 243857"/>
                  <a:gd name="connsiteX29" fmla="*/ 57248 w 260828"/>
                  <a:gd name="connsiteY29" fmla="*/ 28332 h 243857"/>
                  <a:gd name="connsiteX30" fmla="*/ 56117 w 260828"/>
                  <a:gd name="connsiteY30" fmla="*/ 28229 h 243857"/>
                  <a:gd name="connsiteX31" fmla="*/ 56837 w 260828"/>
                  <a:gd name="connsiteY31" fmla="*/ 29155 h 243857"/>
                  <a:gd name="connsiteX32" fmla="*/ 58379 w 260828"/>
                  <a:gd name="connsiteY32" fmla="*/ 31211 h 243857"/>
                  <a:gd name="connsiteX33" fmla="*/ 58379 w 260828"/>
                  <a:gd name="connsiteY33" fmla="*/ 31211 h 243857"/>
                  <a:gd name="connsiteX34" fmla="*/ 58379 w 260828"/>
                  <a:gd name="connsiteY34" fmla="*/ 31211 h 243857"/>
                  <a:gd name="connsiteX35" fmla="*/ 58379 w 260828"/>
                  <a:gd name="connsiteY35" fmla="*/ 31211 h 243857"/>
                  <a:gd name="connsiteX36" fmla="*/ 60333 w 260828"/>
                  <a:gd name="connsiteY36" fmla="*/ 35324 h 243857"/>
                  <a:gd name="connsiteX37" fmla="*/ 60333 w 260828"/>
                  <a:gd name="connsiteY37" fmla="*/ 35324 h 243857"/>
                  <a:gd name="connsiteX38" fmla="*/ 60538 w 260828"/>
                  <a:gd name="connsiteY38" fmla="*/ 36558 h 243857"/>
                  <a:gd name="connsiteX39" fmla="*/ 59819 w 260828"/>
                  <a:gd name="connsiteY39" fmla="*/ 38100 h 243857"/>
                  <a:gd name="connsiteX40" fmla="*/ 54883 w 260828"/>
                  <a:gd name="connsiteY40" fmla="*/ 36352 h 243857"/>
                  <a:gd name="connsiteX41" fmla="*/ 50873 w 260828"/>
                  <a:gd name="connsiteY41" fmla="*/ 34193 h 243857"/>
                  <a:gd name="connsiteX42" fmla="*/ 44293 w 260828"/>
                  <a:gd name="connsiteY42" fmla="*/ 33267 h 243857"/>
                  <a:gd name="connsiteX43" fmla="*/ 41414 w 260828"/>
                  <a:gd name="connsiteY43" fmla="*/ 32342 h 243857"/>
                  <a:gd name="connsiteX44" fmla="*/ 41517 w 260828"/>
                  <a:gd name="connsiteY44" fmla="*/ 33062 h 243857"/>
                  <a:gd name="connsiteX45" fmla="*/ 41003 w 260828"/>
                  <a:gd name="connsiteY45" fmla="*/ 34296 h 243857"/>
                  <a:gd name="connsiteX46" fmla="*/ 37096 w 260828"/>
                  <a:gd name="connsiteY46" fmla="*/ 34913 h 243857"/>
                  <a:gd name="connsiteX47" fmla="*/ 30515 w 260828"/>
                  <a:gd name="connsiteY47" fmla="*/ 33473 h 243857"/>
                  <a:gd name="connsiteX48" fmla="*/ 28767 w 260828"/>
                  <a:gd name="connsiteY48" fmla="*/ 33062 h 243857"/>
                  <a:gd name="connsiteX49" fmla="*/ 25991 w 260828"/>
                  <a:gd name="connsiteY49" fmla="*/ 32445 h 243857"/>
                  <a:gd name="connsiteX50" fmla="*/ 12522 w 260828"/>
                  <a:gd name="connsiteY50" fmla="*/ 25659 h 243857"/>
                  <a:gd name="connsiteX51" fmla="*/ 2651 w 260828"/>
                  <a:gd name="connsiteY51" fmla="*/ 20415 h 243857"/>
                  <a:gd name="connsiteX52" fmla="*/ 2548 w 260828"/>
                  <a:gd name="connsiteY52" fmla="*/ 20415 h 243857"/>
                  <a:gd name="connsiteX53" fmla="*/ 2137 w 260828"/>
                  <a:gd name="connsiteY53" fmla="*/ 20312 h 243857"/>
                  <a:gd name="connsiteX54" fmla="*/ 286 w 260828"/>
                  <a:gd name="connsiteY54" fmla="*/ 20724 h 243857"/>
                  <a:gd name="connsiteX55" fmla="*/ 904 w 260828"/>
                  <a:gd name="connsiteY55" fmla="*/ 25248 h 243857"/>
                  <a:gd name="connsiteX56" fmla="*/ 1109 w 260828"/>
                  <a:gd name="connsiteY56" fmla="*/ 25659 h 243857"/>
                  <a:gd name="connsiteX57" fmla="*/ 9746 w 260828"/>
                  <a:gd name="connsiteY57" fmla="*/ 30286 h 243857"/>
                  <a:gd name="connsiteX58" fmla="*/ 20953 w 260828"/>
                  <a:gd name="connsiteY58" fmla="*/ 36146 h 243857"/>
                  <a:gd name="connsiteX59" fmla="*/ 24346 w 260828"/>
                  <a:gd name="connsiteY59" fmla="*/ 37586 h 243857"/>
                  <a:gd name="connsiteX60" fmla="*/ 25991 w 260828"/>
                  <a:gd name="connsiteY60" fmla="*/ 38203 h 243857"/>
                  <a:gd name="connsiteX61" fmla="*/ 27739 w 260828"/>
                  <a:gd name="connsiteY61" fmla="*/ 38820 h 243857"/>
                  <a:gd name="connsiteX62" fmla="*/ 31235 w 260828"/>
                  <a:gd name="connsiteY62" fmla="*/ 40054 h 243857"/>
                  <a:gd name="connsiteX63" fmla="*/ 52004 w 260828"/>
                  <a:gd name="connsiteY63" fmla="*/ 49410 h 243857"/>
                  <a:gd name="connsiteX64" fmla="*/ 53444 w 260828"/>
                  <a:gd name="connsiteY64" fmla="*/ 50952 h 243857"/>
                  <a:gd name="connsiteX65" fmla="*/ 54472 w 260828"/>
                  <a:gd name="connsiteY65" fmla="*/ 52392 h 243857"/>
                  <a:gd name="connsiteX66" fmla="*/ 55500 w 260828"/>
                  <a:gd name="connsiteY66" fmla="*/ 53934 h 243857"/>
                  <a:gd name="connsiteX67" fmla="*/ 58790 w 260828"/>
                  <a:gd name="connsiteY67" fmla="*/ 58458 h 243857"/>
                  <a:gd name="connsiteX68" fmla="*/ 65474 w 260828"/>
                  <a:gd name="connsiteY68" fmla="*/ 64730 h 243857"/>
                  <a:gd name="connsiteX69" fmla="*/ 72465 w 260828"/>
                  <a:gd name="connsiteY69" fmla="*/ 71413 h 243857"/>
                  <a:gd name="connsiteX70" fmla="*/ 79662 w 260828"/>
                  <a:gd name="connsiteY70" fmla="*/ 78199 h 243857"/>
                  <a:gd name="connsiteX71" fmla="*/ 86654 w 260828"/>
                  <a:gd name="connsiteY71" fmla="*/ 83854 h 243857"/>
                  <a:gd name="connsiteX72" fmla="*/ 90767 w 260828"/>
                  <a:gd name="connsiteY72" fmla="*/ 91566 h 243857"/>
                  <a:gd name="connsiteX73" fmla="*/ 89944 w 260828"/>
                  <a:gd name="connsiteY73" fmla="*/ 92697 h 243857"/>
                  <a:gd name="connsiteX74" fmla="*/ 97758 w 260828"/>
                  <a:gd name="connsiteY74" fmla="*/ 98454 h 243857"/>
                  <a:gd name="connsiteX75" fmla="*/ 97861 w 260828"/>
                  <a:gd name="connsiteY75" fmla="*/ 98454 h 243857"/>
                  <a:gd name="connsiteX76" fmla="*/ 98067 w 260828"/>
                  <a:gd name="connsiteY76" fmla="*/ 98557 h 243857"/>
                  <a:gd name="connsiteX77" fmla="*/ 98375 w 260828"/>
                  <a:gd name="connsiteY77" fmla="*/ 98763 h 243857"/>
                  <a:gd name="connsiteX78" fmla="*/ 98375 w 260828"/>
                  <a:gd name="connsiteY78" fmla="*/ 98763 h 243857"/>
                  <a:gd name="connsiteX79" fmla="*/ 98581 w 260828"/>
                  <a:gd name="connsiteY79" fmla="*/ 98866 h 243857"/>
                  <a:gd name="connsiteX80" fmla="*/ 106190 w 260828"/>
                  <a:gd name="connsiteY80" fmla="*/ 106063 h 243857"/>
                  <a:gd name="connsiteX81" fmla="*/ 116677 w 260828"/>
                  <a:gd name="connsiteY81" fmla="*/ 109662 h 243857"/>
                  <a:gd name="connsiteX82" fmla="*/ 120276 w 260828"/>
                  <a:gd name="connsiteY82" fmla="*/ 111101 h 243857"/>
                  <a:gd name="connsiteX83" fmla="*/ 132922 w 260828"/>
                  <a:gd name="connsiteY83" fmla="*/ 121074 h 243857"/>
                  <a:gd name="connsiteX84" fmla="*/ 134465 w 260828"/>
                  <a:gd name="connsiteY84" fmla="*/ 122925 h 243857"/>
                  <a:gd name="connsiteX85" fmla="*/ 134773 w 260828"/>
                  <a:gd name="connsiteY85" fmla="*/ 123234 h 243857"/>
                  <a:gd name="connsiteX86" fmla="*/ 138680 w 260828"/>
                  <a:gd name="connsiteY86" fmla="*/ 130020 h 243857"/>
                  <a:gd name="connsiteX87" fmla="*/ 135184 w 260828"/>
                  <a:gd name="connsiteY87" fmla="*/ 129711 h 243857"/>
                  <a:gd name="connsiteX88" fmla="*/ 132717 w 260828"/>
                  <a:gd name="connsiteY88" fmla="*/ 129094 h 243857"/>
                  <a:gd name="connsiteX89" fmla="*/ 134670 w 260828"/>
                  <a:gd name="connsiteY89" fmla="*/ 134749 h 243857"/>
                  <a:gd name="connsiteX90" fmla="*/ 136110 w 260828"/>
                  <a:gd name="connsiteY90" fmla="*/ 148424 h 243857"/>
                  <a:gd name="connsiteX91" fmla="*/ 132511 w 260828"/>
                  <a:gd name="connsiteY91" fmla="*/ 151098 h 243857"/>
                  <a:gd name="connsiteX92" fmla="*/ 131792 w 260828"/>
                  <a:gd name="connsiteY92" fmla="*/ 151303 h 243857"/>
                  <a:gd name="connsiteX93" fmla="*/ 131894 w 260828"/>
                  <a:gd name="connsiteY93" fmla="*/ 153359 h 243857"/>
                  <a:gd name="connsiteX94" fmla="*/ 130455 w 260828"/>
                  <a:gd name="connsiteY94" fmla="*/ 157781 h 243857"/>
                  <a:gd name="connsiteX95" fmla="*/ 128296 w 260828"/>
                  <a:gd name="connsiteY95" fmla="*/ 160146 h 243857"/>
                  <a:gd name="connsiteX96" fmla="*/ 129118 w 260828"/>
                  <a:gd name="connsiteY96" fmla="*/ 162716 h 243857"/>
                  <a:gd name="connsiteX97" fmla="*/ 130249 w 260828"/>
                  <a:gd name="connsiteY97" fmla="*/ 164258 h 243857"/>
                  <a:gd name="connsiteX98" fmla="*/ 131483 w 260828"/>
                  <a:gd name="connsiteY98" fmla="*/ 168679 h 243857"/>
                  <a:gd name="connsiteX99" fmla="*/ 124902 w 260828"/>
                  <a:gd name="connsiteY99" fmla="*/ 170839 h 243857"/>
                  <a:gd name="connsiteX100" fmla="*/ 124183 w 260828"/>
                  <a:gd name="connsiteY100" fmla="*/ 171044 h 243857"/>
                  <a:gd name="connsiteX101" fmla="*/ 125417 w 260828"/>
                  <a:gd name="connsiteY101" fmla="*/ 174026 h 243857"/>
                  <a:gd name="connsiteX102" fmla="*/ 126445 w 260828"/>
                  <a:gd name="connsiteY102" fmla="*/ 179784 h 243857"/>
                  <a:gd name="connsiteX103" fmla="*/ 133025 w 260828"/>
                  <a:gd name="connsiteY103" fmla="*/ 186981 h 243857"/>
                  <a:gd name="connsiteX104" fmla="*/ 139503 w 260828"/>
                  <a:gd name="connsiteY104" fmla="*/ 194076 h 243857"/>
                  <a:gd name="connsiteX105" fmla="*/ 142073 w 260828"/>
                  <a:gd name="connsiteY105" fmla="*/ 197469 h 243857"/>
                  <a:gd name="connsiteX106" fmla="*/ 144130 w 260828"/>
                  <a:gd name="connsiteY106" fmla="*/ 199319 h 243857"/>
                  <a:gd name="connsiteX107" fmla="*/ 156879 w 260828"/>
                  <a:gd name="connsiteY107" fmla="*/ 214742 h 243857"/>
                  <a:gd name="connsiteX108" fmla="*/ 163254 w 260828"/>
                  <a:gd name="connsiteY108" fmla="*/ 229548 h 243857"/>
                  <a:gd name="connsiteX109" fmla="*/ 170965 w 260828"/>
                  <a:gd name="connsiteY109" fmla="*/ 232118 h 243857"/>
                  <a:gd name="connsiteX110" fmla="*/ 179602 w 260828"/>
                  <a:gd name="connsiteY110" fmla="*/ 235203 h 243857"/>
                  <a:gd name="connsiteX111" fmla="*/ 186182 w 260828"/>
                  <a:gd name="connsiteY111" fmla="*/ 238082 h 243857"/>
                  <a:gd name="connsiteX112" fmla="*/ 190706 w 260828"/>
                  <a:gd name="connsiteY112" fmla="*/ 240241 h 243857"/>
                  <a:gd name="connsiteX113" fmla="*/ 192043 w 260828"/>
                  <a:gd name="connsiteY113" fmla="*/ 239933 h 243857"/>
                  <a:gd name="connsiteX114" fmla="*/ 195847 w 260828"/>
                  <a:gd name="connsiteY114" fmla="*/ 241166 h 243857"/>
                  <a:gd name="connsiteX115" fmla="*/ 207980 w 260828"/>
                  <a:gd name="connsiteY115" fmla="*/ 243840 h 243857"/>
                  <a:gd name="connsiteX116" fmla="*/ 225459 w 260828"/>
                  <a:gd name="connsiteY116" fmla="*/ 238493 h 243857"/>
                  <a:gd name="connsiteX117" fmla="*/ 241396 w 260828"/>
                  <a:gd name="connsiteY117" fmla="*/ 233661 h 243857"/>
                  <a:gd name="connsiteX118" fmla="*/ 250958 w 260828"/>
                  <a:gd name="connsiteY118" fmla="*/ 232633 h 243857"/>
                  <a:gd name="connsiteX119" fmla="*/ 250547 w 260828"/>
                  <a:gd name="connsiteY119" fmla="*/ 226875 h 243857"/>
                  <a:gd name="connsiteX120" fmla="*/ 250752 w 260828"/>
                  <a:gd name="connsiteY120" fmla="*/ 224201 h 243857"/>
                  <a:gd name="connsiteX121" fmla="*/ 254248 w 260828"/>
                  <a:gd name="connsiteY121" fmla="*/ 217107 h 243857"/>
                  <a:gd name="connsiteX122" fmla="*/ 257641 w 260828"/>
                  <a:gd name="connsiteY122" fmla="*/ 209293 h 243857"/>
                  <a:gd name="connsiteX123" fmla="*/ 257127 w 260828"/>
                  <a:gd name="connsiteY123" fmla="*/ 206414 h 243857"/>
                  <a:gd name="connsiteX124" fmla="*/ 256510 w 260828"/>
                  <a:gd name="connsiteY124" fmla="*/ 202815 h 243857"/>
                  <a:gd name="connsiteX125" fmla="*/ 258875 w 260828"/>
                  <a:gd name="connsiteY125" fmla="*/ 194795 h 243857"/>
                  <a:gd name="connsiteX126" fmla="*/ 260829 w 260828"/>
                  <a:gd name="connsiteY126" fmla="*/ 188318 h 243857"/>
                  <a:gd name="connsiteX127" fmla="*/ 260212 w 260828"/>
                  <a:gd name="connsiteY127" fmla="*/ 185542 h 243857"/>
                  <a:gd name="connsiteX128" fmla="*/ 247771 w 260828"/>
                  <a:gd name="connsiteY128" fmla="*/ 174026 h 243857"/>
                  <a:gd name="connsiteX129" fmla="*/ 231320 w 260828"/>
                  <a:gd name="connsiteY129" fmla="*/ 165595 h 243857"/>
                  <a:gd name="connsiteX130" fmla="*/ 219598 w 260828"/>
                  <a:gd name="connsiteY130" fmla="*/ 159117 h 243857"/>
                  <a:gd name="connsiteX131" fmla="*/ 218570 w 260828"/>
                  <a:gd name="connsiteY131" fmla="*/ 156855 h 243857"/>
                  <a:gd name="connsiteX132" fmla="*/ 218570 w 260828"/>
                  <a:gd name="connsiteY132" fmla="*/ 156753 h 243857"/>
                  <a:gd name="connsiteX133" fmla="*/ 220421 w 260828"/>
                  <a:gd name="connsiteY133" fmla="*/ 153976 h 243857"/>
                  <a:gd name="connsiteX134" fmla="*/ 221758 w 260828"/>
                  <a:gd name="connsiteY134" fmla="*/ 152331 h 243857"/>
                  <a:gd name="connsiteX135" fmla="*/ 221758 w 260828"/>
                  <a:gd name="connsiteY135" fmla="*/ 152331 h 243857"/>
                  <a:gd name="connsiteX136" fmla="*/ 220935 w 260828"/>
                  <a:gd name="connsiteY136" fmla="*/ 150789 h 243857"/>
                  <a:gd name="connsiteX137" fmla="*/ 213943 w 260828"/>
                  <a:gd name="connsiteY137" fmla="*/ 146265 h 243857"/>
                  <a:gd name="connsiteX138" fmla="*/ 207877 w 260828"/>
                  <a:gd name="connsiteY138" fmla="*/ 142872 h 243857"/>
                  <a:gd name="connsiteX139" fmla="*/ 204176 w 260828"/>
                  <a:gd name="connsiteY139" fmla="*/ 136909 h 243857"/>
                  <a:gd name="connsiteX140" fmla="*/ 203662 w 260828"/>
                  <a:gd name="connsiteY140" fmla="*/ 135263 h 243857"/>
                  <a:gd name="connsiteX141" fmla="*/ 199343 w 260828"/>
                  <a:gd name="connsiteY141" fmla="*/ 133310 h 243857"/>
                  <a:gd name="connsiteX142" fmla="*/ 193174 w 260828"/>
                  <a:gd name="connsiteY142" fmla="*/ 130328 h 243857"/>
                  <a:gd name="connsiteX143" fmla="*/ 192249 w 260828"/>
                  <a:gd name="connsiteY143" fmla="*/ 128580 h 243857"/>
                  <a:gd name="connsiteX144" fmla="*/ 192249 w 260828"/>
                  <a:gd name="connsiteY144" fmla="*/ 128580 h 243857"/>
                  <a:gd name="connsiteX145" fmla="*/ 193071 w 260828"/>
                  <a:gd name="connsiteY145" fmla="*/ 127038 h 243857"/>
                  <a:gd name="connsiteX146" fmla="*/ 193277 w 260828"/>
                  <a:gd name="connsiteY146" fmla="*/ 126832 h 243857"/>
                  <a:gd name="connsiteX147" fmla="*/ 192660 w 260828"/>
                  <a:gd name="connsiteY147" fmla="*/ 126113 h 243857"/>
                  <a:gd name="connsiteX148" fmla="*/ 189781 w 260828"/>
                  <a:gd name="connsiteY148" fmla="*/ 123851 h 243857"/>
                  <a:gd name="connsiteX149" fmla="*/ 180939 w 260828"/>
                  <a:gd name="connsiteY149" fmla="*/ 114083 h 243857"/>
                  <a:gd name="connsiteX150" fmla="*/ 180939 w 260828"/>
                  <a:gd name="connsiteY150" fmla="*/ 113466 h 243857"/>
                  <a:gd name="connsiteX151" fmla="*/ 183303 w 260828"/>
                  <a:gd name="connsiteY151" fmla="*/ 110793 h 243857"/>
                  <a:gd name="connsiteX152" fmla="*/ 183612 w 260828"/>
                  <a:gd name="connsiteY152" fmla="*/ 110690 h 243857"/>
                  <a:gd name="connsiteX153" fmla="*/ 178265 w 260828"/>
                  <a:gd name="connsiteY153" fmla="*/ 105960 h 243857"/>
                  <a:gd name="connsiteX154" fmla="*/ 148140 w 260828"/>
                  <a:gd name="connsiteY154" fmla="*/ 83957 h 243857"/>
                  <a:gd name="connsiteX155" fmla="*/ 147317 w 260828"/>
                  <a:gd name="connsiteY155" fmla="*/ 83443 h 243857"/>
                  <a:gd name="connsiteX156" fmla="*/ 142896 w 260828"/>
                  <a:gd name="connsiteY156" fmla="*/ 75320 h 243857"/>
                  <a:gd name="connsiteX157" fmla="*/ 143204 w 260828"/>
                  <a:gd name="connsiteY157" fmla="*/ 73470 h 243857"/>
                  <a:gd name="connsiteX158" fmla="*/ 143513 w 260828"/>
                  <a:gd name="connsiteY158" fmla="*/ 70899 h 243857"/>
                  <a:gd name="connsiteX159" fmla="*/ 141662 w 260828"/>
                  <a:gd name="connsiteY159" fmla="*/ 63702 h 243857"/>
                  <a:gd name="connsiteX160" fmla="*/ 123566 w 260828"/>
                  <a:gd name="connsiteY160" fmla="*/ 52803 h 243857"/>
                  <a:gd name="connsiteX161" fmla="*/ 120687 w 260828"/>
                  <a:gd name="connsiteY161" fmla="*/ 51878 h 243857"/>
                  <a:gd name="connsiteX162" fmla="*/ 110919 w 260828"/>
                  <a:gd name="connsiteY162" fmla="*/ 47251 h 243857"/>
                  <a:gd name="connsiteX163" fmla="*/ 107012 w 260828"/>
                  <a:gd name="connsiteY163" fmla="*/ 44372 h 243857"/>
                  <a:gd name="connsiteX164" fmla="*/ 101357 w 260828"/>
                  <a:gd name="connsiteY164" fmla="*/ 38306 h 243857"/>
                  <a:gd name="connsiteX165" fmla="*/ 96422 w 260828"/>
                  <a:gd name="connsiteY165" fmla="*/ 30903 h 243857"/>
                  <a:gd name="connsiteX166" fmla="*/ 95599 w 260828"/>
                  <a:gd name="connsiteY166" fmla="*/ 29258 h 243857"/>
                  <a:gd name="connsiteX167" fmla="*/ 95702 w 260828"/>
                  <a:gd name="connsiteY167" fmla="*/ 28846 h 243857"/>
                  <a:gd name="connsiteX168" fmla="*/ 97450 w 260828"/>
                  <a:gd name="connsiteY168" fmla="*/ 28024 h 243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60828" h="243857">
                    <a:moveTo>
                      <a:pt x="97450" y="28024"/>
                    </a:moveTo>
                    <a:cubicBezTo>
                      <a:pt x="97553" y="28024"/>
                      <a:pt x="97758" y="27921"/>
                      <a:pt x="97964" y="27921"/>
                    </a:cubicBezTo>
                    <a:cubicBezTo>
                      <a:pt x="97964" y="27818"/>
                      <a:pt x="97758" y="27510"/>
                      <a:pt x="97450" y="26996"/>
                    </a:cubicBezTo>
                    <a:cubicBezTo>
                      <a:pt x="97347" y="26790"/>
                      <a:pt x="97244" y="26687"/>
                      <a:pt x="97141" y="26481"/>
                    </a:cubicBezTo>
                    <a:cubicBezTo>
                      <a:pt x="96011" y="24734"/>
                      <a:pt x="95394" y="22986"/>
                      <a:pt x="95188" y="21443"/>
                    </a:cubicBezTo>
                    <a:cubicBezTo>
                      <a:pt x="94468" y="20621"/>
                      <a:pt x="93646" y="19695"/>
                      <a:pt x="92926" y="18873"/>
                    </a:cubicBezTo>
                    <a:cubicBezTo>
                      <a:pt x="91898" y="17742"/>
                      <a:pt x="90972" y="16714"/>
                      <a:pt x="90150" y="15686"/>
                    </a:cubicBezTo>
                    <a:cubicBezTo>
                      <a:pt x="89430" y="14863"/>
                      <a:pt x="88710" y="14143"/>
                      <a:pt x="88094" y="13526"/>
                    </a:cubicBezTo>
                    <a:cubicBezTo>
                      <a:pt x="87682" y="13218"/>
                      <a:pt x="87271" y="12807"/>
                      <a:pt x="86757" y="12498"/>
                    </a:cubicBezTo>
                    <a:cubicBezTo>
                      <a:pt x="84495" y="10956"/>
                      <a:pt x="81308" y="9825"/>
                      <a:pt x="77914" y="8591"/>
                    </a:cubicBezTo>
                    <a:cubicBezTo>
                      <a:pt x="73596" y="7049"/>
                      <a:pt x="69175" y="5404"/>
                      <a:pt x="65679" y="2833"/>
                    </a:cubicBezTo>
                    <a:cubicBezTo>
                      <a:pt x="61155" y="-457"/>
                      <a:pt x="58482" y="-251"/>
                      <a:pt x="57659" y="366"/>
                    </a:cubicBezTo>
                    <a:cubicBezTo>
                      <a:pt x="57351" y="571"/>
                      <a:pt x="57248" y="777"/>
                      <a:pt x="57248" y="1188"/>
                    </a:cubicBezTo>
                    <a:cubicBezTo>
                      <a:pt x="57248" y="1291"/>
                      <a:pt x="57248" y="1497"/>
                      <a:pt x="57351" y="1599"/>
                    </a:cubicBezTo>
                    <a:cubicBezTo>
                      <a:pt x="57351" y="1805"/>
                      <a:pt x="57454" y="1908"/>
                      <a:pt x="57454" y="2113"/>
                    </a:cubicBezTo>
                    <a:cubicBezTo>
                      <a:pt x="57454" y="2422"/>
                      <a:pt x="57351" y="2833"/>
                      <a:pt x="57145" y="3142"/>
                    </a:cubicBezTo>
                    <a:cubicBezTo>
                      <a:pt x="56323" y="4170"/>
                      <a:pt x="54472" y="4170"/>
                      <a:pt x="51593" y="4067"/>
                    </a:cubicBezTo>
                    <a:cubicBezTo>
                      <a:pt x="50462" y="4067"/>
                      <a:pt x="48611" y="3964"/>
                      <a:pt x="47789" y="4170"/>
                    </a:cubicBezTo>
                    <a:cubicBezTo>
                      <a:pt x="47892" y="4273"/>
                      <a:pt x="47892" y="4376"/>
                      <a:pt x="48097" y="4478"/>
                    </a:cubicBezTo>
                    <a:cubicBezTo>
                      <a:pt x="48097" y="4478"/>
                      <a:pt x="48097" y="4478"/>
                      <a:pt x="48097" y="4478"/>
                    </a:cubicBezTo>
                    <a:cubicBezTo>
                      <a:pt x="49125" y="5712"/>
                      <a:pt x="49537" y="6740"/>
                      <a:pt x="49537" y="7563"/>
                    </a:cubicBezTo>
                    <a:cubicBezTo>
                      <a:pt x="49537" y="8591"/>
                      <a:pt x="49023" y="9414"/>
                      <a:pt x="48714" y="10031"/>
                    </a:cubicBezTo>
                    <a:cubicBezTo>
                      <a:pt x="48406" y="10647"/>
                      <a:pt x="48097" y="11162"/>
                      <a:pt x="48097" y="11676"/>
                    </a:cubicBezTo>
                    <a:cubicBezTo>
                      <a:pt x="48097" y="12087"/>
                      <a:pt x="48200" y="12498"/>
                      <a:pt x="48509" y="12909"/>
                    </a:cubicBezTo>
                    <a:cubicBezTo>
                      <a:pt x="48714" y="13218"/>
                      <a:pt x="49023" y="13629"/>
                      <a:pt x="49331" y="14040"/>
                    </a:cubicBezTo>
                    <a:cubicBezTo>
                      <a:pt x="49639" y="14349"/>
                      <a:pt x="49948" y="14760"/>
                      <a:pt x="50256" y="15069"/>
                    </a:cubicBezTo>
                    <a:cubicBezTo>
                      <a:pt x="51285" y="16097"/>
                      <a:pt x="52518" y="17331"/>
                      <a:pt x="53752" y="18462"/>
                    </a:cubicBezTo>
                    <a:cubicBezTo>
                      <a:pt x="58276" y="22780"/>
                      <a:pt x="60435" y="25042"/>
                      <a:pt x="60435" y="26687"/>
                    </a:cubicBezTo>
                    <a:cubicBezTo>
                      <a:pt x="60435" y="26996"/>
                      <a:pt x="60333" y="27201"/>
                      <a:pt x="60230" y="27407"/>
                    </a:cubicBezTo>
                    <a:cubicBezTo>
                      <a:pt x="59613" y="28641"/>
                      <a:pt x="57865" y="28435"/>
                      <a:pt x="57248" y="28332"/>
                    </a:cubicBezTo>
                    <a:cubicBezTo>
                      <a:pt x="56734" y="28229"/>
                      <a:pt x="56323" y="28229"/>
                      <a:pt x="56117" y="28229"/>
                    </a:cubicBezTo>
                    <a:cubicBezTo>
                      <a:pt x="56323" y="28538"/>
                      <a:pt x="56631" y="28846"/>
                      <a:pt x="56837" y="29155"/>
                    </a:cubicBezTo>
                    <a:cubicBezTo>
                      <a:pt x="57351" y="29772"/>
                      <a:pt x="57865" y="30491"/>
                      <a:pt x="58379" y="31211"/>
                    </a:cubicBezTo>
                    <a:cubicBezTo>
                      <a:pt x="58379" y="31211"/>
                      <a:pt x="58379" y="31211"/>
                      <a:pt x="58379" y="31211"/>
                    </a:cubicBezTo>
                    <a:cubicBezTo>
                      <a:pt x="58379" y="31211"/>
                      <a:pt x="58379" y="31211"/>
                      <a:pt x="58379" y="31211"/>
                    </a:cubicBezTo>
                    <a:cubicBezTo>
                      <a:pt x="58379" y="31211"/>
                      <a:pt x="58379" y="31211"/>
                      <a:pt x="58379" y="31211"/>
                    </a:cubicBezTo>
                    <a:cubicBezTo>
                      <a:pt x="59202" y="32445"/>
                      <a:pt x="60024" y="33782"/>
                      <a:pt x="60333" y="35324"/>
                    </a:cubicBezTo>
                    <a:cubicBezTo>
                      <a:pt x="60333" y="35324"/>
                      <a:pt x="60333" y="35324"/>
                      <a:pt x="60333" y="35324"/>
                    </a:cubicBezTo>
                    <a:cubicBezTo>
                      <a:pt x="60435" y="35632"/>
                      <a:pt x="60538" y="36044"/>
                      <a:pt x="60538" y="36558"/>
                    </a:cubicBezTo>
                    <a:cubicBezTo>
                      <a:pt x="60538" y="37175"/>
                      <a:pt x="60435" y="37792"/>
                      <a:pt x="59819" y="38100"/>
                    </a:cubicBezTo>
                    <a:cubicBezTo>
                      <a:pt x="58687" y="38922"/>
                      <a:pt x="57042" y="37792"/>
                      <a:pt x="54883" y="36352"/>
                    </a:cubicBezTo>
                    <a:cubicBezTo>
                      <a:pt x="53752" y="35632"/>
                      <a:pt x="51490" y="33987"/>
                      <a:pt x="50873" y="34193"/>
                    </a:cubicBezTo>
                    <a:cubicBezTo>
                      <a:pt x="49434" y="35015"/>
                      <a:pt x="46966" y="34193"/>
                      <a:pt x="44293" y="33267"/>
                    </a:cubicBezTo>
                    <a:cubicBezTo>
                      <a:pt x="43368" y="32959"/>
                      <a:pt x="42134" y="32548"/>
                      <a:pt x="41414" y="32342"/>
                    </a:cubicBezTo>
                    <a:cubicBezTo>
                      <a:pt x="41517" y="32651"/>
                      <a:pt x="41517" y="32856"/>
                      <a:pt x="41517" y="33062"/>
                    </a:cubicBezTo>
                    <a:cubicBezTo>
                      <a:pt x="41517" y="33679"/>
                      <a:pt x="41311" y="34090"/>
                      <a:pt x="41003" y="34296"/>
                    </a:cubicBezTo>
                    <a:cubicBezTo>
                      <a:pt x="40283" y="35118"/>
                      <a:pt x="39049" y="35221"/>
                      <a:pt x="37096" y="34913"/>
                    </a:cubicBezTo>
                    <a:cubicBezTo>
                      <a:pt x="35450" y="34707"/>
                      <a:pt x="33291" y="34193"/>
                      <a:pt x="30515" y="33473"/>
                    </a:cubicBezTo>
                    <a:cubicBezTo>
                      <a:pt x="29898" y="33370"/>
                      <a:pt x="29281" y="33165"/>
                      <a:pt x="28767" y="33062"/>
                    </a:cubicBezTo>
                    <a:cubicBezTo>
                      <a:pt x="27842" y="32856"/>
                      <a:pt x="26917" y="32651"/>
                      <a:pt x="25991" y="32445"/>
                    </a:cubicBezTo>
                    <a:cubicBezTo>
                      <a:pt x="22084" y="31622"/>
                      <a:pt x="17252" y="28538"/>
                      <a:pt x="12522" y="25659"/>
                    </a:cubicBezTo>
                    <a:cubicBezTo>
                      <a:pt x="8718" y="23294"/>
                      <a:pt x="5016" y="21032"/>
                      <a:pt x="2651" y="20415"/>
                    </a:cubicBezTo>
                    <a:cubicBezTo>
                      <a:pt x="2651" y="20415"/>
                      <a:pt x="2548" y="20415"/>
                      <a:pt x="2548" y="20415"/>
                    </a:cubicBezTo>
                    <a:cubicBezTo>
                      <a:pt x="2446" y="20415"/>
                      <a:pt x="2240" y="20312"/>
                      <a:pt x="2137" y="20312"/>
                    </a:cubicBezTo>
                    <a:cubicBezTo>
                      <a:pt x="1520" y="20210"/>
                      <a:pt x="698" y="20210"/>
                      <a:pt x="286" y="20724"/>
                    </a:cubicBezTo>
                    <a:cubicBezTo>
                      <a:pt x="-125" y="21341"/>
                      <a:pt x="-228" y="22780"/>
                      <a:pt x="904" y="25248"/>
                    </a:cubicBezTo>
                    <a:cubicBezTo>
                      <a:pt x="1006" y="25350"/>
                      <a:pt x="1006" y="25453"/>
                      <a:pt x="1109" y="25659"/>
                    </a:cubicBezTo>
                    <a:cubicBezTo>
                      <a:pt x="3988" y="27098"/>
                      <a:pt x="6867" y="28641"/>
                      <a:pt x="9746" y="30286"/>
                    </a:cubicBezTo>
                    <a:cubicBezTo>
                      <a:pt x="13344" y="32342"/>
                      <a:pt x="17046" y="34398"/>
                      <a:pt x="20953" y="36146"/>
                    </a:cubicBezTo>
                    <a:cubicBezTo>
                      <a:pt x="22084" y="36661"/>
                      <a:pt x="23215" y="37072"/>
                      <a:pt x="24346" y="37586"/>
                    </a:cubicBezTo>
                    <a:cubicBezTo>
                      <a:pt x="24860" y="37792"/>
                      <a:pt x="25477" y="37997"/>
                      <a:pt x="25991" y="38203"/>
                    </a:cubicBezTo>
                    <a:cubicBezTo>
                      <a:pt x="26608" y="38408"/>
                      <a:pt x="27122" y="38614"/>
                      <a:pt x="27739" y="38820"/>
                    </a:cubicBezTo>
                    <a:cubicBezTo>
                      <a:pt x="28870" y="39231"/>
                      <a:pt x="30001" y="39642"/>
                      <a:pt x="31235" y="40054"/>
                    </a:cubicBezTo>
                    <a:cubicBezTo>
                      <a:pt x="39049" y="42830"/>
                      <a:pt x="47892" y="45914"/>
                      <a:pt x="52004" y="49410"/>
                    </a:cubicBezTo>
                    <a:cubicBezTo>
                      <a:pt x="52621" y="49924"/>
                      <a:pt x="53135" y="50438"/>
                      <a:pt x="53444" y="50952"/>
                    </a:cubicBezTo>
                    <a:cubicBezTo>
                      <a:pt x="53752" y="51466"/>
                      <a:pt x="54164" y="51878"/>
                      <a:pt x="54472" y="52392"/>
                    </a:cubicBezTo>
                    <a:cubicBezTo>
                      <a:pt x="54780" y="52906"/>
                      <a:pt x="55192" y="53420"/>
                      <a:pt x="55500" y="53934"/>
                    </a:cubicBezTo>
                    <a:cubicBezTo>
                      <a:pt x="56528" y="55476"/>
                      <a:pt x="57659" y="57019"/>
                      <a:pt x="58790" y="58458"/>
                    </a:cubicBezTo>
                    <a:cubicBezTo>
                      <a:pt x="60949" y="61234"/>
                      <a:pt x="63211" y="63599"/>
                      <a:pt x="65474" y="64730"/>
                    </a:cubicBezTo>
                    <a:cubicBezTo>
                      <a:pt x="67941" y="65861"/>
                      <a:pt x="70203" y="68534"/>
                      <a:pt x="72465" y="71413"/>
                    </a:cubicBezTo>
                    <a:cubicBezTo>
                      <a:pt x="74727" y="74292"/>
                      <a:pt x="77092" y="77171"/>
                      <a:pt x="79662" y="78199"/>
                    </a:cubicBezTo>
                    <a:cubicBezTo>
                      <a:pt x="81822" y="79125"/>
                      <a:pt x="84495" y="81387"/>
                      <a:pt x="86654" y="83854"/>
                    </a:cubicBezTo>
                    <a:cubicBezTo>
                      <a:pt x="89224" y="86733"/>
                      <a:pt x="91178" y="90023"/>
                      <a:pt x="90767" y="91566"/>
                    </a:cubicBezTo>
                    <a:cubicBezTo>
                      <a:pt x="90664" y="92080"/>
                      <a:pt x="90356" y="92491"/>
                      <a:pt x="89944" y="92697"/>
                    </a:cubicBezTo>
                    <a:cubicBezTo>
                      <a:pt x="91281" y="94033"/>
                      <a:pt x="94777" y="96604"/>
                      <a:pt x="97758" y="98454"/>
                    </a:cubicBezTo>
                    <a:cubicBezTo>
                      <a:pt x="97758" y="98454"/>
                      <a:pt x="97758" y="98454"/>
                      <a:pt x="97861" y="98454"/>
                    </a:cubicBezTo>
                    <a:cubicBezTo>
                      <a:pt x="97964" y="98454"/>
                      <a:pt x="98067" y="98557"/>
                      <a:pt x="98067" y="98557"/>
                    </a:cubicBezTo>
                    <a:cubicBezTo>
                      <a:pt x="98170" y="98660"/>
                      <a:pt x="98273" y="98660"/>
                      <a:pt x="98375" y="98763"/>
                    </a:cubicBezTo>
                    <a:lnTo>
                      <a:pt x="98375" y="98763"/>
                    </a:lnTo>
                    <a:cubicBezTo>
                      <a:pt x="98478" y="98763"/>
                      <a:pt x="98478" y="98866"/>
                      <a:pt x="98581" y="98866"/>
                    </a:cubicBezTo>
                    <a:cubicBezTo>
                      <a:pt x="100226" y="99997"/>
                      <a:pt x="103105" y="102567"/>
                      <a:pt x="106190" y="106063"/>
                    </a:cubicBezTo>
                    <a:cubicBezTo>
                      <a:pt x="109583" y="106886"/>
                      <a:pt x="113181" y="108325"/>
                      <a:pt x="116677" y="109662"/>
                    </a:cubicBezTo>
                    <a:cubicBezTo>
                      <a:pt x="117911" y="110176"/>
                      <a:pt x="119145" y="110587"/>
                      <a:pt x="120276" y="111101"/>
                    </a:cubicBezTo>
                    <a:cubicBezTo>
                      <a:pt x="126753" y="113569"/>
                      <a:pt x="129735" y="117167"/>
                      <a:pt x="132922" y="121074"/>
                    </a:cubicBezTo>
                    <a:cubicBezTo>
                      <a:pt x="133436" y="121691"/>
                      <a:pt x="133951" y="122308"/>
                      <a:pt x="134465" y="122925"/>
                    </a:cubicBezTo>
                    <a:lnTo>
                      <a:pt x="134773" y="123234"/>
                    </a:lnTo>
                    <a:cubicBezTo>
                      <a:pt x="138475" y="127655"/>
                      <a:pt x="139606" y="128992"/>
                      <a:pt x="138680" y="130020"/>
                    </a:cubicBezTo>
                    <a:cubicBezTo>
                      <a:pt x="137961" y="130945"/>
                      <a:pt x="136624" y="130431"/>
                      <a:pt x="135184" y="129711"/>
                    </a:cubicBezTo>
                    <a:cubicBezTo>
                      <a:pt x="133436" y="128889"/>
                      <a:pt x="132820" y="128992"/>
                      <a:pt x="132717" y="129094"/>
                    </a:cubicBezTo>
                    <a:cubicBezTo>
                      <a:pt x="132717" y="129094"/>
                      <a:pt x="132100" y="130123"/>
                      <a:pt x="134670" y="134749"/>
                    </a:cubicBezTo>
                    <a:cubicBezTo>
                      <a:pt x="137241" y="139376"/>
                      <a:pt x="137858" y="145031"/>
                      <a:pt x="136110" y="148424"/>
                    </a:cubicBezTo>
                    <a:cubicBezTo>
                      <a:pt x="135287" y="149966"/>
                      <a:pt x="134053" y="150892"/>
                      <a:pt x="132511" y="151098"/>
                    </a:cubicBezTo>
                    <a:cubicBezTo>
                      <a:pt x="132100" y="151098"/>
                      <a:pt x="131894" y="151200"/>
                      <a:pt x="131792" y="151303"/>
                    </a:cubicBezTo>
                    <a:cubicBezTo>
                      <a:pt x="131586" y="151612"/>
                      <a:pt x="131689" y="152640"/>
                      <a:pt x="131894" y="153359"/>
                    </a:cubicBezTo>
                    <a:cubicBezTo>
                      <a:pt x="132203" y="154799"/>
                      <a:pt x="132511" y="156958"/>
                      <a:pt x="130455" y="157781"/>
                    </a:cubicBezTo>
                    <a:cubicBezTo>
                      <a:pt x="128501" y="158500"/>
                      <a:pt x="128296" y="159631"/>
                      <a:pt x="128296" y="160146"/>
                    </a:cubicBezTo>
                    <a:cubicBezTo>
                      <a:pt x="128707" y="160968"/>
                      <a:pt x="128913" y="161893"/>
                      <a:pt x="129118" y="162716"/>
                    </a:cubicBezTo>
                    <a:cubicBezTo>
                      <a:pt x="129427" y="163230"/>
                      <a:pt x="129735" y="163744"/>
                      <a:pt x="130249" y="164258"/>
                    </a:cubicBezTo>
                    <a:cubicBezTo>
                      <a:pt x="131689" y="166006"/>
                      <a:pt x="132100" y="167446"/>
                      <a:pt x="131483" y="168679"/>
                    </a:cubicBezTo>
                    <a:cubicBezTo>
                      <a:pt x="130557" y="170633"/>
                      <a:pt x="127473" y="170839"/>
                      <a:pt x="124902" y="170839"/>
                    </a:cubicBezTo>
                    <a:cubicBezTo>
                      <a:pt x="124697" y="170941"/>
                      <a:pt x="124388" y="170941"/>
                      <a:pt x="124183" y="171044"/>
                    </a:cubicBezTo>
                    <a:cubicBezTo>
                      <a:pt x="124286" y="171661"/>
                      <a:pt x="125005" y="173101"/>
                      <a:pt x="125417" y="174026"/>
                    </a:cubicBezTo>
                    <a:cubicBezTo>
                      <a:pt x="126445" y="176288"/>
                      <a:pt x="127473" y="178447"/>
                      <a:pt x="126445" y="179784"/>
                    </a:cubicBezTo>
                    <a:cubicBezTo>
                      <a:pt x="125417" y="181326"/>
                      <a:pt x="129632" y="184616"/>
                      <a:pt x="133025" y="186981"/>
                    </a:cubicBezTo>
                    <a:cubicBezTo>
                      <a:pt x="136624" y="189552"/>
                      <a:pt x="138166" y="191916"/>
                      <a:pt x="139503" y="194076"/>
                    </a:cubicBezTo>
                    <a:cubicBezTo>
                      <a:pt x="140325" y="195412"/>
                      <a:pt x="141045" y="196440"/>
                      <a:pt x="142073" y="197469"/>
                    </a:cubicBezTo>
                    <a:cubicBezTo>
                      <a:pt x="142587" y="197983"/>
                      <a:pt x="143307" y="198600"/>
                      <a:pt x="144130" y="199319"/>
                    </a:cubicBezTo>
                    <a:cubicBezTo>
                      <a:pt x="148140" y="202712"/>
                      <a:pt x="154823" y="208470"/>
                      <a:pt x="156879" y="214742"/>
                    </a:cubicBezTo>
                    <a:cubicBezTo>
                      <a:pt x="160992" y="227286"/>
                      <a:pt x="162740" y="229240"/>
                      <a:pt x="163254" y="229548"/>
                    </a:cubicBezTo>
                    <a:cubicBezTo>
                      <a:pt x="164590" y="229137"/>
                      <a:pt x="166852" y="230165"/>
                      <a:pt x="170965" y="232118"/>
                    </a:cubicBezTo>
                    <a:cubicBezTo>
                      <a:pt x="174153" y="233558"/>
                      <a:pt x="177957" y="235409"/>
                      <a:pt x="179602" y="235203"/>
                    </a:cubicBezTo>
                    <a:cubicBezTo>
                      <a:pt x="181761" y="234997"/>
                      <a:pt x="184023" y="236540"/>
                      <a:pt x="186182" y="238082"/>
                    </a:cubicBezTo>
                    <a:cubicBezTo>
                      <a:pt x="187828" y="239213"/>
                      <a:pt x="189884" y="240652"/>
                      <a:pt x="190706" y="240241"/>
                    </a:cubicBezTo>
                    <a:cubicBezTo>
                      <a:pt x="191118" y="240036"/>
                      <a:pt x="191632" y="239933"/>
                      <a:pt x="192043" y="239933"/>
                    </a:cubicBezTo>
                    <a:cubicBezTo>
                      <a:pt x="193174" y="239933"/>
                      <a:pt x="194408" y="240447"/>
                      <a:pt x="195847" y="241166"/>
                    </a:cubicBezTo>
                    <a:cubicBezTo>
                      <a:pt x="198521" y="242400"/>
                      <a:pt x="202119" y="244045"/>
                      <a:pt x="207980" y="243840"/>
                    </a:cubicBezTo>
                    <a:cubicBezTo>
                      <a:pt x="213121" y="243634"/>
                      <a:pt x="219393" y="241064"/>
                      <a:pt x="225459" y="238493"/>
                    </a:cubicBezTo>
                    <a:cubicBezTo>
                      <a:pt x="231423" y="236026"/>
                      <a:pt x="236975" y="233661"/>
                      <a:pt x="241396" y="233661"/>
                    </a:cubicBezTo>
                    <a:cubicBezTo>
                      <a:pt x="245097" y="233661"/>
                      <a:pt x="248388" y="233352"/>
                      <a:pt x="250958" y="232633"/>
                    </a:cubicBezTo>
                    <a:cubicBezTo>
                      <a:pt x="250650" y="230473"/>
                      <a:pt x="250547" y="228520"/>
                      <a:pt x="250547" y="226875"/>
                    </a:cubicBezTo>
                    <a:cubicBezTo>
                      <a:pt x="250547" y="225847"/>
                      <a:pt x="250650" y="225024"/>
                      <a:pt x="250752" y="224201"/>
                    </a:cubicBezTo>
                    <a:cubicBezTo>
                      <a:pt x="251164" y="221528"/>
                      <a:pt x="252706" y="219369"/>
                      <a:pt x="254248" y="217107"/>
                    </a:cubicBezTo>
                    <a:cubicBezTo>
                      <a:pt x="255996" y="214639"/>
                      <a:pt x="257641" y="212172"/>
                      <a:pt x="257641" y="209293"/>
                    </a:cubicBezTo>
                    <a:cubicBezTo>
                      <a:pt x="257641" y="208367"/>
                      <a:pt x="257436" y="207442"/>
                      <a:pt x="257127" y="206414"/>
                    </a:cubicBezTo>
                    <a:cubicBezTo>
                      <a:pt x="256716" y="205180"/>
                      <a:pt x="256510" y="204049"/>
                      <a:pt x="256510" y="202815"/>
                    </a:cubicBezTo>
                    <a:cubicBezTo>
                      <a:pt x="256510" y="199936"/>
                      <a:pt x="257744" y="197263"/>
                      <a:pt x="258875" y="194795"/>
                    </a:cubicBezTo>
                    <a:cubicBezTo>
                      <a:pt x="259903" y="192533"/>
                      <a:pt x="260829" y="190374"/>
                      <a:pt x="260829" y="188318"/>
                    </a:cubicBezTo>
                    <a:cubicBezTo>
                      <a:pt x="260829" y="187392"/>
                      <a:pt x="260623" y="186467"/>
                      <a:pt x="260212" y="185542"/>
                    </a:cubicBezTo>
                    <a:cubicBezTo>
                      <a:pt x="258772" y="182354"/>
                      <a:pt x="258052" y="180709"/>
                      <a:pt x="247771" y="174026"/>
                    </a:cubicBezTo>
                    <a:cubicBezTo>
                      <a:pt x="242733" y="170736"/>
                      <a:pt x="236666" y="167960"/>
                      <a:pt x="231320" y="165595"/>
                    </a:cubicBezTo>
                    <a:cubicBezTo>
                      <a:pt x="225767" y="163024"/>
                      <a:pt x="221244" y="161071"/>
                      <a:pt x="219598" y="159117"/>
                    </a:cubicBezTo>
                    <a:cubicBezTo>
                      <a:pt x="218879" y="158398"/>
                      <a:pt x="218570" y="157678"/>
                      <a:pt x="218570" y="156855"/>
                    </a:cubicBezTo>
                    <a:cubicBezTo>
                      <a:pt x="218570" y="156855"/>
                      <a:pt x="218570" y="156753"/>
                      <a:pt x="218570" y="156753"/>
                    </a:cubicBezTo>
                    <a:cubicBezTo>
                      <a:pt x="218673" y="155519"/>
                      <a:pt x="219598" y="154696"/>
                      <a:pt x="220421" y="153976"/>
                    </a:cubicBezTo>
                    <a:cubicBezTo>
                      <a:pt x="221038" y="153462"/>
                      <a:pt x="221655" y="152845"/>
                      <a:pt x="221758" y="152331"/>
                    </a:cubicBezTo>
                    <a:cubicBezTo>
                      <a:pt x="221758" y="152331"/>
                      <a:pt x="221758" y="152331"/>
                      <a:pt x="221758" y="152331"/>
                    </a:cubicBezTo>
                    <a:cubicBezTo>
                      <a:pt x="221758" y="151817"/>
                      <a:pt x="221346" y="151303"/>
                      <a:pt x="220935" y="150789"/>
                    </a:cubicBezTo>
                    <a:cubicBezTo>
                      <a:pt x="218776" y="148424"/>
                      <a:pt x="216411" y="147396"/>
                      <a:pt x="213943" y="146265"/>
                    </a:cubicBezTo>
                    <a:cubicBezTo>
                      <a:pt x="211990" y="145442"/>
                      <a:pt x="209934" y="144517"/>
                      <a:pt x="207877" y="142872"/>
                    </a:cubicBezTo>
                    <a:cubicBezTo>
                      <a:pt x="204587" y="140404"/>
                      <a:pt x="204381" y="138348"/>
                      <a:pt x="204176" y="136909"/>
                    </a:cubicBezTo>
                    <a:cubicBezTo>
                      <a:pt x="204073" y="136086"/>
                      <a:pt x="204073" y="135675"/>
                      <a:pt x="203662" y="135263"/>
                    </a:cubicBezTo>
                    <a:cubicBezTo>
                      <a:pt x="202942" y="134647"/>
                      <a:pt x="201194" y="133927"/>
                      <a:pt x="199343" y="133310"/>
                    </a:cubicBezTo>
                    <a:cubicBezTo>
                      <a:pt x="196978" y="132487"/>
                      <a:pt x="194511" y="131665"/>
                      <a:pt x="193174" y="130328"/>
                    </a:cubicBezTo>
                    <a:cubicBezTo>
                      <a:pt x="192763" y="129917"/>
                      <a:pt x="192249" y="129300"/>
                      <a:pt x="192249" y="128580"/>
                    </a:cubicBezTo>
                    <a:cubicBezTo>
                      <a:pt x="192249" y="128580"/>
                      <a:pt x="192249" y="128580"/>
                      <a:pt x="192249" y="128580"/>
                    </a:cubicBezTo>
                    <a:cubicBezTo>
                      <a:pt x="192249" y="127758"/>
                      <a:pt x="192763" y="127346"/>
                      <a:pt x="193071" y="127038"/>
                    </a:cubicBezTo>
                    <a:cubicBezTo>
                      <a:pt x="193174" y="126935"/>
                      <a:pt x="193174" y="126935"/>
                      <a:pt x="193277" y="126832"/>
                    </a:cubicBezTo>
                    <a:cubicBezTo>
                      <a:pt x="193174" y="126730"/>
                      <a:pt x="193071" y="126524"/>
                      <a:pt x="192660" y="126113"/>
                    </a:cubicBezTo>
                    <a:cubicBezTo>
                      <a:pt x="191940" y="125496"/>
                      <a:pt x="190912" y="124673"/>
                      <a:pt x="189781" y="123851"/>
                    </a:cubicBezTo>
                    <a:cubicBezTo>
                      <a:pt x="186079" y="120972"/>
                      <a:pt x="181556" y="117476"/>
                      <a:pt x="180939" y="114083"/>
                    </a:cubicBezTo>
                    <a:cubicBezTo>
                      <a:pt x="180939" y="113877"/>
                      <a:pt x="180939" y="113672"/>
                      <a:pt x="180939" y="113466"/>
                    </a:cubicBezTo>
                    <a:cubicBezTo>
                      <a:pt x="180939" y="111718"/>
                      <a:pt x="182481" y="111101"/>
                      <a:pt x="183303" y="110793"/>
                    </a:cubicBezTo>
                    <a:cubicBezTo>
                      <a:pt x="183406" y="110793"/>
                      <a:pt x="183509" y="110690"/>
                      <a:pt x="183612" y="110690"/>
                    </a:cubicBezTo>
                    <a:cubicBezTo>
                      <a:pt x="183303" y="110176"/>
                      <a:pt x="182070" y="108942"/>
                      <a:pt x="178265" y="105960"/>
                    </a:cubicBezTo>
                    <a:cubicBezTo>
                      <a:pt x="167469" y="97632"/>
                      <a:pt x="152972" y="87350"/>
                      <a:pt x="148140" y="83957"/>
                    </a:cubicBezTo>
                    <a:lnTo>
                      <a:pt x="147317" y="83443"/>
                    </a:lnTo>
                    <a:cubicBezTo>
                      <a:pt x="144232" y="81284"/>
                      <a:pt x="142896" y="77788"/>
                      <a:pt x="142896" y="75320"/>
                    </a:cubicBezTo>
                    <a:cubicBezTo>
                      <a:pt x="142896" y="74601"/>
                      <a:pt x="142999" y="73984"/>
                      <a:pt x="143204" y="73470"/>
                    </a:cubicBezTo>
                    <a:cubicBezTo>
                      <a:pt x="143410" y="72955"/>
                      <a:pt x="143513" y="72030"/>
                      <a:pt x="143513" y="70899"/>
                    </a:cubicBezTo>
                    <a:cubicBezTo>
                      <a:pt x="143513" y="68534"/>
                      <a:pt x="142999" y="65244"/>
                      <a:pt x="141662" y="63702"/>
                    </a:cubicBezTo>
                    <a:cubicBezTo>
                      <a:pt x="139606" y="61337"/>
                      <a:pt x="126856" y="54345"/>
                      <a:pt x="123566" y="52803"/>
                    </a:cubicBezTo>
                    <a:cubicBezTo>
                      <a:pt x="122743" y="52392"/>
                      <a:pt x="121818" y="52186"/>
                      <a:pt x="120687" y="51878"/>
                    </a:cubicBezTo>
                    <a:cubicBezTo>
                      <a:pt x="118219" y="51261"/>
                      <a:pt x="115032" y="50438"/>
                      <a:pt x="110919" y="47251"/>
                    </a:cubicBezTo>
                    <a:cubicBezTo>
                      <a:pt x="109377" y="46120"/>
                      <a:pt x="108143" y="45194"/>
                      <a:pt x="107012" y="44372"/>
                    </a:cubicBezTo>
                    <a:cubicBezTo>
                      <a:pt x="103825" y="42007"/>
                      <a:pt x="101871" y="40670"/>
                      <a:pt x="101357" y="38306"/>
                    </a:cubicBezTo>
                    <a:cubicBezTo>
                      <a:pt x="100946" y="35941"/>
                      <a:pt x="98684" y="33370"/>
                      <a:pt x="96422" y="30903"/>
                    </a:cubicBezTo>
                    <a:cubicBezTo>
                      <a:pt x="96011" y="30491"/>
                      <a:pt x="95599" y="29874"/>
                      <a:pt x="95599" y="29258"/>
                    </a:cubicBezTo>
                    <a:cubicBezTo>
                      <a:pt x="95599" y="29155"/>
                      <a:pt x="95599" y="28949"/>
                      <a:pt x="95702" y="28846"/>
                    </a:cubicBezTo>
                    <a:cubicBezTo>
                      <a:pt x="96113" y="28332"/>
                      <a:pt x="96936" y="28127"/>
                      <a:pt x="97450" y="28024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804" name="Freihandform: Form 803">
                <a:extLst>
                  <a:ext uri="{FF2B5EF4-FFF2-40B4-BE49-F238E27FC236}">
                    <a16:creationId xmlns:a16="http://schemas.microsoft.com/office/drawing/2014/main" id="{1D4D0C37-0999-4DD4-B4D2-4B9362EF2C20}"/>
                  </a:ext>
                </a:extLst>
              </p:cNvPr>
              <p:cNvSpPr/>
              <p:nvPr/>
            </p:nvSpPr>
            <p:spPr bwMode="gray">
              <a:xfrm>
                <a:off x="7198699" y="3009824"/>
                <a:ext cx="6752" cy="2425"/>
              </a:xfrm>
              <a:custGeom>
                <a:avLst/>
                <a:gdLst>
                  <a:gd name="connsiteX0" fmla="*/ 5141 w 6752"/>
                  <a:gd name="connsiteY0" fmla="*/ 170 h 2425"/>
                  <a:gd name="connsiteX1" fmla="*/ 0 w 6752"/>
                  <a:gd name="connsiteY1" fmla="*/ 582 h 2425"/>
                  <a:gd name="connsiteX2" fmla="*/ 617 w 6752"/>
                  <a:gd name="connsiteY2" fmla="*/ 993 h 2425"/>
                  <a:gd name="connsiteX3" fmla="*/ 6478 w 6752"/>
                  <a:gd name="connsiteY3" fmla="*/ 2124 h 2425"/>
                  <a:gd name="connsiteX4" fmla="*/ 6683 w 6752"/>
                  <a:gd name="connsiteY4" fmla="*/ 1096 h 2425"/>
                  <a:gd name="connsiteX5" fmla="*/ 5141 w 6752"/>
                  <a:gd name="connsiteY5" fmla="*/ 170 h 2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752" h="2425">
                    <a:moveTo>
                      <a:pt x="5141" y="170"/>
                    </a:moveTo>
                    <a:cubicBezTo>
                      <a:pt x="3085" y="-241"/>
                      <a:pt x="720" y="170"/>
                      <a:pt x="0" y="582"/>
                    </a:cubicBezTo>
                    <a:cubicBezTo>
                      <a:pt x="103" y="684"/>
                      <a:pt x="309" y="890"/>
                      <a:pt x="617" y="993"/>
                    </a:cubicBezTo>
                    <a:cubicBezTo>
                      <a:pt x="2982" y="2432"/>
                      <a:pt x="5655" y="2741"/>
                      <a:pt x="6478" y="2124"/>
                    </a:cubicBezTo>
                    <a:cubicBezTo>
                      <a:pt x="6581" y="2021"/>
                      <a:pt x="6889" y="1815"/>
                      <a:pt x="6683" y="1096"/>
                    </a:cubicBezTo>
                    <a:cubicBezTo>
                      <a:pt x="6683" y="684"/>
                      <a:pt x="6066" y="376"/>
                      <a:pt x="5141" y="170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805" name="Freihandform: Form 804">
                <a:extLst>
                  <a:ext uri="{FF2B5EF4-FFF2-40B4-BE49-F238E27FC236}">
                    <a16:creationId xmlns:a16="http://schemas.microsoft.com/office/drawing/2014/main" id="{49312F33-2D07-41DD-864C-E08EA9C4A394}"/>
                  </a:ext>
                </a:extLst>
              </p:cNvPr>
              <p:cNvSpPr/>
              <p:nvPr/>
            </p:nvSpPr>
            <p:spPr bwMode="gray">
              <a:xfrm>
                <a:off x="6854849" y="3089037"/>
                <a:ext cx="30151" cy="23775"/>
              </a:xfrm>
              <a:custGeom>
                <a:avLst/>
                <a:gdLst>
                  <a:gd name="connsiteX0" fmla="*/ 129 w 30151"/>
                  <a:gd name="connsiteY0" fmla="*/ 15242 h 23775"/>
                  <a:gd name="connsiteX1" fmla="*/ 437 w 30151"/>
                  <a:gd name="connsiteY1" fmla="*/ 18943 h 23775"/>
                  <a:gd name="connsiteX2" fmla="*/ 1774 w 30151"/>
                  <a:gd name="connsiteY2" fmla="*/ 20280 h 23775"/>
                  <a:gd name="connsiteX3" fmla="*/ 6503 w 30151"/>
                  <a:gd name="connsiteY3" fmla="*/ 22234 h 23775"/>
                  <a:gd name="connsiteX4" fmla="*/ 10102 w 30151"/>
                  <a:gd name="connsiteY4" fmla="*/ 23776 h 23775"/>
                  <a:gd name="connsiteX5" fmla="*/ 10102 w 30151"/>
                  <a:gd name="connsiteY5" fmla="*/ 23776 h 23775"/>
                  <a:gd name="connsiteX6" fmla="*/ 10102 w 30151"/>
                  <a:gd name="connsiteY6" fmla="*/ 23776 h 23775"/>
                  <a:gd name="connsiteX7" fmla="*/ 10102 w 30151"/>
                  <a:gd name="connsiteY7" fmla="*/ 23673 h 23775"/>
                  <a:gd name="connsiteX8" fmla="*/ 9176 w 30151"/>
                  <a:gd name="connsiteY8" fmla="*/ 19355 h 23775"/>
                  <a:gd name="connsiteX9" fmla="*/ 9176 w 30151"/>
                  <a:gd name="connsiteY9" fmla="*/ 19355 h 23775"/>
                  <a:gd name="connsiteX10" fmla="*/ 10205 w 30151"/>
                  <a:gd name="connsiteY10" fmla="*/ 16887 h 23775"/>
                  <a:gd name="connsiteX11" fmla="*/ 10308 w 30151"/>
                  <a:gd name="connsiteY11" fmla="*/ 16784 h 23775"/>
                  <a:gd name="connsiteX12" fmla="*/ 11644 w 30151"/>
                  <a:gd name="connsiteY12" fmla="*/ 16373 h 23775"/>
                  <a:gd name="connsiteX13" fmla="*/ 18225 w 30151"/>
                  <a:gd name="connsiteY13" fmla="*/ 19869 h 23775"/>
                  <a:gd name="connsiteX14" fmla="*/ 19870 w 30151"/>
                  <a:gd name="connsiteY14" fmla="*/ 21103 h 23775"/>
                  <a:gd name="connsiteX15" fmla="*/ 19870 w 30151"/>
                  <a:gd name="connsiteY15" fmla="*/ 21103 h 23775"/>
                  <a:gd name="connsiteX16" fmla="*/ 19870 w 30151"/>
                  <a:gd name="connsiteY16" fmla="*/ 21103 h 23775"/>
                  <a:gd name="connsiteX17" fmla="*/ 23571 w 30151"/>
                  <a:gd name="connsiteY17" fmla="*/ 23570 h 23775"/>
                  <a:gd name="connsiteX18" fmla="*/ 26656 w 30151"/>
                  <a:gd name="connsiteY18" fmla="*/ 20794 h 23775"/>
                  <a:gd name="connsiteX19" fmla="*/ 30049 w 30151"/>
                  <a:gd name="connsiteY19" fmla="*/ 17607 h 23775"/>
                  <a:gd name="connsiteX20" fmla="*/ 30152 w 30151"/>
                  <a:gd name="connsiteY20" fmla="*/ 16784 h 23775"/>
                  <a:gd name="connsiteX21" fmla="*/ 13803 w 30151"/>
                  <a:gd name="connsiteY21" fmla="*/ 1670 h 23775"/>
                  <a:gd name="connsiteX22" fmla="*/ 4858 w 30151"/>
                  <a:gd name="connsiteY22" fmla="*/ 2184 h 23775"/>
                  <a:gd name="connsiteX23" fmla="*/ 437 w 30151"/>
                  <a:gd name="connsiteY23" fmla="*/ 4652 h 23775"/>
                  <a:gd name="connsiteX24" fmla="*/ 1465 w 30151"/>
                  <a:gd name="connsiteY24" fmla="*/ 10307 h 23775"/>
                  <a:gd name="connsiteX25" fmla="*/ 848 w 30151"/>
                  <a:gd name="connsiteY25" fmla="*/ 12980 h 23775"/>
                  <a:gd name="connsiteX26" fmla="*/ 129 w 30151"/>
                  <a:gd name="connsiteY26" fmla="*/ 15242 h 23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0151" h="23775">
                    <a:moveTo>
                      <a:pt x="129" y="15242"/>
                    </a:moveTo>
                    <a:cubicBezTo>
                      <a:pt x="-77" y="16476"/>
                      <a:pt x="-77" y="17915"/>
                      <a:pt x="437" y="18943"/>
                    </a:cubicBezTo>
                    <a:cubicBezTo>
                      <a:pt x="848" y="20074"/>
                      <a:pt x="1568" y="20177"/>
                      <a:pt x="1774" y="20280"/>
                    </a:cubicBezTo>
                    <a:cubicBezTo>
                      <a:pt x="3110" y="20588"/>
                      <a:pt x="4755" y="21411"/>
                      <a:pt x="6503" y="22234"/>
                    </a:cubicBezTo>
                    <a:cubicBezTo>
                      <a:pt x="7634" y="22748"/>
                      <a:pt x="9279" y="23570"/>
                      <a:pt x="10102" y="23776"/>
                    </a:cubicBezTo>
                    <a:cubicBezTo>
                      <a:pt x="10102" y="23776"/>
                      <a:pt x="10102" y="23776"/>
                      <a:pt x="10102" y="23776"/>
                    </a:cubicBezTo>
                    <a:cubicBezTo>
                      <a:pt x="10102" y="23776"/>
                      <a:pt x="10102" y="23776"/>
                      <a:pt x="10102" y="23776"/>
                    </a:cubicBezTo>
                    <a:cubicBezTo>
                      <a:pt x="10102" y="23776"/>
                      <a:pt x="10102" y="23673"/>
                      <a:pt x="10102" y="23673"/>
                    </a:cubicBezTo>
                    <a:cubicBezTo>
                      <a:pt x="9485" y="21925"/>
                      <a:pt x="9176" y="20486"/>
                      <a:pt x="9176" y="19355"/>
                    </a:cubicBezTo>
                    <a:lnTo>
                      <a:pt x="9176" y="19355"/>
                    </a:lnTo>
                    <a:cubicBezTo>
                      <a:pt x="9176" y="18224"/>
                      <a:pt x="9485" y="17298"/>
                      <a:pt x="10205" y="16887"/>
                    </a:cubicBezTo>
                    <a:cubicBezTo>
                      <a:pt x="10205" y="16887"/>
                      <a:pt x="10205" y="16887"/>
                      <a:pt x="10308" y="16784"/>
                    </a:cubicBezTo>
                    <a:cubicBezTo>
                      <a:pt x="10719" y="16579"/>
                      <a:pt x="11130" y="16373"/>
                      <a:pt x="11644" y="16373"/>
                    </a:cubicBezTo>
                    <a:cubicBezTo>
                      <a:pt x="13187" y="16373"/>
                      <a:pt x="15243" y="17504"/>
                      <a:pt x="18225" y="19869"/>
                    </a:cubicBezTo>
                    <a:cubicBezTo>
                      <a:pt x="18739" y="20280"/>
                      <a:pt x="19253" y="20691"/>
                      <a:pt x="19870" y="21103"/>
                    </a:cubicBezTo>
                    <a:cubicBezTo>
                      <a:pt x="19870" y="21103"/>
                      <a:pt x="19870" y="21103"/>
                      <a:pt x="19870" y="21103"/>
                    </a:cubicBezTo>
                    <a:cubicBezTo>
                      <a:pt x="19870" y="21103"/>
                      <a:pt x="19870" y="21103"/>
                      <a:pt x="19870" y="21103"/>
                    </a:cubicBezTo>
                    <a:cubicBezTo>
                      <a:pt x="21001" y="21925"/>
                      <a:pt x="22235" y="22748"/>
                      <a:pt x="23571" y="23570"/>
                    </a:cubicBezTo>
                    <a:cubicBezTo>
                      <a:pt x="24085" y="22439"/>
                      <a:pt x="25422" y="21617"/>
                      <a:pt x="26656" y="20794"/>
                    </a:cubicBezTo>
                    <a:cubicBezTo>
                      <a:pt x="28095" y="19972"/>
                      <a:pt x="29535" y="19046"/>
                      <a:pt x="30049" y="17607"/>
                    </a:cubicBezTo>
                    <a:cubicBezTo>
                      <a:pt x="30152" y="17401"/>
                      <a:pt x="30152" y="17093"/>
                      <a:pt x="30152" y="16784"/>
                    </a:cubicBezTo>
                    <a:cubicBezTo>
                      <a:pt x="30152" y="12980"/>
                      <a:pt x="21103" y="6708"/>
                      <a:pt x="13803" y="1670"/>
                    </a:cubicBezTo>
                    <a:cubicBezTo>
                      <a:pt x="9485" y="-1312"/>
                      <a:pt x="7429" y="230"/>
                      <a:pt x="4858" y="2184"/>
                    </a:cubicBezTo>
                    <a:cubicBezTo>
                      <a:pt x="3521" y="3212"/>
                      <a:pt x="2185" y="4240"/>
                      <a:pt x="437" y="4652"/>
                    </a:cubicBezTo>
                    <a:cubicBezTo>
                      <a:pt x="951" y="6400"/>
                      <a:pt x="1465" y="8456"/>
                      <a:pt x="1465" y="10307"/>
                    </a:cubicBezTo>
                    <a:cubicBezTo>
                      <a:pt x="1465" y="11438"/>
                      <a:pt x="1259" y="12363"/>
                      <a:pt x="848" y="12980"/>
                    </a:cubicBezTo>
                    <a:cubicBezTo>
                      <a:pt x="540" y="13391"/>
                      <a:pt x="231" y="14214"/>
                      <a:pt x="129" y="15242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806" name="Freihandform: Form 805">
                <a:extLst>
                  <a:ext uri="{FF2B5EF4-FFF2-40B4-BE49-F238E27FC236}">
                    <a16:creationId xmlns:a16="http://schemas.microsoft.com/office/drawing/2014/main" id="{FA7B518B-1C5E-46B3-916F-B3CE13ED7670}"/>
                  </a:ext>
                </a:extLst>
              </p:cNvPr>
              <p:cNvSpPr/>
              <p:nvPr/>
            </p:nvSpPr>
            <p:spPr bwMode="gray">
              <a:xfrm>
                <a:off x="7209796" y="2996360"/>
                <a:ext cx="74756" cy="42423"/>
              </a:xfrm>
              <a:custGeom>
                <a:avLst/>
                <a:gdLst>
                  <a:gd name="connsiteX0" fmla="*/ 56352 w 74756"/>
                  <a:gd name="connsiteY0" fmla="*/ 7362 h 42423"/>
                  <a:gd name="connsiteX1" fmla="*/ 53473 w 74756"/>
                  <a:gd name="connsiteY1" fmla="*/ 2324 h 42423"/>
                  <a:gd name="connsiteX2" fmla="*/ 51829 w 74756"/>
                  <a:gd name="connsiteY2" fmla="*/ 3352 h 42423"/>
                  <a:gd name="connsiteX3" fmla="*/ 38359 w 74756"/>
                  <a:gd name="connsiteY3" fmla="*/ 1913 h 42423"/>
                  <a:gd name="connsiteX4" fmla="*/ 24582 w 74756"/>
                  <a:gd name="connsiteY4" fmla="*/ 165 h 42423"/>
                  <a:gd name="connsiteX5" fmla="*/ 17076 w 74756"/>
                  <a:gd name="connsiteY5" fmla="*/ 1296 h 42423"/>
                  <a:gd name="connsiteX6" fmla="*/ 4429 w 74756"/>
                  <a:gd name="connsiteY6" fmla="*/ 4586 h 42423"/>
                  <a:gd name="connsiteX7" fmla="*/ 1447 w 74756"/>
                  <a:gd name="connsiteY7" fmla="*/ 8801 h 42423"/>
                  <a:gd name="connsiteX8" fmla="*/ 8 w 74756"/>
                  <a:gd name="connsiteY8" fmla="*/ 10447 h 42423"/>
                  <a:gd name="connsiteX9" fmla="*/ 1859 w 74756"/>
                  <a:gd name="connsiteY9" fmla="*/ 12092 h 42423"/>
                  <a:gd name="connsiteX10" fmla="*/ 7205 w 74756"/>
                  <a:gd name="connsiteY10" fmla="*/ 17233 h 42423"/>
                  <a:gd name="connsiteX11" fmla="*/ 11215 w 74756"/>
                  <a:gd name="connsiteY11" fmla="*/ 21654 h 42423"/>
                  <a:gd name="connsiteX12" fmla="*/ 21703 w 74756"/>
                  <a:gd name="connsiteY12" fmla="*/ 26692 h 42423"/>
                  <a:gd name="connsiteX13" fmla="*/ 27974 w 74756"/>
                  <a:gd name="connsiteY13" fmla="*/ 28234 h 42423"/>
                  <a:gd name="connsiteX14" fmla="*/ 29825 w 74756"/>
                  <a:gd name="connsiteY14" fmla="*/ 32758 h 42423"/>
                  <a:gd name="connsiteX15" fmla="*/ 43397 w 74756"/>
                  <a:gd name="connsiteY15" fmla="*/ 32861 h 42423"/>
                  <a:gd name="connsiteX16" fmla="*/ 44425 w 74756"/>
                  <a:gd name="connsiteY16" fmla="*/ 33375 h 42423"/>
                  <a:gd name="connsiteX17" fmla="*/ 62007 w 74756"/>
                  <a:gd name="connsiteY17" fmla="*/ 41806 h 42423"/>
                  <a:gd name="connsiteX18" fmla="*/ 63858 w 74756"/>
                  <a:gd name="connsiteY18" fmla="*/ 41601 h 42423"/>
                  <a:gd name="connsiteX19" fmla="*/ 73318 w 74756"/>
                  <a:gd name="connsiteY19" fmla="*/ 42423 h 42423"/>
                  <a:gd name="connsiteX20" fmla="*/ 73318 w 74756"/>
                  <a:gd name="connsiteY20" fmla="*/ 42320 h 42423"/>
                  <a:gd name="connsiteX21" fmla="*/ 72495 w 74756"/>
                  <a:gd name="connsiteY21" fmla="*/ 39544 h 42423"/>
                  <a:gd name="connsiteX22" fmla="*/ 72495 w 74756"/>
                  <a:gd name="connsiteY22" fmla="*/ 39544 h 42423"/>
                  <a:gd name="connsiteX23" fmla="*/ 72495 w 74756"/>
                  <a:gd name="connsiteY23" fmla="*/ 39544 h 42423"/>
                  <a:gd name="connsiteX24" fmla="*/ 72598 w 74756"/>
                  <a:gd name="connsiteY24" fmla="*/ 39236 h 42423"/>
                  <a:gd name="connsiteX25" fmla="*/ 74140 w 74756"/>
                  <a:gd name="connsiteY25" fmla="*/ 37591 h 42423"/>
                  <a:gd name="connsiteX26" fmla="*/ 74757 w 74756"/>
                  <a:gd name="connsiteY26" fmla="*/ 37077 h 42423"/>
                  <a:gd name="connsiteX27" fmla="*/ 74757 w 74756"/>
                  <a:gd name="connsiteY27" fmla="*/ 37077 h 42423"/>
                  <a:gd name="connsiteX28" fmla="*/ 73112 w 74756"/>
                  <a:gd name="connsiteY28" fmla="*/ 35431 h 42423"/>
                  <a:gd name="connsiteX29" fmla="*/ 72186 w 74756"/>
                  <a:gd name="connsiteY29" fmla="*/ 34712 h 42423"/>
                  <a:gd name="connsiteX30" fmla="*/ 64475 w 74756"/>
                  <a:gd name="connsiteY30" fmla="*/ 27206 h 42423"/>
                  <a:gd name="connsiteX31" fmla="*/ 63961 w 74756"/>
                  <a:gd name="connsiteY31" fmla="*/ 26589 h 42423"/>
                  <a:gd name="connsiteX32" fmla="*/ 61082 w 74756"/>
                  <a:gd name="connsiteY32" fmla="*/ 23093 h 42423"/>
                  <a:gd name="connsiteX33" fmla="*/ 59231 w 74756"/>
                  <a:gd name="connsiteY33" fmla="*/ 20934 h 42423"/>
                  <a:gd name="connsiteX34" fmla="*/ 57586 w 74756"/>
                  <a:gd name="connsiteY34" fmla="*/ 18466 h 42423"/>
                  <a:gd name="connsiteX35" fmla="*/ 56764 w 74756"/>
                  <a:gd name="connsiteY35" fmla="*/ 15999 h 42423"/>
                  <a:gd name="connsiteX36" fmla="*/ 56867 w 74756"/>
                  <a:gd name="connsiteY36" fmla="*/ 14662 h 42423"/>
                  <a:gd name="connsiteX37" fmla="*/ 56969 w 74756"/>
                  <a:gd name="connsiteY37" fmla="*/ 12606 h 42423"/>
                  <a:gd name="connsiteX38" fmla="*/ 56558 w 74756"/>
                  <a:gd name="connsiteY38" fmla="*/ 10755 h 42423"/>
                  <a:gd name="connsiteX39" fmla="*/ 56250 w 74756"/>
                  <a:gd name="connsiteY39" fmla="*/ 8801 h 42423"/>
                  <a:gd name="connsiteX40" fmla="*/ 56352 w 74756"/>
                  <a:gd name="connsiteY40" fmla="*/ 7362 h 42423"/>
                  <a:gd name="connsiteX41" fmla="*/ 56352 w 74756"/>
                  <a:gd name="connsiteY41" fmla="*/ 7362 h 42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74756" h="42423">
                    <a:moveTo>
                      <a:pt x="56352" y="7362"/>
                    </a:moveTo>
                    <a:cubicBezTo>
                      <a:pt x="56558" y="6025"/>
                      <a:pt x="56661" y="4894"/>
                      <a:pt x="53473" y="2324"/>
                    </a:cubicBezTo>
                    <a:cubicBezTo>
                      <a:pt x="53062" y="2735"/>
                      <a:pt x="52548" y="3044"/>
                      <a:pt x="51829" y="3352"/>
                    </a:cubicBezTo>
                    <a:cubicBezTo>
                      <a:pt x="49361" y="4277"/>
                      <a:pt x="44220" y="3249"/>
                      <a:pt x="38359" y="1913"/>
                    </a:cubicBezTo>
                    <a:cubicBezTo>
                      <a:pt x="33218" y="782"/>
                      <a:pt x="27358" y="-452"/>
                      <a:pt x="24582" y="165"/>
                    </a:cubicBezTo>
                    <a:cubicBezTo>
                      <a:pt x="22628" y="679"/>
                      <a:pt x="19955" y="987"/>
                      <a:pt x="17076" y="1296"/>
                    </a:cubicBezTo>
                    <a:cubicBezTo>
                      <a:pt x="12449" y="1810"/>
                      <a:pt x="4738" y="2632"/>
                      <a:pt x="4429" y="4586"/>
                    </a:cubicBezTo>
                    <a:cubicBezTo>
                      <a:pt x="4121" y="6540"/>
                      <a:pt x="2681" y="7773"/>
                      <a:pt x="1447" y="8801"/>
                    </a:cubicBezTo>
                    <a:cubicBezTo>
                      <a:pt x="830" y="9316"/>
                      <a:pt x="-95" y="10138"/>
                      <a:pt x="8" y="10447"/>
                    </a:cubicBezTo>
                    <a:cubicBezTo>
                      <a:pt x="8" y="10549"/>
                      <a:pt x="111" y="11063"/>
                      <a:pt x="1859" y="12092"/>
                    </a:cubicBezTo>
                    <a:cubicBezTo>
                      <a:pt x="5354" y="14148"/>
                      <a:pt x="6280" y="15690"/>
                      <a:pt x="7205" y="17233"/>
                    </a:cubicBezTo>
                    <a:cubicBezTo>
                      <a:pt x="7925" y="18466"/>
                      <a:pt x="8747" y="19803"/>
                      <a:pt x="11215" y="21654"/>
                    </a:cubicBezTo>
                    <a:cubicBezTo>
                      <a:pt x="16870" y="25972"/>
                      <a:pt x="19132" y="27309"/>
                      <a:pt x="21703" y="26692"/>
                    </a:cubicBezTo>
                    <a:cubicBezTo>
                      <a:pt x="23862" y="26075"/>
                      <a:pt x="26330" y="26795"/>
                      <a:pt x="27974" y="28234"/>
                    </a:cubicBezTo>
                    <a:cubicBezTo>
                      <a:pt x="29311" y="29365"/>
                      <a:pt x="29928" y="31010"/>
                      <a:pt x="29825" y="32758"/>
                    </a:cubicBezTo>
                    <a:cubicBezTo>
                      <a:pt x="37331" y="32038"/>
                      <a:pt x="41958" y="32038"/>
                      <a:pt x="43397" y="32861"/>
                    </a:cubicBezTo>
                    <a:lnTo>
                      <a:pt x="44425" y="33375"/>
                    </a:lnTo>
                    <a:cubicBezTo>
                      <a:pt x="57792" y="40778"/>
                      <a:pt x="61185" y="41806"/>
                      <a:pt x="62007" y="41806"/>
                    </a:cubicBezTo>
                    <a:cubicBezTo>
                      <a:pt x="62213" y="41703"/>
                      <a:pt x="62624" y="41601"/>
                      <a:pt x="63858" y="41601"/>
                    </a:cubicBezTo>
                    <a:cubicBezTo>
                      <a:pt x="65401" y="41601"/>
                      <a:pt x="68074" y="41806"/>
                      <a:pt x="73318" y="42423"/>
                    </a:cubicBezTo>
                    <a:cubicBezTo>
                      <a:pt x="73318" y="42423"/>
                      <a:pt x="73318" y="42423"/>
                      <a:pt x="73318" y="42320"/>
                    </a:cubicBezTo>
                    <a:cubicBezTo>
                      <a:pt x="72598" y="41292"/>
                      <a:pt x="72289" y="40367"/>
                      <a:pt x="72495" y="39544"/>
                    </a:cubicBezTo>
                    <a:cubicBezTo>
                      <a:pt x="72495" y="39544"/>
                      <a:pt x="72495" y="39544"/>
                      <a:pt x="72495" y="39544"/>
                    </a:cubicBezTo>
                    <a:cubicBezTo>
                      <a:pt x="72495" y="39544"/>
                      <a:pt x="72495" y="39544"/>
                      <a:pt x="72495" y="39544"/>
                    </a:cubicBezTo>
                    <a:cubicBezTo>
                      <a:pt x="72495" y="39441"/>
                      <a:pt x="72495" y="39339"/>
                      <a:pt x="72598" y="39236"/>
                    </a:cubicBezTo>
                    <a:cubicBezTo>
                      <a:pt x="72906" y="38413"/>
                      <a:pt x="73626" y="38002"/>
                      <a:pt x="74140" y="37591"/>
                    </a:cubicBezTo>
                    <a:cubicBezTo>
                      <a:pt x="74346" y="37488"/>
                      <a:pt x="74654" y="37179"/>
                      <a:pt x="74757" y="37077"/>
                    </a:cubicBezTo>
                    <a:lnTo>
                      <a:pt x="74757" y="37077"/>
                    </a:lnTo>
                    <a:cubicBezTo>
                      <a:pt x="74757" y="37077"/>
                      <a:pt x="74551" y="36562"/>
                      <a:pt x="73112" y="35431"/>
                    </a:cubicBezTo>
                    <a:lnTo>
                      <a:pt x="72186" y="34712"/>
                    </a:lnTo>
                    <a:cubicBezTo>
                      <a:pt x="68588" y="31936"/>
                      <a:pt x="67354" y="31010"/>
                      <a:pt x="64475" y="27206"/>
                    </a:cubicBezTo>
                    <a:cubicBezTo>
                      <a:pt x="64269" y="27000"/>
                      <a:pt x="64167" y="26795"/>
                      <a:pt x="63961" y="26589"/>
                    </a:cubicBezTo>
                    <a:cubicBezTo>
                      <a:pt x="62933" y="25252"/>
                      <a:pt x="61905" y="24121"/>
                      <a:pt x="61082" y="23093"/>
                    </a:cubicBezTo>
                    <a:cubicBezTo>
                      <a:pt x="60465" y="22374"/>
                      <a:pt x="59848" y="21654"/>
                      <a:pt x="59231" y="20934"/>
                    </a:cubicBezTo>
                    <a:cubicBezTo>
                      <a:pt x="58614" y="20111"/>
                      <a:pt x="57998" y="19392"/>
                      <a:pt x="57586" y="18466"/>
                    </a:cubicBezTo>
                    <a:cubicBezTo>
                      <a:pt x="56969" y="17541"/>
                      <a:pt x="56867" y="16718"/>
                      <a:pt x="56764" y="15999"/>
                    </a:cubicBezTo>
                    <a:cubicBezTo>
                      <a:pt x="56764" y="15485"/>
                      <a:pt x="56764" y="15073"/>
                      <a:pt x="56867" y="14662"/>
                    </a:cubicBezTo>
                    <a:cubicBezTo>
                      <a:pt x="56969" y="14045"/>
                      <a:pt x="56969" y="13428"/>
                      <a:pt x="56969" y="12606"/>
                    </a:cubicBezTo>
                    <a:cubicBezTo>
                      <a:pt x="56867" y="12092"/>
                      <a:pt x="56764" y="11475"/>
                      <a:pt x="56558" y="10755"/>
                    </a:cubicBezTo>
                    <a:cubicBezTo>
                      <a:pt x="56352" y="10035"/>
                      <a:pt x="56250" y="9418"/>
                      <a:pt x="56250" y="8801"/>
                    </a:cubicBezTo>
                    <a:cubicBezTo>
                      <a:pt x="56147" y="8390"/>
                      <a:pt x="56250" y="7876"/>
                      <a:pt x="56352" y="7362"/>
                    </a:cubicBezTo>
                    <a:cubicBezTo>
                      <a:pt x="56352" y="7465"/>
                      <a:pt x="56352" y="7362"/>
                      <a:pt x="56352" y="7362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807" name="Freihandform: Form 806">
                <a:extLst>
                  <a:ext uri="{FF2B5EF4-FFF2-40B4-BE49-F238E27FC236}">
                    <a16:creationId xmlns:a16="http://schemas.microsoft.com/office/drawing/2014/main" id="{BAAF3016-5867-40DA-9118-8BD1AB7D1A78}"/>
                  </a:ext>
                </a:extLst>
              </p:cNvPr>
              <p:cNvSpPr/>
              <p:nvPr/>
            </p:nvSpPr>
            <p:spPr bwMode="gray">
              <a:xfrm>
                <a:off x="7389407" y="3674613"/>
                <a:ext cx="70348" cy="255709"/>
              </a:xfrm>
              <a:custGeom>
                <a:avLst/>
                <a:gdLst>
                  <a:gd name="connsiteX0" fmla="*/ 13284 w 70348"/>
                  <a:gd name="connsiteY0" fmla="*/ 221985 h 255709"/>
                  <a:gd name="connsiteX1" fmla="*/ 17294 w 70348"/>
                  <a:gd name="connsiteY1" fmla="*/ 229080 h 255709"/>
                  <a:gd name="connsiteX2" fmla="*/ 22435 w 70348"/>
                  <a:gd name="connsiteY2" fmla="*/ 233295 h 255709"/>
                  <a:gd name="connsiteX3" fmla="*/ 30557 w 70348"/>
                  <a:gd name="connsiteY3" fmla="*/ 242755 h 255709"/>
                  <a:gd name="connsiteX4" fmla="*/ 35287 w 70348"/>
                  <a:gd name="connsiteY4" fmla="*/ 253756 h 255709"/>
                  <a:gd name="connsiteX5" fmla="*/ 35904 w 70348"/>
                  <a:gd name="connsiteY5" fmla="*/ 254681 h 255709"/>
                  <a:gd name="connsiteX6" fmla="*/ 36418 w 70348"/>
                  <a:gd name="connsiteY6" fmla="*/ 255196 h 255709"/>
                  <a:gd name="connsiteX7" fmla="*/ 36521 w 70348"/>
                  <a:gd name="connsiteY7" fmla="*/ 255298 h 255709"/>
                  <a:gd name="connsiteX8" fmla="*/ 38063 w 70348"/>
                  <a:gd name="connsiteY8" fmla="*/ 255710 h 255709"/>
                  <a:gd name="connsiteX9" fmla="*/ 38474 w 70348"/>
                  <a:gd name="connsiteY9" fmla="*/ 255710 h 255709"/>
                  <a:gd name="connsiteX10" fmla="*/ 41867 w 70348"/>
                  <a:gd name="connsiteY10" fmla="*/ 253551 h 255709"/>
                  <a:gd name="connsiteX11" fmla="*/ 70348 w 70348"/>
                  <a:gd name="connsiteY11" fmla="*/ 29715 h 255709"/>
                  <a:gd name="connsiteX12" fmla="*/ 11022 w 70348"/>
                  <a:gd name="connsiteY12" fmla="*/ 0 h 255709"/>
                  <a:gd name="connsiteX13" fmla="*/ 432 w 70348"/>
                  <a:gd name="connsiteY13" fmla="*/ 6889 h 255709"/>
                  <a:gd name="connsiteX14" fmla="*/ 1665 w 70348"/>
                  <a:gd name="connsiteY14" fmla="*/ 11824 h 255709"/>
                  <a:gd name="connsiteX15" fmla="*/ 1665 w 70348"/>
                  <a:gd name="connsiteY15" fmla="*/ 12030 h 255709"/>
                  <a:gd name="connsiteX16" fmla="*/ 1665 w 70348"/>
                  <a:gd name="connsiteY16" fmla="*/ 12030 h 255709"/>
                  <a:gd name="connsiteX17" fmla="*/ 4750 w 70348"/>
                  <a:gd name="connsiteY17" fmla="*/ 25602 h 255709"/>
                  <a:gd name="connsiteX18" fmla="*/ 4853 w 70348"/>
                  <a:gd name="connsiteY18" fmla="*/ 26116 h 255709"/>
                  <a:gd name="connsiteX19" fmla="*/ 5367 w 70348"/>
                  <a:gd name="connsiteY19" fmla="*/ 27453 h 255709"/>
                  <a:gd name="connsiteX20" fmla="*/ 5367 w 70348"/>
                  <a:gd name="connsiteY20" fmla="*/ 27453 h 255709"/>
                  <a:gd name="connsiteX21" fmla="*/ 5367 w 70348"/>
                  <a:gd name="connsiteY21" fmla="*/ 27453 h 255709"/>
                  <a:gd name="connsiteX22" fmla="*/ 5367 w 70348"/>
                  <a:gd name="connsiteY22" fmla="*/ 27453 h 255709"/>
                  <a:gd name="connsiteX23" fmla="*/ 5367 w 70348"/>
                  <a:gd name="connsiteY23" fmla="*/ 27453 h 255709"/>
                  <a:gd name="connsiteX24" fmla="*/ 5367 w 70348"/>
                  <a:gd name="connsiteY24" fmla="*/ 27453 h 255709"/>
                  <a:gd name="connsiteX25" fmla="*/ 5367 w 70348"/>
                  <a:gd name="connsiteY25" fmla="*/ 27453 h 255709"/>
                  <a:gd name="connsiteX26" fmla="*/ 8040 w 70348"/>
                  <a:gd name="connsiteY26" fmla="*/ 30743 h 255709"/>
                  <a:gd name="connsiteX27" fmla="*/ 13489 w 70348"/>
                  <a:gd name="connsiteY27" fmla="*/ 40305 h 255709"/>
                  <a:gd name="connsiteX28" fmla="*/ 13489 w 70348"/>
                  <a:gd name="connsiteY28" fmla="*/ 40511 h 255709"/>
                  <a:gd name="connsiteX29" fmla="*/ 15135 w 70348"/>
                  <a:gd name="connsiteY29" fmla="*/ 44418 h 255709"/>
                  <a:gd name="connsiteX30" fmla="*/ 15751 w 70348"/>
                  <a:gd name="connsiteY30" fmla="*/ 45137 h 255709"/>
                  <a:gd name="connsiteX31" fmla="*/ 17602 w 70348"/>
                  <a:gd name="connsiteY31" fmla="*/ 47914 h 255709"/>
                  <a:gd name="connsiteX32" fmla="*/ 18116 w 70348"/>
                  <a:gd name="connsiteY32" fmla="*/ 52437 h 255709"/>
                  <a:gd name="connsiteX33" fmla="*/ 18116 w 70348"/>
                  <a:gd name="connsiteY33" fmla="*/ 68683 h 255709"/>
                  <a:gd name="connsiteX34" fmla="*/ 19453 w 70348"/>
                  <a:gd name="connsiteY34" fmla="*/ 77936 h 255709"/>
                  <a:gd name="connsiteX35" fmla="*/ 20892 w 70348"/>
                  <a:gd name="connsiteY35" fmla="*/ 89144 h 255709"/>
                  <a:gd name="connsiteX36" fmla="*/ 21509 w 70348"/>
                  <a:gd name="connsiteY36" fmla="*/ 108165 h 255709"/>
                  <a:gd name="connsiteX37" fmla="*/ 1871 w 70348"/>
                  <a:gd name="connsiteY37" fmla="*/ 138908 h 255709"/>
                  <a:gd name="connsiteX38" fmla="*/ 637 w 70348"/>
                  <a:gd name="connsiteY38" fmla="*/ 145591 h 255709"/>
                  <a:gd name="connsiteX39" fmla="*/ 123 w 70348"/>
                  <a:gd name="connsiteY39" fmla="*/ 151760 h 255709"/>
                  <a:gd name="connsiteX40" fmla="*/ 123 w 70348"/>
                  <a:gd name="connsiteY40" fmla="*/ 152171 h 255709"/>
                  <a:gd name="connsiteX41" fmla="*/ 534 w 70348"/>
                  <a:gd name="connsiteY41" fmla="*/ 156490 h 255709"/>
                  <a:gd name="connsiteX42" fmla="*/ 2282 w 70348"/>
                  <a:gd name="connsiteY42" fmla="*/ 158135 h 255709"/>
                  <a:gd name="connsiteX43" fmla="*/ 3516 w 70348"/>
                  <a:gd name="connsiteY43" fmla="*/ 159574 h 255709"/>
                  <a:gd name="connsiteX44" fmla="*/ 3722 w 70348"/>
                  <a:gd name="connsiteY44" fmla="*/ 159780 h 255709"/>
                  <a:gd name="connsiteX45" fmla="*/ 4133 w 70348"/>
                  <a:gd name="connsiteY45" fmla="*/ 160191 h 255709"/>
                  <a:gd name="connsiteX46" fmla="*/ 5778 w 70348"/>
                  <a:gd name="connsiteY46" fmla="*/ 162556 h 255709"/>
                  <a:gd name="connsiteX47" fmla="*/ 9377 w 70348"/>
                  <a:gd name="connsiteY47" fmla="*/ 165743 h 255709"/>
                  <a:gd name="connsiteX48" fmla="*/ 9377 w 70348"/>
                  <a:gd name="connsiteY48" fmla="*/ 165743 h 255709"/>
                  <a:gd name="connsiteX49" fmla="*/ 9480 w 70348"/>
                  <a:gd name="connsiteY49" fmla="*/ 165743 h 255709"/>
                  <a:gd name="connsiteX50" fmla="*/ 9994 w 70348"/>
                  <a:gd name="connsiteY50" fmla="*/ 165846 h 255709"/>
                  <a:gd name="connsiteX51" fmla="*/ 10096 w 70348"/>
                  <a:gd name="connsiteY51" fmla="*/ 165846 h 255709"/>
                  <a:gd name="connsiteX52" fmla="*/ 10096 w 70348"/>
                  <a:gd name="connsiteY52" fmla="*/ 165846 h 255709"/>
                  <a:gd name="connsiteX53" fmla="*/ 14209 w 70348"/>
                  <a:gd name="connsiteY53" fmla="*/ 167697 h 255709"/>
                  <a:gd name="connsiteX54" fmla="*/ 15032 w 70348"/>
                  <a:gd name="connsiteY54" fmla="*/ 168417 h 255709"/>
                  <a:gd name="connsiteX55" fmla="*/ 15135 w 70348"/>
                  <a:gd name="connsiteY55" fmla="*/ 168520 h 255709"/>
                  <a:gd name="connsiteX56" fmla="*/ 15237 w 70348"/>
                  <a:gd name="connsiteY56" fmla="*/ 168622 h 255709"/>
                  <a:gd name="connsiteX57" fmla="*/ 15237 w 70348"/>
                  <a:gd name="connsiteY57" fmla="*/ 168622 h 255709"/>
                  <a:gd name="connsiteX58" fmla="*/ 15237 w 70348"/>
                  <a:gd name="connsiteY58" fmla="*/ 168622 h 255709"/>
                  <a:gd name="connsiteX59" fmla="*/ 21509 w 70348"/>
                  <a:gd name="connsiteY59" fmla="*/ 181269 h 255709"/>
                  <a:gd name="connsiteX60" fmla="*/ 21509 w 70348"/>
                  <a:gd name="connsiteY60" fmla="*/ 181372 h 255709"/>
                  <a:gd name="connsiteX61" fmla="*/ 22538 w 70348"/>
                  <a:gd name="connsiteY61" fmla="*/ 185999 h 255709"/>
                  <a:gd name="connsiteX62" fmla="*/ 23257 w 70348"/>
                  <a:gd name="connsiteY62" fmla="*/ 188158 h 255709"/>
                  <a:gd name="connsiteX63" fmla="*/ 24285 w 70348"/>
                  <a:gd name="connsiteY63" fmla="*/ 195150 h 255709"/>
                  <a:gd name="connsiteX64" fmla="*/ 31277 w 70348"/>
                  <a:gd name="connsiteY64" fmla="*/ 213554 h 255709"/>
                  <a:gd name="connsiteX65" fmla="*/ 32511 w 70348"/>
                  <a:gd name="connsiteY65" fmla="*/ 215610 h 255709"/>
                  <a:gd name="connsiteX66" fmla="*/ 32408 w 70348"/>
                  <a:gd name="connsiteY66" fmla="*/ 215919 h 255709"/>
                  <a:gd name="connsiteX67" fmla="*/ 24594 w 70348"/>
                  <a:gd name="connsiteY67" fmla="*/ 217872 h 255709"/>
                  <a:gd name="connsiteX68" fmla="*/ 13078 w 70348"/>
                  <a:gd name="connsiteY68" fmla="*/ 218798 h 255709"/>
                  <a:gd name="connsiteX69" fmla="*/ 13078 w 70348"/>
                  <a:gd name="connsiteY69" fmla="*/ 219106 h 255709"/>
                  <a:gd name="connsiteX70" fmla="*/ 12975 w 70348"/>
                  <a:gd name="connsiteY70" fmla="*/ 220443 h 255709"/>
                  <a:gd name="connsiteX71" fmla="*/ 13284 w 70348"/>
                  <a:gd name="connsiteY71" fmla="*/ 221985 h 255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70348" h="255709">
                    <a:moveTo>
                      <a:pt x="13284" y="221985"/>
                    </a:moveTo>
                    <a:cubicBezTo>
                      <a:pt x="13284" y="223836"/>
                      <a:pt x="13901" y="225995"/>
                      <a:pt x="17294" y="229080"/>
                    </a:cubicBezTo>
                    <a:cubicBezTo>
                      <a:pt x="19145" y="230725"/>
                      <a:pt x="20892" y="232061"/>
                      <a:pt x="22435" y="233295"/>
                    </a:cubicBezTo>
                    <a:cubicBezTo>
                      <a:pt x="26136" y="236071"/>
                      <a:pt x="29015" y="238333"/>
                      <a:pt x="30557" y="242755"/>
                    </a:cubicBezTo>
                    <a:cubicBezTo>
                      <a:pt x="32202" y="247793"/>
                      <a:pt x="33950" y="251700"/>
                      <a:pt x="35287" y="253756"/>
                    </a:cubicBezTo>
                    <a:cubicBezTo>
                      <a:pt x="35493" y="254167"/>
                      <a:pt x="35698" y="254373"/>
                      <a:pt x="35904" y="254681"/>
                    </a:cubicBezTo>
                    <a:cubicBezTo>
                      <a:pt x="36110" y="254887"/>
                      <a:pt x="36212" y="255093"/>
                      <a:pt x="36418" y="255196"/>
                    </a:cubicBezTo>
                    <a:cubicBezTo>
                      <a:pt x="36418" y="255196"/>
                      <a:pt x="36521" y="255298"/>
                      <a:pt x="36521" y="255298"/>
                    </a:cubicBezTo>
                    <a:cubicBezTo>
                      <a:pt x="36932" y="255607"/>
                      <a:pt x="37446" y="255710"/>
                      <a:pt x="38063" y="255710"/>
                    </a:cubicBezTo>
                    <a:cubicBezTo>
                      <a:pt x="38166" y="255710"/>
                      <a:pt x="38372" y="255710"/>
                      <a:pt x="38474" y="255710"/>
                    </a:cubicBezTo>
                    <a:cubicBezTo>
                      <a:pt x="39194" y="255607"/>
                      <a:pt x="40428" y="255093"/>
                      <a:pt x="41867" y="253551"/>
                    </a:cubicBezTo>
                    <a:cubicBezTo>
                      <a:pt x="57290" y="180961"/>
                      <a:pt x="66955" y="106109"/>
                      <a:pt x="70348" y="29715"/>
                    </a:cubicBezTo>
                    <a:cubicBezTo>
                      <a:pt x="50813" y="19947"/>
                      <a:pt x="31072" y="9973"/>
                      <a:pt x="11022" y="0"/>
                    </a:cubicBezTo>
                    <a:cubicBezTo>
                      <a:pt x="7526" y="2262"/>
                      <a:pt x="4030" y="4627"/>
                      <a:pt x="432" y="6889"/>
                    </a:cubicBezTo>
                    <a:cubicBezTo>
                      <a:pt x="843" y="8431"/>
                      <a:pt x="1254" y="10076"/>
                      <a:pt x="1665" y="11824"/>
                    </a:cubicBezTo>
                    <a:cubicBezTo>
                      <a:pt x="1665" y="11927"/>
                      <a:pt x="1665" y="11927"/>
                      <a:pt x="1665" y="12030"/>
                    </a:cubicBezTo>
                    <a:cubicBezTo>
                      <a:pt x="1665" y="12030"/>
                      <a:pt x="1665" y="12030"/>
                      <a:pt x="1665" y="12030"/>
                    </a:cubicBezTo>
                    <a:cubicBezTo>
                      <a:pt x="3002" y="17582"/>
                      <a:pt x="4339" y="23340"/>
                      <a:pt x="4750" y="25602"/>
                    </a:cubicBezTo>
                    <a:cubicBezTo>
                      <a:pt x="4750" y="25808"/>
                      <a:pt x="4853" y="26013"/>
                      <a:pt x="4853" y="26116"/>
                    </a:cubicBezTo>
                    <a:cubicBezTo>
                      <a:pt x="4956" y="26527"/>
                      <a:pt x="5161" y="26939"/>
                      <a:pt x="5367" y="27453"/>
                    </a:cubicBezTo>
                    <a:cubicBezTo>
                      <a:pt x="5367" y="27453"/>
                      <a:pt x="5367" y="27453"/>
                      <a:pt x="5367" y="27453"/>
                    </a:cubicBezTo>
                    <a:cubicBezTo>
                      <a:pt x="5367" y="27453"/>
                      <a:pt x="5367" y="27453"/>
                      <a:pt x="5367" y="27453"/>
                    </a:cubicBezTo>
                    <a:cubicBezTo>
                      <a:pt x="5367" y="27453"/>
                      <a:pt x="5367" y="27453"/>
                      <a:pt x="5367" y="27453"/>
                    </a:cubicBezTo>
                    <a:cubicBezTo>
                      <a:pt x="5367" y="27453"/>
                      <a:pt x="5367" y="27453"/>
                      <a:pt x="5367" y="27453"/>
                    </a:cubicBezTo>
                    <a:cubicBezTo>
                      <a:pt x="5367" y="27453"/>
                      <a:pt x="5367" y="27453"/>
                      <a:pt x="5367" y="27453"/>
                    </a:cubicBezTo>
                    <a:cubicBezTo>
                      <a:pt x="5367" y="27453"/>
                      <a:pt x="5367" y="27453"/>
                      <a:pt x="5367" y="27453"/>
                    </a:cubicBezTo>
                    <a:cubicBezTo>
                      <a:pt x="5984" y="28481"/>
                      <a:pt x="7012" y="29612"/>
                      <a:pt x="8040" y="30743"/>
                    </a:cubicBezTo>
                    <a:cubicBezTo>
                      <a:pt x="10405" y="33416"/>
                      <a:pt x="13078" y="36501"/>
                      <a:pt x="13489" y="40305"/>
                    </a:cubicBezTo>
                    <a:cubicBezTo>
                      <a:pt x="13489" y="40408"/>
                      <a:pt x="13489" y="40408"/>
                      <a:pt x="13489" y="40511"/>
                    </a:cubicBezTo>
                    <a:cubicBezTo>
                      <a:pt x="13695" y="42361"/>
                      <a:pt x="14312" y="43492"/>
                      <a:pt x="15135" y="44418"/>
                    </a:cubicBezTo>
                    <a:cubicBezTo>
                      <a:pt x="15340" y="44726"/>
                      <a:pt x="15546" y="44932"/>
                      <a:pt x="15751" y="45137"/>
                    </a:cubicBezTo>
                    <a:cubicBezTo>
                      <a:pt x="16368" y="45960"/>
                      <a:pt x="17088" y="46782"/>
                      <a:pt x="17602" y="47914"/>
                    </a:cubicBezTo>
                    <a:cubicBezTo>
                      <a:pt x="18116" y="49044"/>
                      <a:pt x="18322" y="50484"/>
                      <a:pt x="18116" y="52437"/>
                    </a:cubicBezTo>
                    <a:cubicBezTo>
                      <a:pt x="17499" y="58812"/>
                      <a:pt x="17499" y="64262"/>
                      <a:pt x="18116" y="68683"/>
                    </a:cubicBezTo>
                    <a:cubicBezTo>
                      <a:pt x="18322" y="69917"/>
                      <a:pt x="18836" y="73515"/>
                      <a:pt x="19453" y="77936"/>
                    </a:cubicBezTo>
                    <a:cubicBezTo>
                      <a:pt x="19967" y="81330"/>
                      <a:pt x="20481" y="85237"/>
                      <a:pt x="20892" y="89144"/>
                    </a:cubicBezTo>
                    <a:cubicBezTo>
                      <a:pt x="22949" y="106931"/>
                      <a:pt x="22126" y="107651"/>
                      <a:pt x="21509" y="108165"/>
                    </a:cubicBezTo>
                    <a:cubicBezTo>
                      <a:pt x="20070" y="109502"/>
                      <a:pt x="2385" y="131094"/>
                      <a:pt x="1871" y="138908"/>
                    </a:cubicBezTo>
                    <a:cubicBezTo>
                      <a:pt x="1665" y="142815"/>
                      <a:pt x="1048" y="144357"/>
                      <a:pt x="637" y="145591"/>
                    </a:cubicBezTo>
                    <a:cubicBezTo>
                      <a:pt x="123" y="146928"/>
                      <a:pt x="-185" y="147853"/>
                      <a:pt x="123" y="151760"/>
                    </a:cubicBezTo>
                    <a:cubicBezTo>
                      <a:pt x="123" y="151863"/>
                      <a:pt x="123" y="151966"/>
                      <a:pt x="123" y="152171"/>
                    </a:cubicBezTo>
                    <a:cubicBezTo>
                      <a:pt x="226" y="153508"/>
                      <a:pt x="432" y="154948"/>
                      <a:pt x="534" y="156490"/>
                    </a:cubicBezTo>
                    <a:cubicBezTo>
                      <a:pt x="1254" y="156901"/>
                      <a:pt x="1768" y="157518"/>
                      <a:pt x="2282" y="158135"/>
                    </a:cubicBezTo>
                    <a:cubicBezTo>
                      <a:pt x="2694" y="158546"/>
                      <a:pt x="3002" y="159060"/>
                      <a:pt x="3516" y="159574"/>
                    </a:cubicBezTo>
                    <a:cubicBezTo>
                      <a:pt x="3619" y="159677"/>
                      <a:pt x="3619" y="159677"/>
                      <a:pt x="3722" y="159780"/>
                    </a:cubicBezTo>
                    <a:cubicBezTo>
                      <a:pt x="3825" y="159883"/>
                      <a:pt x="4030" y="160088"/>
                      <a:pt x="4133" y="160191"/>
                    </a:cubicBezTo>
                    <a:cubicBezTo>
                      <a:pt x="4853" y="160911"/>
                      <a:pt x="5264" y="161734"/>
                      <a:pt x="5778" y="162556"/>
                    </a:cubicBezTo>
                    <a:cubicBezTo>
                      <a:pt x="6909" y="164407"/>
                      <a:pt x="7732" y="165538"/>
                      <a:pt x="9377" y="165743"/>
                    </a:cubicBezTo>
                    <a:lnTo>
                      <a:pt x="9377" y="165743"/>
                    </a:lnTo>
                    <a:cubicBezTo>
                      <a:pt x="9377" y="165743"/>
                      <a:pt x="9480" y="165743"/>
                      <a:pt x="9480" y="165743"/>
                    </a:cubicBezTo>
                    <a:lnTo>
                      <a:pt x="9994" y="165846"/>
                    </a:lnTo>
                    <a:cubicBezTo>
                      <a:pt x="9994" y="165846"/>
                      <a:pt x="9994" y="165846"/>
                      <a:pt x="10096" y="165846"/>
                    </a:cubicBezTo>
                    <a:cubicBezTo>
                      <a:pt x="10096" y="165846"/>
                      <a:pt x="10096" y="165846"/>
                      <a:pt x="10096" y="165846"/>
                    </a:cubicBezTo>
                    <a:cubicBezTo>
                      <a:pt x="11330" y="165846"/>
                      <a:pt x="12770" y="166463"/>
                      <a:pt x="14209" y="167697"/>
                    </a:cubicBezTo>
                    <a:cubicBezTo>
                      <a:pt x="14518" y="167903"/>
                      <a:pt x="14723" y="168211"/>
                      <a:pt x="15032" y="168417"/>
                    </a:cubicBezTo>
                    <a:cubicBezTo>
                      <a:pt x="15032" y="168417"/>
                      <a:pt x="15135" y="168520"/>
                      <a:pt x="15135" y="168520"/>
                    </a:cubicBezTo>
                    <a:cubicBezTo>
                      <a:pt x="15135" y="168520"/>
                      <a:pt x="15237" y="168622"/>
                      <a:pt x="15237" y="168622"/>
                    </a:cubicBezTo>
                    <a:cubicBezTo>
                      <a:pt x="15237" y="168622"/>
                      <a:pt x="15237" y="168622"/>
                      <a:pt x="15237" y="168622"/>
                    </a:cubicBezTo>
                    <a:cubicBezTo>
                      <a:pt x="15237" y="168622"/>
                      <a:pt x="15237" y="168622"/>
                      <a:pt x="15237" y="168622"/>
                    </a:cubicBezTo>
                    <a:cubicBezTo>
                      <a:pt x="18630" y="172118"/>
                      <a:pt x="21509" y="177979"/>
                      <a:pt x="21509" y="181269"/>
                    </a:cubicBezTo>
                    <a:cubicBezTo>
                      <a:pt x="21509" y="181372"/>
                      <a:pt x="21509" y="181372"/>
                      <a:pt x="21509" y="181372"/>
                    </a:cubicBezTo>
                    <a:cubicBezTo>
                      <a:pt x="21509" y="183017"/>
                      <a:pt x="21921" y="184354"/>
                      <a:pt x="22538" y="185999"/>
                    </a:cubicBezTo>
                    <a:cubicBezTo>
                      <a:pt x="22743" y="186616"/>
                      <a:pt x="23052" y="187335"/>
                      <a:pt x="23257" y="188158"/>
                    </a:cubicBezTo>
                    <a:cubicBezTo>
                      <a:pt x="23771" y="189906"/>
                      <a:pt x="24285" y="192168"/>
                      <a:pt x="24285" y="195150"/>
                    </a:cubicBezTo>
                    <a:cubicBezTo>
                      <a:pt x="24388" y="202347"/>
                      <a:pt x="29426" y="212526"/>
                      <a:pt x="31277" y="213554"/>
                    </a:cubicBezTo>
                    <a:cubicBezTo>
                      <a:pt x="32511" y="214274"/>
                      <a:pt x="32614" y="215096"/>
                      <a:pt x="32511" y="215610"/>
                    </a:cubicBezTo>
                    <a:cubicBezTo>
                      <a:pt x="32511" y="215713"/>
                      <a:pt x="32511" y="215816"/>
                      <a:pt x="32408" y="215919"/>
                    </a:cubicBezTo>
                    <a:cubicBezTo>
                      <a:pt x="31791" y="217770"/>
                      <a:pt x="27987" y="218181"/>
                      <a:pt x="24594" y="217872"/>
                    </a:cubicBezTo>
                    <a:cubicBezTo>
                      <a:pt x="17294" y="217358"/>
                      <a:pt x="13387" y="218078"/>
                      <a:pt x="13078" y="218798"/>
                    </a:cubicBezTo>
                    <a:cubicBezTo>
                      <a:pt x="13078" y="218901"/>
                      <a:pt x="13078" y="219003"/>
                      <a:pt x="13078" y="219106"/>
                    </a:cubicBezTo>
                    <a:cubicBezTo>
                      <a:pt x="13078" y="219517"/>
                      <a:pt x="13078" y="220032"/>
                      <a:pt x="12975" y="220443"/>
                    </a:cubicBezTo>
                    <a:cubicBezTo>
                      <a:pt x="13284" y="220957"/>
                      <a:pt x="13284" y="221471"/>
                      <a:pt x="13284" y="221985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808" name="Freihandform: Form 807">
                <a:extLst>
                  <a:ext uri="{FF2B5EF4-FFF2-40B4-BE49-F238E27FC236}">
                    <a16:creationId xmlns:a16="http://schemas.microsoft.com/office/drawing/2014/main" id="{43A32C11-E205-48ED-ADFC-56CE6DFE5FD9}"/>
                  </a:ext>
                </a:extLst>
              </p:cNvPr>
              <p:cNvSpPr/>
              <p:nvPr/>
            </p:nvSpPr>
            <p:spPr bwMode="gray">
              <a:xfrm>
                <a:off x="6951215" y="3853174"/>
                <a:ext cx="34238" cy="23682"/>
              </a:xfrm>
              <a:custGeom>
                <a:avLst/>
                <a:gdLst>
                  <a:gd name="connsiteX0" fmla="*/ 14395 w 34238"/>
                  <a:gd name="connsiteY0" fmla="*/ 22963 h 23682"/>
                  <a:gd name="connsiteX1" fmla="*/ 15423 w 34238"/>
                  <a:gd name="connsiteY1" fmla="*/ 23683 h 23682"/>
                  <a:gd name="connsiteX2" fmla="*/ 16245 w 34238"/>
                  <a:gd name="connsiteY2" fmla="*/ 22860 h 23682"/>
                  <a:gd name="connsiteX3" fmla="*/ 16451 w 34238"/>
                  <a:gd name="connsiteY3" fmla="*/ 22655 h 23682"/>
                  <a:gd name="connsiteX4" fmla="*/ 16657 w 34238"/>
                  <a:gd name="connsiteY4" fmla="*/ 22449 h 23682"/>
                  <a:gd name="connsiteX5" fmla="*/ 19021 w 34238"/>
                  <a:gd name="connsiteY5" fmla="*/ 20496 h 23682"/>
                  <a:gd name="connsiteX6" fmla="*/ 29201 w 34238"/>
                  <a:gd name="connsiteY6" fmla="*/ 14738 h 23682"/>
                  <a:gd name="connsiteX7" fmla="*/ 31977 w 34238"/>
                  <a:gd name="connsiteY7" fmla="*/ 14327 h 23682"/>
                  <a:gd name="connsiteX8" fmla="*/ 32902 w 34238"/>
                  <a:gd name="connsiteY8" fmla="*/ 13298 h 23682"/>
                  <a:gd name="connsiteX9" fmla="*/ 32902 w 34238"/>
                  <a:gd name="connsiteY9" fmla="*/ 13298 h 23682"/>
                  <a:gd name="connsiteX10" fmla="*/ 32902 w 34238"/>
                  <a:gd name="connsiteY10" fmla="*/ 13195 h 23682"/>
                  <a:gd name="connsiteX11" fmla="*/ 32079 w 34238"/>
                  <a:gd name="connsiteY11" fmla="*/ 11859 h 23682"/>
                  <a:gd name="connsiteX12" fmla="*/ 30229 w 34238"/>
                  <a:gd name="connsiteY12" fmla="*/ 7540 h 23682"/>
                  <a:gd name="connsiteX13" fmla="*/ 30331 w 34238"/>
                  <a:gd name="connsiteY13" fmla="*/ 6718 h 23682"/>
                  <a:gd name="connsiteX14" fmla="*/ 31668 w 34238"/>
                  <a:gd name="connsiteY14" fmla="*/ 5176 h 23682"/>
                  <a:gd name="connsiteX15" fmla="*/ 32079 w 34238"/>
                  <a:gd name="connsiteY15" fmla="*/ 4970 h 23682"/>
                  <a:gd name="connsiteX16" fmla="*/ 34136 w 34238"/>
                  <a:gd name="connsiteY16" fmla="*/ 1577 h 23682"/>
                  <a:gd name="connsiteX17" fmla="*/ 34239 w 34238"/>
                  <a:gd name="connsiteY17" fmla="*/ 652 h 23682"/>
                  <a:gd name="connsiteX18" fmla="*/ 31565 w 34238"/>
                  <a:gd name="connsiteY18" fmla="*/ 35 h 23682"/>
                  <a:gd name="connsiteX19" fmla="*/ 10385 w 34238"/>
                  <a:gd name="connsiteY19" fmla="*/ 1885 h 23682"/>
                  <a:gd name="connsiteX20" fmla="*/ 9973 w 34238"/>
                  <a:gd name="connsiteY20" fmla="*/ 2194 h 23682"/>
                  <a:gd name="connsiteX21" fmla="*/ 3496 w 34238"/>
                  <a:gd name="connsiteY21" fmla="*/ 5381 h 23682"/>
                  <a:gd name="connsiteX22" fmla="*/ 3496 w 34238"/>
                  <a:gd name="connsiteY22" fmla="*/ 5381 h 23682"/>
                  <a:gd name="connsiteX23" fmla="*/ 3496 w 34238"/>
                  <a:gd name="connsiteY23" fmla="*/ 5381 h 23682"/>
                  <a:gd name="connsiteX24" fmla="*/ 1954 w 34238"/>
                  <a:gd name="connsiteY24" fmla="*/ 5484 h 23682"/>
                  <a:gd name="connsiteX25" fmla="*/ 1234 w 34238"/>
                  <a:gd name="connsiteY25" fmla="*/ 5278 h 23682"/>
                  <a:gd name="connsiteX26" fmla="*/ 0 w 34238"/>
                  <a:gd name="connsiteY26" fmla="*/ 4147 h 23682"/>
                  <a:gd name="connsiteX27" fmla="*/ 206 w 34238"/>
                  <a:gd name="connsiteY27" fmla="*/ 7540 h 23682"/>
                  <a:gd name="connsiteX28" fmla="*/ 7197 w 34238"/>
                  <a:gd name="connsiteY28" fmla="*/ 10933 h 23682"/>
                  <a:gd name="connsiteX29" fmla="*/ 11927 w 34238"/>
                  <a:gd name="connsiteY29" fmla="*/ 17411 h 23682"/>
                  <a:gd name="connsiteX30" fmla="*/ 14395 w 34238"/>
                  <a:gd name="connsiteY30" fmla="*/ 22963 h 23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4238" h="23682">
                    <a:moveTo>
                      <a:pt x="14395" y="22963"/>
                    </a:moveTo>
                    <a:cubicBezTo>
                      <a:pt x="14806" y="23169"/>
                      <a:pt x="15114" y="23477"/>
                      <a:pt x="15423" y="23683"/>
                    </a:cubicBezTo>
                    <a:cubicBezTo>
                      <a:pt x="15731" y="23374"/>
                      <a:pt x="15937" y="23066"/>
                      <a:pt x="16245" y="22860"/>
                    </a:cubicBezTo>
                    <a:cubicBezTo>
                      <a:pt x="16348" y="22758"/>
                      <a:pt x="16451" y="22758"/>
                      <a:pt x="16451" y="22655"/>
                    </a:cubicBezTo>
                    <a:cubicBezTo>
                      <a:pt x="16554" y="22552"/>
                      <a:pt x="16657" y="22552"/>
                      <a:pt x="16657" y="22449"/>
                    </a:cubicBezTo>
                    <a:cubicBezTo>
                      <a:pt x="17376" y="21935"/>
                      <a:pt x="18096" y="21215"/>
                      <a:pt x="19021" y="20496"/>
                    </a:cubicBezTo>
                    <a:cubicBezTo>
                      <a:pt x="23546" y="16486"/>
                      <a:pt x="26938" y="13812"/>
                      <a:pt x="29201" y="14738"/>
                    </a:cubicBezTo>
                    <a:cubicBezTo>
                      <a:pt x="30434" y="15252"/>
                      <a:pt x="31565" y="14532"/>
                      <a:pt x="31977" y="14327"/>
                    </a:cubicBezTo>
                    <a:cubicBezTo>
                      <a:pt x="32696" y="13915"/>
                      <a:pt x="32902" y="13401"/>
                      <a:pt x="32902" y="13298"/>
                    </a:cubicBezTo>
                    <a:cubicBezTo>
                      <a:pt x="32902" y="13298"/>
                      <a:pt x="32902" y="13298"/>
                      <a:pt x="32902" y="13298"/>
                    </a:cubicBezTo>
                    <a:cubicBezTo>
                      <a:pt x="32902" y="13298"/>
                      <a:pt x="32902" y="13298"/>
                      <a:pt x="32902" y="13195"/>
                    </a:cubicBezTo>
                    <a:cubicBezTo>
                      <a:pt x="32799" y="12887"/>
                      <a:pt x="32388" y="12270"/>
                      <a:pt x="32079" y="11859"/>
                    </a:cubicBezTo>
                    <a:cubicBezTo>
                      <a:pt x="31257" y="10625"/>
                      <a:pt x="30229" y="8980"/>
                      <a:pt x="30229" y="7540"/>
                    </a:cubicBezTo>
                    <a:cubicBezTo>
                      <a:pt x="30229" y="7232"/>
                      <a:pt x="30229" y="7026"/>
                      <a:pt x="30331" y="6718"/>
                    </a:cubicBezTo>
                    <a:cubicBezTo>
                      <a:pt x="30434" y="6204"/>
                      <a:pt x="30846" y="5587"/>
                      <a:pt x="31668" y="5176"/>
                    </a:cubicBezTo>
                    <a:cubicBezTo>
                      <a:pt x="31771" y="5073"/>
                      <a:pt x="31977" y="5073"/>
                      <a:pt x="32079" y="4970"/>
                    </a:cubicBezTo>
                    <a:cubicBezTo>
                      <a:pt x="33416" y="4456"/>
                      <a:pt x="33930" y="3016"/>
                      <a:pt x="34136" y="1577"/>
                    </a:cubicBezTo>
                    <a:cubicBezTo>
                      <a:pt x="34136" y="1268"/>
                      <a:pt x="34239" y="960"/>
                      <a:pt x="34239" y="652"/>
                    </a:cubicBezTo>
                    <a:cubicBezTo>
                      <a:pt x="32799" y="35"/>
                      <a:pt x="32079" y="-68"/>
                      <a:pt x="31565" y="35"/>
                    </a:cubicBezTo>
                    <a:cubicBezTo>
                      <a:pt x="28892" y="343"/>
                      <a:pt x="13880" y="1577"/>
                      <a:pt x="10385" y="1885"/>
                    </a:cubicBezTo>
                    <a:cubicBezTo>
                      <a:pt x="10282" y="1988"/>
                      <a:pt x="10076" y="2091"/>
                      <a:pt x="9973" y="2194"/>
                    </a:cubicBezTo>
                    <a:cubicBezTo>
                      <a:pt x="8534" y="3222"/>
                      <a:pt x="5758" y="4867"/>
                      <a:pt x="3496" y="5381"/>
                    </a:cubicBezTo>
                    <a:cubicBezTo>
                      <a:pt x="3496" y="5381"/>
                      <a:pt x="3496" y="5381"/>
                      <a:pt x="3496" y="5381"/>
                    </a:cubicBezTo>
                    <a:cubicBezTo>
                      <a:pt x="3496" y="5381"/>
                      <a:pt x="3496" y="5381"/>
                      <a:pt x="3496" y="5381"/>
                    </a:cubicBezTo>
                    <a:cubicBezTo>
                      <a:pt x="2982" y="5484"/>
                      <a:pt x="2468" y="5587"/>
                      <a:pt x="1954" y="5484"/>
                    </a:cubicBezTo>
                    <a:cubicBezTo>
                      <a:pt x="1645" y="5484"/>
                      <a:pt x="1440" y="5381"/>
                      <a:pt x="1234" y="5278"/>
                    </a:cubicBezTo>
                    <a:cubicBezTo>
                      <a:pt x="617" y="5073"/>
                      <a:pt x="206" y="4559"/>
                      <a:pt x="0" y="4147"/>
                    </a:cubicBezTo>
                    <a:cubicBezTo>
                      <a:pt x="206" y="5278"/>
                      <a:pt x="309" y="6409"/>
                      <a:pt x="206" y="7540"/>
                    </a:cubicBezTo>
                    <a:cubicBezTo>
                      <a:pt x="1851" y="8980"/>
                      <a:pt x="3907" y="10008"/>
                      <a:pt x="7197" y="10933"/>
                    </a:cubicBezTo>
                    <a:cubicBezTo>
                      <a:pt x="12544" y="12476"/>
                      <a:pt x="12236" y="15149"/>
                      <a:pt x="11927" y="17411"/>
                    </a:cubicBezTo>
                    <a:cubicBezTo>
                      <a:pt x="11619" y="19467"/>
                      <a:pt x="11413" y="21113"/>
                      <a:pt x="14395" y="22963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809" name="Freihandform: Form 808">
                <a:extLst>
                  <a:ext uri="{FF2B5EF4-FFF2-40B4-BE49-F238E27FC236}">
                    <a16:creationId xmlns:a16="http://schemas.microsoft.com/office/drawing/2014/main" id="{4636B755-938D-4375-944E-0FA5B3235141}"/>
                  </a:ext>
                </a:extLst>
              </p:cNvPr>
              <p:cNvSpPr/>
              <p:nvPr/>
            </p:nvSpPr>
            <p:spPr bwMode="gray">
              <a:xfrm>
                <a:off x="5586310" y="2626459"/>
                <a:ext cx="418468" cy="308066"/>
              </a:xfrm>
              <a:custGeom>
                <a:avLst/>
                <a:gdLst>
                  <a:gd name="connsiteX0" fmla="*/ 359340 w 418468"/>
                  <a:gd name="connsiteY0" fmla="*/ 267865 h 308066"/>
                  <a:gd name="connsiteX1" fmla="*/ 384017 w 418468"/>
                  <a:gd name="connsiteY1" fmla="*/ 274034 h 308066"/>
                  <a:gd name="connsiteX2" fmla="*/ 413629 w 418468"/>
                  <a:gd name="connsiteY2" fmla="*/ 282979 h 308066"/>
                  <a:gd name="connsiteX3" fmla="*/ 418153 w 418468"/>
                  <a:gd name="connsiteY3" fmla="*/ 277324 h 308066"/>
                  <a:gd name="connsiteX4" fmla="*/ 415582 w 418468"/>
                  <a:gd name="connsiteY4" fmla="*/ 269510 h 308066"/>
                  <a:gd name="connsiteX5" fmla="*/ 410133 w 418468"/>
                  <a:gd name="connsiteY5" fmla="*/ 266734 h 308066"/>
                  <a:gd name="connsiteX6" fmla="*/ 407459 w 418468"/>
                  <a:gd name="connsiteY6" fmla="*/ 265089 h 308066"/>
                  <a:gd name="connsiteX7" fmla="*/ 392756 w 418468"/>
                  <a:gd name="connsiteY7" fmla="*/ 245759 h 308066"/>
                  <a:gd name="connsiteX8" fmla="*/ 382372 w 418468"/>
                  <a:gd name="connsiteY8" fmla="*/ 240412 h 308066"/>
                  <a:gd name="connsiteX9" fmla="*/ 349881 w 418468"/>
                  <a:gd name="connsiteY9" fmla="*/ 219129 h 308066"/>
                  <a:gd name="connsiteX10" fmla="*/ 350806 w 418468"/>
                  <a:gd name="connsiteY10" fmla="*/ 215736 h 308066"/>
                  <a:gd name="connsiteX11" fmla="*/ 349470 w 418468"/>
                  <a:gd name="connsiteY11" fmla="*/ 209875 h 308066"/>
                  <a:gd name="connsiteX12" fmla="*/ 346077 w 418468"/>
                  <a:gd name="connsiteY12" fmla="*/ 199593 h 308066"/>
                  <a:gd name="connsiteX13" fmla="*/ 348236 w 418468"/>
                  <a:gd name="connsiteY13" fmla="*/ 196920 h 308066"/>
                  <a:gd name="connsiteX14" fmla="*/ 358826 w 418468"/>
                  <a:gd name="connsiteY14" fmla="*/ 201341 h 308066"/>
                  <a:gd name="connsiteX15" fmla="*/ 368286 w 418468"/>
                  <a:gd name="connsiteY15" fmla="*/ 206276 h 308066"/>
                  <a:gd name="connsiteX16" fmla="*/ 381343 w 418468"/>
                  <a:gd name="connsiteY16" fmla="*/ 214810 h 308066"/>
                  <a:gd name="connsiteX17" fmla="*/ 397178 w 418468"/>
                  <a:gd name="connsiteY17" fmla="*/ 227868 h 308066"/>
                  <a:gd name="connsiteX18" fmla="*/ 400057 w 418468"/>
                  <a:gd name="connsiteY18" fmla="*/ 229822 h 308066"/>
                  <a:gd name="connsiteX19" fmla="*/ 402935 w 418468"/>
                  <a:gd name="connsiteY19" fmla="*/ 228177 h 308066"/>
                  <a:gd name="connsiteX20" fmla="*/ 407459 w 418468"/>
                  <a:gd name="connsiteY20" fmla="*/ 226120 h 308066"/>
                  <a:gd name="connsiteX21" fmla="*/ 407151 w 418468"/>
                  <a:gd name="connsiteY21" fmla="*/ 224989 h 308066"/>
                  <a:gd name="connsiteX22" fmla="*/ 407048 w 418468"/>
                  <a:gd name="connsiteY22" fmla="*/ 222830 h 308066"/>
                  <a:gd name="connsiteX23" fmla="*/ 406843 w 418468"/>
                  <a:gd name="connsiteY23" fmla="*/ 212343 h 308066"/>
                  <a:gd name="connsiteX24" fmla="*/ 413012 w 418468"/>
                  <a:gd name="connsiteY24" fmla="*/ 207819 h 308066"/>
                  <a:gd name="connsiteX25" fmla="*/ 415890 w 418468"/>
                  <a:gd name="connsiteY25" fmla="*/ 204014 h 308066"/>
                  <a:gd name="connsiteX26" fmla="*/ 416302 w 418468"/>
                  <a:gd name="connsiteY26" fmla="*/ 200313 h 308066"/>
                  <a:gd name="connsiteX27" fmla="*/ 411264 w 418468"/>
                  <a:gd name="connsiteY27" fmla="*/ 194864 h 308066"/>
                  <a:gd name="connsiteX28" fmla="*/ 411264 w 418468"/>
                  <a:gd name="connsiteY28" fmla="*/ 194864 h 308066"/>
                  <a:gd name="connsiteX29" fmla="*/ 410338 w 418468"/>
                  <a:gd name="connsiteY29" fmla="*/ 193527 h 308066"/>
                  <a:gd name="connsiteX30" fmla="*/ 408899 w 418468"/>
                  <a:gd name="connsiteY30" fmla="*/ 192190 h 308066"/>
                  <a:gd name="connsiteX31" fmla="*/ 406740 w 418468"/>
                  <a:gd name="connsiteY31" fmla="*/ 190134 h 308066"/>
                  <a:gd name="connsiteX32" fmla="*/ 403347 w 418468"/>
                  <a:gd name="connsiteY32" fmla="*/ 186947 h 308066"/>
                  <a:gd name="connsiteX33" fmla="*/ 386896 w 418468"/>
                  <a:gd name="connsiteY33" fmla="*/ 175020 h 308066"/>
                  <a:gd name="connsiteX34" fmla="*/ 359340 w 418468"/>
                  <a:gd name="connsiteY34" fmla="*/ 161448 h 308066"/>
                  <a:gd name="connsiteX35" fmla="*/ 345049 w 418468"/>
                  <a:gd name="connsiteY35" fmla="*/ 157129 h 308066"/>
                  <a:gd name="connsiteX36" fmla="*/ 332402 w 418468"/>
                  <a:gd name="connsiteY36" fmla="*/ 152194 h 308066"/>
                  <a:gd name="connsiteX37" fmla="*/ 307006 w 418468"/>
                  <a:gd name="connsiteY37" fmla="*/ 134818 h 308066"/>
                  <a:gd name="connsiteX38" fmla="*/ 307109 w 418468"/>
                  <a:gd name="connsiteY38" fmla="*/ 130705 h 308066"/>
                  <a:gd name="connsiteX39" fmla="*/ 315026 w 418468"/>
                  <a:gd name="connsiteY39" fmla="*/ 130499 h 308066"/>
                  <a:gd name="connsiteX40" fmla="*/ 321195 w 418468"/>
                  <a:gd name="connsiteY40" fmla="*/ 130911 h 308066"/>
                  <a:gd name="connsiteX41" fmla="*/ 321400 w 418468"/>
                  <a:gd name="connsiteY41" fmla="*/ 129882 h 308066"/>
                  <a:gd name="connsiteX42" fmla="*/ 312764 w 418468"/>
                  <a:gd name="connsiteY42" fmla="*/ 125564 h 308066"/>
                  <a:gd name="connsiteX43" fmla="*/ 303201 w 418468"/>
                  <a:gd name="connsiteY43" fmla="*/ 121657 h 308066"/>
                  <a:gd name="connsiteX44" fmla="*/ 302173 w 418468"/>
                  <a:gd name="connsiteY44" fmla="*/ 117750 h 308066"/>
                  <a:gd name="connsiteX45" fmla="*/ 304538 w 418468"/>
                  <a:gd name="connsiteY45" fmla="*/ 115796 h 308066"/>
                  <a:gd name="connsiteX46" fmla="*/ 306800 w 418468"/>
                  <a:gd name="connsiteY46" fmla="*/ 114048 h 308066"/>
                  <a:gd name="connsiteX47" fmla="*/ 294359 w 418468"/>
                  <a:gd name="connsiteY47" fmla="*/ 102738 h 308066"/>
                  <a:gd name="connsiteX48" fmla="*/ 292920 w 418468"/>
                  <a:gd name="connsiteY48" fmla="*/ 102327 h 308066"/>
                  <a:gd name="connsiteX49" fmla="*/ 292303 w 418468"/>
                  <a:gd name="connsiteY49" fmla="*/ 104178 h 308066"/>
                  <a:gd name="connsiteX50" fmla="*/ 288910 w 418468"/>
                  <a:gd name="connsiteY50" fmla="*/ 108188 h 308066"/>
                  <a:gd name="connsiteX51" fmla="*/ 286236 w 418468"/>
                  <a:gd name="connsiteY51" fmla="*/ 106954 h 308066"/>
                  <a:gd name="connsiteX52" fmla="*/ 283974 w 418468"/>
                  <a:gd name="connsiteY52" fmla="*/ 95027 h 308066"/>
                  <a:gd name="connsiteX53" fmla="*/ 281712 w 418468"/>
                  <a:gd name="connsiteY53" fmla="*/ 92354 h 308066"/>
                  <a:gd name="connsiteX54" fmla="*/ 263102 w 418468"/>
                  <a:gd name="connsiteY54" fmla="*/ 88652 h 308066"/>
                  <a:gd name="connsiteX55" fmla="*/ 257550 w 418468"/>
                  <a:gd name="connsiteY55" fmla="*/ 89166 h 308066"/>
                  <a:gd name="connsiteX56" fmla="*/ 249530 w 418468"/>
                  <a:gd name="connsiteY56" fmla="*/ 80838 h 308066"/>
                  <a:gd name="connsiteX57" fmla="*/ 246857 w 418468"/>
                  <a:gd name="connsiteY57" fmla="*/ 79193 h 308066"/>
                  <a:gd name="connsiteX58" fmla="*/ 246754 w 418468"/>
                  <a:gd name="connsiteY58" fmla="*/ 79193 h 308066"/>
                  <a:gd name="connsiteX59" fmla="*/ 237912 w 418468"/>
                  <a:gd name="connsiteY59" fmla="*/ 84951 h 308066"/>
                  <a:gd name="connsiteX60" fmla="*/ 233388 w 418468"/>
                  <a:gd name="connsiteY60" fmla="*/ 86287 h 308066"/>
                  <a:gd name="connsiteX61" fmla="*/ 227938 w 418468"/>
                  <a:gd name="connsiteY61" fmla="*/ 80735 h 308066"/>
                  <a:gd name="connsiteX62" fmla="*/ 230303 w 418468"/>
                  <a:gd name="connsiteY62" fmla="*/ 78679 h 308066"/>
                  <a:gd name="connsiteX63" fmla="*/ 235238 w 418468"/>
                  <a:gd name="connsiteY63" fmla="*/ 75080 h 308066"/>
                  <a:gd name="connsiteX64" fmla="*/ 233696 w 418468"/>
                  <a:gd name="connsiteY64" fmla="*/ 68294 h 308066"/>
                  <a:gd name="connsiteX65" fmla="*/ 220021 w 418468"/>
                  <a:gd name="connsiteY65" fmla="*/ 64695 h 308066"/>
                  <a:gd name="connsiteX66" fmla="*/ 217862 w 418468"/>
                  <a:gd name="connsiteY66" fmla="*/ 68294 h 308066"/>
                  <a:gd name="connsiteX67" fmla="*/ 216423 w 418468"/>
                  <a:gd name="connsiteY67" fmla="*/ 71276 h 308066"/>
                  <a:gd name="connsiteX68" fmla="*/ 195139 w 418468"/>
                  <a:gd name="connsiteY68" fmla="*/ 54928 h 308066"/>
                  <a:gd name="connsiteX69" fmla="*/ 187531 w 418468"/>
                  <a:gd name="connsiteY69" fmla="*/ 51946 h 308066"/>
                  <a:gd name="connsiteX70" fmla="*/ 174987 w 418468"/>
                  <a:gd name="connsiteY70" fmla="*/ 44132 h 308066"/>
                  <a:gd name="connsiteX71" fmla="*/ 144553 w 418468"/>
                  <a:gd name="connsiteY71" fmla="*/ 32308 h 308066"/>
                  <a:gd name="connsiteX72" fmla="*/ 144450 w 418468"/>
                  <a:gd name="connsiteY72" fmla="*/ 32308 h 308066"/>
                  <a:gd name="connsiteX73" fmla="*/ 137869 w 418468"/>
                  <a:gd name="connsiteY73" fmla="*/ 36215 h 308066"/>
                  <a:gd name="connsiteX74" fmla="*/ 138486 w 418468"/>
                  <a:gd name="connsiteY74" fmla="*/ 43412 h 308066"/>
                  <a:gd name="connsiteX75" fmla="*/ 139617 w 418468"/>
                  <a:gd name="connsiteY75" fmla="*/ 47730 h 308066"/>
                  <a:gd name="connsiteX76" fmla="*/ 137869 w 418468"/>
                  <a:gd name="connsiteY76" fmla="*/ 48759 h 308066"/>
                  <a:gd name="connsiteX77" fmla="*/ 127793 w 418468"/>
                  <a:gd name="connsiteY77" fmla="*/ 41150 h 308066"/>
                  <a:gd name="connsiteX78" fmla="*/ 125942 w 418468"/>
                  <a:gd name="connsiteY78" fmla="*/ 39710 h 308066"/>
                  <a:gd name="connsiteX79" fmla="*/ 119568 w 418468"/>
                  <a:gd name="connsiteY79" fmla="*/ 44749 h 308066"/>
                  <a:gd name="connsiteX80" fmla="*/ 113090 w 418468"/>
                  <a:gd name="connsiteY80" fmla="*/ 49684 h 308066"/>
                  <a:gd name="connsiteX81" fmla="*/ 113090 w 418468"/>
                  <a:gd name="connsiteY81" fmla="*/ 49684 h 308066"/>
                  <a:gd name="connsiteX82" fmla="*/ 106201 w 418468"/>
                  <a:gd name="connsiteY82" fmla="*/ 37448 h 308066"/>
                  <a:gd name="connsiteX83" fmla="*/ 100546 w 418468"/>
                  <a:gd name="connsiteY83" fmla="*/ 24082 h 308066"/>
                  <a:gd name="connsiteX84" fmla="*/ 94377 w 418468"/>
                  <a:gd name="connsiteY84" fmla="*/ 17913 h 308066"/>
                  <a:gd name="connsiteX85" fmla="*/ 83376 w 418468"/>
                  <a:gd name="connsiteY85" fmla="*/ 6192 h 308066"/>
                  <a:gd name="connsiteX86" fmla="*/ 68672 w 418468"/>
                  <a:gd name="connsiteY86" fmla="*/ 948 h 308066"/>
                  <a:gd name="connsiteX87" fmla="*/ 62401 w 418468"/>
                  <a:gd name="connsiteY87" fmla="*/ 5883 h 308066"/>
                  <a:gd name="connsiteX88" fmla="*/ 54175 w 418468"/>
                  <a:gd name="connsiteY88" fmla="*/ 11435 h 308066"/>
                  <a:gd name="connsiteX89" fmla="*/ 43585 w 418468"/>
                  <a:gd name="connsiteY89" fmla="*/ 18736 h 308066"/>
                  <a:gd name="connsiteX90" fmla="*/ 57157 w 418468"/>
                  <a:gd name="connsiteY90" fmla="*/ 39505 h 308066"/>
                  <a:gd name="connsiteX91" fmla="*/ 57054 w 418468"/>
                  <a:gd name="connsiteY91" fmla="*/ 46394 h 308066"/>
                  <a:gd name="connsiteX92" fmla="*/ 57260 w 418468"/>
                  <a:gd name="connsiteY92" fmla="*/ 53591 h 308066"/>
                  <a:gd name="connsiteX93" fmla="*/ 64868 w 418468"/>
                  <a:gd name="connsiteY93" fmla="*/ 57190 h 308066"/>
                  <a:gd name="connsiteX94" fmla="*/ 75356 w 418468"/>
                  <a:gd name="connsiteY94" fmla="*/ 65209 h 308066"/>
                  <a:gd name="connsiteX95" fmla="*/ 75047 w 418468"/>
                  <a:gd name="connsiteY95" fmla="*/ 69322 h 308066"/>
                  <a:gd name="connsiteX96" fmla="*/ 49034 w 418468"/>
                  <a:gd name="connsiteY96" fmla="*/ 56470 h 308066"/>
                  <a:gd name="connsiteX97" fmla="*/ 43482 w 418468"/>
                  <a:gd name="connsiteY97" fmla="*/ 46599 h 308066"/>
                  <a:gd name="connsiteX98" fmla="*/ 37724 w 418468"/>
                  <a:gd name="connsiteY98" fmla="*/ 37346 h 308066"/>
                  <a:gd name="connsiteX99" fmla="*/ 33714 w 418468"/>
                  <a:gd name="connsiteY99" fmla="*/ 15034 h 308066"/>
                  <a:gd name="connsiteX100" fmla="*/ 38444 w 418468"/>
                  <a:gd name="connsiteY100" fmla="*/ 6603 h 308066"/>
                  <a:gd name="connsiteX101" fmla="*/ 39369 w 418468"/>
                  <a:gd name="connsiteY101" fmla="*/ 2387 h 308066"/>
                  <a:gd name="connsiteX102" fmla="*/ 29293 w 418468"/>
                  <a:gd name="connsiteY102" fmla="*/ 23 h 308066"/>
                  <a:gd name="connsiteX103" fmla="*/ 2046 w 418468"/>
                  <a:gd name="connsiteY103" fmla="*/ 17193 h 308066"/>
                  <a:gd name="connsiteX104" fmla="*/ 14076 w 418468"/>
                  <a:gd name="connsiteY104" fmla="*/ 68088 h 308066"/>
                  <a:gd name="connsiteX105" fmla="*/ 27339 w 418468"/>
                  <a:gd name="connsiteY105" fmla="*/ 71481 h 308066"/>
                  <a:gd name="connsiteX106" fmla="*/ 41528 w 418468"/>
                  <a:gd name="connsiteY106" fmla="*/ 73538 h 308066"/>
                  <a:gd name="connsiteX107" fmla="*/ 49137 w 418468"/>
                  <a:gd name="connsiteY107" fmla="*/ 79810 h 308066"/>
                  <a:gd name="connsiteX108" fmla="*/ 41323 w 418468"/>
                  <a:gd name="connsiteY108" fmla="*/ 82175 h 308066"/>
                  <a:gd name="connsiteX109" fmla="*/ 39883 w 418468"/>
                  <a:gd name="connsiteY109" fmla="*/ 81969 h 308066"/>
                  <a:gd name="connsiteX110" fmla="*/ 24975 w 418468"/>
                  <a:gd name="connsiteY110" fmla="*/ 81352 h 308066"/>
                  <a:gd name="connsiteX111" fmla="*/ 25283 w 418468"/>
                  <a:gd name="connsiteY111" fmla="*/ 82894 h 308066"/>
                  <a:gd name="connsiteX112" fmla="*/ 53764 w 418468"/>
                  <a:gd name="connsiteY112" fmla="*/ 96878 h 308066"/>
                  <a:gd name="connsiteX113" fmla="*/ 68570 w 418468"/>
                  <a:gd name="connsiteY113" fmla="*/ 100373 h 308066"/>
                  <a:gd name="connsiteX114" fmla="*/ 86357 w 418468"/>
                  <a:gd name="connsiteY114" fmla="*/ 104486 h 308066"/>
                  <a:gd name="connsiteX115" fmla="*/ 94069 w 418468"/>
                  <a:gd name="connsiteY115" fmla="*/ 104589 h 308066"/>
                  <a:gd name="connsiteX116" fmla="*/ 115352 w 418468"/>
                  <a:gd name="connsiteY116" fmla="*/ 108599 h 308066"/>
                  <a:gd name="connsiteX117" fmla="*/ 123680 w 418468"/>
                  <a:gd name="connsiteY117" fmla="*/ 110450 h 308066"/>
                  <a:gd name="connsiteX118" fmla="*/ 129644 w 418468"/>
                  <a:gd name="connsiteY118" fmla="*/ 108599 h 308066"/>
                  <a:gd name="connsiteX119" fmla="*/ 131803 w 418468"/>
                  <a:gd name="connsiteY119" fmla="*/ 104692 h 308066"/>
                  <a:gd name="connsiteX120" fmla="*/ 132420 w 418468"/>
                  <a:gd name="connsiteY120" fmla="*/ 103458 h 308066"/>
                  <a:gd name="connsiteX121" fmla="*/ 139617 w 418468"/>
                  <a:gd name="connsiteY121" fmla="*/ 103561 h 308066"/>
                  <a:gd name="connsiteX122" fmla="*/ 144450 w 418468"/>
                  <a:gd name="connsiteY122" fmla="*/ 100373 h 308066"/>
                  <a:gd name="connsiteX123" fmla="*/ 159050 w 418468"/>
                  <a:gd name="connsiteY123" fmla="*/ 104383 h 308066"/>
                  <a:gd name="connsiteX124" fmla="*/ 162237 w 418468"/>
                  <a:gd name="connsiteY124" fmla="*/ 106851 h 308066"/>
                  <a:gd name="connsiteX125" fmla="*/ 162649 w 418468"/>
                  <a:gd name="connsiteY125" fmla="*/ 107159 h 308066"/>
                  <a:gd name="connsiteX126" fmla="*/ 163265 w 418468"/>
                  <a:gd name="connsiteY126" fmla="*/ 107057 h 308066"/>
                  <a:gd name="connsiteX127" fmla="*/ 156068 w 418468"/>
                  <a:gd name="connsiteY127" fmla="*/ 100887 h 308066"/>
                  <a:gd name="connsiteX128" fmla="*/ 150824 w 418468"/>
                  <a:gd name="connsiteY128" fmla="*/ 93896 h 308066"/>
                  <a:gd name="connsiteX129" fmla="*/ 151853 w 418468"/>
                  <a:gd name="connsiteY129" fmla="*/ 91223 h 308066"/>
                  <a:gd name="connsiteX130" fmla="*/ 156171 w 418468"/>
                  <a:gd name="connsiteY130" fmla="*/ 91634 h 308066"/>
                  <a:gd name="connsiteX131" fmla="*/ 162135 w 418468"/>
                  <a:gd name="connsiteY131" fmla="*/ 94307 h 308066"/>
                  <a:gd name="connsiteX132" fmla="*/ 176323 w 418468"/>
                  <a:gd name="connsiteY132" fmla="*/ 103252 h 308066"/>
                  <a:gd name="connsiteX133" fmla="*/ 181156 w 418468"/>
                  <a:gd name="connsiteY133" fmla="*/ 106748 h 308066"/>
                  <a:gd name="connsiteX134" fmla="*/ 186194 w 418468"/>
                  <a:gd name="connsiteY134" fmla="*/ 110655 h 308066"/>
                  <a:gd name="connsiteX135" fmla="*/ 197710 w 418468"/>
                  <a:gd name="connsiteY135" fmla="*/ 117338 h 308066"/>
                  <a:gd name="connsiteX136" fmla="*/ 211590 w 418468"/>
                  <a:gd name="connsiteY136" fmla="*/ 125975 h 308066"/>
                  <a:gd name="connsiteX137" fmla="*/ 207272 w 418468"/>
                  <a:gd name="connsiteY137" fmla="*/ 133584 h 308066"/>
                  <a:gd name="connsiteX138" fmla="*/ 203879 w 418468"/>
                  <a:gd name="connsiteY138" fmla="*/ 136874 h 308066"/>
                  <a:gd name="connsiteX139" fmla="*/ 205215 w 418468"/>
                  <a:gd name="connsiteY139" fmla="*/ 138416 h 308066"/>
                  <a:gd name="connsiteX140" fmla="*/ 213441 w 418468"/>
                  <a:gd name="connsiteY140" fmla="*/ 135949 h 308066"/>
                  <a:gd name="connsiteX141" fmla="*/ 220330 w 418468"/>
                  <a:gd name="connsiteY141" fmla="*/ 131527 h 308066"/>
                  <a:gd name="connsiteX142" fmla="*/ 231640 w 418468"/>
                  <a:gd name="connsiteY142" fmla="*/ 140473 h 308066"/>
                  <a:gd name="connsiteX143" fmla="*/ 238014 w 418468"/>
                  <a:gd name="connsiteY143" fmla="*/ 146436 h 308066"/>
                  <a:gd name="connsiteX144" fmla="*/ 264645 w 418468"/>
                  <a:gd name="connsiteY144" fmla="*/ 161139 h 308066"/>
                  <a:gd name="connsiteX145" fmla="*/ 275543 w 418468"/>
                  <a:gd name="connsiteY145" fmla="*/ 182731 h 308066"/>
                  <a:gd name="connsiteX146" fmla="*/ 276777 w 418468"/>
                  <a:gd name="connsiteY146" fmla="*/ 187461 h 308066"/>
                  <a:gd name="connsiteX147" fmla="*/ 280376 w 418468"/>
                  <a:gd name="connsiteY147" fmla="*/ 189209 h 308066"/>
                  <a:gd name="connsiteX148" fmla="*/ 294668 w 418468"/>
                  <a:gd name="connsiteY148" fmla="*/ 185199 h 308066"/>
                  <a:gd name="connsiteX149" fmla="*/ 316568 w 418468"/>
                  <a:gd name="connsiteY149" fmla="*/ 193527 h 308066"/>
                  <a:gd name="connsiteX150" fmla="*/ 320475 w 418468"/>
                  <a:gd name="connsiteY150" fmla="*/ 196509 h 308066"/>
                  <a:gd name="connsiteX151" fmla="*/ 322429 w 418468"/>
                  <a:gd name="connsiteY151" fmla="*/ 202472 h 308066"/>
                  <a:gd name="connsiteX152" fmla="*/ 307828 w 418468"/>
                  <a:gd name="connsiteY152" fmla="*/ 210595 h 308066"/>
                  <a:gd name="connsiteX153" fmla="*/ 305566 w 418468"/>
                  <a:gd name="connsiteY153" fmla="*/ 208127 h 308066"/>
                  <a:gd name="connsiteX154" fmla="*/ 294462 w 418468"/>
                  <a:gd name="connsiteY154" fmla="*/ 198565 h 308066"/>
                  <a:gd name="connsiteX155" fmla="*/ 269271 w 418468"/>
                  <a:gd name="connsiteY155" fmla="*/ 194966 h 308066"/>
                  <a:gd name="connsiteX156" fmla="*/ 265056 w 418468"/>
                  <a:gd name="connsiteY156" fmla="*/ 200107 h 308066"/>
                  <a:gd name="connsiteX157" fmla="*/ 273178 w 418468"/>
                  <a:gd name="connsiteY157" fmla="*/ 213885 h 308066"/>
                  <a:gd name="connsiteX158" fmla="*/ 277600 w 418468"/>
                  <a:gd name="connsiteY158" fmla="*/ 219026 h 308066"/>
                  <a:gd name="connsiteX159" fmla="*/ 277497 w 418468"/>
                  <a:gd name="connsiteY159" fmla="*/ 225606 h 308066"/>
                  <a:gd name="connsiteX160" fmla="*/ 250044 w 418468"/>
                  <a:gd name="connsiteY160" fmla="*/ 228074 h 308066"/>
                  <a:gd name="connsiteX161" fmla="*/ 240174 w 418468"/>
                  <a:gd name="connsiteY161" fmla="*/ 226532 h 308066"/>
                  <a:gd name="connsiteX162" fmla="*/ 239146 w 418468"/>
                  <a:gd name="connsiteY162" fmla="*/ 228588 h 308066"/>
                  <a:gd name="connsiteX163" fmla="*/ 235341 w 418468"/>
                  <a:gd name="connsiteY163" fmla="*/ 232187 h 308066"/>
                  <a:gd name="connsiteX164" fmla="*/ 231640 w 418468"/>
                  <a:gd name="connsiteY164" fmla="*/ 235271 h 308066"/>
                  <a:gd name="connsiteX165" fmla="*/ 236575 w 418468"/>
                  <a:gd name="connsiteY165" fmla="*/ 249152 h 308066"/>
                  <a:gd name="connsiteX166" fmla="*/ 253643 w 418468"/>
                  <a:gd name="connsiteY166" fmla="*/ 251311 h 308066"/>
                  <a:gd name="connsiteX167" fmla="*/ 264542 w 418468"/>
                  <a:gd name="connsiteY167" fmla="*/ 250180 h 308066"/>
                  <a:gd name="connsiteX168" fmla="*/ 272150 w 418468"/>
                  <a:gd name="connsiteY168" fmla="*/ 251208 h 308066"/>
                  <a:gd name="connsiteX169" fmla="*/ 275132 w 418468"/>
                  <a:gd name="connsiteY169" fmla="*/ 251517 h 308066"/>
                  <a:gd name="connsiteX170" fmla="*/ 274618 w 418468"/>
                  <a:gd name="connsiteY170" fmla="*/ 248741 h 308066"/>
                  <a:gd name="connsiteX171" fmla="*/ 275338 w 418468"/>
                  <a:gd name="connsiteY171" fmla="*/ 244833 h 308066"/>
                  <a:gd name="connsiteX172" fmla="*/ 293022 w 418468"/>
                  <a:gd name="connsiteY172" fmla="*/ 245759 h 308066"/>
                  <a:gd name="connsiteX173" fmla="*/ 294359 w 418468"/>
                  <a:gd name="connsiteY173" fmla="*/ 246067 h 308066"/>
                  <a:gd name="connsiteX174" fmla="*/ 304332 w 418468"/>
                  <a:gd name="connsiteY174" fmla="*/ 253676 h 308066"/>
                  <a:gd name="connsiteX175" fmla="*/ 315437 w 418468"/>
                  <a:gd name="connsiteY175" fmla="*/ 261490 h 308066"/>
                  <a:gd name="connsiteX176" fmla="*/ 324896 w 418468"/>
                  <a:gd name="connsiteY176" fmla="*/ 270949 h 308066"/>
                  <a:gd name="connsiteX177" fmla="*/ 331477 w 418468"/>
                  <a:gd name="connsiteY177" fmla="*/ 281231 h 308066"/>
                  <a:gd name="connsiteX178" fmla="*/ 347722 w 418468"/>
                  <a:gd name="connsiteY178" fmla="*/ 286372 h 308066"/>
                  <a:gd name="connsiteX179" fmla="*/ 366846 w 418468"/>
                  <a:gd name="connsiteY179" fmla="*/ 292541 h 308066"/>
                  <a:gd name="connsiteX180" fmla="*/ 372398 w 418468"/>
                  <a:gd name="connsiteY180" fmla="*/ 296243 h 308066"/>
                  <a:gd name="connsiteX181" fmla="*/ 387718 w 418468"/>
                  <a:gd name="connsiteY181" fmla="*/ 299327 h 308066"/>
                  <a:gd name="connsiteX182" fmla="*/ 394196 w 418468"/>
                  <a:gd name="connsiteY182" fmla="*/ 300972 h 308066"/>
                  <a:gd name="connsiteX183" fmla="*/ 410647 w 418468"/>
                  <a:gd name="connsiteY183" fmla="*/ 307758 h 308066"/>
                  <a:gd name="connsiteX184" fmla="*/ 411264 w 418468"/>
                  <a:gd name="connsiteY184" fmla="*/ 308067 h 308066"/>
                  <a:gd name="connsiteX185" fmla="*/ 391214 w 418468"/>
                  <a:gd name="connsiteY185" fmla="*/ 289971 h 308066"/>
                  <a:gd name="connsiteX186" fmla="*/ 362733 w 418468"/>
                  <a:gd name="connsiteY186" fmla="*/ 272080 h 308066"/>
                  <a:gd name="connsiteX187" fmla="*/ 359032 w 418468"/>
                  <a:gd name="connsiteY187" fmla="*/ 269613 h 308066"/>
                  <a:gd name="connsiteX188" fmla="*/ 359340 w 418468"/>
                  <a:gd name="connsiteY188" fmla="*/ 267865 h 3080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</a:cxnLst>
                <a:rect l="l" t="t" r="r" b="b"/>
                <a:pathLst>
                  <a:path w="418468" h="308066">
                    <a:moveTo>
                      <a:pt x="359340" y="267865"/>
                    </a:moveTo>
                    <a:cubicBezTo>
                      <a:pt x="362116" y="266117"/>
                      <a:pt x="373632" y="267145"/>
                      <a:pt x="384017" y="274034"/>
                    </a:cubicBezTo>
                    <a:cubicBezTo>
                      <a:pt x="395635" y="281848"/>
                      <a:pt x="407562" y="285447"/>
                      <a:pt x="413629" y="282979"/>
                    </a:cubicBezTo>
                    <a:cubicBezTo>
                      <a:pt x="415993" y="282054"/>
                      <a:pt x="417536" y="280100"/>
                      <a:pt x="418153" y="277324"/>
                    </a:cubicBezTo>
                    <a:cubicBezTo>
                      <a:pt x="419181" y="272697"/>
                      <a:pt x="417536" y="270744"/>
                      <a:pt x="415582" y="269510"/>
                    </a:cubicBezTo>
                    <a:cubicBezTo>
                      <a:pt x="413731" y="268790"/>
                      <a:pt x="411881" y="267865"/>
                      <a:pt x="410133" y="266734"/>
                    </a:cubicBezTo>
                    <a:cubicBezTo>
                      <a:pt x="409104" y="266220"/>
                      <a:pt x="408179" y="265706"/>
                      <a:pt x="407459" y="265089"/>
                    </a:cubicBezTo>
                    <a:cubicBezTo>
                      <a:pt x="399440" y="260873"/>
                      <a:pt x="393065" y="252545"/>
                      <a:pt x="392756" y="245759"/>
                    </a:cubicBezTo>
                    <a:cubicBezTo>
                      <a:pt x="388952" y="242263"/>
                      <a:pt x="385251" y="240412"/>
                      <a:pt x="382372" y="240412"/>
                    </a:cubicBezTo>
                    <a:cubicBezTo>
                      <a:pt x="375483" y="240412"/>
                      <a:pt x="352143" y="226018"/>
                      <a:pt x="349881" y="219129"/>
                    </a:cubicBezTo>
                    <a:cubicBezTo>
                      <a:pt x="349264" y="217278"/>
                      <a:pt x="350190" y="216250"/>
                      <a:pt x="350806" y="215736"/>
                    </a:cubicBezTo>
                    <a:cubicBezTo>
                      <a:pt x="352452" y="214502"/>
                      <a:pt x="352040" y="213371"/>
                      <a:pt x="349470" y="209875"/>
                    </a:cubicBezTo>
                    <a:cubicBezTo>
                      <a:pt x="347413" y="207099"/>
                      <a:pt x="344843" y="203603"/>
                      <a:pt x="346077" y="199593"/>
                    </a:cubicBezTo>
                    <a:cubicBezTo>
                      <a:pt x="346488" y="198257"/>
                      <a:pt x="347208" y="197331"/>
                      <a:pt x="348236" y="196920"/>
                    </a:cubicBezTo>
                    <a:cubicBezTo>
                      <a:pt x="350806" y="195995"/>
                      <a:pt x="354508" y="198462"/>
                      <a:pt x="358826" y="201341"/>
                    </a:cubicBezTo>
                    <a:cubicBezTo>
                      <a:pt x="362219" y="203603"/>
                      <a:pt x="365715" y="205968"/>
                      <a:pt x="368286" y="206276"/>
                    </a:cubicBezTo>
                    <a:cubicBezTo>
                      <a:pt x="372501" y="206688"/>
                      <a:pt x="376203" y="210081"/>
                      <a:pt x="381343" y="214810"/>
                    </a:cubicBezTo>
                    <a:cubicBezTo>
                      <a:pt x="385353" y="218512"/>
                      <a:pt x="390289" y="223139"/>
                      <a:pt x="397178" y="227868"/>
                    </a:cubicBezTo>
                    <a:cubicBezTo>
                      <a:pt x="398206" y="228588"/>
                      <a:pt x="399131" y="229205"/>
                      <a:pt x="400057" y="229822"/>
                    </a:cubicBezTo>
                    <a:cubicBezTo>
                      <a:pt x="400879" y="229102"/>
                      <a:pt x="401804" y="228588"/>
                      <a:pt x="402935" y="228177"/>
                    </a:cubicBezTo>
                    <a:cubicBezTo>
                      <a:pt x="404478" y="227663"/>
                      <a:pt x="405917" y="226943"/>
                      <a:pt x="407459" y="226120"/>
                    </a:cubicBezTo>
                    <a:cubicBezTo>
                      <a:pt x="407357" y="225709"/>
                      <a:pt x="407254" y="225298"/>
                      <a:pt x="407151" y="224989"/>
                    </a:cubicBezTo>
                    <a:cubicBezTo>
                      <a:pt x="406945" y="224167"/>
                      <a:pt x="406945" y="223550"/>
                      <a:pt x="407048" y="222830"/>
                    </a:cubicBezTo>
                    <a:cubicBezTo>
                      <a:pt x="405403" y="218923"/>
                      <a:pt x="405403" y="215222"/>
                      <a:pt x="406843" y="212343"/>
                    </a:cubicBezTo>
                    <a:cubicBezTo>
                      <a:pt x="408076" y="209978"/>
                      <a:pt x="410235" y="208436"/>
                      <a:pt x="413012" y="207819"/>
                    </a:cubicBezTo>
                    <a:cubicBezTo>
                      <a:pt x="413731" y="206482"/>
                      <a:pt x="414657" y="205351"/>
                      <a:pt x="415890" y="204014"/>
                    </a:cubicBezTo>
                    <a:cubicBezTo>
                      <a:pt x="415788" y="202781"/>
                      <a:pt x="415993" y="201444"/>
                      <a:pt x="416302" y="200313"/>
                    </a:cubicBezTo>
                    <a:cubicBezTo>
                      <a:pt x="414245" y="198668"/>
                      <a:pt x="412498" y="196817"/>
                      <a:pt x="411264" y="194864"/>
                    </a:cubicBezTo>
                    <a:lnTo>
                      <a:pt x="411264" y="194864"/>
                    </a:lnTo>
                    <a:cubicBezTo>
                      <a:pt x="410955" y="194452"/>
                      <a:pt x="410647" y="193938"/>
                      <a:pt x="410338" y="193527"/>
                    </a:cubicBezTo>
                    <a:cubicBezTo>
                      <a:pt x="409824" y="193116"/>
                      <a:pt x="409413" y="192602"/>
                      <a:pt x="408899" y="192190"/>
                    </a:cubicBezTo>
                    <a:cubicBezTo>
                      <a:pt x="408179" y="191471"/>
                      <a:pt x="407459" y="190854"/>
                      <a:pt x="406740" y="190134"/>
                    </a:cubicBezTo>
                    <a:cubicBezTo>
                      <a:pt x="405712" y="189209"/>
                      <a:pt x="404580" y="188180"/>
                      <a:pt x="403347" y="186947"/>
                    </a:cubicBezTo>
                    <a:cubicBezTo>
                      <a:pt x="394093" y="187255"/>
                      <a:pt x="388746" y="178721"/>
                      <a:pt x="386896" y="175020"/>
                    </a:cubicBezTo>
                    <a:cubicBezTo>
                      <a:pt x="384634" y="170496"/>
                      <a:pt x="363042" y="159803"/>
                      <a:pt x="359340" y="161448"/>
                    </a:cubicBezTo>
                    <a:cubicBezTo>
                      <a:pt x="356461" y="162681"/>
                      <a:pt x="351115" y="160111"/>
                      <a:pt x="345049" y="157129"/>
                    </a:cubicBezTo>
                    <a:cubicBezTo>
                      <a:pt x="340422" y="154867"/>
                      <a:pt x="335589" y="152502"/>
                      <a:pt x="332402" y="152194"/>
                    </a:cubicBezTo>
                    <a:cubicBezTo>
                      <a:pt x="324485" y="151474"/>
                      <a:pt x="310604" y="144380"/>
                      <a:pt x="307006" y="134818"/>
                    </a:cubicBezTo>
                    <a:cubicBezTo>
                      <a:pt x="306286" y="132967"/>
                      <a:pt x="306286" y="131630"/>
                      <a:pt x="307109" y="130705"/>
                    </a:cubicBezTo>
                    <a:cubicBezTo>
                      <a:pt x="308548" y="129060"/>
                      <a:pt x="311530" y="129779"/>
                      <a:pt x="315026" y="130499"/>
                    </a:cubicBezTo>
                    <a:cubicBezTo>
                      <a:pt x="317288" y="131013"/>
                      <a:pt x="320475" y="131733"/>
                      <a:pt x="321195" y="130911"/>
                    </a:cubicBezTo>
                    <a:cubicBezTo>
                      <a:pt x="321400" y="130705"/>
                      <a:pt x="321400" y="130396"/>
                      <a:pt x="321400" y="129882"/>
                    </a:cubicBezTo>
                    <a:cubicBezTo>
                      <a:pt x="320989" y="126901"/>
                      <a:pt x="317699" y="126181"/>
                      <a:pt x="312764" y="125564"/>
                    </a:cubicBezTo>
                    <a:cubicBezTo>
                      <a:pt x="308856" y="125050"/>
                      <a:pt x="304847" y="124536"/>
                      <a:pt x="303201" y="121657"/>
                    </a:cubicBezTo>
                    <a:cubicBezTo>
                      <a:pt x="302173" y="119909"/>
                      <a:pt x="301865" y="118675"/>
                      <a:pt x="302173" y="117750"/>
                    </a:cubicBezTo>
                    <a:cubicBezTo>
                      <a:pt x="302585" y="116619"/>
                      <a:pt x="303613" y="116105"/>
                      <a:pt x="304538" y="115796"/>
                    </a:cubicBezTo>
                    <a:cubicBezTo>
                      <a:pt x="305464" y="115385"/>
                      <a:pt x="306389" y="115076"/>
                      <a:pt x="306800" y="114048"/>
                    </a:cubicBezTo>
                    <a:cubicBezTo>
                      <a:pt x="307725" y="111992"/>
                      <a:pt x="300631" y="106028"/>
                      <a:pt x="294359" y="102738"/>
                    </a:cubicBezTo>
                    <a:cubicBezTo>
                      <a:pt x="293331" y="102224"/>
                      <a:pt x="293022" y="102327"/>
                      <a:pt x="292920" y="102327"/>
                    </a:cubicBezTo>
                    <a:cubicBezTo>
                      <a:pt x="292611" y="102430"/>
                      <a:pt x="292405" y="103561"/>
                      <a:pt x="292303" y="104178"/>
                    </a:cubicBezTo>
                    <a:cubicBezTo>
                      <a:pt x="291994" y="105720"/>
                      <a:pt x="291480" y="108188"/>
                      <a:pt x="288910" y="108188"/>
                    </a:cubicBezTo>
                    <a:cubicBezTo>
                      <a:pt x="287881" y="108188"/>
                      <a:pt x="286956" y="107776"/>
                      <a:pt x="286236" y="106954"/>
                    </a:cubicBezTo>
                    <a:cubicBezTo>
                      <a:pt x="283666" y="104281"/>
                      <a:pt x="283769" y="97700"/>
                      <a:pt x="283974" y="95027"/>
                    </a:cubicBezTo>
                    <a:cubicBezTo>
                      <a:pt x="283974" y="94307"/>
                      <a:pt x="283152" y="93382"/>
                      <a:pt x="281712" y="92354"/>
                    </a:cubicBezTo>
                    <a:cubicBezTo>
                      <a:pt x="276571" y="89063"/>
                      <a:pt x="266290" y="87007"/>
                      <a:pt x="263102" y="88652"/>
                    </a:cubicBezTo>
                    <a:cubicBezTo>
                      <a:pt x="261252" y="89577"/>
                      <a:pt x="259401" y="89783"/>
                      <a:pt x="257550" y="89166"/>
                    </a:cubicBezTo>
                    <a:cubicBezTo>
                      <a:pt x="253540" y="87932"/>
                      <a:pt x="250764" y="83408"/>
                      <a:pt x="249530" y="80838"/>
                    </a:cubicBezTo>
                    <a:cubicBezTo>
                      <a:pt x="249016" y="79707"/>
                      <a:pt x="248091" y="79193"/>
                      <a:pt x="246857" y="79193"/>
                    </a:cubicBezTo>
                    <a:cubicBezTo>
                      <a:pt x="246857" y="79193"/>
                      <a:pt x="246754" y="79193"/>
                      <a:pt x="246754" y="79193"/>
                    </a:cubicBezTo>
                    <a:cubicBezTo>
                      <a:pt x="243670" y="79193"/>
                      <a:pt x="239351" y="82277"/>
                      <a:pt x="237912" y="84951"/>
                    </a:cubicBezTo>
                    <a:cubicBezTo>
                      <a:pt x="237089" y="86493"/>
                      <a:pt x="235444" y="86904"/>
                      <a:pt x="233388" y="86287"/>
                    </a:cubicBezTo>
                    <a:cubicBezTo>
                      <a:pt x="230817" y="85465"/>
                      <a:pt x="227733" y="82791"/>
                      <a:pt x="227938" y="80735"/>
                    </a:cubicBezTo>
                    <a:cubicBezTo>
                      <a:pt x="227938" y="80221"/>
                      <a:pt x="228247" y="78987"/>
                      <a:pt x="230303" y="78679"/>
                    </a:cubicBezTo>
                    <a:cubicBezTo>
                      <a:pt x="232565" y="78370"/>
                      <a:pt x="234416" y="77034"/>
                      <a:pt x="235238" y="75080"/>
                    </a:cubicBezTo>
                    <a:cubicBezTo>
                      <a:pt x="236061" y="73024"/>
                      <a:pt x="235547" y="70659"/>
                      <a:pt x="233696" y="68294"/>
                    </a:cubicBezTo>
                    <a:cubicBezTo>
                      <a:pt x="230817" y="64593"/>
                      <a:pt x="223620" y="63153"/>
                      <a:pt x="220021" y="64695"/>
                    </a:cubicBezTo>
                    <a:cubicBezTo>
                      <a:pt x="218376" y="65415"/>
                      <a:pt x="217656" y="66546"/>
                      <a:pt x="217862" y="68294"/>
                    </a:cubicBezTo>
                    <a:cubicBezTo>
                      <a:pt x="218171" y="70453"/>
                      <a:pt x="216937" y="71173"/>
                      <a:pt x="216423" y="71276"/>
                    </a:cubicBezTo>
                    <a:cubicBezTo>
                      <a:pt x="211899" y="72715"/>
                      <a:pt x="197504" y="59657"/>
                      <a:pt x="195139" y="54928"/>
                    </a:cubicBezTo>
                    <a:cubicBezTo>
                      <a:pt x="194111" y="52768"/>
                      <a:pt x="191026" y="52357"/>
                      <a:pt x="187531" y="51946"/>
                    </a:cubicBezTo>
                    <a:cubicBezTo>
                      <a:pt x="182698" y="51329"/>
                      <a:pt x="176838" y="50506"/>
                      <a:pt x="174987" y="44132"/>
                    </a:cubicBezTo>
                    <a:cubicBezTo>
                      <a:pt x="172314" y="35084"/>
                      <a:pt x="150619" y="32308"/>
                      <a:pt x="144553" y="32308"/>
                    </a:cubicBezTo>
                    <a:cubicBezTo>
                      <a:pt x="144553" y="32308"/>
                      <a:pt x="144450" y="32308"/>
                      <a:pt x="144450" y="32308"/>
                    </a:cubicBezTo>
                    <a:cubicBezTo>
                      <a:pt x="141776" y="32308"/>
                      <a:pt x="139103" y="33850"/>
                      <a:pt x="137869" y="36215"/>
                    </a:cubicBezTo>
                    <a:cubicBezTo>
                      <a:pt x="136635" y="38374"/>
                      <a:pt x="136944" y="40944"/>
                      <a:pt x="138486" y="43412"/>
                    </a:cubicBezTo>
                    <a:cubicBezTo>
                      <a:pt x="139720" y="45366"/>
                      <a:pt x="140131" y="46805"/>
                      <a:pt x="139617" y="47730"/>
                    </a:cubicBezTo>
                    <a:cubicBezTo>
                      <a:pt x="139412" y="48142"/>
                      <a:pt x="138897" y="48759"/>
                      <a:pt x="137869" y="48759"/>
                    </a:cubicBezTo>
                    <a:cubicBezTo>
                      <a:pt x="135402" y="48861"/>
                      <a:pt x="130775" y="45880"/>
                      <a:pt x="127793" y="41150"/>
                    </a:cubicBezTo>
                    <a:cubicBezTo>
                      <a:pt x="127176" y="40225"/>
                      <a:pt x="126559" y="39710"/>
                      <a:pt x="125942" y="39710"/>
                    </a:cubicBezTo>
                    <a:cubicBezTo>
                      <a:pt x="124194" y="39608"/>
                      <a:pt x="121727" y="42384"/>
                      <a:pt x="119568" y="44749"/>
                    </a:cubicBezTo>
                    <a:cubicBezTo>
                      <a:pt x="117203" y="47422"/>
                      <a:pt x="115146" y="49684"/>
                      <a:pt x="113090" y="49684"/>
                    </a:cubicBezTo>
                    <a:cubicBezTo>
                      <a:pt x="113090" y="49684"/>
                      <a:pt x="113090" y="49684"/>
                      <a:pt x="113090" y="49684"/>
                    </a:cubicBezTo>
                    <a:cubicBezTo>
                      <a:pt x="110108" y="49684"/>
                      <a:pt x="108360" y="44234"/>
                      <a:pt x="106201" y="37448"/>
                    </a:cubicBezTo>
                    <a:cubicBezTo>
                      <a:pt x="104556" y="32410"/>
                      <a:pt x="102808" y="26755"/>
                      <a:pt x="100546" y="24082"/>
                    </a:cubicBezTo>
                    <a:cubicBezTo>
                      <a:pt x="98490" y="21614"/>
                      <a:pt x="96639" y="19867"/>
                      <a:pt x="94377" y="17913"/>
                    </a:cubicBezTo>
                    <a:cubicBezTo>
                      <a:pt x="91395" y="15137"/>
                      <a:pt x="88002" y="12052"/>
                      <a:pt x="83376" y="6192"/>
                    </a:cubicBezTo>
                    <a:cubicBezTo>
                      <a:pt x="77823" y="-594"/>
                      <a:pt x="70729" y="434"/>
                      <a:pt x="68672" y="948"/>
                    </a:cubicBezTo>
                    <a:cubicBezTo>
                      <a:pt x="65382" y="1770"/>
                      <a:pt x="62812" y="3724"/>
                      <a:pt x="62401" y="5883"/>
                    </a:cubicBezTo>
                    <a:cubicBezTo>
                      <a:pt x="61681" y="9173"/>
                      <a:pt x="58082" y="10304"/>
                      <a:pt x="54175" y="11435"/>
                    </a:cubicBezTo>
                    <a:cubicBezTo>
                      <a:pt x="49651" y="12772"/>
                      <a:pt x="45024" y="14109"/>
                      <a:pt x="43585" y="18736"/>
                    </a:cubicBezTo>
                    <a:cubicBezTo>
                      <a:pt x="41117" y="26755"/>
                      <a:pt x="50988" y="35186"/>
                      <a:pt x="57157" y="39505"/>
                    </a:cubicBezTo>
                    <a:cubicBezTo>
                      <a:pt x="60036" y="41561"/>
                      <a:pt x="58288" y="44337"/>
                      <a:pt x="57054" y="46394"/>
                    </a:cubicBezTo>
                    <a:cubicBezTo>
                      <a:pt x="55203" y="49375"/>
                      <a:pt x="54278" y="51329"/>
                      <a:pt x="57260" y="53591"/>
                    </a:cubicBezTo>
                    <a:cubicBezTo>
                      <a:pt x="59933" y="55545"/>
                      <a:pt x="62503" y="56367"/>
                      <a:pt x="64868" y="57190"/>
                    </a:cubicBezTo>
                    <a:cubicBezTo>
                      <a:pt x="68775" y="58423"/>
                      <a:pt x="72477" y="59554"/>
                      <a:pt x="75356" y="65209"/>
                    </a:cubicBezTo>
                    <a:cubicBezTo>
                      <a:pt x="76692" y="67780"/>
                      <a:pt x="75767" y="68911"/>
                      <a:pt x="75047" y="69322"/>
                    </a:cubicBezTo>
                    <a:cubicBezTo>
                      <a:pt x="71037" y="71995"/>
                      <a:pt x="53661" y="62125"/>
                      <a:pt x="49034" y="56470"/>
                    </a:cubicBezTo>
                    <a:cubicBezTo>
                      <a:pt x="46155" y="52974"/>
                      <a:pt x="44819" y="49581"/>
                      <a:pt x="43482" y="46599"/>
                    </a:cubicBezTo>
                    <a:cubicBezTo>
                      <a:pt x="42042" y="43104"/>
                      <a:pt x="40809" y="40122"/>
                      <a:pt x="37724" y="37346"/>
                    </a:cubicBezTo>
                    <a:cubicBezTo>
                      <a:pt x="31144" y="31691"/>
                      <a:pt x="31349" y="24596"/>
                      <a:pt x="33714" y="15034"/>
                    </a:cubicBezTo>
                    <a:cubicBezTo>
                      <a:pt x="34948" y="10304"/>
                      <a:pt x="36902" y="8145"/>
                      <a:pt x="38444" y="6603"/>
                    </a:cubicBezTo>
                    <a:cubicBezTo>
                      <a:pt x="39883" y="5061"/>
                      <a:pt x="40397" y="4547"/>
                      <a:pt x="39369" y="2387"/>
                    </a:cubicBezTo>
                    <a:cubicBezTo>
                      <a:pt x="38752" y="1051"/>
                      <a:pt x="34948" y="-183"/>
                      <a:pt x="29293" y="23"/>
                    </a:cubicBezTo>
                    <a:cubicBezTo>
                      <a:pt x="19731" y="434"/>
                      <a:pt x="6776" y="5163"/>
                      <a:pt x="2046" y="17193"/>
                    </a:cubicBezTo>
                    <a:cubicBezTo>
                      <a:pt x="-5048" y="34981"/>
                      <a:pt x="8112" y="58732"/>
                      <a:pt x="14076" y="68088"/>
                    </a:cubicBezTo>
                    <a:cubicBezTo>
                      <a:pt x="15721" y="70762"/>
                      <a:pt x="21376" y="71070"/>
                      <a:pt x="27339" y="71481"/>
                    </a:cubicBezTo>
                    <a:cubicBezTo>
                      <a:pt x="31863" y="71790"/>
                      <a:pt x="37107" y="72098"/>
                      <a:pt x="41528" y="73538"/>
                    </a:cubicBezTo>
                    <a:cubicBezTo>
                      <a:pt x="49137" y="75903"/>
                      <a:pt x="49343" y="78782"/>
                      <a:pt x="49137" y="79810"/>
                    </a:cubicBezTo>
                    <a:cubicBezTo>
                      <a:pt x="48623" y="81969"/>
                      <a:pt x="45538" y="82894"/>
                      <a:pt x="41323" y="82175"/>
                    </a:cubicBezTo>
                    <a:lnTo>
                      <a:pt x="39883" y="81969"/>
                    </a:lnTo>
                    <a:cubicBezTo>
                      <a:pt x="35462" y="81146"/>
                      <a:pt x="26208" y="79604"/>
                      <a:pt x="24975" y="81352"/>
                    </a:cubicBezTo>
                    <a:cubicBezTo>
                      <a:pt x="24666" y="81660"/>
                      <a:pt x="24975" y="82483"/>
                      <a:pt x="25283" y="82894"/>
                    </a:cubicBezTo>
                    <a:cubicBezTo>
                      <a:pt x="28162" y="88446"/>
                      <a:pt x="46978" y="99345"/>
                      <a:pt x="53764" y="96878"/>
                    </a:cubicBezTo>
                    <a:cubicBezTo>
                      <a:pt x="61475" y="93999"/>
                      <a:pt x="61886" y="94101"/>
                      <a:pt x="68570" y="100373"/>
                    </a:cubicBezTo>
                    <a:cubicBezTo>
                      <a:pt x="72991" y="104589"/>
                      <a:pt x="79263" y="104589"/>
                      <a:pt x="86357" y="104486"/>
                    </a:cubicBezTo>
                    <a:cubicBezTo>
                      <a:pt x="88825" y="104486"/>
                      <a:pt x="91395" y="104486"/>
                      <a:pt x="94069" y="104589"/>
                    </a:cubicBezTo>
                    <a:cubicBezTo>
                      <a:pt x="100855" y="105000"/>
                      <a:pt x="108874" y="106954"/>
                      <a:pt x="115352" y="108599"/>
                    </a:cubicBezTo>
                    <a:cubicBezTo>
                      <a:pt x="118848" y="109421"/>
                      <a:pt x="121830" y="110244"/>
                      <a:pt x="123680" y="110450"/>
                    </a:cubicBezTo>
                    <a:cubicBezTo>
                      <a:pt x="125840" y="110758"/>
                      <a:pt x="127999" y="110038"/>
                      <a:pt x="129644" y="108599"/>
                    </a:cubicBezTo>
                    <a:cubicBezTo>
                      <a:pt x="130980" y="107468"/>
                      <a:pt x="131803" y="105926"/>
                      <a:pt x="131803" y="104692"/>
                    </a:cubicBezTo>
                    <a:cubicBezTo>
                      <a:pt x="131803" y="104178"/>
                      <a:pt x="132009" y="103766"/>
                      <a:pt x="132420" y="103458"/>
                    </a:cubicBezTo>
                    <a:cubicBezTo>
                      <a:pt x="133242" y="102841"/>
                      <a:pt x="134785" y="102635"/>
                      <a:pt x="139617" y="103561"/>
                    </a:cubicBezTo>
                    <a:cubicBezTo>
                      <a:pt x="140645" y="101916"/>
                      <a:pt x="142290" y="100887"/>
                      <a:pt x="144450" y="100373"/>
                    </a:cubicBezTo>
                    <a:cubicBezTo>
                      <a:pt x="148768" y="99345"/>
                      <a:pt x="154320" y="100887"/>
                      <a:pt x="159050" y="104383"/>
                    </a:cubicBezTo>
                    <a:cubicBezTo>
                      <a:pt x="160181" y="105206"/>
                      <a:pt x="161209" y="106028"/>
                      <a:pt x="162237" y="106851"/>
                    </a:cubicBezTo>
                    <a:lnTo>
                      <a:pt x="162649" y="107159"/>
                    </a:lnTo>
                    <a:cubicBezTo>
                      <a:pt x="162854" y="107057"/>
                      <a:pt x="163060" y="107057"/>
                      <a:pt x="163265" y="107057"/>
                    </a:cubicBezTo>
                    <a:cubicBezTo>
                      <a:pt x="162546" y="105309"/>
                      <a:pt x="159153" y="102224"/>
                      <a:pt x="156068" y="100887"/>
                    </a:cubicBezTo>
                    <a:cubicBezTo>
                      <a:pt x="153189" y="99654"/>
                      <a:pt x="151133" y="96261"/>
                      <a:pt x="150824" y="93896"/>
                    </a:cubicBezTo>
                    <a:cubicBezTo>
                      <a:pt x="150619" y="92251"/>
                      <a:pt x="151441" y="91531"/>
                      <a:pt x="151853" y="91223"/>
                    </a:cubicBezTo>
                    <a:cubicBezTo>
                      <a:pt x="152881" y="90606"/>
                      <a:pt x="154320" y="90708"/>
                      <a:pt x="156171" y="91634"/>
                    </a:cubicBezTo>
                    <a:cubicBezTo>
                      <a:pt x="158022" y="92559"/>
                      <a:pt x="159975" y="93382"/>
                      <a:pt x="162135" y="94307"/>
                    </a:cubicBezTo>
                    <a:cubicBezTo>
                      <a:pt x="167481" y="96466"/>
                      <a:pt x="172930" y="98728"/>
                      <a:pt x="176323" y="103252"/>
                    </a:cubicBezTo>
                    <a:cubicBezTo>
                      <a:pt x="178071" y="105514"/>
                      <a:pt x="179511" y="106131"/>
                      <a:pt x="181156" y="106748"/>
                    </a:cubicBezTo>
                    <a:cubicBezTo>
                      <a:pt x="182904" y="107365"/>
                      <a:pt x="184652" y="108085"/>
                      <a:pt x="186194" y="110655"/>
                    </a:cubicBezTo>
                    <a:cubicBezTo>
                      <a:pt x="187325" y="112609"/>
                      <a:pt x="192877" y="115179"/>
                      <a:pt x="197710" y="117338"/>
                    </a:cubicBezTo>
                    <a:cubicBezTo>
                      <a:pt x="203982" y="120217"/>
                      <a:pt x="209945" y="122891"/>
                      <a:pt x="211590" y="125975"/>
                    </a:cubicBezTo>
                    <a:cubicBezTo>
                      <a:pt x="213441" y="129265"/>
                      <a:pt x="210048" y="131630"/>
                      <a:pt x="207272" y="133584"/>
                    </a:cubicBezTo>
                    <a:cubicBezTo>
                      <a:pt x="205730" y="134612"/>
                      <a:pt x="203879" y="135949"/>
                      <a:pt x="203879" y="136874"/>
                    </a:cubicBezTo>
                    <a:cubicBezTo>
                      <a:pt x="203879" y="137285"/>
                      <a:pt x="204393" y="137799"/>
                      <a:pt x="205215" y="138416"/>
                    </a:cubicBezTo>
                    <a:cubicBezTo>
                      <a:pt x="208506" y="140575"/>
                      <a:pt x="210459" y="138930"/>
                      <a:pt x="213441" y="135949"/>
                    </a:cubicBezTo>
                    <a:cubicBezTo>
                      <a:pt x="215394" y="133892"/>
                      <a:pt x="217554" y="131836"/>
                      <a:pt x="220330" y="131527"/>
                    </a:cubicBezTo>
                    <a:cubicBezTo>
                      <a:pt x="224134" y="131116"/>
                      <a:pt x="227938" y="135846"/>
                      <a:pt x="231640" y="140473"/>
                    </a:cubicBezTo>
                    <a:cubicBezTo>
                      <a:pt x="233696" y="142940"/>
                      <a:pt x="237089" y="147156"/>
                      <a:pt x="238014" y="146436"/>
                    </a:cubicBezTo>
                    <a:cubicBezTo>
                      <a:pt x="243978" y="142118"/>
                      <a:pt x="253540" y="150549"/>
                      <a:pt x="264645" y="161139"/>
                    </a:cubicBezTo>
                    <a:cubicBezTo>
                      <a:pt x="273281" y="169467"/>
                      <a:pt x="274618" y="177487"/>
                      <a:pt x="275543" y="182731"/>
                    </a:cubicBezTo>
                    <a:cubicBezTo>
                      <a:pt x="275852" y="184787"/>
                      <a:pt x="276160" y="186432"/>
                      <a:pt x="276777" y="187461"/>
                    </a:cubicBezTo>
                    <a:cubicBezTo>
                      <a:pt x="277291" y="188283"/>
                      <a:pt x="278525" y="188900"/>
                      <a:pt x="280376" y="189209"/>
                    </a:cubicBezTo>
                    <a:cubicBezTo>
                      <a:pt x="284591" y="189826"/>
                      <a:pt x="291275" y="188386"/>
                      <a:pt x="294668" y="185199"/>
                    </a:cubicBezTo>
                    <a:cubicBezTo>
                      <a:pt x="299500" y="180675"/>
                      <a:pt x="308548" y="187461"/>
                      <a:pt x="316568" y="193527"/>
                    </a:cubicBezTo>
                    <a:cubicBezTo>
                      <a:pt x="317905" y="194555"/>
                      <a:pt x="319241" y="195583"/>
                      <a:pt x="320475" y="196509"/>
                    </a:cubicBezTo>
                    <a:cubicBezTo>
                      <a:pt x="322634" y="198051"/>
                      <a:pt x="323354" y="200210"/>
                      <a:pt x="322429" y="202472"/>
                    </a:cubicBezTo>
                    <a:cubicBezTo>
                      <a:pt x="320475" y="206996"/>
                      <a:pt x="311735" y="211315"/>
                      <a:pt x="307828" y="210595"/>
                    </a:cubicBezTo>
                    <a:cubicBezTo>
                      <a:pt x="306389" y="210286"/>
                      <a:pt x="305566" y="209464"/>
                      <a:pt x="305566" y="208127"/>
                    </a:cubicBezTo>
                    <a:cubicBezTo>
                      <a:pt x="305464" y="206585"/>
                      <a:pt x="301659" y="202472"/>
                      <a:pt x="294462" y="198565"/>
                    </a:cubicBezTo>
                    <a:cubicBezTo>
                      <a:pt x="290658" y="196509"/>
                      <a:pt x="277600" y="190134"/>
                      <a:pt x="269271" y="194966"/>
                    </a:cubicBezTo>
                    <a:cubicBezTo>
                      <a:pt x="266701" y="196406"/>
                      <a:pt x="265364" y="198154"/>
                      <a:pt x="265056" y="200107"/>
                    </a:cubicBezTo>
                    <a:cubicBezTo>
                      <a:pt x="264439" y="204426"/>
                      <a:pt x="269271" y="209669"/>
                      <a:pt x="273178" y="213885"/>
                    </a:cubicBezTo>
                    <a:cubicBezTo>
                      <a:pt x="274926" y="215736"/>
                      <a:pt x="276469" y="217484"/>
                      <a:pt x="277600" y="219026"/>
                    </a:cubicBezTo>
                    <a:cubicBezTo>
                      <a:pt x="279039" y="221185"/>
                      <a:pt x="279039" y="223550"/>
                      <a:pt x="277497" y="225606"/>
                    </a:cubicBezTo>
                    <a:cubicBezTo>
                      <a:pt x="274104" y="230130"/>
                      <a:pt x="263308" y="232598"/>
                      <a:pt x="250044" y="228074"/>
                    </a:cubicBezTo>
                    <a:cubicBezTo>
                      <a:pt x="244801" y="226326"/>
                      <a:pt x="241510" y="225812"/>
                      <a:pt x="240174" y="226532"/>
                    </a:cubicBezTo>
                    <a:cubicBezTo>
                      <a:pt x="239557" y="226840"/>
                      <a:pt x="239351" y="227560"/>
                      <a:pt x="239146" y="228588"/>
                    </a:cubicBezTo>
                    <a:cubicBezTo>
                      <a:pt x="238837" y="230028"/>
                      <a:pt x="238426" y="232187"/>
                      <a:pt x="235341" y="232187"/>
                    </a:cubicBezTo>
                    <a:cubicBezTo>
                      <a:pt x="233696" y="232187"/>
                      <a:pt x="232359" y="233318"/>
                      <a:pt x="231640" y="235271"/>
                    </a:cubicBezTo>
                    <a:cubicBezTo>
                      <a:pt x="230303" y="238870"/>
                      <a:pt x="231331" y="244731"/>
                      <a:pt x="236575" y="249152"/>
                    </a:cubicBezTo>
                    <a:cubicBezTo>
                      <a:pt x="241819" y="253573"/>
                      <a:pt x="247268" y="252545"/>
                      <a:pt x="253643" y="251311"/>
                    </a:cubicBezTo>
                    <a:cubicBezTo>
                      <a:pt x="257139" y="250591"/>
                      <a:pt x="260737" y="249974"/>
                      <a:pt x="264542" y="250180"/>
                    </a:cubicBezTo>
                    <a:cubicBezTo>
                      <a:pt x="267832" y="250386"/>
                      <a:pt x="270300" y="250900"/>
                      <a:pt x="272150" y="251208"/>
                    </a:cubicBezTo>
                    <a:cubicBezTo>
                      <a:pt x="273384" y="251414"/>
                      <a:pt x="274824" y="251722"/>
                      <a:pt x="275132" y="251517"/>
                    </a:cubicBezTo>
                    <a:cubicBezTo>
                      <a:pt x="275132" y="251414"/>
                      <a:pt x="275235" y="250900"/>
                      <a:pt x="274618" y="248741"/>
                    </a:cubicBezTo>
                    <a:cubicBezTo>
                      <a:pt x="274207" y="247095"/>
                      <a:pt x="274412" y="245759"/>
                      <a:pt x="275338" y="244833"/>
                    </a:cubicBezTo>
                    <a:cubicBezTo>
                      <a:pt x="277908" y="242263"/>
                      <a:pt x="284591" y="243702"/>
                      <a:pt x="293022" y="245759"/>
                    </a:cubicBezTo>
                    <a:lnTo>
                      <a:pt x="294359" y="246067"/>
                    </a:lnTo>
                    <a:cubicBezTo>
                      <a:pt x="298472" y="247095"/>
                      <a:pt x="301454" y="250386"/>
                      <a:pt x="304332" y="253676"/>
                    </a:cubicBezTo>
                    <a:cubicBezTo>
                      <a:pt x="307417" y="257172"/>
                      <a:pt x="310707" y="260873"/>
                      <a:pt x="315437" y="261490"/>
                    </a:cubicBezTo>
                    <a:cubicBezTo>
                      <a:pt x="321400" y="262313"/>
                      <a:pt x="323045" y="266528"/>
                      <a:pt x="324896" y="270949"/>
                    </a:cubicBezTo>
                    <a:cubicBezTo>
                      <a:pt x="326233" y="274342"/>
                      <a:pt x="327775" y="278147"/>
                      <a:pt x="331477" y="281231"/>
                    </a:cubicBezTo>
                    <a:cubicBezTo>
                      <a:pt x="335486" y="284624"/>
                      <a:pt x="341450" y="285447"/>
                      <a:pt x="347722" y="286372"/>
                    </a:cubicBezTo>
                    <a:cubicBezTo>
                      <a:pt x="354405" y="287297"/>
                      <a:pt x="361397" y="288326"/>
                      <a:pt x="366846" y="292541"/>
                    </a:cubicBezTo>
                    <a:cubicBezTo>
                      <a:pt x="368183" y="293569"/>
                      <a:pt x="370033" y="294803"/>
                      <a:pt x="372398" y="296243"/>
                    </a:cubicBezTo>
                    <a:cubicBezTo>
                      <a:pt x="376717" y="295009"/>
                      <a:pt x="382269" y="296140"/>
                      <a:pt x="387718" y="299327"/>
                    </a:cubicBezTo>
                    <a:cubicBezTo>
                      <a:pt x="389877" y="299533"/>
                      <a:pt x="392037" y="300047"/>
                      <a:pt x="394196" y="300972"/>
                    </a:cubicBezTo>
                    <a:cubicBezTo>
                      <a:pt x="399234" y="302412"/>
                      <a:pt x="404683" y="304571"/>
                      <a:pt x="410647" y="307758"/>
                    </a:cubicBezTo>
                    <a:cubicBezTo>
                      <a:pt x="410852" y="307861"/>
                      <a:pt x="411058" y="307964"/>
                      <a:pt x="411264" y="308067"/>
                    </a:cubicBezTo>
                    <a:cubicBezTo>
                      <a:pt x="408796" y="304571"/>
                      <a:pt x="402627" y="298607"/>
                      <a:pt x="391214" y="289971"/>
                    </a:cubicBezTo>
                    <a:cubicBezTo>
                      <a:pt x="379287" y="280923"/>
                      <a:pt x="367052" y="273314"/>
                      <a:pt x="362733" y="272080"/>
                    </a:cubicBezTo>
                    <a:cubicBezTo>
                      <a:pt x="360368" y="271361"/>
                      <a:pt x="359135" y="270641"/>
                      <a:pt x="359032" y="269613"/>
                    </a:cubicBezTo>
                    <a:cubicBezTo>
                      <a:pt x="358518" y="269099"/>
                      <a:pt x="358518" y="268379"/>
                      <a:pt x="359340" y="267865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810" name="Freihandform: Form 809">
                <a:extLst>
                  <a:ext uri="{FF2B5EF4-FFF2-40B4-BE49-F238E27FC236}">
                    <a16:creationId xmlns:a16="http://schemas.microsoft.com/office/drawing/2014/main" id="{F9134EB1-0E8F-48AC-A316-45609037C604}"/>
                  </a:ext>
                </a:extLst>
              </p:cNvPr>
              <p:cNvSpPr/>
              <p:nvPr/>
            </p:nvSpPr>
            <p:spPr bwMode="gray">
              <a:xfrm>
                <a:off x="5767389" y="2912997"/>
                <a:ext cx="18103" cy="17453"/>
              </a:xfrm>
              <a:custGeom>
                <a:avLst/>
                <a:gdLst>
                  <a:gd name="connsiteX0" fmla="*/ 13547 w 18103"/>
                  <a:gd name="connsiteY0" fmla="*/ 14845 h 17453"/>
                  <a:gd name="connsiteX1" fmla="*/ 17454 w 18103"/>
                  <a:gd name="connsiteY1" fmla="*/ 656 h 17453"/>
                  <a:gd name="connsiteX2" fmla="*/ 13958 w 18103"/>
                  <a:gd name="connsiteY2" fmla="*/ 142 h 17453"/>
                  <a:gd name="connsiteX3" fmla="*/ 78 w 18103"/>
                  <a:gd name="connsiteY3" fmla="*/ 10629 h 17453"/>
                  <a:gd name="connsiteX4" fmla="*/ 3573 w 18103"/>
                  <a:gd name="connsiteY4" fmla="*/ 16079 h 17453"/>
                  <a:gd name="connsiteX5" fmla="*/ 3573 w 18103"/>
                  <a:gd name="connsiteY5" fmla="*/ 16079 h 17453"/>
                  <a:gd name="connsiteX6" fmla="*/ 13547 w 18103"/>
                  <a:gd name="connsiteY6" fmla="*/ 14845 h 17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103" h="17453">
                    <a:moveTo>
                      <a:pt x="13547" y="14845"/>
                    </a:moveTo>
                    <a:cubicBezTo>
                      <a:pt x="17557" y="10835"/>
                      <a:pt x="19099" y="3432"/>
                      <a:pt x="17454" y="656"/>
                    </a:cubicBezTo>
                    <a:cubicBezTo>
                      <a:pt x="17043" y="39"/>
                      <a:pt x="15809" y="-167"/>
                      <a:pt x="13958" y="142"/>
                    </a:cubicBezTo>
                    <a:cubicBezTo>
                      <a:pt x="8920" y="1067"/>
                      <a:pt x="900" y="5797"/>
                      <a:pt x="78" y="10629"/>
                    </a:cubicBezTo>
                    <a:cubicBezTo>
                      <a:pt x="-334" y="12686"/>
                      <a:pt x="900" y="14536"/>
                      <a:pt x="3573" y="16079"/>
                    </a:cubicBezTo>
                    <a:lnTo>
                      <a:pt x="3573" y="16079"/>
                    </a:lnTo>
                    <a:cubicBezTo>
                      <a:pt x="8200" y="18855"/>
                      <a:pt x="11490" y="16901"/>
                      <a:pt x="13547" y="14845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811" name="Freihandform: Form 810">
                <a:extLst>
                  <a:ext uri="{FF2B5EF4-FFF2-40B4-BE49-F238E27FC236}">
                    <a16:creationId xmlns:a16="http://schemas.microsoft.com/office/drawing/2014/main" id="{9AA52A1B-7900-44A0-8760-EADE006E2836}"/>
                  </a:ext>
                </a:extLst>
              </p:cNvPr>
              <p:cNvSpPr/>
              <p:nvPr/>
            </p:nvSpPr>
            <p:spPr bwMode="gray">
              <a:xfrm>
                <a:off x="5817905" y="2928870"/>
                <a:ext cx="10018" cy="14829"/>
              </a:xfrm>
              <a:custGeom>
                <a:avLst/>
                <a:gdLst>
                  <a:gd name="connsiteX0" fmla="*/ 4055 w 10018"/>
                  <a:gd name="connsiteY0" fmla="*/ 0 h 14829"/>
                  <a:gd name="connsiteX1" fmla="*/ 3541 w 10018"/>
                  <a:gd name="connsiteY1" fmla="*/ 0 h 14829"/>
                  <a:gd name="connsiteX2" fmla="*/ 354 w 10018"/>
                  <a:gd name="connsiteY2" fmla="*/ 1851 h 14829"/>
                  <a:gd name="connsiteX3" fmla="*/ 3233 w 10018"/>
                  <a:gd name="connsiteY3" fmla="*/ 11824 h 14829"/>
                  <a:gd name="connsiteX4" fmla="*/ 7962 w 10018"/>
                  <a:gd name="connsiteY4" fmla="*/ 14806 h 14829"/>
                  <a:gd name="connsiteX5" fmla="*/ 7962 w 10018"/>
                  <a:gd name="connsiteY5" fmla="*/ 14806 h 14829"/>
                  <a:gd name="connsiteX6" fmla="*/ 9916 w 10018"/>
                  <a:gd name="connsiteY6" fmla="*/ 6478 h 14829"/>
                  <a:gd name="connsiteX7" fmla="*/ 4055 w 10018"/>
                  <a:gd name="connsiteY7" fmla="*/ 0 h 148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018" h="14829">
                    <a:moveTo>
                      <a:pt x="4055" y="0"/>
                    </a:moveTo>
                    <a:cubicBezTo>
                      <a:pt x="3850" y="0"/>
                      <a:pt x="3747" y="0"/>
                      <a:pt x="3541" y="0"/>
                    </a:cubicBezTo>
                    <a:cubicBezTo>
                      <a:pt x="1896" y="103"/>
                      <a:pt x="868" y="720"/>
                      <a:pt x="354" y="1851"/>
                    </a:cubicBezTo>
                    <a:cubicBezTo>
                      <a:pt x="-777" y="4421"/>
                      <a:pt x="971" y="8842"/>
                      <a:pt x="3233" y="11824"/>
                    </a:cubicBezTo>
                    <a:cubicBezTo>
                      <a:pt x="4878" y="13880"/>
                      <a:pt x="6729" y="15011"/>
                      <a:pt x="7962" y="14806"/>
                    </a:cubicBezTo>
                    <a:lnTo>
                      <a:pt x="7962" y="14806"/>
                    </a:lnTo>
                    <a:cubicBezTo>
                      <a:pt x="8888" y="14600"/>
                      <a:pt x="10430" y="10899"/>
                      <a:pt x="9916" y="6478"/>
                    </a:cubicBezTo>
                    <a:cubicBezTo>
                      <a:pt x="9505" y="4010"/>
                      <a:pt x="8374" y="0"/>
                      <a:pt x="4055" y="0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812" name="Freihandform: Form 811">
                <a:extLst>
                  <a:ext uri="{FF2B5EF4-FFF2-40B4-BE49-F238E27FC236}">
                    <a16:creationId xmlns:a16="http://schemas.microsoft.com/office/drawing/2014/main" id="{453324EC-77B5-47C0-922A-ACE15D702EC3}"/>
                  </a:ext>
                </a:extLst>
              </p:cNvPr>
              <p:cNvSpPr/>
              <p:nvPr/>
            </p:nvSpPr>
            <p:spPr bwMode="gray">
              <a:xfrm>
                <a:off x="6043822" y="2726400"/>
                <a:ext cx="41410" cy="26949"/>
              </a:xfrm>
              <a:custGeom>
                <a:avLst/>
                <a:gdLst>
                  <a:gd name="connsiteX0" fmla="*/ 5161 w 41410"/>
                  <a:gd name="connsiteY0" fmla="*/ 14621 h 26949"/>
                  <a:gd name="connsiteX1" fmla="*/ 14106 w 41410"/>
                  <a:gd name="connsiteY1" fmla="*/ 19453 h 26949"/>
                  <a:gd name="connsiteX2" fmla="*/ 23874 w 41410"/>
                  <a:gd name="connsiteY2" fmla="*/ 24389 h 26949"/>
                  <a:gd name="connsiteX3" fmla="*/ 39811 w 41410"/>
                  <a:gd name="connsiteY3" fmla="*/ 24491 h 26949"/>
                  <a:gd name="connsiteX4" fmla="*/ 40942 w 41410"/>
                  <a:gd name="connsiteY4" fmla="*/ 19453 h 26949"/>
                  <a:gd name="connsiteX5" fmla="*/ 35184 w 41410"/>
                  <a:gd name="connsiteY5" fmla="*/ 14826 h 26949"/>
                  <a:gd name="connsiteX6" fmla="*/ 25108 w 41410"/>
                  <a:gd name="connsiteY6" fmla="*/ 8554 h 26949"/>
                  <a:gd name="connsiteX7" fmla="*/ 637 w 41410"/>
                  <a:gd name="connsiteY7" fmla="*/ 637 h 26949"/>
                  <a:gd name="connsiteX8" fmla="*/ 123 w 41410"/>
                  <a:gd name="connsiteY8" fmla="*/ 2077 h 26949"/>
                  <a:gd name="connsiteX9" fmla="*/ 226 w 41410"/>
                  <a:gd name="connsiteY9" fmla="*/ 4853 h 26949"/>
                  <a:gd name="connsiteX10" fmla="*/ 5161 w 41410"/>
                  <a:gd name="connsiteY10" fmla="*/ 14621 h 26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1410" h="26949">
                    <a:moveTo>
                      <a:pt x="5161" y="14621"/>
                    </a:moveTo>
                    <a:cubicBezTo>
                      <a:pt x="9171" y="17705"/>
                      <a:pt x="11536" y="18528"/>
                      <a:pt x="14106" y="19453"/>
                    </a:cubicBezTo>
                    <a:cubicBezTo>
                      <a:pt x="16677" y="20379"/>
                      <a:pt x="19453" y="21304"/>
                      <a:pt x="23874" y="24389"/>
                    </a:cubicBezTo>
                    <a:cubicBezTo>
                      <a:pt x="29221" y="28090"/>
                      <a:pt x="36418" y="27473"/>
                      <a:pt x="39811" y="24491"/>
                    </a:cubicBezTo>
                    <a:cubicBezTo>
                      <a:pt x="40942" y="23463"/>
                      <a:pt x="42073" y="21818"/>
                      <a:pt x="40942" y="19453"/>
                    </a:cubicBezTo>
                    <a:cubicBezTo>
                      <a:pt x="39297" y="16266"/>
                      <a:pt x="37652" y="15649"/>
                      <a:pt x="35184" y="14826"/>
                    </a:cubicBezTo>
                    <a:cubicBezTo>
                      <a:pt x="32614" y="14004"/>
                      <a:pt x="29426" y="12873"/>
                      <a:pt x="25108" y="8554"/>
                    </a:cubicBezTo>
                    <a:cubicBezTo>
                      <a:pt x="18527" y="1974"/>
                      <a:pt x="4339" y="-1522"/>
                      <a:pt x="637" y="637"/>
                    </a:cubicBezTo>
                    <a:cubicBezTo>
                      <a:pt x="123" y="946"/>
                      <a:pt x="-185" y="1254"/>
                      <a:pt x="123" y="2077"/>
                    </a:cubicBezTo>
                    <a:cubicBezTo>
                      <a:pt x="431" y="3002"/>
                      <a:pt x="329" y="3825"/>
                      <a:pt x="226" y="4853"/>
                    </a:cubicBezTo>
                    <a:cubicBezTo>
                      <a:pt x="-83" y="7321"/>
                      <a:pt x="-391" y="10302"/>
                      <a:pt x="5161" y="14621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813" name="Freihandform: Form 812">
                <a:extLst>
                  <a:ext uri="{FF2B5EF4-FFF2-40B4-BE49-F238E27FC236}">
                    <a16:creationId xmlns:a16="http://schemas.microsoft.com/office/drawing/2014/main" id="{5810D594-7598-4803-B66B-50E6600FB18B}"/>
                  </a:ext>
                </a:extLst>
              </p:cNvPr>
              <p:cNvSpPr/>
              <p:nvPr/>
            </p:nvSpPr>
            <p:spPr bwMode="gray">
              <a:xfrm>
                <a:off x="5248267" y="2630222"/>
                <a:ext cx="234525" cy="143812"/>
              </a:xfrm>
              <a:custGeom>
                <a:avLst/>
                <a:gdLst>
                  <a:gd name="connsiteX0" fmla="*/ 212697 w 234525"/>
                  <a:gd name="connsiteY0" fmla="*/ 112958 h 143812"/>
                  <a:gd name="connsiteX1" fmla="*/ 217323 w 234525"/>
                  <a:gd name="connsiteY1" fmla="*/ 108331 h 143812"/>
                  <a:gd name="connsiteX2" fmla="*/ 217323 w 234525"/>
                  <a:gd name="connsiteY2" fmla="*/ 108331 h 143812"/>
                  <a:gd name="connsiteX3" fmla="*/ 218557 w 234525"/>
                  <a:gd name="connsiteY3" fmla="*/ 106892 h 143812"/>
                  <a:gd name="connsiteX4" fmla="*/ 227194 w 234525"/>
                  <a:gd name="connsiteY4" fmla="*/ 108537 h 143812"/>
                  <a:gd name="connsiteX5" fmla="*/ 234391 w 234525"/>
                  <a:gd name="connsiteY5" fmla="*/ 110285 h 143812"/>
                  <a:gd name="connsiteX6" fmla="*/ 234186 w 234525"/>
                  <a:gd name="connsiteY6" fmla="*/ 108126 h 143812"/>
                  <a:gd name="connsiteX7" fmla="*/ 214856 w 234525"/>
                  <a:gd name="connsiteY7" fmla="*/ 93525 h 143812"/>
                  <a:gd name="connsiteX8" fmla="*/ 205808 w 234525"/>
                  <a:gd name="connsiteY8" fmla="*/ 89001 h 143812"/>
                  <a:gd name="connsiteX9" fmla="*/ 197685 w 234525"/>
                  <a:gd name="connsiteY9" fmla="*/ 85197 h 143812"/>
                  <a:gd name="connsiteX10" fmla="*/ 182262 w 234525"/>
                  <a:gd name="connsiteY10" fmla="*/ 77177 h 143812"/>
                  <a:gd name="connsiteX11" fmla="*/ 174140 w 234525"/>
                  <a:gd name="connsiteY11" fmla="*/ 64325 h 143812"/>
                  <a:gd name="connsiteX12" fmla="*/ 169513 w 234525"/>
                  <a:gd name="connsiteY12" fmla="*/ 55997 h 143812"/>
                  <a:gd name="connsiteX13" fmla="*/ 151417 w 234525"/>
                  <a:gd name="connsiteY13" fmla="*/ 21038 h 143812"/>
                  <a:gd name="connsiteX14" fmla="*/ 145248 w 234525"/>
                  <a:gd name="connsiteY14" fmla="*/ 1194 h 143812"/>
                  <a:gd name="connsiteX15" fmla="*/ 126638 w 234525"/>
                  <a:gd name="connsiteY15" fmla="*/ 5307 h 143812"/>
                  <a:gd name="connsiteX16" fmla="*/ 126329 w 234525"/>
                  <a:gd name="connsiteY16" fmla="*/ 6438 h 143812"/>
                  <a:gd name="connsiteX17" fmla="*/ 133012 w 234525"/>
                  <a:gd name="connsiteY17" fmla="*/ 11168 h 143812"/>
                  <a:gd name="connsiteX18" fmla="*/ 147098 w 234525"/>
                  <a:gd name="connsiteY18" fmla="*/ 22478 h 143812"/>
                  <a:gd name="connsiteX19" fmla="*/ 146790 w 234525"/>
                  <a:gd name="connsiteY19" fmla="*/ 24226 h 143812"/>
                  <a:gd name="connsiteX20" fmla="*/ 139490 w 234525"/>
                  <a:gd name="connsiteY20" fmla="*/ 21141 h 143812"/>
                  <a:gd name="connsiteX21" fmla="*/ 127769 w 234525"/>
                  <a:gd name="connsiteY21" fmla="*/ 15692 h 143812"/>
                  <a:gd name="connsiteX22" fmla="*/ 120468 w 234525"/>
                  <a:gd name="connsiteY22" fmla="*/ 15178 h 143812"/>
                  <a:gd name="connsiteX23" fmla="*/ 116253 w 234525"/>
                  <a:gd name="connsiteY23" fmla="*/ 13944 h 143812"/>
                  <a:gd name="connsiteX24" fmla="*/ 115533 w 234525"/>
                  <a:gd name="connsiteY24" fmla="*/ 15383 h 143812"/>
                  <a:gd name="connsiteX25" fmla="*/ 136714 w 234525"/>
                  <a:gd name="connsiteY25" fmla="*/ 50856 h 143812"/>
                  <a:gd name="connsiteX26" fmla="*/ 139079 w 234525"/>
                  <a:gd name="connsiteY26" fmla="*/ 56614 h 143812"/>
                  <a:gd name="connsiteX27" fmla="*/ 133835 w 234525"/>
                  <a:gd name="connsiteY27" fmla="*/ 59904 h 143812"/>
                  <a:gd name="connsiteX28" fmla="*/ 131881 w 234525"/>
                  <a:gd name="connsiteY28" fmla="*/ 60521 h 143812"/>
                  <a:gd name="connsiteX29" fmla="*/ 121394 w 234525"/>
                  <a:gd name="connsiteY29" fmla="*/ 48285 h 143812"/>
                  <a:gd name="connsiteX30" fmla="*/ 112346 w 234525"/>
                  <a:gd name="connsiteY30" fmla="*/ 34508 h 143812"/>
                  <a:gd name="connsiteX31" fmla="*/ 88492 w 234525"/>
                  <a:gd name="connsiteY31" fmla="*/ 22992 h 143812"/>
                  <a:gd name="connsiteX32" fmla="*/ 88389 w 234525"/>
                  <a:gd name="connsiteY32" fmla="*/ 23300 h 143812"/>
                  <a:gd name="connsiteX33" fmla="*/ 93736 w 234525"/>
                  <a:gd name="connsiteY33" fmla="*/ 27619 h 143812"/>
                  <a:gd name="connsiteX34" fmla="*/ 101858 w 234525"/>
                  <a:gd name="connsiteY34" fmla="*/ 35741 h 143812"/>
                  <a:gd name="connsiteX35" fmla="*/ 101036 w 234525"/>
                  <a:gd name="connsiteY35" fmla="*/ 38929 h 143812"/>
                  <a:gd name="connsiteX36" fmla="*/ 95792 w 234525"/>
                  <a:gd name="connsiteY36" fmla="*/ 38106 h 143812"/>
                  <a:gd name="connsiteX37" fmla="*/ 88595 w 234525"/>
                  <a:gd name="connsiteY37" fmla="*/ 37901 h 143812"/>
                  <a:gd name="connsiteX38" fmla="*/ 84688 w 234525"/>
                  <a:gd name="connsiteY38" fmla="*/ 41396 h 143812"/>
                  <a:gd name="connsiteX39" fmla="*/ 81912 w 234525"/>
                  <a:gd name="connsiteY39" fmla="*/ 34816 h 143812"/>
                  <a:gd name="connsiteX40" fmla="*/ 81706 w 234525"/>
                  <a:gd name="connsiteY40" fmla="*/ 33582 h 143812"/>
                  <a:gd name="connsiteX41" fmla="*/ 60114 w 234525"/>
                  <a:gd name="connsiteY41" fmla="*/ 23403 h 143812"/>
                  <a:gd name="connsiteX42" fmla="*/ 56618 w 234525"/>
                  <a:gd name="connsiteY42" fmla="*/ 25048 h 143812"/>
                  <a:gd name="connsiteX43" fmla="*/ 57338 w 234525"/>
                  <a:gd name="connsiteY43" fmla="*/ 30806 h 143812"/>
                  <a:gd name="connsiteX44" fmla="*/ 57955 w 234525"/>
                  <a:gd name="connsiteY44" fmla="*/ 36872 h 143812"/>
                  <a:gd name="connsiteX45" fmla="*/ 48907 w 234525"/>
                  <a:gd name="connsiteY45" fmla="*/ 37798 h 143812"/>
                  <a:gd name="connsiteX46" fmla="*/ 43046 w 234525"/>
                  <a:gd name="connsiteY46" fmla="*/ 33788 h 143812"/>
                  <a:gd name="connsiteX47" fmla="*/ 46336 w 234525"/>
                  <a:gd name="connsiteY47" fmla="*/ 30909 h 143812"/>
                  <a:gd name="connsiteX48" fmla="*/ 49832 w 234525"/>
                  <a:gd name="connsiteY48" fmla="*/ 28338 h 143812"/>
                  <a:gd name="connsiteX49" fmla="*/ 42738 w 234525"/>
                  <a:gd name="connsiteY49" fmla="*/ 16309 h 143812"/>
                  <a:gd name="connsiteX50" fmla="*/ 41915 w 234525"/>
                  <a:gd name="connsiteY50" fmla="*/ 15383 h 143812"/>
                  <a:gd name="connsiteX51" fmla="*/ 26492 w 234525"/>
                  <a:gd name="connsiteY51" fmla="*/ 18571 h 143812"/>
                  <a:gd name="connsiteX52" fmla="*/ 16725 w 234525"/>
                  <a:gd name="connsiteY52" fmla="*/ 24637 h 143812"/>
                  <a:gd name="connsiteX53" fmla="*/ 685 w 234525"/>
                  <a:gd name="connsiteY53" fmla="*/ 38929 h 143812"/>
                  <a:gd name="connsiteX54" fmla="*/ 3255 w 234525"/>
                  <a:gd name="connsiteY54" fmla="*/ 41396 h 143812"/>
                  <a:gd name="connsiteX55" fmla="*/ 993 w 234525"/>
                  <a:gd name="connsiteY55" fmla="*/ 51061 h 143812"/>
                  <a:gd name="connsiteX56" fmla="*/ 788 w 234525"/>
                  <a:gd name="connsiteY56" fmla="*/ 56922 h 143812"/>
                  <a:gd name="connsiteX57" fmla="*/ 9836 w 234525"/>
                  <a:gd name="connsiteY57" fmla="*/ 61960 h 143812"/>
                  <a:gd name="connsiteX58" fmla="*/ 10041 w 234525"/>
                  <a:gd name="connsiteY58" fmla="*/ 61960 h 143812"/>
                  <a:gd name="connsiteX59" fmla="*/ 15079 w 234525"/>
                  <a:gd name="connsiteY59" fmla="*/ 66176 h 143812"/>
                  <a:gd name="connsiteX60" fmla="*/ 17342 w 234525"/>
                  <a:gd name="connsiteY60" fmla="*/ 69157 h 143812"/>
                  <a:gd name="connsiteX61" fmla="*/ 25464 w 234525"/>
                  <a:gd name="connsiteY61" fmla="*/ 66793 h 143812"/>
                  <a:gd name="connsiteX62" fmla="*/ 43972 w 234525"/>
                  <a:gd name="connsiteY62" fmla="*/ 64325 h 143812"/>
                  <a:gd name="connsiteX63" fmla="*/ 45308 w 234525"/>
                  <a:gd name="connsiteY63" fmla="*/ 66587 h 143812"/>
                  <a:gd name="connsiteX64" fmla="*/ 33895 w 234525"/>
                  <a:gd name="connsiteY64" fmla="*/ 72242 h 143812"/>
                  <a:gd name="connsiteX65" fmla="*/ 18473 w 234525"/>
                  <a:gd name="connsiteY65" fmla="*/ 79234 h 143812"/>
                  <a:gd name="connsiteX66" fmla="*/ 18370 w 234525"/>
                  <a:gd name="connsiteY66" fmla="*/ 80467 h 143812"/>
                  <a:gd name="connsiteX67" fmla="*/ 55076 w 234525"/>
                  <a:gd name="connsiteY67" fmla="*/ 88590 h 143812"/>
                  <a:gd name="connsiteX68" fmla="*/ 99596 w 234525"/>
                  <a:gd name="connsiteY68" fmla="*/ 96096 h 143812"/>
                  <a:gd name="connsiteX69" fmla="*/ 99288 w 234525"/>
                  <a:gd name="connsiteY69" fmla="*/ 98358 h 143812"/>
                  <a:gd name="connsiteX70" fmla="*/ 72144 w 234525"/>
                  <a:gd name="connsiteY70" fmla="*/ 100517 h 143812"/>
                  <a:gd name="connsiteX71" fmla="*/ 68751 w 234525"/>
                  <a:gd name="connsiteY71" fmla="*/ 100414 h 143812"/>
                  <a:gd name="connsiteX72" fmla="*/ 37905 w 234525"/>
                  <a:gd name="connsiteY72" fmla="*/ 108126 h 143812"/>
                  <a:gd name="connsiteX73" fmla="*/ 37802 w 234525"/>
                  <a:gd name="connsiteY73" fmla="*/ 109359 h 143812"/>
                  <a:gd name="connsiteX74" fmla="*/ 52608 w 234525"/>
                  <a:gd name="connsiteY74" fmla="*/ 119950 h 143812"/>
                  <a:gd name="connsiteX75" fmla="*/ 58263 w 234525"/>
                  <a:gd name="connsiteY75" fmla="*/ 122623 h 143812"/>
                  <a:gd name="connsiteX76" fmla="*/ 77182 w 234525"/>
                  <a:gd name="connsiteY76" fmla="*/ 124782 h 143812"/>
                  <a:gd name="connsiteX77" fmla="*/ 81706 w 234525"/>
                  <a:gd name="connsiteY77" fmla="*/ 124371 h 143812"/>
                  <a:gd name="connsiteX78" fmla="*/ 89006 w 234525"/>
                  <a:gd name="connsiteY78" fmla="*/ 130232 h 143812"/>
                  <a:gd name="connsiteX79" fmla="*/ 119132 w 234525"/>
                  <a:gd name="connsiteY79" fmla="*/ 143804 h 143812"/>
                  <a:gd name="connsiteX80" fmla="*/ 141135 w 234525"/>
                  <a:gd name="connsiteY80" fmla="*/ 137429 h 143812"/>
                  <a:gd name="connsiteX81" fmla="*/ 152445 w 234525"/>
                  <a:gd name="connsiteY81" fmla="*/ 133419 h 143812"/>
                  <a:gd name="connsiteX82" fmla="*/ 165914 w 234525"/>
                  <a:gd name="connsiteY82" fmla="*/ 124782 h 143812"/>
                  <a:gd name="connsiteX83" fmla="*/ 169513 w 234525"/>
                  <a:gd name="connsiteY83" fmla="*/ 119641 h 143812"/>
                  <a:gd name="connsiteX84" fmla="*/ 177121 w 234525"/>
                  <a:gd name="connsiteY84" fmla="*/ 125091 h 143812"/>
                  <a:gd name="connsiteX85" fmla="*/ 185758 w 234525"/>
                  <a:gd name="connsiteY85" fmla="*/ 128278 h 143812"/>
                  <a:gd name="connsiteX86" fmla="*/ 194909 w 234525"/>
                  <a:gd name="connsiteY86" fmla="*/ 131363 h 143812"/>
                  <a:gd name="connsiteX87" fmla="*/ 232027 w 234525"/>
                  <a:gd name="connsiteY87" fmla="*/ 131671 h 143812"/>
                  <a:gd name="connsiteX88" fmla="*/ 232746 w 234525"/>
                  <a:gd name="connsiteY88" fmla="*/ 127455 h 143812"/>
                  <a:gd name="connsiteX89" fmla="*/ 222053 w 234525"/>
                  <a:gd name="connsiteY89" fmla="*/ 118510 h 143812"/>
                  <a:gd name="connsiteX90" fmla="*/ 221950 w 234525"/>
                  <a:gd name="connsiteY90" fmla="*/ 118510 h 143812"/>
                  <a:gd name="connsiteX91" fmla="*/ 220716 w 234525"/>
                  <a:gd name="connsiteY91" fmla="*/ 119436 h 143812"/>
                  <a:gd name="connsiteX92" fmla="*/ 216912 w 234525"/>
                  <a:gd name="connsiteY92" fmla="*/ 123754 h 143812"/>
                  <a:gd name="connsiteX93" fmla="*/ 209509 w 234525"/>
                  <a:gd name="connsiteY93" fmla="*/ 119127 h 143812"/>
                  <a:gd name="connsiteX94" fmla="*/ 212697 w 234525"/>
                  <a:gd name="connsiteY94" fmla="*/ 112958 h 143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</a:cxnLst>
                <a:rect l="l" t="t" r="r" b="b"/>
                <a:pathLst>
                  <a:path w="234525" h="143812">
                    <a:moveTo>
                      <a:pt x="212697" y="112958"/>
                    </a:moveTo>
                    <a:cubicBezTo>
                      <a:pt x="214547" y="111621"/>
                      <a:pt x="216707" y="110079"/>
                      <a:pt x="217323" y="108331"/>
                    </a:cubicBezTo>
                    <a:lnTo>
                      <a:pt x="217323" y="108331"/>
                    </a:lnTo>
                    <a:cubicBezTo>
                      <a:pt x="217529" y="107714"/>
                      <a:pt x="217940" y="107200"/>
                      <a:pt x="218557" y="106892"/>
                    </a:cubicBezTo>
                    <a:cubicBezTo>
                      <a:pt x="220408" y="105966"/>
                      <a:pt x="223493" y="107200"/>
                      <a:pt x="227194" y="108537"/>
                    </a:cubicBezTo>
                    <a:cubicBezTo>
                      <a:pt x="229559" y="109462"/>
                      <a:pt x="233672" y="111005"/>
                      <a:pt x="234391" y="110285"/>
                    </a:cubicBezTo>
                    <a:cubicBezTo>
                      <a:pt x="234391" y="110285"/>
                      <a:pt x="234803" y="109873"/>
                      <a:pt x="234186" y="108126"/>
                    </a:cubicBezTo>
                    <a:cubicBezTo>
                      <a:pt x="232027" y="101442"/>
                      <a:pt x="222876" y="97227"/>
                      <a:pt x="214856" y="93525"/>
                    </a:cubicBezTo>
                    <a:cubicBezTo>
                      <a:pt x="211463" y="91983"/>
                      <a:pt x="208275" y="90544"/>
                      <a:pt x="205808" y="89001"/>
                    </a:cubicBezTo>
                    <a:cubicBezTo>
                      <a:pt x="202415" y="86842"/>
                      <a:pt x="200153" y="86122"/>
                      <a:pt x="197685" y="85197"/>
                    </a:cubicBezTo>
                    <a:cubicBezTo>
                      <a:pt x="194189" y="83963"/>
                      <a:pt x="190179" y="82627"/>
                      <a:pt x="182262" y="77177"/>
                    </a:cubicBezTo>
                    <a:cubicBezTo>
                      <a:pt x="174654" y="71933"/>
                      <a:pt x="174345" y="67924"/>
                      <a:pt x="174140" y="64325"/>
                    </a:cubicBezTo>
                    <a:cubicBezTo>
                      <a:pt x="173934" y="61446"/>
                      <a:pt x="173831" y="58978"/>
                      <a:pt x="169513" y="55997"/>
                    </a:cubicBezTo>
                    <a:cubicBezTo>
                      <a:pt x="159128" y="48594"/>
                      <a:pt x="148641" y="28338"/>
                      <a:pt x="151417" y="21038"/>
                    </a:cubicBezTo>
                    <a:cubicBezTo>
                      <a:pt x="155324" y="11065"/>
                      <a:pt x="153268" y="4382"/>
                      <a:pt x="145248" y="1194"/>
                    </a:cubicBezTo>
                    <a:cubicBezTo>
                      <a:pt x="137228" y="-2096"/>
                      <a:pt x="128694" y="2120"/>
                      <a:pt x="126638" y="5307"/>
                    </a:cubicBezTo>
                    <a:cubicBezTo>
                      <a:pt x="126329" y="5718"/>
                      <a:pt x="126123" y="6232"/>
                      <a:pt x="126329" y="6438"/>
                    </a:cubicBezTo>
                    <a:cubicBezTo>
                      <a:pt x="127152" y="7261"/>
                      <a:pt x="130031" y="9214"/>
                      <a:pt x="133012" y="11168"/>
                    </a:cubicBezTo>
                    <a:cubicBezTo>
                      <a:pt x="140415" y="16000"/>
                      <a:pt x="146070" y="19907"/>
                      <a:pt x="147098" y="22478"/>
                    </a:cubicBezTo>
                    <a:cubicBezTo>
                      <a:pt x="147510" y="23506"/>
                      <a:pt x="147098" y="24020"/>
                      <a:pt x="146790" y="24226"/>
                    </a:cubicBezTo>
                    <a:cubicBezTo>
                      <a:pt x="145762" y="25048"/>
                      <a:pt x="144322" y="24226"/>
                      <a:pt x="139490" y="21141"/>
                    </a:cubicBezTo>
                    <a:cubicBezTo>
                      <a:pt x="136817" y="19496"/>
                      <a:pt x="128900" y="14458"/>
                      <a:pt x="127769" y="15692"/>
                    </a:cubicBezTo>
                    <a:cubicBezTo>
                      <a:pt x="125918" y="17851"/>
                      <a:pt x="123039" y="16411"/>
                      <a:pt x="120468" y="15178"/>
                    </a:cubicBezTo>
                    <a:cubicBezTo>
                      <a:pt x="118926" y="14458"/>
                      <a:pt x="117075" y="13533"/>
                      <a:pt x="116253" y="13944"/>
                    </a:cubicBezTo>
                    <a:cubicBezTo>
                      <a:pt x="115842" y="14150"/>
                      <a:pt x="115636" y="14869"/>
                      <a:pt x="115533" y="15383"/>
                    </a:cubicBezTo>
                    <a:cubicBezTo>
                      <a:pt x="114608" y="21141"/>
                      <a:pt x="129928" y="42836"/>
                      <a:pt x="136714" y="50856"/>
                    </a:cubicBezTo>
                    <a:cubicBezTo>
                      <a:pt x="138770" y="53323"/>
                      <a:pt x="139490" y="55174"/>
                      <a:pt x="139079" y="56614"/>
                    </a:cubicBezTo>
                    <a:cubicBezTo>
                      <a:pt x="138462" y="58567"/>
                      <a:pt x="136097" y="59287"/>
                      <a:pt x="133835" y="59904"/>
                    </a:cubicBezTo>
                    <a:cubicBezTo>
                      <a:pt x="133115" y="60109"/>
                      <a:pt x="132498" y="60315"/>
                      <a:pt x="131881" y="60521"/>
                    </a:cubicBezTo>
                    <a:cubicBezTo>
                      <a:pt x="129105" y="61549"/>
                      <a:pt x="126432" y="57025"/>
                      <a:pt x="121394" y="48285"/>
                    </a:cubicBezTo>
                    <a:cubicBezTo>
                      <a:pt x="118515" y="43247"/>
                      <a:pt x="115328" y="37592"/>
                      <a:pt x="112346" y="34508"/>
                    </a:cubicBezTo>
                    <a:cubicBezTo>
                      <a:pt x="106177" y="28030"/>
                      <a:pt x="91062" y="21655"/>
                      <a:pt x="88492" y="22992"/>
                    </a:cubicBezTo>
                    <a:cubicBezTo>
                      <a:pt x="88389" y="22992"/>
                      <a:pt x="88389" y="23095"/>
                      <a:pt x="88389" y="23300"/>
                    </a:cubicBezTo>
                    <a:cubicBezTo>
                      <a:pt x="88698" y="25254"/>
                      <a:pt x="91062" y="26385"/>
                      <a:pt x="93736" y="27619"/>
                    </a:cubicBezTo>
                    <a:cubicBezTo>
                      <a:pt x="97231" y="29367"/>
                      <a:pt x="101139" y="31217"/>
                      <a:pt x="101858" y="35741"/>
                    </a:cubicBezTo>
                    <a:cubicBezTo>
                      <a:pt x="101961" y="36770"/>
                      <a:pt x="102064" y="38209"/>
                      <a:pt x="101036" y="38929"/>
                    </a:cubicBezTo>
                    <a:cubicBezTo>
                      <a:pt x="99802" y="39854"/>
                      <a:pt x="98054" y="39134"/>
                      <a:pt x="95792" y="38106"/>
                    </a:cubicBezTo>
                    <a:cubicBezTo>
                      <a:pt x="92399" y="36564"/>
                      <a:pt x="89829" y="35741"/>
                      <a:pt x="88595" y="37901"/>
                    </a:cubicBezTo>
                    <a:cubicBezTo>
                      <a:pt x="87258" y="40163"/>
                      <a:pt x="86024" y="41602"/>
                      <a:pt x="84688" y="41396"/>
                    </a:cubicBezTo>
                    <a:cubicBezTo>
                      <a:pt x="83043" y="41088"/>
                      <a:pt x="82631" y="38723"/>
                      <a:pt x="81912" y="34816"/>
                    </a:cubicBezTo>
                    <a:lnTo>
                      <a:pt x="81706" y="33582"/>
                    </a:lnTo>
                    <a:cubicBezTo>
                      <a:pt x="80678" y="28236"/>
                      <a:pt x="69368" y="22067"/>
                      <a:pt x="60114" y="23403"/>
                    </a:cubicBezTo>
                    <a:cubicBezTo>
                      <a:pt x="58263" y="23712"/>
                      <a:pt x="57132" y="24226"/>
                      <a:pt x="56618" y="25048"/>
                    </a:cubicBezTo>
                    <a:cubicBezTo>
                      <a:pt x="55796" y="26385"/>
                      <a:pt x="56618" y="28647"/>
                      <a:pt x="57338" y="30806"/>
                    </a:cubicBezTo>
                    <a:cubicBezTo>
                      <a:pt x="58160" y="33068"/>
                      <a:pt x="58880" y="35227"/>
                      <a:pt x="57955" y="36872"/>
                    </a:cubicBezTo>
                    <a:cubicBezTo>
                      <a:pt x="56721" y="39032"/>
                      <a:pt x="52300" y="38723"/>
                      <a:pt x="48907" y="37798"/>
                    </a:cubicBezTo>
                    <a:cubicBezTo>
                      <a:pt x="47159" y="37386"/>
                      <a:pt x="43149" y="36050"/>
                      <a:pt x="43046" y="33788"/>
                    </a:cubicBezTo>
                    <a:cubicBezTo>
                      <a:pt x="43046" y="31937"/>
                      <a:pt x="45514" y="31115"/>
                      <a:pt x="46336" y="30909"/>
                    </a:cubicBezTo>
                    <a:cubicBezTo>
                      <a:pt x="48393" y="30292"/>
                      <a:pt x="49524" y="29367"/>
                      <a:pt x="49832" y="28338"/>
                    </a:cubicBezTo>
                    <a:cubicBezTo>
                      <a:pt x="50655" y="25562"/>
                      <a:pt x="46645" y="20833"/>
                      <a:pt x="42738" y="16309"/>
                    </a:cubicBezTo>
                    <a:lnTo>
                      <a:pt x="41915" y="15383"/>
                    </a:lnTo>
                    <a:cubicBezTo>
                      <a:pt x="38111" y="10962"/>
                      <a:pt x="34409" y="13224"/>
                      <a:pt x="26492" y="18571"/>
                    </a:cubicBezTo>
                    <a:cubicBezTo>
                      <a:pt x="23716" y="20421"/>
                      <a:pt x="20426" y="22581"/>
                      <a:pt x="16725" y="24637"/>
                    </a:cubicBezTo>
                    <a:cubicBezTo>
                      <a:pt x="5209" y="31012"/>
                      <a:pt x="788" y="37386"/>
                      <a:pt x="685" y="38929"/>
                    </a:cubicBezTo>
                    <a:cubicBezTo>
                      <a:pt x="1816" y="39340"/>
                      <a:pt x="2741" y="40163"/>
                      <a:pt x="3255" y="41396"/>
                    </a:cubicBezTo>
                    <a:cubicBezTo>
                      <a:pt x="3872" y="43041"/>
                      <a:pt x="4078" y="46023"/>
                      <a:pt x="993" y="51061"/>
                    </a:cubicBezTo>
                    <a:cubicBezTo>
                      <a:pt x="-240" y="53015"/>
                      <a:pt x="-343" y="54968"/>
                      <a:pt x="788" y="56922"/>
                    </a:cubicBezTo>
                    <a:cubicBezTo>
                      <a:pt x="2330" y="59698"/>
                      <a:pt x="6443" y="61960"/>
                      <a:pt x="9836" y="61960"/>
                    </a:cubicBezTo>
                    <a:cubicBezTo>
                      <a:pt x="9939" y="61960"/>
                      <a:pt x="9939" y="61960"/>
                      <a:pt x="10041" y="61960"/>
                    </a:cubicBezTo>
                    <a:cubicBezTo>
                      <a:pt x="13846" y="61960"/>
                      <a:pt x="14565" y="64428"/>
                      <a:pt x="15079" y="66176"/>
                    </a:cubicBezTo>
                    <a:cubicBezTo>
                      <a:pt x="15491" y="67718"/>
                      <a:pt x="15902" y="68746"/>
                      <a:pt x="17342" y="69157"/>
                    </a:cubicBezTo>
                    <a:cubicBezTo>
                      <a:pt x="18575" y="69569"/>
                      <a:pt x="22071" y="68129"/>
                      <a:pt x="25464" y="66793"/>
                    </a:cubicBezTo>
                    <a:cubicBezTo>
                      <a:pt x="31633" y="64325"/>
                      <a:pt x="39447" y="61138"/>
                      <a:pt x="43972" y="64325"/>
                    </a:cubicBezTo>
                    <a:cubicBezTo>
                      <a:pt x="45205" y="65147"/>
                      <a:pt x="45411" y="66073"/>
                      <a:pt x="45308" y="66587"/>
                    </a:cubicBezTo>
                    <a:cubicBezTo>
                      <a:pt x="45000" y="68746"/>
                      <a:pt x="41195" y="69980"/>
                      <a:pt x="33895" y="72242"/>
                    </a:cubicBezTo>
                    <a:cubicBezTo>
                      <a:pt x="27623" y="74093"/>
                      <a:pt x="19912" y="76457"/>
                      <a:pt x="18473" y="79234"/>
                    </a:cubicBezTo>
                    <a:cubicBezTo>
                      <a:pt x="18267" y="79645"/>
                      <a:pt x="18164" y="80056"/>
                      <a:pt x="18370" y="80467"/>
                    </a:cubicBezTo>
                    <a:cubicBezTo>
                      <a:pt x="20632" y="87562"/>
                      <a:pt x="41195" y="92086"/>
                      <a:pt x="55076" y="88590"/>
                    </a:cubicBezTo>
                    <a:cubicBezTo>
                      <a:pt x="68031" y="85300"/>
                      <a:pt x="97540" y="90235"/>
                      <a:pt x="99596" y="96096"/>
                    </a:cubicBezTo>
                    <a:cubicBezTo>
                      <a:pt x="99905" y="96918"/>
                      <a:pt x="99802" y="97741"/>
                      <a:pt x="99288" y="98358"/>
                    </a:cubicBezTo>
                    <a:cubicBezTo>
                      <a:pt x="97026" y="101340"/>
                      <a:pt x="87052" y="101134"/>
                      <a:pt x="72144" y="100517"/>
                    </a:cubicBezTo>
                    <a:lnTo>
                      <a:pt x="68751" y="100414"/>
                    </a:lnTo>
                    <a:cubicBezTo>
                      <a:pt x="57132" y="100003"/>
                      <a:pt x="40373" y="104116"/>
                      <a:pt x="37905" y="108126"/>
                    </a:cubicBezTo>
                    <a:cubicBezTo>
                      <a:pt x="37494" y="108743"/>
                      <a:pt x="37597" y="109051"/>
                      <a:pt x="37802" y="109359"/>
                    </a:cubicBezTo>
                    <a:cubicBezTo>
                      <a:pt x="40270" y="114192"/>
                      <a:pt x="41504" y="114706"/>
                      <a:pt x="52608" y="119950"/>
                    </a:cubicBezTo>
                    <a:cubicBezTo>
                      <a:pt x="54253" y="120772"/>
                      <a:pt x="56104" y="121595"/>
                      <a:pt x="58263" y="122623"/>
                    </a:cubicBezTo>
                    <a:cubicBezTo>
                      <a:pt x="65872" y="126222"/>
                      <a:pt x="72144" y="125399"/>
                      <a:pt x="77182" y="124782"/>
                    </a:cubicBezTo>
                    <a:cubicBezTo>
                      <a:pt x="78724" y="124577"/>
                      <a:pt x="80266" y="124371"/>
                      <a:pt x="81706" y="124371"/>
                    </a:cubicBezTo>
                    <a:cubicBezTo>
                      <a:pt x="85099" y="124371"/>
                      <a:pt x="87772" y="125502"/>
                      <a:pt x="89006" y="130232"/>
                    </a:cubicBezTo>
                    <a:cubicBezTo>
                      <a:pt x="91679" y="140102"/>
                      <a:pt x="98774" y="143290"/>
                      <a:pt x="119132" y="143804"/>
                    </a:cubicBezTo>
                    <a:cubicBezTo>
                      <a:pt x="129928" y="144009"/>
                      <a:pt x="136200" y="140411"/>
                      <a:pt x="141135" y="137429"/>
                    </a:cubicBezTo>
                    <a:cubicBezTo>
                      <a:pt x="144939" y="135167"/>
                      <a:pt x="148229" y="133213"/>
                      <a:pt x="152445" y="133419"/>
                    </a:cubicBezTo>
                    <a:cubicBezTo>
                      <a:pt x="161493" y="133933"/>
                      <a:pt x="164578" y="132082"/>
                      <a:pt x="165914" y="124782"/>
                    </a:cubicBezTo>
                    <a:cubicBezTo>
                      <a:pt x="166531" y="121698"/>
                      <a:pt x="167765" y="119950"/>
                      <a:pt x="169513" y="119641"/>
                    </a:cubicBezTo>
                    <a:cubicBezTo>
                      <a:pt x="172289" y="119127"/>
                      <a:pt x="175374" y="122212"/>
                      <a:pt x="177121" y="125091"/>
                    </a:cubicBezTo>
                    <a:cubicBezTo>
                      <a:pt x="178252" y="126839"/>
                      <a:pt x="182057" y="127558"/>
                      <a:pt x="185758" y="128278"/>
                    </a:cubicBezTo>
                    <a:cubicBezTo>
                      <a:pt x="189460" y="128998"/>
                      <a:pt x="192853" y="129615"/>
                      <a:pt x="194909" y="131363"/>
                    </a:cubicBezTo>
                    <a:cubicBezTo>
                      <a:pt x="204574" y="139588"/>
                      <a:pt x="225960" y="136606"/>
                      <a:pt x="232027" y="131671"/>
                    </a:cubicBezTo>
                    <a:cubicBezTo>
                      <a:pt x="232438" y="131363"/>
                      <a:pt x="233774" y="130232"/>
                      <a:pt x="232746" y="127455"/>
                    </a:cubicBezTo>
                    <a:cubicBezTo>
                      <a:pt x="231101" y="123137"/>
                      <a:pt x="225035" y="118510"/>
                      <a:pt x="222053" y="118510"/>
                    </a:cubicBezTo>
                    <a:cubicBezTo>
                      <a:pt x="222053" y="118510"/>
                      <a:pt x="221950" y="118510"/>
                      <a:pt x="221950" y="118510"/>
                    </a:cubicBezTo>
                    <a:cubicBezTo>
                      <a:pt x="221231" y="118510"/>
                      <a:pt x="220922" y="118819"/>
                      <a:pt x="220716" y="119436"/>
                    </a:cubicBezTo>
                    <a:cubicBezTo>
                      <a:pt x="219791" y="122623"/>
                      <a:pt x="218146" y="123548"/>
                      <a:pt x="216912" y="123754"/>
                    </a:cubicBezTo>
                    <a:cubicBezTo>
                      <a:pt x="213930" y="124268"/>
                      <a:pt x="210846" y="121081"/>
                      <a:pt x="209509" y="119127"/>
                    </a:cubicBezTo>
                    <a:cubicBezTo>
                      <a:pt x="207453" y="116660"/>
                      <a:pt x="210229" y="114706"/>
                      <a:pt x="212697" y="112958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814" name="Freihandform: Form 813">
                <a:extLst>
                  <a:ext uri="{FF2B5EF4-FFF2-40B4-BE49-F238E27FC236}">
                    <a16:creationId xmlns:a16="http://schemas.microsoft.com/office/drawing/2014/main" id="{304C6C36-1A76-466E-B98A-85CDB6D38D45}"/>
                  </a:ext>
                </a:extLst>
              </p:cNvPr>
              <p:cNvSpPr/>
              <p:nvPr/>
            </p:nvSpPr>
            <p:spPr bwMode="gray">
              <a:xfrm>
                <a:off x="5690558" y="2302946"/>
                <a:ext cx="753229" cy="679947"/>
              </a:xfrm>
              <a:custGeom>
                <a:avLst/>
                <a:gdLst>
                  <a:gd name="connsiteX0" fmla="*/ 390093 w 753229"/>
                  <a:gd name="connsiteY0" fmla="*/ 21763 h 679947"/>
                  <a:gd name="connsiteX1" fmla="*/ 378064 w 753229"/>
                  <a:gd name="connsiteY1" fmla="*/ 15697 h 679947"/>
                  <a:gd name="connsiteX2" fmla="*/ 368090 w 753229"/>
                  <a:gd name="connsiteY2" fmla="*/ 11276 h 679947"/>
                  <a:gd name="connsiteX3" fmla="*/ 353798 w 753229"/>
                  <a:gd name="connsiteY3" fmla="*/ 8911 h 679947"/>
                  <a:gd name="connsiteX4" fmla="*/ 334777 w 753229"/>
                  <a:gd name="connsiteY4" fmla="*/ 5826 h 679947"/>
                  <a:gd name="connsiteX5" fmla="*/ 299613 w 753229"/>
                  <a:gd name="connsiteY5" fmla="*/ 274 h 679947"/>
                  <a:gd name="connsiteX6" fmla="*/ 274937 w 753229"/>
                  <a:gd name="connsiteY6" fmla="*/ 994 h 679947"/>
                  <a:gd name="connsiteX7" fmla="*/ 258897 w 753229"/>
                  <a:gd name="connsiteY7" fmla="*/ 1405 h 679947"/>
                  <a:gd name="connsiteX8" fmla="*/ 254476 w 753229"/>
                  <a:gd name="connsiteY8" fmla="*/ 3050 h 679947"/>
                  <a:gd name="connsiteX9" fmla="*/ 247278 w 753229"/>
                  <a:gd name="connsiteY9" fmla="*/ 4695 h 679947"/>
                  <a:gd name="connsiteX10" fmla="*/ 241212 w 753229"/>
                  <a:gd name="connsiteY10" fmla="*/ 6238 h 679947"/>
                  <a:gd name="connsiteX11" fmla="*/ 244091 w 753229"/>
                  <a:gd name="connsiteY11" fmla="*/ 9734 h 679947"/>
                  <a:gd name="connsiteX12" fmla="*/ 250672 w 753229"/>
                  <a:gd name="connsiteY12" fmla="*/ 18165 h 679947"/>
                  <a:gd name="connsiteX13" fmla="*/ 248204 w 753229"/>
                  <a:gd name="connsiteY13" fmla="*/ 20427 h 679947"/>
                  <a:gd name="connsiteX14" fmla="*/ 240287 w 753229"/>
                  <a:gd name="connsiteY14" fmla="*/ 16725 h 679947"/>
                  <a:gd name="connsiteX15" fmla="*/ 223219 w 753229"/>
                  <a:gd name="connsiteY15" fmla="*/ 10248 h 679947"/>
                  <a:gd name="connsiteX16" fmla="*/ 222294 w 753229"/>
                  <a:gd name="connsiteY16" fmla="*/ 11173 h 679947"/>
                  <a:gd name="connsiteX17" fmla="*/ 221574 w 753229"/>
                  <a:gd name="connsiteY17" fmla="*/ 12921 h 679947"/>
                  <a:gd name="connsiteX18" fmla="*/ 206562 w 753229"/>
                  <a:gd name="connsiteY18" fmla="*/ 11996 h 679947"/>
                  <a:gd name="connsiteX19" fmla="*/ 194533 w 753229"/>
                  <a:gd name="connsiteY19" fmla="*/ 10556 h 679947"/>
                  <a:gd name="connsiteX20" fmla="*/ 194533 w 753229"/>
                  <a:gd name="connsiteY20" fmla="*/ 10659 h 679947"/>
                  <a:gd name="connsiteX21" fmla="*/ 194224 w 753229"/>
                  <a:gd name="connsiteY21" fmla="*/ 13024 h 679947"/>
                  <a:gd name="connsiteX22" fmla="*/ 175100 w 753229"/>
                  <a:gd name="connsiteY22" fmla="*/ 16520 h 679947"/>
                  <a:gd name="connsiteX23" fmla="*/ 165024 w 753229"/>
                  <a:gd name="connsiteY23" fmla="*/ 17342 h 679947"/>
                  <a:gd name="connsiteX24" fmla="*/ 173969 w 753229"/>
                  <a:gd name="connsiteY24" fmla="*/ 21969 h 679947"/>
                  <a:gd name="connsiteX25" fmla="*/ 186718 w 753229"/>
                  <a:gd name="connsiteY25" fmla="*/ 29372 h 679947"/>
                  <a:gd name="connsiteX26" fmla="*/ 186924 w 753229"/>
                  <a:gd name="connsiteY26" fmla="*/ 31325 h 679947"/>
                  <a:gd name="connsiteX27" fmla="*/ 179213 w 753229"/>
                  <a:gd name="connsiteY27" fmla="*/ 33382 h 679947"/>
                  <a:gd name="connsiteX28" fmla="*/ 172221 w 753229"/>
                  <a:gd name="connsiteY28" fmla="*/ 34616 h 679947"/>
                  <a:gd name="connsiteX29" fmla="*/ 172221 w 753229"/>
                  <a:gd name="connsiteY29" fmla="*/ 34616 h 679947"/>
                  <a:gd name="connsiteX30" fmla="*/ 174483 w 753229"/>
                  <a:gd name="connsiteY30" fmla="*/ 36878 h 679947"/>
                  <a:gd name="connsiteX31" fmla="*/ 194841 w 753229"/>
                  <a:gd name="connsiteY31" fmla="*/ 47571 h 679947"/>
                  <a:gd name="connsiteX32" fmla="*/ 219723 w 753229"/>
                  <a:gd name="connsiteY32" fmla="*/ 60629 h 679947"/>
                  <a:gd name="connsiteX33" fmla="*/ 225789 w 753229"/>
                  <a:gd name="connsiteY33" fmla="*/ 67106 h 679947"/>
                  <a:gd name="connsiteX34" fmla="*/ 216844 w 753229"/>
                  <a:gd name="connsiteY34" fmla="*/ 65667 h 679947"/>
                  <a:gd name="connsiteX35" fmla="*/ 202244 w 753229"/>
                  <a:gd name="connsiteY35" fmla="*/ 58881 h 679947"/>
                  <a:gd name="connsiteX36" fmla="*/ 185587 w 753229"/>
                  <a:gd name="connsiteY36" fmla="*/ 52917 h 679947"/>
                  <a:gd name="connsiteX37" fmla="*/ 169445 w 753229"/>
                  <a:gd name="connsiteY37" fmla="*/ 46440 h 679947"/>
                  <a:gd name="connsiteX38" fmla="*/ 136851 w 753229"/>
                  <a:gd name="connsiteY38" fmla="*/ 36569 h 679947"/>
                  <a:gd name="connsiteX39" fmla="*/ 136234 w 753229"/>
                  <a:gd name="connsiteY39" fmla="*/ 36980 h 679947"/>
                  <a:gd name="connsiteX40" fmla="*/ 150938 w 753229"/>
                  <a:gd name="connsiteY40" fmla="*/ 47674 h 679947"/>
                  <a:gd name="connsiteX41" fmla="*/ 164612 w 753229"/>
                  <a:gd name="connsiteY41" fmla="*/ 56722 h 679947"/>
                  <a:gd name="connsiteX42" fmla="*/ 165229 w 753229"/>
                  <a:gd name="connsiteY42" fmla="*/ 59703 h 679947"/>
                  <a:gd name="connsiteX43" fmla="*/ 156284 w 753229"/>
                  <a:gd name="connsiteY43" fmla="*/ 59601 h 679947"/>
                  <a:gd name="connsiteX44" fmla="*/ 150835 w 753229"/>
                  <a:gd name="connsiteY44" fmla="*/ 58778 h 679947"/>
                  <a:gd name="connsiteX45" fmla="*/ 150218 w 753229"/>
                  <a:gd name="connsiteY45" fmla="*/ 59292 h 679947"/>
                  <a:gd name="connsiteX46" fmla="*/ 138188 w 753229"/>
                  <a:gd name="connsiteY46" fmla="*/ 53534 h 679947"/>
                  <a:gd name="connsiteX47" fmla="*/ 119475 w 753229"/>
                  <a:gd name="connsiteY47" fmla="*/ 44281 h 679947"/>
                  <a:gd name="connsiteX48" fmla="*/ 118755 w 753229"/>
                  <a:gd name="connsiteY48" fmla="*/ 44383 h 679947"/>
                  <a:gd name="connsiteX49" fmla="*/ 124102 w 753229"/>
                  <a:gd name="connsiteY49" fmla="*/ 50655 h 679947"/>
                  <a:gd name="connsiteX50" fmla="*/ 133664 w 753229"/>
                  <a:gd name="connsiteY50" fmla="*/ 61554 h 679947"/>
                  <a:gd name="connsiteX51" fmla="*/ 136954 w 753229"/>
                  <a:gd name="connsiteY51" fmla="*/ 74715 h 679947"/>
                  <a:gd name="connsiteX52" fmla="*/ 134075 w 753229"/>
                  <a:gd name="connsiteY52" fmla="*/ 76360 h 679947"/>
                  <a:gd name="connsiteX53" fmla="*/ 130682 w 753229"/>
                  <a:gd name="connsiteY53" fmla="*/ 72453 h 679947"/>
                  <a:gd name="connsiteX54" fmla="*/ 103024 w 753229"/>
                  <a:gd name="connsiteY54" fmla="*/ 42944 h 679947"/>
                  <a:gd name="connsiteX55" fmla="*/ 89144 w 753229"/>
                  <a:gd name="connsiteY55" fmla="*/ 46028 h 679947"/>
                  <a:gd name="connsiteX56" fmla="*/ 77011 w 753229"/>
                  <a:gd name="connsiteY56" fmla="*/ 49936 h 679947"/>
                  <a:gd name="connsiteX57" fmla="*/ 66729 w 753229"/>
                  <a:gd name="connsiteY57" fmla="*/ 52712 h 679947"/>
                  <a:gd name="connsiteX58" fmla="*/ 71973 w 753229"/>
                  <a:gd name="connsiteY58" fmla="*/ 57647 h 679947"/>
                  <a:gd name="connsiteX59" fmla="*/ 79273 w 753229"/>
                  <a:gd name="connsiteY59" fmla="*/ 64125 h 679947"/>
                  <a:gd name="connsiteX60" fmla="*/ 78348 w 753229"/>
                  <a:gd name="connsiteY60" fmla="*/ 65770 h 679947"/>
                  <a:gd name="connsiteX61" fmla="*/ 66421 w 753229"/>
                  <a:gd name="connsiteY61" fmla="*/ 62479 h 679947"/>
                  <a:gd name="connsiteX62" fmla="*/ 45960 w 753229"/>
                  <a:gd name="connsiteY62" fmla="*/ 63096 h 679947"/>
                  <a:gd name="connsiteX63" fmla="*/ 47091 w 753229"/>
                  <a:gd name="connsiteY63" fmla="*/ 65153 h 679947"/>
                  <a:gd name="connsiteX64" fmla="*/ 66421 w 753229"/>
                  <a:gd name="connsiteY64" fmla="*/ 88184 h 679947"/>
                  <a:gd name="connsiteX65" fmla="*/ 65701 w 753229"/>
                  <a:gd name="connsiteY65" fmla="*/ 90343 h 679947"/>
                  <a:gd name="connsiteX66" fmla="*/ 55625 w 753229"/>
                  <a:gd name="connsiteY66" fmla="*/ 88390 h 679947"/>
                  <a:gd name="connsiteX67" fmla="*/ 42156 w 753229"/>
                  <a:gd name="connsiteY67" fmla="*/ 84997 h 679947"/>
                  <a:gd name="connsiteX68" fmla="*/ 19021 w 753229"/>
                  <a:gd name="connsiteY68" fmla="*/ 111832 h 679947"/>
                  <a:gd name="connsiteX69" fmla="*/ 19124 w 753229"/>
                  <a:gd name="connsiteY69" fmla="*/ 119749 h 679947"/>
                  <a:gd name="connsiteX70" fmla="*/ 35061 w 753229"/>
                  <a:gd name="connsiteY70" fmla="*/ 123348 h 679947"/>
                  <a:gd name="connsiteX71" fmla="*/ 48942 w 753229"/>
                  <a:gd name="connsiteY71" fmla="*/ 125199 h 679947"/>
                  <a:gd name="connsiteX72" fmla="*/ 58195 w 753229"/>
                  <a:gd name="connsiteY72" fmla="*/ 153782 h 679947"/>
                  <a:gd name="connsiteX73" fmla="*/ 41333 w 753229"/>
                  <a:gd name="connsiteY73" fmla="*/ 158101 h 679947"/>
                  <a:gd name="connsiteX74" fmla="*/ 28995 w 753229"/>
                  <a:gd name="connsiteY74" fmla="*/ 160054 h 679947"/>
                  <a:gd name="connsiteX75" fmla="*/ 29200 w 753229"/>
                  <a:gd name="connsiteY75" fmla="*/ 161288 h 679947"/>
                  <a:gd name="connsiteX76" fmla="*/ 29406 w 753229"/>
                  <a:gd name="connsiteY76" fmla="*/ 164064 h 679947"/>
                  <a:gd name="connsiteX77" fmla="*/ 16348 w 753229"/>
                  <a:gd name="connsiteY77" fmla="*/ 170953 h 679947"/>
                  <a:gd name="connsiteX78" fmla="*/ 206 w 753229"/>
                  <a:gd name="connsiteY78" fmla="*/ 179693 h 679947"/>
                  <a:gd name="connsiteX79" fmla="*/ 823 w 753229"/>
                  <a:gd name="connsiteY79" fmla="*/ 183394 h 679947"/>
                  <a:gd name="connsiteX80" fmla="*/ 13264 w 753229"/>
                  <a:gd name="connsiteY80" fmla="*/ 193881 h 679947"/>
                  <a:gd name="connsiteX81" fmla="*/ 18919 w 753229"/>
                  <a:gd name="connsiteY81" fmla="*/ 194601 h 679947"/>
                  <a:gd name="connsiteX82" fmla="*/ 36192 w 753229"/>
                  <a:gd name="connsiteY82" fmla="*/ 201079 h 679947"/>
                  <a:gd name="connsiteX83" fmla="*/ 67038 w 753229"/>
                  <a:gd name="connsiteY83" fmla="*/ 204061 h 679947"/>
                  <a:gd name="connsiteX84" fmla="*/ 76703 w 753229"/>
                  <a:gd name="connsiteY84" fmla="*/ 202210 h 679947"/>
                  <a:gd name="connsiteX85" fmla="*/ 91406 w 753229"/>
                  <a:gd name="connsiteY85" fmla="*/ 213211 h 679947"/>
                  <a:gd name="connsiteX86" fmla="*/ 91611 w 753229"/>
                  <a:gd name="connsiteY86" fmla="*/ 216399 h 679947"/>
                  <a:gd name="connsiteX87" fmla="*/ 78245 w 753229"/>
                  <a:gd name="connsiteY87" fmla="*/ 216810 h 679947"/>
                  <a:gd name="connsiteX88" fmla="*/ 62822 w 753229"/>
                  <a:gd name="connsiteY88" fmla="*/ 217016 h 679947"/>
                  <a:gd name="connsiteX89" fmla="*/ 47913 w 753229"/>
                  <a:gd name="connsiteY89" fmla="*/ 220923 h 679947"/>
                  <a:gd name="connsiteX90" fmla="*/ 39071 w 753229"/>
                  <a:gd name="connsiteY90" fmla="*/ 222259 h 679947"/>
                  <a:gd name="connsiteX91" fmla="*/ 39482 w 753229"/>
                  <a:gd name="connsiteY91" fmla="*/ 222979 h 679947"/>
                  <a:gd name="connsiteX92" fmla="*/ 54288 w 753229"/>
                  <a:gd name="connsiteY92" fmla="*/ 228223 h 679947"/>
                  <a:gd name="connsiteX93" fmla="*/ 63233 w 753229"/>
                  <a:gd name="connsiteY93" fmla="*/ 229559 h 679947"/>
                  <a:gd name="connsiteX94" fmla="*/ 70533 w 753229"/>
                  <a:gd name="connsiteY94" fmla="*/ 237682 h 679947"/>
                  <a:gd name="connsiteX95" fmla="*/ 71253 w 753229"/>
                  <a:gd name="connsiteY95" fmla="*/ 242001 h 679947"/>
                  <a:gd name="connsiteX96" fmla="*/ 78965 w 753229"/>
                  <a:gd name="connsiteY96" fmla="*/ 246833 h 679947"/>
                  <a:gd name="connsiteX97" fmla="*/ 89863 w 753229"/>
                  <a:gd name="connsiteY97" fmla="*/ 251254 h 679947"/>
                  <a:gd name="connsiteX98" fmla="*/ 110633 w 753229"/>
                  <a:gd name="connsiteY98" fmla="*/ 257320 h 679947"/>
                  <a:gd name="connsiteX99" fmla="*/ 108782 w 753229"/>
                  <a:gd name="connsiteY99" fmla="*/ 255573 h 679947"/>
                  <a:gd name="connsiteX100" fmla="*/ 105697 w 753229"/>
                  <a:gd name="connsiteY100" fmla="*/ 251049 h 679947"/>
                  <a:gd name="connsiteX101" fmla="*/ 107343 w 753229"/>
                  <a:gd name="connsiteY101" fmla="*/ 249198 h 679947"/>
                  <a:gd name="connsiteX102" fmla="*/ 120400 w 753229"/>
                  <a:gd name="connsiteY102" fmla="*/ 252077 h 679947"/>
                  <a:gd name="connsiteX103" fmla="*/ 124205 w 753229"/>
                  <a:gd name="connsiteY103" fmla="*/ 251151 h 679947"/>
                  <a:gd name="connsiteX104" fmla="*/ 132944 w 753229"/>
                  <a:gd name="connsiteY104" fmla="*/ 248272 h 679947"/>
                  <a:gd name="connsiteX105" fmla="*/ 137468 w 753229"/>
                  <a:gd name="connsiteY105" fmla="*/ 246319 h 679947"/>
                  <a:gd name="connsiteX106" fmla="*/ 140142 w 753229"/>
                  <a:gd name="connsiteY106" fmla="*/ 243646 h 679947"/>
                  <a:gd name="connsiteX107" fmla="*/ 144768 w 753229"/>
                  <a:gd name="connsiteY107" fmla="*/ 244777 h 679947"/>
                  <a:gd name="connsiteX108" fmla="*/ 164201 w 753229"/>
                  <a:gd name="connsiteY108" fmla="*/ 250329 h 679947"/>
                  <a:gd name="connsiteX109" fmla="*/ 189186 w 753229"/>
                  <a:gd name="connsiteY109" fmla="*/ 257526 h 679947"/>
                  <a:gd name="connsiteX110" fmla="*/ 199879 w 753229"/>
                  <a:gd name="connsiteY110" fmla="*/ 261947 h 679947"/>
                  <a:gd name="connsiteX111" fmla="*/ 217461 w 753229"/>
                  <a:gd name="connsiteY111" fmla="*/ 273463 h 679947"/>
                  <a:gd name="connsiteX112" fmla="*/ 245222 w 753229"/>
                  <a:gd name="connsiteY112" fmla="*/ 292896 h 679947"/>
                  <a:gd name="connsiteX113" fmla="*/ 271235 w 753229"/>
                  <a:gd name="connsiteY113" fmla="*/ 317675 h 679947"/>
                  <a:gd name="connsiteX114" fmla="*/ 282545 w 753229"/>
                  <a:gd name="connsiteY114" fmla="*/ 327751 h 679947"/>
                  <a:gd name="connsiteX115" fmla="*/ 289640 w 753229"/>
                  <a:gd name="connsiteY115" fmla="*/ 334434 h 679947"/>
                  <a:gd name="connsiteX116" fmla="*/ 304446 w 753229"/>
                  <a:gd name="connsiteY116" fmla="*/ 349240 h 679947"/>
                  <a:gd name="connsiteX117" fmla="*/ 308353 w 753229"/>
                  <a:gd name="connsiteY117" fmla="*/ 360756 h 679947"/>
                  <a:gd name="connsiteX118" fmla="*/ 309689 w 753229"/>
                  <a:gd name="connsiteY118" fmla="*/ 367953 h 679947"/>
                  <a:gd name="connsiteX119" fmla="*/ 315756 w 753229"/>
                  <a:gd name="connsiteY119" fmla="*/ 377412 h 679947"/>
                  <a:gd name="connsiteX120" fmla="*/ 326757 w 753229"/>
                  <a:gd name="connsiteY120" fmla="*/ 388106 h 679947"/>
                  <a:gd name="connsiteX121" fmla="*/ 332001 w 753229"/>
                  <a:gd name="connsiteY121" fmla="*/ 387694 h 679947"/>
                  <a:gd name="connsiteX122" fmla="*/ 333440 w 753229"/>
                  <a:gd name="connsiteY122" fmla="*/ 383993 h 679947"/>
                  <a:gd name="connsiteX123" fmla="*/ 338890 w 753229"/>
                  <a:gd name="connsiteY123" fmla="*/ 378235 h 679947"/>
                  <a:gd name="connsiteX124" fmla="*/ 338890 w 753229"/>
                  <a:gd name="connsiteY124" fmla="*/ 378235 h 679947"/>
                  <a:gd name="connsiteX125" fmla="*/ 346910 w 753229"/>
                  <a:gd name="connsiteY125" fmla="*/ 385227 h 679947"/>
                  <a:gd name="connsiteX126" fmla="*/ 352565 w 753229"/>
                  <a:gd name="connsiteY126" fmla="*/ 393555 h 679947"/>
                  <a:gd name="connsiteX127" fmla="*/ 363977 w 753229"/>
                  <a:gd name="connsiteY127" fmla="*/ 398490 h 679947"/>
                  <a:gd name="connsiteX128" fmla="*/ 383616 w 753229"/>
                  <a:gd name="connsiteY128" fmla="*/ 407333 h 679947"/>
                  <a:gd name="connsiteX129" fmla="*/ 393281 w 753229"/>
                  <a:gd name="connsiteY129" fmla="*/ 418334 h 679947"/>
                  <a:gd name="connsiteX130" fmla="*/ 381148 w 753229"/>
                  <a:gd name="connsiteY130" fmla="*/ 415353 h 679947"/>
                  <a:gd name="connsiteX131" fmla="*/ 348966 w 753229"/>
                  <a:gd name="connsiteY131" fmla="*/ 411137 h 679947"/>
                  <a:gd name="connsiteX132" fmla="*/ 368913 w 753229"/>
                  <a:gd name="connsiteY132" fmla="*/ 421830 h 679947"/>
                  <a:gd name="connsiteX133" fmla="*/ 390505 w 753229"/>
                  <a:gd name="connsiteY133" fmla="*/ 429130 h 679947"/>
                  <a:gd name="connsiteX134" fmla="*/ 402123 w 753229"/>
                  <a:gd name="connsiteY134" fmla="*/ 433243 h 679947"/>
                  <a:gd name="connsiteX135" fmla="*/ 411685 w 753229"/>
                  <a:gd name="connsiteY135" fmla="*/ 445890 h 679947"/>
                  <a:gd name="connsiteX136" fmla="*/ 417340 w 753229"/>
                  <a:gd name="connsiteY136" fmla="*/ 459462 h 679947"/>
                  <a:gd name="connsiteX137" fmla="*/ 420836 w 753229"/>
                  <a:gd name="connsiteY137" fmla="*/ 466145 h 679947"/>
                  <a:gd name="connsiteX138" fmla="*/ 420733 w 753229"/>
                  <a:gd name="connsiteY138" fmla="*/ 469024 h 679947"/>
                  <a:gd name="connsiteX139" fmla="*/ 412508 w 753229"/>
                  <a:gd name="connsiteY139" fmla="*/ 469229 h 679947"/>
                  <a:gd name="connsiteX140" fmla="*/ 405002 w 753229"/>
                  <a:gd name="connsiteY140" fmla="*/ 468407 h 679947"/>
                  <a:gd name="connsiteX141" fmla="*/ 400170 w 753229"/>
                  <a:gd name="connsiteY141" fmla="*/ 470772 h 679947"/>
                  <a:gd name="connsiteX142" fmla="*/ 401712 w 753229"/>
                  <a:gd name="connsiteY142" fmla="*/ 477558 h 679947"/>
                  <a:gd name="connsiteX143" fmla="*/ 402740 w 753229"/>
                  <a:gd name="connsiteY143" fmla="*/ 488662 h 679947"/>
                  <a:gd name="connsiteX144" fmla="*/ 403460 w 753229"/>
                  <a:gd name="connsiteY144" fmla="*/ 499869 h 679947"/>
                  <a:gd name="connsiteX145" fmla="*/ 415387 w 753229"/>
                  <a:gd name="connsiteY145" fmla="*/ 509431 h 679947"/>
                  <a:gd name="connsiteX146" fmla="*/ 421967 w 753229"/>
                  <a:gd name="connsiteY146" fmla="*/ 512310 h 679947"/>
                  <a:gd name="connsiteX147" fmla="*/ 424640 w 753229"/>
                  <a:gd name="connsiteY147" fmla="*/ 515395 h 679947"/>
                  <a:gd name="connsiteX148" fmla="*/ 422276 w 753229"/>
                  <a:gd name="connsiteY148" fmla="*/ 519919 h 679947"/>
                  <a:gd name="connsiteX149" fmla="*/ 419808 w 753229"/>
                  <a:gd name="connsiteY149" fmla="*/ 526294 h 679947"/>
                  <a:gd name="connsiteX150" fmla="*/ 447980 w 753229"/>
                  <a:gd name="connsiteY150" fmla="*/ 547680 h 679947"/>
                  <a:gd name="connsiteX151" fmla="*/ 457851 w 753229"/>
                  <a:gd name="connsiteY151" fmla="*/ 562589 h 679947"/>
                  <a:gd name="connsiteX152" fmla="*/ 463711 w 753229"/>
                  <a:gd name="connsiteY152" fmla="*/ 574001 h 679947"/>
                  <a:gd name="connsiteX153" fmla="*/ 468852 w 753229"/>
                  <a:gd name="connsiteY153" fmla="*/ 576778 h 679947"/>
                  <a:gd name="connsiteX154" fmla="*/ 475330 w 753229"/>
                  <a:gd name="connsiteY154" fmla="*/ 582227 h 679947"/>
                  <a:gd name="connsiteX155" fmla="*/ 483555 w 753229"/>
                  <a:gd name="connsiteY155" fmla="*/ 591789 h 679947"/>
                  <a:gd name="connsiteX156" fmla="*/ 489210 w 753229"/>
                  <a:gd name="connsiteY156" fmla="*/ 597341 h 679947"/>
                  <a:gd name="connsiteX157" fmla="*/ 496099 w 753229"/>
                  <a:gd name="connsiteY157" fmla="*/ 601968 h 679947"/>
                  <a:gd name="connsiteX158" fmla="*/ 505456 w 753229"/>
                  <a:gd name="connsiteY158" fmla="*/ 610605 h 679947"/>
                  <a:gd name="connsiteX159" fmla="*/ 517177 w 753229"/>
                  <a:gd name="connsiteY159" fmla="*/ 625822 h 679947"/>
                  <a:gd name="connsiteX160" fmla="*/ 520159 w 753229"/>
                  <a:gd name="connsiteY160" fmla="*/ 628392 h 679947"/>
                  <a:gd name="connsiteX161" fmla="*/ 528898 w 753229"/>
                  <a:gd name="connsiteY161" fmla="*/ 634870 h 679947"/>
                  <a:gd name="connsiteX162" fmla="*/ 543293 w 753229"/>
                  <a:gd name="connsiteY162" fmla="*/ 646489 h 679947"/>
                  <a:gd name="connsiteX163" fmla="*/ 562006 w 753229"/>
                  <a:gd name="connsiteY163" fmla="*/ 657387 h 679947"/>
                  <a:gd name="connsiteX164" fmla="*/ 571362 w 753229"/>
                  <a:gd name="connsiteY164" fmla="*/ 659649 h 679947"/>
                  <a:gd name="connsiteX165" fmla="*/ 577017 w 753229"/>
                  <a:gd name="connsiteY165" fmla="*/ 661808 h 679947"/>
                  <a:gd name="connsiteX166" fmla="*/ 578765 w 753229"/>
                  <a:gd name="connsiteY166" fmla="*/ 661706 h 679947"/>
                  <a:gd name="connsiteX167" fmla="*/ 596964 w 753229"/>
                  <a:gd name="connsiteY167" fmla="*/ 669931 h 679947"/>
                  <a:gd name="connsiteX168" fmla="*/ 624005 w 753229"/>
                  <a:gd name="connsiteY168" fmla="*/ 679905 h 679947"/>
                  <a:gd name="connsiteX169" fmla="*/ 625034 w 753229"/>
                  <a:gd name="connsiteY169" fmla="*/ 679802 h 679947"/>
                  <a:gd name="connsiteX170" fmla="*/ 625651 w 753229"/>
                  <a:gd name="connsiteY170" fmla="*/ 675380 h 679947"/>
                  <a:gd name="connsiteX171" fmla="*/ 627193 w 753229"/>
                  <a:gd name="connsiteY171" fmla="*/ 668594 h 679947"/>
                  <a:gd name="connsiteX172" fmla="*/ 624211 w 753229"/>
                  <a:gd name="connsiteY172" fmla="*/ 656976 h 679947"/>
                  <a:gd name="connsiteX173" fmla="*/ 622360 w 753229"/>
                  <a:gd name="connsiteY173" fmla="*/ 644741 h 679947"/>
                  <a:gd name="connsiteX174" fmla="*/ 621435 w 753229"/>
                  <a:gd name="connsiteY174" fmla="*/ 640731 h 679947"/>
                  <a:gd name="connsiteX175" fmla="*/ 609405 w 753229"/>
                  <a:gd name="connsiteY175" fmla="*/ 622840 h 679947"/>
                  <a:gd name="connsiteX176" fmla="*/ 604881 w 753229"/>
                  <a:gd name="connsiteY176" fmla="*/ 616054 h 679947"/>
                  <a:gd name="connsiteX177" fmla="*/ 612490 w 753229"/>
                  <a:gd name="connsiteY177" fmla="*/ 613278 h 679947"/>
                  <a:gd name="connsiteX178" fmla="*/ 615677 w 753229"/>
                  <a:gd name="connsiteY178" fmla="*/ 612867 h 679947"/>
                  <a:gd name="connsiteX179" fmla="*/ 615471 w 753229"/>
                  <a:gd name="connsiteY179" fmla="*/ 608651 h 679947"/>
                  <a:gd name="connsiteX180" fmla="*/ 616500 w 753229"/>
                  <a:gd name="connsiteY180" fmla="*/ 602996 h 679947"/>
                  <a:gd name="connsiteX181" fmla="*/ 615574 w 753229"/>
                  <a:gd name="connsiteY181" fmla="*/ 597650 h 679947"/>
                  <a:gd name="connsiteX182" fmla="*/ 614649 w 753229"/>
                  <a:gd name="connsiteY182" fmla="*/ 592303 h 679947"/>
                  <a:gd name="connsiteX183" fmla="*/ 615677 w 753229"/>
                  <a:gd name="connsiteY183" fmla="*/ 591378 h 679947"/>
                  <a:gd name="connsiteX184" fmla="*/ 615780 w 753229"/>
                  <a:gd name="connsiteY184" fmla="*/ 591172 h 679947"/>
                  <a:gd name="connsiteX185" fmla="*/ 610022 w 753229"/>
                  <a:gd name="connsiteY185" fmla="*/ 582330 h 679947"/>
                  <a:gd name="connsiteX186" fmla="*/ 607143 w 753229"/>
                  <a:gd name="connsiteY186" fmla="*/ 576675 h 679947"/>
                  <a:gd name="connsiteX187" fmla="*/ 611462 w 753229"/>
                  <a:gd name="connsiteY187" fmla="*/ 573385 h 679947"/>
                  <a:gd name="connsiteX188" fmla="*/ 612079 w 753229"/>
                  <a:gd name="connsiteY188" fmla="*/ 572870 h 679947"/>
                  <a:gd name="connsiteX189" fmla="*/ 602619 w 753229"/>
                  <a:gd name="connsiteY189" fmla="*/ 564234 h 679947"/>
                  <a:gd name="connsiteX190" fmla="*/ 595216 w 753229"/>
                  <a:gd name="connsiteY190" fmla="*/ 557242 h 679947"/>
                  <a:gd name="connsiteX191" fmla="*/ 596039 w 753229"/>
                  <a:gd name="connsiteY191" fmla="*/ 555186 h 679947"/>
                  <a:gd name="connsiteX192" fmla="*/ 602208 w 753229"/>
                  <a:gd name="connsiteY192" fmla="*/ 556522 h 679947"/>
                  <a:gd name="connsiteX193" fmla="*/ 609097 w 753229"/>
                  <a:gd name="connsiteY193" fmla="*/ 558579 h 679947"/>
                  <a:gd name="connsiteX194" fmla="*/ 606012 w 753229"/>
                  <a:gd name="connsiteY194" fmla="*/ 554260 h 679947"/>
                  <a:gd name="connsiteX195" fmla="*/ 603133 w 753229"/>
                  <a:gd name="connsiteY195" fmla="*/ 548400 h 679947"/>
                  <a:gd name="connsiteX196" fmla="*/ 613518 w 753229"/>
                  <a:gd name="connsiteY196" fmla="*/ 543567 h 679947"/>
                  <a:gd name="connsiteX197" fmla="*/ 618865 w 753229"/>
                  <a:gd name="connsiteY197" fmla="*/ 540688 h 679947"/>
                  <a:gd name="connsiteX198" fmla="*/ 615883 w 753229"/>
                  <a:gd name="connsiteY198" fmla="*/ 532257 h 679947"/>
                  <a:gd name="connsiteX199" fmla="*/ 614443 w 753229"/>
                  <a:gd name="connsiteY199" fmla="*/ 526705 h 679947"/>
                  <a:gd name="connsiteX200" fmla="*/ 618350 w 753229"/>
                  <a:gd name="connsiteY200" fmla="*/ 525471 h 679947"/>
                  <a:gd name="connsiteX201" fmla="*/ 623800 w 753229"/>
                  <a:gd name="connsiteY201" fmla="*/ 531023 h 679947"/>
                  <a:gd name="connsiteX202" fmla="*/ 628632 w 753229"/>
                  <a:gd name="connsiteY202" fmla="*/ 539660 h 679947"/>
                  <a:gd name="connsiteX203" fmla="*/ 629044 w 753229"/>
                  <a:gd name="connsiteY203" fmla="*/ 538940 h 679947"/>
                  <a:gd name="connsiteX204" fmla="*/ 637269 w 753229"/>
                  <a:gd name="connsiteY204" fmla="*/ 535239 h 679947"/>
                  <a:gd name="connsiteX205" fmla="*/ 649813 w 753229"/>
                  <a:gd name="connsiteY205" fmla="*/ 532566 h 679947"/>
                  <a:gd name="connsiteX206" fmla="*/ 659889 w 753229"/>
                  <a:gd name="connsiteY206" fmla="*/ 505010 h 679947"/>
                  <a:gd name="connsiteX207" fmla="*/ 663282 w 753229"/>
                  <a:gd name="connsiteY207" fmla="*/ 492878 h 679947"/>
                  <a:gd name="connsiteX208" fmla="*/ 664002 w 753229"/>
                  <a:gd name="connsiteY208" fmla="*/ 486709 h 679947"/>
                  <a:gd name="connsiteX209" fmla="*/ 660506 w 753229"/>
                  <a:gd name="connsiteY209" fmla="*/ 477763 h 679947"/>
                  <a:gd name="connsiteX210" fmla="*/ 673256 w 753229"/>
                  <a:gd name="connsiteY210" fmla="*/ 479306 h 679947"/>
                  <a:gd name="connsiteX211" fmla="*/ 677677 w 753229"/>
                  <a:gd name="connsiteY211" fmla="*/ 480951 h 679947"/>
                  <a:gd name="connsiteX212" fmla="*/ 677574 w 753229"/>
                  <a:gd name="connsiteY212" fmla="*/ 480642 h 679947"/>
                  <a:gd name="connsiteX213" fmla="*/ 677882 w 753229"/>
                  <a:gd name="connsiteY213" fmla="*/ 477249 h 679947"/>
                  <a:gd name="connsiteX214" fmla="*/ 682612 w 753229"/>
                  <a:gd name="connsiteY214" fmla="*/ 475810 h 679947"/>
                  <a:gd name="connsiteX215" fmla="*/ 689912 w 753229"/>
                  <a:gd name="connsiteY215" fmla="*/ 473753 h 679947"/>
                  <a:gd name="connsiteX216" fmla="*/ 697726 w 753229"/>
                  <a:gd name="connsiteY216" fmla="*/ 471080 h 679947"/>
                  <a:gd name="connsiteX217" fmla="*/ 731348 w 753229"/>
                  <a:gd name="connsiteY217" fmla="*/ 457405 h 679947"/>
                  <a:gd name="connsiteX218" fmla="*/ 743995 w 753229"/>
                  <a:gd name="connsiteY218" fmla="*/ 442497 h 679947"/>
                  <a:gd name="connsiteX219" fmla="*/ 751295 w 753229"/>
                  <a:gd name="connsiteY219" fmla="*/ 435299 h 679947"/>
                  <a:gd name="connsiteX220" fmla="*/ 753043 w 753229"/>
                  <a:gd name="connsiteY220" fmla="*/ 428513 h 679947"/>
                  <a:gd name="connsiteX221" fmla="*/ 752426 w 753229"/>
                  <a:gd name="connsiteY221" fmla="*/ 429027 h 679947"/>
                  <a:gd name="connsiteX222" fmla="*/ 730628 w 753229"/>
                  <a:gd name="connsiteY222" fmla="*/ 430467 h 679947"/>
                  <a:gd name="connsiteX223" fmla="*/ 723534 w 753229"/>
                  <a:gd name="connsiteY223" fmla="*/ 428308 h 679947"/>
                  <a:gd name="connsiteX224" fmla="*/ 701942 w 753229"/>
                  <a:gd name="connsiteY224" fmla="*/ 425943 h 679947"/>
                  <a:gd name="connsiteX225" fmla="*/ 697932 w 753229"/>
                  <a:gd name="connsiteY225" fmla="*/ 427485 h 679947"/>
                  <a:gd name="connsiteX226" fmla="*/ 694231 w 753229"/>
                  <a:gd name="connsiteY226" fmla="*/ 419362 h 679947"/>
                  <a:gd name="connsiteX227" fmla="*/ 697829 w 753229"/>
                  <a:gd name="connsiteY227" fmla="*/ 414530 h 679947"/>
                  <a:gd name="connsiteX228" fmla="*/ 699474 w 753229"/>
                  <a:gd name="connsiteY228" fmla="*/ 413810 h 679947"/>
                  <a:gd name="connsiteX229" fmla="*/ 694128 w 753229"/>
                  <a:gd name="connsiteY229" fmla="*/ 406921 h 679947"/>
                  <a:gd name="connsiteX230" fmla="*/ 689604 w 753229"/>
                  <a:gd name="connsiteY230" fmla="*/ 402089 h 679947"/>
                  <a:gd name="connsiteX231" fmla="*/ 687856 w 753229"/>
                  <a:gd name="connsiteY231" fmla="*/ 396742 h 679947"/>
                  <a:gd name="connsiteX232" fmla="*/ 713149 w 753229"/>
                  <a:gd name="connsiteY232" fmla="*/ 407847 h 679947"/>
                  <a:gd name="connsiteX233" fmla="*/ 746359 w 753229"/>
                  <a:gd name="connsiteY233" fmla="*/ 419054 h 679947"/>
                  <a:gd name="connsiteX234" fmla="*/ 747593 w 753229"/>
                  <a:gd name="connsiteY234" fmla="*/ 417820 h 679947"/>
                  <a:gd name="connsiteX235" fmla="*/ 742452 w 753229"/>
                  <a:gd name="connsiteY235" fmla="*/ 410006 h 679947"/>
                  <a:gd name="connsiteX236" fmla="*/ 735975 w 753229"/>
                  <a:gd name="connsiteY236" fmla="*/ 400238 h 679947"/>
                  <a:gd name="connsiteX237" fmla="*/ 705026 w 753229"/>
                  <a:gd name="connsiteY237" fmla="*/ 380805 h 679947"/>
                  <a:gd name="connsiteX238" fmla="*/ 680144 w 753229"/>
                  <a:gd name="connsiteY238" fmla="*/ 366000 h 679947"/>
                  <a:gd name="connsiteX239" fmla="*/ 678294 w 753229"/>
                  <a:gd name="connsiteY239" fmla="*/ 361578 h 679947"/>
                  <a:gd name="connsiteX240" fmla="*/ 700811 w 753229"/>
                  <a:gd name="connsiteY240" fmla="*/ 367131 h 679947"/>
                  <a:gd name="connsiteX241" fmla="*/ 705952 w 753229"/>
                  <a:gd name="connsiteY241" fmla="*/ 367645 h 679947"/>
                  <a:gd name="connsiteX242" fmla="*/ 699474 w 753229"/>
                  <a:gd name="connsiteY242" fmla="*/ 353353 h 679947"/>
                  <a:gd name="connsiteX243" fmla="*/ 684154 w 753229"/>
                  <a:gd name="connsiteY243" fmla="*/ 348829 h 679947"/>
                  <a:gd name="connsiteX244" fmla="*/ 672330 w 753229"/>
                  <a:gd name="connsiteY244" fmla="*/ 352633 h 679947"/>
                  <a:gd name="connsiteX245" fmla="*/ 664310 w 753229"/>
                  <a:gd name="connsiteY245" fmla="*/ 353764 h 679947"/>
                  <a:gd name="connsiteX246" fmla="*/ 654954 w 753229"/>
                  <a:gd name="connsiteY246" fmla="*/ 344408 h 679947"/>
                  <a:gd name="connsiteX247" fmla="*/ 658964 w 753229"/>
                  <a:gd name="connsiteY247" fmla="*/ 341220 h 679947"/>
                  <a:gd name="connsiteX248" fmla="*/ 661843 w 753229"/>
                  <a:gd name="connsiteY248" fmla="*/ 340192 h 679947"/>
                  <a:gd name="connsiteX249" fmla="*/ 658347 w 753229"/>
                  <a:gd name="connsiteY249" fmla="*/ 336388 h 679947"/>
                  <a:gd name="connsiteX250" fmla="*/ 653514 w 753229"/>
                  <a:gd name="connsiteY250" fmla="*/ 329910 h 679947"/>
                  <a:gd name="connsiteX251" fmla="*/ 654337 w 753229"/>
                  <a:gd name="connsiteY251" fmla="*/ 328574 h 679947"/>
                  <a:gd name="connsiteX252" fmla="*/ 668629 w 753229"/>
                  <a:gd name="connsiteY252" fmla="*/ 332995 h 679947"/>
                  <a:gd name="connsiteX253" fmla="*/ 687547 w 753229"/>
                  <a:gd name="connsiteY253" fmla="*/ 339061 h 679947"/>
                  <a:gd name="connsiteX254" fmla="*/ 695053 w 753229"/>
                  <a:gd name="connsiteY254" fmla="*/ 337416 h 679947"/>
                  <a:gd name="connsiteX255" fmla="*/ 702353 w 753229"/>
                  <a:gd name="connsiteY255" fmla="*/ 333715 h 679947"/>
                  <a:gd name="connsiteX256" fmla="*/ 685594 w 753229"/>
                  <a:gd name="connsiteY256" fmla="*/ 322507 h 679947"/>
                  <a:gd name="connsiteX257" fmla="*/ 672947 w 753229"/>
                  <a:gd name="connsiteY257" fmla="*/ 316133 h 679947"/>
                  <a:gd name="connsiteX258" fmla="*/ 670993 w 753229"/>
                  <a:gd name="connsiteY258" fmla="*/ 312740 h 679947"/>
                  <a:gd name="connsiteX259" fmla="*/ 694745 w 753229"/>
                  <a:gd name="connsiteY259" fmla="*/ 311300 h 679947"/>
                  <a:gd name="connsiteX260" fmla="*/ 697212 w 753229"/>
                  <a:gd name="connsiteY260" fmla="*/ 311506 h 679947"/>
                  <a:gd name="connsiteX261" fmla="*/ 698857 w 753229"/>
                  <a:gd name="connsiteY261" fmla="*/ 310889 h 679947"/>
                  <a:gd name="connsiteX262" fmla="*/ 694950 w 753229"/>
                  <a:gd name="connsiteY262" fmla="*/ 303794 h 679947"/>
                  <a:gd name="connsiteX263" fmla="*/ 692894 w 753229"/>
                  <a:gd name="connsiteY263" fmla="*/ 303178 h 679947"/>
                  <a:gd name="connsiteX264" fmla="*/ 681584 w 753229"/>
                  <a:gd name="connsiteY264" fmla="*/ 301635 h 679947"/>
                  <a:gd name="connsiteX265" fmla="*/ 657216 w 753229"/>
                  <a:gd name="connsiteY265" fmla="*/ 285596 h 679947"/>
                  <a:gd name="connsiteX266" fmla="*/ 657627 w 753229"/>
                  <a:gd name="connsiteY266" fmla="*/ 281997 h 679947"/>
                  <a:gd name="connsiteX267" fmla="*/ 664927 w 753229"/>
                  <a:gd name="connsiteY267" fmla="*/ 281483 h 679947"/>
                  <a:gd name="connsiteX268" fmla="*/ 674078 w 753229"/>
                  <a:gd name="connsiteY268" fmla="*/ 280557 h 679947"/>
                  <a:gd name="connsiteX269" fmla="*/ 673461 w 753229"/>
                  <a:gd name="connsiteY269" fmla="*/ 277062 h 679947"/>
                  <a:gd name="connsiteX270" fmla="*/ 647448 w 753229"/>
                  <a:gd name="connsiteY270" fmla="*/ 254853 h 679947"/>
                  <a:gd name="connsiteX271" fmla="*/ 621024 w 753229"/>
                  <a:gd name="connsiteY271" fmla="*/ 247656 h 679947"/>
                  <a:gd name="connsiteX272" fmla="*/ 612695 w 753229"/>
                  <a:gd name="connsiteY272" fmla="*/ 242823 h 679947"/>
                  <a:gd name="connsiteX273" fmla="*/ 603030 w 753229"/>
                  <a:gd name="connsiteY273" fmla="*/ 235420 h 679947"/>
                  <a:gd name="connsiteX274" fmla="*/ 603853 w 753229"/>
                  <a:gd name="connsiteY274" fmla="*/ 233775 h 679947"/>
                  <a:gd name="connsiteX275" fmla="*/ 608891 w 753229"/>
                  <a:gd name="connsiteY275" fmla="*/ 234084 h 679947"/>
                  <a:gd name="connsiteX276" fmla="*/ 615266 w 753229"/>
                  <a:gd name="connsiteY276" fmla="*/ 234598 h 679947"/>
                  <a:gd name="connsiteX277" fmla="*/ 616397 w 753229"/>
                  <a:gd name="connsiteY277" fmla="*/ 232747 h 679947"/>
                  <a:gd name="connsiteX278" fmla="*/ 636549 w 753229"/>
                  <a:gd name="connsiteY278" fmla="*/ 230999 h 679947"/>
                  <a:gd name="connsiteX279" fmla="*/ 647962 w 753229"/>
                  <a:gd name="connsiteY279" fmla="*/ 232336 h 679947"/>
                  <a:gd name="connsiteX280" fmla="*/ 648065 w 753229"/>
                  <a:gd name="connsiteY280" fmla="*/ 232336 h 679947"/>
                  <a:gd name="connsiteX281" fmla="*/ 644466 w 753229"/>
                  <a:gd name="connsiteY281" fmla="*/ 227914 h 679947"/>
                  <a:gd name="connsiteX282" fmla="*/ 628838 w 753229"/>
                  <a:gd name="connsiteY282" fmla="*/ 218147 h 679947"/>
                  <a:gd name="connsiteX283" fmla="*/ 624520 w 753229"/>
                  <a:gd name="connsiteY283" fmla="*/ 220306 h 679947"/>
                  <a:gd name="connsiteX284" fmla="*/ 604161 w 753229"/>
                  <a:gd name="connsiteY284" fmla="*/ 212697 h 679947"/>
                  <a:gd name="connsiteX285" fmla="*/ 602002 w 753229"/>
                  <a:gd name="connsiteY285" fmla="*/ 207865 h 679947"/>
                  <a:gd name="connsiteX286" fmla="*/ 610125 w 753229"/>
                  <a:gd name="connsiteY286" fmla="*/ 207351 h 679947"/>
                  <a:gd name="connsiteX287" fmla="*/ 615471 w 753229"/>
                  <a:gd name="connsiteY287" fmla="*/ 207968 h 679947"/>
                  <a:gd name="connsiteX288" fmla="*/ 593982 w 753229"/>
                  <a:gd name="connsiteY288" fmla="*/ 198817 h 679947"/>
                  <a:gd name="connsiteX289" fmla="*/ 589150 w 753229"/>
                  <a:gd name="connsiteY289" fmla="*/ 199125 h 679947"/>
                  <a:gd name="connsiteX290" fmla="*/ 589356 w 753229"/>
                  <a:gd name="connsiteY290" fmla="*/ 200565 h 679947"/>
                  <a:gd name="connsiteX291" fmla="*/ 589047 w 753229"/>
                  <a:gd name="connsiteY291" fmla="*/ 206837 h 679947"/>
                  <a:gd name="connsiteX292" fmla="*/ 581130 w 753229"/>
                  <a:gd name="connsiteY292" fmla="*/ 206323 h 679947"/>
                  <a:gd name="connsiteX293" fmla="*/ 579177 w 753229"/>
                  <a:gd name="connsiteY293" fmla="*/ 201387 h 679947"/>
                  <a:gd name="connsiteX294" fmla="*/ 562931 w 753229"/>
                  <a:gd name="connsiteY294" fmla="*/ 174963 h 679947"/>
                  <a:gd name="connsiteX295" fmla="*/ 561286 w 753229"/>
                  <a:gd name="connsiteY295" fmla="*/ 171159 h 679947"/>
                  <a:gd name="connsiteX296" fmla="*/ 565193 w 753229"/>
                  <a:gd name="connsiteY296" fmla="*/ 166326 h 679947"/>
                  <a:gd name="connsiteX297" fmla="*/ 569100 w 753229"/>
                  <a:gd name="connsiteY297" fmla="*/ 161494 h 679947"/>
                  <a:gd name="connsiteX298" fmla="*/ 565090 w 753229"/>
                  <a:gd name="connsiteY298" fmla="*/ 155119 h 679947"/>
                  <a:gd name="connsiteX299" fmla="*/ 558818 w 753229"/>
                  <a:gd name="connsiteY299" fmla="*/ 143192 h 679947"/>
                  <a:gd name="connsiteX300" fmla="*/ 570745 w 753229"/>
                  <a:gd name="connsiteY300" fmla="*/ 138771 h 679947"/>
                  <a:gd name="connsiteX301" fmla="*/ 571260 w 753229"/>
                  <a:gd name="connsiteY301" fmla="*/ 138771 h 679947"/>
                  <a:gd name="connsiteX302" fmla="*/ 567147 w 753229"/>
                  <a:gd name="connsiteY302" fmla="*/ 135069 h 679947"/>
                  <a:gd name="connsiteX303" fmla="*/ 552958 w 753229"/>
                  <a:gd name="connsiteY303" fmla="*/ 129003 h 679947"/>
                  <a:gd name="connsiteX304" fmla="*/ 549256 w 753229"/>
                  <a:gd name="connsiteY304" fmla="*/ 133321 h 679947"/>
                  <a:gd name="connsiteX305" fmla="*/ 545863 w 753229"/>
                  <a:gd name="connsiteY305" fmla="*/ 137537 h 679947"/>
                  <a:gd name="connsiteX306" fmla="*/ 541237 w 753229"/>
                  <a:gd name="connsiteY306" fmla="*/ 136509 h 679947"/>
                  <a:gd name="connsiteX307" fmla="*/ 537227 w 753229"/>
                  <a:gd name="connsiteY307" fmla="*/ 128386 h 679947"/>
                  <a:gd name="connsiteX308" fmla="*/ 545555 w 753229"/>
                  <a:gd name="connsiteY308" fmla="*/ 122628 h 679947"/>
                  <a:gd name="connsiteX309" fmla="*/ 566941 w 753229"/>
                  <a:gd name="connsiteY309" fmla="*/ 118516 h 679947"/>
                  <a:gd name="connsiteX310" fmla="*/ 566633 w 753229"/>
                  <a:gd name="connsiteY310" fmla="*/ 117693 h 679947"/>
                  <a:gd name="connsiteX311" fmla="*/ 542368 w 753229"/>
                  <a:gd name="connsiteY311" fmla="*/ 112963 h 679947"/>
                  <a:gd name="connsiteX312" fmla="*/ 533114 w 753229"/>
                  <a:gd name="connsiteY312" fmla="*/ 111113 h 679947"/>
                  <a:gd name="connsiteX313" fmla="*/ 532805 w 753229"/>
                  <a:gd name="connsiteY313" fmla="*/ 108953 h 679947"/>
                  <a:gd name="connsiteX314" fmla="*/ 542779 w 753229"/>
                  <a:gd name="connsiteY314" fmla="*/ 106177 h 679947"/>
                  <a:gd name="connsiteX315" fmla="*/ 553472 w 753229"/>
                  <a:gd name="connsiteY315" fmla="*/ 103298 h 679947"/>
                  <a:gd name="connsiteX316" fmla="*/ 559949 w 753229"/>
                  <a:gd name="connsiteY316" fmla="*/ 100008 h 679947"/>
                  <a:gd name="connsiteX317" fmla="*/ 563137 w 753229"/>
                  <a:gd name="connsiteY317" fmla="*/ 98569 h 679947"/>
                  <a:gd name="connsiteX318" fmla="*/ 563137 w 753229"/>
                  <a:gd name="connsiteY318" fmla="*/ 96204 h 679947"/>
                  <a:gd name="connsiteX319" fmla="*/ 563343 w 753229"/>
                  <a:gd name="connsiteY319" fmla="*/ 93017 h 679947"/>
                  <a:gd name="connsiteX320" fmla="*/ 566221 w 753229"/>
                  <a:gd name="connsiteY320" fmla="*/ 91886 h 679947"/>
                  <a:gd name="connsiteX321" fmla="*/ 575372 w 753229"/>
                  <a:gd name="connsiteY321" fmla="*/ 84277 h 679947"/>
                  <a:gd name="connsiteX322" fmla="*/ 574755 w 753229"/>
                  <a:gd name="connsiteY322" fmla="*/ 78828 h 679947"/>
                  <a:gd name="connsiteX323" fmla="*/ 574755 w 753229"/>
                  <a:gd name="connsiteY323" fmla="*/ 78828 h 679947"/>
                  <a:gd name="connsiteX324" fmla="*/ 525505 w 753229"/>
                  <a:gd name="connsiteY324" fmla="*/ 64125 h 679947"/>
                  <a:gd name="connsiteX325" fmla="*/ 513681 w 753229"/>
                  <a:gd name="connsiteY325" fmla="*/ 66901 h 679947"/>
                  <a:gd name="connsiteX326" fmla="*/ 518102 w 753229"/>
                  <a:gd name="connsiteY326" fmla="*/ 75949 h 679947"/>
                  <a:gd name="connsiteX327" fmla="*/ 520262 w 753229"/>
                  <a:gd name="connsiteY327" fmla="*/ 81192 h 679947"/>
                  <a:gd name="connsiteX328" fmla="*/ 508952 w 753229"/>
                  <a:gd name="connsiteY328" fmla="*/ 80267 h 679947"/>
                  <a:gd name="connsiteX329" fmla="*/ 498258 w 753229"/>
                  <a:gd name="connsiteY329" fmla="*/ 78519 h 679947"/>
                  <a:gd name="connsiteX330" fmla="*/ 496510 w 753229"/>
                  <a:gd name="connsiteY330" fmla="*/ 79650 h 679947"/>
                  <a:gd name="connsiteX331" fmla="*/ 489725 w 753229"/>
                  <a:gd name="connsiteY331" fmla="*/ 76154 h 679947"/>
                  <a:gd name="connsiteX332" fmla="*/ 484789 w 753229"/>
                  <a:gd name="connsiteY332" fmla="*/ 73173 h 679947"/>
                  <a:gd name="connsiteX333" fmla="*/ 484481 w 753229"/>
                  <a:gd name="connsiteY333" fmla="*/ 73481 h 679947"/>
                  <a:gd name="connsiteX334" fmla="*/ 483555 w 753229"/>
                  <a:gd name="connsiteY334" fmla="*/ 81090 h 679947"/>
                  <a:gd name="connsiteX335" fmla="*/ 481191 w 753229"/>
                  <a:gd name="connsiteY335" fmla="*/ 92605 h 679947"/>
                  <a:gd name="connsiteX336" fmla="*/ 479854 w 753229"/>
                  <a:gd name="connsiteY336" fmla="*/ 100934 h 679947"/>
                  <a:gd name="connsiteX337" fmla="*/ 477078 w 753229"/>
                  <a:gd name="connsiteY337" fmla="*/ 108851 h 679947"/>
                  <a:gd name="connsiteX338" fmla="*/ 475330 w 753229"/>
                  <a:gd name="connsiteY338" fmla="*/ 108439 h 679947"/>
                  <a:gd name="connsiteX339" fmla="*/ 466796 w 753229"/>
                  <a:gd name="connsiteY339" fmla="*/ 81192 h 679947"/>
                  <a:gd name="connsiteX340" fmla="*/ 466076 w 753229"/>
                  <a:gd name="connsiteY340" fmla="*/ 77697 h 679947"/>
                  <a:gd name="connsiteX341" fmla="*/ 441091 w 753229"/>
                  <a:gd name="connsiteY341" fmla="*/ 57030 h 679947"/>
                  <a:gd name="connsiteX342" fmla="*/ 438521 w 753229"/>
                  <a:gd name="connsiteY342" fmla="*/ 58161 h 679947"/>
                  <a:gd name="connsiteX343" fmla="*/ 439343 w 753229"/>
                  <a:gd name="connsiteY343" fmla="*/ 62479 h 679947"/>
                  <a:gd name="connsiteX344" fmla="*/ 438727 w 753229"/>
                  <a:gd name="connsiteY344" fmla="*/ 68546 h 679947"/>
                  <a:gd name="connsiteX345" fmla="*/ 433791 w 753229"/>
                  <a:gd name="connsiteY345" fmla="*/ 73687 h 679947"/>
                  <a:gd name="connsiteX346" fmla="*/ 421042 w 753229"/>
                  <a:gd name="connsiteY346" fmla="*/ 84071 h 679947"/>
                  <a:gd name="connsiteX347" fmla="*/ 417237 w 753229"/>
                  <a:gd name="connsiteY347" fmla="*/ 82735 h 679947"/>
                  <a:gd name="connsiteX348" fmla="*/ 419294 w 753229"/>
                  <a:gd name="connsiteY348" fmla="*/ 70191 h 679947"/>
                  <a:gd name="connsiteX349" fmla="*/ 421864 w 753229"/>
                  <a:gd name="connsiteY349" fmla="*/ 63816 h 679947"/>
                  <a:gd name="connsiteX350" fmla="*/ 378783 w 753229"/>
                  <a:gd name="connsiteY350" fmla="*/ 61760 h 679947"/>
                  <a:gd name="connsiteX351" fmla="*/ 366959 w 753229"/>
                  <a:gd name="connsiteY351" fmla="*/ 66181 h 679947"/>
                  <a:gd name="connsiteX352" fmla="*/ 348349 w 753229"/>
                  <a:gd name="connsiteY352" fmla="*/ 68854 h 679947"/>
                  <a:gd name="connsiteX353" fmla="*/ 347526 w 753229"/>
                  <a:gd name="connsiteY353" fmla="*/ 65358 h 679947"/>
                  <a:gd name="connsiteX354" fmla="*/ 376110 w 753229"/>
                  <a:gd name="connsiteY354" fmla="*/ 52712 h 679947"/>
                  <a:gd name="connsiteX355" fmla="*/ 394412 w 753229"/>
                  <a:gd name="connsiteY355" fmla="*/ 52095 h 679947"/>
                  <a:gd name="connsiteX356" fmla="*/ 420219 w 753229"/>
                  <a:gd name="connsiteY356" fmla="*/ 49010 h 679947"/>
                  <a:gd name="connsiteX357" fmla="*/ 431735 w 753229"/>
                  <a:gd name="connsiteY357" fmla="*/ 43047 h 679947"/>
                  <a:gd name="connsiteX358" fmla="*/ 438418 w 753229"/>
                  <a:gd name="connsiteY358" fmla="*/ 39859 h 679947"/>
                  <a:gd name="connsiteX359" fmla="*/ 438418 w 753229"/>
                  <a:gd name="connsiteY359" fmla="*/ 39140 h 679947"/>
                  <a:gd name="connsiteX360" fmla="*/ 409937 w 753229"/>
                  <a:gd name="connsiteY360" fmla="*/ 28652 h 679947"/>
                  <a:gd name="connsiteX361" fmla="*/ 390093 w 753229"/>
                  <a:gd name="connsiteY361" fmla="*/ 21763 h 6799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</a:cxnLst>
                <a:rect l="l" t="t" r="r" b="b"/>
                <a:pathLst>
                  <a:path w="753229" h="679947">
                    <a:moveTo>
                      <a:pt x="390093" y="21763"/>
                    </a:moveTo>
                    <a:cubicBezTo>
                      <a:pt x="387831" y="19090"/>
                      <a:pt x="382896" y="17342"/>
                      <a:pt x="378064" y="15697"/>
                    </a:cubicBezTo>
                    <a:cubicBezTo>
                      <a:pt x="374054" y="14360"/>
                      <a:pt x="370352" y="13127"/>
                      <a:pt x="368090" y="11276"/>
                    </a:cubicBezTo>
                    <a:cubicBezTo>
                      <a:pt x="365931" y="9528"/>
                      <a:pt x="359762" y="9219"/>
                      <a:pt x="353798" y="8911"/>
                    </a:cubicBezTo>
                    <a:cubicBezTo>
                      <a:pt x="346807" y="8500"/>
                      <a:pt x="339507" y="8088"/>
                      <a:pt x="334777" y="5826"/>
                    </a:cubicBezTo>
                    <a:cubicBezTo>
                      <a:pt x="326346" y="1611"/>
                      <a:pt x="310615" y="-857"/>
                      <a:pt x="299613" y="274"/>
                    </a:cubicBezTo>
                    <a:cubicBezTo>
                      <a:pt x="293752" y="891"/>
                      <a:pt x="283779" y="994"/>
                      <a:pt x="274937" y="994"/>
                    </a:cubicBezTo>
                    <a:cubicBezTo>
                      <a:pt x="267842" y="1097"/>
                      <a:pt x="261159" y="1097"/>
                      <a:pt x="258897" y="1405"/>
                    </a:cubicBezTo>
                    <a:cubicBezTo>
                      <a:pt x="256943" y="1714"/>
                      <a:pt x="255710" y="2331"/>
                      <a:pt x="254476" y="3050"/>
                    </a:cubicBezTo>
                    <a:cubicBezTo>
                      <a:pt x="252625" y="3976"/>
                      <a:pt x="250774" y="5004"/>
                      <a:pt x="247278" y="4695"/>
                    </a:cubicBezTo>
                    <a:cubicBezTo>
                      <a:pt x="244091" y="4387"/>
                      <a:pt x="241521" y="5210"/>
                      <a:pt x="241212" y="6238"/>
                    </a:cubicBezTo>
                    <a:cubicBezTo>
                      <a:pt x="241007" y="6855"/>
                      <a:pt x="241623" y="8088"/>
                      <a:pt x="244091" y="9734"/>
                    </a:cubicBezTo>
                    <a:cubicBezTo>
                      <a:pt x="250157" y="13743"/>
                      <a:pt x="250980" y="16520"/>
                      <a:pt x="250672" y="18165"/>
                    </a:cubicBezTo>
                    <a:cubicBezTo>
                      <a:pt x="250466" y="19296"/>
                      <a:pt x="249541" y="20221"/>
                      <a:pt x="248204" y="20427"/>
                    </a:cubicBezTo>
                    <a:cubicBezTo>
                      <a:pt x="245942" y="20941"/>
                      <a:pt x="242549" y="19810"/>
                      <a:pt x="240287" y="16725"/>
                    </a:cubicBezTo>
                    <a:cubicBezTo>
                      <a:pt x="236688" y="11790"/>
                      <a:pt x="226818" y="9014"/>
                      <a:pt x="223219" y="10248"/>
                    </a:cubicBezTo>
                    <a:cubicBezTo>
                      <a:pt x="222294" y="10556"/>
                      <a:pt x="222294" y="10967"/>
                      <a:pt x="222294" y="11173"/>
                    </a:cubicBezTo>
                    <a:cubicBezTo>
                      <a:pt x="222294" y="11893"/>
                      <a:pt x="222088" y="12510"/>
                      <a:pt x="221574" y="12921"/>
                    </a:cubicBezTo>
                    <a:cubicBezTo>
                      <a:pt x="219723" y="14463"/>
                      <a:pt x="214685" y="13641"/>
                      <a:pt x="206562" y="11996"/>
                    </a:cubicBezTo>
                    <a:cubicBezTo>
                      <a:pt x="202450" y="11173"/>
                      <a:pt x="195664" y="9836"/>
                      <a:pt x="194533" y="10556"/>
                    </a:cubicBezTo>
                    <a:cubicBezTo>
                      <a:pt x="194533" y="10556"/>
                      <a:pt x="194533" y="10556"/>
                      <a:pt x="194533" y="10659"/>
                    </a:cubicBezTo>
                    <a:cubicBezTo>
                      <a:pt x="194738" y="11481"/>
                      <a:pt x="194635" y="12304"/>
                      <a:pt x="194224" y="13024"/>
                    </a:cubicBezTo>
                    <a:cubicBezTo>
                      <a:pt x="192373" y="15697"/>
                      <a:pt x="185073" y="16108"/>
                      <a:pt x="175100" y="16520"/>
                    </a:cubicBezTo>
                    <a:cubicBezTo>
                      <a:pt x="170884" y="16725"/>
                      <a:pt x="166874" y="16828"/>
                      <a:pt x="165024" y="17342"/>
                    </a:cubicBezTo>
                    <a:cubicBezTo>
                      <a:pt x="166360" y="18473"/>
                      <a:pt x="170679" y="20427"/>
                      <a:pt x="173969" y="21969"/>
                    </a:cubicBezTo>
                    <a:cubicBezTo>
                      <a:pt x="180755" y="25156"/>
                      <a:pt x="185279" y="27316"/>
                      <a:pt x="186718" y="29372"/>
                    </a:cubicBezTo>
                    <a:cubicBezTo>
                      <a:pt x="187335" y="30297"/>
                      <a:pt x="187130" y="31017"/>
                      <a:pt x="186924" y="31325"/>
                    </a:cubicBezTo>
                    <a:cubicBezTo>
                      <a:pt x="186204" y="32765"/>
                      <a:pt x="183634" y="33073"/>
                      <a:pt x="179213" y="33382"/>
                    </a:cubicBezTo>
                    <a:cubicBezTo>
                      <a:pt x="176951" y="33587"/>
                      <a:pt x="172632" y="33793"/>
                      <a:pt x="172221" y="34616"/>
                    </a:cubicBezTo>
                    <a:cubicBezTo>
                      <a:pt x="172221" y="34616"/>
                      <a:pt x="172221" y="34616"/>
                      <a:pt x="172221" y="34616"/>
                    </a:cubicBezTo>
                    <a:cubicBezTo>
                      <a:pt x="172221" y="34616"/>
                      <a:pt x="172324" y="35233"/>
                      <a:pt x="174483" y="36878"/>
                    </a:cubicBezTo>
                    <a:cubicBezTo>
                      <a:pt x="179727" y="40682"/>
                      <a:pt x="187027" y="44075"/>
                      <a:pt x="194841" y="47571"/>
                    </a:cubicBezTo>
                    <a:cubicBezTo>
                      <a:pt x="203272" y="51375"/>
                      <a:pt x="211909" y="55385"/>
                      <a:pt x="219723" y="60629"/>
                    </a:cubicBezTo>
                    <a:cubicBezTo>
                      <a:pt x="225789" y="64639"/>
                      <a:pt x="226509" y="65872"/>
                      <a:pt x="225789" y="67106"/>
                    </a:cubicBezTo>
                    <a:cubicBezTo>
                      <a:pt x="225275" y="68032"/>
                      <a:pt x="224144" y="68546"/>
                      <a:pt x="216844" y="65667"/>
                    </a:cubicBezTo>
                    <a:cubicBezTo>
                      <a:pt x="212423" y="63919"/>
                      <a:pt x="206974" y="61348"/>
                      <a:pt x="202244" y="58881"/>
                    </a:cubicBezTo>
                    <a:cubicBezTo>
                      <a:pt x="195664" y="55385"/>
                      <a:pt x="190523" y="54151"/>
                      <a:pt x="185587" y="52917"/>
                    </a:cubicBezTo>
                    <a:cubicBezTo>
                      <a:pt x="180241" y="51683"/>
                      <a:pt x="175203" y="50450"/>
                      <a:pt x="169445" y="46440"/>
                    </a:cubicBezTo>
                    <a:cubicBezTo>
                      <a:pt x="160088" y="39962"/>
                      <a:pt x="141478" y="34924"/>
                      <a:pt x="136851" y="36569"/>
                    </a:cubicBezTo>
                    <a:cubicBezTo>
                      <a:pt x="136646" y="36672"/>
                      <a:pt x="136337" y="36775"/>
                      <a:pt x="136234" y="36980"/>
                    </a:cubicBezTo>
                    <a:cubicBezTo>
                      <a:pt x="135618" y="39242"/>
                      <a:pt x="144871" y="44281"/>
                      <a:pt x="150938" y="47674"/>
                    </a:cubicBezTo>
                    <a:cubicBezTo>
                      <a:pt x="156901" y="50964"/>
                      <a:pt x="162556" y="54151"/>
                      <a:pt x="164612" y="56722"/>
                    </a:cubicBezTo>
                    <a:cubicBezTo>
                      <a:pt x="164921" y="57133"/>
                      <a:pt x="166052" y="58572"/>
                      <a:pt x="165229" y="59703"/>
                    </a:cubicBezTo>
                    <a:cubicBezTo>
                      <a:pt x="164304" y="61246"/>
                      <a:pt x="161322" y="60732"/>
                      <a:pt x="156284" y="59601"/>
                    </a:cubicBezTo>
                    <a:cubicBezTo>
                      <a:pt x="154433" y="59189"/>
                      <a:pt x="151657" y="58675"/>
                      <a:pt x="150835" y="58778"/>
                    </a:cubicBezTo>
                    <a:cubicBezTo>
                      <a:pt x="150732" y="58984"/>
                      <a:pt x="150526" y="59189"/>
                      <a:pt x="150218" y="59292"/>
                    </a:cubicBezTo>
                    <a:cubicBezTo>
                      <a:pt x="148984" y="59806"/>
                      <a:pt x="146722" y="58572"/>
                      <a:pt x="138188" y="53534"/>
                    </a:cubicBezTo>
                    <a:cubicBezTo>
                      <a:pt x="131608" y="49627"/>
                      <a:pt x="122560" y="44281"/>
                      <a:pt x="119475" y="44281"/>
                    </a:cubicBezTo>
                    <a:cubicBezTo>
                      <a:pt x="119167" y="44281"/>
                      <a:pt x="118961" y="44281"/>
                      <a:pt x="118755" y="44383"/>
                    </a:cubicBezTo>
                    <a:cubicBezTo>
                      <a:pt x="119064" y="45412"/>
                      <a:pt x="121737" y="48188"/>
                      <a:pt x="124102" y="50655"/>
                    </a:cubicBezTo>
                    <a:cubicBezTo>
                      <a:pt x="126981" y="53637"/>
                      <a:pt x="130579" y="57339"/>
                      <a:pt x="133664" y="61554"/>
                    </a:cubicBezTo>
                    <a:cubicBezTo>
                      <a:pt x="138291" y="67620"/>
                      <a:pt x="138291" y="72453"/>
                      <a:pt x="136954" y="74715"/>
                    </a:cubicBezTo>
                    <a:cubicBezTo>
                      <a:pt x="136234" y="75846"/>
                      <a:pt x="135206" y="76463"/>
                      <a:pt x="134075" y="76360"/>
                    </a:cubicBezTo>
                    <a:cubicBezTo>
                      <a:pt x="132533" y="76154"/>
                      <a:pt x="131402" y="74715"/>
                      <a:pt x="130682" y="72453"/>
                    </a:cubicBezTo>
                    <a:cubicBezTo>
                      <a:pt x="128626" y="65153"/>
                      <a:pt x="111764" y="46337"/>
                      <a:pt x="103024" y="42944"/>
                    </a:cubicBezTo>
                    <a:cubicBezTo>
                      <a:pt x="98397" y="41196"/>
                      <a:pt x="93873" y="43458"/>
                      <a:pt x="89144" y="46028"/>
                    </a:cubicBezTo>
                    <a:cubicBezTo>
                      <a:pt x="85237" y="48085"/>
                      <a:pt x="81227" y="50141"/>
                      <a:pt x="77011" y="49936"/>
                    </a:cubicBezTo>
                    <a:cubicBezTo>
                      <a:pt x="71356" y="49627"/>
                      <a:pt x="67140" y="51169"/>
                      <a:pt x="66729" y="52712"/>
                    </a:cubicBezTo>
                    <a:cubicBezTo>
                      <a:pt x="66626" y="53123"/>
                      <a:pt x="66626" y="54871"/>
                      <a:pt x="71973" y="57647"/>
                    </a:cubicBezTo>
                    <a:cubicBezTo>
                      <a:pt x="75263" y="59395"/>
                      <a:pt x="79170" y="61863"/>
                      <a:pt x="79273" y="64125"/>
                    </a:cubicBezTo>
                    <a:cubicBezTo>
                      <a:pt x="79273" y="64844"/>
                      <a:pt x="78965" y="65461"/>
                      <a:pt x="78348" y="65770"/>
                    </a:cubicBezTo>
                    <a:cubicBezTo>
                      <a:pt x="76394" y="66901"/>
                      <a:pt x="71767" y="65667"/>
                      <a:pt x="66421" y="62479"/>
                    </a:cubicBezTo>
                    <a:cubicBezTo>
                      <a:pt x="58092" y="57647"/>
                      <a:pt x="47502" y="60423"/>
                      <a:pt x="45960" y="63096"/>
                    </a:cubicBezTo>
                    <a:cubicBezTo>
                      <a:pt x="45754" y="63405"/>
                      <a:pt x="45343" y="64022"/>
                      <a:pt x="47091" y="65153"/>
                    </a:cubicBezTo>
                    <a:cubicBezTo>
                      <a:pt x="54699" y="69574"/>
                      <a:pt x="65495" y="82529"/>
                      <a:pt x="66421" y="88184"/>
                    </a:cubicBezTo>
                    <a:cubicBezTo>
                      <a:pt x="66626" y="89315"/>
                      <a:pt x="66112" y="90035"/>
                      <a:pt x="65701" y="90343"/>
                    </a:cubicBezTo>
                    <a:cubicBezTo>
                      <a:pt x="64159" y="91577"/>
                      <a:pt x="61177" y="90549"/>
                      <a:pt x="55625" y="88390"/>
                    </a:cubicBezTo>
                    <a:cubicBezTo>
                      <a:pt x="51101" y="86745"/>
                      <a:pt x="45549" y="84585"/>
                      <a:pt x="42156" y="84997"/>
                    </a:cubicBezTo>
                    <a:cubicBezTo>
                      <a:pt x="37015" y="85614"/>
                      <a:pt x="22826" y="101139"/>
                      <a:pt x="19021" y="111832"/>
                    </a:cubicBezTo>
                    <a:cubicBezTo>
                      <a:pt x="18096" y="114403"/>
                      <a:pt x="17376" y="117899"/>
                      <a:pt x="19124" y="119749"/>
                    </a:cubicBezTo>
                    <a:cubicBezTo>
                      <a:pt x="22929" y="123656"/>
                      <a:pt x="28892" y="123451"/>
                      <a:pt x="35061" y="123348"/>
                    </a:cubicBezTo>
                    <a:cubicBezTo>
                      <a:pt x="39894" y="123245"/>
                      <a:pt x="44932" y="123142"/>
                      <a:pt x="48942" y="125199"/>
                    </a:cubicBezTo>
                    <a:cubicBezTo>
                      <a:pt x="57990" y="129723"/>
                      <a:pt x="61383" y="146585"/>
                      <a:pt x="58195" y="153782"/>
                    </a:cubicBezTo>
                    <a:cubicBezTo>
                      <a:pt x="56550" y="157484"/>
                      <a:pt x="49147" y="157792"/>
                      <a:pt x="41333" y="158101"/>
                    </a:cubicBezTo>
                    <a:cubicBezTo>
                      <a:pt x="36192" y="158306"/>
                      <a:pt x="29920" y="158512"/>
                      <a:pt x="28995" y="160054"/>
                    </a:cubicBezTo>
                    <a:cubicBezTo>
                      <a:pt x="28892" y="160363"/>
                      <a:pt x="28892" y="160774"/>
                      <a:pt x="29200" y="161288"/>
                    </a:cubicBezTo>
                    <a:cubicBezTo>
                      <a:pt x="29715" y="162213"/>
                      <a:pt x="29817" y="163139"/>
                      <a:pt x="29406" y="164064"/>
                    </a:cubicBezTo>
                    <a:cubicBezTo>
                      <a:pt x="28275" y="166943"/>
                      <a:pt x="22723" y="168794"/>
                      <a:pt x="16348" y="170953"/>
                    </a:cubicBezTo>
                    <a:cubicBezTo>
                      <a:pt x="9459" y="173215"/>
                      <a:pt x="1542" y="175888"/>
                      <a:pt x="206" y="179693"/>
                    </a:cubicBezTo>
                    <a:cubicBezTo>
                      <a:pt x="-206" y="180824"/>
                      <a:pt x="0" y="182057"/>
                      <a:pt x="823" y="183394"/>
                    </a:cubicBezTo>
                    <a:cubicBezTo>
                      <a:pt x="3393" y="187610"/>
                      <a:pt x="7917" y="192545"/>
                      <a:pt x="13264" y="193881"/>
                    </a:cubicBezTo>
                    <a:cubicBezTo>
                      <a:pt x="15217" y="194396"/>
                      <a:pt x="17068" y="194498"/>
                      <a:pt x="18919" y="194601"/>
                    </a:cubicBezTo>
                    <a:cubicBezTo>
                      <a:pt x="23854" y="194910"/>
                      <a:pt x="28892" y="195218"/>
                      <a:pt x="36192" y="201079"/>
                    </a:cubicBezTo>
                    <a:cubicBezTo>
                      <a:pt x="45960" y="208790"/>
                      <a:pt x="60560" y="208996"/>
                      <a:pt x="67038" y="204061"/>
                    </a:cubicBezTo>
                    <a:cubicBezTo>
                      <a:pt x="69608" y="202107"/>
                      <a:pt x="73001" y="201387"/>
                      <a:pt x="76703" y="202210"/>
                    </a:cubicBezTo>
                    <a:cubicBezTo>
                      <a:pt x="82460" y="203341"/>
                      <a:pt x="88321" y="207762"/>
                      <a:pt x="91406" y="213211"/>
                    </a:cubicBezTo>
                    <a:cubicBezTo>
                      <a:pt x="92125" y="214445"/>
                      <a:pt x="92228" y="215576"/>
                      <a:pt x="91611" y="216399"/>
                    </a:cubicBezTo>
                    <a:cubicBezTo>
                      <a:pt x="90275" y="218455"/>
                      <a:pt x="85853" y="217941"/>
                      <a:pt x="78245" y="216810"/>
                    </a:cubicBezTo>
                    <a:cubicBezTo>
                      <a:pt x="72281" y="215987"/>
                      <a:pt x="64159" y="214754"/>
                      <a:pt x="62822" y="217016"/>
                    </a:cubicBezTo>
                    <a:cubicBezTo>
                      <a:pt x="60869" y="220306"/>
                      <a:pt x="54288" y="220614"/>
                      <a:pt x="47913" y="220923"/>
                    </a:cubicBezTo>
                    <a:cubicBezTo>
                      <a:pt x="44829" y="221026"/>
                      <a:pt x="39482" y="221334"/>
                      <a:pt x="39071" y="222259"/>
                    </a:cubicBezTo>
                    <a:cubicBezTo>
                      <a:pt x="39071" y="222259"/>
                      <a:pt x="39071" y="222568"/>
                      <a:pt x="39482" y="222979"/>
                    </a:cubicBezTo>
                    <a:cubicBezTo>
                      <a:pt x="42464" y="226886"/>
                      <a:pt x="47913" y="227503"/>
                      <a:pt x="54288" y="228223"/>
                    </a:cubicBezTo>
                    <a:cubicBezTo>
                      <a:pt x="57167" y="228531"/>
                      <a:pt x="60252" y="228840"/>
                      <a:pt x="63233" y="229559"/>
                    </a:cubicBezTo>
                    <a:cubicBezTo>
                      <a:pt x="70636" y="231205"/>
                      <a:pt x="70636" y="234598"/>
                      <a:pt x="70533" y="237682"/>
                    </a:cubicBezTo>
                    <a:cubicBezTo>
                      <a:pt x="70533" y="239224"/>
                      <a:pt x="70533" y="240561"/>
                      <a:pt x="71253" y="242001"/>
                    </a:cubicBezTo>
                    <a:cubicBezTo>
                      <a:pt x="72590" y="244674"/>
                      <a:pt x="74543" y="245291"/>
                      <a:pt x="78965" y="246833"/>
                    </a:cubicBezTo>
                    <a:cubicBezTo>
                      <a:pt x="81741" y="247758"/>
                      <a:pt x="85237" y="248992"/>
                      <a:pt x="89863" y="251254"/>
                    </a:cubicBezTo>
                    <a:cubicBezTo>
                      <a:pt x="98603" y="255367"/>
                      <a:pt x="108473" y="257835"/>
                      <a:pt x="110633" y="257320"/>
                    </a:cubicBezTo>
                    <a:cubicBezTo>
                      <a:pt x="110427" y="257012"/>
                      <a:pt x="109913" y="256498"/>
                      <a:pt x="108782" y="255573"/>
                    </a:cubicBezTo>
                    <a:cubicBezTo>
                      <a:pt x="106520" y="253825"/>
                      <a:pt x="105492" y="252385"/>
                      <a:pt x="105697" y="251049"/>
                    </a:cubicBezTo>
                    <a:cubicBezTo>
                      <a:pt x="105800" y="250534"/>
                      <a:pt x="106109" y="249712"/>
                      <a:pt x="107343" y="249198"/>
                    </a:cubicBezTo>
                    <a:cubicBezTo>
                      <a:pt x="110119" y="248170"/>
                      <a:pt x="117110" y="249403"/>
                      <a:pt x="120400" y="252077"/>
                    </a:cubicBezTo>
                    <a:cubicBezTo>
                      <a:pt x="121943" y="253311"/>
                      <a:pt x="122457" y="252899"/>
                      <a:pt x="124205" y="251151"/>
                    </a:cubicBezTo>
                    <a:cubicBezTo>
                      <a:pt x="125953" y="249403"/>
                      <a:pt x="128420" y="247039"/>
                      <a:pt x="132944" y="248272"/>
                    </a:cubicBezTo>
                    <a:cubicBezTo>
                      <a:pt x="135926" y="249095"/>
                      <a:pt x="136543" y="247964"/>
                      <a:pt x="137468" y="246319"/>
                    </a:cubicBezTo>
                    <a:cubicBezTo>
                      <a:pt x="138085" y="245291"/>
                      <a:pt x="138702" y="244057"/>
                      <a:pt x="140142" y="243646"/>
                    </a:cubicBezTo>
                    <a:cubicBezTo>
                      <a:pt x="141375" y="243337"/>
                      <a:pt x="142815" y="243646"/>
                      <a:pt x="144768" y="244777"/>
                    </a:cubicBezTo>
                    <a:cubicBezTo>
                      <a:pt x="148367" y="246833"/>
                      <a:pt x="156078" y="248478"/>
                      <a:pt x="164201" y="250329"/>
                    </a:cubicBezTo>
                    <a:cubicBezTo>
                      <a:pt x="173455" y="252385"/>
                      <a:pt x="183017" y="254442"/>
                      <a:pt x="189186" y="257526"/>
                    </a:cubicBezTo>
                    <a:cubicBezTo>
                      <a:pt x="192785" y="259274"/>
                      <a:pt x="196383" y="260611"/>
                      <a:pt x="199879" y="261947"/>
                    </a:cubicBezTo>
                    <a:cubicBezTo>
                      <a:pt x="207693" y="264826"/>
                      <a:pt x="214377" y="267294"/>
                      <a:pt x="217461" y="273463"/>
                    </a:cubicBezTo>
                    <a:cubicBezTo>
                      <a:pt x="221677" y="281997"/>
                      <a:pt x="234529" y="288372"/>
                      <a:pt x="245222" y="292896"/>
                    </a:cubicBezTo>
                    <a:cubicBezTo>
                      <a:pt x="260028" y="299168"/>
                      <a:pt x="268870" y="313459"/>
                      <a:pt x="271235" y="317675"/>
                    </a:cubicBezTo>
                    <a:cubicBezTo>
                      <a:pt x="273394" y="321582"/>
                      <a:pt x="278433" y="324975"/>
                      <a:pt x="282545" y="327751"/>
                    </a:cubicBezTo>
                    <a:cubicBezTo>
                      <a:pt x="286555" y="330424"/>
                      <a:pt x="289434" y="332378"/>
                      <a:pt x="289640" y="334434"/>
                    </a:cubicBezTo>
                    <a:cubicBezTo>
                      <a:pt x="290051" y="337930"/>
                      <a:pt x="294986" y="342865"/>
                      <a:pt x="304446" y="349240"/>
                    </a:cubicBezTo>
                    <a:cubicBezTo>
                      <a:pt x="310718" y="353456"/>
                      <a:pt x="309381" y="357466"/>
                      <a:pt x="308353" y="360756"/>
                    </a:cubicBezTo>
                    <a:cubicBezTo>
                      <a:pt x="307427" y="363532"/>
                      <a:pt x="306708" y="365486"/>
                      <a:pt x="309689" y="367953"/>
                    </a:cubicBezTo>
                    <a:cubicBezTo>
                      <a:pt x="312877" y="370524"/>
                      <a:pt x="314316" y="374019"/>
                      <a:pt x="315756" y="377412"/>
                    </a:cubicBezTo>
                    <a:cubicBezTo>
                      <a:pt x="317915" y="382451"/>
                      <a:pt x="319663" y="386872"/>
                      <a:pt x="326757" y="388106"/>
                    </a:cubicBezTo>
                    <a:cubicBezTo>
                      <a:pt x="329328" y="388517"/>
                      <a:pt x="331076" y="388414"/>
                      <a:pt x="332001" y="387694"/>
                    </a:cubicBezTo>
                    <a:cubicBezTo>
                      <a:pt x="333029" y="386975"/>
                      <a:pt x="333235" y="385535"/>
                      <a:pt x="333440" y="383993"/>
                    </a:cubicBezTo>
                    <a:cubicBezTo>
                      <a:pt x="333749" y="381628"/>
                      <a:pt x="334263" y="378235"/>
                      <a:pt x="338890" y="378235"/>
                    </a:cubicBezTo>
                    <a:cubicBezTo>
                      <a:pt x="338890" y="378235"/>
                      <a:pt x="338890" y="378235"/>
                      <a:pt x="338890" y="378235"/>
                    </a:cubicBezTo>
                    <a:cubicBezTo>
                      <a:pt x="344236" y="378235"/>
                      <a:pt x="345573" y="381628"/>
                      <a:pt x="346910" y="385227"/>
                    </a:cubicBezTo>
                    <a:cubicBezTo>
                      <a:pt x="347938" y="388003"/>
                      <a:pt x="349172" y="391087"/>
                      <a:pt x="352565" y="393555"/>
                    </a:cubicBezTo>
                    <a:cubicBezTo>
                      <a:pt x="356060" y="396023"/>
                      <a:pt x="359762" y="397154"/>
                      <a:pt x="363977" y="398490"/>
                    </a:cubicBezTo>
                    <a:cubicBezTo>
                      <a:pt x="369427" y="400135"/>
                      <a:pt x="375699" y="402089"/>
                      <a:pt x="383616" y="407333"/>
                    </a:cubicBezTo>
                    <a:cubicBezTo>
                      <a:pt x="388037" y="410212"/>
                      <a:pt x="395131" y="415455"/>
                      <a:pt x="393281" y="418334"/>
                    </a:cubicBezTo>
                    <a:cubicBezTo>
                      <a:pt x="391533" y="421110"/>
                      <a:pt x="384233" y="417203"/>
                      <a:pt x="381148" y="415353"/>
                    </a:cubicBezTo>
                    <a:cubicBezTo>
                      <a:pt x="370455" y="408875"/>
                      <a:pt x="352153" y="409595"/>
                      <a:pt x="348966" y="411137"/>
                    </a:cubicBezTo>
                    <a:cubicBezTo>
                      <a:pt x="350714" y="412576"/>
                      <a:pt x="358528" y="417100"/>
                      <a:pt x="368913" y="421830"/>
                    </a:cubicBezTo>
                    <a:cubicBezTo>
                      <a:pt x="383821" y="428822"/>
                      <a:pt x="389476" y="429644"/>
                      <a:pt x="390505" y="429130"/>
                    </a:cubicBezTo>
                    <a:cubicBezTo>
                      <a:pt x="393692" y="427279"/>
                      <a:pt x="399656" y="431392"/>
                      <a:pt x="402123" y="433243"/>
                    </a:cubicBezTo>
                    <a:cubicBezTo>
                      <a:pt x="405825" y="436019"/>
                      <a:pt x="412611" y="442188"/>
                      <a:pt x="411685" y="445890"/>
                    </a:cubicBezTo>
                    <a:cubicBezTo>
                      <a:pt x="411068" y="448460"/>
                      <a:pt x="414667" y="454835"/>
                      <a:pt x="417340" y="459462"/>
                    </a:cubicBezTo>
                    <a:cubicBezTo>
                      <a:pt x="418780" y="461929"/>
                      <a:pt x="420116" y="464294"/>
                      <a:pt x="420836" y="466145"/>
                    </a:cubicBezTo>
                    <a:cubicBezTo>
                      <a:pt x="421350" y="467379"/>
                      <a:pt x="421350" y="468304"/>
                      <a:pt x="420733" y="469024"/>
                    </a:cubicBezTo>
                    <a:cubicBezTo>
                      <a:pt x="419499" y="470566"/>
                      <a:pt x="416415" y="469949"/>
                      <a:pt x="412508" y="469229"/>
                    </a:cubicBezTo>
                    <a:cubicBezTo>
                      <a:pt x="409834" y="468715"/>
                      <a:pt x="406853" y="468098"/>
                      <a:pt x="405002" y="468407"/>
                    </a:cubicBezTo>
                    <a:cubicBezTo>
                      <a:pt x="402226" y="468818"/>
                      <a:pt x="400787" y="469641"/>
                      <a:pt x="400170" y="470772"/>
                    </a:cubicBezTo>
                    <a:cubicBezTo>
                      <a:pt x="399450" y="472108"/>
                      <a:pt x="400067" y="474473"/>
                      <a:pt x="401712" y="477558"/>
                    </a:cubicBezTo>
                    <a:cubicBezTo>
                      <a:pt x="403974" y="481670"/>
                      <a:pt x="403357" y="485269"/>
                      <a:pt x="402740" y="488662"/>
                    </a:cubicBezTo>
                    <a:cubicBezTo>
                      <a:pt x="402226" y="492055"/>
                      <a:pt x="401609" y="495448"/>
                      <a:pt x="403460" y="499869"/>
                    </a:cubicBezTo>
                    <a:cubicBezTo>
                      <a:pt x="405927" y="506038"/>
                      <a:pt x="410349" y="507581"/>
                      <a:pt x="415387" y="509431"/>
                    </a:cubicBezTo>
                    <a:cubicBezTo>
                      <a:pt x="417546" y="510254"/>
                      <a:pt x="419808" y="511077"/>
                      <a:pt x="421967" y="512310"/>
                    </a:cubicBezTo>
                    <a:cubicBezTo>
                      <a:pt x="423612" y="513236"/>
                      <a:pt x="424435" y="514264"/>
                      <a:pt x="424640" y="515395"/>
                    </a:cubicBezTo>
                    <a:cubicBezTo>
                      <a:pt x="424846" y="517040"/>
                      <a:pt x="423612" y="518377"/>
                      <a:pt x="422276" y="519919"/>
                    </a:cubicBezTo>
                    <a:cubicBezTo>
                      <a:pt x="420219" y="522181"/>
                      <a:pt x="418883" y="523826"/>
                      <a:pt x="419808" y="526294"/>
                    </a:cubicBezTo>
                    <a:cubicBezTo>
                      <a:pt x="422173" y="532257"/>
                      <a:pt x="440577" y="544081"/>
                      <a:pt x="447980" y="547680"/>
                    </a:cubicBezTo>
                    <a:cubicBezTo>
                      <a:pt x="452196" y="549736"/>
                      <a:pt x="454869" y="555905"/>
                      <a:pt x="457851" y="562589"/>
                    </a:cubicBezTo>
                    <a:cubicBezTo>
                      <a:pt x="459701" y="566701"/>
                      <a:pt x="461552" y="571020"/>
                      <a:pt x="463711" y="574001"/>
                    </a:cubicBezTo>
                    <a:cubicBezTo>
                      <a:pt x="466076" y="577086"/>
                      <a:pt x="467413" y="576983"/>
                      <a:pt x="468852" y="576778"/>
                    </a:cubicBezTo>
                    <a:cubicBezTo>
                      <a:pt x="471217" y="576469"/>
                      <a:pt x="473068" y="576778"/>
                      <a:pt x="475330" y="582227"/>
                    </a:cubicBezTo>
                    <a:cubicBezTo>
                      <a:pt x="477592" y="587676"/>
                      <a:pt x="480676" y="589835"/>
                      <a:pt x="483555" y="591789"/>
                    </a:cubicBezTo>
                    <a:cubicBezTo>
                      <a:pt x="485715" y="593331"/>
                      <a:pt x="487771" y="594668"/>
                      <a:pt x="489210" y="597341"/>
                    </a:cubicBezTo>
                    <a:cubicBezTo>
                      <a:pt x="490444" y="599603"/>
                      <a:pt x="493220" y="600734"/>
                      <a:pt x="496099" y="601968"/>
                    </a:cubicBezTo>
                    <a:cubicBezTo>
                      <a:pt x="500006" y="603613"/>
                      <a:pt x="504427" y="605567"/>
                      <a:pt x="505456" y="610605"/>
                    </a:cubicBezTo>
                    <a:cubicBezTo>
                      <a:pt x="506690" y="616877"/>
                      <a:pt x="512550" y="621812"/>
                      <a:pt x="517177" y="625822"/>
                    </a:cubicBezTo>
                    <a:cubicBezTo>
                      <a:pt x="518205" y="626747"/>
                      <a:pt x="519233" y="627570"/>
                      <a:pt x="520159" y="628392"/>
                    </a:cubicBezTo>
                    <a:cubicBezTo>
                      <a:pt x="522010" y="630140"/>
                      <a:pt x="525402" y="632505"/>
                      <a:pt x="528898" y="634870"/>
                    </a:cubicBezTo>
                    <a:cubicBezTo>
                      <a:pt x="534245" y="638571"/>
                      <a:pt x="540414" y="642787"/>
                      <a:pt x="543293" y="646489"/>
                    </a:cubicBezTo>
                    <a:cubicBezTo>
                      <a:pt x="547714" y="652041"/>
                      <a:pt x="556762" y="659341"/>
                      <a:pt x="562006" y="657387"/>
                    </a:cubicBezTo>
                    <a:cubicBezTo>
                      <a:pt x="565707" y="655948"/>
                      <a:pt x="568689" y="657901"/>
                      <a:pt x="571362" y="659649"/>
                    </a:cubicBezTo>
                    <a:cubicBezTo>
                      <a:pt x="573316" y="660986"/>
                      <a:pt x="575167" y="662117"/>
                      <a:pt x="577017" y="661808"/>
                    </a:cubicBezTo>
                    <a:cubicBezTo>
                      <a:pt x="577532" y="661706"/>
                      <a:pt x="578148" y="661706"/>
                      <a:pt x="578765" y="661706"/>
                    </a:cubicBezTo>
                    <a:cubicBezTo>
                      <a:pt x="584318" y="661706"/>
                      <a:pt x="593263" y="665201"/>
                      <a:pt x="596964" y="669931"/>
                    </a:cubicBezTo>
                    <a:cubicBezTo>
                      <a:pt x="600357" y="674250"/>
                      <a:pt x="617425" y="678773"/>
                      <a:pt x="624005" y="679905"/>
                    </a:cubicBezTo>
                    <a:cubicBezTo>
                      <a:pt x="624520" y="680007"/>
                      <a:pt x="624828" y="679905"/>
                      <a:pt x="625034" y="679802"/>
                    </a:cubicBezTo>
                    <a:cubicBezTo>
                      <a:pt x="625651" y="679288"/>
                      <a:pt x="625651" y="677128"/>
                      <a:pt x="625651" y="675380"/>
                    </a:cubicBezTo>
                    <a:cubicBezTo>
                      <a:pt x="625651" y="672707"/>
                      <a:pt x="625651" y="670034"/>
                      <a:pt x="627193" y="668594"/>
                    </a:cubicBezTo>
                    <a:cubicBezTo>
                      <a:pt x="628221" y="667669"/>
                      <a:pt x="625445" y="660472"/>
                      <a:pt x="624211" y="656976"/>
                    </a:cubicBezTo>
                    <a:cubicBezTo>
                      <a:pt x="621435" y="649676"/>
                      <a:pt x="620098" y="645769"/>
                      <a:pt x="622360" y="644741"/>
                    </a:cubicBezTo>
                    <a:cubicBezTo>
                      <a:pt x="622463" y="644535"/>
                      <a:pt x="622566" y="643610"/>
                      <a:pt x="621435" y="640731"/>
                    </a:cubicBezTo>
                    <a:cubicBezTo>
                      <a:pt x="618762" y="633739"/>
                      <a:pt x="612079" y="623766"/>
                      <a:pt x="609405" y="622840"/>
                    </a:cubicBezTo>
                    <a:cubicBezTo>
                      <a:pt x="606321" y="621606"/>
                      <a:pt x="604161" y="618522"/>
                      <a:pt x="604881" y="616054"/>
                    </a:cubicBezTo>
                    <a:cubicBezTo>
                      <a:pt x="605190" y="614923"/>
                      <a:pt x="606526" y="612353"/>
                      <a:pt x="612490" y="613278"/>
                    </a:cubicBezTo>
                    <a:cubicBezTo>
                      <a:pt x="614135" y="613484"/>
                      <a:pt x="615266" y="613381"/>
                      <a:pt x="615677" y="612867"/>
                    </a:cubicBezTo>
                    <a:cubicBezTo>
                      <a:pt x="616294" y="612147"/>
                      <a:pt x="615883" y="610194"/>
                      <a:pt x="615471" y="608651"/>
                    </a:cubicBezTo>
                    <a:cubicBezTo>
                      <a:pt x="614957" y="606492"/>
                      <a:pt x="614340" y="603819"/>
                      <a:pt x="616500" y="602996"/>
                    </a:cubicBezTo>
                    <a:cubicBezTo>
                      <a:pt x="617425" y="602688"/>
                      <a:pt x="616294" y="599500"/>
                      <a:pt x="615574" y="597650"/>
                    </a:cubicBezTo>
                    <a:cubicBezTo>
                      <a:pt x="614752" y="595285"/>
                      <a:pt x="614032" y="593434"/>
                      <a:pt x="614649" y="592303"/>
                    </a:cubicBezTo>
                    <a:cubicBezTo>
                      <a:pt x="614855" y="591892"/>
                      <a:pt x="615266" y="591481"/>
                      <a:pt x="615677" y="591378"/>
                    </a:cubicBezTo>
                    <a:cubicBezTo>
                      <a:pt x="615780" y="591378"/>
                      <a:pt x="615780" y="591378"/>
                      <a:pt x="615780" y="591172"/>
                    </a:cubicBezTo>
                    <a:cubicBezTo>
                      <a:pt x="616088" y="589733"/>
                      <a:pt x="613415" y="585312"/>
                      <a:pt x="610022" y="582330"/>
                    </a:cubicBezTo>
                    <a:cubicBezTo>
                      <a:pt x="607143" y="579862"/>
                      <a:pt x="606835" y="577909"/>
                      <a:pt x="607143" y="576675"/>
                    </a:cubicBezTo>
                    <a:cubicBezTo>
                      <a:pt x="607554" y="575132"/>
                      <a:pt x="609097" y="573899"/>
                      <a:pt x="611462" y="573385"/>
                    </a:cubicBezTo>
                    <a:cubicBezTo>
                      <a:pt x="611976" y="573282"/>
                      <a:pt x="612079" y="573076"/>
                      <a:pt x="612079" y="572870"/>
                    </a:cubicBezTo>
                    <a:cubicBezTo>
                      <a:pt x="612181" y="571020"/>
                      <a:pt x="608377" y="566290"/>
                      <a:pt x="602619" y="564234"/>
                    </a:cubicBezTo>
                    <a:cubicBezTo>
                      <a:pt x="598404" y="562691"/>
                      <a:pt x="595422" y="559401"/>
                      <a:pt x="595216" y="557242"/>
                    </a:cubicBezTo>
                    <a:cubicBezTo>
                      <a:pt x="595113" y="556419"/>
                      <a:pt x="595422" y="555597"/>
                      <a:pt x="596039" y="555186"/>
                    </a:cubicBezTo>
                    <a:cubicBezTo>
                      <a:pt x="597273" y="554363"/>
                      <a:pt x="599226" y="554877"/>
                      <a:pt x="602208" y="556522"/>
                    </a:cubicBezTo>
                    <a:cubicBezTo>
                      <a:pt x="607143" y="559298"/>
                      <a:pt x="608891" y="558784"/>
                      <a:pt x="609097" y="558579"/>
                    </a:cubicBezTo>
                    <a:cubicBezTo>
                      <a:pt x="609302" y="558270"/>
                      <a:pt x="608891" y="556728"/>
                      <a:pt x="606012" y="554260"/>
                    </a:cubicBezTo>
                    <a:cubicBezTo>
                      <a:pt x="603545" y="552204"/>
                      <a:pt x="602619" y="550250"/>
                      <a:pt x="603133" y="548400"/>
                    </a:cubicBezTo>
                    <a:cubicBezTo>
                      <a:pt x="604059" y="545315"/>
                      <a:pt x="609302" y="544081"/>
                      <a:pt x="613518" y="543567"/>
                    </a:cubicBezTo>
                    <a:cubicBezTo>
                      <a:pt x="615471" y="543362"/>
                      <a:pt x="618042" y="542642"/>
                      <a:pt x="618865" y="540688"/>
                    </a:cubicBezTo>
                    <a:cubicBezTo>
                      <a:pt x="619687" y="538735"/>
                      <a:pt x="618659" y="535753"/>
                      <a:pt x="615883" y="532257"/>
                    </a:cubicBezTo>
                    <a:cubicBezTo>
                      <a:pt x="613621" y="529378"/>
                      <a:pt x="613826" y="527630"/>
                      <a:pt x="614443" y="526705"/>
                    </a:cubicBezTo>
                    <a:cubicBezTo>
                      <a:pt x="615163" y="525574"/>
                      <a:pt x="616603" y="525163"/>
                      <a:pt x="618350" y="525471"/>
                    </a:cubicBezTo>
                    <a:cubicBezTo>
                      <a:pt x="620715" y="525985"/>
                      <a:pt x="623286" y="527836"/>
                      <a:pt x="623800" y="531023"/>
                    </a:cubicBezTo>
                    <a:cubicBezTo>
                      <a:pt x="624520" y="535650"/>
                      <a:pt x="627399" y="539660"/>
                      <a:pt x="628632" y="539660"/>
                    </a:cubicBezTo>
                    <a:cubicBezTo>
                      <a:pt x="628632" y="539660"/>
                      <a:pt x="628941" y="539454"/>
                      <a:pt x="629044" y="538940"/>
                    </a:cubicBezTo>
                    <a:cubicBezTo>
                      <a:pt x="629866" y="535959"/>
                      <a:pt x="633054" y="535650"/>
                      <a:pt x="637269" y="535239"/>
                    </a:cubicBezTo>
                    <a:cubicBezTo>
                      <a:pt x="640765" y="534930"/>
                      <a:pt x="645186" y="534519"/>
                      <a:pt x="649813" y="532566"/>
                    </a:cubicBezTo>
                    <a:cubicBezTo>
                      <a:pt x="659478" y="528350"/>
                      <a:pt x="663899" y="516217"/>
                      <a:pt x="659889" y="505010"/>
                    </a:cubicBezTo>
                    <a:cubicBezTo>
                      <a:pt x="657421" y="498121"/>
                      <a:pt x="660815" y="495140"/>
                      <a:pt x="663282" y="492878"/>
                    </a:cubicBezTo>
                    <a:cubicBezTo>
                      <a:pt x="665647" y="490821"/>
                      <a:pt x="666675" y="489793"/>
                      <a:pt x="664002" y="486709"/>
                    </a:cubicBezTo>
                    <a:cubicBezTo>
                      <a:pt x="660403" y="482493"/>
                      <a:pt x="659272" y="479511"/>
                      <a:pt x="660506" y="477763"/>
                    </a:cubicBezTo>
                    <a:cubicBezTo>
                      <a:pt x="661945" y="475810"/>
                      <a:pt x="666161" y="476324"/>
                      <a:pt x="673256" y="479306"/>
                    </a:cubicBezTo>
                    <a:cubicBezTo>
                      <a:pt x="675826" y="480437"/>
                      <a:pt x="677060" y="480848"/>
                      <a:pt x="677677" y="480951"/>
                    </a:cubicBezTo>
                    <a:cubicBezTo>
                      <a:pt x="677677" y="480848"/>
                      <a:pt x="677677" y="480745"/>
                      <a:pt x="677574" y="480642"/>
                    </a:cubicBezTo>
                    <a:cubicBezTo>
                      <a:pt x="677368" y="479717"/>
                      <a:pt x="676957" y="478380"/>
                      <a:pt x="677882" y="477249"/>
                    </a:cubicBezTo>
                    <a:cubicBezTo>
                      <a:pt x="678705" y="476221"/>
                      <a:pt x="680144" y="475810"/>
                      <a:pt x="682612" y="475810"/>
                    </a:cubicBezTo>
                    <a:cubicBezTo>
                      <a:pt x="687444" y="475810"/>
                      <a:pt x="688576" y="474884"/>
                      <a:pt x="689912" y="473753"/>
                    </a:cubicBezTo>
                    <a:cubicBezTo>
                      <a:pt x="691249" y="472622"/>
                      <a:pt x="692791" y="471286"/>
                      <a:pt x="697726" y="471080"/>
                    </a:cubicBezTo>
                    <a:cubicBezTo>
                      <a:pt x="708214" y="470669"/>
                      <a:pt x="728880" y="465219"/>
                      <a:pt x="731348" y="457405"/>
                    </a:cubicBezTo>
                    <a:cubicBezTo>
                      <a:pt x="733199" y="451750"/>
                      <a:pt x="738957" y="446815"/>
                      <a:pt x="743995" y="442497"/>
                    </a:cubicBezTo>
                    <a:cubicBezTo>
                      <a:pt x="747079" y="439823"/>
                      <a:pt x="749958" y="437356"/>
                      <a:pt x="751295" y="435299"/>
                    </a:cubicBezTo>
                    <a:cubicBezTo>
                      <a:pt x="753557" y="431803"/>
                      <a:pt x="753351" y="429027"/>
                      <a:pt x="753043" y="428513"/>
                    </a:cubicBezTo>
                    <a:cubicBezTo>
                      <a:pt x="752940" y="428616"/>
                      <a:pt x="752734" y="428719"/>
                      <a:pt x="752426" y="429027"/>
                    </a:cubicBezTo>
                    <a:cubicBezTo>
                      <a:pt x="749341" y="432729"/>
                      <a:pt x="738957" y="432626"/>
                      <a:pt x="730628" y="430467"/>
                    </a:cubicBezTo>
                    <a:cubicBezTo>
                      <a:pt x="728572" y="429953"/>
                      <a:pt x="726207" y="429130"/>
                      <a:pt x="723534" y="428308"/>
                    </a:cubicBezTo>
                    <a:cubicBezTo>
                      <a:pt x="715617" y="425737"/>
                      <a:pt x="704821" y="422139"/>
                      <a:pt x="701942" y="425943"/>
                    </a:cubicBezTo>
                    <a:cubicBezTo>
                      <a:pt x="700400" y="427999"/>
                      <a:pt x="698754" y="427794"/>
                      <a:pt x="697932" y="427485"/>
                    </a:cubicBezTo>
                    <a:cubicBezTo>
                      <a:pt x="695464" y="426560"/>
                      <a:pt x="694025" y="422447"/>
                      <a:pt x="694231" y="419362"/>
                    </a:cubicBezTo>
                    <a:cubicBezTo>
                      <a:pt x="694436" y="416792"/>
                      <a:pt x="695773" y="415044"/>
                      <a:pt x="697829" y="414530"/>
                    </a:cubicBezTo>
                    <a:cubicBezTo>
                      <a:pt x="699269" y="414222"/>
                      <a:pt x="699474" y="413810"/>
                      <a:pt x="699474" y="413810"/>
                    </a:cubicBezTo>
                    <a:cubicBezTo>
                      <a:pt x="699783" y="412885"/>
                      <a:pt x="696904" y="409903"/>
                      <a:pt x="694128" y="406921"/>
                    </a:cubicBezTo>
                    <a:cubicBezTo>
                      <a:pt x="692791" y="405482"/>
                      <a:pt x="691249" y="403940"/>
                      <a:pt x="689604" y="402089"/>
                    </a:cubicBezTo>
                    <a:cubicBezTo>
                      <a:pt x="688678" y="401061"/>
                      <a:pt x="686313" y="398387"/>
                      <a:pt x="687856" y="396742"/>
                    </a:cubicBezTo>
                    <a:cubicBezTo>
                      <a:pt x="690632" y="393761"/>
                      <a:pt x="704924" y="401266"/>
                      <a:pt x="713149" y="407847"/>
                    </a:cubicBezTo>
                    <a:cubicBezTo>
                      <a:pt x="725487" y="417615"/>
                      <a:pt x="739368" y="422344"/>
                      <a:pt x="746359" y="419054"/>
                    </a:cubicBezTo>
                    <a:cubicBezTo>
                      <a:pt x="747490" y="418540"/>
                      <a:pt x="747593" y="418026"/>
                      <a:pt x="747593" y="417820"/>
                    </a:cubicBezTo>
                    <a:cubicBezTo>
                      <a:pt x="747902" y="416072"/>
                      <a:pt x="745023" y="412885"/>
                      <a:pt x="742452" y="410006"/>
                    </a:cubicBezTo>
                    <a:cubicBezTo>
                      <a:pt x="739471" y="406716"/>
                      <a:pt x="736386" y="403323"/>
                      <a:pt x="735975" y="400238"/>
                    </a:cubicBezTo>
                    <a:cubicBezTo>
                      <a:pt x="735564" y="396948"/>
                      <a:pt x="717982" y="387592"/>
                      <a:pt x="705026" y="380805"/>
                    </a:cubicBezTo>
                    <a:cubicBezTo>
                      <a:pt x="693819" y="374842"/>
                      <a:pt x="683126" y="369187"/>
                      <a:pt x="680144" y="366000"/>
                    </a:cubicBezTo>
                    <a:cubicBezTo>
                      <a:pt x="678705" y="364560"/>
                      <a:pt x="677368" y="362915"/>
                      <a:pt x="678294" y="361578"/>
                    </a:cubicBezTo>
                    <a:cubicBezTo>
                      <a:pt x="679425" y="359831"/>
                      <a:pt x="683126" y="360242"/>
                      <a:pt x="700811" y="367131"/>
                    </a:cubicBezTo>
                    <a:cubicBezTo>
                      <a:pt x="704821" y="368673"/>
                      <a:pt x="705746" y="367953"/>
                      <a:pt x="705952" y="367645"/>
                    </a:cubicBezTo>
                    <a:cubicBezTo>
                      <a:pt x="707083" y="366102"/>
                      <a:pt x="704101" y="359522"/>
                      <a:pt x="699474" y="353353"/>
                    </a:cubicBezTo>
                    <a:cubicBezTo>
                      <a:pt x="697418" y="350577"/>
                      <a:pt x="691146" y="348623"/>
                      <a:pt x="684154" y="348829"/>
                    </a:cubicBezTo>
                    <a:cubicBezTo>
                      <a:pt x="678396" y="348932"/>
                      <a:pt x="673975" y="350371"/>
                      <a:pt x="672330" y="352633"/>
                    </a:cubicBezTo>
                    <a:cubicBezTo>
                      <a:pt x="670891" y="354690"/>
                      <a:pt x="667909" y="355204"/>
                      <a:pt x="664310" y="353764"/>
                    </a:cubicBezTo>
                    <a:cubicBezTo>
                      <a:pt x="659581" y="352016"/>
                      <a:pt x="654542" y="347595"/>
                      <a:pt x="654954" y="344408"/>
                    </a:cubicBezTo>
                    <a:cubicBezTo>
                      <a:pt x="655057" y="343277"/>
                      <a:pt x="655879" y="341734"/>
                      <a:pt x="658964" y="341220"/>
                    </a:cubicBezTo>
                    <a:cubicBezTo>
                      <a:pt x="661637" y="340809"/>
                      <a:pt x="661843" y="340192"/>
                      <a:pt x="661843" y="340192"/>
                    </a:cubicBezTo>
                    <a:cubicBezTo>
                      <a:pt x="662048" y="339575"/>
                      <a:pt x="659683" y="337416"/>
                      <a:pt x="658347" y="336388"/>
                    </a:cubicBezTo>
                    <a:cubicBezTo>
                      <a:pt x="655879" y="334332"/>
                      <a:pt x="653412" y="332172"/>
                      <a:pt x="653514" y="329910"/>
                    </a:cubicBezTo>
                    <a:cubicBezTo>
                      <a:pt x="653514" y="329293"/>
                      <a:pt x="653823" y="328882"/>
                      <a:pt x="654337" y="328574"/>
                    </a:cubicBezTo>
                    <a:cubicBezTo>
                      <a:pt x="655982" y="327546"/>
                      <a:pt x="659786" y="329088"/>
                      <a:pt x="668629" y="332995"/>
                    </a:cubicBezTo>
                    <a:cubicBezTo>
                      <a:pt x="675620" y="336079"/>
                      <a:pt x="685080" y="340398"/>
                      <a:pt x="687547" y="339061"/>
                    </a:cubicBezTo>
                    <a:cubicBezTo>
                      <a:pt x="689809" y="337725"/>
                      <a:pt x="692585" y="337622"/>
                      <a:pt x="695053" y="337416"/>
                    </a:cubicBezTo>
                    <a:cubicBezTo>
                      <a:pt x="699166" y="337108"/>
                      <a:pt x="701531" y="336799"/>
                      <a:pt x="702353" y="333715"/>
                    </a:cubicBezTo>
                    <a:cubicBezTo>
                      <a:pt x="703176" y="330322"/>
                      <a:pt x="693408" y="326003"/>
                      <a:pt x="685594" y="322507"/>
                    </a:cubicBezTo>
                    <a:cubicBezTo>
                      <a:pt x="680556" y="320245"/>
                      <a:pt x="675929" y="318189"/>
                      <a:pt x="672947" y="316133"/>
                    </a:cubicBezTo>
                    <a:cubicBezTo>
                      <a:pt x="672330" y="315721"/>
                      <a:pt x="670377" y="314282"/>
                      <a:pt x="670993" y="312740"/>
                    </a:cubicBezTo>
                    <a:cubicBezTo>
                      <a:pt x="671816" y="310375"/>
                      <a:pt x="677882" y="309964"/>
                      <a:pt x="694745" y="311300"/>
                    </a:cubicBezTo>
                    <a:cubicBezTo>
                      <a:pt x="695670" y="311403"/>
                      <a:pt x="696492" y="311403"/>
                      <a:pt x="697212" y="311506"/>
                    </a:cubicBezTo>
                    <a:cubicBezTo>
                      <a:pt x="698652" y="311609"/>
                      <a:pt x="698754" y="311095"/>
                      <a:pt x="698857" y="310889"/>
                    </a:cubicBezTo>
                    <a:cubicBezTo>
                      <a:pt x="699371" y="309347"/>
                      <a:pt x="697315" y="305542"/>
                      <a:pt x="694950" y="303794"/>
                    </a:cubicBezTo>
                    <a:cubicBezTo>
                      <a:pt x="694642" y="303589"/>
                      <a:pt x="693511" y="302766"/>
                      <a:pt x="692894" y="303178"/>
                    </a:cubicBezTo>
                    <a:cubicBezTo>
                      <a:pt x="691454" y="304309"/>
                      <a:pt x="687547" y="303794"/>
                      <a:pt x="681584" y="301635"/>
                    </a:cubicBezTo>
                    <a:cubicBezTo>
                      <a:pt x="673050" y="298654"/>
                      <a:pt x="658758" y="291662"/>
                      <a:pt x="657216" y="285596"/>
                    </a:cubicBezTo>
                    <a:cubicBezTo>
                      <a:pt x="656805" y="283950"/>
                      <a:pt x="656907" y="282819"/>
                      <a:pt x="657627" y="281997"/>
                    </a:cubicBezTo>
                    <a:cubicBezTo>
                      <a:pt x="658964" y="280455"/>
                      <a:pt x="661740" y="280969"/>
                      <a:pt x="664927" y="281483"/>
                    </a:cubicBezTo>
                    <a:cubicBezTo>
                      <a:pt x="668526" y="282100"/>
                      <a:pt x="672536" y="282717"/>
                      <a:pt x="674078" y="280557"/>
                    </a:cubicBezTo>
                    <a:cubicBezTo>
                      <a:pt x="674489" y="279941"/>
                      <a:pt x="674284" y="278707"/>
                      <a:pt x="673461" y="277062"/>
                    </a:cubicBezTo>
                    <a:cubicBezTo>
                      <a:pt x="669143" y="268528"/>
                      <a:pt x="651561" y="254853"/>
                      <a:pt x="647448" y="254853"/>
                    </a:cubicBezTo>
                    <a:cubicBezTo>
                      <a:pt x="642101" y="254750"/>
                      <a:pt x="624725" y="252180"/>
                      <a:pt x="621024" y="247656"/>
                    </a:cubicBezTo>
                    <a:cubicBezTo>
                      <a:pt x="619790" y="246113"/>
                      <a:pt x="616191" y="244468"/>
                      <a:pt x="612695" y="242823"/>
                    </a:cubicBezTo>
                    <a:cubicBezTo>
                      <a:pt x="607452" y="240355"/>
                      <a:pt x="602928" y="238299"/>
                      <a:pt x="603030" y="235420"/>
                    </a:cubicBezTo>
                    <a:cubicBezTo>
                      <a:pt x="603030" y="234495"/>
                      <a:pt x="603442" y="234084"/>
                      <a:pt x="603853" y="233775"/>
                    </a:cubicBezTo>
                    <a:cubicBezTo>
                      <a:pt x="604984" y="232952"/>
                      <a:pt x="606732" y="233467"/>
                      <a:pt x="608891" y="234084"/>
                    </a:cubicBezTo>
                    <a:cubicBezTo>
                      <a:pt x="611050" y="234700"/>
                      <a:pt x="613826" y="235523"/>
                      <a:pt x="615266" y="234598"/>
                    </a:cubicBezTo>
                    <a:cubicBezTo>
                      <a:pt x="615780" y="234289"/>
                      <a:pt x="616191" y="233672"/>
                      <a:pt x="616397" y="232747"/>
                    </a:cubicBezTo>
                    <a:cubicBezTo>
                      <a:pt x="617528" y="227195"/>
                      <a:pt x="627193" y="229148"/>
                      <a:pt x="636549" y="230999"/>
                    </a:cubicBezTo>
                    <a:cubicBezTo>
                      <a:pt x="641176" y="231924"/>
                      <a:pt x="646111" y="232952"/>
                      <a:pt x="647962" y="232336"/>
                    </a:cubicBezTo>
                    <a:cubicBezTo>
                      <a:pt x="647962" y="232336"/>
                      <a:pt x="648065" y="232336"/>
                      <a:pt x="648065" y="232336"/>
                    </a:cubicBezTo>
                    <a:cubicBezTo>
                      <a:pt x="648065" y="231924"/>
                      <a:pt x="647345" y="230588"/>
                      <a:pt x="644466" y="227914"/>
                    </a:cubicBezTo>
                    <a:cubicBezTo>
                      <a:pt x="638606" y="222671"/>
                      <a:pt x="630586" y="218044"/>
                      <a:pt x="628838" y="218147"/>
                    </a:cubicBezTo>
                    <a:cubicBezTo>
                      <a:pt x="628221" y="219175"/>
                      <a:pt x="626679" y="219997"/>
                      <a:pt x="624520" y="220306"/>
                    </a:cubicBezTo>
                    <a:cubicBezTo>
                      <a:pt x="618865" y="221231"/>
                      <a:pt x="610433" y="219175"/>
                      <a:pt x="604161" y="212697"/>
                    </a:cubicBezTo>
                    <a:cubicBezTo>
                      <a:pt x="602619" y="211155"/>
                      <a:pt x="601283" y="209304"/>
                      <a:pt x="602002" y="207865"/>
                    </a:cubicBezTo>
                    <a:cubicBezTo>
                      <a:pt x="602928" y="206117"/>
                      <a:pt x="606115" y="206631"/>
                      <a:pt x="610125" y="207351"/>
                    </a:cubicBezTo>
                    <a:cubicBezTo>
                      <a:pt x="611770" y="207659"/>
                      <a:pt x="614443" y="208070"/>
                      <a:pt x="615471" y="207968"/>
                    </a:cubicBezTo>
                    <a:cubicBezTo>
                      <a:pt x="614135" y="205808"/>
                      <a:pt x="602311" y="200153"/>
                      <a:pt x="593982" y="198817"/>
                    </a:cubicBezTo>
                    <a:cubicBezTo>
                      <a:pt x="589973" y="198200"/>
                      <a:pt x="589253" y="199022"/>
                      <a:pt x="589150" y="199125"/>
                    </a:cubicBezTo>
                    <a:cubicBezTo>
                      <a:pt x="588944" y="199331"/>
                      <a:pt x="589047" y="199845"/>
                      <a:pt x="589356" y="200565"/>
                    </a:cubicBezTo>
                    <a:cubicBezTo>
                      <a:pt x="591206" y="204266"/>
                      <a:pt x="589973" y="206117"/>
                      <a:pt x="589047" y="206837"/>
                    </a:cubicBezTo>
                    <a:cubicBezTo>
                      <a:pt x="587094" y="208482"/>
                      <a:pt x="583392" y="207865"/>
                      <a:pt x="581130" y="206323"/>
                    </a:cubicBezTo>
                    <a:cubicBezTo>
                      <a:pt x="579279" y="204986"/>
                      <a:pt x="578560" y="203135"/>
                      <a:pt x="579177" y="201387"/>
                    </a:cubicBezTo>
                    <a:cubicBezTo>
                      <a:pt x="580719" y="197069"/>
                      <a:pt x="570540" y="182983"/>
                      <a:pt x="562931" y="174963"/>
                    </a:cubicBezTo>
                    <a:cubicBezTo>
                      <a:pt x="561697" y="173626"/>
                      <a:pt x="561183" y="172392"/>
                      <a:pt x="561286" y="171159"/>
                    </a:cubicBezTo>
                    <a:cubicBezTo>
                      <a:pt x="561492" y="169102"/>
                      <a:pt x="563240" y="167766"/>
                      <a:pt x="565193" y="166326"/>
                    </a:cubicBezTo>
                    <a:cubicBezTo>
                      <a:pt x="567044" y="164887"/>
                      <a:pt x="568998" y="163447"/>
                      <a:pt x="569100" y="161494"/>
                    </a:cubicBezTo>
                    <a:cubicBezTo>
                      <a:pt x="569203" y="159746"/>
                      <a:pt x="567867" y="157587"/>
                      <a:pt x="565090" y="155119"/>
                    </a:cubicBezTo>
                    <a:cubicBezTo>
                      <a:pt x="559641" y="150081"/>
                      <a:pt x="557585" y="146174"/>
                      <a:pt x="558818" y="143192"/>
                    </a:cubicBezTo>
                    <a:cubicBezTo>
                      <a:pt x="560464" y="139079"/>
                      <a:pt x="567764" y="138668"/>
                      <a:pt x="570745" y="138771"/>
                    </a:cubicBezTo>
                    <a:cubicBezTo>
                      <a:pt x="570951" y="138771"/>
                      <a:pt x="571157" y="138771"/>
                      <a:pt x="571260" y="138771"/>
                    </a:cubicBezTo>
                    <a:cubicBezTo>
                      <a:pt x="570951" y="138257"/>
                      <a:pt x="569923" y="136920"/>
                      <a:pt x="567147" y="135069"/>
                    </a:cubicBezTo>
                    <a:cubicBezTo>
                      <a:pt x="562417" y="131676"/>
                      <a:pt x="555631" y="128386"/>
                      <a:pt x="552958" y="129003"/>
                    </a:cubicBezTo>
                    <a:cubicBezTo>
                      <a:pt x="551004" y="129414"/>
                      <a:pt x="550182" y="131265"/>
                      <a:pt x="549256" y="133321"/>
                    </a:cubicBezTo>
                    <a:cubicBezTo>
                      <a:pt x="548434" y="135069"/>
                      <a:pt x="547714" y="136920"/>
                      <a:pt x="545863" y="137537"/>
                    </a:cubicBezTo>
                    <a:cubicBezTo>
                      <a:pt x="544630" y="137948"/>
                      <a:pt x="543087" y="137640"/>
                      <a:pt x="541237" y="136509"/>
                    </a:cubicBezTo>
                    <a:cubicBezTo>
                      <a:pt x="537843" y="134452"/>
                      <a:pt x="536404" y="131471"/>
                      <a:pt x="537227" y="128386"/>
                    </a:cubicBezTo>
                    <a:cubicBezTo>
                      <a:pt x="538152" y="124993"/>
                      <a:pt x="541751" y="122525"/>
                      <a:pt x="545555" y="122628"/>
                    </a:cubicBezTo>
                    <a:cubicBezTo>
                      <a:pt x="555220" y="122731"/>
                      <a:pt x="566016" y="121394"/>
                      <a:pt x="566941" y="118516"/>
                    </a:cubicBezTo>
                    <a:cubicBezTo>
                      <a:pt x="566941" y="118413"/>
                      <a:pt x="567044" y="118207"/>
                      <a:pt x="566633" y="117693"/>
                    </a:cubicBezTo>
                    <a:cubicBezTo>
                      <a:pt x="563857" y="114506"/>
                      <a:pt x="549359" y="111627"/>
                      <a:pt x="542368" y="112963"/>
                    </a:cubicBezTo>
                    <a:cubicBezTo>
                      <a:pt x="538461" y="113683"/>
                      <a:pt x="534451" y="112963"/>
                      <a:pt x="533114" y="111113"/>
                    </a:cubicBezTo>
                    <a:cubicBezTo>
                      <a:pt x="532600" y="110393"/>
                      <a:pt x="532497" y="109673"/>
                      <a:pt x="532805" y="108953"/>
                    </a:cubicBezTo>
                    <a:cubicBezTo>
                      <a:pt x="533628" y="107205"/>
                      <a:pt x="537021" y="106280"/>
                      <a:pt x="542779" y="106177"/>
                    </a:cubicBezTo>
                    <a:cubicBezTo>
                      <a:pt x="550902" y="106074"/>
                      <a:pt x="552135" y="104738"/>
                      <a:pt x="553472" y="103298"/>
                    </a:cubicBezTo>
                    <a:cubicBezTo>
                      <a:pt x="554603" y="102065"/>
                      <a:pt x="555837" y="100728"/>
                      <a:pt x="559949" y="100008"/>
                    </a:cubicBezTo>
                    <a:cubicBezTo>
                      <a:pt x="561697" y="99700"/>
                      <a:pt x="562726" y="99186"/>
                      <a:pt x="563137" y="98569"/>
                    </a:cubicBezTo>
                    <a:cubicBezTo>
                      <a:pt x="563548" y="97952"/>
                      <a:pt x="563343" y="97129"/>
                      <a:pt x="563137" y="96204"/>
                    </a:cubicBezTo>
                    <a:cubicBezTo>
                      <a:pt x="562931" y="95176"/>
                      <a:pt x="562623" y="94045"/>
                      <a:pt x="563343" y="93017"/>
                    </a:cubicBezTo>
                    <a:cubicBezTo>
                      <a:pt x="564062" y="92091"/>
                      <a:pt x="565296" y="91886"/>
                      <a:pt x="566221" y="91886"/>
                    </a:cubicBezTo>
                    <a:cubicBezTo>
                      <a:pt x="569614" y="91680"/>
                      <a:pt x="573933" y="88184"/>
                      <a:pt x="575372" y="84277"/>
                    </a:cubicBezTo>
                    <a:cubicBezTo>
                      <a:pt x="575989" y="82735"/>
                      <a:pt x="576400" y="80473"/>
                      <a:pt x="574755" y="78828"/>
                    </a:cubicBezTo>
                    <a:lnTo>
                      <a:pt x="574755" y="78828"/>
                    </a:lnTo>
                    <a:cubicBezTo>
                      <a:pt x="570334" y="74304"/>
                      <a:pt x="536815" y="64330"/>
                      <a:pt x="525505" y="64125"/>
                    </a:cubicBezTo>
                    <a:cubicBezTo>
                      <a:pt x="518514" y="64022"/>
                      <a:pt x="514607" y="64947"/>
                      <a:pt x="513681" y="66901"/>
                    </a:cubicBezTo>
                    <a:cubicBezTo>
                      <a:pt x="513064" y="68134"/>
                      <a:pt x="513373" y="70705"/>
                      <a:pt x="518102" y="75949"/>
                    </a:cubicBezTo>
                    <a:cubicBezTo>
                      <a:pt x="519645" y="77697"/>
                      <a:pt x="521187" y="79753"/>
                      <a:pt x="520262" y="81192"/>
                    </a:cubicBezTo>
                    <a:cubicBezTo>
                      <a:pt x="519131" y="83043"/>
                      <a:pt x="515532" y="82118"/>
                      <a:pt x="508952" y="80267"/>
                    </a:cubicBezTo>
                    <a:cubicBezTo>
                      <a:pt x="505970" y="79444"/>
                      <a:pt x="498978" y="77491"/>
                      <a:pt x="498258" y="78519"/>
                    </a:cubicBezTo>
                    <a:cubicBezTo>
                      <a:pt x="497847" y="79136"/>
                      <a:pt x="497230" y="79547"/>
                      <a:pt x="496510" y="79650"/>
                    </a:cubicBezTo>
                    <a:cubicBezTo>
                      <a:pt x="494557" y="79959"/>
                      <a:pt x="492192" y="78108"/>
                      <a:pt x="489725" y="76154"/>
                    </a:cubicBezTo>
                    <a:cubicBezTo>
                      <a:pt x="487977" y="74818"/>
                      <a:pt x="485715" y="72967"/>
                      <a:pt x="484789" y="73173"/>
                    </a:cubicBezTo>
                    <a:cubicBezTo>
                      <a:pt x="484686" y="73173"/>
                      <a:pt x="484584" y="73173"/>
                      <a:pt x="484481" y="73481"/>
                    </a:cubicBezTo>
                    <a:cubicBezTo>
                      <a:pt x="483658" y="75126"/>
                      <a:pt x="483658" y="78005"/>
                      <a:pt x="483555" y="81090"/>
                    </a:cubicBezTo>
                    <a:cubicBezTo>
                      <a:pt x="483555" y="85408"/>
                      <a:pt x="483453" y="89932"/>
                      <a:pt x="481191" y="92605"/>
                    </a:cubicBezTo>
                    <a:cubicBezTo>
                      <a:pt x="479648" y="94353"/>
                      <a:pt x="479751" y="97849"/>
                      <a:pt x="479854" y="100934"/>
                    </a:cubicBezTo>
                    <a:cubicBezTo>
                      <a:pt x="479957" y="104738"/>
                      <a:pt x="479957" y="108234"/>
                      <a:pt x="477078" y="108851"/>
                    </a:cubicBezTo>
                    <a:cubicBezTo>
                      <a:pt x="476666" y="108953"/>
                      <a:pt x="476050" y="108953"/>
                      <a:pt x="475330" y="108439"/>
                    </a:cubicBezTo>
                    <a:cubicBezTo>
                      <a:pt x="472040" y="106280"/>
                      <a:pt x="469572" y="94867"/>
                      <a:pt x="466796" y="81192"/>
                    </a:cubicBezTo>
                    <a:cubicBezTo>
                      <a:pt x="466590" y="79959"/>
                      <a:pt x="466282" y="78725"/>
                      <a:pt x="466076" y="77697"/>
                    </a:cubicBezTo>
                    <a:cubicBezTo>
                      <a:pt x="464123" y="68134"/>
                      <a:pt x="449420" y="55899"/>
                      <a:pt x="441091" y="57030"/>
                    </a:cubicBezTo>
                    <a:cubicBezTo>
                      <a:pt x="440166" y="57133"/>
                      <a:pt x="438932" y="57441"/>
                      <a:pt x="438521" y="58161"/>
                    </a:cubicBezTo>
                    <a:cubicBezTo>
                      <a:pt x="438007" y="59086"/>
                      <a:pt x="438727" y="60937"/>
                      <a:pt x="439343" y="62479"/>
                    </a:cubicBezTo>
                    <a:cubicBezTo>
                      <a:pt x="440166" y="64536"/>
                      <a:pt x="441400" y="67415"/>
                      <a:pt x="438727" y="68546"/>
                    </a:cubicBezTo>
                    <a:cubicBezTo>
                      <a:pt x="437698" y="68957"/>
                      <a:pt x="435642" y="71425"/>
                      <a:pt x="433791" y="73687"/>
                    </a:cubicBezTo>
                    <a:cubicBezTo>
                      <a:pt x="429781" y="78416"/>
                      <a:pt x="425360" y="83763"/>
                      <a:pt x="421042" y="84071"/>
                    </a:cubicBezTo>
                    <a:cubicBezTo>
                      <a:pt x="419602" y="84174"/>
                      <a:pt x="418368" y="83763"/>
                      <a:pt x="417237" y="82735"/>
                    </a:cubicBezTo>
                    <a:cubicBezTo>
                      <a:pt x="413125" y="78930"/>
                      <a:pt x="416518" y="74098"/>
                      <a:pt x="419294" y="70191"/>
                    </a:cubicBezTo>
                    <a:cubicBezTo>
                      <a:pt x="421556" y="67003"/>
                      <a:pt x="422892" y="64947"/>
                      <a:pt x="421864" y="63816"/>
                    </a:cubicBezTo>
                    <a:cubicBezTo>
                      <a:pt x="418677" y="60526"/>
                      <a:pt x="390093" y="59189"/>
                      <a:pt x="378783" y="61760"/>
                    </a:cubicBezTo>
                    <a:cubicBezTo>
                      <a:pt x="375082" y="62582"/>
                      <a:pt x="370969" y="64433"/>
                      <a:pt x="366959" y="66181"/>
                    </a:cubicBezTo>
                    <a:cubicBezTo>
                      <a:pt x="359248" y="69574"/>
                      <a:pt x="352051" y="72761"/>
                      <a:pt x="348349" y="68854"/>
                    </a:cubicBezTo>
                    <a:cubicBezTo>
                      <a:pt x="347424" y="67826"/>
                      <a:pt x="347115" y="66592"/>
                      <a:pt x="347526" y="65358"/>
                    </a:cubicBezTo>
                    <a:cubicBezTo>
                      <a:pt x="349480" y="59703"/>
                      <a:pt x="367473" y="54254"/>
                      <a:pt x="376110" y="52712"/>
                    </a:cubicBezTo>
                    <a:cubicBezTo>
                      <a:pt x="380634" y="51889"/>
                      <a:pt x="387317" y="51992"/>
                      <a:pt x="394412" y="52095"/>
                    </a:cubicBezTo>
                    <a:cubicBezTo>
                      <a:pt x="405208" y="52198"/>
                      <a:pt x="417443" y="52300"/>
                      <a:pt x="420219" y="49010"/>
                    </a:cubicBezTo>
                    <a:cubicBezTo>
                      <a:pt x="422687" y="45926"/>
                      <a:pt x="427519" y="44383"/>
                      <a:pt x="431735" y="43047"/>
                    </a:cubicBezTo>
                    <a:cubicBezTo>
                      <a:pt x="434717" y="42019"/>
                      <a:pt x="437801" y="40990"/>
                      <a:pt x="438418" y="39859"/>
                    </a:cubicBezTo>
                    <a:cubicBezTo>
                      <a:pt x="438521" y="39757"/>
                      <a:pt x="438521" y="39551"/>
                      <a:pt x="438418" y="39140"/>
                    </a:cubicBezTo>
                    <a:cubicBezTo>
                      <a:pt x="436876" y="35130"/>
                      <a:pt x="417032" y="28241"/>
                      <a:pt x="409937" y="28652"/>
                    </a:cubicBezTo>
                    <a:cubicBezTo>
                      <a:pt x="407161" y="28549"/>
                      <a:pt x="395646" y="28549"/>
                      <a:pt x="390093" y="21763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815" name="Freihandform: Form 814">
                <a:extLst>
                  <a:ext uri="{FF2B5EF4-FFF2-40B4-BE49-F238E27FC236}">
                    <a16:creationId xmlns:a16="http://schemas.microsoft.com/office/drawing/2014/main" id="{FA71972B-66B2-4397-A2C7-F256B8D307A1}"/>
                  </a:ext>
                </a:extLst>
              </p:cNvPr>
              <p:cNvSpPr/>
              <p:nvPr/>
            </p:nvSpPr>
            <p:spPr bwMode="gray">
              <a:xfrm>
                <a:off x="5431557" y="2617285"/>
                <a:ext cx="77850" cy="80657"/>
              </a:xfrm>
              <a:custGeom>
                <a:avLst/>
                <a:gdLst>
                  <a:gd name="connsiteX0" fmla="*/ 61692 w 77850"/>
                  <a:gd name="connsiteY0" fmla="*/ 80552 h 80657"/>
                  <a:gd name="connsiteX1" fmla="*/ 63234 w 77850"/>
                  <a:gd name="connsiteY1" fmla="*/ 77468 h 80657"/>
                  <a:gd name="connsiteX2" fmla="*/ 72282 w 77850"/>
                  <a:gd name="connsiteY2" fmla="*/ 70168 h 80657"/>
                  <a:gd name="connsiteX3" fmla="*/ 76395 w 77850"/>
                  <a:gd name="connsiteY3" fmla="*/ 68626 h 80657"/>
                  <a:gd name="connsiteX4" fmla="*/ 73619 w 77850"/>
                  <a:gd name="connsiteY4" fmla="*/ 41790 h 80657"/>
                  <a:gd name="connsiteX5" fmla="*/ 71768 w 77850"/>
                  <a:gd name="connsiteY5" fmla="*/ 34901 h 80657"/>
                  <a:gd name="connsiteX6" fmla="*/ 65805 w 77850"/>
                  <a:gd name="connsiteY6" fmla="*/ 28321 h 80657"/>
                  <a:gd name="connsiteX7" fmla="*/ 63954 w 77850"/>
                  <a:gd name="connsiteY7" fmla="*/ 28732 h 80657"/>
                  <a:gd name="connsiteX8" fmla="*/ 65394 w 77850"/>
                  <a:gd name="connsiteY8" fmla="*/ 32022 h 80657"/>
                  <a:gd name="connsiteX9" fmla="*/ 70020 w 77850"/>
                  <a:gd name="connsiteY9" fmla="*/ 42715 h 80657"/>
                  <a:gd name="connsiteX10" fmla="*/ 68787 w 77850"/>
                  <a:gd name="connsiteY10" fmla="*/ 43641 h 80657"/>
                  <a:gd name="connsiteX11" fmla="*/ 64674 w 77850"/>
                  <a:gd name="connsiteY11" fmla="*/ 39219 h 80657"/>
                  <a:gd name="connsiteX12" fmla="*/ 56860 w 77850"/>
                  <a:gd name="connsiteY12" fmla="*/ 35415 h 80657"/>
                  <a:gd name="connsiteX13" fmla="*/ 47195 w 77850"/>
                  <a:gd name="connsiteY13" fmla="*/ 32228 h 80657"/>
                  <a:gd name="connsiteX14" fmla="*/ 45344 w 77850"/>
                  <a:gd name="connsiteY14" fmla="*/ 28115 h 80657"/>
                  <a:gd name="connsiteX15" fmla="*/ 49662 w 77850"/>
                  <a:gd name="connsiteY15" fmla="*/ 22974 h 80657"/>
                  <a:gd name="connsiteX16" fmla="*/ 55215 w 77850"/>
                  <a:gd name="connsiteY16" fmla="*/ 15468 h 80657"/>
                  <a:gd name="connsiteX17" fmla="*/ 47812 w 77850"/>
                  <a:gd name="connsiteY17" fmla="*/ 8477 h 80657"/>
                  <a:gd name="connsiteX18" fmla="*/ 40923 w 77850"/>
                  <a:gd name="connsiteY18" fmla="*/ 1485 h 80657"/>
                  <a:gd name="connsiteX19" fmla="*/ 39483 w 77850"/>
                  <a:gd name="connsiteY19" fmla="*/ 148 h 80657"/>
                  <a:gd name="connsiteX20" fmla="*/ 27762 w 77850"/>
                  <a:gd name="connsiteY20" fmla="*/ 4056 h 80657"/>
                  <a:gd name="connsiteX21" fmla="*/ 29304 w 77850"/>
                  <a:gd name="connsiteY21" fmla="*/ 5495 h 80657"/>
                  <a:gd name="connsiteX22" fmla="*/ 34959 w 77850"/>
                  <a:gd name="connsiteY22" fmla="*/ 10533 h 80657"/>
                  <a:gd name="connsiteX23" fmla="*/ 33725 w 77850"/>
                  <a:gd name="connsiteY23" fmla="*/ 12692 h 80657"/>
                  <a:gd name="connsiteX24" fmla="*/ 22724 w 77850"/>
                  <a:gd name="connsiteY24" fmla="*/ 10019 h 80657"/>
                  <a:gd name="connsiteX25" fmla="*/ 6890 w 77850"/>
                  <a:gd name="connsiteY25" fmla="*/ 12795 h 80657"/>
                  <a:gd name="connsiteX26" fmla="*/ 8741 w 77850"/>
                  <a:gd name="connsiteY26" fmla="*/ 20404 h 80657"/>
                  <a:gd name="connsiteX27" fmla="*/ 18097 w 77850"/>
                  <a:gd name="connsiteY27" fmla="*/ 22357 h 80657"/>
                  <a:gd name="connsiteX28" fmla="*/ 26323 w 77850"/>
                  <a:gd name="connsiteY28" fmla="*/ 24516 h 80657"/>
                  <a:gd name="connsiteX29" fmla="*/ 27556 w 77850"/>
                  <a:gd name="connsiteY29" fmla="*/ 34387 h 80657"/>
                  <a:gd name="connsiteX30" fmla="*/ 23546 w 77850"/>
                  <a:gd name="connsiteY30" fmla="*/ 41687 h 80657"/>
                  <a:gd name="connsiteX31" fmla="*/ 12750 w 77850"/>
                  <a:gd name="connsiteY31" fmla="*/ 37472 h 80657"/>
                  <a:gd name="connsiteX32" fmla="*/ 2366 w 77850"/>
                  <a:gd name="connsiteY32" fmla="*/ 32845 h 80657"/>
                  <a:gd name="connsiteX33" fmla="*/ 1 w 77850"/>
                  <a:gd name="connsiteY33" fmla="*/ 35312 h 80657"/>
                  <a:gd name="connsiteX34" fmla="*/ 20051 w 77850"/>
                  <a:gd name="connsiteY34" fmla="*/ 52586 h 80657"/>
                  <a:gd name="connsiteX35" fmla="*/ 40203 w 77850"/>
                  <a:gd name="connsiteY35" fmla="*/ 65849 h 80657"/>
                  <a:gd name="connsiteX36" fmla="*/ 54495 w 77850"/>
                  <a:gd name="connsiteY36" fmla="*/ 77674 h 80657"/>
                  <a:gd name="connsiteX37" fmla="*/ 54495 w 77850"/>
                  <a:gd name="connsiteY37" fmla="*/ 77674 h 80657"/>
                  <a:gd name="connsiteX38" fmla="*/ 61692 w 77850"/>
                  <a:gd name="connsiteY38" fmla="*/ 80552 h 80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77850" h="80657">
                    <a:moveTo>
                      <a:pt x="61692" y="80552"/>
                    </a:moveTo>
                    <a:cubicBezTo>
                      <a:pt x="62515" y="80244"/>
                      <a:pt x="62823" y="78907"/>
                      <a:pt x="63234" y="77468"/>
                    </a:cubicBezTo>
                    <a:cubicBezTo>
                      <a:pt x="64057" y="74486"/>
                      <a:pt x="65291" y="69962"/>
                      <a:pt x="72282" y="70168"/>
                    </a:cubicBezTo>
                    <a:cubicBezTo>
                      <a:pt x="74133" y="70271"/>
                      <a:pt x="75573" y="69757"/>
                      <a:pt x="76395" y="68626"/>
                    </a:cubicBezTo>
                    <a:cubicBezTo>
                      <a:pt x="79994" y="64102"/>
                      <a:pt x="76087" y="50632"/>
                      <a:pt x="73619" y="41790"/>
                    </a:cubicBezTo>
                    <a:cubicBezTo>
                      <a:pt x="72796" y="39014"/>
                      <a:pt x="72180" y="36649"/>
                      <a:pt x="71768" y="34901"/>
                    </a:cubicBezTo>
                    <a:cubicBezTo>
                      <a:pt x="70843" y="30788"/>
                      <a:pt x="68170" y="28629"/>
                      <a:pt x="65805" y="28321"/>
                    </a:cubicBezTo>
                    <a:cubicBezTo>
                      <a:pt x="64879" y="28218"/>
                      <a:pt x="64160" y="28424"/>
                      <a:pt x="63954" y="28732"/>
                    </a:cubicBezTo>
                    <a:cubicBezTo>
                      <a:pt x="63646" y="29246"/>
                      <a:pt x="63954" y="30377"/>
                      <a:pt x="65394" y="32022"/>
                    </a:cubicBezTo>
                    <a:cubicBezTo>
                      <a:pt x="69095" y="36341"/>
                      <a:pt x="70740" y="40967"/>
                      <a:pt x="70020" y="42715"/>
                    </a:cubicBezTo>
                    <a:cubicBezTo>
                      <a:pt x="69815" y="43229"/>
                      <a:pt x="69301" y="43538"/>
                      <a:pt x="68787" y="43641"/>
                    </a:cubicBezTo>
                    <a:cubicBezTo>
                      <a:pt x="68067" y="43641"/>
                      <a:pt x="66833" y="43229"/>
                      <a:pt x="64674" y="39219"/>
                    </a:cubicBezTo>
                    <a:cubicBezTo>
                      <a:pt x="62515" y="35210"/>
                      <a:pt x="60047" y="35312"/>
                      <a:pt x="56860" y="35415"/>
                    </a:cubicBezTo>
                    <a:cubicBezTo>
                      <a:pt x="53878" y="35518"/>
                      <a:pt x="50485" y="35724"/>
                      <a:pt x="47195" y="32228"/>
                    </a:cubicBezTo>
                    <a:cubicBezTo>
                      <a:pt x="45858" y="30788"/>
                      <a:pt x="45241" y="29452"/>
                      <a:pt x="45344" y="28115"/>
                    </a:cubicBezTo>
                    <a:cubicBezTo>
                      <a:pt x="45550" y="25956"/>
                      <a:pt x="47503" y="24516"/>
                      <a:pt x="49662" y="22974"/>
                    </a:cubicBezTo>
                    <a:cubicBezTo>
                      <a:pt x="52438" y="21021"/>
                      <a:pt x="55215" y="18964"/>
                      <a:pt x="55215" y="15468"/>
                    </a:cubicBezTo>
                    <a:cubicBezTo>
                      <a:pt x="55215" y="11561"/>
                      <a:pt x="51616" y="10122"/>
                      <a:pt x="47812" y="8477"/>
                    </a:cubicBezTo>
                    <a:cubicBezTo>
                      <a:pt x="44213" y="6934"/>
                      <a:pt x="40511" y="5392"/>
                      <a:pt x="40923" y="1485"/>
                    </a:cubicBezTo>
                    <a:cubicBezTo>
                      <a:pt x="40923" y="1074"/>
                      <a:pt x="41026" y="457"/>
                      <a:pt x="39483" y="148"/>
                    </a:cubicBezTo>
                    <a:cubicBezTo>
                      <a:pt x="35679" y="-674"/>
                      <a:pt x="28379" y="2102"/>
                      <a:pt x="27762" y="4056"/>
                    </a:cubicBezTo>
                    <a:cubicBezTo>
                      <a:pt x="27556" y="4672"/>
                      <a:pt x="28790" y="5289"/>
                      <a:pt x="29304" y="5495"/>
                    </a:cubicBezTo>
                    <a:cubicBezTo>
                      <a:pt x="32800" y="6934"/>
                      <a:pt x="34856" y="8785"/>
                      <a:pt x="34959" y="10533"/>
                    </a:cubicBezTo>
                    <a:cubicBezTo>
                      <a:pt x="35062" y="11458"/>
                      <a:pt x="34548" y="12178"/>
                      <a:pt x="33725" y="12692"/>
                    </a:cubicBezTo>
                    <a:cubicBezTo>
                      <a:pt x="31566" y="13926"/>
                      <a:pt x="27248" y="12898"/>
                      <a:pt x="22724" y="10019"/>
                    </a:cubicBezTo>
                    <a:cubicBezTo>
                      <a:pt x="16863" y="6215"/>
                      <a:pt x="9460" y="9094"/>
                      <a:pt x="6890" y="12795"/>
                    </a:cubicBezTo>
                    <a:cubicBezTo>
                      <a:pt x="5039" y="15468"/>
                      <a:pt x="5656" y="18244"/>
                      <a:pt x="8741" y="20404"/>
                    </a:cubicBezTo>
                    <a:cubicBezTo>
                      <a:pt x="11414" y="22357"/>
                      <a:pt x="14807" y="22357"/>
                      <a:pt x="18097" y="22357"/>
                    </a:cubicBezTo>
                    <a:cubicBezTo>
                      <a:pt x="21387" y="22357"/>
                      <a:pt x="24472" y="22357"/>
                      <a:pt x="26323" y="24516"/>
                    </a:cubicBezTo>
                    <a:cubicBezTo>
                      <a:pt x="27968" y="26367"/>
                      <a:pt x="28276" y="29555"/>
                      <a:pt x="27556" y="34387"/>
                    </a:cubicBezTo>
                    <a:cubicBezTo>
                      <a:pt x="26837" y="38500"/>
                      <a:pt x="25603" y="40865"/>
                      <a:pt x="23546" y="41687"/>
                    </a:cubicBezTo>
                    <a:cubicBezTo>
                      <a:pt x="20462" y="42921"/>
                      <a:pt x="16760" y="40350"/>
                      <a:pt x="12750" y="37472"/>
                    </a:cubicBezTo>
                    <a:cubicBezTo>
                      <a:pt x="9049" y="34798"/>
                      <a:pt x="5245" y="32125"/>
                      <a:pt x="2366" y="32845"/>
                    </a:cubicBezTo>
                    <a:cubicBezTo>
                      <a:pt x="824" y="33256"/>
                      <a:pt x="104" y="34079"/>
                      <a:pt x="1" y="35312"/>
                    </a:cubicBezTo>
                    <a:cubicBezTo>
                      <a:pt x="-102" y="39631"/>
                      <a:pt x="7712" y="48679"/>
                      <a:pt x="20051" y="52586"/>
                    </a:cubicBezTo>
                    <a:cubicBezTo>
                      <a:pt x="29818" y="55670"/>
                      <a:pt x="34651" y="60400"/>
                      <a:pt x="40203" y="65849"/>
                    </a:cubicBezTo>
                    <a:cubicBezTo>
                      <a:pt x="44110" y="69654"/>
                      <a:pt x="48120" y="73664"/>
                      <a:pt x="54495" y="77674"/>
                    </a:cubicBezTo>
                    <a:lnTo>
                      <a:pt x="54495" y="77674"/>
                    </a:lnTo>
                    <a:cubicBezTo>
                      <a:pt x="59122" y="80655"/>
                      <a:pt x="60972" y="80861"/>
                      <a:pt x="61692" y="80552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816" name="Freihandform: Form 815">
                <a:extLst>
                  <a:ext uri="{FF2B5EF4-FFF2-40B4-BE49-F238E27FC236}">
                    <a16:creationId xmlns:a16="http://schemas.microsoft.com/office/drawing/2014/main" id="{9507028B-BB7C-4FDB-9E52-D329DD8E892B}"/>
                  </a:ext>
                </a:extLst>
              </p:cNvPr>
              <p:cNvSpPr/>
              <p:nvPr/>
            </p:nvSpPr>
            <p:spPr bwMode="gray">
              <a:xfrm>
                <a:off x="5792571" y="2777830"/>
                <a:ext cx="32077" cy="27248"/>
              </a:xfrm>
              <a:custGeom>
                <a:avLst/>
                <a:gdLst>
                  <a:gd name="connsiteX0" fmla="*/ 25893 w 32077"/>
                  <a:gd name="connsiteY0" fmla="*/ 24574 h 27248"/>
                  <a:gd name="connsiteX1" fmla="*/ 30520 w 32077"/>
                  <a:gd name="connsiteY1" fmla="*/ 22826 h 27248"/>
                  <a:gd name="connsiteX2" fmla="*/ 31959 w 32077"/>
                  <a:gd name="connsiteY2" fmla="*/ 21592 h 27248"/>
                  <a:gd name="connsiteX3" fmla="*/ 22603 w 32077"/>
                  <a:gd name="connsiteY3" fmla="*/ 4524 h 27248"/>
                  <a:gd name="connsiteX4" fmla="*/ 9133 w 32077"/>
                  <a:gd name="connsiteY4" fmla="*/ 0 h 27248"/>
                  <a:gd name="connsiteX5" fmla="*/ 5535 w 32077"/>
                  <a:gd name="connsiteY5" fmla="*/ 206 h 27248"/>
                  <a:gd name="connsiteX6" fmla="*/ 702 w 32077"/>
                  <a:gd name="connsiteY6" fmla="*/ 4935 h 27248"/>
                  <a:gd name="connsiteX7" fmla="*/ 5740 w 32077"/>
                  <a:gd name="connsiteY7" fmla="*/ 21900 h 27248"/>
                  <a:gd name="connsiteX8" fmla="*/ 25893 w 32077"/>
                  <a:gd name="connsiteY8" fmla="*/ 24574 h 27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2077" h="27248">
                    <a:moveTo>
                      <a:pt x="25893" y="24574"/>
                    </a:moveTo>
                    <a:cubicBezTo>
                      <a:pt x="27538" y="23854"/>
                      <a:pt x="29080" y="23134"/>
                      <a:pt x="30520" y="22826"/>
                    </a:cubicBezTo>
                    <a:cubicBezTo>
                      <a:pt x="31239" y="22620"/>
                      <a:pt x="31753" y="22312"/>
                      <a:pt x="31959" y="21592"/>
                    </a:cubicBezTo>
                    <a:cubicBezTo>
                      <a:pt x="32885" y="18302"/>
                      <a:pt x="28258" y="9871"/>
                      <a:pt x="22603" y="4524"/>
                    </a:cubicBezTo>
                    <a:cubicBezTo>
                      <a:pt x="18696" y="720"/>
                      <a:pt x="13143" y="0"/>
                      <a:pt x="9133" y="0"/>
                    </a:cubicBezTo>
                    <a:cubicBezTo>
                      <a:pt x="7694" y="0"/>
                      <a:pt x="6357" y="103"/>
                      <a:pt x="5535" y="206"/>
                    </a:cubicBezTo>
                    <a:cubicBezTo>
                      <a:pt x="3581" y="411"/>
                      <a:pt x="1628" y="2262"/>
                      <a:pt x="702" y="4935"/>
                    </a:cubicBezTo>
                    <a:cubicBezTo>
                      <a:pt x="-1148" y="10076"/>
                      <a:pt x="702" y="16451"/>
                      <a:pt x="5740" y="21900"/>
                    </a:cubicBezTo>
                    <a:cubicBezTo>
                      <a:pt x="13349" y="30126"/>
                      <a:pt x="20238" y="27041"/>
                      <a:pt x="25893" y="24574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817" name="Freihandform: Form 816">
                <a:extLst>
                  <a:ext uri="{FF2B5EF4-FFF2-40B4-BE49-F238E27FC236}">
                    <a16:creationId xmlns:a16="http://schemas.microsoft.com/office/drawing/2014/main" id="{16629531-E480-4577-89C4-99F4AFBD80BA}"/>
                  </a:ext>
                </a:extLst>
              </p:cNvPr>
              <p:cNvSpPr/>
              <p:nvPr/>
            </p:nvSpPr>
            <p:spPr bwMode="gray">
              <a:xfrm>
                <a:off x="5710803" y="2842278"/>
                <a:ext cx="85411" cy="64003"/>
              </a:xfrm>
              <a:custGeom>
                <a:avLst/>
                <a:gdLst>
                  <a:gd name="connsiteX0" fmla="*/ 84424 w 85411"/>
                  <a:gd name="connsiteY0" fmla="*/ 53177 h 64003"/>
                  <a:gd name="connsiteX1" fmla="*/ 85350 w 85411"/>
                  <a:gd name="connsiteY1" fmla="*/ 50915 h 64003"/>
                  <a:gd name="connsiteX2" fmla="*/ 74451 w 85411"/>
                  <a:gd name="connsiteY2" fmla="*/ 43717 h 64003"/>
                  <a:gd name="connsiteX3" fmla="*/ 61393 w 85411"/>
                  <a:gd name="connsiteY3" fmla="*/ 34258 h 64003"/>
                  <a:gd name="connsiteX4" fmla="*/ 39596 w 85411"/>
                  <a:gd name="connsiteY4" fmla="*/ 21406 h 64003"/>
                  <a:gd name="connsiteX5" fmla="*/ 30445 w 85411"/>
                  <a:gd name="connsiteY5" fmla="*/ 17601 h 64003"/>
                  <a:gd name="connsiteX6" fmla="*/ 24276 w 85411"/>
                  <a:gd name="connsiteY6" fmla="*/ 14825 h 64003"/>
                  <a:gd name="connsiteX7" fmla="*/ 8853 w 85411"/>
                  <a:gd name="connsiteY7" fmla="*/ 3001 h 64003"/>
                  <a:gd name="connsiteX8" fmla="*/ 4020 w 85411"/>
                  <a:gd name="connsiteY8" fmla="*/ 225 h 64003"/>
                  <a:gd name="connsiteX9" fmla="*/ 833 w 85411"/>
                  <a:gd name="connsiteY9" fmla="*/ 12358 h 64003"/>
                  <a:gd name="connsiteX10" fmla="*/ 2170 w 85411"/>
                  <a:gd name="connsiteY10" fmla="*/ 22742 h 64003"/>
                  <a:gd name="connsiteX11" fmla="*/ 5357 w 85411"/>
                  <a:gd name="connsiteY11" fmla="*/ 32921 h 64003"/>
                  <a:gd name="connsiteX12" fmla="*/ 3918 w 85411"/>
                  <a:gd name="connsiteY12" fmla="*/ 47522 h 64003"/>
                  <a:gd name="connsiteX13" fmla="*/ 2170 w 85411"/>
                  <a:gd name="connsiteY13" fmla="*/ 53074 h 64003"/>
                  <a:gd name="connsiteX14" fmla="*/ 9470 w 85411"/>
                  <a:gd name="connsiteY14" fmla="*/ 53793 h 64003"/>
                  <a:gd name="connsiteX15" fmla="*/ 16770 w 85411"/>
                  <a:gd name="connsiteY15" fmla="*/ 51840 h 64003"/>
                  <a:gd name="connsiteX16" fmla="*/ 16770 w 85411"/>
                  <a:gd name="connsiteY16" fmla="*/ 51840 h 64003"/>
                  <a:gd name="connsiteX17" fmla="*/ 22425 w 85411"/>
                  <a:gd name="connsiteY17" fmla="*/ 57803 h 64003"/>
                  <a:gd name="connsiteX18" fmla="*/ 28080 w 85411"/>
                  <a:gd name="connsiteY18" fmla="*/ 63973 h 64003"/>
                  <a:gd name="connsiteX19" fmla="*/ 43091 w 85411"/>
                  <a:gd name="connsiteY19" fmla="*/ 50709 h 64003"/>
                  <a:gd name="connsiteX20" fmla="*/ 46587 w 85411"/>
                  <a:gd name="connsiteY20" fmla="*/ 45465 h 64003"/>
                  <a:gd name="connsiteX21" fmla="*/ 60776 w 85411"/>
                  <a:gd name="connsiteY21" fmla="*/ 49269 h 64003"/>
                  <a:gd name="connsiteX22" fmla="*/ 84424 w 85411"/>
                  <a:gd name="connsiteY22" fmla="*/ 53177 h 640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411" h="64003">
                    <a:moveTo>
                      <a:pt x="84424" y="53177"/>
                    </a:moveTo>
                    <a:cubicBezTo>
                      <a:pt x="85247" y="52560"/>
                      <a:pt x="85555" y="51943"/>
                      <a:pt x="85350" y="50915"/>
                    </a:cubicBezTo>
                    <a:cubicBezTo>
                      <a:pt x="84733" y="48138"/>
                      <a:pt x="79489" y="45876"/>
                      <a:pt x="74451" y="43717"/>
                    </a:cubicBezTo>
                    <a:cubicBezTo>
                      <a:pt x="68590" y="41147"/>
                      <a:pt x="62421" y="38473"/>
                      <a:pt x="61393" y="34258"/>
                    </a:cubicBezTo>
                    <a:cubicBezTo>
                      <a:pt x="60262" y="29425"/>
                      <a:pt x="48335" y="24799"/>
                      <a:pt x="39596" y="21406"/>
                    </a:cubicBezTo>
                    <a:cubicBezTo>
                      <a:pt x="35894" y="19966"/>
                      <a:pt x="32707" y="18732"/>
                      <a:pt x="30445" y="17601"/>
                    </a:cubicBezTo>
                    <a:cubicBezTo>
                      <a:pt x="28491" y="16573"/>
                      <a:pt x="26332" y="15751"/>
                      <a:pt x="24276" y="14825"/>
                    </a:cubicBezTo>
                    <a:cubicBezTo>
                      <a:pt x="17901" y="12152"/>
                      <a:pt x="11320" y="9479"/>
                      <a:pt x="8853" y="3001"/>
                    </a:cubicBezTo>
                    <a:cubicBezTo>
                      <a:pt x="7927" y="533"/>
                      <a:pt x="5974" y="-495"/>
                      <a:pt x="4020" y="225"/>
                    </a:cubicBezTo>
                    <a:cubicBezTo>
                      <a:pt x="1347" y="1253"/>
                      <a:pt x="-1429" y="5674"/>
                      <a:pt x="833" y="12358"/>
                    </a:cubicBezTo>
                    <a:cubicBezTo>
                      <a:pt x="2787" y="18013"/>
                      <a:pt x="2375" y="20583"/>
                      <a:pt x="2170" y="22742"/>
                    </a:cubicBezTo>
                    <a:cubicBezTo>
                      <a:pt x="1861" y="25210"/>
                      <a:pt x="1656" y="26958"/>
                      <a:pt x="5357" y="32921"/>
                    </a:cubicBezTo>
                    <a:cubicBezTo>
                      <a:pt x="9881" y="40119"/>
                      <a:pt x="6385" y="44334"/>
                      <a:pt x="3918" y="47522"/>
                    </a:cubicBezTo>
                    <a:cubicBezTo>
                      <a:pt x="1964" y="49886"/>
                      <a:pt x="1039" y="51223"/>
                      <a:pt x="2170" y="53074"/>
                    </a:cubicBezTo>
                    <a:cubicBezTo>
                      <a:pt x="4020" y="55953"/>
                      <a:pt x="5871" y="55336"/>
                      <a:pt x="9470" y="53793"/>
                    </a:cubicBezTo>
                    <a:cubicBezTo>
                      <a:pt x="11629" y="52868"/>
                      <a:pt x="13994" y="51840"/>
                      <a:pt x="16770" y="51840"/>
                    </a:cubicBezTo>
                    <a:cubicBezTo>
                      <a:pt x="16770" y="51840"/>
                      <a:pt x="16770" y="51840"/>
                      <a:pt x="16770" y="51840"/>
                    </a:cubicBezTo>
                    <a:cubicBezTo>
                      <a:pt x="20677" y="51840"/>
                      <a:pt x="21602" y="55027"/>
                      <a:pt x="22425" y="57803"/>
                    </a:cubicBezTo>
                    <a:cubicBezTo>
                      <a:pt x="23247" y="60785"/>
                      <a:pt x="24070" y="63561"/>
                      <a:pt x="28080" y="63973"/>
                    </a:cubicBezTo>
                    <a:cubicBezTo>
                      <a:pt x="34352" y="64589"/>
                      <a:pt x="42372" y="55747"/>
                      <a:pt x="43091" y="50709"/>
                    </a:cubicBezTo>
                    <a:cubicBezTo>
                      <a:pt x="43503" y="48138"/>
                      <a:pt x="44634" y="46288"/>
                      <a:pt x="46587" y="45465"/>
                    </a:cubicBezTo>
                    <a:cubicBezTo>
                      <a:pt x="49775" y="44026"/>
                      <a:pt x="54504" y="45260"/>
                      <a:pt x="60776" y="49269"/>
                    </a:cubicBezTo>
                    <a:cubicBezTo>
                      <a:pt x="68796" y="54410"/>
                      <a:pt x="80723" y="55747"/>
                      <a:pt x="84424" y="53177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818" name="Freihandform: Form 817">
                <a:extLst>
                  <a:ext uri="{FF2B5EF4-FFF2-40B4-BE49-F238E27FC236}">
                    <a16:creationId xmlns:a16="http://schemas.microsoft.com/office/drawing/2014/main" id="{35FB3CC4-EB1E-489F-8004-9070E78CF774}"/>
                  </a:ext>
                </a:extLst>
              </p:cNvPr>
              <p:cNvSpPr/>
              <p:nvPr/>
            </p:nvSpPr>
            <p:spPr bwMode="gray">
              <a:xfrm>
                <a:off x="5960559" y="3904419"/>
                <a:ext cx="83077" cy="36699"/>
              </a:xfrm>
              <a:custGeom>
                <a:avLst/>
                <a:gdLst>
                  <a:gd name="connsiteX0" fmla="*/ 24162 w 83077"/>
                  <a:gd name="connsiteY0" fmla="*/ 26315 h 36699"/>
                  <a:gd name="connsiteX1" fmla="*/ 36706 w 83077"/>
                  <a:gd name="connsiteY1" fmla="*/ 34952 h 36699"/>
                  <a:gd name="connsiteX2" fmla="*/ 38660 w 83077"/>
                  <a:gd name="connsiteY2" fmla="*/ 32381 h 36699"/>
                  <a:gd name="connsiteX3" fmla="*/ 37118 w 83077"/>
                  <a:gd name="connsiteY3" fmla="*/ 28782 h 36699"/>
                  <a:gd name="connsiteX4" fmla="*/ 34341 w 83077"/>
                  <a:gd name="connsiteY4" fmla="*/ 24156 h 36699"/>
                  <a:gd name="connsiteX5" fmla="*/ 37940 w 83077"/>
                  <a:gd name="connsiteY5" fmla="*/ 19837 h 36699"/>
                  <a:gd name="connsiteX6" fmla="*/ 42156 w 83077"/>
                  <a:gd name="connsiteY6" fmla="*/ 16136 h 36699"/>
                  <a:gd name="connsiteX7" fmla="*/ 47194 w 83077"/>
                  <a:gd name="connsiteY7" fmla="*/ 10789 h 36699"/>
                  <a:gd name="connsiteX8" fmla="*/ 55214 w 83077"/>
                  <a:gd name="connsiteY8" fmla="*/ 9041 h 36699"/>
                  <a:gd name="connsiteX9" fmla="*/ 59840 w 83077"/>
                  <a:gd name="connsiteY9" fmla="*/ 9864 h 36699"/>
                  <a:gd name="connsiteX10" fmla="*/ 66318 w 83077"/>
                  <a:gd name="connsiteY10" fmla="*/ 16136 h 36699"/>
                  <a:gd name="connsiteX11" fmla="*/ 64467 w 83077"/>
                  <a:gd name="connsiteY11" fmla="*/ 22305 h 36699"/>
                  <a:gd name="connsiteX12" fmla="*/ 72281 w 83077"/>
                  <a:gd name="connsiteY12" fmla="*/ 36700 h 36699"/>
                  <a:gd name="connsiteX13" fmla="*/ 81535 w 83077"/>
                  <a:gd name="connsiteY13" fmla="*/ 27035 h 36699"/>
                  <a:gd name="connsiteX14" fmla="*/ 82255 w 83077"/>
                  <a:gd name="connsiteY14" fmla="*/ 26006 h 36699"/>
                  <a:gd name="connsiteX15" fmla="*/ 83077 w 83077"/>
                  <a:gd name="connsiteY15" fmla="*/ 23436 h 36699"/>
                  <a:gd name="connsiteX16" fmla="*/ 75366 w 83077"/>
                  <a:gd name="connsiteY16" fmla="*/ 13051 h 36699"/>
                  <a:gd name="connsiteX17" fmla="*/ 75160 w 83077"/>
                  <a:gd name="connsiteY17" fmla="*/ 12640 h 36699"/>
                  <a:gd name="connsiteX18" fmla="*/ 57887 w 83077"/>
                  <a:gd name="connsiteY18" fmla="*/ 3284 h 36699"/>
                  <a:gd name="connsiteX19" fmla="*/ 56653 w 83077"/>
                  <a:gd name="connsiteY19" fmla="*/ 1844 h 36699"/>
                  <a:gd name="connsiteX20" fmla="*/ 56653 w 83077"/>
                  <a:gd name="connsiteY20" fmla="*/ 1844 h 36699"/>
                  <a:gd name="connsiteX21" fmla="*/ 53980 w 83077"/>
                  <a:gd name="connsiteY21" fmla="*/ 816 h 36699"/>
                  <a:gd name="connsiteX22" fmla="*/ 34444 w 83077"/>
                  <a:gd name="connsiteY22" fmla="*/ 8939 h 36699"/>
                  <a:gd name="connsiteX23" fmla="*/ 9871 w 83077"/>
                  <a:gd name="connsiteY23" fmla="*/ 8322 h 36699"/>
                  <a:gd name="connsiteX24" fmla="*/ 2982 w 83077"/>
                  <a:gd name="connsiteY24" fmla="*/ 1947 h 36699"/>
                  <a:gd name="connsiteX25" fmla="*/ 1645 w 83077"/>
                  <a:gd name="connsiteY25" fmla="*/ 9967 h 36699"/>
                  <a:gd name="connsiteX26" fmla="*/ 1748 w 83077"/>
                  <a:gd name="connsiteY26" fmla="*/ 11098 h 36699"/>
                  <a:gd name="connsiteX27" fmla="*/ 617 w 83077"/>
                  <a:gd name="connsiteY27" fmla="*/ 16033 h 36699"/>
                  <a:gd name="connsiteX28" fmla="*/ 0 w 83077"/>
                  <a:gd name="connsiteY28" fmla="*/ 18089 h 36699"/>
                  <a:gd name="connsiteX29" fmla="*/ 15217 w 83077"/>
                  <a:gd name="connsiteY29" fmla="*/ 24464 h 36699"/>
                  <a:gd name="connsiteX30" fmla="*/ 24162 w 83077"/>
                  <a:gd name="connsiteY30" fmla="*/ 26315 h 36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3077" h="36699">
                    <a:moveTo>
                      <a:pt x="24162" y="26315"/>
                    </a:moveTo>
                    <a:cubicBezTo>
                      <a:pt x="28686" y="28474"/>
                      <a:pt x="32902" y="31353"/>
                      <a:pt x="36706" y="34952"/>
                    </a:cubicBezTo>
                    <a:cubicBezTo>
                      <a:pt x="37529" y="34129"/>
                      <a:pt x="38249" y="33204"/>
                      <a:pt x="38660" y="32381"/>
                    </a:cubicBezTo>
                    <a:cubicBezTo>
                      <a:pt x="39277" y="31147"/>
                      <a:pt x="38660" y="30428"/>
                      <a:pt x="37118" y="28782"/>
                    </a:cubicBezTo>
                    <a:cubicBezTo>
                      <a:pt x="35986" y="27549"/>
                      <a:pt x="34650" y="26212"/>
                      <a:pt x="34341" y="24156"/>
                    </a:cubicBezTo>
                    <a:cubicBezTo>
                      <a:pt x="33930" y="21482"/>
                      <a:pt x="36089" y="20557"/>
                      <a:pt x="37940" y="19837"/>
                    </a:cubicBezTo>
                    <a:cubicBezTo>
                      <a:pt x="39688" y="19118"/>
                      <a:pt x="41641" y="18295"/>
                      <a:pt x="42156" y="16136"/>
                    </a:cubicBezTo>
                    <a:cubicBezTo>
                      <a:pt x="42670" y="13977"/>
                      <a:pt x="44418" y="12126"/>
                      <a:pt x="47194" y="10789"/>
                    </a:cubicBezTo>
                    <a:cubicBezTo>
                      <a:pt x="49661" y="9658"/>
                      <a:pt x="52540" y="9041"/>
                      <a:pt x="55214" y="9041"/>
                    </a:cubicBezTo>
                    <a:cubicBezTo>
                      <a:pt x="56961" y="9041"/>
                      <a:pt x="58607" y="9350"/>
                      <a:pt x="59840" y="9864"/>
                    </a:cubicBezTo>
                    <a:cubicBezTo>
                      <a:pt x="63645" y="11612"/>
                      <a:pt x="65804" y="13668"/>
                      <a:pt x="66318" y="16136"/>
                    </a:cubicBezTo>
                    <a:cubicBezTo>
                      <a:pt x="66832" y="18089"/>
                      <a:pt x="66112" y="20146"/>
                      <a:pt x="64467" y="22305"/>
                    </a:cubicBezTo>
                    <a:cubicBezTo>
                      <a:pt x="61897" y="25492"/>
                      <a:pt x="68374" y="32690"/>
                      <a:pt x="72281" y="36700"/>
                    </a:cubicBezTo>
                    <a:cubicBezTo>
                      <a:pt x="76086" y="32484"/>
                      <a:pt x="79787" y="28474"/>
                      <a:pt x="81535" y="27035"/>
                    </a:cubicBezTo>
                    <a:cubicBezTo>
                      <a:pt x="81741" y="26829"/>
                      <a:pt x="81946" y="26521"/>
                      <a:pt x="82255" y="26006"/>
                    </a:cubicBezTo>
                    <a:cubicBezTo>
                      <a:pt x="82563" y="25390"/>
                      <a:pt x="82769" y="24567"/>
                      <a:pt x="83077" y="23436"/>
                    </a:cubicBezTo>
                    <a:cubicBezTo>
                      <a:pt x="80713" y="21791"/>
                      <a:pt x="78348" y="17884"/>
                      <a:pt x="75366" y="13051"/>
                    </a:cubicBezTo>
                    <a:lnTo>
                      <a:pt x="75160" y="12640"/>
                    </a:lnTo>
                    <a:cubicBezTo>
                      <a:pt x="69094" y="11612"/>
                      <a:pt x="63336" y="8527"/>
                      <a:pt x="57887" y="3284"/>
                    </a:cubicBezTo>
                    <a:cubicBezTo>
                      <a:pt x="57373" y="2769"/>
                      <a:pt x="56961" y="2358"/>
                      <a:pt x="56653" y="1844"/>
                    </a:cubicBezTo>
                    <a:lnTo>
                      <a:pt x="56653" y="1844"/>
                    </a:lnTo>
                    <a:cubicBezTo>
                      <a:pt x="55625" y="1536"/>
                      <a:pt x="54802" y="1227"/>
                      <a:pt x="53980" y="816"/>
                    </a:cubicBezTo>
                    <a:cubicBezTo>
                      <a:pt x="47708" y="-2166"/>
                      <a:pt x="39894" y="3592"/>
                      <a:pt x="34444" y="8939"/>
                    </a:cubicBezTo>
                    <a:cubicBezTo>
                      <a:pt x="26527" y="16753"/>
                      <a:pt x="16554" y="12332"/>
                      <a:pt x="9871" y="8322"/>
                    </a:cubicBezTo>
                    <a:cubicBezTo>
                      <a:pt x="8225" y="7293"/>
                      <a:pt x="5964" y="5237"/>
                      <a:pt x="2982" y="1947"/>
                    </a:cubicBezTo>
                    <a:cubicBezTo>
                      <a:pt x="1439" y="5031"/>
                      <a:pt x="1337" y="8630"/>
                      <a:pt x="1645" y="9967"/>
                    </a:cubicBezTo>
                    <a:cubicBezTo>
                      <a:pt x="1748" y="10378"/>
                      <a:pt x="1748" y="10686"/>
                      <a:pt x="1748" y="11098"/>
                    </a:cubicBezTo>
                    <a:cubicBezTo>
                      <a:pt x="1748" y="12537"/>
                      <a:pt x="1234" y="14079"/>
                      <a:pt x="617" y="16033"/>
                    </a:cubicBezTo>
                    <a:cubicBezTo>
                      <a:pt x="411" y="16650"/>
                      <a:pt x="206" y="17370"/>
                      <a:pt x="0" y="18089"/>
                    </a:cubicBezTo>
                    <a:cubicBezTo>
                      <a:pt x="4730" y="18912"/>
                      <a:pt x="10796" y="20968"/>
                      <a:pt x="15217" y="24464"/>
                    </a:cubicBezTo>
                    <a:cubicBezTo>
                      <a:pt x="18199" y="24259"/>
                      <a:pt x="21181" y="24875"/>
                      <a:pt x="24162" y="26315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819" name="Freihandform: Form 818">
                <a:extLst>
                  <a:ext uri="{FF2B5EF4-FFF2-40B4-BE49-F238E27FC236}">
                    <a16:creationId xmlns:a16="http://schemas.microsoft.com/office/drawing/2014/main" id="{DB6ABC61-76F2-4A51-B510-3921FCCA845C}"/>
                  </a:ext>
                </a:extLst>
              </p:cNvPr>
              <p:cNvSpPr/>
              <p:nvPr/>
            </p:nvSpPr>
            <p:spPr bwMode="gray">
              <a:xfrm>
                <a:off x="5855787" y="3827093"/>
                <a:ext cx="30948" cy="17993"/>
              </a:xfrm>
              <a:custGeom>
                <a:avLst/>
                <a:gdLst>
                  <a:gd name="connsiteX0" fmla="*/ 26938 w 30948"/>
                  <a:gd name="connsiteY0" fmla="*/ 17993 h 17993"/>
                  <a:gd name="connsiteX1" fmla="*/ 30537 w 30948"/>
                  <a:gd name="connsiteY1" fmla="*/ 16451 h 17993"/>
                  <a:gd name="connsiteX2" fmla="*/ 30743 w 30948"/>
                  <a:gd name="connsiteY2" fmla="*/ 7917 h 17993"/>
                  <a:gd name="connsiteX3" fmla="*/ 30537 w 30948"/>
                  <a:gd name="connsiteY3" fmla="*/ 7197 h 17993"/>
                  <a:gd name="connsiteX4" fmla="*/ 25705 w 30948"/>
                  <a:gd name="connsiteY4" fmla="*/ 5964 h 17993"/>
                  <a:gd name="connsiteX5" fmla="*/ 25499 w 30948"/>
                  <a:gd name="connsiteY5" fmla="*/ 5964 h 17993"/>
                  <a:gd name="connsiteX6" fmla="*/ 25499 w 30948"/>
                  <a:gd name="connsiteY6" fmla="*/ 5964 h 17993"/>
                  <a:gd name="connsiteX7" fmla="*/ 25499 w 30948"/>
                  <a:gd name="connsiteY7" fmla="*/ 5964 h 17993"/>
                  <a:gd name="connsiteX8" fmla="*/ 14806 w 30948"/>
                  <a:gd name="connsiteY8" fmla="*/ 3085 h 17993"/>
                  <a:gd name="connsiteX9" fmla="*/ 9151 w 30948"/>
                  <a:gd name="connsiteY9" fmla="*/ 0 h 17993"/>
                  <a:gd name="connsiteX10" fmla="*/ 8842 w 30948"/>
                  <a:gd name="connsiteY10" fmla="*/ 103 h 17993"/>
                  <a:gd name="connsiteX11" fmla="*/ 8842 w 30948"/>
                  <a:gd name="connsiteY11" fmla="*/ 103 h 17993"/>
                  <a:gd name="connsiteX12" fmla="*/ 7608 w 30948"/>
                  <a:gd name="connsiteY12" fmla="*/ 925 h 17993"/>
                  <a:gd name="connsiteX13" fmla="*/ 2365 w 30948"/>
                  <a:gd name="connsiteY13" fmla="*/ 5861 h 17993"/>
                  <a:gd name="connsiteX14" fmla="*/ 0 w 30948"/>
                  <a:gd name="connsiteY14" fmla="*/ 8225 h 17993"/>
                  <a:gd name="connsiteX15" fmla="*/ 26938 w 30948"/>
                  <a:gd name="connsiteY15" fmla="*/ 17993 h 17993"/>
                  <a:gd name="connsiteX16" fmla="*/ 26938 w 30948"/>
                  <a:gd name="connsiteY16" fmla="*/ 17993 h 17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0948" h="17993">
                    <a:moveTo>
                      <a:pt x="26938" y="17993"/>
                    </a:moveTo>
                    <a:cubicBezTo>
                      <a:pt x="28686" y="17993"/>
                      <a:pt x="29714" y="17274"/>
                      <a:pt x="30537" y="16451"/>
                    </a:cubicBezTo>
                    <a:cubicBezTo>
                      <a:pt x="31154" y="11207"/>
                      <a:pt x="30948" y="8945"/>
                      <a:pt x="30743" y="7917"/>
                    </a:cubicBezTo>
                    <a:cubicBezTo>
                      <a:pt x="30640" y="7506"/>
                      <a:pt x="30537" y="7300"/>
                      <a:pt x="30537" y="7197"/>
                    </a:cubicBezTo>
                    <a:cubicBezTo>
                      <a:pt x="29714" y="5964"/>
                      <a:pt x="28172" y="5964"/>
                      <a:pt x="25705" y="5964"/>
                    </a:cubicBezTo>
                    <a:cubicBezTo>
                      <a:pt x="25602" y="5964"/>
                      <a:pt x="25602" y="5964"/>
                      <a:pt x="25499" y="5964"/>
                    </a:cubicBezTo>
                    <a:cubicBezTo>
                      <a:pt x="25499" y="5964"/>
                      <a:pt x="25499" y="5964"/>
                      <a:pt x="25499" y="5964"/>
                    </a:cubicBezTo>
                    <a:cubicBezTo>
                      <a:pt x="25499" y="5964"/>
                      <a:pt x="25499" y="5964"/>
                      <a:pt x="25499" y="5964"/>
                    </a:cubicBezTo>
                    <a:cubicBezTo>
                      <a:pt x="22517" y="5964"/>
                      <a:pt x="18713" y="5861"/>
                      <a:pt x="14806" y="3085"/>
                    </a:cubicBezTo>
                    <a:cubicBezTo>
                      <a:pt x="13366" y="2056"/>
                      <a:pt x="11413" y="1028"/>
                      <a:pt x="9151" y="0"/>
                    </a:cubicBezTo>
                    <a:cubicBezTo>
                      <a:pt x="9048" y="0"/>
                      <a:pt x="8945" y="103"/>
                      <a:pt x="8842" y="103"/>
                    </a:cubicBezTo>
                    <a:cubicBezTo>
                      <a:pt x="8842" y="103"/>
                      <a:pt x="8842" y="103"/>
                      <a:pt x="8842" y="103"/>
                    </a:cubicBezTo>
                    <a:cubicBezTo>
                      <a:pt x="8637" y="206"/>
                      <a:pt x="8225" y="411"/>
                      <a:pt x="7608" y="925"/>
                    </a:cubicBezTo>
                    <a:cubicBezTo>
                      <a:pt x="6683" y="1748"/>
                      <a:pt x="5038" y="3187"/>
                      <a:pt x="2365" y="5861"/>
                    </a:cubicBezTo>
                    <a:cubicBezTo>
                      <a:pt x="1645" y="6580"/>
                      <a:pt x="925" y="7403"/>
                      <a:pt x="0" y="8225"/>
                    </a:cubicBezTo>
                    <a:cubicBezTo>
                      <a:pt x="5861" y="12544"/>
                      <a:pt x="22517" y="17993"/>
                      <a:pt x="26938" y="17993"/>
                    </a:cubicBezTo>
                    <a:cubicBezTo>
                      <a:pt x="26938" y="17993"/>
                      <a:pt x="26938" y="17993"/>
                      <a:pt x="26938" y="17993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820" name="Freihandform: Form 819">
                <a:extLst>
                  <a:ext uri="{FF2B5EF4-FFF2-40B4-BE49-F238E27FC236}">
                    <a16:creationId xmlns:a16="http://schemas.microsoft.com/office/drawing/2014/main" id="{B96CCDDD-4AD5-4ACF-A14A-65439772E13E}"/>
                  </a:ext>
                </a:extLst>
              </p:cNvPr>
              <p:cNvSpPr/>
              <p:nvPr/>
            </p:nvSpPr>
            <p:spPr bwMode="gray">
              <a:xfrm>
                <a:off x="5818053" y="3771262"/>
                <a:ext cx="57372" cy="62822"/>
              </a:xfrm>
              <a:custGeom>
                <a:avLst/>
                <a:gdLst>
                  <a:gd name="connsiteX0" fmla="*/ 15731 w 57372"/>
                  <a:gd name="connsiteY0" fmla="*/ 59121 h 62822"/>
                  <a:gd name="connsiteX1" fmla="*/ 26116 w 57372"/>
                  <a:gd name="connsiteY1" fmla="*/ 60869 h 62822"/>
                  <a:gd name="connsiteX2" fmla="*/ 28172 w 57372"/>
                  <a:gd name="connsiteY2" fmla="*/ 60869 h 62822"/>
                  <a:gd name="connsiteX3" fmla="*/ 35986 w 57372"/>
                  <a:gd name="connsiteY3" fmla="*/ 62822 h 62822"/>
                  <a:gd name="connsiteX4" fmla="*/ 45754 w 57372"/>
                  <a:gd name="connsiteY4" fmla="*/ 53980 h 62822"/>
                  <a:gd name="connsiteX5" fmla="*/ 46063 w 57372"/>
                  <a:gd name="connsiteY5" fmla="*/ 53774 h 62822"/>
                  <a:gd name="connsiteX6" fmla="*/ 46988 w 57372"/>
                  <a:gd name="connsiteY6" fmla="*/ 51204 h 62822"/>
                  <a:gd name="connsiteX7" fmla="*/ 50587 w 57372"/>
                  <a:gd name="connsiteY7" fmla="*/ 43287 h 62822"/>
                  <a:gd name="connsiteX8" fmla="*/ 52129 w 57372"/>
                  <a:gd name="connsiteY8" fmla="*/ 41744 h 62822"/>
                  <a:gd name="connsiteX9" fmla="*/ 52129 w 57372"/>
                  <a:gd name="connsiteY9" fmla="*/ 41744 h 62822"/>
                  <a:gd name="connsiteX10" fmla="*/ 53363 w 57372"/>
                  <a:gd name="connsiteY10" fmla="*/ 40511 h 62822"/>
                  <a:gd name="connsiteX11" fmla="*/ 53774 w 57372"/>
                  <a:gd name="connsiteY11" fmla="*/ 40099 h 62822"/>
                  <a:gd name="connsiteX12" fmla="*/ 57373 w 57372"/>
                  <a:gd name="connsiteY12" fmla="*/ 35986 h 62822"/>
                  <a:gd name="connsiteX13" fmla="*/ 54802 w 57372"/>
                  <a:gd name="connsiteY13" fmla="*/ 35472 h 62822"/>
                  <a:gd name="connsiteX14" fmla="*/ 53157 w 57372"/>
                  <a:gd name="connsiteY14" fmla="*/ 31257 h 62822"/>
                  <a:gd name="connsiteX15" fmla="*/ 46063 w 57372"/>
                  <a:gd name="connsiteY15" fmla="*/ 32285 h 62822"/>
                  <a:gd name="connsiteX16" fmla="*/ 46063 w 57372"/>
                  <a:gd name="connsiteY16" fmla="*/ 31154 h 62822"/>
                  <a:gd name="connsiteX17" fmla="*/ 45446 w 57372"/>
                  <a:gd name="connsiteY17" fmla="*/ 411 h 62822"/>
                  <a:gd name="connsiteX18" fmla="*/ 42875 w 57372"/>
                  <a:gd name="connsiteY18" fmla="*/ 411 h 62822"/>
                  <a:gd name="connsiteX19" fmla="*/ 26116 w 57372"/>
                  <a:gd name="connsiteY19" fmla="*/ 103 h 62822"/>
                  <a:gd name="connsiteX20" fmla="*/ 25396 w 57372"/>
                  <a:gd name="connsiteY20" fmla="*/ 103 h 62822"/>
                  <a:gd name="connsiteX21" fmla="*/ 22106 w 57372"/>
                  <a:gd name="connsiteY21" fmla="*/ 0 h 62822"/>
                  <a:gd name="connsiteX22" fmla="*/ 20461 w 57372"/>
                  <a:gd name="connsiteY22" fmla="*/ 5964 h 62822"/>
                  <a:gd name="connsiteX23" fmla="*/ 19021 w 57372"/>
                  <a:gd name="connsiteY23" fmla="*/ 11104 h 62822"/>
                  <a:gd name="connsiteX24" fmla="*/ 22312 w 57372"/>
                  <a:gd name="connsiteY24" fmla="*/ 14498 h 62822"/>
                  <a:gd name="connsiteX25" fmla="*/ 27247 w 57372"/>
                  <a:gd name="connsiteY25" fmla="*/ 19536 h 62822"/>
                  <a:gd name="connsiteX26" fmla="*/ 28584 w 57372"/>
                  <a:gd name="connsiteY26" fmla="*/ 21284 h 62822"/>
                  <a:gd name="connsiteX27" fmla="*/ 28584 w 57372"/>
                  <a:gd name="connsiteY27" fmla="*/ 21284 h 62822"/>
                  <a:gd name="connsiteX28" fmla="*/ 28584 w 57372"/>
                  <a:gd name="connsiteY28" fmla="*/ 21284 h 62822"/>
                  <a:gd name="connsiteX29" fmla="*/ 28584 w 57372"/>
                  <a:gd name="connsiteY29" fmla="*/ 21284 h 62822"/>
                  <a:gd name="connsiteX30" fmla="*/ 28584 w 57372"/>
                  <a:gd name="connsiteY30" fmla="*/ 21284 h 62822"/>
                  <a:gd name="connsiteX31" fmla="*/ 28686 w 57372"/>
                  <a:gd name="connsiteY31" fmla="*/ 21386 h 62822"/>
                  <a:gd name="connsiteX32" fmla="*/ 28686 w 57372"/>
                  <a:gd name="connsiteY32" fmla="*/ 21489 h 62822"/>
                  <a:gd name="connsiteX33" fmla="*/ 28686 w 57372"/>
                  <a:gd name="connsiteY33" fmla="*/ 21592 h 62822"/>
                  <a:gd name="connsiteX34" fmla="*/ 28686 w 57372"/>
                  <a:gd name="connsiteY34" fmla="*/ 21592 h 62822"/>
                  <a:gd name="connsiteX35" fmla="*/ 28686 w 57372"/>
                  <a:gd name="connsiteY35" fmla="*/ 21592 h 62822"/>
                  <a:gd name="connsiteX36" fmla="*/ 28686 w 57372"/>
                  <a:gd name="connsiteY36" fmla="*/ 21592 h 62822"/>
                  <a:gd name="connsiteX37" fmla="*/ 30023 w 57372"/>
                  <a:gd name="connsiteY37" fmla="*/ 24265 h 62822"/>
                  <a:gd name="connsiteX38" fmla="*/ 30023 w 57372"/>
                  <a:gd name="connsiteY38" fmla="*/ 24368 h 62822"/>
                  <a:gd name="connsiteX39" fmla="*/ 30023 w 57372"/>
                  <a:gd name="connsiteY39" fmla="*/ 24368 h 62822"/>
                  <a:gd name="connsiteX40" fmla="*/ 30023 w 57372"/>
                  <a:gd name="connsiteY40" fmla="*/ 24368 h 62822"/>
                  <a:gd name="connsiteX41" fmla="*/ 30023 w 57372"/>
                  <a:gd name="connsiteY41" fmla="*/ 24368 h 62822"/>
                  <a:gd name="connsiteX42" fmla="*/ 30023 w 57372"/>
                  <a:gd name="connsiteY42" fmla="*/ 26322 h 62822"/>
                  <a:gd name="connsiteX43" fmla="*/ 12955 w 57372"/>
                  <a:gd name="connsiteY43" fmla="*/ 29406 h 62822"/>
                  <a:gd name="connsiteX44" fmla="*/ 10282 w 57372"/>
                  <a:gd name="connsiteY44" fmla="*/ 29303 h 62822"/>
                  <a:gd name="connsiteX45" fmla="*/ 4216 w 57372"/>
                  <a:gd name="connsiteY45" fmla="*/ 38249 h 62822"/>
                  <a:gd name="connsiteX46" fmla="*/ 0 w 57372"/>
                  <a:gd name="connsiteY46" fmla="*/ 45035 h 62822"/>
                  <a:gd name="connsiteX47" fmla="*/ 3496 w 57372"/>
                  <a:gd name="connsiteY47" fmla="*/ 48325 h 62822"/>
                  <a:gd name="connsiteX48" fmla="*/ 15731 w 57372"/>
                  <a:gd name="connsiteY48" fmla="*/ 59121 h 62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57372" h="62822">
                    <a:moveTo>
                      <a:pt x="15731" y="59121"/>
                    </a:moveTo>
                    <a:cubicBezTo>
                      <a:pt x="18610" y="61074"/>
                      <a:pt x="22414" y="60971"/>
                      <a:pt x="26116" y="60869"/>
                    </a:cubicBezTo>
                    <a:cubicBezTo>
                      <a:pt x="26836" y="60869"/>
                      <a:pt x="27555" y="60869"/>
                      <a:pt x="28172" y="60869"/>
                    </a:cubicBezTo>
                    <a:cubicBezTo>
                      <a:pt x="31257" y="60869"/>
                      <a:pt x="34033" y="61177"/>
                      <a:pt x="35986" y="62822"/>
                    </a:cubicBezTo>
                    <a:cubicBezTo>
                      <a:pt x="42670" y="55830"/>
                      <a:pt x="44726" y="54391"/>
                      <a:pt x="45754" y="53980"/>
                    </a:cubicBezTo>
                    <a:lnTo>
                      <a:pt x="46063" y="53774"/>
                    </a:lnTo>
                    <a:cubicBezTo>
                      <a:pt x="46577" y="53363"/>
                      <a:pt x="46782" y="52437"/>
                      <a:pt x="46988" y="51204"/>
                    </a:cubicBezTo>
                    <a:cubicBezTo>
                      <a:pt x="47399" y="49147"/>
                      <a:pt x="48016" y="46268"/>
                      <a:pt x="50587" y="43287"/>
                    </a:cubicBezTo>
                    <a:cubicBezTo>
                      <a:pt x="50998" y="42773"/>
                      <a:pt x="51512" y="42259"/>
                      <a:pt x="52129" y="41744"/>
                    </a:cubicBezTo>
                    <a:lnTo>
                      <a:pt x="52129" y="41744"/>
                    </a:lnTo>
                    <a:cubicBezTo>
                      <a:pt x="52540" y="41333"/>
                      <a:pt x="52952" y="40922"/>
                      <a:pt x="53363" y="40511"/>
                    </a:cubicBezTo>
                    <a:cubicBezTo>
                      <a:pt x="53466" y="40408"/>
                      <a:pt x="53671" y="40202"/>
                      <a:pt x="53774" y="40099"/>
                    </a:cubicBezTo>
                    <a:cubicBezTo>
                      <a:pt x="55008" y="38865"/>
                      <a:pt x="56242" y="37529"/>
                      <a:pt x="57373" y="35986"/>
                    </a:cubicBezTo>
                    <a:cubicBezTo>
                      <a:pt x="56345" y="36089"/>
                      <a:pt x="55522" y="35884"/>
                      <a:pt x="54802" y="35472"/>
                    </a:cubicBezTo>
                    <a:cubicBezTo>
                      <a:pt x="53671" y="34753"/>
                      <a:pt x="53054" y="33210"/>
                      <a:pt x="53157" y="31257"/>
                    </a:cubicBezTo>
                    <a:lnTo>
                      <a:pt x="46063" y="32285"/>
                    </a:lnTo>
                    <a:lnTo>
                      <a:pt x="46063" y="31154"/>
                    </a:lnTo>
                    <a:cubicBezTo>
                      <a:pt x="45857" y="20872"/>
                      <a:pt x="45651" y="10590"/>
                      <a:pt x="45446" y="411"/>
                    </a:cubicBezTo>
                    <a:cubicBezTo>
                      <a:pt x="44726" y="411"/>
                      <a:pt x="43904" y="411"/>
                      <a:pt x="42875" y="411"/>
                    </a:cubicBezTo>
                    <a:cubicBezTo>
                      <a:pt x="37940" y="411"/>
                      <a:pt x="30743" y="206"/>
                      <a:pt x="26116" y="103"/>
                    </a:cubicBezTo>
                    <a:cubicBezTo>
                      <a:pt x="25807" y="103"/>
                      <a:pt x="25602" y="103"/>
                      <a:pt x="25396" y="103"/>
                    </a:cubicBezTo>
                    <a:cubicBezTo>
                      <a:pt x="23751" y="103"/>
                      <a:pt x="22620" y="0"/>
                      <a:pt x="22106" y="0"/>
                    </a:cubicBezTo>
                    <a:cubicBezTo>
                      <a:pt x="21489" y="411"/>
                      <a:pt x="20769" y="4113"/>
                      <a:pt x="20461" y="5964"/>
                    </a:cubicBezTo>
                    <a:cubicBezTo>
                      <a:pt x="19947" y="8637"/>
                      <a:pt x="19638" y="10179"/>
                      <a:pt x="19021" y="11104"/>
                    </a:cubicBezTo>
                    <a:cubicBezTo>
                      <a:pt x="19536" y="11824"/>
                      <a:pt x="21078" y="13264"/>
                      <a:pt x="22312" y="14498"/>
                    </a:cubicBezTo>
                    <a:cubicBezTo>
                      <a:pt x="24162" y="16348"/>
                      <a:pt x="25910" y="17993"/>
                      <a:pt x="27247" y="19536"/>
                    </a:cubicBezTo>
                    <a:cubicBezTo>
                      <a:pt x="27761" y="20153"/>
                      <a:pt x="28172" y="20667"/>
                      <a:pt x="28584" y="21284"/>
                    </a:cubicBezTo>
                    <a:cubicBezTo>
                      <a:pt x="28584" y="21284"/>
                      <a:pt x="28584" y="21284"/>
                      <a:pt x="28584" y="21284"/>
                    </a:cubicBezTo>
                    <a:cubicBezTo>
                      <a:pt x="28584" y="21284"/>
                      <a:pt x="28584" y="21284"/>
                      <a:pt x="28584" y="21284"/>
                    </a:cubicBezTo>
                    <a:cubicBezTo>
                      <a:pt x="28584" y="21284"/>
                      <a:pt x="28584" y="21284"/>
                      <a:pt x="28584" y="21284"/>
                    </a:cubicBezTo>
                    <a:cubicBezTo>
                      <a:pt x="28584" y="21284"/>
                      <a:pt x="28584" y="21284"/>
                      <a:pt x="28584" y="21284"/>
                    </a:cubicBezTo>
                    <a:cubicBezTo>
                      <a:pt x="28584" y="21284"/>
                      <a:pt x="28584" y="21386"/>
                      <a:pt x="28686" y="21386"/>
                    </a:cubicBezTo>
                    <a:cubicBezTo>
                      <a:pt x="28686" y="21386"/>
                      <a:pt x="28686" y="21386"/>
                      <a:pt x="28686" y="21489"/>
                    </a:cubicBezTo>
                    <a:cubicBezTo>
                      <a:pt x="28686" y="21489"/>
                      <a:pt x="28686" y="21489"/>
                      <a:pt x="28686" y="21592"/>
                    </a:cubicBezTo>
                    <a:cubicBezTo>
                      <a:pt x="28686" y="21592"/>
                      <a:pt x="28686" y="21592"/>
                      <a:pt x="28686" y="21592"/>
                    </a:cubicBezTo>
                    <a:cubicBezTo>
                      <a:pt x="28686" y="21592"/>
                      <a:pt x="28686" y="21592"/>
                      <a:pt x="28686" y="21592"/>
                    </a:cubicBezTo>
                    <a:cubicBezTo>
                      <a:pt x="28686" y="21592"/>
                      <a:pt x="28686" y="21592"/>
                      <a:pt x="28686" y="21592"/>
                    </a:cubicBezTo>
                    <a:cubicBezTo>
                      <a:pt x="29303" y="22517"/>
                      <a:pt x="29817" y="23443"/>
                      <a:pt x="30023" y="24265"/>
                    </a:cubicBezTo>
                    <a:cubicBezTo>
                      <a:pt x="30023" y="24265"/>
                      <a:pt x="30023" y="24368"/>
                      <a:pt x="30023" y="24368"/>
                    </a:cubicBezTo>
                    <a:cubicBezTo>
                      <a:pt x="30023" y="24368"/>
                      <a:pt x="30023" y="24368"/>
                      <a:pt x="30023" y="24368"/>
                    </a:cubicBezTo>
                    <a:cubicBezTo>
                      <a:pt x="30023" y="24368"/>
                      <a:pt x="30023" y="24368"/>
                      <a:pt x="30023" y="24368"/>
                    </a:cubicBezTo>
                    <a:cubicBezTo>
                      <a:pt x="30023" y="24368"/>
                      <a:pt x="30023" y="24368"/>
                      <a:pt x="30023" y="24368"/>
                    </a:cubicBezTo>
                    <a:cubicBezTo>
                      <a:pt x="30229" y="25088"/>
                      <a:pt x="30229" y="25705"/>
                      <a:pt x="30023" y="26322"/>
                    </a:cubicBezTo>
                    <a:cubicBezTo>
                      <a:pt x="28789" y="30126"/>
                      <a:pt x="20975" y="29920"/>
                      <a:pt x="12955" y="29406"/>
                    </a:cubicBezTo>
                    <a:cubicBezTo>
                      <a:pt x="11927" y="29303"/>
                      <a:pt x="10693" y="29303"/>
                      <a:pt x="10282" y="29303"/>
                    </a:cubicBezTo>
                    <a:cubicBezTo>
                      <a:pt x="9665" y="30023"/>
                      <a:pt x="7609" y="32902"/>
                      <a:pt x="4216" y="38249"/>
                    </a:cubicBezTo>
                    <a:cubicBezTo>
                      <a:pt x="2982" y="40202"/>
                      <a:pt x="1542" y="42464"/>
                      <a:pt x="0" y="45035"/>
                    </a:cubicBezTo>
                    <a:cubicBezTo>
                      <a:pt x="1131" y="46166"/>
                      <a:pt x="2365" y="47194"/>
                      <a:pt x="3496" y="48325"/>
                    </a:cubicBezTo>
                    <a:cubicBezTo>
                      <a:pt x="8534" y="53054"/>
                      <a:pt x="13264" y="57476"/>
                      <a:pt x="15731" y="59121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821" name="Freihandform: Form 820">
                <a:extLst>
                  <a:ext uri="{FF2B5EF4-FFF2-40B4-BE49-F238E27FC236}">
                    <a16:creationId xmlns:a16="http://schemas.microsoft.com/office/drawing/2014/main" id="{9D77D6FB-A947-40CA-930A-3C347EA6B3A7}"/>
                  </a:ext>
                </a:extLst>
              </p:cNvPr>
              <p:cNvSpPr/>
              <p:nvPr/>
            </p:nvSpPr>
            <p:spPr bwMode="gray">
              <a:xfrm>
                <a:off x="5894137" y="3819176"/>
                <a:ext cx="53055" cy="65325"/>
              </a:xfrm>
              <a:custGeom>
                <a:avLst/>
                <a:gdLst>
                  <a:gd name="connsiteX0" fmla="*/ 1955 w 53055"/>
                  <a:gd name="connsiteY0" fmla="*/ 35884 h 65325"/>
                  <a:gd name="connsiteX1" fmla="*/ 10900 w 53055"/>
                  <a:gd name="connsiteY1" fmla="*/ 45137 h 65325"/>
                  <a:gd name="connsiteX2" fmla="*/ 20051 w 53055"/>
                  <a:gd name="connsiteY2" fmla="*/ 54494 h 65325"/>
                  <a:gd name="connsiteX3" fmla="*/ 25398 w 53055"/>
                  <a:gd name="connsiteY3" fmla="*/ 60766 h 65325"/>
                  <a:gd name="connsiteX4" fmla="*/ 26220 w 53055"/>
                  <a:gd name="connsiteY4" fmla="*/ 60663 h 65325"/>
                  <a:gd name="connsiteX5" fmla="*/ 31772 w 53055"/>
                  <a:gd name="connsiteY5" fmla="*/ 60971 h 65325"/>
                  <a:gd name="connsiteX6" fmla="*/ 33212 w 53055"/>
                  <a:gd name="connsiteY6" fmla="*/ 61485 h 65325"/>
                  <a:gd name="connsiteX7" fmla="*/ 34857 w 53055"/>
                  <a:gd name="connsiteY7" fmla="*/ 61999 h 65325"/>
                  <a:gd name="connsiteX8" fmla="*/ 35371 w 53055"/>
                  <a:gd name="connsiteY8" fmla="*/ 62102 h 65325"/>
                  <a:gd name="connsiteX9" fmla="*/ 39175 w 53055"/>
                  <a:gd name="connsiteY9" fmla="*/ 62411 h 65325"/>
                  <a:gd name="connsiteX10" fmla="*/ 47915 w 53055"/>
                  <a:gd name="connsiteY10" fmla="*/ 64364 h 65325"/>
                  <a:gd name="connsiteX11" fmla="*/ 48532 w 53055"/>
                  <a:gd name="connsiteY11" fmla="*/ 64776 h 65325"/>
                  <a:gd name="connsiteX12" fmla="*/ 52747 w 53055"/>
                  <a:gd name="connsiteY12" fmla="*/ 65290 h 65325"/>
                  <a:gd name="connsiteX13" fmla="*/ 51513 w 53055"/>
                  <a:gd name="connsiteY13" fmla="*/ 63233 h 65325"/>
                  <a:gd name="connsiteX14" fmla="*/ 52336 w 53055"/>
                  <a:gd name="connsiteY14" fmla="*/ 49867 h 65325"/>
                  <a:gd name="connsiteX15" fmla="*/ 51616 w 53055"/>
                  <a:gd name="connsiteY15" fmla="*/ 44315 h 65325"/>
                  <a:gd name="connsiteX16" fmla="*/ 52542 w 53055"/>
                  <a:gd name="connsiteY16" fmla="*/ 29817 h 65325"/>
                  <a:gd name="connsiteX17" fmla="*/ 52747 w 53055"/>
                  <a:gd name="connsiteY17" fmla="*/ 26424 h 65325"/>
                  <a:gd name="connsiteX18" fmla="*/ 51616 w 53055"/>
                  <a:gd name="connsiteY18" fmla="*/ 9562 h 65325"/>
                  <a:gd name="connsiteX19" fmla="*/ 52542 w 53055"/>
                  <a:gd name="connsiteY19" fmla="*/ 1645 h 65325"/>
                  <a:gd name="connsiteX20" fmla="*/ 53056 w 53055"/>
                  <a:gd name="connsiteY20" fmla="*/ 0 h 65325"/>
                  <a:gd name="connsiteX21" fmla="*/ 46887 w 53055"/>
                  <a:gd name="connsiteY21" fmla="*/ 3599 h 65325"/>
                  <a:gd name="connsiteX22" fmla="*/ 42671 w 53055"/>
                  <a:gd name="connsiteY22" fmla="*/ 5861 h 65325"/>
                  <a:gd name="connsiteX23" fmla="*/ 39381 w 53055"/>
                  <a:gd name="connsiteY23" fmla="*/ 5758 h 65325"/>
                  <a:gd name="connsiteX24" fmla="*/ 29613 w 53055"/>
                  <a:gd name="connsiteY24" fmla="*/ 8225 h 65325"/>
                  <a:gd name="connsiteX25" fmla="*/ 29613 w 53055"/>
                  <a:gd name="connsiteY25" fmla="*/ 8431 h 65325"/>
                  <a:gd name="connsiteX26" fmla="*/ 28379 w 53055"/>
                  <a:gd name="connsiteY26" fmla="*/ 11516 h 65325"/>
                  <a:gd name="connsiteX27" fmla="*/ 13059 w 53055"/>
                  <a:gd name="connsiteY27" fmla="*/ 16554 h 65325"/>
                  <a:gd name="connsiteX28" fmla="*/ 12442 w 53055"/>
                  <a:gd name="connsiteY28" fmla="*/ 16657 h 65325"/>
                  <a:gd name="connsiteX29" fmla="*/ 9461 w 53055"/>
                  <a:gd name="connsiteY29" fmla="*/ 18096 h 65325"/>
                  <a:gd name="connsiteX30" fmla="*/ 8947 w 53055"/>
                  <a:gd name="connsiteY30" fmla="*/ 20152 h 65325"/>
                  <a:gd name="connsiteX31" fmla="*/ 9255 w 53055"/>
                  <a:gd name="connsiteY31" fmla="*/ 22517 h 65325"/>
                  <a:gd name="connsiteX32" fmla="*/ 9358 w 53055"/>
                  <a:gd name="connsiteY32" fmla="*/ 23134 h 65325"/>
                  <a:gd name="connsiteX33" fmla="*/ 9666 w 53055"/>
                  <a:gd name="connsiteY33" fmla="*/ 24985 h 65325"/>
                  <a:gd name="connsiteX34" fmla="*/ 9564 w 53055"/>
                  <a:gd name="connsiteY34" fmla="*/ 25705 h 65325"/>
                  <a:gd name="connsiteX35" fmla="*/ 9564 w 53055"/>
                  <a:gd name="connsiteY35" fmla="*/ 25705 h 65325"/>
                  <a:gd name="connsiteX36" fmla="*/ 9564 w 53055"/>
                  <a:gd name="connsiteY36" fmla="*/ 25705 h 65325"/>
                  <a:gd name="connsiteX37" fmla="*/ 9564 w 53055"/>
                  <a:gd name="connsiteY37" fmla="*/ 25705 h 65325"/>
                  <a:gd name="connsiteX38" fmla="*/ 9564 w 53055"/>
                  <a:gd name="connsiteY38" fmla="*/ 25705 h 65325"/>
                  <a:gd name="connsiteX39" fmla="*/ 9564 w 53055"/>
                  <a:gd name="connsiteY39" fmla="*/ 25705 h 65325"/>
                  <a:gd name="connsiteX40" fmla="*/ 9564 w 53055"/>
                  <a:gd name="connsiteY40" fmla="*/ 25705 h 65325"/>
                  <a:gd name="connsiteX41" fmla="*/ 9564 w 53055"/>
                  <a:gd name="connsiteY41" fmla="*/ 25705 h 65325"/>
                  <a:gd name="connsiteX42" fmla="*/ 9564 w 53055"/>
                  <a:gd name="connsiteY42" fmla="*/ 25705 h 65325"/>
                  <a:gd name="connsiteX43" fmla="*/ 9564 w 53055"/>
                  <a:gd name="connsiteY43" fmla="*/ 25705 h 65325"/>
                  <a:gd name="connsiteX44" fmla="*/ 9564 w 53055"/>
                  <a:gd name="connsiteY44" fmla="*/ 25705 h 65325"/>
                  <a:gd name="connsiteX45" fmla="*/ 9564 w 53055"/>
                  <a:gd name="connsiteY45" fmla="*/ 25705 h 65325"/>
                  <a:gd name="connsiteX46" fmla="*/ 9564 w 53055"/>
                  <a:gd name="connsiteY46" fmla="*/ 25705 h 65325"/>
                  <a:gd name="connsiteX47" fmla="*/ 9564 w 53055"/>
                  <a:gd name="connsiteY47" fmla="*/ 25705 h 65325"/>
                  <a:gd name="connsiteX48" fmla="*/ 9564 w 53055"/>
                  <a:gd name="connsiteY48" fmla="*/ 25705 h 65325"/>
                  <a:gd name="connsiteX49" fmla="*/ 9564 w 53055"/>
                  <a:gd name="connsiteY49" fmla="*/ 25705 h 65325"/>
                  <a:gd name="connsiteX50" fmla="*/ 9564 w 53055"/>
                  <a:gd name="connsiteY50" fmla="*/ 25705 h 65325"/>
                  <a:gd name="connsiteX51" fmla="*/ 7404 w 53055"/>
                  <a:gd name="connsiteY51" fmla="*/ 28172 h 65325"/>
                  <a:gd name="connsiteX52" fmla="*/ 5554 w 53055"/>
                  <a:gd name="connsiteY52" fmla="*/ 29817 h 65325"/>
                  <a:gd name="connsiteX53" fmla="*/ 5554 w 53055"/>
                  <a:gd name="connsiteY53" fmla="*/ 30126 h 65325"/>
                  <a:gd name="connsiteX54" fmla="*/ 104 w 53055"/>
                  <a:gd name="connsiteY54" fmla="*/ 31462 h 65325"/>
                  <a:gd name="connsiteX55" fmla="*/ 1955 w 53055"/>
                  <a:gd name="connsiteY55" fmla="*/ 35884 h 6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53055" h="65325">
                    <a:moveTo>
                      <a:pt x="1955" y="35884"/>
                    </a:moveTo>
                    <a:cubicBezTo>
                      <a:pt x="4628" y="37529"/>
                      <a:pt x="7713" y="41230"/>
                      <a:pt x="10900" y="45137"/>
                    </a:cubicBezTo>
                    <a:cubicBezTo>
                      <a:pt x="14088" y="48942"/>
                      <a:pt x="17378" y="52952"/>
                      <a:pt x="20051" y="54494"/>
                    </a:cubicBezTo>
                    <a:cubicBezTo>
                      <a:pt x="22416" y="55830"/>
                      <a:pt x="24369" y="58092"/>
                      <a:pt x="25398" y="60766"/>
                    </a:cubicBezTo>
                    <a:cubicBezTo>
                      <a:pt x="25706" y="60766"/>
                      <a:pt x="25912" y="60766"/>
                      <a:pt x="26220" y="60663"/>
                    </a:cubicBezTo>
                    <a:cubicBezTo>
                      <a:pt x="28276" y="60560"/>
                      <a:pt x="30230" y="60560"/>
                      <a:pt x="31772" y="60971"/>
                    </a:cubicBezTo>
                    <a:cubicBezTo>
                      <a:pt x="32286" y="61074"/>
                      <a:pt x="32801" y="61280"/>
                      <a:pt x="33212" y="61485"/>
                    </a:cubicBezTo>
                    <a:cubicBezTo>
                      <a:pt x="33623" y="61691"/>
                      <a:pt x="34137" y="61897"/>
                      <a:pt x="34857" y="61999"/>
                    </a:cubicBezTo>
                    <a:cubicBezTo>
                      <a:pt x="34960" y="61999"/>
                      <a:pt x="35165" y="62102"/>
                      <a:pt x="35371" y="62102"/>
                    </a:cubicBezTo>
                    <a:cubicBezTo>
                      <a:pt x="36502" y="62308"/>
                      <a:pt x="37839" y="62308"/>
                      <a:pt x="39175" y="62411"/>
                    </a:cubicBezTo>
                    <a:cubicBezTo>
                      <a:pt x="42465" y="62514"/>
                      <a:pt x="45858" y="62616"/>
                      <a:pt x="47915" y="64364"/>
                    </a:cubicBezTo>
                    <a:cubicBezTo>
                      <a:pt x="48120" y="64467"/>
                      <a:pt x="48326" y="64673"/>
                      <a:pt x="48532" y="64776"/>
                    </a:cubicBezTo>
                    <a:cubicBezTo>
                      <a:pt x="49457" y="65290"/>
                      <a:pt x="50897" y="65393"/>
                      <a:pt x="52747" y="65290"/>
                    </a:cubicBezTo>
                    <a:cubicBezTo>
                      <a:pt x="52130" y="64364"/>
                      <a:pt x="51822" y="63747"/>
                      <a:pt x="51513" y="63233"/>
                    </a:cubicBezTo>
                    <a:cubicBezTo>
                      <a:pt x="49868" y="59943"/>
                      <a:pt x="50897" y="54905"/>
                      <a:pt x="52336" y="49867"/>
                    </a:cubicBezTo>
                    <a:cubicBezTo>
                      <a:pt x="51822" y="48119"/>
                      <a:pt x="51513" y="46268"/>
                      <a:pt x="51616" y="44315"/>
                    </a:cubicBezTo>
                    <a:cubicBezTo>
                      <a:pt x="51822" y="39482"/>
                      <a:pt x="52130" y="34547"/>
                      <a:pt x="52542" y="29817"/>
                    </a:cubicBezTo>
                    <a:lnTo>
                      <a:pt x="52747" y="26424"/>
                    </a:lnTo>
                    <a:cubicBezTo>
                      <a:pt x="49251" y="21181"/>
                      <a:pt x="48840" y="14806"/>
                      <a:pt x="51616" y="9562"/>
                    </a:cubicBezTo>
                    <a:cubicBezTo>
                      <a:pt x="51513" y="6992"/>
                      <a:pt x="51822" y="4421"/>
                      <a:pt x="52542" y="1645"/>
                    </a:cubicBezTo>
                    <a:cubicBezTo>
                      <a:pt x="52645" y="1131"/>
                      <a:pt x="52850" y="514"/>
                      <a:pt x="53056" y="0"/>
                    </a:cubicBezTo>
                    <a:cubicBezTo>
                      <a:pt x="50794" y="1028"/>
                      <a:pt x="48635" y="2468"/>
                      <a:pt x="46887" y="3599"/>
                    </a:cubicBezTo>
                    <a:cubicBezTo>
                      <a:pt x="44933" y="4832"/>
                      <a:pt x="43699" y="5758"/>
                      <a:pt x="42671" y="5861"/>
                    </a:cubicBezTo>
                    <a:cubicBezTo>
                      <a:pt x="41849" y="5963"/>
                      <a:pt x="40820" y="5861"/>
                      <a:pt x="39381" y="5758"/>
                    </a:cubicBezTo>
                    <a:cubicBezTo>
                      <a:pt x="34651" y="5347"/>
                      <a:pt x="30333" y="5244"/>
                      <a:pt x="29613" y="8225"/>
                    </a:cubicBezTo>
                    <a:cubicBezTo>
                      <a:pt x="29613" y="8225"/>
                      <a:pt x="29613" y="8328"/>
                      <a:pt x="29613" y="8431"/>
                    </a:cubicBezTo>
                    <a:cubicBezTo>
                      <a:pt x="29407" y="9665"/>
                      <a:pt x="28996" y="10693"/>
                      <a:pt x="28379" y="11516"/>
                    </a:cubicBezTo>
                    <a:cubicBezTo>
                      <a:pt x="25706" y="15320"/>
                      <a:pt x="19845" y="16040"/>
                      <a:pt x="13059" y="16554"/>
                    </a:cubicBezTo>
                    <a:cubicBezTo>
                      <a:pt x="12854" y="16554"/>
                      <a:pt x="12648" y="16554"/>
                      <a:pt x="12442" y="16657"/>
                    </a:cubicBezTo>
                    <a:cubicBezTo>
                      <a:pt x="11003" y="16862"/>
                      <a:pt x="9975" y="17376"/>
                      <a:pt x="9461" y="18096"/>
                    </a:cubicBezTo>
                    <a:cubicBezTo>
                      <a:pt x="9049" y="18610"/>
                      <a:pt x="8947" y="19433"/>
                      <a:pt x="8947" y="20152"/>
                    </a:cubicBezTo>
                    <a:cubicBezTo>
                      <a:pt x="8947" y="20975"/>
                      <a:pt x="9152" y="21797"/>
                      <a:pt x="9255" y="22517"/>
                    </a:cubicBezTo>
                    <a:cubicBezTo>
                      <a:pt x="9255" y="22723"/>
                      <a:pt x="9358" y="22928"/>
                      <a:pt x="9358" y="23134"/>
                    </a:cubicBezTo>
                    <a:cubicBezTo>
                      <a:pt x="9564" y="23854"/>
                      <a:pt x="9666" y="24471"/>
                      <a:pt x="9666" y="24985"/>
                    </a:cubicBezTo>
                    <a:cubicBezTo>
                      <a:pt x="9666" y="25293"/>
                      <a:pt x="9666" y="25499"/>
                      <a:pt x="9564" y="25705"/>
                    </a:cubicBezTo>
                    <a:cubicBezTo>
                      <a:pt x="9564" y="25705"/>
                      <a:pt x="9564" y="25705"/>
                      <a:pt x="9564" y="25705"/>
                    </a:cubicBezTo>
                    <a:cubicBezTo>
                      <a:pt x="9564" y="25705"/>
                      <a:pt x="9564" y="25705"/>
                      <a:pt x="9564" y="25705"/>
                    </a:cubicBezTo>
                    <a:cubicBezTo>
                      <a:pt x="9564" y="25705"/>
                      <a:pt x="9564" y="25705"/>
                      <a:pt x="9564" y="25705"/>
                    </a:cubicBezTo>
                    <a:cubicBezTo>
                      <a:pt x="9564" y="25705"/>
                      <a:pt x="9564" y="25705"/>
                      <a:pt x="9564" y="25705"/>
                    </a:cubicBezTo>
                    <a:cubicBezTo>
                      <a:pt x="9564" y="25705"/>
                      <a:pt x="9564" y="25705"/>
                      <a:pt x="9564" y="25705"/>
                    </a:cubicBezTo>
                    <a:cubicBezTo>
                      <a:pt x="9564" y="25705"/>
                      <a:pt x="9564" y="25705"/>
                      <a:pt x="9564" y="25705"/>
                    </a:cubicBezTo>
                    <a:cubicBezTo>
                      <a:pt x="9564" y="25705"/>
                      <a:pt x="9564" y="25705"/>
                      <a:pt x="9564" y="25705"/>
                    </a:cubicBezTo>
                    <a:cubicBezTo>
                      <a:pt x="9564" y="25705"/>
                      <a:pt x="9564" y="25705"/>
                      <a:pt x="9564" y="25705"/>
                    </a:cubicBezTo>
                    <a:cubicBezTo>
                      <a:pt x="9564" y="25705"/>
                      <a:pt x="9564" y="25705"/>
                      <a:pt x="9564" y="25705"/>
                    </a:cubicBezTo>
                    <a:cubicBezTo>
                      <a:pt x="9564" y="25705"/>
                      <a:pt x="9564" y="25705"/>
                      <a:pt x="9564" y="25705"/>
                    </a:cubicBezTo>
                    <a:cubicBezTo>
                      <a:pt x="9564" y="25705"/>
                      <a:pt x="9564" y="25705"/>
                      <a:pt x="9564" y="25705"/>
                    </a:cubicBezTo>
                    <a:cubicBezTo>
                      <a:pt x="9564" y="25705"/>
                      <a:pt x="9564" y="25705"/>
                      <a:pt x="9564" y="25705"/>
                    </a:cubicBezTo>
                    <a:cubicBezTo>
                      <a:pt x="9564" y="25705"/>
                      <a:pt x="9564" y="25705"/>
                      <a:pt x="9564" y="25705"/>
                    </a:cubicBezTo>
                    <a:cubicBezTo>
                      <a:pt x="9564" y="25705"/>
                      <a:pt x="9564" y="25705"/>
                      <a:pt x="9564" y="25705"/>
                    </a:cubicBezTo>
                    <a:cubicBezTo>
                      <a:pt x="9564" y="25705"/>
                      <a:pt x="9564" y="25705"/>
                      <a:pt x="9564" y="25705"/>
                    </a:cubicBezTo>
                    <a:cubicBezTo>
                      <a:pt x="9564" y="25705"/>
                      <a:pt x="9564" y="25705"/>
                      <a:pt x="9564" y="25705"/>
                    </a:cubicBezTo>
                    <a:cubicBezTo>
                      <a:pt x="9152" y="26424"/>
                      <a:pt x="8330" y="27350"/>
                      <a:pt x="7404" y="28172"/>
                    </a:cubicBezTo>
                    <a:cubicBezTo>
                      <a:pt x="6787" y="28789"/>
                      <a:pt x="6068" y="29406"/>
                      <a:pt x="5554" y="29817"/>
                    </a:cubicBezTo>
                    <a:lnTo>
                      <a:pt x="5554" y="30126"/>
                    </a:lnTo>
                    <a:lnTo>
                      <a:pt x="104" y="31462"/>
                    </a:lnTo>
                    <a:cubicBezTo>
                      <a:pt x="-204" y="33519"/>
                      <a:pt x="104" y="34753"/>
                      <a:pt x="1955" y="35884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822" name="Freihandform: Form 821">
                <a:extLst>
                  <a:ext uri="{FF2B5EF4-FFF2-40B4-BE49-F238E27FC236}">
                    <a16:creationId xmlns:a16="http://schemas.microsoft.com/office/drawing/2014/main" id="{1A7B8A67-8349-4DAE-ACD5-59861097196E}"/>
                  </a:ext>
                </a:extLst>
              </p:cNvPr>
              <p:cNvSpPr/>
              <p:nvPr/>
            </p:nvSpPr>
            <p:spPr bwMode="gray">
              <a:xfrm>
                <a:off x="6078970" y="3734539"/>
                <a:ext cx="38079" cy="33227"/>
              </a:xfrm>
              <a:custGeom>
                <a:avLst/>
                <a:gdLst>
                  <a:gd name="connsiteX0" fmla="*/ 16487 w 38079"/>
                  <a:gd name="connsiteY0" fmla="*/ 942 h 33227"/>
                  <a:gd name="connsiteX1" fmla="*/ 16487 w 38079"/>
                  <a:gd name="connsiteY1" fmla="*/ 942 h 33227"/>
                  <a:gd name="connsiteX2" fmla="*/ 15562 w 38079"/>
                  <a:gd name="connsiteY2" fmla="*/ 2485 h 33227"/>
                  <a:gd name="connsiteX3" fmla="*/ 21628 w 38079"/>
                  <a:gd name="connsiteY3" fmla="*/ 11738 h 33227"/>
                  <a:gd name="connsiteX4" fmla="*/ 28106 w 38079"/>
                  <a:gd name="connsiteY4" fmla="*/ 21609 h 33227"/>
                  <a:gd name="connsiteX5" fmla="*/ 27386 w 38079"/>
                  <a:gd name="connsiteY5" fmla="*/ 23768 h 33227"/>
                  <a:gd name="connsiteX6" fmla="*/ 14431 w 38079"/>
                  <a:gd name="connsiteY6" fmla="*/ 25310 h 33227"/>
                  <a:gd name="connsiteX7" fmla="*/ 36 w 38079"/>
                  <a:gd name="connsiteY7" fmla="*/ 27469 h 33227"/>
                  <a:gd name="connsiteX8" fmla="*/ 859 w 38079"/>
                  <a:gd name="connsiteY8" fmla="*/ 29012 h 33227"/>
                  <a:gd name="connsiteX9" fmla="*/ 17721 w 38079"/>
                  <a:gd name="connsiteY9" fmla="*/ 31068 h 33227"/>
                  <a:gd name="connsiteX10" fmla="*/ 25227 w 38079"/>
                  <a:gd name="connsiteY10" fmla="*/ 29629 h 33227"/>
                  <a:gd name="connsiteX11" fmla="*/ 37462 w 38079"/>
                  <a:gd name="connsiteY11" fmla="*/ 33227 h 33227"/>
                  <a:gd name="connsiteX12" fmla="*/ 38079 w 38079"/>
                  <a:gd name="connsiteY12" fmla="*/ 5158 h 33227"/>
                  <a:gd name="connsiteX13" fmla="*/ 31704 w 38079"/>
                  <a:gd name="connsiteY13" fmla="*/ 2999 h 33227"/>
                  <a:gd name="connsiteX14" fmla="*/ 16487 w 38079"/>
                  <a:gd name="connsiteY14" fmla="*/ 942 h 33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8079" h="33227">
                    <a:moveTo>
                      <a:pt x="16487" y="942"/>
                    </a:moveTo>
                    <a:lnTo>
                      <a:pt x="16487" y="942"/>
                    </a:lnTo>
                    <a:cubicBezTo>
                      <a:pt x="15870" y="1456"/>
                      <a:pt x="15562" y="1868"/>
                      <a:pt x="15562" y="2485"/>
                    </a:cubicBezTo>
                    <a:cubicBezTo>
                      <a:pt x="15356" y="4849"/>
                      <a:pt x="18749" y="8551"/>
                      <a:pt x="21628" y="11738"/>
                    </a:cubicBezTo>
                    <a:cubicBezTo>
                      <a:pt x="24816" y="15337"/>
                      <a:pt x="27900" y="18627"/>
                      <a:pt x="28106" y="21609"/>
                    </a:cubicBezTo>
                    <a:cubicBezTo>
                      <a:pt x="28209" y="22431"/>
                      <a:pt x="27900" y="23151"/>
                      <a:pt x="27386" y="23768"/>
                    </a:cubicBezTo>
                    <a:cubicBezTo>
                      <a:pt x="25535" y="25721"/>
                      <a:pt x="20394" y="25516"/>
                      <a:pt x="14431" y="25310"/>
                    </a:cubicBezTo>
                    <a:cubicBezTo>
                      <a:pt x="8365" y="25105"/>
                      <a:pt x="859" y="24796"/>
                      <a:pt x="36" y="27469"/>
                    </a:cubicBezTo>
                    <a:cubicBezTo>
                      <a:pt x="-169" y="28086"/>
                      <a:pt x="550" y="28703"/>
                      <a:pt x="859" y="29012"/>
                    </a:cubicBezTo>
                    <a:cubicBezTo>
                      <a:pt x="3429" y="31479"/>
                      <a:pt x="10935" y="33638"/>
                      <a:pt x="17721" y="31068"/>
                    </a:cubicBezTo>
                    <a:cubicBezTo>
                      <a:pt x="20394" y="30040"/>
                      <a:pt x="22862" y="29629"/>
                      <a:pt x="25227" y="29629"/>
                    </a:cubicBezTo>
                    <a:cubicBezTo>
                      <a:pt x="30059" y="29629"/>
                      <a:pt x="34069" y="31376"/>
                      <a:pt x="37462" y="33227"/>
                    </a:cubicBezTo>
                    <a:cubicBezTo>
                      <a:pt x="37565" y="23048"/>
                      <a:pt x="37771" y="12561"/>
                      <a:pt x="38079" y="5158"/>
                    </a:cubicBezTo>
                    <a:cubicBezTo>
                      <a:pt x="36023" y="4541"/>
                      <a:pt x="33864" y="3821"/>
                      <a:pt x="31704" y="2999"/>
                    </a:cubicBezTo>
                    <a:cubicBezTo>
                      <a:pt x="25638" y="942"/>
                      <a:pt x="19263" y="-1320"/>
                      <a:pt x="16487" y="942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823" name="Freihandform: Form 822">
                <a:extLst>
                  <a:ext uri="{FF2B5EF4-FFF2-40B4-BE49-F238E27FC236}">
                    <a16:creationId xmlns:a16="http://schemas.microsoft.com/office/drawing/2014/main" id="{BA639A00-5F1B-4553-96F0-498EE8A5CA3F}"/>
                  </a:ext>
                </a:extLst>
              </p:cNvPr>
              <p:cNvSpPr/>
              <p:nvPr/>
            </p:nvSpPr>
            <p:spPr bwMode="gray">
              <a:xfrm>
                <a:off x="6331220" y="4483075"/>
                <a:ext cx="1028" cy="1028"/>
              </a:xfrm>
              <a:custGeom>
                <a:avLst/>
                <a:gdLst>
                  <a:gd name="connsiteX0" fmla="*/ 0 w 1028"/>
                  <a:gd name="connsiteY0" fmla="*/ 0 h 1028"/>
                  <a:gd name="connsiteX1" fmla="*/ 0 w 1028"/>
                  <a:gd name="connsiteY1" fmla="*/ 0 h 1028"/>
                  <a:gd name="connsiteX2" fmla="*/ 0 w 1028"/>
                  <a:gd name="connsiteY2" fmla="*/ 0 h 1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28" h="1028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824" name="Freihandform: Form 823">
                <a:extLst>
                  <a:ext uri="{FF2B5EF4-FFF2-40B4-BE49-F238E27FC236}">
                    <a16:creationId xmlns:a16="http://schemas.microsoft.com/office/drawing/2014/main" id="{BA400603-5CB2-474E-B082-C597A6C0C718}"/>
                  </a:ext>
                </a:extLst>
              </p:cNvPr>
              <p:cNvSpPr/>
              <p:nvPr/>
            </p:nvSpPr>
            <p:spPr bwMode="gray">
              <a:xfrm>
                <a:off x="5363753" y="2536823"/>
                <a:ext cx="95268" cy="56340"/>
              </a:xfrm>
              <a:custGeom>
                <a:avLst/>
                <a:gdLst>
                  <a:gd name="connsiteX0" fmla="*/ 40969 w 95268"/>
                  <a:gd name="connsiteY0" fmla="*/ 30434 h 56340"/>
                  <a:gd name="connsiteX1" fmla="*/ 30584 w 95268"/>
                  <a:gd name="connsiteY1" fmla="*/ 24676 h 56340"/>
                  <a:gd name="connsiteX2" fmla="*/ 23901 w 95268"/>
                  <a:gd name="connsiteY2" fmla="*/ 17788 h 56340"/>
                  <a:gd name="connsiteX3" fmla="*/ 3029 w 95268"/>
                  <a:gd name="connsiteY3" fmla="*/ 2879 h 56340"/>
                  <a:gd name="connsiteX4" fmla="*/ 150 w 95268"/>
                  <a:gd name="connsiteY4" fmla="*/ 3701 h 56340"/>
                  <a:gd name="connsiteX5" fmla="*/ 10226 w 95268"/>
                  <a:gd name="connsiteY5" fmla="*/ 19536 h 56340"/>
                  <a:gd name="connsiteX6" fmla="*/ 28631 w 95268"/>
                  <a:gd name="connsiteY6" fmla="*/ 32182 h 56340"/>
                  <a:gd name="connsiteX7" fmla="*/ 35108 w 95268"/>
                  <a:gd name="connsiteY7" fmla="*/ 35575 h 56340"/>
                  <a:gd name="connsiteX8" fmla="*/ 51868 w 95268"/>
                  <a:gd name="connsiteY8" fmla="*/ 35678 h 56340"/>
                  <a:gd name="connsiteX9" fmla="*/ 59373 w 95268"/>
                  <a:gd name="connsiteY9" fmla="*/ 34136 h 56340"/>
                  <a:gd name="connsiteX10" fmla="*/ 61841 w 95268"/>
                  <a:gd name="connsiteY10" fmla="*/ 34444 h 56340"/>
                  <a:gd name="connsiteX11" fmla="*/ 65337 w 95268"/>
                  <a:gd name="connsiteY11" fmla="*/ 42875 h 56340"/>
                  <a:gd name="connsiteX12" fmla="*/ 67702 w 95268"/>
                  <a:gd name="connsiteY12" fmla="*/ 53157 h 56340"/>
                  <a:gd name="connsiteX13" fmla="*/ 84564 w 95268"/>
                  <a:gd name="connsiteY13" fmla="*/ 55111 h 56340"/>
                  <a:gd name="connsiteX14" fmla="*/ 91350 w 95268"/>
                  <a:gd name="connsiteY14" fmla="*/ 53980 h 56340"/>
                  <a:gd name="connsiteX15" fmla="*/ 94332 w 95268"/>
                  <a:gd name="connsiteY15" fmla="*/ 52952 h 56340"/>
                  <a:gd name="connsiteX16" fmla="*/ 94332 w 95268"/>
                  <a:gd name="connsiteY16" fmla="*/ 49353 h 56340"/>
                  <a:gd name="connsiteX17" fmla="*/ 94846 w 95268"/>
                  <a:gd name="connsiteY17" fmla="*/ 42567 h 56340"/>
                  <a:gd name="connsiteX18" fmla="*/ 93304 w 95268"/>
                  <a:gd name="connsiteY18" fmla="*/ 39277 h 56340"/>
                  <a:gd name="connsiteX19" fmla="*/ 86826 w 95268"/>
                  <a:gd name="connsiteY19" fmla="*/ 27967 h 56340"/>
                  <a:gd name="connsiteX20" fmla="*/ 72740 w 95268"/>
                  <a:gd name="connsiteY20" fmla="*/ 9562 h 56340"/>
                  <a:gd name="connsiteX21" fmla="*/ 65645 w 95268"/>
                  <a:gd name="connsiteY21" fmla="*/ 5244 h 56340"/>
                  <a:gd name="connsiteX22" fmla="*/ 65337 w 95268"/>
                  <a:gd name="connsiteY22" fmla="*/ 8431 h 56340"/>
                  <a:gd name="connsiteX23" fmla="*/ 47035 w 95268"/>
                  <a:gd name="connsiteY23" fmla="*/ 3496 h 56340"/>
                  <a:gd name="connsiteX24" fmla="*/ 40763 w 95268"/>
                  <a:gd name="connsiteY24" fmla="*/ 823 h 56340"/>
                  <a:gd name="connsiteX25" fmla="*/ 37782 w 95268"/>
                  <a:gd name="connsiteY25" fmla="*/ 0 h 56340"/>
                  <a:gd name="connsiteX26" fmla="*/ 52999 w 95268"/>
                  <a:gd name="connsiteY26" fmla="*/ 16142 h 56340"/>
                  <a:gd name="connsiteX27" fmla="*/ 57111 w 95268"/>
                  <a:gd name="connsiteY27" fmla="*/ 21592 h 56340"/>
                  <a:gd name="connsiteX28" fmla="*/ 36753 w 95268"/>
                  <a:gd name="connsiteY28" fmla="*/ 13366 h 56340"/>
                  <a:gd name="connsiteX29" fmla="*/ 30996 w 95268"/>
                  <a:gd name="connsiteY29" fmla="*/ 11002 h 56340"/>
                  <a:gd name="connsiteX30" fmla="*/ 38501 w 95268"/>
                  <a:gd name="connsiteY30" fmla="*/ 22209 h 56340"/>
                  <a:gd name="connsiteX31" fmla="*/ 42408 w 95268"/>
                  <a:gd name="connsiteY31" fmla="*/ 28378 h 56340"/>
                  <a:gd name="connsiteX32" fmla="*/ 40969 w 95268"/>
                  <a:gd name="connsiteY32" fmla="*/ 30434 h 563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268" h="56340">
                    <a:moveTo>
                      <a:pt x="40969" y="30434"/>
                    </a:moveTo>
                    <a:cubicBezTo>
                      <a:pt x="38707" y="31154"/>
                      <a:pt x="35005" y="29200"/>
                      <a:pt x="30584" y="24676"/>
                    </a:cubicBezTo>
                    <a:cubicBezTo>
                      <a:pt x="28219" y="22312"/>
                      <a:pt x="26060" y="20050"/>
                      <a:pt x="23901" y="17788"/>
                    </a:cubicBezTo>
                    <a:cubicBezTo>
                      <a:pt x="16601" y="9973"/>
                      <a:pt x="10226" y="3290"/>
                      <a:pt x="3029" y="2879"/>
                    </a:cubicBezTo>
                    <a:cubicBezTo>
                      <a:pt x="1898" y="2776"/>
                      <a:pt x="561" y="2879"/>
                      <a:pt x="150" y="3701"/>
                    </a:cubicBezTo>
                    <a:cubicBezTo>
                      <a:pt x="-981" y="6169"/>
                      <a:pt x="4468" y="13880"/>
                      <a:pt x="10226" y="19536"/>
                    </a:cubicBezTo>
                    <a:cubicBezTo>
                      <a:pt x="16909" y="26013"/>
                      <a:pt x="21845" y="28584"/>
                      <a:pt x="28631" y="32182"/>
                    </a:cubicBezTo>
                    <a:cubicBezTo>
                      <a:pt x="30687" y="33210"/>
                      <a:pt x="32743" y="34341"/>
                      <a:pt x="35108" y="35575"/>
                    </a:cubicBezTo>
                    <a:cubicBezTo>
                      <a:pt x="41072" y="38865"/>
                      <a:pt x="46830" y="37220"/>
                      <a:pt x="51868" y="35678"/>
                    </a:cubicBezTo>
                    <a:cubicBezTo>
                      <a:pt x="54438" y="34855"/>
                      <a:pt x="57009" y="34136"/>
                      <a:pt x="59373" y="34136"/>
                    </a:cubicBezTo>
                    <a:cubicBezTo>
                      <a:pt x="60196" y="34136"/>
                      <a:pt x="61019" y="34239"/>
                      <a:pt x="61841" y="34444"/>
                    </a:cubicBezTo>
                    <a:cubicBezTo>
                      <a:pt x="66057" y="35575"/>
                      <a:pt x="65748" y="39277"/>
                      <a:pt x="65337" y="42875"/>
                    </a:cubicBezTo>
                    <a:cubicBezTo>
                      <a:pt x="65028" y="46474"/>
                      <a:pt x="64617" y="50175"/>
                      <a:pt x="67702" y="53157"/>
                    </a:cubicBezTo>
                    <a:cubicBezTo>
                      <a:pt x="72431" y="57681"/>
                      <a:pt x="78292" y="56447"/>
                      <a:pt x="84564" y="55111"/>
                    </a:cubicBezTo>
                    <a:cubicBezTo>
                      <a:pt x="86826" y="54597"/>
                      <a:pt x="89088" y="54185"/>
                      <a:pt x="91350" y="53980"/>
                    </a:cubicBezTo>
                    <a:cubicBezTo>
                      <a:pt x="92892" y="53877"/>
                      <a:pt x="93920" y="53466"/>
                      <a:pt x="94332" y="52952"/>
                    </a:cubicBezTo>
                    <a:cubicBezTo>
                      <a:pt x="94846" y="52232"/>
                      <a:pt x="94640" y="50895"/>
                      <a:pt x="94332" y="49353"/>
                    </a:cubicBezTo>
                    <a:cubicBezTo>
                      <a:pt x="93920" y="47297"/>
                      <a:pt x="93509" y="44726"/>
                      <a:pt x="94846" y="42567"/>
                    </a:cubicBezTo>
                    <a:cubicBezTo>
                      <a:pt x="95668" y="41333"/>
                      <a:pt x="95360" y="40922"/>
                      <a:pt x="93304" y="39277"/>
                    </a:cubicBezTo>
                    <a:cubicBezTo>
                      <a:pt x="90939" y="37426"/>
                      <a:pt x="87443" y="34650"/>
                      <a:pt x="86826" y="27967"/>
                    </a:cubicBezTo>
                    <a:cubicBezTo>
                      <a:pt x="86312" y="22517"/>
                      <a:pt x="79320" y="14806"/>
                      <a:pt x="72740" y="9562"/>
                    </a:cubicBezTo>
                    <a:cubicBezTo>
                      <a:pt x="69038" y="6683"/>
                      <a:pt x="66674" y="5449"/>
                      <a:pt x="65645" y="5244"/>
                    </a:cubicBezTo>
                    <a:cubicBezTo>
                      <a:pt x="66159" y="6683"/>
                      <a:pt x="66057" y="7711"/>
                      <a:pt x="65337" y="8431"/>
                    </a:cubicBezTo>
                    <a:cubicBezTo>
                      <a:pt x="63281" y="10385"/>
                      <a:pt x="57009" y="7814"/>
                      <a:pt x="47035" y="3496"/>
                    </a:cubicBezTo>
                    <a:cubicBezTo>
                      <a:pt x="44876" y="2570"/>
                      <a:pt x="42717" y="1645"/>
                      <a:pt x="40763" y="823"/>
                    </a:cubicBezTo>
                    <a:cubicBezTo>
                      <a:pt x="38810" y="0"/>
                      <a:pt x="37987" y="0"/>
                      <a:pt x="37782" y="0"/>
                    </a:cubicBezTo>
                    <a:cubicBezTo>
                      <a:pt x="37782" y="1954"/>
                      <a:pt x="44670" y="9973"/>
                      <a:pt x="52999" y="16142"/>
                    </a:cubicBezTo>
                    <a:cubicBezTo>
                      <a:pt x="56906" y="19021"/>
                      <a:pt x="57934" y="20461"/>
                      <a:pt x="57111" y="21592"/>
                    </a:cubicBezTo>
                    <a:cubicBezTo>
                      <a:pt x="54849" y="24779"/>
                      <a:pt x="36959" y="13469"/>
                      <a:pt x="36753" y="13366"/>
                    </a:cubicBezTo>
                    <a:cubicBezTo>
                      <a:pt x="32024" y="10385"/>
                      <a:pt x="30996" y="11002"/>
                      <a:pt x="30996" y="11002"/>
                    </a:cubicBezTo>
                    <a:cubicBezTo>
                      <a:pt x="30276" y="12133"/>
                      <a:pt x="33977" y="19124"/>
                      <a:pt x="38501" y="22209"/>
                    </a:cubicBezTo>
                    <a:cubicBezTo>
                      <a:pt x="41175" y="24060"/>
                      <a:pt x="42717" y="26527"/>
                      <a:pt x="42408" y="28378"/>
                    </a:cubicBezTo>
                    <a:cubicBezTo>
                      <a:pt x="42408" y="29406"/>
                      <a:pt x="41792" y="30126"/>
                      <a:pt x="40969" y="30434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825" name="Freihandform: Form 824">
                <a:extLst>
                  <a:ext uri="{FF2B5EF4-FFF2-40B4-BE49-F238E27FC236}">
                    <a16:creationId xmlns:a16="http://schemas.microsoft.com/office/drawing/2014/main" id="{C1B3CD3E-0E73-4C4B-956F-003B3640E045}"/>
                  </a:ext>
                </a:extLst>
              </p:cNvPr>
              <p:cNvSpPr/>
              <p:nvPr/>
            </p:nvSpPr>
            <p:spPr bwMode="gray">
              <a:xfrm>
                <a:off x="6632992" y="2429584"/>
                <a:ext cx="111658" cy="38573"/>
              </a:xfrm>
              <a:custGeom>
                <a:avLst/>
                <a:gdLst>
                  <a:gd name="connsiteX0" fmla="*/ 8740 w 111658"/>
                  <a:gd name="connsiteY0" fmla="*/ 4216 h 38573"/>
                  <a:gd name="connsiteX1" fmla="*/ 1851 w 111658"/>
                  <a:gd name="connsiteY1" fmla="*/ 411 h 38573"/>
                  <a:gd name="connsiteX2" fmla="*/ 0 w 111658"/>
                  <a:gd name="connsiteY2" fmla="*/ 720 h 38573"/>
                  <a:gd name="connsiteX3" fmla="*/ 1028 w 111658"/>
                  <a:gd name="connsiteY3" fmla="*/ 3393 h 38573"/>
                  <a:gd name="connsiteX4" fmla="*/ 7711 w 111658"/>
                  <a:gd name="connsiteY4" fmla="*/ 6580 h 38573"/>
                  <a:gd name="connsiteX5" fmla="*/ 12955 w 111658"/>
                  <a:gd name="connsiteY5" fmla="*/ 9048 h 38573"/>
                  <a:gd name="connsiteX6" fmla="*/ 15526 w 111658"/>
                  <a:gd name="connsiteY6" fmla="*/ 12441 h 38573"/>
                  <a:gd name="connsiteX7" fmla="*/ 17890 w 111658"/>
                  <a:gd name="connsiteY7" fmla="*/ 14600 h 38573"/>
                  <a:gd name="connsiteX8" fmla="*/ 47605 w 111658"/>
                  <a:gd name="connsiteY8" fmla="*/ 17582 h 38573"/>
                  <a:gd name="connsiteX9" fmla="*/ 59224 w 111658"/>
                  <a:gd name="connsiteY9" fmla="*/ 17274 h 38573"/>
                  <a:gd name="connsiteX10" fmla="*/ 61177 w 111658"/>
                  <a:gd name="connsiteY10" fmla="*/ 19433 h 38573"/>
                  <a:gd name="connsiteX11" fmla="*/ 54288 w 111658"/>
                  <a:gd name="connsiteY11" fmla="*/ 23648 h 38573"/>
                  <a:gd name="connsiteX12" fmla="*/ 47708 w 111658"/>
                  <a:gd name="connsiteY12" fmla="*/ 26733 h 38573"/>
                  <a:gd name="connsiteX13" fmla="*/ 48119 w 111658"/>
                  <a:gd name="connsiteY13" fmla="*/ 27041 h 38573"/>
                  <a:gd name="connsiteX14" fmla="*/ 77217 w 111658"/>
                  <a:gd name="connsiteY14" fmla="*/ 32902 h 38573"/>
                  <a:gd name="connsiteX15" fmla="*/ 77525 w 111658"/>
                  <a:gd name="connsiteY15" fmla="*/ 32079 h 38573"/>
                  <a:gd name="connsiteX16" fmla="*/ 78553 w 111658"/>
                  <a:gd name="connsiteY16" fmla="*/ 31668 h 38573"/>
                  <a:gd name="connsiteX17" fmla="*/ 84106 w 111658"/>
                  <a:gd name="connsiteY17" fmla="*/ 33724 h 38573"/>
                  <a:gd name="connsiteX18" fmla="*/ 98089 w 111658"/>
                  <a:gd name="connsiteY18" fmla="*/ 38454 h 38573"/>
                  <a:gd name="connsiteX19" fmla="*/ 102099 w 111658"/>
                  <a:gd name="connsiteY19" fmla="*/ 37323 h 38573"/>
                  <a:gd name="connsiteX20" fmla="*/ 105697 w 111658"/>
                  <a:gd name="connsiteY20" fmla="*/ 34547 h 38573"/>
                  <a:gd name="connsiteX21" fmla="*/ 111558 w 111658"/>
                  <a:gd name="connsiteY21" fmla="*/ 31977 h 38573"/>
                  <a:gd name="connsiteX22" fmla="*/ 110119 w 111658"/>
                  <a:gd name="connsiteY22" fmla="*/ 28686 h 38573"/>
                  <a:gd name="connsiteX23" fmla="*/ 109399 w 111658"/>
                  <a:gd name="connsiteY23" fmla="*/ 22003 h 38573"/>
                  <a:gd name="connsiteX24" fmla="*/ 109707 w 111658"/>
                  <a:gd name="connsiteY24" fmla="*/ 21283 h 38573"/>
                  <a:gd name="connsiteX25" fmla="*/ 94182 w 111658"/>
                  <a:gd name="connsiteY25" fmla="*/ 13469 h 38573"/>
                  <a:gd name="connsiteX26" fmla="*/ 86779 w 111658"/>
                  <a:gd name="connsiteY26" fmla="*/ 13366 h 38573"/>
                  <a:gd name="connsiteX27" fmla="*/ 63953 w 111658"/>
                  <a:gd name="connsiteY27" fmla="*/ 7197 h 38573"/>
                  <a:gd name="connsiteX28" fmla="*/ 63439 w 111658"/>
                  <a:gd name="connsiteY28" fmla="*/ 8431 h 38573"/>
                  <a:gd name="connsiteX29" fmla="*/ 58915 w 111658"/>
                  <a:gd name="connsiteY29" fmla="*/ 7814 h 38573"/>
                  <a:gd name="connsiteX30" fmla="*/ 56653 w 111658"/>
                  <a:gd name="connsiteY30" fmla="*/ 6169 h 38573"/>
                  <a:gd name="connsiteX31" fmla="*/ 46577 w 111658"/>
                  <a:gd name="connsiteY31" fmla="*/ 2159 h 38573"/>
                  <a:gd name="connsiteX32" fmla="*/ 53054 w 111658"/>
                  <a:gd name="connsiteY32" fmla="*/ 7094 h 38573"/>
                  <a:gd name="connsiteX33" fmla="*/ 57784 w 111658"/>
                  <a:gd name="connsiteY33" fmla="*/ 11413 h 38573"/>
                  <a:gd name="connsiteX34" fmla="*/ 57064 w 111658"/>
                  <a:gd name="connsiteY34" fmla="*/ 12544 h 38573"/>
                  <a:gd name="connsiteX35" fmla="*/ 40099 w 111658"/>
                  <a:gd name="connsiteY35" fmla="*/ 5449 h 38573"/>
                  <a:gd name="connsiteX36" fmla="*/ 38146 w 111658"/>
                  <a:gd name="connsiteY36" fmla="*/ 4318 h 38573"/>
                  <a:gd name="connsiteX37" fmla="*/ 37426 w 111658"/>
                  <a:gd name="connsiteY37" fmla="*/ 4935 h 38573"/>
                  <a:gd name="connsiteX38" fmla="*/ 35061 w 111658"/>
                  <a:gd name="connsiteY38" fmla="*/ 6478 h 38573"/>
                  <a:gd name="connsiteX39" fmla="*/ 30434 w 111658"/>
                  <a:gd name="connsiteY39" fmla="*/ 4421 h 38573"/>
                  <a:gd name="connsiteX40" fmla="*/ 22929 w 111658"/>
                  <a:gd name="connsiteY40" fmla="*/ 0 h 38573"/>
                  <a:gd name="connsiteX41" fmla="*/ 18199 w 111658"/>
                  <a:gd name="connsiteY41" fmla="*/ 1645 h 38573"/>
                  <a:gd name="connsiteX42" fmla="*/ 17993 w 111658"/>
                  <a:gd name="connsiteY42" fmla="*/ 1954 h 38573"/>
                  <a:gd name="connsiteX43" fmla="*/ 13264 w 111658"/>
                  <a:gd name="connsiteY43" fmla="*/ 1542 h 38573"/>
                  <a:gd name="connsiteX44" fmla="*/ 12955 w 111658"/>
                  <a:gd name="connsiteY44" fmla="*/ 1542 h 38573"/>
                  <a:gd name="connsiteX45" fmla="*/ 11927 w 111658"/>
                  <a:gd name="connsiteY45" fmla="*/ 1439 h 38573"/>
                  <a:gd name="connsiteX46" fmla="*/ 11721 w 111658"/>
                  <a:gd name="connsiteY46" fmla="*/ 1439 h 38573"/>
                  <a:gd name="connsiteX47" fmla="*/ 15937 w 111658"/>
                  <a:gd name="connsiteY47" fmla="*/ 5244 h 38573"/>
                  <a:gd name="connsiteX48" fmla="*/ 16040 w 111658"/>
                  <a:gd name="connsiteY48" fmla="*/ 6889 h 38573"/>
                  <a:gd name="connsiteX49" fmla="*/ 8740 w 111658"/>
                  <a:gd name="connsiteY49" fmla="*/ 4216 h 385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111658" h="38573">
                    <a:moveTo>
                      <a:pt x="8740" y="4216"/>
                    </a:moveTo>
                    <a:cubicBezTo>
                      <a:pt x="6478" y="2879"/>
                      <a:pt x="3907" y="1439"/>
                      <a:pt x="1851" y="411"/>
                    </a:cubicBezTo>
                    <a:cubicBezTo>
                      <a:pt x="1131" y="411"/>
                      <a:pt x="514" y="514"/>
                      <a:pt x="0" y="720"/>
                    </a:cubicBezTo>
                    <a:cubicBezTo>
                      <a:pt x="823" y="1748"/>
                      <a:pt x="1337" y="2570"/>
                      <a:pt x="1028" y="3393"/>
                    </a:cubicBezTo>
                    <a:cubicBezTo>
                      <a:pt x="2468" y="4216"/>
                      <a:pt x="5347" y="5552"/>
                      <a:pt x="7711" y="6580"/>
                    </a:cubicBezTo>
                    <a:cubicBezTo>
                      <a:pt x="9562" y="7403"/>
                      <a:pt x="11516" y="8328"/>
                      <a:pt x="12955" y="9048"/>
                    </a:cubicBezTo>
                    <a:cubicBezTo>
                      <a:pt x="15114" y="10076"/>
                      <a:pt x="15731" y="11002"/>
                      <a:pt x="15526" y="12441"/>
                    </a:cubicBezTo>
                    <a:cubicBezTo>
                      <a:pt x="15526" y="12749"/>
                      <a:pt x="15423" y="13161"/>
                      <a:pt x="17890" y="14600"/>
                    </a:cubicBezTo>
                    <a:cubicBezTo>
                      <a:pt x="28995" y="20769"/>
                      <a:pt x="39380" y="19021"/>
                      <a:pt x="47605" y="17582"/>
                    </a:cubicBezTo>
                    <a:cubicBezTo>
                      <a:pt x="52540" y="16759"/>
                      <a:pt x="56447" y="16143"/>
                      <a:pt x="59224" y="17274"/>
                    </a:cubicBezTo>
                    <a:cubicBezTo>
                      <a:pt x="59738" y="17479"/>
                      <a:pt x="61280" y="18096"/>
                      <a:pt x="61177" y="19433"/>
                    </a:cubicBezTo>
                    <a:cubicBezTo>
                      <a:pt x="61177" y="21181"/>
                      <a:pt x="58812" y="22003"/>
                      <a:pt x="54288" y="23648"/>
                    </a:cubicBezTo>
                    <a:cubicBezTo>
                      <a:pt x="52026" y="24471"/>
                      <a:pt x="47914" y="25910"/>
                      <a:pt x="47708" y="26733"/>
                    </a:cubicBezTo>
                    <a:cubicBezTo>
                      <a:pt x="47708" y="26733"/>
                      <a:pt x="47811" y="26836"/>
                      <a:pt x="48119" y="27041"/>
                    </a:cubicBezTo>
                    <a:cubicBezTo>
                      <a:pt x="53054" y="30537"/>
                      <a:pt x="73721" y="33519"/>
                      <a:pt x="77217" y="32902"/>
                    </a:cubicBezTo>
                    <a:cubicBezTo>
                      <a:pt x="77217" y="32491"/>
                      <a:pt x="77422" y="32182"/>
                      <a:pt x="77525" y="32079"/>
                    </a:cubicBezTo>
                    <a:cubicBezTo>
                      <a:pt x="77731" y="31771"/>
                      <a:pt x="78039" y="31668"/>
                      <a:pt x="78553" y="31668"/>
                    </a:cubicBezTo>
                    <a:cubicBezTo>
                      <a:pt x="79582" y="31668"/>
                      <a:pt x="81124" y="32388"/>
                      <a:pt x="84106" y="33724"/>
                    </a:cubicBezTo>
                    <a:cubicBezTo>
                      <a:pt x="88218" y="35575"/>
                      <a:pt x="93771" y="38043"/>
                      <a:pt x="98089" y="38454"/>
                    </a:cubicBezTo>
                    <a:cubicBezTo>
                      <a:pt x="101790" y="38865"/>
                      <a:pt x="101893" y="38146"/>
                      <a:pt x="102099" y="37323"/>
                    </a:cubicBezTo>
                    <a:cubicBezTo>
                      <a:pt x="102304" y="35986"/>
                      <a:pt x="102818" y="34650"/>
                      <a:pt x="105697" y="34547"/>
                    </a:cubicBezTo>
                    <a:cubicBezTo>
                      <a:pt x="108576" y="34444"/>
                      <a:pt x="111044" y="33313"/>
                      <a:pt x="111558" y="31977"/>
                    </a:cubicBezTo>
                    <a:cubicBezTo>
                      <a:pt x="111969" y="30846"/>
                      <a:pt x="111044" y="29509"/>
                      <a:pt x="110119" y="28686"/>
                    </a:cubicBezTo>
                    <a:cubicBezTo>
                      <a:pt x="107754" y="26527"/>
                      <a:pt x="108679" y="24060"/>
                      <a:pt x="109399" y="22003"/>
                    </a:cubicBezTo>
                    <a:cubicBezTo>
                      <a:pt x="109502" y="21798"/>
                      <a:pt x="109605" y="21489"/>
                      <a:pt x="109707" y="21283"/>
                    </a:cubicBezTo>
                    <a:cubicBezTo>
                      <a:pt x="105183" y="20050"/>
                      <a:pt x="99734" y="17274"/>
                      <a:pt x="94182" y="13469"/>
                    </a:cubicBezTo>
                    <a:cubicBezTo>
                      <a:pt x="93051" y="14292"/>
                      <a:pt x="90789" y="14703"/>
                      <a:pt x="86779" y="13366"/>
                    </a:cubicBezTo>
                    <a:cubicBezTo>
                      <a:pt x="78965" y="10796"/>
                      <a:pt x="70739" y="8225"/>
                      <a:pt x="63953" y="7197"/>
                    </a:cubicBezTo>
                    <a:cubicBezTo>
                      <a:pt x="63953" y="7814"/>
                      <a:pt x="63645" y="8225"/>
                      <a:pt x="63439" y="8431"/>
                    </a:cubicBezTo>
                    <a:cubicBezTo>
                      <a:pt x="62616" y="9254"/>
                      <a:pt x="61074" y="9048"/>
                      <a:pt x="58915" y="7814"/>
                    </a:cubicBezTo>
                    <a:cubicBezTo>
                      <a:pt x="58298" y="7506"/>
                      <a:pt x="57681" y="6992"/>
                      <a:pt x="56653" y="6169"/>
                    </a:cubicBezTo>
                    <a:cubicBezTo>
                      <a:pt x="53260" y="5449"/>
                      <a:pt x="49661" y="3907"/>
                      <a:pt x="46577" y="2159"/>
                    </a:cubicBezTo>
                    <a:cubicBezTo>
                      <a:pt x="48633" y="3907"/>
                      <a:pt x="51306" y="5758"/>
                      <a:pt x="53054" y="7094"/>
                    </a:cubicBezTo>
                    <a:cubicBezTo>
                      <a:pt x="57167" y="10076"/>
                      <a:pt x="57784" y="10590"/>
                      <a:pt x="57784" y="11413"/>
                    </a:cubicBezTo>
                    <a:cubicBezTo>
                      <a:pt x="57784" y="11927"/>
                      <a:pt x="57476" y="12338"/>
                      <a:pt x="57064" y="12544"/>
                    </a:cubicBezTo>
                    <a:cubicBezTo>
                      <a:pt x="55111" y="13469"/>
                      <a:pt x="45240" y="9562"/>
                      <a:pt x="40099" y="5449"/>
                    </a:cubicBezTo>
                    <a:cubicBezTo>
                      <a:pt x="38763" y="4421"/>
                      <a:pt x="38249" y="4318"/>
                      <a:pt x="38146" y="4318"/>
                    </a:cubicBezTo>
                    <a:cubicBezTo>
                      <a:pt x="37940" y="4318"/>
                      <a:pt x="37734" y="4627"/>
                      <a:pt x="37426" y="4935"/>
                    </a:cubicBezTo>
                    <a:cubicBezTo>
                      <a:pt x="36912" y="5552"/>
                      <a:pt x="36295" y="6375"/>
                      <a:pt x="35061" y="6478"/>
                    </a:cubicBezTo>
                    <a:cubicBezTo>
                      <a:pt x="33827" y="6580"/>
                      <a:pt x="32388" y="5963"/>
                      <a:pt x="30434" y="4421"/>
                    </a:cubicBezTo>
                    <a:cubicBezTo>
                      <a:pt x="28481" y="2982"/>
                      <a:pt x="26013" y="1439"/>
                      <a:pt x="22929" y="0"/>
                    </a:cubicBezTo>
                    <a:cubicBezTo>
                      <a:pt x="21900" y="925"/>
                      <a:pt x="20255" y="1439"/>
                      <a:pt x="18199" y="1645"/>
                    </a:cubicBezTo>
                    <a:cubicBezTo>
                      <a:pt x="18096" y="1748"/>
                      <a:pt x="18096" y="1851"/>
                      <a:pt x="17993" y="1954"/>
                    </a:cubicBezTo>
                    <a:cubicBezTo>
                      <a:pt x="17274" y="2776"/>
                      <a:pt x="16040" y="2468"/>
                      <a:pt x="13264" y="1542"/>
                    </a:cubicBezTo>
                    <a:lnTo>
                      <a:pt x="12955" y="1542"/>
                    </a:lnTo>
                    <a:cubicBezTo>
                      <a:pt x="12647" y="1542"/>
                      <a:pt x="12235" y="1439"/>
                      <a:pt x="11927" y="1439"/>
                    </a:cubicBezTo>
                    <a:cubicBezTo>
                      <a:pt x="11824" y="1439"/>
                      <a:pt x="11721" y="1439"/>
                      <a:pt x="11721" y="1439"/>
                    </a:cubicBezTo>
                    <a:cubicBezTo>
                      <a:pt x="13572" y="2776"/>
                      <a:pt x="15217" y="4216"/>
                      <a:pt x="15937" y="5244"/>
                    </a:cubicBezTo>
                    <a:cubicBezTo>
                      <a:pt x="16554" y="6066"/>
                      <a:pt x="16245" y="6683"/>
                      <a:pt x="16040" y="6889"/>
                    </a:cubicBezTo>
                    <a:cubicBezTo>
                      <a:pt x="15114" y="7814"/>
                      <a:pt x="14292" y="7300"/>
                      <a:pt x="8740" y="4216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826" name="Freihandform: Form 825">
                <a:extLst>
                  <a:ext uri="{FF2B5EF4-FFF2-40B4-BE49-F238E27FC236}">
                    <a16:creationId xmlns:a16="http://schemas.microsoft.com/office/drawing/2014/main" id="{F698B5FC-2F29-4DEC-A517-40ED8625F4E7}"/>
                  </a:ext>
                </a:extLst>
              </p:cNvPr>
              <p:cNvSpPr/>
              <p:nvPr/>
            </p:nvSpPr>
            <p:spPr bwMode="gray">
              <a:xfrm>
                <a:off x="6495930" y="2828314"/>
                <a:ext cx="140697" cy="67346"/>
              </a:xfrm>
              <a:custGeom>
                <a:avLst/>
                <a:gdLst>
                  <a:gd name="connsiteX0" fmla="*/ 416 w 140697"/>
                  <a:gd name="connsiteY0" fmla="*/ 20255 h 67346"/>
                  <a:gd name="connsiteX1" fmla="*/ 6791 w 140697"/>
                  <a:gd name="connsiteY1" fmla="*/ 23957 h 67346"/>
                  <a:gd name="connsiteX2" fmla="*/ 13269 w 140697"/>
                  <a:gd name="connsiteY2" fmla="*/ 23443 h 67346"/>
                  <a:gd name="connsiteX3" fmla="*/ 29822 w 140697"/>
                  <a:gd name="connsiteY3" fmla="*/ 23545 h 67346"/>
                  <a:gd name="connsiteX4" fmla="*/ 31262 w 140697"/>
                  <a:gd name="connsiteY4" fmla="*/ 28995 h 67346"/>
                  <a:gd name="connsiteX5" fmla="*/ 30851 w 140697"/>
                  <a:gd name="connsiteY5" fmla="*/ 29920 h 67346"/>
                  <a:gd name="connsiteX6" fmla="*/ 31879 w 140697"/>
                  <a:gd name="connsiteY6" fmla="*/ 30846 h 67346"/>
                  <a:gd name="connsiteX7" fmla="*/ 35066 w 140697"/>
                  <a:gd name="connsiteY7" fmla="*/ 35164 h 67346"/>
                  <a:gd name="connsiteX8" fmla="*/ 27252 w 140697"/>
                  <a:gd name="connsiteY8" fmla="*/ 37015 h 67346"/>
                  <a:gd name="connsiteX9" fmla="*/ 16045 w 140697"/>
                  <a:gd name="connsiteY9" fmla="*/ 39071 h 67346"/>
                  <a:gd name="connsiteX10" fmla="*/ 16456 w 140697"/>
                  <a:gd name="connsiteY10" fmla="*/ 39791 h 67346"/>
                  <a:gd name="connsiteX11" fmla="*/ 25504 w 140697"/>
                  <a:gd name="connsiteY11" fmla="*/ 39791 h 67346"/>
                  <a:gd name="connsiteX12" fmla="*/ 35272 w 140697"/>
                  <a:gd name="connsiteY12" fmla="*/ 40511 h 67346"/>
                  <a:gd name="connsiteX13" fmla="*/ 35786 w 140697"/>
                  <a:gd name="connsiteY13" fmla="*/ 41333 h 67346"/>
                  <a:gd name="connsiteX14" fmla="*/ 40413 w 140697"/>
                  <a:gd name="connsiteY14" fmla="*/ 46166 h 67346"/>
                  <a:gd name="connsiteX15" fmla="*/ 41749 w 140697"/>
                  <a:gd name="connsiteY15" fmla="*/ 45857 h 67346"/>
                  <a:gd name="connsiteX16" fmla="*/ 44114 w 140697"/>
                  <a:gd name="connsiteY16" fmla="*/ 45240 h 67346"/>
                  <a:gd name="connsiteX17" fmla="*/ 47302 w 140697"/>
                  <a:gd name="connsiteY17" fmla="*/ 48222 h 67346"/>
                  <a:gd name="connsiteX18" fmla="*/ 49666 w 140697"/>
                  <a:gd name="connsiteY18" fmla="*/ 50792 h 67346"/>
                  <a:gd name="connsiteX19" fmla="*/ 53574 w 140697"/>
                  <a:gd name="connsiteY19" fmla="*/ 56653 h 67346"/>
                  <a:gd name="connsiteX20" fmla="*/ 49255 w 140697"/>
                  <a:gd name="connsiteY20" fmla="*/ 59738 h 67346"/>
                  <a:gd name="connsiteX21" fmla="*/ 44320 w 140697"/>
                  <a:gd name="connsiteY21" fmla="*/ 60869 h 67346"/>
                  <a:gd name="connsiteX22" fmla="*/ 44320 w 140697"/>
                  <a:gd name="connsiteY22" fmla="*/ 60869 h 67346"/>
                  <a:gd name="connsiteX23" fmla="*/ 46273 w 140697"/>
                  <a:gd name="connsiteY23" fmla="*/ 62719 h 67346"/>
                  <a:gd name="connsiteX24" fmla="*/ 59126 w 140697"/>
                  <a:gd name="connsiteY24" fmla="*/ 62719 h 67346"/>
                  <a:gd name="connsiteX25" fmla="*/ 61285 w 140697"/>
                  <a:gd name="connsiteY25" fmla="*/ 62000 h 67346"/>
                  <a:gd name="connsiteX26" fmla="*/ 78661 w 140697"/>
                  <a:gd name="connsiteY26" fmla="*/ 67141 h 67346"/>
                  <a:gd name="connsiteX27" fmla="*/ 79073 w 140697"/>
                  <a:gd name="connsiteY27" fmla="*/ 67141 h 67346"/>
                  <a:gd name="connsiteX28" fmla="*/ 84111 w 140697"/>
                  <a:gd name="connsiteY28" fmla="*/ 67346 h 67346"/>
                  <a:gd name="connsiteX29" fmla="*/ 107142 w 140697"/>
                  <a:gd name="connsiteY29" fmla="*/ 62822 h 67346"/>
                  <a:gd name="connsiteX30" fmla="*/ 107348 w 140697"/>
                  <a:gd name="connsiteY30" fmla="*/ 62822 h 67346"/>
                  <a:gd name="connsiteX31" fmla="*/ 106834 w 140697"/>
                  <a:gd name="connsiteY31" fmla="*/ 61897 h 67346"/>
                  <a:gd name="connsiteX32" fmla="*/ 105188 w 140697"/>
                  <a:gd name="connsiteY32" fmla="*/ 50690 h 67346"/>
                  <a:gd name="connsiteX33" fmla="*/ 110638 w 140697"/>
                  <a:gd name="connsiteY33" fmla="*/ 46474 h 67346"/>
                  <a:gd name="connsiteX34" fmla="*/ 121022 w 140697"/>
                  <a:gd name="connsiteY34" fmla="*/ 44520 h 67346"/>
                  <a:gd name="connsiteX35" fmla="*/ 125752 w 140697"/>
                  <a:gd name="connsiteY35" fmla="*/ 45446 h 67346"/>
                  <a:gd name="connsiteX36" fmla="*/ 129968 w 140697"/>
                  <a:gd name="connsiteY36" fmla="*/ 44109 h 67346"/>
                  <a:gd name="connsiteX37" fmla="*/ 140661 w 140697"/>
                  <a:gd name="connsiteY37" fmla="*/ 39996 h 67346"/>
                  <a:gd name="connsiteX38" fmla="*/ 140250 w 140697"/>
                  <a:gd name="connsiteY38" fmla="*/ 34136 h 67346"/>
                  <a:gd name="connsiteX39" fmla="*/ 126575 w 140697"/>
                  <a:gd name="connsiteY39" fmla="*/ 22414 h 67346"/>
                  <a:gd name="connsiteX40" fmla="*/ 122462 w 140697"/>
                  <a:gd name="connsiteY40" fmla="*/ 21489 h 67346"/>
                  <a:gd name="connsiteX41" fmla="*/ 116396 w 140697"/>
                  <a:gd name="connsiteY41" fmla="*/ 21181 h 67346"/>
                  <a:gd name="connsiteX42" fmla="*/ 96243 w 140697"/>
                  <a:gd name="connsiteY42" fmla="*/ 5964 h 67346"/>
                  <a:gd name="connsiteX43" fmla="*/ 89663 w 140697"/>
                  <a:gd name="connsiteY43" fmla="*/ 2570 h 67346"/>
                  <a:gd name="connsiteX44" fmla="*/ 88326 w 140697"/>
                  <a:gd name="connsiteY44" fmla="*/ 1851 h 67346"/>
                  <a:gd name="connsiteX45" fmla="*/ 83185 w 140697"/>
                  <a:gd name="connsiteY45" fmla="*/ 1028 h 67346"/>
                  <a:gd name="connsiteX46" fmla="*/ 84830 w 140697"/>
                  <a:gd name="connsiteY46" fmla="*/ 3290 h 67346"/>
                  <a:gd name="connsiteX47" fmla="*/ 87195 w 140697"/>
                  <a:gd name="connsiteY47" fmla="*/ 6992 h 67346"/>
                  <a:gd name="connsiteX48" fmla="*/ 86990 w 140697"/>
                  <a:gd name="connsiteY48" fmla="*/ 8637 h 67346"/>
                  <a:gd name="connsiteX49" fmla="*/ 82157 w 140697"/>
                  <a:gd name="connsiteY49" fmla="*/ 8534 h 67346"/>
                  <a:gd name="connsiteX50" fmla="*/ 80409 w 140697"/>
                  <a:gd name="connsiteY50" fmla="*/ 8123 h 67346"/>
                  <a:gd name="connsiteX51" fmla="*/ 80306 w 140697"/>
                  <a:gd name="connsiteY51" fmla="*/ 11104 h 67346"/>
                  <a:gd name="connsiteX52" fmla="*/ 73623 w 140697"/>
                  <a:gd name="connsiteY52" fmla="*/ 9048 h 67346"/>
                  <a:gd name="connsiteX53" fmla="*/ 68482 w 140697"/>
                  <a:gd name="connsiteY53" fmla="*/ 7814 h 67346"/>
                  <a:gd name="connsiteX54" fmla="*/ 68688 w 140697"/>
                  <a:gd name="connsiteY54" fmla="*/ 8842 h 67346"/>
                  <a:gd name="connsiteX55" fmla="*/ 69099 w 140697"/>
                  <a:gd name="connsiteY55" fmla="*/ 11207 h 67346"/>
                  <a:gd name="connsiteX56" fmla="*/ 61696 w 140697"/>
                  <a:gd name="connsiteY56" fmla="*/ 8842 h 67346"/>
                  <a:gd name="connsiteX57" fmla="*/ 59229 w 140697"/>
                  <a:gd name="connsiteY57" fmla="*/ 7609 h 67346"/>
                  <a:gd name="connsiteX58" fmla="*/ 55733 w 140697"/>
                  <a:gd name="connsiteY58" fmla="*/ 7300 h 67346"/>
                  <a:gd name="connsiteX59" fmla="*/ 56555 w 140697"/>
                  <a:gd name="connsiteY59" fmla="*/ 12852 h 67346"/>
                  <a:gd name="connsiteX60" fmla="*/ 57481 w 140697"/>
                  <a:gd name="connsiteY60" fmla="*/ 16657 h 67346"/>
                  <a:gd name="connsiteX61" fmla="*/ 48021 w 140697"/>
                  <a:gd name="connsiteY61" fmla="*/ 11104 h 67346"/>
                  <a:gd name="connsiteX62" fmla="*/ 43600 w 140697"/>
                  <a:gd name="connsiteY62" fmla="*/ 8328 h 67346"/>
                  <a:gd name="connsiteX63" fmla="*/ 46582 w 140697"/>
                  <a:gd name="connsiteY63" fmla="*/ 14189 h 67346"/>
                  <a:gd name="connsiteX64" fmla="*/ 51414 w 140697"/>
                  <a:gd name="connsiteY64" fmla="*/ 22620 h 67346"/>
                  <a:gd name="connsiteX65" fmla="*/ 48124 w 140697"/>
                  <a:gd name="connsiteY65" fmla="*/ 22723 h 67346"/>
                  <a:gd name="connsiteX66" fmla="*/ 45348 w 140697"/>
                  <a:gd name="connsiteY66" fmla="*/ 22517 h 67346"/>
                  <a:gd name="connsiteX67" fmla="*/ 44217 w 140697"/>
                  <a:gd name="connsiteY67" fmla="*/ 26116 h 67346"/>
                  <a:gd name="connsiteX68" fmla="*/ 43292 w 140697"/>
                  <a:gd name="connsiteY68" fmla="*/ 27658 h 67346"/>
                  <a:gd name="connsiteX69" fmla="*/ 32496 w 140697"/>
                  <a:gd name="connsiteY69" fmla="*/ 18919 h 67346"/>
                  <a:gd name="connsiteX70" fmla="*/ 31365 w 140697"/>
                  <a:gd name="connsiteY70" fmla="*/ 13675 h 67346"/>
                  <a:gd name="connsiteX71" fmla="*/ 3501 w 140697"/>
                  <a:gd name="connsiteY71" fmla="*/ 0 h 67346"/>
                  <a:gd name="connsiteX72" fmla="*/ 2576 w 140697"/>
                  <a:gd name="connsiteY72" fmla="*/ 103 h 67346"/>
                  <a:gd name="connsiteX73" fmla="*/ 11212 w 140697"/>
                  <a:gd name="connsiteY73" fmla="*/ 6580 h 67346"/>
                  <a:gd name="connsiteX74" fmla="*/ 14091 w 140697"/>
                  <a:gd name="connsiteY74" fmla="*/ 9562 h 67346"/>
                  <a:gd name="connsiteX75" fmla="*/ 13269 w 140697"/>
                  <a:gd name="connsiteY75" fmla="*/ 10693 h 67346"/>
                  <a:gd name="connsiteX76" fmla="*/ 5146 w 140697"/>
                  <a:gd name="connsiteY76" fmla="*/ 7814 h 67346"/>
                  <a:gd name="connsiteX77" fmla="*/ 1856 w 140697"/>
                  <a:gd name="connsiteY77" fmla="*/ 6786 h 67346"/>
                  <a:gd name="connsiteX78" fmla="*/ 930 w 140697"/>
                  <a:gd name="connsiteY78" fmla="*/ 10590 h 67346"/>
                  <a:gd name="connsiteX79" fmla="*/ 622 w 140697"/>
                  <a:gd name="connsiteY79" fmla="*/ 15937 h 67346"/>
                  <a:gd name="connsiteX80" fmla="*/ 416 w 140697"/>
                  <a:gd name="connsiteY80" fmla="*/ 20255 h 67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</a:cxnLst>
                <a:rect l="l" t="t" r="r" b="b"/>
                <a:pathLst>
                  <a:path w="140697" h="67346">
                    <a:moveTo>
                      <a:pt x="416" y="20255"/>
                    </a:moveTo>
                    <a:cubicBezTo>
                      <a:pt x="1033" y="21489"/>
                      <a:pt x="3604" y="23237"/>
                      <a:pt x="6791" y="23957"/>
                    </a:cubicBezTo>
                    <a:cubicBezTo>
                      <a:pt x="9464" y="24676"/>
                      <a:pt x="11829" y="24471"/>
                      <a:pt x="13269" y="23443"/>
                    </a:cubicBezTo>
                    <a:cubicBezTo>
                      <a:pt x="17896" y="20152"/>
                      <a:pt x="24682" y="20152"/>
                      <a:pt x="29822" y="23545"/>
                    </a:cubicBezTo>
                    <a:cubicBezTo>
                      <a:pt x="33318" y="25807"/>
                      <a:pt x="31982" y="27864"/>
                      <a:pt x="31262" y="28995"/>
                    </a:cubicBezTo>
                    <a:cubicBezTo>
                      <a:pt x="31056" y="29303"/>
                      <a:pt x="30748" y="29715"/>
                      <a:pt x="30851" y="29920"/>
                    </a:cubicBezTo>
                    <a:cubicBezTo>
                      <a:pt x="30851" y="30023"/>
                      <a:pt x="30953" y="30331"/>
                      <a:pt x="31879" y="30846"/>
                    </a:cubicBezTo>
                    <a:cubicBezTo>
                      <a:pt x="34449" y="32285"/>
                      <a:pt x="35580" y="33725"/>
                      <a:pt x="35066" y="35164"/>
                    </a:cubicBezTo>
                    <a:cubicBezTo>
                      <a:pt x="34552" y="36809"/>
                      <a:pt x="31982" y="37426"/>
                      <a:pt x="27252" y="37015"/>
                    </a:cubicBezTo>
                    <a:cubicBezTo>
                      <a:pt x="21288" y="36501"/>
                      <a:pt x="16559" y="37940"/>
                      <a:pt x="16045" y="39071"/>
                    </a:cubicBezTo>
                    <a:cubicBezTo>
                      <a:pt x="15942" y="39277"/>
                      <a:pt x="16045" y="39482"/>
                      <a:pt x="16456" y="39791"/>
                    </a:cubicBezTo>
                    <a:cubicBezTo>
                      <a:pt x="17690" y="40922"/>
                      <a:pt x="22008" y="40305"/>
                      <a:pt x="25504" y="39791"/>
                    </a:cubicBezTo>
                    <a:cubicBezTo>
                      <a:pt x="30028" y="39174"/>
                      <a:pt x="33935" y="38557"/>
                      <a:pt x="35272" y="40511"/>
                    </a:cubicBezTo>
                    <a:lnTo>
                      <a:pt x="35786" y="41333"/>
                    </a:lnTo>
                    <a:cubicBezTo>
                      <a:pt x="37020" y="43287"/>
                      <a:pt x="38768" y="45857"/>
                      <a:pt x="40413" y="46166"/>
                    </a:cubicBezTo>
                    <a:cubicBezTo>
                      <a:pt x="40824" y="46268"/>
                      <a:pt x="41338" y="46166"/>
                      <a:pt x="41749" y="45857"/>
                    </a:cubicBezTo>
                    <a:cubicBezTo>
                      <a:pt x="42572" y="45343"/>
                      <a:pt x="43292" y="45137"/>
                      <a:pt x="44114" y="45240"/>
                    </a:cubicBezTo>
                    <a:cubicBezTo>
                      <a:pt x="45554" y="45549"/>
                      <a:pt x="46376" y="46885"/>
                      <a:pt x="47302" y="48222"/>
                    </a:cubicBezTo>
                    <a:cubicBezTo>
                      <a:pt x="48021" y="49353"/>
                      <a:pt x="48741" y="50484"/>
                      <a:pt x="49666" y="50792"/>
                    </a:cubicBezTo>
                    <a:cubicBezTo>
                      <a:pt x="51826" y="51615"/>
                      <a:pt x="53882" y="54288"/>
                      <a:pt x="53574" y="56653"/>
                    </a:cubicBezTo>
                    <a:cubicBezTo>
                      <a:pt x="53368" y="57681"/>
                      <a:pt x="52648" y="59429"/>
                      <a:pt x="49255" y="59738"/>
                    </a:cubicBezTo>
                    <a:cubicBezTo>
                      <a:pt x="44834" y="60046"/>
                      <a:pt x="44320" y="60869"/>
                      <a:pt x="44320" y="60869"/>
                    </a:cubicBezTo>
                    <a:cubicBezTo>
                      <a:pt x="44320" y="60869"/>
                      <a:pt x="44320" y="60869"/>
                      <a:pt x="44320" y="60869"/>
                    </a:cubicBezTo>
                    <a:cubicBezTo>
                      <a:pt x="44320" y="60869"/>
                      <a:pt x="44423" y="61486"/>
                      <a:pt x="46273" y="62719"/>
                    </a:cubicBezTo>
                    <a:cubicBezTo>
                      <a:pt x="50592" y="65701"/>
                      <a:pt x="54602" y="64364"/>
                      <a:pt x="59126" y="62719"/>
                    </a:cubicBezTo>
                    <a:cubicBezTo>
                      <a:pt x="59845" y="62514"/>
                      <a:pt x="60565" y="62205"/>
                      <a:pt x="61285" y="62000"/>
                    </a:cubicBezTo>
                    <a:cubicBezTo>
                      <a:pt x="64884" y="60869"/>
                      <a:pt x="71567" y="63747"/>
                      <a:pt x="78661" y="67141"/>
                    </a:cubicBezTo>
                    <a:cubicBezTo>
                      <a:pt x="78764" y="67141"/>
                      <a:pt x="78970" y="67141"/>
                      <a:pt x="79073" y="67141"/>
                    </a:cubicBezTo>
                    <a:cubicBezTo>
                      <a:pt x="80923" y="67141"/>
                      <a:pt x="82568" y="67243"/>
                      <a:pt x="84111" y="67346"/>
                    </a:cubicBezTo>
                    <a:cubicBezTo>
                      <a:pt x="91925" y="66421"/>
                      <a:pt x="99225" y="64776"/>
                      <a:pt x="107142" y="62822"/>
                    </a:cubicBezTo>
                    <a:cubicBezTo>
                      <a:pt x="107245" y="62822"/>
                      <a:pt x="107245" y="62822"/>
                      <a:pt x="107348" y="62822"/>
                    </a:cubicBezTo>
                    <a:cubicBezTo>
                      <a:pt x="107142" y="62514"/>
                      <a:pt x="106936" y="62205"/>
                      <a:pt x="106834" y="61897"/>
                    </a:cubicBezTo>
                    <a:cubicBezTo>
                      <a:pt x="103749" y="56345"/>
                      <a:pt x="104263" y="52746"/>
                      <a:pt x="105188" y="50690"/>
                    </a:cubicBezTo>
                    <a:cubicBezTo>
                      <a:pt x="106114" y="48530"/>
                      <a:pt x="108067" y="47091"/>
                      <a:pt x="110638" y="46474"/>
                    </a:cubicBezTo>
                    <a:cubicBezTo>
                      <a:pt x="113003" y="44315"/>
                      <a:pt x="116704" y="43595"/>
                      <a:pt x="121022" y="44520"/>
                    </a:cubicBezTo>
                    <a:cubicBezTo>
                      <a:pt x="122565" y="44829"/>
                      <a:pt x="124210" y="45137"/>
                      <a:pt x="125752" y="45446"/>
                    </a:cubicBezTo>
                    <a:cubicBezTo>
                      <a:pt x="126883" y="44726"/>
                      <a:pt x="128220" y="44212"/>
                      <a:pt x="129968" y="44109"/>
                    </a:cubicBezTo>
                    <a:cubicBezTo>
                      <a:pt x="133258" y="42258"/>
                      <a:pt x="136754" y="40819"/>
                      <a:pt x="140661" y="39996"/>
                    </a:cubicBezTo>
                    <a:cubicBezTo>
                      <a:pt x="140764" y="38146"/>
                      <a:pt x="140661" y="35986"/>
                      <a:pt x="140250" y="34136"/>
                    </a:cubicBezTo>
                    <a:cubicBezTo>
                      <a:pt x="139324" y="30023"/>
                      <a:pt x="130482" y="22414"/>
                      <a:pt x="126575" y="22414"/>
                    </a:cubicBezTo>
                    <a:cubicBezTo>
                      <a:pt x="125341" y="22414"/>
                      <a:pt x="124004" y="22106"/>
                      <a:pt x="122462" y="21489"/>
                    </a:cubicBezTo>
                    <a:cubicBezTo>
                      <a:pt x="120611" y="21798"/>
                      <a:pt x="118555" y="21695"/>
                      <a:pt x="116396" y="21181"/>
                    </a:cubicBezTo>
                    <a:cubicBezTo>
                      <a:pt x="108890" y="19330"/>
                      <a:pt x="101076" y="13366"/>
                      <a:pt x="96243" y="5964"/>
                    </a:cubicBezTo>
                    <a:cubicBezTo>
                      <a:pt x="94495" y="5347"/>
                      <a:pt x="92130" y="4010"/>
                      <a:pt x="89663" y="2570"/>
                    </a:cubicBezTo>
                    <a:lnTo>
                      <a:pt x="88326" y="1851"/>
                    </a:lnTo>
                    <a:cubicBezTo>
                      <a:pt x="86475" y="1542"/>
                      <a:pt x="84728" y="1234"/>
                      <a:pt x="83185" y="1028"/>
                    </a:cubicBezTo>
                    <a:cubicBezTo>
                      <a:pt x="83596" y="1748"/>
                      <a:pt x="84213" y="2570"/>
                      <a:pt x="84830" y="3290"/>
                    </a:cubicBezTo>
                    <a:cubicBezTo>
                      <a:pt x="85859" y="4627"/>
                      <a:pt x="86681" y="5861"/>
                      <a:pt x="87195" y="6992"/>
                    </a:cubicBezTo>
                    <a:cubicBezTo>
                      <a:pt x="87504" y="7814"/>
                      <a:pt x="87195" y="8431"/>
                      <a:pt x="86990" y="8637"/>
                    </a:cubicBezTo>
                    <a:cubicBezTo>
                      <a:pt x="86167" y="9562"/>
                      <a:pt x="84522" y="9151"/>
                      <a:pt x="82157" y="8534"/>
                    </a:cubicBezTo>
                    <a:cubicBezTo>
                      <a:pt x="81643" y="8431"/>
                      <a:pt x="81026" y="8225"/>
                      <a:pt x="80409" y="8123"/>
                    </a:cubicBezTo>
                    <a:cubicBezTo>
                      <a:pt x="81232" y="9665"/>
                      <a:pt x="80820" y="10590"/>
                      <a:pt x="80306" y="11104"/>
                    </a:cubicBezTo>
                    <a:cubicBezTo>
                      <a:pt x="78764" y="12544"/>
                      <a:pt x="75371" y="10487"/>
                      <a:pt x="73623" y="9048"/>
                    </a:cubicBezTo>
                    <a:cubicBezTo>
                      <a:pt x="71053" y="7095"/>
                      <a:pt x="68996" y="7300"/>
                      <a:pt x="68482" y="7814"/>
                    </a:cubicBezTo>
                    <a:cubicBezTo>
                      <a:pt x="68174" y="8123"/>
                      <a:pt x="68379" y="8534"/>
                      <a:pt x="68688" y="8842"/>
                    </a:cubicBezTo>
                    <a:cubicBezTo>
                      <a:pt x="68996" y="9357"/>
                      <a:pt x="69819" y="10385"/>
                      <a:pt x="69099" y="11207"/>
                    </a:cubicBezTo>
                    <a:cubicBezTo>
                      <a:pt x="68277" y="12235"/>
                      <a:pt x="66837" y="11516"/>
                      <a:pt x="61696" y="8842"/>
                    </a:cubicBezTo>
                    <a:cubicBezTo>
                      <a:pt x="60874" y="8431"/>
                      <a:pt x="60051" y="8020"/>
                      <a:pt x="59229" y="7609"/>
                    </a:cubicBezTo>
                    <a:cubicBezTo>
                      <a:pt x="58200" y="7095"/>
                      <a:pt x="56452" y="6478"/>
                      <a:pt x="55733" y="7300"/>
                    </a:cubicBezTo>
                    <a:cubicBezTo>
                      <a:pt x="54807" y="8328"/>
                      <a:pt x="55219" y="11104"/>
                      <a:pt x="56555" y="12852"/>
                    </a:cubicBezTo>
                    <a:cubicBezTo>
                      <a:pt x="57481" y="14086"/>
                      <a:pt x="58509" y="15731"/>
                      <a:pt x="57481" y="16657"/>
                    </a:cubicBezTo>
                    <a:cubicBezTo>
                      <a:pt x="56864" y="17274"/>
                      <a:pt x="55835" y="18096"/>
                      <a:pt x="48021" y="11104"/>
                    </a:cubicBezTo>
                    <a:cubicBezTo>
                      <a:pt x="44628" y="8123"/>
                      <a:pt x="43600" y="8328"/>
                      <a:pt x="43600" y="8328"/>
                    </a:cubicBezTo>
                    <a:cubicBezTo>
                      <a:pt x="43292" y="8842"/>
                      <a:pt x="44217" y="11927"/>
                      <a:pt x="46582" y="14189"/>
                    </a:cubicBezTo>
                    <a:cubicBezTo>
                      <a:pt x="48433" y="15834"/>
                      <a:pt x="52854" y="20564"/>
                      <a:pt x="51414" y="22620"/>
                    </a:cubicBezTo>
                    <a:cubicBezTo>
                      <a:pt x="50797" y="23443"/>
                      <a:pt x="49666" y="23545"/>
                      <a:pt x="48124" y="22723"/>
                    </a:cubicBezTo>
                    <a:cubicBezTo>
                      <a:pt x="47302" y="22312"/>
                      <a:pt x="46171" y="21900"/>
                      <a:pt x="45348" y="22517"/>
                    </a:cubicBezTo>
                    <a:cubicBezTo>
                      <a:pt x="44525" y="23031"/>
                      <a:pt x="44114" y="24574"/>
                      <a:pt x="44217" y="26116"/>
                    </a:cubicBezTo>
                    <a:cubicBezTo>
                      <a:pt x="44320" y="26938"/>
                      <a:pt x="43806" y="27453"/>
                      <a:pt x="43292" y="27658"/>
                    </a:cubicBezTo>
                    <a:cubicBezTo>
                      <a:pt x="40927" y="28481"/>
                      <a:pt x="34449" y="21798"/>
                      <a:pt x="32496" y="18919"/>
                    </a:cubicBezTo>
                    <a:cubicBezTo>
                      <a:pt x="30851" y="16554"/>
                      <a:pt x="30542" y="14806"/>
                      <a:pt x="31365" y="13675"/>
                    </a:cubicBezTo>
                    <a:cubicBezTo>
                      <a:pt x="30337" y="10693"/>
                      <a:pt x="8642" y="0"/>
                      <a:pt x="3501" y="0"/>
                    </a:cubicBezTo>
                    <a:cubicBezTo>
                      <a:pt x="3090" y="0"/>
                      <a:pt x="2781" y="0"/>
                      <a:pt x="2576" y="103"/>
                    </a:cubicBezTo>
                    <a:cubicBezTo>
                      <a:pt x="3090" y="925"/>
                      <a:pt x="5249" y="2982"/>
                      <a:pt x="11212" y="6580"/>
                    </a:cubicBezTo>
                    <a:cubicBezTo>
                      <a:pt x="13372" y="7814"/>
                      <a:pt x="14091" y="8637"/>
                      <a:pt x="14091" y="9562"/>
                    </a:cubicBezTo>
                    <a:cubicBezTo>
                      <a:pt x="14091" y="10076"/>
                      <a:pt x="13783" y="10487"/>
                      <a:pt x="13269" y="10693"/>
                    </a:cubicBezTo>
                    <a:cubicBezTo>
                      <a:pt x="11829" y="11310"/>
                      <a:pt x="7716" y="9871"/>
                      <a:pt x="5146" y="7814"/>
                    </a:cubicBezTo>
                    <a:cubicBezTo>
                      <a:pt x="3809" y="6786"/>
                      <a:pt x="2576" y="6375"/>
                      <a:pt x="1856" y="6786"/>
                    </a:cubicBezTo>
                    <a:cubicBezTo>
                      <a:pt x="1033" y="7197"/>
                      <a:pt x="725" y="8740"/>
                      <a:pt x="930" y="10590"/>
                    </a:cubicBezTo>
                    <a:cubicBezTo>
                      <a:pt x="1239" y="12750"/>
                      <a:pt x="828" y="14395"/>
                      <a:pt x="622" y="15937"/>
                    </a:cubicBezTo>
                    <a:cubicBezTo>
                      <a:pt x="5" y="17582"/>
                      <a:pt x="-303" y="18816"/>
                      <a:pt x="416" y="20255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827" name="Freihandform: Form 826">
                <a:extLst>
                  <a:ext uri="{FF2B5EF4-FFF2-40B4-BE49-F238E27FC236}">
                    <a16:creationId xmlns:a16="http://schemas.microsoft.com/office/drawing/2014/main" id="{D94216D3-5ACA-4464-A8EA-A5AC5110696F}"/>
                  </a:ext>
                </a:extLst>
              </p:cNvPr>
              <p:cNvSpPr/>
              <p:nvPr/>
            </p:nvSpPr>
            <p:spPr bwMode="gray">
              <a:xfrm>
                <a:off x="6213801" y="4376348"/>
                <a:ext cx="116246" cy="139587"/>
              </a:xfrm>
              <a:custGeom>
                <a:avLst/>
                <a:gdLst>
                  <a:gd name="connsiteX0" fmla="*/ 75366 w 116246"/>
                  <a:gd name="connsiteY0" fmla="*/ 12442 h 139587"/>
                  <a:gd name="connsiteX1" fmla="*/ 76291 w 116246"/>
                  <a:gd name="connsiteY1" fmla="*/ 6170 h 139587"/>
                  <a:gd name="connsiteX2" fmla="*/ 74132 w 116246"/>
                  <a:gd name="connsiteY2" fmla="*/ 6684 h 139587"/>
                  <a:gd name="connsiteX3" fmla="*/ 74132 w 116246"/>
                  <a:gd name="connsiteY3" fmla="*/ 6684 h 139587"/>
                  <a:gd name="connsiteX4" fmla="*/ 74132 w 116246"/>
                  <a:gd name="connsiteY4" fmla="*/ 6684 h 139587"/>
                  <a:gd name="connsiteX5" fmla="*/ 69300 w 116246"/>
                  <a:gd name="connsiteY5" fmla="*/ 4114 h 139587"/>
                  <a:gd name="connsiteX6" fmla="*/ 68888 w 116246"/>
                  <a:gd name="connsiteY6" fmla="*/ 3805 h 139587"/>
                  <a:gd name="connsiteX7" fmla="*/ 61383 w 116246"/>
                  <a:gd name="connsiteY7" fmla="*/ 1 h 139587"/>
                  <a:gd name="connsiteX8" fmla="*/ 58709 w 116246"/>
                  <a:gd name="connsiteY8" fmla="*/ 1 h 139587"/>
                  <a:gd name="connsiteX9" fmla="*/ 44623 w 116246"/>
                  <a:gd name="connsiteY9" fmla="*/ 1852 h 139587"/>
                  <a:gd name="connsiteX10" fmla="*/ 36603 w 116246"/>
                  <a:gd name="connsiteY10" fmla="*/ 3085 h 139587"/>
                  <a:gd name="connsiteX11" fmla="*/ 26938 w 116246"/>
                  <a:gd name="connsiteY11" fmla="*/ 4833 h 139587"/>
                  <a:gd name="connsiteX12" fmla="*/ 26836 w 116246"/>
                  <a:gd name="connsiteY12" fmla="*/ 4936 h 139587"/>
                  <a:gd name="connsiteX13" fmla="*/ 26527 w 116246"/>
                  <a:gd name="connsiteY13" fmla="*/ 5142 h 139587"/>
                  <a:gd name="connsiteX14" fmla="*/ 13161 w 116246"/>
                  <a:gd name="connsiteY14" fmla="*/ 19331 h 139587"/>
                  <a:gd name="connsiteX15" fmla="*/ 13161 w 116246"/>
                  <a:gd name="connsiteY15" fmla="*/ 19536 h 139587"/>
                  <a:gd name="connsiteX16" fmla="*/ 13161 w 116246"/>
                  <a:gd name="connsiteY16" fmla="*/ 19742 h 139587"/>
                  <a:gd name="connsiteX17" fmla="*/ 3701 w 116246"/>
                  <a:gd name="connsiteY17" fmla="*/ 45241 h 139587"/>
                  <a:gd name="connsiteX18" fmla="*/ 0 w 116246"/>
                  <a:gd name="connsiteY18" fmla="*/ 45344 h 139587"/>
                  <a:gd name="connsiteX19" fmla="*/ 15011 w 116246"/>
                  <a:gd name="connsiteY19" fmla="*/ 66319 h 139587"/>
                  <a:gd name="connsiteX20" fmla="*/ 20461 w 116246"/>
                  <a:gd name="connsiteY20" fmla="*/ 72282 h 139587"/>
                  <a:gd name="connsiteX21" fmla="*/ 24265 w 116246"/>
                  <a:gd name="connsiteY21" fmla="*/ 76087 h 139587"/>
                  <a:gd name="connsiteX22" fmla="*/ 28481 w 116246"/>
                  <a:gd name="connsiteY22" fmla="*/ 77218 h 139587"/>
                  <a:gd name="connsiteX23" fmla="*/ 43389 w 116246"/>
                  <a:gd name="connsiteY23" fmla="*/ 86574 h 139587"/>
                  <a:gd name="connsiteX24" fmla="*/ 43595 w 116246"/>
                  <a:gd name="connsiteY24" fmla="*/ 86985 h 139587"/>
                  <a:gd name="connsiteX25" fmla="*/ 56036 w 116246"/>
                  <a:gd name="connsiteY25" fmla="*/ 94697 h 139587"/>
                  <a:gd name="connsiteX26" fmla="*/ 58607 w 116246"/>
                  <a:gd name="connsiteY26" fmla="*/ 96034 h 139587"/>
                  <a:gd name="connsiteX27" fmla="*/ 67552 w 116246"/>
                  <a:gd name="connsiteY27" fmla="*/ 102305 h 139587"/>
                  <a:gd name="connsiteX28" fmla="*/ 67552 w 116246"/>
                  <a:gd name="connsiteY28" fmla="*/ 102305 h 139587"/>
                  <a:gd name="connsiteX29" fmla="*/ 61588 w 116246"/>
                  <a:gd name="connsiteY29" fmla="*/ 110942 h 139587"/>
                  <a:gd name="connsiteX30" fmla="*/ 51512 w 116246"/>
                  <a:gd name="connsiteY30" fmla="*/ 124617 h 139587"/>
                  <a:gd name="connsiteX31" fmla="*/ 45960 w 116246"/>
                  <a:gd name="connsiteY31" fmla="*/ 133665 h 139587"/>
                  <a:gd name="connsiteX32" fmla="*/ 44418 w 116246"/>
                  <a:gd name="connsiteY32" fmla="*/ 135413 h 139587"/>
                  <a:gd name="connsiteX33" fmla="*/ 49044 w 116246"/>
                  <a:gd name="connsiteY33" fmla="*/ 136030 h 139587"/>
                  <a:gd name="connsiteX34" fmla="*/ 56756 w 116246"/>
                  <a:gd name="connsiteY34" fmla="*/ 137778 h 139587"/>
                  <a:gd name="connsiteX35" fmla="*/ 62102 w 116246"/>
                  <a:gd name="connsiteY35" fmla="*/ 138086 h 139587"/>
                  <a:gd name="connsiteX36" fmla="*/ 70328 w 116246"/>
                  <a:gd name="connsiteY36" fmla="*/ 139114 h 139587"/>
                  <a:gd name="connsiteX37" fmla="*/ 70945 w 116246"/>
                  <a:gd name="connsiteY37" fmla="*/ 139423 h 139587"/>
                  <a:gd name="connsiteX38" fmla="*/ 77114 w 116246"/>
                  <a:gd name="connsiteY38" fmla="*/ 137675 h 139587"/>
                  <a:gd name="connsiteX39" fmla="*/ 82255 w 116246"/>
                  <a:gd name="connsiteY39" fmla="*/ 135824 h 139587"/>
                  <a:gd name="connsiteX40" fmla="*/ 82358 w 116246"/>
                  <a:gd name="connsiteY40" fmla="*/ 135824 h 139587"/>
                  <a:gd name="connsiteX41" fmla="*/ 83180 w 116246"/>
                  <a:gd name="connsiteY41" fmla="*/ 135927 h 139587"/>
                  <a:gd name="connsiteX42" fmla="*/ 88115 w 116246"/>
                  <a:gd name="connsiteY42" fmla="*/ 133254 h 139587"/>
                  <a:gd name="connsiteX43" fmla="*/ 95210 w 116246"/>
                  <a:gd name="connsiteY43" fmla="*/ 129552 h 139587"/>
                  <a:gd name="connsiteX44" fmla="*/ 95724 w 116246"/>
                  <a:gd name="connsiteY44" fmla="*/ 129552 h 139587"/>
                  <a:gd name="connsiteX45" fmla="*/ 95827 w 116246"/>
                  <a:gd name="connsiteY45" fmla="*/ 129552 h 139587"/>
                  <a:gd name="connsiteX46" fmla="*/ 97061 w 116246"/>
                  <a:gd name="connsiteY46" fmla="*/ 128935 h 139587"/>
                  <a:gd name="connsiteX47" fmla="*/ 107240 w 116246"/>
                  <a:gd name="connsiteY47" fmla="*/ 106624 h 139587"/>
                  <a:gd name="connsiteX48" fmla="*/ 107240 w 116246"/>
                  <a:gd name="connsiteY48" fmla="*/ 106624 h 139587"/>
                  <a:gd name="connsiteX49" fmla="*/ 107343 w 116246"/>
                  <a:gd name="connsiteY49" fmla="*/ 106212 h 139587"/>
                  <a:gd name="connsiteX50" fmla="*/ 107240 w 116246"/>
                  <a:gd name="connsiteY50" fmla="*/ 106212 h 139587"/>
                  <a:gd name="connsiteX51" fmla="*/ 107548 w 116246"/>
                  <a:gd name="connsiteY51" fmla="*/ 105081 h 139587"/>
                  <a:gd name="connsiteX52" fmla="*/ 107651 w 116246"/>
                  <a:gd name="connsiteY52" fmla="*/ 104670 h 139587"/>
                  <a:gd name="connsiteX53" fmla="*/ 107857 w 116246"/>
                  <a:gd name="connsiteY53" fmla="*/ 104053 h 139587"/>
                  <a:gd name="connsiteX54" fmla="*/ 111352 w 116246"/>
                  <a:gd name="connsiteY54" fmla="*/ 94491 h 139587"/>
                  <a:gd name="connsiteX55" fmla="*/ 116082 w 116246"/>
                  <a:gd name="connsiteY55" fmla="*/ 80405 h 139587"/>
                  <a:gd name="connsiteX56" fmla="*/ 115568 w 116246"/>
                  <a:gd name="connsiteY56" fmla="*/ 77012 h 139587"/>
                  <a:gd name="connsiteX57" fmla="*/ 106417 w 116246"/>
                  <a:gd name="connsiteY57" fmla="*/ 78863 h 139587"/>
                  <a:gd name="connsiteX58" fmla="*/ 103435 w 116246"/>
                  <a:gd name="connsiteY58" fmla="*/ 80097 h 139587"/>
                  <a:gd name="connsiteX59" fmla="*/ 103435 w 116246"/>
                  <a:gd name="connsiteY59" fmla="*/ 80097 h 139587"/>
                  <a:gd name="connsiteX60" fmla="*/ 103435 w 116246"/>
                  <a:gd name="connsiteY60" fmla="*/ 80097 h 139587"/>
                  <a:gd name="connsiteX61" fmla="*/ 103435 w 116246"/>
                  <a:gd name="connsiteY61" fmla="*/ 80097 h 139587"/>
                  <a:gd name="connsiteX62" fmla="*/ 103435 w 116246"/>
                  <a:gd name="connsiteY62" fmla="*/ 80097 h 139587"/>
                  <a:gd name="connsiteX63" fmla="*/ 101482 w 116246"/>
                  <a:gd name="connsiteY63" fmla="*/ 78040 h 139587"/>
                  <a:gd name="connsiteX64" fmla="*/ 101482 w 116246"/>
                  <a:gd name="connsiteY64" fmla="*/ 78040 h 139587"/>
                  <a:gd name="connsiteX65" fmla="*/ 101482 w 116246"/>
                  <a:gd name="connsiteY65" fmla="*/ 78040 h 139587"/>
                  <a:gd name="connsiteX66" fmla="*/ 100145 w 116246"/>
                  <a:gd name="connsiteY66" fmla="*/ 72282 h 139587"/>
                  <a:gd name="connsiteX67" fmla="*/ 99014 w 116246"/>
                  <a:gd name="connsiteY67" fmla="*/ 61178 h 139587"/>
                  <a:gd name="connsiteX68" fmla="*/ 94285 w 116246"/>
                  <a:gd name="connsiteY68" fmla="*/ 48326 h 139587"/>
                  <a:gd name="connsiteX69" fmla="*/ 93154 w 116246"/>
                  <a:gd name="connsiteY69" fmla="*/ 48429 h 139587"/>
                  <a:gd name="connsiteX70" fmla="*/ 88218 w 116246"/>
                  <a:gd name="connsiteY70" fmla="*/ 48840 h 139587"/>
                  <a:gd name="connsiteX71" fmla="*/ 80198 w 116246"/>
                  <a:gd name="connsiteY71" fmla="*/ 47195 h 139587"/>
                  <a:gd name="connsiteX72" fmla="*/ 72179 w 116246"/>
                  <a:gd name="connsiteY72" fmla="*/ 45035 h 139587"/>
                  <a:gd name="connsiteX73" fmla="*/ 71973 w 116246"/>
                  <a:gd name="connsiteY73" fmla="*/ 44727 h 139587"/>
                  <a:gd name="connsiteX74" fmla="*/ 72179 w 116246"/>
                  <a:gd name="connsiteY74" fmla="*/ 38661 h 139587"/>
                  <a:gd name="connsiteX75" fmla="*/ 74338 w 116246"/>
                  <a:gd name="connsiteY75" fmla="*/ 33006 h 139587"/>
                  <a:gd name="connsiteX76" fmla="*/ 74441 w 116246"/>
                  <a:gd name="connsiteY76" fmla="*/ 32800 h 139587"/>
                  <a:gd name="connsiteX77" fmla="*/ 75366 w 116246"/>
                  <a:gd name="connsiteY77" fmla="*/ 23032 h 139587"/>
                  <a:gd name="connsiteX78" fmla="*/ 74646 w 116246"/>
                  <a:gd name="connsiteY78" fmla="*/ 19639 h 139587"/>
                  <a:gd name="connsiteX79" fmla="*/ 74029 w 116246"/>
                  <a:gd name="connsiteY79" fmla="*/ 15321 h 139587"/>
                  <a:gd name="connsiteX80" fmla="*/ 75160 w 116246"/>
                  <a:gd name="connsiteY80" fmla="*/ 12956 h 139587"/>
                  <a:gd name="connsiteX81" fmla="*/ 75366 w 116246"/>
                  <a:gd name="connsiteY81" fmla="*/ 12442 h 139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</a:cxnLst>
                <a:rect l="l" t="t" r="r" b="b"/>
                <a:pathLst>
                  <a:path w="116246" h="139587">
                    <a:moveTo>
                      <a:pt x="75366" y="12442"/>
                    </a:moveTo>
                    <a:cubicBezTo>
                      <a:pt x="77525" y="11311"/>
                      <a:pt x="78348" y="10180"/>
                      <a:pt x="76291" y="6170"/>
                    </a:cubicBezTo>
                    <a:cubicBezTo>
                      <a:pt x="75572" y="6479"/>
                      <a:pt x="74749" y="6684"/>
                      <a:pt x="74132" y="6684"/>
                    </a:cubicBezTo>
                    <a:cubicBezTo>
                      <a:pt x="74132" y="6684"/>
                      <a:pt x="74132" y="6684"/>
                      <a:pt x="74132" y="6684"/>
                    </a:cubicBezTo>
                    <a:cubicBezTo>
                      <a:pt x="74132" y="6684"/>
                      <a:pt x="74132" y="6684"/>
                      <a:pt x="74132" y="6684"/>
                    </a:cubicBezTo>
                    <a:cubicBezTo>
                      <a:pt x="72384" y="6684"/>
                      <a:pt x="70842" y="5450"/>
                      <a:pt x="69300" y="4114"/>
                    </a:cubicBezTo>
                    <a:cubicBezTo>
                      <a:pt x="69197" y="4011"/>
                      <a:pt x="69094" y="3908"/>
                      <a:pt x="68888" y="3805"/>
                    </a:cubicBezTo>
                    <a:cubicBezTo>
                      <a:pt x="66832" y="2057"/>
                      <a:pt x="64467" y="1"/>
                      <a:pt x="61383" y="1"/>
                    </a:cubicBezTo>
                    <a:cubicBezTo>
                      <a:pt x="60457" y="1"/>
                      <a:pt x="59635" y="1"/>
                      <a:pt x="58709" y="1"/>
                    </a:cubicBezTo>
                    <a:cubicBezTo>
                      <a:pt x="53671" y="1"/>
                      <a:pt x="48427" y="-102"/>
                      <a:pt x="44623" y="1852"/>
                    </a:cubicBezTo>
                    <a:cubicBezTo>
                      <a:pt x="42361" y="2983"/>
                      <a:pt x="39585" y="3085"/>
                      <a:pt x="36603" y="3085"/>
                    </a:cubicBezTo>
                    <a:cubicBezTo>
                      <a:pt x="33313" y="3085"/>
                      <a:pt x="29817" y="3188"/>
                      <a:pt x="26938" y="4833"/>
                    </a:cubicBezTo>
                    <a:cubicBezTo>
                      <a:pt x="26938" y="4833"/>
                      <a:pt x="26836" y="4833"/>
                      <a:pt x="26836" y="4936"/>
                    </a:cubicBezTo>
                    <a:cubicBezTo>
                      <a:pt x="26733" y="5039"/>
                      <a:pt x="26630" y="5039"/>
                      <a:pt x="26527" y="5142"/>
                    </a:cubicBezTo>
                    <a:cubicBezTo>
                      <a:pt x="20666" y="8946"/>
                      <a:pt x="13572" y="16555"/>
                      <a:pt x="13161" y="19331"/>
                    </a:cubicBezTo>
                    <a:cubicBezTo>
                      <a:pt x="13161" y="19434"/>
                      <a:pt x="13161" y="19434"/>
                      <a:pt x="13161" y="19536"/>
                    </a:cubicBezTo>
                    <a:cubicBezTo>
                      <a:pt x="13161" y="19639"/>
                      <a:pt x="13161" y="19639"/>
                      <a:pt x="13161" y="19742"/>
                    </a:cubicBezTo>
                    <a:cubicBezTo>
                      <a:pt x="12852" y="23238"/>
                      <a:pt x="7403" y="44007"/>
                      <a:pt x="3701" y="45241"/>
                    </a:cubicBezTo>
                    <a:cubicBezTo>
                      <a:pt x="2879" y="45550"/>
                      <a:pt x="1748" y="45550"/>
                      <a:pt x="0" y="45344"/>
                    </a:cubicBezTo>
                    <a:cubicBezTo>
                      <a:pt x="2673" y="51822"/>
                      <a:pt x="9665" y="62103"/>
                      <a:pt x="15011" y="66319"/>
                    </a:cubicBezTo>
                    <a:cubicBezTo>
                      <a:pt x="17788" y="68478"/>
                      <a:pt x="19227" y="70535"/>
                      <a:pt x="20461" y="72282"/>
                    </a:cubicBezTo>
                    <a:cubicBezTo>
                      <a:pt x="21592" y="73928"/>
                      <a:pt x="22620" y="75264"/>
                      <a:pt x="24265" y="76087"/>
                    </a:cubicBezTo>
                    <a:cubicBezTo>
                      <a:pt x="25293" y="76601"/>
                      <a:pt x="26630" y="77012"/>
                      <a:pt x="28481" y="77218"/>
                    </a:cubicBezTo>
                    <a:cubicBezTo>
                      <a:pt x="37837" y="78246"/>
                      <a:pt x="41333" y="82667"/>
                      <a:pt x="43389" y="86574"/>
                    </a:cubicBezTo>
                    <a:cubicBezTo>
                      <a:pt x="43492" y="86677"/>
                      <a:pt x="43492" y="86780"/>
                      <a:pt x="43595" y="86985"/>
                    </a:cubicBezTo>
                    <a:cubicBezTo>
                      <a:pt x="44520" y="88939"/>
                      <a:pt x="50895" y="92126"/>
                      <a:pt x="56036" y="94697"/>
                    </a:cubicBezTo>
                    <a:cubicBezTo>
                      <a:pt x="56961" y="95108"/>
                      <a:pt x="57784" y="95622"/>
                      <a:pt x="58607" y="96034"/>
                    </a:cubicBezTo>
                    <a:cubicBezTo>
                      <a:pt x="63953" y="98707"/>
                      <a:pt x="67038" y="100557"/>
                      <a:pt x="67552" y="102305"/>
                    </a:cubicBezTo>
                    <a:cubicBezTo>
                      <a:pt x="67552" y="102305"/>
                      <a:pt x="67552" y="102305"/>
                      <a:pt x="67552" y="102305"/>
                    </a:cubicBezTo>
                    <a:cubicBezTo>
                      <a:pt x="68169" y="104362"/>
                      <a:pt x="65495" y="107035"/>
                      <a:pt x="61588" y="110942"/>
                    </a:cubicBezTo>
                    <a:cubicBezTo>
                      <a:pt x="57578" y="115055"/>
                      <a:pt x="52540" y="120093"/>
                      <a:pt x="51512" y="124617"/>
                    </a:cubicBezTo>
                    <a:cubicBezTo>
                      <a:pt x="50175" y="130580"/>
                      <a:pt x="47605" y="132431"/>
                      <a:pt x="45960" y="133665"/>
                    </a:cubicBezTo>
                    <a:cubicBezTo>
                      <a:pt x="45035" y="134385"/>
                      <a:pt x="44520" y="134693"/>
                      <a:pt x="44418" y="135413"/>
                    </a:cubicBezTo>
                    <a:cubicBezTo>
                      <a:pt x="44829" y="135824"/>
                      <a:pt x="47502" y="135927"/>
                      <a:pt x="49044" y="136030"/>
                    </a:cubicBezTo>
                    <a:cubicBezTo>
                      <a:pt x="52026" y="136235"/>
                      <a:pt x="55111" y="136441"/>
                      <a:pt x="56756" y="137778"/>
                    </a:cubicBezTo>
                    <a:cubicBezTo>
                      <a:pt x="57784" y="138703"/>
                      <a:pt x="59943" y="138395"/>
                      <a:pt x="62102" y="138086"/>
                    </a:cubicBezTo>
                    <a:cubicBezTo>
                      <a:pt x="64878" y="137778"/>
                      <a:pt x="68066" y="137367"/>
                      <a:pt x="70328" y="139114"/>
                    </a:cubicBezTo>
                    <a:cubicBezTo>
                      <a:pt x="70533" y="139320"/>
                      <a:pt x="70739" y="139423"/>
                      <a:pt x="70945" y="139423"/>
                    </a:cubicBezTo>
                    <a:cubicBezTo>
                      <a:pt x="72590" y="140040"/>
                      <a:pt x="74852" y="138806"/>
                      <a:pt x="77114" y="137675"/>
                    </a:cubicBezTo>
                    <a:cubicBezTo>
                      <a:pt x="78965" y="136750"/>
                      <a:pt x="80713" y="135824"/>
                      <a:pt x="82255" y="135824"/>
                    </a:cubicBezTo>
                    <a:cubicBezTo>
                      <a:pt x="82255" y="135824"/>
                      <a:pt x="82358" y="135824"/>
                      <a:pt x="82358" y="135824"/>
                    </a:cubicBezTo>
                    <a:cubicBezTo>
                      <a:pt x="82666" y="135824"/>
                      <a:pt x="82974" y="135927"/>
                      <a:pt x="83180" y="135927"/>
                    </a:cubicBezTo>
                    <a:cubicBezTo>
                      <a:pt x="84311" y="136235"/>
                      <a:pt x="86368" y="134590"/>
                      <a:pt x="88115" y="133254"/>
                    </a:cubicBezTo>
                    <a:cubicBezTo>
                      <a:pt x="90480" y="131403"/>
                      <a:pt x="92845" y="129552"/>
                      <a:pt x="95210" y="129552"/>
                    </a:cubicBezTo>
                    <a:cubicBezTo>
                      <a:pt x="95416" y="129552"/>
                      <a:pt x="95518" y="129552"/>
                      <a:pt x="95724" y="129552"/>
                    </a:cubicBezTo>
                    <a:cubicBezTo>
                      <a:pt x="95724" y="129552"/>
                      <a:pt x="95724" y="129552"/>
                      <a:pt x="95827" y="129552"/>
                    </a:cubicBezTo>
                    <a:cubicBezTo>
                      <a:pt x="96032" y="129552"/>
                      <a:pt x="96444" y="129450"/>
                      <a:pt x="97061" y="128935"/>
                    </a:cubicBezTo>
                    <a:cubicBezTo>
                      <a:pt x="100968" y="125645"/>
                      <a:pt x="106828" y="112382"/>
                      <a:pt x="107240" y="106624"/>
                    </a:cubicBezTo>
                    <a:cubicBezTo>
                      <a:pt x="107240" y="106624"/>
                      <a:pt x="107240" y="106624"/>
                      <a:pt x="107240" y="106624"/>
                    </a:cubicBezTo>
                    <a:cubicBezTo>
                      <a:pt x="107240" y="106521"/>
                      <a:pt x="107240" y="106315"/>
                      <a:pt x="107343" y="106212"/>
                    </a:cubicBezTo>
                    <a:lnTo>
                      <a:pt x="107240" y="106212"/>
                    </a:lnTo>
                    <a:lnTo>
                      <a:pt x="107548" y="105081"/>
                    </a:lnTo>
                    <a:cubicBezTo>
                      <a:pt x="107548" y="104979"/>
                      <a:pt x="107651" y="104876"/>
                      <a:pt x="107651" y="104670"/>
                    </a:cubicBezTo>
                    <a:lnTo>
                      <a:pt x="107857" y="104053"/>
                    </a:lnTo>
                    <a:cubicBezTo>
                      <a:pt x="108576" y="101380"/>
                      <a:pt x="109913" y="97987"/>
                      <a:pt x="111352" y="94491"/>
                    </a:cubicBezTo>
                    <a:cubicBezTo>
                      <a:pt x="112998" y="90276"/>
                      <a:pt x="115465" y="84209"/>
                      <a:pt x="116082" y="80405"/>
                    </a:cubicBezTo>
                    <a:cubicBezTo>
                      <a:pt x="116390" y="78657"/>
                      <a:pt x="116288" y="77423"/>
                      <a:pt x="115568" y="77012"/>
                    </a:cubicBezTo>
                    <a:cubicBezTo>
                      <a:pt x="112792" y="75264"/>
                      <a:pt x="109090" y="77320"/>
                      <a:pt x="106417" y="78863"/>
                    </a:cubicBezTo>
                    <a:cubicBezTo>
                      <a:pt x="105080" y="79583"/>
                      <a:pt x="104155" y="80097"/>
                      <a:pt x="103435" y="80097"/>
                    </a:cubicBezTo>
                    <a:cubicBezTo>
                      <a:pt x="103435" y="80097"/>
                      <a:pt x="103435" y="80097"/>
                      <a:pt x="103435" y="80097"/>
                    </a:cubicBezTo>
                    <a:cubicBezTo>
                      <a:pt x="103435" y="80097"/>
                      <a:pt x="103435" y="80097"/>
                      <a:pt x="103435" y="80097"/>
                    </a:cubicBezTo>
                    <a:cubicBezTo>
                      <a:pt x="103435" y="80097"/>
                      <a:pt x="103435" y="80097"/>
                      <a:pt x="103435" y="80097"/>
                    </a:cubicBezTo>
                    <a:cubicBezTo>
                      <a:pt x="103435" y="80097"/>
                      <a:pt x="103435" y="80097"/>
                      <a:pt x="103435" y="80097"/>
                    </a:cubicBezTo>
                    <a:cubicBezTo>
                      <a:pt x="102716" y="80097"/>
                      <a:pt x="102099" y="79685"/>
                      <a:pt x="101482" y="78040"/>
                    </a:cubicBezTo>
                    <a:cubicBezTo>
                      <a:pt x="101482" y="78040"/>
                      <a:pt x="101482" y="78040"/>
                      <a:pt x="101482" y="78040"/>
                    </a:cubicBezTo>
                    <a:cubicBezTo>
                      <a:pt x="101482" y="78040"/>
                      <a:pt x="101482" y="78040"/>
                      <a:pt x="101482" y="78040"/>
                    </a:cubicBezTo>
                    <a:cubicBezTo>
                      <a:pt x="101071" y="76806"/>
                      <a:pt x="100659" y="75058"/>
                      <a:pt x="100145" y="72282"/>
                    </a:cubicBezTo>
                    <a:cubicBezTo>
                      <a:pt x="99528" y="68478"/>
                      <a:pt x="99117" y="63954"/>
                      <a:pt x="99014" y="61178"/>
                    </a:cubicBezTo>
                    <a:cubicBezTo>
                      <a:pt x="98809" y="56551"/>
                      <a:pt x="96547" y="49559"/>
                      <a:pt x="94285" y="48326"/>
                    </a:cubicBezTo>
                    <a:cubicBezTo>
                      <a:pt x="93873" y="48120"/>
                      <a:pt x="93565" y="48120"/>
                      <a:pt x="93154" y="48429"/>
                    </a:cubicBezTo>
                    <a:cubicBezTo>
                      <a:pt x="90789" y="49868"/>
                      <a:pt x="89863" y="49559"/>
                      <a:pt x="88218" y="48840"/>
                    </a:cubicBezTo>
                    <a:cubicBezTo>
                      <a:pt x="86882" y="48223"/>
                      <a:pt x="84928" y="47400"/>
                      <a:pt x="80198" y="47195"/>
                    </a:cubicBezTo>
                    <a:cubicBezTo>
                      <a:pt x="76086" y="46989"/>
                      <a:pt x="73412" y="46578"/>
                      <a:pt x="72179" y="45035"/>
                    </a:cubicBezTo>
                    <a:cubicBezTo>
                      <a:pt x="72076" y="44933"/>
                      <a:pt x="71973" y="44830"/>
                      <a:pt x="71973" y="44727"/>
                    </a:cubicBezTo>
                    <a:cubicBezTo>
                      <a:pt x="71048" y="43288"/>
                      <a:pt x="71253" y="41437"/>
                      <a:pt x="72179" y="38661"/>
                    </a:cubicBezTo>
                    <a:cubicBezTo>
                      <a:pt x="72693" y="37119"/>
                      <a:pt x="73412" y="35268"/>
                      <a:pt x="74338" y="33006"/>
                    </a:cubicBezTo>
                    <a:lnTo>
                      <a:pt x="74441" y="32800"/>
                    </a:lnTo>
                    <a:cubicBezTo>
                      <a:pt x="75880" y="28996"/>
                      <a:pt x="75880" y="25808"/>
                      <a:pt x="75366" y="23032"/>
                    </a:cubicBezTo>
                    <a:cubicBezTo>
                      <a:pt x="75160" y="21798"/>
                      <a:pt x="74852" y="20668"/>
                      <a:pt x="74646" y="19639"/>
                    </a:cubicBezTo>
                    <a:cubicBezTo>
                      <a:pt x="74235" y="18097"/>
                      <a:pt x="73927" y="16657"/>
                      <a:pt x="74029" y="15321"/>
                    </a:cubicBezTo>
                    <a:cubicBezTo>
                      <a:pt x="74132" y="14396"/>
                      <a:pt x="74441" y="13676"/>
                      <a:pt x="75160" y="12956"/>
                    </a:cubicBezTo>
                    <a:cubicBezTo>
                      <a:pt x="74749" y="12853"/>
                      <a:pt x="75058" y="12648"/>
                      <a:pt x="75366" y="12442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828" name="Freihandform: Form 827">
                <a:extLst>
                  <a:ext uri="{FF2B5EF4-FFF2-40B4-BE49-F238E27FC236}">
                    <a16:creationId xmlns:a16="http://schemas.microsoft.com/office/drawing/2014/main" id="{6B906EA6-D2B0-42F8-9DAE-61B770FF3A3E}"/>
                  </a:ext>
                </a:extLst>
              </p:cNvPr>
              <p:cNvSpPr/>
              <p:nvPr/>
            </p:nvSpPr>
            <p:spPr bwMode="gray">
              <a:xfrm>
                <a:off x="5865555" y="3761700"/>
                <a:ext cx="15319" cy="39482"/>
              </a:xfrm>
              <a:custGeom>
                <a:avLst/>
                <a:gdLst>
                  <a:gd name="connsiteX0" fmla="*/ 13469 w 15319"/>
                  <a:gd name="connsiteY0" fmla="*/ 4627 h 39482"/>
                  <a:gd name="connsiteX1" fmla="*/ 15320 w 15319"/>
                  <a:gd name="connsiteY1" fmla="*/ 3599 h 39482"/>
                  <a:gd name="connsiteX2" fmla="*/ 11413 w 15319"/>
                  <a:gd name="connsiteY2" fmla="*/ 514 h 39482"/>
                  <a:gd name="connsiteX3" fmla="*/ 9871 w 15319"/>
                  <a:gd name="connsiteY3" fmla="*/ 0 h 39482"/>
                  <a:gd name="connsiteX4" fmla="*/ 8740 w 15319"/>
                  <a:gd name="connsiteY4" fmla="*/ 411 h 39482"/>
                  <a:gd name="connsiteX5" fmla="*/ 8740 w 15319"/>
                  <a:gd name="connsiteY5" fmla="*/ 411 h 39482"/>
                  <a:gd name="connsiteX6" fmla="*/ 8740 w 15319"/>
                  <a:gd name="connsiteY6" fmla="*/ 411 h 39482"/>
                  <a:gd name="connsiteX7" fmla="*/ 8740 w 15319"/>
                  <a:gd name="connsiteY7" fmla="*/ 411 h 39482"/>
                  <a:gd name="connsiteX8" fmla="*/ 8740 w 15319"/>
                  <a:gd name="connsiteY8" fmla="*/ 411 h 39482"/>
                  <a:gd name="connsiteX9" fmla="*/ 6066 w 15319"/>
                  <a:gd name="connsiteY9" fmla="*/ 3187 h 39482"/>
                  <a:gd name="connsiteX10" fmla="*/ 3804 w 15319"/>
                  <a:gd name="connsiteY10" fmla="*/ 6580 h 39482"/>
                  <a:gd name="connsiteX11" fmla="*/ 1645 w 15319"/>
                  <a:gd name="connsiteY11" fmla="*/ 9459 h 39482"/>
                  <a:gd name="connsiteX12" fmla="*/ 1439 w 15319"/>
                  <a:gd name="connsiteY12" fmla="*/ 9562 h 39482"/>
                  <a:gd name="connsiteX13" fmla="*/ 0 w 15319"/>
                  <a:gd name="connsiteY13" fmla="*/ 9871 h 39482"/>
                  <a:gd name="connsiteX14" fmla="*/ 617 w 15319"/>
                  <a:gd name="connsiteY14" fmla="*/ 39482 h 39482"/>
                  <a:gd name="connsiteX15" fmla="*/ 5963 w 15319"/>
                  <a:gd name="connsiteY15" fmla="*/ 38763 h 39482"/>
                  <a:gd name="connsiteX16" fmla="*/ 10385 w 15319"/>
                  <a:gd name="connsiteY16" fmla="*/ 30948 h 39482"/>
                  <a:gd name="connsiteX17" fmla="*/ 11002 w 15319"/>
                  <a:gd name="connsiteY17" fmla="*/ 17993 h 39482"/>
                  <a:gd name="connsiteX18" fmla="*/ 13469 w 15319"/>
                  <a:gd name="connsiteY18" fmla="*/ 4627 h 39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5319" h="39482">
                    <a:moveTo>
                      <a:pt x="13469" y="4627"/>
                    </a:moveTo>
                    <a:cubicBezTo>
                      <a:pt x="14086" y="4421"/>
                      <a:pt x="14703" y="4113"/>
                      <a:pt x="15320" y="3599"/>
                    </a:cubicBezTo>
                    <a:cubicBezTo>
                      <a:pt x="13572" y="1954"/>
                      <a:pt x="12338" y="1028"/>
                      <a:pt x="11413" y="514"/>
                    </a:cubicBezTo>
                    <a:cubicBezTo>
                      <a:pt x="10487" y="0"/>
                      <a:pt x="10076" y="0"/>
                      <a:pt x="9871" y="0"/>
                    </a:cubicBezTo>
                    <a:cubicBezTo>
                      <a:pt x="9562" y="0"/>
                      <a:pt x="9151" y="206"/>
                      <a:pt x="8740" y="411"/>
                    </a:cubicBezTo>
                    <a:cubicBezTo>
                      <a:pt x="8740" y="411"/>
                      <a:pt x="8740" y="411"/>
                      <a:pt x="8740" y="411"/>
                    </a:cubicBezTo>
                    <a:cubicBezTo>
                      <a:pt x="8740" y="411"/>
                      <a:pt x="8740" y="411"/>
                      <a:pt x="8740" y="411"/>
                    </a:cubicBezTo>
                    <a:cubicBezTo>
                      <a:pt x="8740" y="411"/>
                      <a:pt x="8740" y="411"/>
                      <a:pt x="8740" y="411"/>
                    </a:cubicBezTo>
                    <a:cubicBezTo>
                      <a:pt x="8740" y="411"/>
                      <a:pt x="8740" y="411"/>
                      <a:pt x="8740" y="411"/>
                    </a:cubicBezTo>
                    <a:cubicBezTo>
                      <a:pt x="7814" y="1028"/>
                      <a:pt x="6889" y="2056"/>
                      <a:pt x="6066" y="3187"/>
                    </a:cubicBezTo>
                    <a:cubicBezTo>
                      <a:pt x="5244" y="4318"/>
                      <a:pt x="4421" y="5655"/>
                      <a:pt x="3804" y="6580"/>
                    </a:cubicBezTo>
                    <a:cubicBezTo>
                      <a:pt x="2776" y="8225"/>
                      <a:pt x="2262" y="9048"/>
                      <a:pt x="1645" y="9459"/>
                    </a:cubicBezTo>
                    <a:cubicBezTo>
                      <a:pt x="1542" y="9459"/>
                      <a:pt x="1542" y="9562"/>
                      <a:pt x="1439" y="9562"/>
                    </a:cubicBezTo>
                    <a:cubicBezTo>
                      <a:pt x="1234" y="9665"/>
                      <a:pt x="822" y="9768"/>
                      <a:pt x="0" y="9871"/>
                    </a:cubicBezTo>
                    <a:cubicBezTo>
                      <a:pt x="206" y="19638"/>
                      <a:pt x="514" y="29612"/>
                      <a:pt x="617" y="39482"/>
                    </a:cubicBezTo>
                    <a:lnTo>
                      <a:pt x="5963" y="38763"/>
                    </a:lnTo>
                    <a:cubicBezTo>
                      <a:pt x="6580" y="35781"/>
                      <a:pt x="8328" y="32799"/>
                      <a:pt x="10385" y="30948"/>
                    </a:cubicBezTo>
                    <a:cubicBezTo>
                      <a:pt x="12749" y="28892"/>
                      <a:pt x="11824" y="23134"/>
                      <a:pt x="11002" y="17993"/>
                    </a:cubicBezTo>
                    <a:cubicBezTo>
                      <a:pt x="10076" y="11721"/>
                      <a:pt x="9151" y="5758"/>
                      <a:pt x="13469" y="4627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829" name="Freihandform: Form 828">
                <a:extLst>
                  <a:ext uri="{FF2B5EF4-FFF2-40B4-BE49-F238E27FC236}">
                    <a16:creationId xmlns:a16="http://schemas.microsoft.com/office/drawing/2014/main" id="{89A37546-89AC-46A9-99B7-BF591DFB119A}"/>
                  </a:ext>
                </a:extLst>
              </p:cNvPr>
              <p:cNvSpPr/>
              <p:nvPr/>
            </p:nvSpPr>
            <p:spPr bwMode="gray">
              <a:xfrm>
                <a:off x="5173362" y="3117542"/>
                <a:ext cx="17189" cy="25293"/>
              </a:xfrm>
              <a:custGeom>
                <a:avLst/>
                <a:gdLst>
                  <a:gd name="connsiteX0" fmla="*/ 9170 w 17189"/>
                  <a:gd name="connsiteY0" fmla="*/ 411 h 25293"/>
                  <a:gd name="connsiteX1" fmla="*/ 7011 w 17189"/>
                  <a:gd name="connsiteY1" fmla="*/ 0 h 25293"/>
                  <a:gd name="connsiteX2" fmla="*/ 1355 w 17189"/>
                  <a:gd name="connsiteY2" fmla="*/ 2159 h 25293"/>
                  <a:gd name="connsiteX3" fmla="*/ 19 w 17189"/>
                  <a:gd name="connsiteY3" fmla="*/ 4730 h 25293"/>
                  <a:gd name="connsiteX4" fmla="*/ 12871 w 17189"/>
                  <a:gd name="connsiteY4" fmla="*/ 25293 h 25293"/>
                  <a:gd name="connsiteX5" fmla="*/ 17190 w 17189"/>
                  <a:gd name="connsiteY5" fmla="*/ 16862 h 25293"/>
                  <a:gd name="connsiteX6" fmla="*/ 15236 w 17189"/>
                  <a:gd name="connsiteY6" fmla="*/ 11310 h 25293"/>
                  <a:gd name="connsiteX7" fmla="*/ 9170 w 17189"/>
                  <a:gd name="connsiteY7" fmla="*/ 411 h 25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189" h="25293">
                    <a:moveTo>
                      <a:pt x="9170" y="411"/>
                    </a:moveTo>
                    <a:cubicBezTo>
                      <a:pt x="8450" y="103"/>
                      <a:pt x="7730" y="0"/>
                      <a:pt x="7011" y="0"/>
                    </a:cubicBezTo>
                    <a:cubicBezTo>
                      <a:pt x="5263" y="0"/>
                      <a:pt x="3412" y="720"/>
                      <a:pt x="1355" y="2159"/>
                    </a:cubicBezTo>
                    <a:cubicBezTo>
                      <a:pt x="533" y="2776"/>
                      <a:pt x="19" y="3599"/>
                      <a:pt x="19" y="4730"/>
                    </a:cubicBezTo>
                    <a:cubicBezTo>
                      <a:pt x="-392" y="9665"/>
                      <a:pt x="5982" y="18404"/>
                      <a:pt x="12871" y="25293"/>
                    </a:cubicBezTo>
                    <a:cubicBezTo>
                      <a:pt x="13180" y="22003"/>
                      <a:pt x="14722" y="19021"/>
                      <a:pt x="17190" y="16862"/>
                    </a:cubicBezTo>
                    <a:cubicBezTo>
                      <a:pt x="16059" y="14600"/>
                      <a:pt x="15442" y="12852"/>
                      <a:pt x="15236" y="11310"/>
                    </a:cubicBezTo>
                    <a:cubicBezTo>
                      <a:pt x="14208" y="5758"/>
                      <a:pt x="12049" y="1645"/>
                      <a:pt x="9170" y="411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830" name="Freihandform: Form 829">
                <a:extLst>
                  <a:ext uri="{FF2B5EF4-FFF2-40B4-BE49-F238E27FC236}">
                    <a16:creationId xmlns:a16="http://schemas.microsoft.com/office/drawing/2014/main" id="{E3F97A41-676C-4563-A4C4-D29F1AEB0EF6}"/>
                  </a:ext>
                </a:extLst>
              </p:cNvPr>
              <p:cNvSpPr/>
              <p:nvPr/>
            </p:nvSpPr>
            <p:spPr bwMode="gray">
              <a:xfrm>
                <a:off x="6123629" y="3200414"/>
                <a:ext cx="29200" cy="11618"/>
              </a:xfrm>
              <a:custGeom>
                <a:avLst/>
                <a:gdLst>
                  <a:gd name="connsiteX0" fmla="*/ 0 w 29200"/>
                  <a:gd name="connsiteY0" fmla="*/ 0 h 11618"/>
                  <a:gd name="connsiteX1" fmla="*/ 1337 w 29200"/>
                  <a:gd name="connsiteY1" fmla="*/ 2879 h 11618"/>
                  <a:gd name="connsiteX2" fmla="*/ 19124 w 29200"/>
                  <a:gd name="connsiteY2" fmla="*/ 11104 h 11618"/>
                  <a:gd name="connsiteX3" fmla="*/ 27247 w 29200"/>
                  <a:gd name="connsiteY3" fmla="*/ 11104 h 11618"/>
                  <a:gd name="connsiteX4" fmla="*/ 29200 w 29200"/>
                  <a:gd name="connsiteY4" fmla="*/ 11618 h 11618"/>
                  <a:gd name="connsiteX5" fmla="*/ 27041 w 29200"/>
                  <a:gd name="connsiteY5" fmla="*/ 8637 h 11618"/>
                  <a:gd name="connsiteX6" fmla="*/ 26322 w 29200"/>
                  <a:gd name="connsiteY6" fmla="*/ 7506 h 11618"/>
                  <a:gd name="connsiteX7" fmla="*/ 0 w 29200"/>
                  <a:gd name="connsiteY7" fmla="*/ 0 h 11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200" h="11618">
                    <a:moveTo>
                      <a:pt x="0" y="0"/>
                    </a:moveTo>
                    <a:cubicBezTo>
                      <a:pt x="514" y="925"/>
                      <a:pt x="1028" y="1851"/>
                      <a:pt x="1337" y="2879"/>
                    </a:cubicBezTo>
                    <a:cubicBezTo>
                      <a:pt x="5655" y="5449"/>
                      <a:pt x="12441" y="8637"/>
                      <a:pt x="19124" y="11104"/>
                    </a:cubicBezTo>
                    <a:cubicBezTo>
                      <a:pt x="21695" y="10385"/>
                      <a:pt x="24471" y="10385"/>
                      <a:pt x="27247" y="11104"/>
                    </a:cubicBezTo>
                    <a:cubicBezTo>
                      <a:pt x="27864" y="11207"/>
                      <a:pt x="28481" y="11413"/>
                      <a:pt x="29200" y="11618"/>
                    </a:cubicBezTo>
                    <a:cubicBezTo>
                      <a:pt x="28378" y="10693"/>
                      <a:pt x="27658" y="9665"/>
                      <a:pt x="27041" y="8637"/>
                    </a:cubicBezTo>
                    <a:cubicBezTo>
                      <a:pt x="26836" y="8225"/>
                      <a:pt x="26527" y="7814"/>
                      <a:pt x="26322" y="7506"/>
                    </a:cubicBezTo>
                    <a:cubicBezTo>
                      <a:pt x="17273" y="3599"/>
                      <a:pt x="5861" y="617"/>
                      <a:pt x="0" y="0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831" name="Freihandform: Form 830">
                <a:extLst>
                  <a:ext uri="{FF2B5EF4-FFF2-40B4-BE49-F238E27FC236}">
                    <a16:creationId xmlns:a16="http://schemas.microsoft.com/office/drawing/2014/main" id="{3DE10E3A-5A82-48CA-B4D4-B02B5D789127}"/>
                  </a:ext>
                </a:extLst>
              </p:cNvPr>
              <p:cNvSpPr/>
              <p:nvPr/>
            </p:nvSpPr>
            <p:spPr bwMode="gray">
              <a:xfrm>
                <a:off x="5890128" y="4346223"/>
                <a:ext cx="255298" cy="655570"/>
              </a:xfrm>
              <a:custGeom>
                <a:avLst/>
                <a:gdLst>
                  <a:gd name="connsiteX0" fmla="*/ 60971 w 255298"/>
                  <a:gd name="connsiteY0" fmla="*/ 654543 h 655570"/>
                  <a:gd name="connsiteX1" fmla="*/ 56653 w 255298"/>
                  <a:gd name="connsiteY1" fmla="*/ 650738 h 655570"/>
                  <a:gd name="connsiteX2" fmla="*/ 56242 w 255298"/>
                  <a:gd name="connsiteY2" fmla="*/ 650635 h 655570"/>
                  <a:gd name="connsiteX3" fmla="*/ 34547 w 255298"/>
                  <a:gd name="connsiteY3" fmla="*/ 650944 h 655570"/>
                  <a:gd name="connsiteX4" fmla="*/ 33005 w 255298"/>
                  <a:gd name="connsiteY4" fmla="*/ 651149 h 655570"/>
                  <a:gd name="connsiteX5" fmla="*/ 32799 w 255298"/>
                  <a:gd name="connsiteY5" fmla="*/ 651149 h 655570"/>
                  <a:gd name="connsiteX6" fmla="*/ 28995 w 255298"/>
                  <a:gd name="connsiteY6" fmla="*/ 646214 h 655570"/>
                  <a:gd name="connsiteX7" fmla="*/ 28481 w 255298"/>
                  <a:gd name="connsiteY7" fmla="*/ 644158 h 655570"/>
                  <a:gd name="connsiteX8" fmla="*/ 28069 w 255298"/>
                  <a:gd name="connsiteY8" fmla="*/ 644055 h 655570"/>
                  <a:gd name="connsiteX9" fmla="*/ 28069 w 255298"/>
                  <a:gd name="connsiteY9" fmla="*/ 644055 h 655570"/>
                  <a:gd name="connsiteX10" fmla="*/ 27350 w 255298"/>
                  <a:gd name="connsiteY10" fmla="*/ 643438 h 655570"/>
                  <a:gd name="connsiteX11" fmla="*/ 33827 w 255298"/>
                  <a:gd name="connsiteY11" fmla="*/ 623800 h 655570"/>
                  <a:gd name="connsiteX12" fmla="*/ 34341 w 255298"/>
                  <a:gd name="connsiteY12" fmla="*/ 622463 h 655570"/>
                  <a:gd name="connsiteX13" fmla="*/ 34341 w 255298"/>
                  <a:gd name="connsiteY13" fmla="*/ 622258 h 655570"/>
                  <a:gd name="connsiteX14" fmla="*/ 28995 w 255298"/>
                  <a:gd name="connsiteY14" fmla="*/ 621229 h 655570"/>
                  <a:gd name="connsiteX15" fmla="*/ 23134 w 255298"/>
                  <a:gd name="connsiteY15" fmla="*/ 620098 h 655570"/>
                  <a:gd name="connsiteX16" fmla="*/ 22106 w 255298"/>
                  <a:gd name="connsiteY16" fmla="*/ 618042 h 655570"/>
                  <a:gd name="connsiteX17" fmla="*/ 23237 w 255298"/>
                  <a:gd name="connsiteY17" fmla="*/ 614752 h 655570"/>
                  <a:gd name="connsiteX18" fmla="*/ 24471 w 255298"/>
                  <a:gd name="connsiteY18" fmla="*/ 611873 h 655570"/>
                  <a:gd name="connsiteX19" fmla="*/ 24676 w 255298"/>
                  <a:gd name="connsiteY19" fmla="*/ 610433 h 655570"/>
                  <a:gd name="connsiteX20" fmla="*/ 24676 w 255298"/>
                  <a:gd name="connsiteY20" fmla="*/ 610433 h 655570"/>
                  <a:gd name="connsiteX21" fmla="*/ 24368 w 255298"/>
                  <a:gd name="connsiteY21" fmla="*/ 608685 h 655570"/>
                  <a:gd name="connsiteX22" fmla="*/ 23854 w 255298"/>
                  <a:gd name="connsiteY22" fmla="*/ 606012 h 655570"/>
                  <a:gd name="connsiteX23" fmla="*/ 26630 w 255298"/>
                  <a:gd name="connsiteY23" fmla="*/ 597375 h 655570"/>
                  <a:gd name="connsiteX24" fmla="*/ 27864 w 255298"/>
                  <a:gd name="connsiteY24" fmla="*/ 595113 h 655570"/>
                  <a:gd name="connsiteX25" fmla="*/ 29303 w 255298"/>
                  <a:gd name="connsiteY25" fmla="*/ 592543 h 655570"/>
                  <a:gd name="connsiteX26" fmla="*/ 41436 w 255298"/>
                  <a:gd name="connsiteY26" fmla="*/ 581130 h 655570"/>
                  <a:gd name="connsiteX27" fmla="*/ 41436 w 255298"/>
                  <a:gd name="connsiteY27" fmla="*/ 581130 h 655570"/>
                  <a:gd name="connsiteX28" fmla="*/ 45035 w 255298"/>
                  <a:gd name="connsiteY28" fmla="*/ 577120 h 655570"/>
                  <a:gd name="connsiteX29" fmla="*/ 48736 w 255298"/>
                  <a:gd name="connsiteY29" fmla="*/ 571362 h 655570"/>
                  <a:gd name="connsiteX30" fmla="*/ 50690 w 255298"/>
                  <a:gd name="connsiteY30" fmla="*/ 569923 h 655570"/>
                  <a:gd name="connsiteX31" fmla="*/ 52437 w 255298"/>
                  <a:gd name="connsiteY31" fmla="*/ 567969 h 655570"/>
                  <a:gd name="connsiteX32" fmla="*/ 52437 w 255298"/>
                  <a:gd name="connsiteY32" fmla="*/ 564268 h 655570"/>
                  <a:gd name="connsiteX33" fmla="*/ 52335 w 255298"/>
                  <a:gd name="connsiteY33" fmla="*/ 560258 h 655570"/>
                  <a:gd name="connsiteX34" fmla="*/ 54597 w 255298"/>
                  <a:gd name="connsiteY34" fmla="*/ 557071 h 655570"/>
                  <a:gd name="connsiteX35" fmla="*/ 58195 w 255298"/>
                  <a:gd name="connsiteY35" fmla="*/ 552033 h 655570"/>
                  <a:gd name="connsiteX36" fmla="*/ 64570 w 255298"/>
                  <a:gd name="connsiteY36" fmla="*/ 546069 h 655570"/>
                  <a:gd name="connsiteX37" fmla="*/ 67552 w 255298"/>
                  <a:gd name="connsiteY37" fmla="*/ 543601 h 655570"/>
                  <a:gd name="connsiteX38" fmla="*/ 68477 w 255298"/>
                  <a:gd name="connsiteY38" fmla="*/ 540722 h 655570"/>
                  <a:gd name="connsiteX39" fmla="*/ 72076 w 255298"/>
                  <a:gd name="connsiteY39" fmla="*/ 534862 h 655570"/>
                  <a:gd name="connsiteX40" fmla="*/ 72487 w 255298"/>
                  <a:gd name="connsiteY40" fmla="*/ 534759 h 655570"/>
                  <a:gd name="connsiteX41" fmla="*/ 74441 w 255298"/>
                  <a:gd name="connsiteY41" fmla="*/ 532703 h 655570"/>
                  <a:gd name="connsiteX42" fmla="*/ 74749 w 255298"/>
                  <a:gd name="connsiteY42" fmla="*/ 530132 h 655570"/>
                  <a:gd name="connsiteX43" fmla="*/ 76600 w 255298"/>
                  <a:gd name="connsiteY43" fmla="*/ 522524 h 655570"/>
                  <a:gd name="connsiteX44" fmla="*/ 76600 w 255298"/>
                  <a:gd name="connsiteY44" fmla="*/ 522421 h 655570"/>
                  <a:gd name="connsiteX45" fmla="*/ 78245 w 255298"/>
                  <a:gd name="connsiteY45" fmla="*/ 516560 h 655570"/>
                  <a:gd name="connsiteX46" fmla="*/ 83386 w 255298"/>
                  <a:gd name="connsiteY46" fmla="*/ 509157 h 655570"/>
                  <a:gd name="connsiteX47" fmla="*/ 86573 w 255298"/>
                  <a:gd name="connsiteY47" fmla="*/ 506587 h 655570"/>
                  <a:gd name="connsiteX48" fmla="*/ 86676 w 255298"/>
                  <a:gd name="connsiteY48" fmla="*/ 506278 h 655570"/>
                  <a:gd name="connsiteX49" fmla="*/ 84414 w 255298"/>
                  <a:gd name="connsiteY49" fmla="*/ 499904 h 655570"/>
                  <a:gd name="connsiteX50" fmla="*/ 84208 w 255298"/>
                  <a:gd name="connsiteY50" fmla="*/ 499595 h 655570"/>
                  <a:gd name="connsiteX51" fmla="*/ 83386 w 255298"/>
                  <a:gd name="connsiteY51" fmla="*/ 497744 h 655570"/>
                  <a:gd name="connsiteX52" fmla="*/ 83591 w 255298"/>
                  <a:gd name="connsiteY52" fmla="*/ 496613 h 655570"/>
                  <a:gd name="connsiteX53" fmla="*/ 90583 w 255298"/>
                  <a:gd name="connsiteY53" fmla="*/ 494763 h 655570"/>
                  <a:gd name="connsiteX54" fmla="*/ 90583 w 255298"/>
                  <a:gd name="connsiteY54" fmla="*/ 494763 h 655570"/>
                  <a:gd name="connsiteX55" fmla="*/ 91714 w 255298"/>
                  <a:gd name="connsiteY55" fmla="*/ 494763 h 655570"/>
                  <a:gd name="connsiteX56" fmla="*/ 91714 w 255298"/>
                  <a:gd name="connsiteY56" fmla="*/ 494763 h 655570"/>
                  <a:gd name="connsiteX57" fmla="*/ 93154 w 255298"/>
                  <a:gd name="connsiteY57" fmla="*/ 494249 h 655570"/>
                  <a:gd name="connsiteX58" fmla="*/ 93154 w 255298"/>
                  <a:gd name="connsiteY58" fmla="*/ 494249 h 655570"/>
                  <a:gd name="connsiteX59" fmla="*/ 93976 w 255298"/>
                  <a:gd name="connsiteY59" fmla="*/ 493117 h 655570"/>
                  <a:gd name="connsiteX60" fmla="*/ 93873 w 255298"/>
                  <a:gd name="connsiteY60" fmla="*/ 489622 h 655570"/>
                  <a:gd name="connsiteX61" fmla="*/ 92537 w 255298"/>
                  <a:gd name="connsiteY61" fmla="*/ 489313 h 655570"/>
                  <a:gd name="connsiteX62" fmla="*/ 92331 w 255298"/>
                  <a:gd name="connsiteY62" fmla="*/ 489416 h 655570"/>
                  <a:gd name="connsiteX63" fmla="*/ 91817 w 255298"/>
                  <a:gd name="connsiteY63" fmla="*/ 489519 h 655570"/>
                  <a:gd name="connsiteX64" fmla="*/ 86676 w 255298"/>
                  <a:gd name="connsiteY64" fmla="*/ 487874 h 655570"/>
                  <a:gd name="connsiteX65" fmla="*/ 89041 w 255298"/>
                  <a:gd name="connsiteY65" fmla="*/ 479957 h 655570"/>
                  <a:gd name="connsiteX66" fmla="*/ 89041 w 255298"/>
                  <a:gd name="connsiteY66" fmla="*/ 479957 h 655570"/>
                  <a:gd name="connsiteX67" fmla="*/ 89041 w 255298"/>
                  <a:gd name="connsiteY67" fmla="*/ 479957 h 655570"/>
                  <a:gd name="connsiteX68" fmla="*/ 89761 w 255298"/>
                  <a:gd name="connsiteY68" fmla="*/ 479340 h 655570"/>
                  <a:gd name="connsiteX69" fmla="*/ 90789 w 255298"/>
                  <a:gd name="connsiteY69" fmla="*/ 473890 h 655570"/>
                  <a:gd name="connsiteX70" fmla="*/ 90069 w 255298"/>
                  <a:gd name="connsiteY70" fmla="*/ 471114 h 655570"/>
                  <a:gd name="connsiteX71" fmla="*/ 90789 w 255298"/>
                  <a:gd name="connsiteY71" fmla="*/ 469161 h 655570"/>
                  <a:gd name="connsiteX72" fmla="*/ 92331 w 255298"/>
                  <a:gd name="connsiteY72" fmla="*/ 461655 h 655570"/>
                  <a:gd name="connsiteX73" fmla="*/ 91714 w 255298"/>
                  <a:gd name="connsiteY73" fmla="*/ 460318 h 655570"/>
                  <a:gd name="connsiteX74" fmla="*/ 91714 w 255298"/>
                  <a:gd name="connsiteY74" fmla="*/ 460318 h 655570"/>
                  <a:gd name="connsiteX75" fmla="*/ 91714 w 255298"/>
                  <a:gd name="connsiteY75" fmla="*/ 460318 h 655570"/>
                  <a:gd name="connsiteX76" fmla="*/ 91714 w 255298"/>
                  <a:gd name="connsiteY76" fmla="*/ 460318 h 655570"/>
                  <a:gd name="connsiteX77" fmla="*/ 91714 w 255298"/>
                  <a:gd name="connsiteY77" fmla="*/ 460318 h 655570"/>
                  <a:gd name="connsiteX78" fmla="*/ 92845 w 255298"/>
                  <a:gd name="connsiteY78" fmla="*/ 454355 h 655570"/>
                  <a:gd name="connsiteX79" fmla="*/ 100248 w 255298"/>
                  <a:gd name="connsiteY79" fmla="*/ 442839 h 655570"/>
                  <a:gd name="connsiteX80" fmla="*/ 103744 w 255298"/>
                  <a:gd name="connsiteY80" fmla="*/ 433586 h 655570"/>
                  <a:gd name="connsiteX81" fmla="*/ 104566 w 255298"/>
                  <a:gd name="connsiteY81" fmla="*/ 430090 h 655570"/>
                  <a:gd name="connsiteX82" fmla="*/ 104978 w 255298"/>
                  <a:gd name="connsiteY82" fmla="*/ 428239 h 655570"/>
                  <a:gd name="connsiteX83" fmla="*/ 105595 w 255298"/>
                  <a:gd name="connsiteY83" fmla="*/ 425771 h 655570"/>
                  <a:gd name="connsiteX84" fmla="*/ 105697 w 255298"/>
                  <a:gd name="connsiteY84" fmla="*/ 420528 h 655570"/>
                  <a:gd name="connsiteX85" fmla="*/ 105492 w 255298"/>
                  <a:gd name="connsiteY85" fmla="*/ 417546 h 655570"/>
                  <a:gd name="connsiteX86" fmla="*/ 106109 w 255298"/>
                  <a:gd name="connsiteY86" fmla="*/ 414358 h 655570"/>
                  <a:gd name="connsiteX87" fmla="*/ 108782 w 255298"/>
                  <a:gd name="connsiteY87" fmla="*/ 410657 h 655570"/>
                  <a:gd name="connsiteX88" fmla="*/ 113203 w 255298"/>
                  <a:gd name="connsiteY88" fmla="*/ 403151 h 655570"/>
                  <a:gd name="connsiteX89" fmla="*/ 113614 w 255298"/>
                  <a:gd name="connsiteY89" fmla="*/ 401918 h 655570"/>
                  <a:gd name="connsiteX90" fmla="*/ 120812 w 255298"/>
                  <a:gd name="connsiteY90" fmla="*/ 392150 h 655570"/>
                  <a:gd name="connsiteX91" fmla="*/ 123074 w 255298"/>
                  <a:gd name="connsiteY91" fmla="*/ 385775 h 655570"/>
                  <a:gd name="connsiteX92" fmla="*/ 124410 w 255298"/>
                  <a:gd name="connsiteY92" fmla="*/ 380531 h 655570"/>
                  <a:gd name="connsiteX93" fmla="*/ 129037 w 255298"/>
                  <a:gd name="connsiteY93" fmla="*/ 377755 h 655570"/>
                  <a:gd name="connsiteX94" fmla="*/ 129243 w 255298"/>
                  <a:gd name="connsiteY94" fmla="*/ 377755 h 655570"/>
                  <a:gd name="connsiteX95" fmla="*/ 134281 w 255298"/>
                  <a:gd name="connsiteY95" fmla="*/ 374259 h 655570"/>
                  <a:gd name="connsiteX96" fmla="*/ 134795 w 255298"/>
                  <a:gd name="connsiteY96" fmla="*/ 370661 h 655570"/>
                  <a:gd name="connsiteX97" fmla="*/ 134795 w 255298"/>
                  <a:gd name="connsiteY97" fmla="*/ 370661 h 655570"/>
                  <a:gd name="connsiteX98" fmla="*/ 134795 w 255298"/>
                  <a:gd name="connsiteY98" fmla="*/ 370661 h 655570"/>
                  <a:gd name="connsiteX99" fmla="*/ 134795 w 255298"/>
                  <a:gd name="connsiteY99" fmla="*/ 370661 h 655570"/>
                  <a:gd name="connsiteX100" fmla="*/ 134795 w 255298"/>
                  <a:gd name="connsiteY100" fmla="*/ 370661 h 655570"/>
                  <a:gd name="connsiteX101" fmla="*/ 134795 w 255298"/>
                  <a:gd name="connsiteY101" fmla="*/ 370661 h 655570"/>
                  <a:gd name="connsiteX102" fmla="*/ 134795 w 255298"/>
                  <a:gd name="connsiteY102" fmla="*/ 370661 h 655570"/>
                  <a:gd name="connsiteX103" fmla="*/ 134281 w 255298"/>
                  <a:gd name="connsiteY103" fmla="*/ 369735 h 655570"/>
                  <a:gd name="connsiteX104" fmla="*/ 134075 w 255298"/>
                  <a:gd name="connsiteY104" fmla="*/ 369427 h 655570"/>
                  <a:gd name="connsiteX105" fmla="*/ 133150 w 255298"/>
                  <a:gd name="connsiteY105" fmla="*/ 365931 h 655570"/>
                  <a:gd name="connsiteX106" fmla="*/ 133150 w 255298"/>
                  <a:gd name="connsiteY106" fmla="*/ 365931 h 655570"/>
                  <a:gd name="connsiteX107" fmla="*/ 133150 w 255298"/>
                  <a:gd name="connsiteY107" fmla="*/ 365931 h 655570"/>
                  <a:gd name="connsiteX108" fmla="*/ 133561 w 255298"/>
                  <a:gd name="connsiteY108" fmla="*/ 364903 h 655570"/>
                  <a:gd name="connsiteX109" fmla="*/ 134589 w 255298"/>
                  <a:gd name="connsiteY109" fmla="*/ 362332 h 655570"/>
                  <a:gd name="connsiteX110" fmla="*/ 136337 w 255298"/>
                  <a:gd name="connsiteY110" fmla="*/ 354930 h 655570"/>
                  <a:gd name="connsiteX111" fmla="*/ 139011 w 255298"/>
                  <a:gd name="connsiteY111" fmla="*/ 343517 h 655570"/>
                  <a:gd name="connsiteX112" fmla="*/ 151452 w 255298"/>
                  <a:gd name="connsiteY112" fmla="*/ 328711 h 655570"/>
                  <a:gd name="connsiteX113" fmla="*/ 154331 w 255298"/>
                  <a:gd name="connsiteY113" fmla="*/ 326860 h 655570"/>
                  <a:gd name="connsiteX114" fmla="*/ 156387 w 255298"/>
                  <a:gd name="connsiteY114" fmla="*/ 317503 h 655570"/>
                  <a:gd name="connsiteX115" fmla="*/ 159369 w 255298"/>
                  <a:gd name="connsiteY115" fmla="*/ 306502 h 655570"/>
                  <a:gd name="connsiteX116" fmla="*/ 159883 w 255298"/>
                  <a:gd name="connsiteY116" fmla="*/ 306193 h 655570"/>
                  <a:gd name="connsiteX117" fmla="*/ 162248 w 255298"/>
                  <a:gd name="connsiteY117" fmla="*/ 303623 h 655570"/>
                  <a:gd name="connsiteX118" fmla="*/ 163379 w 255298"/>
                  <a:gd name="connsiteY118" fmla="*/ 300641 h 655570"/>
                  <a:gd name="connsiteX119" fmla="*/ 166977 w 255298"/>
                  <a:gd name="connsiteY119" fmla="*/ 294575 h 655570"/>
                  <a:gd name="connsiteX120" fmla="*/ 171193 w 255298"/>
                  <a:gd name="connsiteY120" fmla="*/ 287583 h 655570"/>
                  <a:gd name="connsiteX121" fmla="*/ 172838 w 255298"/>
                  <a:gd name="connsiteY121" fmla="*/ 283573 h 655570"/>
                  <a:gd name="connsiteX122" fmla="*/ 173969 w 255298"/>
                  <a:gd name="connsiteY122" fmla="*/ 281311 h 655570"/>
                  <a:gd name="connsiteX123" fmla="*/ 174483 w 255298"/>
                  <a:gd name="connsiteY123" fmla="*/ 274114 h 655570"/>
                  <a:gd name="connsiteX124" fmla="*/ 174483 w 255298"/>
                  <a:gd name="connsiteY124" fmla="*/ 273908 h 655570"/>
                  <a:gd name="connsiteX125" fmla="*/ 173763 w 255298"/>
                  <a:gd name="connsiteY125" fmla="*/ 269693 h 655570"/>
                  <a:gd name="connsiteX126" fmla="*/ 174072 w 255298"/>
                  <a:gd name="connsiteY126" fmla="*/ 267431 h 655570"/>
                  <a:gd name="connsiteX127" fmla="*/ 173249 w 255298"/>
                  <a:gd name="connsiteY127" fmla="*/ 251905 h 655570"/>
                  <a:gd name="connsiteX128" fmla="*/ 174483 w 255298"/>
                  <a:gd name="connsiteY128" fmla="*/ 236997 h 655570"/>
                  <a:gd name="connsiteX129" fmla="*/ 174483 w 255298"/>
                  <a:gd name="connsiteY129" fmla="*/ 236997 h 655570"/>
                  <a:gd name="connsiteX130" fmla="*/ 174483 w 255298"/>
                  <a:gd name="connsiteY130" fmla="*/ 236997 h 655570"/>
                  <a:gd name="connsiteX131" fmla="*/ 174483 w 255298"/>
                  <a:gd name="connsiteY131" fmla="*/ 236997 h 655570"/>
                  <a:gd name="connsiteX132" fmla="*/ 174483 w 255298"/>
                  <a:gd name="connsiteY132" fmla="*/ 236997 h 655570"/>
                  <a:gd name="connsiteX133" fmla="*/ 175614 w 255298"/>
                  <a:gd name="connsiteY133" fmla="*/ 234940 h 655570"/>
                  <a:gd name="connsiteX134" fmla="*/ 175614 w 255298"/>
                  <a:gd name="connsiteY134" fmla="*/ 234940 h 655570"/>
                  <a:gd name="connsiteX135" fmla="*/ 175614 w 255298"/>
                  <a:gd name="connsiteY135" fmla="*/ 234940 h 655570"/>
                  <a:gd name="connsiteX136" fmla="*/ 175614 w 255298"/>
                  <a:gd name="connsiteY136" fmla="*/ 234940 h 655570"/>
                  <a:gd name="connsiteX137" fmla="*/ 175614 w 255298"/>
                  <a:gd name="connsiteY137" fmla="*/ 234940 h 655570"/>
                  <a:gd name="connsiteX138" fmla="*/ 178287 w 255298"/>
                  <a:gd name="connsiteY138" fmla="*/ 232987 h 655570"/>
                  <a:gd name="connsiteX139" fmla="*/ 178287 w 255298"/>
                  <a:gd name="connsiteY139" fmla="*/ 232987 h 655570"/>
                  <a:gd name="connsiteX140" fmla="*/ 178699 w 255298"/>
                  <a:gd name="connsiteY140" fmla="*/ 232473 h 655570"/>
                  <a:gd name="connsiteX141" fmla="*/ 180344 w 255298"/>
                  <a:gd name="connsiteY141" fmla="*/ 228977 h 655570"/>
                  <a:gd name="connsiteX142" fmla="*/ 186924 w 255298"/>
                  <a:gd name="connsiteY142" fmla="*/ 220340 h 655570"/>
                  <a:gd name="connsiteX143" fmla="*/ 189906 w 255298"/>
                  <a:gd name="connsiteY143" fmla="*/ 204815 h 655570"/>
                  <a:gd name="connsiteX144" fmla="*/ 190111 w 255298"/>
                  <a:gd name="connsiteY144" fmla="*/ 201524 h 655570"/>
                  <a:gd name="connsiteX145" fmla="*/ 190111 w 255298"/>
                  <a:gd name="connsiteY145" fmla="*/ 201524 h 655570"/>
                  <a:gd name="connsiteX146" fmla="*/ 190111 w 255298"/>
                  <a:gd name="connsiteY146" fmla="*/ 201421 h 655570"/>
                  <a:gd name="connsiteX147" fmla="*/ 193093 w 255298"/>
                  <a:gd name="connsiteY147" fmla="*/ 198645 h 655570"/>
                  <a:gd name="connsiteX148" fmla="*/ 195664 w 255298"/>
                  <a:gd name="connsiteY148" fmla="*/ 195766 h 655570"/>
                  <a:gd name="connsiteX149" fmla="*/ 196897 w 255298"/>
                  <a:gd name="connsiteY149" fmla="*/ 191756 h 655570"/>
                  <a:gd name="connsiteX150" fmla="*/ 205843 w 255298"/>
                  <a:gd name="connsiteY150" fmla="*/ 180446 h 655570"/>
                  <a:gd name="connsiteX151" fmla="*/ 212526 w 255298"/>
                  <a:gd name="connsiteY151" fmla="*/ 167594 h 655570"/>
                  <a:gd name="connsiteX152" fmla="*/ 218901 w 255298"/>
                  <a:gd name="connsiteY152" fmla="*/ 161836 h 655570"/>
                  <a:gd name="connsiteX153" fmla="*/ 223219 w 255298"/>
                  <a:gd name="connsiteY153" fmla="*/ 159163 h 655570"/>
                  <a:gd name="connsiteX154" fmla="*/ 223322 w 255298"/>
                  <a:gd name="connsiteY154" fmla="*/ 155462 h 655570"/>
                  <a:gd name="connsiteX155" fmla="*/ 225172 w 255298"/>
                  <a:gd name="connsiteY155" fmla="*/ 148367 h 655570"/>
                  <a:gd name="connsiteX156" fmla="*/ 226920 w 255298"/>
                  <a:gd name="connsiteY156" fmla="*/ 144049 h 655570"/>
                  <a:gd name="connsiteX157" fmla="*/ 226406 w 255298"/>
                  <a:gd name="connsiteY157" fmla="*/ 139011 h 655570"/>
                  <a:gd name="connsiteX158" fmla="*/ 227229 w 255298"/>
                  <a:gd name="connsiteY158" fmla="*/ 130888 h 655570"/>
                  <a:gd name="connsiteX159" fmla="*/ 227435 w 255298"/>
                  <a:gd name="connsiteY159" fmla="*/ 130682 h 655570"/>
                  <a:gd name="connsiteX160" fmla="*/ 229182 w 255298"/>
                  <a:gd name="connsiteY160" fmla="*/ 126364 h 655570"/>
                  <a:gd name="connsiteX161" fmla="*/ 229182 w 255298"/>
                  <a:gd name="connsiteY161" fmla="*/ 126364 h 655570"/>
                  <a:gd name="connsiteX162" fmla="*/ 229182 w 255298"/>
                  <a:gd name="connsiteY162" fmla="*/ 126364 h 655570"/>
                  <a:gd name="connsiteX163" fmla="*/ 229388 w 255298"/>
                  <a:gd name="connsiteY163" fmla="*/ 124410 h 655570"/>
                  <a:gd name="connsiteX164" fmla="*/ 230108 w 255298"/>
                  <a:gd name="connsiteY164" fmla="*/ 119681 h 655570"/>
                  <a:gd name="connsiteX165" fmla="*/ 241418 w 255298"/>
                  <a:gd name="connsiteY165" fmla="*/ 110633 h 655570"/>
                  <a:gd name="connsiteX166" fmla="*/ 249438 w 255298"/>
                  <a:gd name="connsiteY166" fmla="*/ 105081 h 655570"/>
                  <a:gd name="connsiteX167" fmla="*/ 249438 w 255298"/>
                  <a:gd name="connsiteY167" fmla="*/ 105081 h 655570"/>
                  <a:gd name="connsiteX168" fmla="*/ 249541 w 255298"/>
                  <a:gd name="connsiteY168" fmla="*/ 104978 h 655570"/>
                  <a:gd name="connsiteX169" fmla="*/ 249541 w 255298"/>
                  <a:gd name="connsiteY169" fmla="*/ 104978 h 655570"/>
                  <a:gd name="connsiteX170" fmla="*/ 249643 w 255298"/>
                  <a:gd name="connsiteY170" fmla="*/ 104875 h 655570"/>
                  <a:gd name="connsiteX171" fmla="*/ 250055 w 255298"/>
                  <a:gd name="connsiteY171" fmla="*/ 104155 h 655570"/>
                  <a:gd name="connsiteX172" fmla="*/ 255298 w 255298"/>
                  <a:gd name="connsiteY172" fmla="*/ 88732 h 655570"/>
                  <a:gd name="connsiteX173" fmla="*/ 247587 w 255298"/>
                  <a:gd name="connsiteY173" fmla="*/ 91303 h 655570"/>
                  <a:gd name="connsiteX174" fmla="*/ 246867 w 255298"/>
                  <a:gd name="connsiteY174" fmla="*/ 90892 h 655570"/>
                  <a:gd name="connsiteX175" fmla="*/ 246867 w 255298"/>
                  <a:gd name="connsiteY175" fmla="*/ 90892 h 655570"/>
                  <a:gd name="connsiteX176" fmla="*/ 246867 w 255298"/>
                  <a:gd name="connsiteY176" fmla="*/ 90892 h 655570"/>
                  <a:gd name="connsiteX177" fmla="*/ 246250 w 255298"/>
                  <a:gd name="connsiteY177" fmla="*/ 89760 h 655570"/>
                  <a:gd name="connsiteX178" fmla="*/ 246353 w 255298"/>
                  <a:gd name="connsiteY178" fmla="*/ 86265 h 655570"/>
                  <a:gd name="connsiteX179" fmla="*/ 246662 w 255298"/>
                  <a:gd name="connsiteY179" fmla="*/ 83797 h 655570"/>
                  <a:gd name="connsiteX180" fmla="*/ 247278 w 255298"/>
                  <a:gd name="connsiteY180" fmla="*/ 77217 h 655570"/>
                  <a:gd name="connsiteX181" fmla="*/ 246147 w 255298"/>
                  <a:gd name="connsiteY181" fmla="*/ 72384 h 655570"/>
                  <a:gd name="connsiteX182" fmla="*/ 245633 w 255298"/>
                  <a:gd name="connsiteY182" fmla="*/ 71665 h 655570"/>
                  <a:gd name="connsiteX183" fmla="*/ 244811 w 255298"/>
                  <a:gd name="connsiteY183" fmla="*/ 63645 h 655570"/>
                  <a:gd name="connsiteX184" fmla="*/ 244914 w 255298"/>
                  <a:gd name="connsiteY184" fmla="*/ 61074 h 655570"/>
                  <a:gd name="connsiteX185" fmla="*/ 243886 w 255298"/>
                  <a:gd name="connsiteY185" fmla="*/ 57887 h 655570"/>
                  <a:gd name="connsiteX186" fmla="*/ 238642 w 255298"/>
                  <a:gd name="connsiteY186" fmla="*/ 48427 h 655570"/>
                  <a:gd name="connsiteX187" fmla="*/ 238642 w 255298"/>
                  <a:gd name="connsiteY187" fmla="*/ 47810 h 655570"/>
                  <a:gd name="connsiteX188" fmla="*/ 238642 w 255298"/>
                  <a:gd name="connsiteY188" fmla="*/ 46988 h 655570"/>
                  <a:gd name="connsiteX189" fmla="*/ 240801 w 255298"/>
                  <a:gd name="connsiteY189" fmla="*/ 42875 h 655570"/>
                  <a:gd name="connsiteX190" fmla="*/ 243063 w 255298"/>
                  <a:gd name="connsiteY190" fmla="*/ 37632 h 655570"/>
                  <a:gd name="connsiteX191" fmla="*/ 243474 w 255298"/>
                  <a:gd name="connsiteY191" fmla="*/ 35370 h 655570"/>
                  <a:gd name="connsiteX192" fmla="*/ 244811 w 255298"/>
                  <a:gd name="connsiteY192" fmla="*/ 32388 h 655570"/>
                  <a:gd name="connsiteX193" fmla="*/ 244811 w 255298"/>
                  <a:gd name="connsiteY193" fmla="*/ 32388 h 655570"/>
                  <a:gd name="connsiteX194" fmla="*/ 244811 w 255298"/>
                  <a:gd name="connsiteY194" fmla="*/ 32388 h 655570"/>
                  <a:gd name="connsiteX195" fmla="*/ 245736 w 255298"/>
                  <a:gd name="connsiteY195" fmla="*/ 31462 h 655570"/>
                  <a:gd name="connsiteX196" fmla="*/ 246353 w 255298"/>
                  <a:gd name="connsiteY196" fmla="*/ 30846 h 655570"/>
                  <a:gd name="connsiteX197" fmla="*/ 246559 w 255298"/>
                  <a:gd name="connsiteY197" fmla="*/ 30434 h 655570"/>
                  <a:gd name="connsiteX198" fmla="*/ 245017 w 255298"/>
                  <a:gd name="connsiteY198" fmla="*/ 28686 h 655570"/>
                  <a:gd name="connsiteX199" fmla="*/ 240801 w 255298"/>
                  <a:gd name="connsiteY199" fmla="*/ 23751 h 655570"/>
                  <a:gd name="connsiteX200" fmla="*/ 240595 w 255298"/>
                  <a:gd name="connsiteY200" fmla="*/ 14189 h 655570"/>
                  <a:gd name="connsiteX201" fmla="*/ 241315 w 255298"/>
                  <a:gd name="connsiteY201" fmla="*/ 8842 h 655570"/>
                  <a:gd name="connsiteX202" fmla="*/ 240184 w 255298"/>
                  <a:gd name="connsiteY202" fmla="*/ 6786 h 655570"/>
                  <a:gd name="connsiteX203" fmla="*/ 236071 w 255298"/>
                  <a:gd name="connsiteY203" fmla="*/ 206 h 655570"/>
                  <a:gd name="connsiteX204" fmla="*/ 235968 w 255298"/>
                  <a:gd name="connsiteY204" fmla="*/ 0 h 655570"/>
                  <a:gd name="connsiteX205" fmla="*/ 234837 w 255298"/>
                  <a:gd name="connsiteY205" fmla="*/ 2673 h 655570"/>
                  <a:gd name="connsiteX206" fmla="*/ 227949 w 255298"/>
                  <a:gd name="connsiteY206" fmla="*/ 12647 h 655570"/>
                  <a:gd name="connsiteX207" fmla="*/ 225070 w 255298"/>
                  <a:gd name="connsiteY207" fmla="*/ 14703 h 655570"/>
                  <a:gd name="connsiteX208" fmla="*/ 224967 w 255298"/>
                  <a:gd name="connsiteY208" fmla="*/ 14806 h 655570"/>
                  <a:gd name="connsiteX209" fmla="*/ 224144 w 255298"/>
                  <a:gd name="connsiteY209" fmla="*/ 18816 h 655570"/>
                  <a:gd name="connsiteX210" fmla="*/ 222911 w 255298"/>
                  <a:gd name="connsiteY210" fmla="*/ 28583 h 655570"/>
                  <a:gd name="connsiteX211" fmla="*/ 216947 w 255298"/>
                  <a:gd name="connsiteY211" fmla="*/ 70636 h 655570"/>
                  <a:gd name="connsiteX212" fmla="*/ 206768 w 255298"/>
                  <a:gd name="connsiteY212" fmla="*/ 95107 h 655570"/>
                  <a:gd name="connsiteX213" fmla="*/ 207076 w 255298"/>
                  <a:gd name="connsiteY213" fmla="*/ 100248 h 655570"/>
                  <a:gd name="connsiteX214" fmla="*/ 206768 w 255298"/>
                  <a:gd name="connsiteY214" fmla="*/ 104772 h 655570"/>
                  <a:gd name="connsiteX215" fmla="*/ 202758 w 255298"/>
                  <a:gd name="connsiteY215" fmla="*/ 118036 h 655570"/>
                  <a:gd name="connsiteX216" fmla="*/ 201421 w 255298"/>
                  <a:gd name="connsiteY216" fmla="*/ 125747 h 655570"/>
                  <a:gd name="connsiteX217" fmla="*/ 192065 w 255298"/>
                  <a:gd name="connsiteY217" fmla="*/ 151349 h 655570"/>
                  <a:gd name="connsiteX218" fmla="*/ 187541 w 255298"/>
                  <a:gd name="connsiteY218" fmla="*/ 162762 h 655570"/>
                  <a:gd name="connsiteX219" fmla="*/ 183942 w 255298"/>
                  <a:gd name="connsiteY219" fmla="*/ 170267 h 655570"/>
                  <a:gd name="connsiteX220" fmla="*/ 180138 w 255298"/>
                  <a:gd name="connsiteY220" fmla="*/ 179418 h 655570"/>
                  <a:gd name="connsiteX221" fmla="*/ 176642 w 255298"/>
                  <a:gd name="connsiteY221" fmla="*/ 188158 h 655570"/>
                  <a:gd name="connsiteX222" fmla="*/ 175923 w 255298"/>
                  <a:gd name="connsiteY222" fmla="*/ 202450 h 655570"/>
                  <a:gd name="connsiteX223" fmla="*/ 172015 w 255298"/>
                  <a:gd name="connsiteY223" fmla="*/ 209441 h 655570"/>
                  <a:gd name="connsiteX224" fmla="*/ 171810 w 255298"/>
                  <a:gd name="connsiteY224" fmla="*/ 213040 h 655570"/>
                  <a:gd name="connsiteX225" fmla="*/ 167697 w 255298"/>
                  <a:gd name="connsiteY225" fmla="*/ 219415 h 655570"/>
                  <a:gd name="connsiteX226" fmla="*/ 162350 w 255298"/>
                  <a:gd name="connsiteY226" fmla="*/ 230416 h 655570"/>
                  <a:gd name="connsiteX227" fmla="*/ 155256 w 255298"/>
                  <a:gd name="connsiteY227" fmla="*/ 261776 h 655570"/>
                  <a:gd name="connsiteX228" fmla="*/ 153919 w 255298"/>
                  <a:gd name="connsiteY228" fmla="*/ 266300 h 655570"/>
                  <a:gd name="connsiteX229" fmla="*/ 151452 w 255298"/>
                  <a:gd name="connsiteY229" fmla="*/ 270207 h 655570"/>
                  <a:gd name="connsiteX230" fmla="*/ 148059 w 255298"/>
                  <a:gd name="connsiteY230" fmla="*/ 277302 h 655570"/>
                  <a:gd name="connsiteX231" fmla="*/ 143740 w 255298"/>
                  <a:gd name="connsiteY231" fmla="*/ 286863 h 655570"/>
                  <a:gd name="connsiteX232" fmla="*/ 141375 w 255298"/>
                  <a:gd name="connsiteY232" fmla="*/ 290359 h 655570"/>
                  <a:gd name="connsiteX233" fmla="*/ 104155 w 255298"/>
                  <a:gd name="connsiteY233" fmla="*/ 360070 h 655570"/>
                  <a:gd name="connsiteX234" fmla="*/ 102407 w 255298"/>
                  <a:gd name="connsiteY234" fmla="*/ 362024 h 655570"/>
                  <a:gd name="connsiteX235" fmla="*/ 100762 w 255298"/>
                  <a:gd name="connsiteY235" fmla="*/ 367165 h 655570"/>
                  <a:gd name="connsiteX236" fmla="*/ 99014 w 255298"/>
                  <a:gd name="connsiteY236" fmla="*/ 377447 h 655570"/>
                  <a:gd name="connsiteX237" fmla="*/ 95827 w 255298"/>
                  <a:gd name="connsiteY237" fmla="*/ 393178 h 655570"/>
                  <a:gd name="connsiteX238" fmla="*/ 94902 w 255298"/>
                  <a:gd name="connsiteY238" fmla="*/ 394823 h 655570"/>
                  <a:gd name="connsiteX239" fmla="*/ 90686 w 255298"/>
                  <a:gd name="connsiteY239" fmla="*/ 400992 h 655570"/>
                  <a:gd name="connsiteX240" fmla="*/ 86676 w 255298"/>
                  <a:gd name="connsiteY240" fmla="*/ 408292 h 655570"/>
                  <a:gd name="connsiteX241" fmla="*/ 83180 w 255298"/>
                  <a:gd name="connsiteY241" fmla="*/ 415798 h 655570"/>
                  <a:gd name="connsiteX242" fmla="*/ 79273 w 255298"/>
                  <a:gd name="connsiteY242" fmla="*/ 427108 h 655570"/>
                  <a:gd name="connsiteX243" fmla="*/ 77422 w 255298"/>
                  <a:gd name="connsiteY243" fmla="*/ 436670 h 655570"/>
                  <a:gd name="connsiteX244" fmla="*/ 74132 w 255298"/>
                  <a:gd name="connsiteY244" fmla="*/ 438007 h 655570"/>
                  <a:gd name="connsiteX245" fmla="*/ 74132 w 255298"/>
                  <a:gd name="connsiteY245" fmla="*/ 438007 h 655570"/>
                  <a:gd name="connsiteX246" fmla="*/ 63850 w 255298"/>
                  <a:gd name="connsiteY246" fmla="*/ 455075 h 655570"/>
                  <a:gd name="connsiteX247" fmla="*/ 60766 w 255298"/>
                  <a:gd name="connsiteY247" fmla="*/ 464637 h 655570"/>
                  <a:gd name="connsiteX248" fmla="*/ 65393 w 255298"/>
                  <a:gd name="connsiteY248" fmla="*/ 464637 h 655570"/>
                  <a:gd name="connsiteX249" fmla="*/ 66010 w 255298"/>
                  <a:gd name="connsiteY249" fmla="*/ 464534 h 655570"/>
                  <a:gd name="connsiteX250" fmla="*/ 74646 w 255298"/>
                  <a:gd name="connsiteY250" fmla="*/ 447672 h 655570"/>
                  <a:gd name="connsiteX251" fmla="*/ 81227 w 255298"/>
                  <a:gd name="connsiteY251" fmla="*/ 435128 h 655570"/>
                  <a:gd name="connsiteX252" fmla="*/ 81227 w 255298"/>
                  <a:gd name="connsiteY252" fmla="*/ 435128 h 655570"/>
                  <a:gd name="connsiteX253" fmla="*/ 83694 w 255298"/>
                  <a:gd name="connsiteY253" fmla="*/ 433174 h 655570"/>
                  <a:gd name="connsiteX254" fmla="*/ 88116 w 255298"/>
                  <a:gd name="connsiteY254" fmla="*/ 428959 h 655570"/>
                  <a:gd name="connsiteX255" fmla="*/ 91097 w 255298"/>
                  <a:gd name="connsiteY255" fmla="*/ 429267 h 655570"/>
                  <a:gd name="connsiteX256" fmla="*/ 91097 w 255298"/>
                  <a:gd name="connsiteY256" fmla="*/ 432866 h 655570"/>
                  <a:gd name="connsiteX257" fmla="*/ 90686 w 255298"/>
                  <a:gd name="connsiteY257" fmla="*/ 435128 h 655570"/>
                  <a:gd name="connsiteX258" fmla="*/ 93771 w 255298"/>
                  <a:gd name="connsiteY258" fmla="*/ 438624 h 655570"/>
                  <a:gd name="connsiteX259" fmla="*/ 89658 w 255298"/>
                  <a:gd name="connsiteY259" fmla="*/ 444176 h 655570"/>
                  <a:gd name="connsiteX260" fmla="*/ 86573 w 255298"/>
                  <a:gd name="connsiteY260" fmla="*/ 450962 h 655570"/>
                  <a:gd name="connsiteX261" fmla="*/ 84414 w 255298"/>
                  <a:gd name="connsiteY261" fmla="*/ 457748 h 655570"/>
                  <a:gd name="connsiteX262" fmla="*/ 83077 w 255298"/>
                  <a:gd name="connsiteY262" fmla="*/ 459290 h 655570"/>
                  <a:gd name="connsiteX263" fmla="*/ 77217 w 255298"/>
                  <a:gd name="connsiteY263" fmla="*/ 470086 h 655570"/>
                  <a:gd name="connsiteX264" fmla="*/ 74749 w 255298"/>
                  <a:gd name="connsiteY264" fmla="*/ 475844 h 655570"/>
                  <a:gd name="connsiteX265" fmla="*/ 71356 w 255298"/>
                  <a:gd name="connsiteY265" fmla="*/ 480985 h 655570"/>
                  <a:gd name="connsiteX266" fmla="*/ 70636 w 255298"/>
                  <a:gd name="connsiteY266" fmla="*/ 486331 h 655570"/>
                  <a:gd name="connsiteX267" fmla="*/ 68991 w 255298"/>
                  <a:gd name="connsiteY267" fmla="*/ 489519 h 655570"/>
                  <a:gd name="connsiteX268" fmla="*/ 68477 w 255298"/>
                  <a:gd name="connsiteY268" fmla="*/ 491986 h 655570"/>
                  <a:gd name="connsiteX269" fmla="*/ 66215 w 255298"/>
                  <a:gd name="connsiteY269" fmla="*/ 496511 h 655570"/>
                  <a:gd name="connsiteX270" fmla="*/ 64467 w 255298"/>
                  <a:gd name="connsiteY270" fmla="*/ 505250 h 655570"/>
                  <a:gd name="connsiteX271" fmla="*/ 60149 w 255298"/>
                  <a:gd name="connsiteY271" fmla="*/ 509363 h 655570"/>
                  <a:gd name="connsiteX272" fmla="*/ 55419 w 255298"/>
                  <a:gd name="connsiteY272" fmla="*/ 510905 h 655570"/>
                  <a:gd name="connsiteX273" fmla="*/ 54391 w 255298"/>
                  <a:gd name="connsiteY273" fmla="*/ 515121 h 655570"/>
                  <a:gd name="connsiteX274" fmla="*/ 53363 w 255298"/>
                  <a:gd name="connsiteY274" fmla="*/ 521598 h 655570"/>
                  <a:gd name="connsiteX275" fmla="*/ 50175 w 255298"/>
                  <a:gd name="connsiteY275" fmla="*/ 523243 h 655570"/>
                  <a:gd name="connsiteX276" fmla="*/ 44726 w 255298"/>
                  <a:gd name="connsiteY276" fmla="*/ 518102 h 655570"/>
                  <a:gd name="connsiteX277" fmla="*/ 44109 w 255298"/>
                  <a:gd name="connsiteY277" fmla="*/ 517074 h 655570"/>
                  <a:gd name="connsiteX278" fmla="*/ 48633 w 255298"/>
                  <a:gd name="connsiteY278" fmla="*/ 509671 h 655570"/>
                  <a:gd name="connsiteX279" fmla="*/ 47091 w 255298"/>
                  <a:gd name="connsiteY279" fmla="*/ 509568 h 655570"/>
                  <a:gd name="connsiteX280" fmla="*/ 43904 w 255298"/>
                  <a:gd name="connsiteY280" fmla="*/ 510905 h 655570"/>
                  <a:gd name="connsiteX281" fmla="*/ 38146 w 255298"/>
                  <a:gd name="connsiteY281" fmla="*/ 515943 h 655570"/>
                  <a:gd name="connsiteX282" fmla="*/ 33416 w 255298"/>
                  <a:gd name="connsiteY282" fmla="*/ 518308 h 655570"/>
                  <a:gd name="connsiteX283" fmla="*/ 32594 w 255298"/>
                  <a:gd name="connsiteY283" fmla="*/ 522524 h 655570"/>
                  <a:gd name="connsiteX284" fmla="*/ 31051 w 255298"/>
                  <a:gd name="connsiteY284" fmla="*/ 526533 h 655570"/>
                  <a:gd name="connsiteX285" fmla="*/ 26630 w 255298"/>
                  <a:gd name="connsiteY285" fmla="*/ 528898 h 655570"/>
                  <a:gd name="connsiteX286" fmla="*/ 25910 w 255298"/>
                  <a:gd name="connsiteY286" fmla="*/ 531880 h 655570"/>
                  <a:gd name="connsiteX287" fmla="*/ 27967 w 255298"/>
                  <a:gd name="connsiteY287" fmla="*/ 532394 h 655570"/>
                  <a:gd name="connsiteX288" fmla="*/ 29715 w 255298"/>
                  <a:gd name="connsiteY288" fmla="*/ 536096 h 655570"/>
                  <a:gd name="connsiteX289" fmla="*/ 29920 w 255298"/>
                  <a:gd name="connsiteY289" fmla="*/ 537227 h 655570"/>
                  <a:gd name="connsiteX290" fmla="*/ 31463 w 255298"/>
                  <a:gd name="connsiteY290" fmla="*/ 536815 h 655570"/>
                  <a:gd name="connsiteX291" fmla="*/ 36706 w 255298"/>
                  <a:gd name="connsiteY291" fmla="*/ 536301 h 655570"/>
                  <a:gd name="connsiteX292" fmla="*/ 39174 w 255298"/>
                  <a:gd name="connsiteY292" fmla="*/ 541751 h 655570"/>
                  <a:gd name="connsiteX293" fmla="*/ 34753 w 255298"/>
                  <a:gd name="connsiteY293" fmla="*/ 546686 h 655570"/>
                  <a:gd name="connsiteX294" fmla="*/ 28275 w 255298"/>
                  <a:gd name="connsiteY294" fmla="*/ 556042 h 655570"/>
                  <a:gd name="connsiteX295" fmla="*/ 28275 w 255298"/>
                  <a:gd name="connsiteY295" fmla="*/ 557071 h 655570"/>
                  <a:gd name="connsiteX296" fmla="*/ 33519 w 255298"/>
                  <a:gd name="connsiteY296" fmla="*/ 556762 h 655570"/>
                  <a:gd name="connsiteX297" fmla="*/ 40099 w 255298"/>
                  <a:gd name="connsiteY297" fmla="*/ 556454 h 655570"/>
                  <a:gd name="connsiteX298" fmla="*/ 41847 w 255298"/>
                  <a:gd name="connsiteY298" fmla="*/ 560567 h 655570"/>
                  <a:gd name="connsiteX299" fmla="*/ 38660 w 255298"/>
                  <a:gd name="connsiteY299" fmla="*/ 565399 h 655570"/>
                  <a:gd name="connsiteX300" fmla="*/ 36809 w 255298"/>
                  <a:gd name="connsiteY300" fmla="*/ 564371 h 655570"/>
                  <a:gd name="connsiteX301" fmla="*/ 32799 w 255298"/>
                  <a:gd name="connsiteY301" fmla="*/ 560464 h 655570"/>
                  <a:gd name="connsiteX302" fmla="*/ 30126 w 255298"/>
                  <a:gd name="connsiteY302" fmla="*/ 561903 h 655570"/>
                  <a:gd name="connsiteX303" fmla="*/ 20667 w 255298"/>
                  <a:gd name="connsiteY303" fmla="*/ 563034 h 655570"/>
                  <a:gd name="connsiteX304" fmla="*/ 20255 w 255298"/>
                  <a:gd name="connsiteY304" fmla="*/ 562726 h 655570"/>
                  <a:gd name="connsiteX305" fmla="*/ 15731 w 255298"/>
                  <a:gd name="connsiteY305" fmla="*/ 564268 h 655570"/>
                  <a:gd name="connsiteX306" fmla="*/ 15114 w 255298"/>
                  <a:gd name="connsiteY306" fmla="*/ 575783 h 655570"/>
                  <a:gd name="connsiteX307" fmla="*/ 18919 w 255298"/>
                  <a:gd name="connsiteY307" fmla="*/ 572596 h 655570"/>
                  <a:gd name="connsiteX308" fmla="*/ 25499 w 255298"/>
                  <a:gd name="connsiteY308" fmla="*/ 569203 h 655570"/>
                  <a:gd name="connsiteX309" fmla="*/ 26219 w 255298"/>
                  <a:gd name="connsiteY309" fmla="*/ 574241 h 655570"/>
                  <a:gd name="connsiteX310" fmla="*/ 20050 w 255298"/>
                  <a:gd name="connsiteY310" fmla="*/ 579691 h 655570"/>
                  <a:gd name="connsiteX311" fmla="*/ 16759 w 255298"/>
                  <a:gd name="connsiteY311" fmla="*/ 581438 h 655570"/>
                  <a:gd name="connsiteX312" fmla="*/ 7917 w 255298"/>
                  <a:gd name="connsiteY312" fmla="*/ 589972 h 655570"/>
                  <a:gd name="connsiteX313" fmla="*/ 5347 w 255298"/>
                  <a:gd name="connsiteY313" fmla="*/ 593366 h 655570"/>
                  <a:gd name="connsiteX314" fmla="*/ 3907 w 255298"/>
                  <a:gd name="connsiteY314" fmla="*/ 596759 h 655570"/>
                  <a:gd name="connsiteX315" fmla="*/ 5347 w 255298"/>
                  <a:gd name="connsiteY315" fmla="*/ 596656 h 655570"/>
                  <a:gd name="connsiteX316" fmla="*/ 7711 w 255298"/>
                  <a:gd name="connsiteY316" fmla="*/ 596553 h 655570"/>
                  <a:gd name="connsiteX317" fmla="*/ 7609 w 255298"/>
                  <a:gd name="connsiteY317" fmla="*/ 599123 h 655570"/>
                  <a:gd name="connsiteX318" fmla="*/ 7095 w 255298"/>
                  <a:gd name="connsiteY318" fmla="*/ 601385 h 655570"/>
                  <a:gd name="connsiteX319" fmla="*/ 7609 w 255298"/>
                  <a:gd name="connsiteY319" fmla="*/ 601591 h 655570"/>
                  <a:gd name="connsiteX320" fmla="*/ 10488 w 255298"/>
                  <a:gd name="connsiteY320" fmla="*/ 600974 h 655570"/>
                  <a:gd name="connsiteX321" fmla="*/ 12955 w 255298"/>
                  <a:gd name="connsiteY321" fmla="*/ 596039 h 655570"/>
                  <a:gd name="connsiteX322" fmla="*/ 20153 w 255298"/>
                  <a:gd name="connsiteY322" fmla="*/ 586477 h 655570"/>
                  <a:gd name="connsiteX323" fmla="*/ 23340 w 255298"/>
                  <a:gd name="connsiteY323" fmla="*/ 588019 h 655570"/>
                  <a:gd name="connsiteX324" fmla="*/ 20255 w 255298"/>
                  <a:gd name="connsiteY324" fmla="*/ 596759 h 655570"/>
                  <a:gd name="connsiteX325" fmla="*/ 17479 w 255298"/>
                  <a:gd name="connsiteY325" fmla="*/ 600563 h 655570"/>
                  <a:gd name="connsiteX326" fmla="*/ 14292 w 255298"/>
                  <a:gd name="connsiteY326" fmla="*/ 606732 h 655570"/>
                  <a:gd name="connsiteX327" fmla="*/ 11002 w 255298"/>
                  <a:gd name="connsiteY327" fmla="*/ 613004 h 655570"/>
                  <a:gd name="connsiteX328" fmla="*/ 7609 w 255298"/>
                  <a:gd name="connsiteY328" fmla="*/ 616500 h 655570"/>
                  <a:gd name="connsiteX329" fmla="*/ 5244 w 255298"/>
                  <a:gd name="connsiteY329" fmla="*/ 619173 h 655570"/>
                  <a:gd name="connsiteX330" fmla="*/ 411 w 255298"/>
                  <a:gd name="connsiteY330" fmla="*/ 622566 h 655570"/>
                  <a:gd name="connsiteX331" fmla="*/ 0 w 255298"/>
                  <a:gd name="connsiteY331" fmla="*/ 626267 h 655570"/>
                  <a:gd name="connsiteX332" fmla="*/ 2982 w 255298"/>
                  <a:gd name="connsiteY332" fmla="*/ 629660 h 655570"/>
                  <a:gd name="connsiteX333" fmla="*/ 2982 w 255298"/>
                  <a:gd name="connsiteY333" fmla="*/ 629660 h 655570"/>
                  <a:gd name="connsiteX334" fmla="*/ 4627 w 255298"/>
                  <a:gd name="connsiteY334" fmla="*/ 630689 h 655570"/>
                  <a:gd name="connsiteX335" fmla="*/ 8945 w 255298"/>
                  <a:gd name="connsiteY335" fmla="*/ 630072 h 655570"/>
                  <a:gd name="connsiteX336" fmla="*/ 13264 w 255298"/>
                  <a:gd name="connsiteY336" fmla="*/ 630175 h 655570"/>
                  <a:gd name="connsiteX337" fmla="*/ 14292 w 255298"/>
                  <a:gd name="connsiteY337" fmla="*/ 633362 h 655570"/>
                  <a:gd name="connsiteX338" fmla="*/ 10488 w 255298"/>
                  <a:gd name="connsiteY338" fmla="*/ 637475 h 655570"/>
                  <a:gd name="connsiteX339" fmla="*/ 6786 w 255298"/>
                  <a:gd name="connsiteY339" fmla="*/ 639325 h 655570"/>
                  <a:gd name="connsiteX340" fmla="*/ 6786 w 255298"/>
                  <a:gd name="connsiteY340" fmla="*/ 639634 h 655570"/>
                  <a:gd name="connsiteX341" fmla="*/ 6889 w 255298"/>
                  <a:gd name="connsiteY341" fmla="*/ 641999 h 655570"/>
                  <a:gd name="connsiteX342" fmla="*/ 9048 w 255298"/>
                  <a:gd name="connsiteY342" fmla="*/ 642615 h 655570"/>
                  <a:gd name="connsiteX343" fmla="*/ 9871 w 255298"/>
                  <a:gd name="connsiteY343" fmla="*/ 645392 h 655570"/>
                  <a:gd name="connsiteX344" fmla="*/ 9973 w 255298"/>
                  <a:gd name="connsiteY344" fmla="*/ 647242 h 655570"/>
                  <a:gd name="connsiteX345" fmla="*/ 13058 w 255298"/>
                  <a:gd name="connsiteY345" fmla="*/ 643130 h 655570"/>
                  <a:gd name="connsiteX346" fmla="*/ 17788 w 255298"/>
                  <a:gd name="connsiteY346" fmla="*/ 640354 h 655570"/>
                  <a:gd name="connsiteX347" fmla="*/ 22414 w 255298"/>
                  <a:gd name="connsiteY347" fmla="*/ 647345 h 655570"/>
                  <a:gd name="connsiteX348" fmla="*/ 20358 w 255298"/>
                  <a:gd name="connsiteY348" fmla="*/ 650841 h 655570"/>
                  <a:gd name="connsiteX349" fmla="*/ 60252 w 255298"/>
                  <a:gd name="connsiteY349" fmla="*/ 655571 h 655570"/>
                  <a:gd name="connsiteX350" fmla="*/ 60971 w 255298"/>
                  <a:gd name="connsiteY350" fmla="*/ 654543 h 655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</a:cxnLst>
                <a:rect l="l" t="t" r="r" b="b"/>
                <a:pathLst>
                  <a:path w="255298" h="655570">
                    <a:moveTo>
                      <a:pt x="60971" y="654543"/>
                    </a:moveTo>
                    <a:cubicBezTo>
                      <a:pt x="60046" y="653103"/>
                      <a:pt x="58607" y="651458"/>
                      <a:pt x="56653" y="650738"/>
                    </a:cubicBezTo>
                    <a:cubicBezTo>
                      <a:pt x="56550" y="650738"/>
                      <a:pt x="56447" y="650635"/>
                      <a:pt x="56242" y="650635"/>
                    </a:cubicBezTo>
                    <a:cubicBezTo>
                      <a:pt x="51821" y="649299"/>
                      <a:pt x="41025" y="650121"/>
                      <a:pt x="34547" y="650944"/>
                    </a:cubicBezTo>
                    <a:cubicBezTo>
                      <a:pt x="34033" y="651047"/>
                      <a:pt x="33519" y="651047"/>
                      <a:pt x="33005" y="651149"/>
                    </a:cubicBezTo>
                    <a:cubicBezTo>
                      <a:pt x="32902" y="651149"/>
                      <a:pt x="32902" y="651149"/>
                      <a:pt x="32799" y="651149"/>
                    </a:cubicBezTo>
                    <a:cubicBezTo>
                      <a:pt x="29817" y="651561"/>
                      <a:pt x="29303" y="648373"/>
                      <a:pt x="28995" y="646214"/>
                    </a:cubicBezTo>
                    <a:cubicBezTo>
                      <a:pt x="28892" y="645597"/>
                      <a:pt x="28686" y="644466"/>
                      <a:pt x="28481" y="644158"/>
                    </a:cubicBezTo>
                    <a:cubicBezTo>
                      <a:pt x="28378" y="644158"/>
                      <a:pt x="28172" y="644158"/>
                      <a:pt x="28069" y="644055"/>
                    </a:cubicBezTo>
                    <a:cubicBezTo>
                      <a:pt x="28069" y="644055"/>
                      <a:pt x="28069" y="644055"/>
                      <a:pt x="28069" y="644055"/>
                    </a:cubicBezTo>
                    <a:cubicBezTo>
                      <a:pt x="27761" y="643952"/>
                      <a:pt x="27555" y="643747"/>
                      <a:pt x="27350" y="643438"/>
                    </a:cubicBezTo>
                    <a:cubicBezTo>
                      <a:pt x="26013" y="640971"/>
                      <a:pt x="30537" y="628838"/>
                      <a:pt x="33827" y="623800"/>
                    </a:cubicBezTo>
                    <a:cubicBezTo>
                      <a:pt x="34239" y="623183"/>
                      <a:pt x="34341" y="622669"/>
                      <a:pt x="34341" y="622463"/>
                    </a:cubicBezTo>
                    <a:cubicBezTo>
                      <a:pt x="34341" y="622360"/>
                      <a:pt x="34341" y="622360"/>
                      <a:pt x="34341" y="622258"/>
                    </a:cubicBezTo>
                    <a:cubicBezTo>
                      <a:pt x="33930" y="621435"/>
                      <a:pt x="30846" y="621332"/>
                      <a:pt x="28995" y="621229"/>
                    </a:cubicBezTo>
                    <a:cubicBezTo>
                      <a:pt x="26527" y="621126"/>
                      <a:pt x="24265" y="621024"/>
                      <a:pt x="23134" y="620098"/>
                    </a:cubicBezTo>
                    <a:cubicBezTo>
                      <a:pt x="22312" y="619481"/>
                      <a:pt x="22106" y="618762"/>
                      <a:pt x="22106" y="618042"/>
                    </a:cubicBezTo>
                    <a:cubicBezTo>
                      <a:pt x="22106" y="617014"/>
                      <a:pt x="22723" y="615883"/>
                      <a:pt x="23237" y="614752"/>
                    </a:cubicBezTo>
                    <a:cubicBezTo>
                      <a:pt x="23648" y="613826"/>
                      <a:pt x="24162" y="612901"/>
                      <a:pt x="24471" y="611873"/>
                    </a:cubicBezTo>
                    <a:cubicBezTo>
                      <a:pt x="24574" y="611359"/>
                      <a:pt x="24676" y="610948"/>
                      <a:pt x="24676" y="610433"/>
                    </a:cubicBezTo>
                    <a:cubicBezTo>
                      <a:pt x="24676" y="610433"/>
                      <a:pt x="24676" y="610433"/>
                      <a:pt x="24676" y="610433"/>
                    </a:cubicBezTo>
                    <a:cubicBezTo>
                      <a:pt x="24676" y="609919"/>
                      <a:pt x="24574" y="609302"/>
                      <a:pt x="24368" y="608685"/>
                    </a:cubicBezTo>
                    <a:cubicBezTo>
                      <a:pt x="24060" y="607863"/>
                      <a:pt x="23854" y="606937"/>
                      <a:pt x="23854" y="606012"/>
                    </a:cubicBezTo>
                    <a:cubicBezTo>
                      <a:pt x="23854" y="603133"/>
                      <a:pt x="25191" y="600049"/>
                      <a:pt x="26630" y="597375"/>
                    </a:cubicBezTo>
                    <a:cubicBezTo>
                      <a:pt x="27041" y="596553"/>
                      <a:pt x="27453" y="595833"/>
                      <a:pt x="27864" y="595113"/>
                    </a:cubicBezTo>
                    <a:cubicBezTo>
                      <a:pt x="28481" y="594085"/>
                      <a:pt x="28995" y="593263"/>
                      <a:pt x="29303" y="592543"/>
                    </a:cubicBezTo>
                    <a:cubicBezTo>
                      <a:pt x="31051" y="588842"/>
                      <a:pt x="36295" y="581130"/>
                      <a:pt x="41436" y="581130"/>
                    </a:cubicBezTo>
                    <a:cubicBezTo>
                      <a:pt x="41436" y="581130"/>
                      <a:pt x="41436" y="581130"/>
                      <a:pt x="41436" y="581130"/>
                    </a:cubicBezTo>
                    <a:cubicBezTo>
                      <a:pt x="42978" y="581130"/>
                      <a:pt x="43801" y="579691"/>
                      <a:pt x="45035" y="577120"/>
                    </a:cubicBezTo>
                    <a:cubicBezTo>
                      <a:pt x="45857" y="575269"/>
                      <a:pt x="46885" y="573110"/>
                      <a:pt x="48736" y="571362"/>
                    </a:cubicBezTo>
                    <a:cubicBezTo>
                      <a:pt x="49250" y="570848"/>
                      <a:pt x="49970" y="570334"/>
                      <a:pt x="50690" y="569923"/>
                    </a:cubicBezTo>
                    <a:cubicBezTo>
                      <a:pt x="51615" y="569306"/>
                      <a:pt x="52129" y="568689"/>
                      <a:pt x="52437" y="567969"/>
                    </a:cubicBezTo>
                    <a:cubicBezTo>
                      <a:pt x="52849" y="566941"/>
                      <a:pt x="52643" y="565810"/>
                      <a:pt x="52437" y="564268"/>
                    </a:cubicBezTo>
                    <a:cubicBezTo>
                      <a:pt x="52232" y="563034"/>
                      <a:pt x="52026" y="561595"/>
                      <a:pt x="52335" y="560258"/>
                    </a:cubicBezTo>
                    <a:cubicBezTo>
                      <a:pt x="52643" y="559127"/>
                      <a:pt x="53260" y="557996"/>
                      <a:pt x="54597" y="557071"/>
                    </a:cubicBezTo>
                    <a:cubicBezTo>
                      <a:pt x="56447" y="555734"/>
                      <a:pt x="57373" y="553883"/>
                      <a:pt x="58195" y="552033"/>
                    </a:cubicBezTo>
                    <a:cubicBezTo>
                      <a:pt x="59326" y="549462"/>
                      <a:pt x="60560" y="546686"/>
                      <a:pt x="64570" y="546069"/>
                    </a:cubicBezTo>
                    <a:cubicBezTo>
                      <a:pt x="66112" y="545863"/>
                      <a:pt x="66935" y="544938"/>
                      <a:pt x="67552" y="543601"/>
                    </a:cubicBezTo>
                    <a:cubicBezTo>
                      <a:pt x="67860" y="542779"/>
                      <a:pt x="68169" y="541853"/>
                      <a:pt x="68477" y="540722"/>
                    </a:cubicBezTo>
                    <a:cubicBezTo>
                      <a:pt x="68991" y="538461"/>
                      <a:pt x="69711" y="535890"/>
                      <a:pt x="72076" y="534862"/>
                    </a:cubicBezTo>
                    <a:cubicBezTo>
                      <a:pt x="72179" y="534759"/>
                      <a:pt x="72384" y="534759"/>
                      <a:pt x="72487" y="534759"/>
                    </a:cubicBezTo>
                    <a:cubicBezTo>
                      <a:pt x="73618" y="534348"/>
                      <a:pt x="74132" y="533731"/>
                      <a:pt x="74441" y="532703"/>
                    </a:cubicBezTo>
                    <a:cubicBezTo>
                      <a:pt x="74646" y="531983"/>
                      <a:pt x="74646" y="531160"/>
                      <a:pt x="74749" y="530132"/>
                    </a:cubicBezTo>
                    <a:cubicBezTo>
                      <a:pt x="74852" y="527973"/>
                      <a:pt x="75058" y="525300"/>
                      <a:pt x="76600" y="522524"/>
                    </a:cubicBezTo>
                    <a:cubicBezTo>
                      <a:pt x="76600" y="522524"/>
                      <a:pt x="76600" y="522524"/>
                      <a:pt x="76600" y="522421"/>
                    </a:cubicBezTo>
                    <a:cubicBezTo>
                      <a:pt x="77731" y="520261"/>
                      <a:pt x="78039" y="518308"/>
                      <a:pt x="78245" y="516560"/>
                    </a:cubicBezTo>
                    <a:cubicBezTo>
                      <a:pt x="78656" y="513578"/>
                      <a:pt x="79067" y="510802"/>
                      <a:pt x="83386" y="509157"/>
                    </a:cubicBezTo>
                    <a:cubicBezTo>
                      <a:pt x="85031" y="508540"/>
                      <a:pt x="86059" y="507615"/>
                      <a:pt x="86573" y="506587"/>
                    </a:cubicBezTo>
                    <a:cubicBezTo>
                      <a:pt x="86573" y="506484"/>
                      <a:pt x="86676" y="506381"/>
                      <a:pt x="86676" y="506278"/>
                    </a:cubicBezTo>
                    <a:cubicBezTo>
                      <a:pt x="87293" y="504222"/>
                      <a:pt x="85751" y="501651"/>
                      <a:pt x="84414" y="499904"/>
                    </a:cubicBezTo>
                    <a:cubicBezTo>
                      <a:pt x="84311" y="499801"/>
                      <a:pt x="84311" y="499698"/>
                      <a:pt x="84208" y="499595"/>
                    </a:cubicBezTo>
                    <a:cubicBezTo>
                      <a:pt x="83900" y="499184"/>
                      <a:pt x="83489" y="498464"/>
                      <a:pt x="83386" y="497744"/>
                    </a:cubicBezTo>
                    <a:cubicBezTo>
                      <a:pt x="83386" y="497333"/>
                      <a:pt x="83386" y="497025"/>
                      <a:pt x="83591" y="496613"/>
                    </a:cubicBezTo>
                    <a:cubicBezTo>
                      <a:pt x="84414" y="494968"/>
                      <a:pt x="87190" y="494763"/>
                      <a:pt x="90583" y="494763"/>
                    </a:cubicBezTo>
                    <a:cubicBezTo>
                      <a:pt x="90583" y="494763"/>
                      <a:pt x="90583" y="494763"/>
                      <a:pt x="90583" y="494763"/>
                    </a:cubicBezTo>
                    <a:cubicBezTo>
                      <a:pt x="90892" y="494763"/>
                      <a:pt x="91303" y="494763"/>
                      <a:pt x="91714" y="494763"/>
                    </a:cubicBezTo>
                    <a:cubicBezTo>
                      <a:pt x="91714" y="494763"/>
                      <a:pt x="91714" y="494763"/>
                      <a:pt x="91714" y="494763"/>
                    </a:cubicBezTo>
                    <a:cubicBezTo>
                      <a:pt x="92331" y="494763"/>
                      <a:pt x="92742" y="494557"/>
                      <a:pt x="93154" y="494249"/>
                    </a:cubicBezTo>
                    <a:cubicBezTo>
                      <a:pt x="93154" y="494249"/>
                      <a:pt x="93154" y="494249"/>
                      <a:pt x="93154" y="494249"/>
                    </a:cubicBezTo>
                    <a:cubicBezTo>
                      <a:pt x="93565" y="493940"/>
                      <a:pt x="93771" y="493529"/>
                      <a:pt x="93976" y="493117"/>
                    </a:cubicBezTo>
                    <a:cubicBezTo>
                      <a:pt x="94490" y="491884"/>
                      <a:pt x="94490" y="490238"/>
                      <a:pt x="93873" y="489622"/>
                    </a:cubicBezTo>
                    <a:cubicBezTo>
                      <a:pt x="93771" y="489519"/>
                      <a:pt x="93462" y="489108"/>
                      <a:pt x="92537" y="489313"/>
                    </a:cubicBezTo>
                    <a:cubicBezTo>
                      <a:pt x="92434" y="489313"/>
                      <a:pt x="92434" y="489313"/>
                      <a:pt x="92331" y="489416"/>
                    </a:cubicBezTo>
                    <a:cubicBezTo>
                      <a:pt x="92125" y="489519"/>
                      <a:pt x="92023" y="489519"/>
                      <a:pt x="91817" y="489519"/>
                    </a:cubicBezTo>
                    <a:cubicBezTo>
                      <a:pt x="89452" y="490136"/>
                      <a:pt x="87499" y="489519"/>
                      <a:pt x="86676" y="487874"/>
                    </a:cubicBezTo>
                    <a:cubicBezTo>
                      <a:pt x="85442" y="485715"/>
                      <a:pt x="86470" y="482527"/>
                      <a:pt x="89041" y="479957"/>
                    </a:cubicBezTo>
                    <a:cubicBezTo>
                      <a:pt x="89041" y="479957"/>
                      <a:pt x="89041" y="479957"/>
                      <a:pt x="89041" y="479957"/>
                    </a:cubicBezTo>
                    <a:cubicBezTo>
                      <a:pt x="89041" y="479957"/>
                      <a:pt x="89041" y="479957"/>
                      <a:pt x="89041" y="479957"/>
                    </a:cubicBezTo>
                    <a:cubicBezTo>
                      <a:pt x="89247" y="479751"/>
                      <a:pt x="89452" y="479545"/>
                      <a:pt x="89761" y="479340"/>
                    </a:cubicBezTo>
                    <a:cubicBezTo>
                      <a:pt x="92228" y="477181"/>
                      <a:pt x="91611" y="475741"/>
                      <a:pt x="90789" y="473890"/>
                    </a:cubicBezTo>
                    <a:cubicBezTo>
                      <a:pt x="90480" y="473068"/>
                      <a:pt x="90069" y="472143"/>
                      <a:pt x="90069" y="471114"/>
                    </a:cubicBezTo>
                    <a:cubicBezTo>
                      <a:pt x="90069" y="470497"/>
                      <a:pt x="90275" y="469778"/>
                      <a:pt x="90789" y="469161"/>
                    </a:cubicBezTo>
                    <a:cubicBezTo>
                      <a:pt x="92640" y="466590"/>
                      <a:pt x="93873" y="463095"/>
                      <a:pt x="92331" y="461655"/>
                    </a:cubicBezTo>
                    <a:cubicBezTo>
                      <a:pt x="92125" y="461449"/>
                      <a:pt x="91817" y="461141"/>
                      <a:pt x="91714" y="460318"/>
                    </a:cubicBezTo>
                    <a:cubicBezTo>
                      <a:pt x="91714" y="460318"/>
                      <a:pt x="91714" y="460318"/>
                      <a:pt x="91714" y="460318"/>
                    </a:cubicBezTo>
                    <a:cubicBezTo>
                      <a:pt x="91714" y="460318"/>
                      <a:pt x="91714" y="460318"/>
                      <a:pt x="91714" y="460318"/>
                    </a:cubicBezTo>
                    <a:cubicBezTo>
                      <a:pt x="91714" y="460318"/>
                      <a:pt x="91714" y="460318"/>
                      <a:pt x="91714" y="460318"/>
                    </a:cubicBezTo>
                    <a:cubicBezTo>
                      <a:pt x="91714" y="460318"/>
                      <a:pt x="91714" y="460318"/>
                      <a:pt x="91714" y="460318"/>
                    </a:cubicBezTo>
                    <a:cubicBezTo>
                      <a:pt x="91611" y="459290"/>
                      <a:pt x="91714" y="457439"/>
                      <a:pt x="92845" y="454355"/>
                    </a:cubicBezTo>
                    <a:cubicBezTo>
                      <a:pt x="93873" y="451270"/>
                      <a:pt x="97266" y="443250"/>
                      <a:pt x="100248" y="442839"/>
                    </a:cubicBezTo>
                    <a:cubicBezTo>
                      <a:pt x="101482" y="442633"/>
                      <a:pt x="102818" y="437493"/>
                      <a:pt x="103744" y="433586"/>
                    </a:cubicBezTo>
                    <a:cubicBezTo>
                      <a:pt x="104052" y="432146"/>
                      <a:pt x="104361" y="430912"/>
                      <a:pt x="104566" y="430090"/>
                    </a:cubicBezTo>
                    <a:cubicBezTo>
                      <a:pt x="104669" y="429473"/>
                      <a:pt x="104875" y="428856"/>
                      <a:pt x="104978" y="428239"/>
                    </a:cubicBezTo>
                    <a:cubicBezTo>
                      <a:pt x="105183" y="427211"/>
                      <a:pt x="105389" y="426388"/>
                      <a:pt x="105595" y="425771"/>
                    </a:cubicBezTo>
                    <a:cubicBezTo>
                      <a:pt x="106109" y="424023"/>
                      <a:pt x="105903" y="422378"/>
                      <a:pt x="105697" y="420528"/>
                    </a:cubicBezTo>
                    <a:cubicBezTo>
                      <a:pt x="105595" y="419499"/>
                      <a:pt x="105492" y="418574"/>
                      <a:pt x="105492" y="417546"/>
                    </a:cubicBezTo>
                    <a:cubicBezTo>
                      <a:pt x="105492" y="416518"/>
                      <a:pt x="105595" y="415387"/>
                      <a:pt x="106109" y="414358"/>
                    </a:cubicBezTo>
                    <a:cubicBezTo>
                      <a:pt x="106726" y="412816"/>
                      <a:pt x="107754" y="411788"/>
                      <a:pt x="108782" y="410657"/>
                    </a:cubicBezTo>
                    <a:cubicBezTo>
                      <a:pt x="110324" y="409012"/>
                      <a:pt x="112072" y="407161"/>
                      <a:pt x="113203" y="403151"/>
                    </a:cubicBezTo>
                    <a:cubicBezTo>
                      <a:pt x="113306" y="402740"/>
                      <a:pt x="113409" y="402329"/>
                      <a:pt x="113614" y="401918"/>
                    </a:cubicBezTo>
                    <a:cubicBezTo>
                      <a:pt x="115568" y="395645"/>
                      <a:pt x="117727" y="392664"/>
                      <a:pt x="120812" y="392150"/>
                    </a:cubicBezTo>
                    <a:cubicBezTo>
                      <a:pt x="121840" y="391944"/>
                      <a:pt x="122560" y="388243"/>
                      <a:pt x="123074" y="385775"/>
                    </a:cubicBezTo>
                    <a:cubicBezTo>
                      <a:pt x="123485" y="383924"/>
                      <a:pt x="123793" y="381971"/>
                      <a:pt x="124410" y="380531"/>
                    </a:cubicBezTo>
                    <a:cubicBezTo>
                      <a:pt x="125336" y="378269"/>
                      <a:pt x="127289" y="377961"/>
                      <a:pt x="129037" y="377755"/>
                    </a:cubicBezTo>
                    <a:cubicBezTo>
                      <a:pt x="129140" y="377755"/>
                      <a:pt x="129140" y="377755"/>
                      <a:pt x="129243" y="377755"/>
                    </a:cubicBezTo>
                    <a:cubicBezTo>
                      <a:pt x="131197" y="377447"/>
                      <a:pt x="133047" y="377138"/>
                      <a:pt x="134281" y="374259"/>
                    </a:cubicBezTo>
                    <a:cubicBezTo>
                      <a:pt x="135001" y="372511"/>
                      <a:pt x="135104" y="371483"/>
                      <a:pt x="134795" y="370661"/>
                    </a:cubicBezTo>
                    <a:cubicBezTo>
                      <a:pt x="134795" y="370661"/>
                      <a:pt x="134795" y="370661"/>
                      <a:pt x="134795" y="370661"/>
                    </a:cubicBezTo>
                    <a:cubicBezTo>
                      <a:pt x="134795" y="370661"/>
                      <a:pt x="134795" y="370661"/>
                      <a:pt x="134795" y="370661"/>
                    </a:cubicBezTo>
                    <a:cubicBezTo>
                      <a:pt x="134795" y="370661"/>
                      <a:pt x="134795" y="370661"/>
                      <a:pt x="134795" y="370661"/>
                    </a:cubicBezTo>
                    <a:cubicBezTo>
                      <a:pt x="134795" y="370661"/>
                      <a:pt x="134795" y="370661"/>
                      <a:pt x="134795" y="370661"/>
                    </a:cubicBezTo>
                    <a:cubicBezTo>
                      <a:pt x="134795" y="370661"/>
                      <a:pt x="134795" y="370661"/>
                      <a:pt x="134795" y="370661"/>
                    </a:cubicBezTo>
                    <a:cubicBezTo>
                      <a:pt x="134795" y="370661"/>
                      <a:pt x="134795" y="370661"/>
                      <a:pt x="134795" y="370661"/>
                    </a:cubicBezTo>
                    <a:cubicBezTo>
                      <a:pt x="134692" y="370352"/>
                      <a:pt x="134487" y="370044"/>
                      <a:pt x="134281" y="369735"/>
                    </a:cubicBezTo>
                    <a:cubicBezTo>
                      <a:pt x="134178" y="369632"/>
                      <a:pt x="134075" y="369530"/>
                      <a:pt x="134075" y="369427"/>
                    </a:cubicBezTo>
                    <a:cubicBezTo>
                      <a:pt x="133458" y="368604"/>
                      <a:pt x="132739" y="367679"/>
                      <a:pt x="133150" y="365931"/>
                    </a:cubicBezTo>
                    <a:cubicBezTo>
                      <a:pt x="133150" y="365931"/>
                      <a:pt x="133150" y="365931"/>
                      <a:pt x="133150" y="365931"/>
                    </a:cubicBezTo>
                    <a:cubicBezTo>
                      <a:pt x="133150" y="365931"/>
                      <a:pt x="133150" y="365931"/>
                      <a:pt x="133150" y="365931"/>
                    </a:cubicBezTo>
                    <a:cubicBezTo>
                      <a:pt x="133253" y="365623"/>
                      <a:pt x="133356" y="365314"/>
                      <a:pt x="133561" y="364903"/>
                    </a:cubicBezTo>
                    <a:cubicBezTo>
                      <a:pt x="133973" y="364080"/>
                      <a:pt x="134281" y="363258"/>
                      <a:pt x="134589" y="362332"/>
                    </a:cubicBezTo>
                    <a:cubicBezTo>
                      <a:pt x="135309" y="360276"/>
                      <a:pt x="135720" y="357911"/>
                      <a:pt x="136337" y="354930"/>
                    </a:cubicBezTo>
                    <a:cubicBezTo>
                      <a:pt x="136954" y="351845"/>
                      <a:pt x="137777" y="348040"/>
                      <a:pt x="139011" y="343517"/>
                    </a:cubicBezTo>
                    <a:cubicBezTo>
                      <a:pt x="141375" y="334674"/>
                      <a:pt x="147236" y="331281"/>
                      <a:pt x="151452" y="328711"/>
                    </a:cubicBezTo>
                    <a:cubicBezTo>
                      <a:pt x="152583" y="327991"/>
                      <a:pt x="153611" y="327477"/>
                      <a:pt x="154331" y="326860"/>
                    </a:cubicBezTo>
                    <a:cubicBezTo>
                      <a:pt x="155770" y="325729"/>
                      <a:pt x="156079" y="321308"/>
                      <a:pt x="156387" y="317503"/>
                    </a:cubicBezTo>
                    <a:cubicBezTo>
                      <a:pt x="156695" y="312671"/>
                      <a:pt x="157107" y="308147"/>
                      <a:pt x="159369" y="306502"/>
                    </a:cubicBezTo>
                    <a:cubicBezTo>
                      <a:pt x="159574" y="306399"/>
                      <a:pt x="159677" y="306296"/>
                      <a:pt x="159883" y="306193"/>
                    </a:cubicBezTo>
                    <a:cubicBezTo>
                      <a:pt x="160911" y="305679"/>
                      <a:pt x="161734" y="304754"/>
                      <a:pt x="162248" y="303623"/>
                    </a:cubicBezTo>
                    <a:cubicBezTo>
                      <a:pt x="162659" y="302698"/>
                      <a:pt x="163070" y="301669"/>
                      <a:pt x="163379" y="300641"/>
                    </a:cubicBezTo>
                    <a:cubicBezTo>
                      <a:pt x="164201" y="298276"/>
                      <a:pt x="165024" y="295912"/>
                      <a:pt x="166977" y="294575"/>
                    </a:cubicBezTo>
                    <a:cubicBezTo>
                      <a:pt x="169034" y="293238"/>
                      <a:pt x="169959" y="290771"/>
                      <a:pt x="171193" y="287583"/>
                    </a:cubicBezTo>
                    <a:cubicBezTo>
                      <a:pt x="171707" y="286349"/>
                      <a:pt x="172221" y="285013"/>
                      <a:pt x="172838" y="283573"/>
                    </a:cubicBezTo>
                    <a:cubicBezTo>
                      <a:pt x="173146" y="282854"/>
                      <a:pt x="173558" y="282031"/>
                      <a:pt x="173969" y="281311"/>
                    </a:cubicBezTo>
                    <a:cubicBezTo>
                      <a:pt x="175511" y="278432"/>
                      <a:pt x="175100" y="276376"/>
                      <a:pt x="174483" y="274114"/>
                    </a:cubicBezTo>
                    <a:cubicBezTo>
                      <a:pt x="174483" y="274011"/>
                      <a:pt x="174483" y="274011"/>
                      <a:pt x="174483" y="273908"/>
                    </a:cubicBezTo>
                    <a:cubicBezTo>
                      <a:pt x="174175" y="272675"/>
                      <a:pt x="173763" y="271235"/>
                      <a:pt x="173763" y="269693"/>
                    </a:cubicBezTo>
                    <a:cubicBezTo>
                      <a:pt x="173763" y="268973"/>
                      <a:pt x="173866" y="268253"/>
                      <a:pt x="174072" y="267431"/>
                    </a:cubicBezTo>
                    <a:cubicBezTo>
                      <a:pt x="175306" y="262290"/>
                      <a:pt x="175717" y="257663"/>
                      <a:pt x="173249" y="251905"/>
                    </a:cubicBezTo>
                    <a:cubicBezTo>
                      <a:pt x="171501" y="247792"/>
                      <a:pt x="172735" y="241109"/>
                      <a:pt x="174483" y="236997"/>
                    </a:cubicBezTo>
                    <a:cubicBezTo>
                      <a:pt x="174483" y="236997"/>
                      <a:pt x="174483" y="236997"/>
                      <a:pt x="174483" y="236997"/>
                    </a:cubicBezTo>
                    <a:cubicBezTo>
                      <a:pt x="174483" y="236997"/>
                      <a:pt x="174483" y="236997"/>
                      <a:pt x="174483" y="236997"/>
                    </a:cubicBezTo>
                    <a:cubicBezTo>
                      <a:pt x="174483" y="236997"/>
                      <a:pt x="174483" y="236997"/>
                      <a:pt x="174483" y="236997"/>
                    </a:cubicBezTo>
                    <a:cubicBezTo>
                      <a:pt x="174483" y="236997"/>
                      <a:pt x="174483" y="236997"/>
                      <a:pt x="174483" y="236997"/>
                    </a:cubicBezTo>
                    <a:cubicBezTo>
                      <a:pt x="174791" y="236174"/>
                      <a:pt x="175203" y="235557"/>
                      <a:pt x="175614" y="234940"/>
                    </a:cubicBezTo>
                    <a:cubicBezTo>
                      <a:pt x="175614" y="234940"/>
                      <a:pt x="175614" y="234940"/>
                      <a:pt x="175614" y="234940"/>
                    </a:cubicBezTo>
                    <a:cubicBezTo>
                      <a:pt x="175614" y="234940"/>
                      <a:pt x="175614" y="234940"/>
                      <a:pt x="175614" y="234940"/>
                    </a:cubicBezTo>
                    <a:cubicBezTo>
                      <a:pt x="175614" y="234940"/>
                      <a:pt x="175614" y="234940"/>
                      <a:pt x="175614" y="234940"/>
                    </a:cubicBezTo>
                    <a:cubicBezTo>
                      <a:pt x="175614" y="234940"/>
                      <a:pt x="175614" y="234940"/>
                      <a:pt x="175614" y="234940"/>
                    </a:cubicBezTo>
                    <a:cubicBezTo>
                      <a:pt x="176437" y="233706"/>
                      <a:pt x="177362" y="232987"/>
                      <a:pt x="178287" y="232987"/>
                    </a:cubicBezTo>
                    <a:cubicBezTo>
                      <a:pt x="178287" y="232987"/>
                      <a:pt x="178287" y="232987"/>
                      <a:pt x="178287" y="232987"/>
                    </a:cubicBezTo>
                    <a:cubicBezTo>
                      <a:pt x="178390" y="232987"/>
                      <a:pt x="178596" y="232781"/>
                      <a:pt x="178699" y="232473"/>
                    </a:cubicBezTo>
                    <a:cubicBezTo>
                      <a:pt x="179213" y="231650"/>
                      <a:pt x="179830" y="230108"/>
                      <a:pt x="180344" y="228977"/>
                    </a:cubicBezTo>
                    <a:cubicBezTo>
                      <a:pt x="181783" y="225584"/>
                      <a:pt x="183531" y="221265"/>
                      <a:pt x="186924" y="220340"/>
                    </a:cubicBezTo>
                    <a:cubicBezTo>
                      <a:pt x="191242" y="219106"/>
                      <a:pt x="190523" y="210881"/>
                      <a:pt x="189906" y="204815"/>
                    </a:cubicBezTo>
                    <a:cubicBezTo>
                      <a:pt x="189803" y="203375"/>
                      <a:pt x="189906" y="202347"/>
                      <a:pt x="190111" y="201524"/>
                    </a:cubicBezTo>
                    <a:cubicBezTo>
                      <a:pt x="190111" y="201524"/>
                      <a:pt x="190111" y="201524"/>
                      <a:pt x="190111" y="201524"/>
                    </a:cubicBezTo>
                    <a:cubicBezTo>
                      <a:pt x="190111" y="201524"/>
                      <a:pt x="190111" y="201524"/>
                      <a:pt x="190111" y="201421"/>
                    </a:cubicBezTo>
                    <a:cubicBezTo>
                      <a:pt x="190728" y="199776"/>
                      <a:pt x="191962" y="199159"/>
                      <a:pt x="193093" y="198645"/>
                    </a:cubicBezTo>
                    <a:cubicBezTo>
                      <a:pt x="194327" y="198131"/>
                      <a:pt x="195252" y="197617"/>
                      <a:pt x="195664" y="195766"/>
                    </a:cubicBezTo>
                    <a:cubicBezTo>
                      <a:pt x="195972" y="194533"/>
                      <a:pt x="196383" y="193093"/>
                      <a:pt x="196897" y="191756"/>
                    </a:cubicBezTo>
                    <a:cubicBezTo>
                      <a:pt x="198851" y="186924"/>
                      <a:pt x="202347" y="182092"/>
                      <a:pt x="205843" y="180446"/>
                    </a:cubicBezTo>
                    <a:cubicBezTo>
                      <a:pt x="209030" y="179007"/>
                      <a:pt x="211395" y="172838"/>
                      <a:pt x="212526" y="167594"/>
                    </a:cubicBezTo>
                    <a:cubicBezTo>
                      <a:pt x="213040" y="164921"/>
                      <a:pt x="215919" y="163481"/>
                      <a:pt x="218901" y="161836"/>
                    </a:cubicBezTo>
                    <a:cubicBezTo>
                      <a:pt x="220443" y="161014"/>
                      <a:pt x="221985" y="160191"/>
                      <a:pt x="223219" y="159163"/>
                    </a:cubicBezTo>
                    <a:cubicBezTo>
                      <a:pt x="224247" y="158340"/>
                      <a:pt x="224042" y="157415"/>
                      <a:pt x="223322" y="155462"/>
                    </a:cubicBezTo>
                    <a:cubicBezTo>
                      <a:pt x="222602" y="153405"/>
                      <a:pt x="221471" y="150423"/>
                      <a:pt x="225172" y="148367"/>
                    </a:cubicBezTo>
                    <a:cubicBezTo>
                      <a:pt x="226509" y="147647"/>
                      <a:pt x="226920" y="146002"/>
                      <a:pt x="226920" y="144049"/>
                    </a:cubicBezTo>
                    <a:cubicBezTo>
                      <a:pt x="226920" y="142506"/>
                      <a:pt x="226612" y="140656"/>
                      <a:pt x="226406" y="139011"/>
                    </a:cubicBezTo>
                    <a:cubicBezTo>
                      <a:pt x="225892" y="135412"/>
                      <a:pt x="225481" y="132327"/>
                      <a:pt x="227229" y="130888"/>
                    </a:cubicBezTo>
                    <a:cubicBezTo>
                      <a:pt x="227332" y="130888"/>
                      <a:pt x="227332" y="130785"/>
                      <a:pt x="227435" y="130682"/>
                    </a:cubicBezTo>
                    <a:cubicBezTo>
                      <a:pt x="228566" y="129654"/>
                      <a:pt x="228874" y="128112"/>
                      <a:pt x="229182" y="126364"/>
                    </a:cubicBezTo>
                    <a:cubicBezTo>
                      <a:pt x="229182" y="126364"/>
                      <a:pt x="229182" y="126364"/>
                      <a:pt x="229182" y="126364"/>
                    </a:cubicBezTo>
                    <a:cubicBezTo>
                      <a:pt x="229182" y="126364"/>
                      <a:pt x="229182" y="126364"/>
                      <a:pt x="229182" y="126364"/>
                    </a:cubicBezTo>
                    <a:cubicBezTo>
                      <a:pt x="229285" y="125747"/>
                      <a:pt x="229285" y="125130"/>
                      <a:pt x="229388" y="124410"/>
                    </a:cubicBezTo>
                    <a:cubicBezTo>
                      <a:pt x="229491" y="122868"/>
                      <a:pt x="229697" y="121223"/>
                      <a:pt x="230108" y="119681"/>
                    </a:cubicBezTo>
                    <a:cubicBezTo>
                      <a:pt x="230828" y="117316"/>
                      <a:pt x="235043" y="114540"/>
                      <a:pt x="241418" y="110633"/>
                    </a:cubicBezTo>
                    <a:cubicBezTo>
                      <a:pt x="244811" y="108576"/>
                      <a:pt x="248204" y="106417"/>
                      <a:pt x="249438" y="105081"/>
                    </a:cubicBezTo>
                    <a:cubicBezTo>
                      <a:pt x="249438" y="105081"/>
                      <a:pt x="249438" y="105081"/>
                      <a:pt x="249438" y="105081"/>
                    </a:cubicBezTo>
                    <a:cubicBezTo>
                      <a:pt x="249438" y="105081"/>
                      <a:pt x="249438" y="104978"/>
                      <a:pt x="249541" y="104978"/>
                    </a:cubicBezTo>
                    <a:cubicBezTo>
                      <a:pt x="249541" y="104978"/>
                      <a:pt x="249541" y="104978"/>
                      <a:pt x="249541" y="104978"/>
                    </a:cubicBezTo>
                    <a:cubicBezTo>
                      <a:pt x="249541" y="104875"/>
                      <a:pt x="249643" y="104875"/>
                      <a:pt x="249643" y="104875"/>
                    </a:cubicBezTo>
                    <a:cubicBezTo>
                      <a:pt x="249746" y="104669"/>
                      <a:pt x="249952" y="104464"/>
                      <a:pt x="250055" y="104155"/>
                    </a:cubicBezTo>
                    <a:cubicBezTo>
                      <a:pt x="251494" y="101482"/>
                      <a:pt x="253653" y="95210"/>
                      <a:pt x="255298" y="88732"/>
                    </a:cubicBezTo>
                    <a:cubicBezTo>
                      <a:pt x="252008" y="90686"/>
                      <a:pt x="249026" y="91817"/>
                      <a:pt x="247587" y="91303"/>
                    </a:cubicBezTo>
                    <a:cubicBezTo>
                      <a:pt x="247278" y="91200"/>
                      <a:pt x="247073" y="91097"/>
                      <a:pt x="246867" y="90892"/>
                    </a:cubicBezTo>
                    <a:cubicBezTo>
                      <a:pt x="246867" y="90892"/>
                      <a:pt x="246867" y="90892"/>
                      <a:pt x="246867" y="90892"/>
                    </a:cubicBezTo>
                    <a:cubicBezTo>
                      <a:pt x="246867" y="90892"/>
                      <a:pt x="246867" y="90892"/>
                      <a:pt x="246867" y="90892"/>
                    </a:cubicBezTo>
                    <a:cubicBezTo>
                      <a:pt x="246559" y="90583"/>
                      <a:pt x="246353" y="90275"/>
                      <a:pt x="246250" y="89760"/>
                    </a:cubicBezTo>
                    <a:cubicBezTo>
                      <a:pt x="246045" y="88835"/>
                      <a:pt x="246147" y="87704"/>
                      <a:pt x="246353" y="86265"/>
                    </a:cubicBezTo>
                    <a:cubicBezTo>
                      <a:pt x="246456" y="85545"/>
                      <a:pt x="246559" y="84722"/>
                      <a:pt x="246662" y="83797"/>
                    </a:cubicBezTo>
                    <a:cubicBezTo>
                      <a:pt x="246970" y="81741"/>
                      <a:pt x="247278" y="79376"/>
                      <a:pt x="247278" y="77217"/>
                    </a:cubicBezTo>
                    <a:cubicBezTo>
                      <a:pt x="247278" y="75263"/>
                      <a:pt x="246970" y="73515"/>
                      <a:pt x="246147" y="72384"/>
                    </a:cubicBezTo>
                    <a:cubicBezTo>
                      <a:pt x="245942" y="72179"/>
                      <a:pt x="245839" y="71870"/>
                      <a:pt x="245633" y="71665"/>
                    </a:cubicBezTo>
                    <a:cubicBezTo>
                      <a:pt x="244400" y="69300"/>
                      <a:pt x="244605" y="66318"/>
                      <a:pt x="244811" y="63645"/>
                    </a:cubicBezTo>
                    <a:cubicBezTo>
                      <a:pt x="244914" y="62719"/>
                      <a:pt x="244914" y="61897"/>
                      <a:pt x="244914" y="61074"/>
                    </a:cubicBezTo>
                    <a:cubicBezTo>
                      <a:pt x="244914" y="59532"/>
                      <a:pt x="244708" y="58401"/>
                      <a:pt x="243886" y="57887"/>
                    </a:cubicBezTo>
                    <a:cubicBezTo>
                      <a:pt x="241315" y="56447"/>
                      <a:pt x="238950" y="52232"/>
                      <a:pt x="238642" y="48427"/>
                    </a:cubicBezTo>
                    <a:cubicBezTo>
                      <a:pt x="238642" y="48222"/>
                      <a:pt x="238642" y="48016"/>
                      <a:pt x="238642" y="47810"/>
                    </a:cubicBezTo>
                    <a:cubicBezTo>
                      <a:pt x="238642" y="47502"/>
                      <a:pt x="238642" y="47194"/>
                      <a:pt x="238642" y="46988"/>
                    </a:cubicBezTo>
                    <a:cubicBezTo>
                      <a:pt x="238847" y="45240"/>
                      <a:pt x="239567" y="43801"/>
                      <a:pt x="240801" y="42875"/>
                    </a:cubicBezTo>
                    <a:cubicBezTo>
                      <a:pt x="242446" y="41641"/>
                      <a:pt x="242755" y="39791"/>
                      <a:pt x="243063" y="37632"/>
                    </a:cubicBezTo>
                    <a:cubicBezTo>
                      <a:pt x="243166" y="36912"/>
                      <a:pt x="243269" y="36089"/>
                      <a:pt x="243474" y="35370"/>
                    </a:cubicBezTo>
                    <a:cubicBezTo>
                      <a:pt x="243680" y="34341"/>
                      <a:pt x="244091" y="33313"/>
                      <a:pt x="244811" y="32388"/>
                    </a:cubicBezTo>
                    <a:cubicBezTo>
                      <a:pt x="244811" y="32388"/>
                      <a:pt x="244811" y="32388"/>
                      <a:pt x="244811" y="32388"/>
                    </a:cubicBezTo>
                    <a:cubicBezTo>
                      <a:pt x="244811" y="32388"/>
                      <a:pt x="244811" y="32388"/>
                      <a:pt x="244811" y="32388"/>
                    </a:cubicBezTo>
                    <a:cubicBezTo>
                      <a:pt x="245119" y="32079"/>
                      <a:pt x="245325" y="31771"/>
                      <a:pt x="245736" y="31462"/>
                    </a:cubicBezTo>
                    <a:cubicBezTo>
                      <a:pt x="246045" y="31257"/>
                      <a:pt x="246250" y="31051"/>
                      <a:pt x="246353" y="30846"/>
                    </a:cubicBezTo>
                    <a:cubicBezTo>
                      <a:pt x="246559" y="30640"/>
                      <a:pt x="246559" y="30434"/>
                      <a:pt x="246559" y="30434"/>
                    </a:cubicBezTo>
                    <a:cubicBezTo>
                      <a:pt x="246559" y="30126"/>
                      <a:pt x="245736" y="29303"/>
                      <a:pt x="245017" y="28686"/>
                    </a:cubicBezTo>
                    <a:cubicBezTo>
                      <a:pt x="243886" y="27555"/>
                      <a:pt x="242240" y="26013"/>
                      <a:pt x="240801" y="23751"/>
                    </a:cubicBezTo>
                    <a:cubicBezTo>
                      <a:pt x="238950" y="20666"/>
                      <a:pt x="239876" y="17171"/>
                      <a:pt x="240595" y="14189"/>
                    </a:cubicBezTo>
                    <a:cubicBezTo>
                      <a:pt x="241109" y="12235"/>
                      <a:pt x="241623" y="10385"/>
                      <a:pt x="241315" y="8842"/>
                    </a:cubicBezTo>
                    <a:cubicBezTo>
                      <a:pt x="241212" y="8123"/>
                      <a:pt x="240801" y="7403"/>
                      <a:pt x="240184" y="6786"/>
                    </a:cubicBezTo>
                    <a:cubicBezTo>
                      <a:pt x="237716" y="4421"/>
                      <a:pt x="236688" y="1748"/>
                      <a:pt x="236071" y="206"/>
                    </a:cubicBezTo>
                    <a:cubicBezTo>
                      <a:pt x="236071" y="103"/>
                      <a:pt x="236071" y="103"/>
                      <a:pt x="235968" y="0"/>
                    </a:cubicBezTo>
                    <a:cubicBezTo>
                      <a:pt x="235660" y="617"/>
                      <a:pt x="235249" y="1645"/>
                      <a:pt x="234837" y="2673"/>
                    </a:cubicBezTo>
                    <a:cubicBezTo>
                      <a:pt x="233501" y="6169"/>
                      <a:pt x="231547" y="10796"/>
                      <a:pt x="227949" y="12647"/>
                    </a:cubicBezTo>
                    <a:cubicBezTo>
                      <a:pt x="227435" y="12955"/>
                      <a:pt x="226406" y="13572"/>
                      <a:pt x="225070" y="14703"/>
                    </a:cubicBezTo>
                    <a:cubicBezTo>
                      <a:pt x="225070" y="14703"/>
                      <a:pt x="224967" y="14806"/>
                      <a:pt x="224967" y="14806"/>
                    </a:cubicBezTo>
                    <a:cubicBezTo>
                      <a:pt x="224761" y="16040"/>
                      <a:pt x="224453" y="17376"/>
                      <a:pt x="224144" y="18816"/>
                    </a:cubicBezTo>
                    <a:cubicBezTo>
                      <a:pt x="223322" y="22209"/>
                      <a:pt x="222396" y="26116"/>
                      <a:pt x="222911" y="28583"/>
                    </a:cubicBezTo>
                    <a:cubicBezTo>
                      <a:pt x="224042" y="34136"/>
                      <a:pt x="220649" y="60663"/>
                      <a:pt x="216947" y="70636"/>
                    </a:cubicBezTo>
                    <a:cubicBezTo>
                      <a:pt x="213246" y="80712"/>
                      <a:pt x="209750" y="88938"/>
                      <a:pt x="206768" y="95107"/>
                    </a:cubicBezTo>
                    <a:cubicBezTo>
                      <a:pt x="205329" y="97883"/>
                      <a:pt x="206254" y="99117"/>
                      <a:pt x="207076" y="100248"/>
                    </a:cubicBezTo>
                    <a:cubicBezTo>
                      <a:pt x="207796" y="101276"/>
                      <a:pt x="208824" y="102818"/>
                      <a:pt x="206768" y="104772"/>
                    </a:cubicBezTo>
                    <a:cubicBezTo>
                      <a:pt x="204712" y="106726"/>
                      <a:pt x="203889" y="111250"/>
                      <a:pt x="202758" y="118036"/>
                    </a:cubicBezTo>
                    <a:cubicBezTo>
                      <a:pt x="202347" y="120298"/>
                      <a:pt x="201936" y="122868"/>
                      <a:pt x="201421" y="125747"/>
                    </a:cubicBezTo>
                    <a:cubicBezTo>
                      <a:pt x="199982" y="132944"/>
                      <a:pt x="195664" y="143123"/>
                      <a:pt x="192065" y="151349"/>
                    </a:cubicBezTo>
                    <a:cubicBezTo>
                      <a:pt x="189906" y="156284"/>
                      <a:pt x="188158" y="160500"/>
                      <a:pt x="187541" y="162762"/>
                    </a:cubicBezTo>
                    <a:cubicBezTo>
                      <a:pt x="186821" y="165641"/>
                      <a:pt x="185382" y="168005"/>
                      <a:pt x="183942" y="170267"/>
                    </a:cubicBezTo>
                    <a:cubicBezTo>
                      <a:pt x="182194" y="173146"/>
                      <a:pt x="180549" y="175819"/>
                      <a:pt x="180138" y="179418"/>
                    </a:cubicBezTo>
                    <a:cubicBezTo>
                      <a:pt x="179727" y="182606"/>
                      <a:pt x="178596" y="185485"/>
                      <a:pt x="176642" y="188158"/>
                    </a:cubicBezTo>
                    <a:cubicBezTo>
                      <a:pt x="179007" y="192168"/>
                      <a:pt x="178699" y="197206"/>
                      <a:pt x="175923" y="202450"/>
                    </a:cubicBezTo>
                    <a:cubicBezTo>
                      <a:pt x="174586" y="204917"/>
                      <a:pt x="173249" y="207385"/>
                      <a:pt x="172015" y="209441"/>
                    </a:cubicBezTo>
                    <a:cubicBezTo>
                      <a:pt x="172118" y="210881"/>
                      <a:pt x="172118" y="212012"/>
                      <a:pt x="171810" y="213040"/>
                    </a:cubicBezTo>
                    <a:cubicBezTo>
                      <a:pt x="171090" y="215610"/>
                      <a:pt x="169445" y="217461"/>
                      <a:pt x="167697" y="219415"/>
                    </a:cubicBezTo>
                    <a:cubicBezTo>
                      <a:pt x="165229" y="222191"/>
                      <a:pt x="162659" y="225172"/>
                      <a:pt x="162350" y="230416"/>
                    </a:cubicBezTo>
                    <a:cubicBezTo>
                      <a:pt x="161836" y="239773"/>
                      <a:pt x="157518" y="254064"/>
                      <a:pt x="155256" y="261776"/>
                    </a:cubicBezTo>
                    <a:cubicBezTo>
                      <a:pt x="154639" y="263832"/>
                      <a:pt x="154125" y="265477"/>
                      <a:pt x="153919" y="266300"/>
                    </a:cubicBezTo>
                    <a:cubicBezTo>
                      <a:pt x="153508" y="268151"/>
                      <a:pt x="152377" y="269179"/>
                      <a:pt x="151452" y="270207"/>
                    </a:cubicBezTo>
                    <a:cubicBezTo>
                      <a:pt x="150012" y="271647"/>
                      <a:pt x="148573" y="273086"/>
                      <a:pt x="148059" y="277302"/>
                    </a:cubicBezTo>
                    <a:cubicBezTo>
                      <a:pt x="147545" y="281414"/>
                      <a:pt x="145797" y="283985"/>
                      <a:pt x="143740" y="286863"/>
                    </a:cubicBezTo>
                    <a:cubicBezTo>
                      <a:pt x="143021" y="287892"/>
                      <a:pt x="142198" y="289023"/>
                      <a:pt x="141375" y="290359"/>
                    </a:cubicBezTo>
                    <a:cubicBezTo>
                      <a:pt x="131711" y="315139"/>
                      <a:pt x="121532" y="338993"/>
                      <a:pt x="104155" y="360070"/>
                    </a:cubicBezTo>
                    <a:cubicBezTo>
                      <a:pt x="103641" y="360687"/>
                      <a:pt x="103127" y="361304"/>
                      <a:pt x="102407" y="362024"/>
                    </a:cubicBezTo>
                    <a:cubicBezTo>
                      <a:pt x="101996" y="363772"/>
                      <a:pt x="101379" y="365520"/>
                      <a:pt x="100762" y="367165"/>
                    </a:cubicBezTo>
                    <a:cubicBezTo>
                      <a:pt x="99426" y="370661"/>
                      <a:pt x="98192" y="373951"/>
                      <a:pt x="99014" y="377447"/>
                    </a:cubicBezTo>
                    <a:cubicBezTo>
                      <a:pt x="100659" y="384438"/>
                      <a:pt x="99117" y="387420"/>
                      <a:pt x="95827" y="393178"/>
                    </a:cubicBezTo>
                    <a:cubicBezTo>
                      <a:pt x="95518" y="393692"/>
                      <a:pt x="95210" y="394309"/>
                      <a:pt x="94902" y="394823"/>
                    </a:cubicBezTo>
                    <a:cubicBezTo>
                      <a:pt x="93256" y="397702"/>
                      <a:pt x="91920" y="399450"/>
                      <a:pt x="90686" y="400992"/>
                    </a:cubicBezTo>
                    <a:cubicBezTo>
                      <a:pt x="88938" y="403151"/>
                      <a:pt x="87704" y="404694"/>
                      <a:pt x="86676" y="408292"/>
                    </a:cubicBezTo>
                    <a:cubicBezTo>
                      <a:pt x="85956" y="410966"/>
                      <a:pt x="84517" y="413433"/>
                      <a:pt x="83180" y="415798"/>
                    </a:cubicBezTo>
                    <a:cubicBezTo>
                      <a:pt x="81124" y="419499"/>
                      <a:pt x="79067" y="422995"/>
                      <a:pt x="79273" y="427108"/>
                    </a:cubicBezTo>
                    <a:cubicBezTo>
                      <a:pt x="79479" y="432146"/>
                      <a:pt x="78965" y="435128"/>
                      <a:pt x="77422" y="436670"/>
                    </a:cubicBezTo>
                    <a:cubicBezTo>
                      <a:pt x="76600" y="437493"/>
                      <a:pt x="75469" y="438007"/>
                      <a:pt x="74132" y="438007"/>
                    </a:cubicBezTo>
                    <a:cubicBezTo>
                      <a:pt x="74132" y="438007"/>
                      <a:pt x="74132" y="438007"/>
                      <a:pt x="74132" y="438007"/>
                    </a:cubicBezTo>
                    <a:cubicBezTo>
                      <a:pt x="71150" y="438007"/>
                      <a:pt x="67243" y="446644"/>
                      <a:pt x="63850" y="455075"/>
                    </a:cubicBezTo>
                    <a:cubicBezTo>
                      <a:pt x="62102" y="459393"/>
                      <a:pt x="60252" y="463917"/>
                      <a:pt x="60766" y="464637"/>
                    </a:cubicBezTo>
                    <a:cubicBezTo>
                      <a:pt x="61074" y="465048"/>
                      <a:pt x="63336" y="464842"/>
                      <a:pt x="65393" y="464637"/>
                    </a:cubicBezTo>
                    <a:lnTo>
                      <a:pt x="66010" y="464534"/>
                    </a:lnTo>
                    <a:cubicBezTo>
                      <a:pt x="69608" y="464225"/>
                      <a:pt x="72487" y="454663"/>
                      <a:pt x="74646" y="447672"/>
                    </a:cubicBezTo>
                    <a:cubicBezTo>
                      <a:pt x="77011" y="439652"/>
                      <a:pt x="78553" y="435128"/>
                      <a:pt x="81227" y="435128"/>
                    </a:cubicBezTo>
                    <a:cubicBezTo>
                      <a:pt x="81227" y="435128"/>
                      <a:pt x="81227" y="435128"/>
                      <a:pt x="81227" y="435128"/>
                    </a:cubicBezTo>
                    <a:cubicBezTo>
                      <a:pt x="82872" y="435128"/>
                      <a:pt x="83077" y="434511"/>
                      <a:pt x="83694" y="433174"/>
                    </a:cubicBezTo>
                    <a:cubicBezTo>
                      <a:pt x="84311" y="431735"/>
                      <a:pt x="85031" y="429884"/>
                      <a:pt x="88116" y="428959"/>
                    </a:cubicBezTo>
                    <a:cubicBezTo>
                      <a:pt x="89041" y="428753"/>
                      <a:pt x="90275" y="428445"/>
                      <a:pt x="91097" y="429267"/>
                    </a:cubicBezTo>
                    <a:cubicBezTo>
                      <a:pt x="91920" y="430193"/>
                      <a:pt x="91508" y="431529"/>
                      <a:pt x="91097" y="432866"/>
                    </a:cubicBezTo>
                    <a:cubicBezTo>
                      <a:pt x="90892" y="433586"/>
                      <a:pt x="90377" y="435025"/>
                      <a:pt x="90686" y="435128"/>
                    </a:cubicBezTo>
                    <a:cubicBezTo>
                      <a:pt x="92537" y="435848"/>
                      <a:pt x="93668" y="437184"/>
                      <a:pt x="93771" y="438624"/>
                    </a:cubicBezTo>
                    <a:cubicBezTo>
                      <a:pt x="93873" y="439960"/>
                      <a:pt x="93256" y="442017"/>
                      <a:pt x="89658" y="444176"/>
                    </a:cubicBezTo>
                    <a:cubicBezTo>
                      <a:pt x="87087" y="445718"/>
                      <a:pt x="86882" y="448186"/>
                      <a:pt x="86573" y="450962"/>
                    </a:cubicBezTo>
                    <a:cubicBezTo>
                      <a:pt x="86368" y="453327"/>
                      <a:pt x="86162" y="455794"/>
                      <a:pt x="84414" y="457748"/>
                    </a:cubicBezTo>
                    <a:cubicBezTo>
                      <a:pt x="84003" y="458262"/>
                      <a:pt x="83591" y="458776"/>
                      <a:pt x="83077" y="459290"/>
                    </a:cubicBezTo>
                    <a:cubicBezTo>
                      <a:pt x="79993" y="462786"/>
                      <a:pt x="76908" y="466385"/>
                      <a:pt x="77217" y="470086"/>
                    </a:cubicBezTo>
                    <a:cubicBezTo>
                      <a:pt x="77422" y="473068"/>
                      <a:pt x="76189" y="474405"/>
                      <a:pt x="74749" y="475844"/>
                    </a:cubicBezTo>
                    <a:cubicBezTo>
                      <a:pt x="73618" y="476975"/>
                      <a:pt x="72384" y="478312"/>
                      <a:pt x="71356" y="480985"/>
                    </a:cubicBezTo>
                    <a:cubicBezTo>
                      <a:pt x="70328" y="483864"/>
                      <a:pt x="70534" y="485406"/>
                      <a:pt x="70636" y="486331"/>
                    </a:cubicBezTo>
                    <a:cubicBezTo>
                      <a:pt x="70842" y="487668"/>
                      <a:pt x="70739" y="488594"/>
                      <a:pt x="68991" y="489519"/>
                    </a:cubicBezTo>
                    <a:cubicBezTo>
                      <a:pt x="68374" y="489827"/>
                      <a:pt x="68374" y="490547"/>
                      <a:pt x="68477" y="491986"/>
                    </a:cubicBezTo>
                    <a:cubicBezTo>
                      <a:pt x="68580" y="493529"/>
                      <a:pt x="68786" y="495894"/>
                      <a:pt x="66215" y="496511"/>
                    </a:cubicBezTo>
                    <a:cubicBezTo>
                      <a:pt x="63850" y="497025"/>
                      <a:pt x="64056" y="500932"/>
                      <a:pt x="64467" y="505250"/>
                    </a:cubicBezTo>
                    <a:cubicBezTo>
                      <a:pt x="64879" y="508746"/>
                      <a:pt x="62205" y="509157"/>
                      <a:pt x="60149" y="509363"/>
                    </a:cubicBezTo>
                    <a:cubicBezTo>
                      <a:pt x="58607" y="509568"/>
                      <a:pt x="56961" y="509774"/>
                      <a:pt x="55419" y="510905"/>
                    </a:cubicBezTo>
                    <a:cubicBezTo>
                      <a:pt x="53877" y="511933"/>
                      <a:pt x="54083" y="513064"/>
                      <a:pt x="54391" y="515121"/>
                    </a:cubicBezTo>
                    <a:cubicBezTo>
                      <a:pt x="54700" y="516971"/>
                      <a:pt x="55111" y="519336"/>
                      <a:pt x="53363" y="521598"/>
                    </a:cubicBezTo>
                    <a:cubicBezTo>
                      <a:pt x="52437" y="522832"/>
                      <a:pt x="51409" y="523346"/>
                      <a:pt x="50175" y="523243"/>
                    </a:cubicBezTo>
                    <a:cubicBezTo>
                      <a:pt x="47811" y="523140"/>
                      <a:pt x="46063" y="520159"/>
                      <a:pt x="44726" y="518102"/>
                    </a:cubicBezTo>
                    <a:cubicBezTo>
                      <a:pt x="44520" y="517691"/>
                      <a:pt x="44315" y="517383"/>
                      <a:pt x="44109" y="517074"/>
                    </a:cubicBezTo>
                    <a:cubicBezTo>
                      <a:pt x="42773" y="515018"/>
                      <a:pt x="45240" y="512653"/>
                      <a:pt x="48633" y="509671"/>
                    </a:cubicBezTo>
                    <a:cubicBezTo>
                      <a:pt x="48119" y="509671"/>
                      <a:pt x="47605" y="509568"/>
                      <a:pt x="47091" y="509568"/>
                    </a:cubicBezTo>
                    <a:cubicBezTo>
                      <a:pt x="45035" y="509260"/>
                      <a:pt x="44315" y="509363"/>
                      <a:pt x="43904" y="510905"/>
                    </a:cubicBezTo>
                    <a:cubicBezTo>
                      <a:pt x="42978" y="514401"/>
                      <a:pt x="40511" y="515223"/>
                      <a:pt x="38146" y="515943"/>
                    </a:cubicBezTo>
                    <a:cubicBezTo>
                      <a:pt x="36501" y="516457"/>
                      <a:pt x="34855" y="516971"/>
                      <a:pt x="33416" y="518308"/>
                    </a:cubicBezTo>
                    <a:cubicBezTo>
                      <a:pt x="31771" y="519850"/>
                      <a:pt x="32182" y="521084"/>
                      <a:pt x="32594" y="522524"/>
                    </a:cubicBezTo>
                    <a:cubicBezTo>
                      <a:pt x="33005" y="523757"/>
                      <a:pt x="33622" y="525711"/>
                      <a:pt x="31051" y="526533"/>
                    </a:cubicBezTo>
                    <a:cubicBezTo>
                      <a:pt x="29920" y="526842"/>
                      <a:pt x="28275" y="527767"/>
                      <a:pt x="26630" y="528898"/>
                    </a:cubicBezTo>
                    <a:cubicBezTo>
                      <a:pt x="26424" y="529824"/>
                      <a:pt x="26116" y="530852"/>
                      <a:pt x="25910" y="531880"/>
                    </a:cubicBezTo>
                    <a:cubicBezTo>
                      <a:pt x="26630" y="531880"/>
                      <a:pt x="27350" y="531983"/>
                      <a:pt x="27967" y="532394"/>
                    </a:cubicBezTo>
                    <a:cubicBezTo>
                      <a:pt x="28584" y="532806"/>
                      <a:pt x="29715" y="533834"/>
                      <a:pt x="29715" y="536096"/>
                    </a:cubicBezTo>
                    <a:cubicBezTo>
                      <a:pt x="29715" y="537021"/>
                      <a:pt x="29920" y="537227"/>
                      <a:pt x="29920" y="537227"/>
                    </a:cubicBezTo>
                    <a:cubicBezTo>
                      <a:pt x="30023" y="537227"/>
                      <a:pt x="30948" y="536918"/>
                      <a:pt x="31463" y="536815"/>
                    </a:cubicBezTo>
                    <a:cubicBezTo>
                      <a:pt x="32799" y="536301"/>
                      <a:pt x="34650" y="535684"/>
                      <a:pt x="36706" y="536301"/>
                    </a:cubicBezTo>
                    <a:cubicBezTo>
                      <a:pt x="38865" y="536918"/>
                      <a:pt x="39791" y="538975"/>
                      <a:pt x="39174" y="541751"/>
                    </a:cubicBezTo>
                    <a:cubicBezTo>
                      <a:pt x="38557" y="544321"/>
                      <a:pt x="36706" y="546994"/>
                      <a:pt x="34753" y="546686"/>
                    </a:cubicBezTo>
                    <a:cubicBezTo>
                      <a:pt x="33313" y="546480"/>
                      <a:pt x="29406" y="550696"/>
                      <a:pt x="28275" y="556042"/>
                    </a:cubicBezTo>
                    <a:cubicBezTo>
                      <a:pt x="28172" y="556556"/>
                      <a:pt x="28172" y="556865"/>
                      <a:pt x="28275" y="557071"/>
                    </a:cubicBezTo>
                    <a:cubicBezTo>
                      <a:pt x="28892" y="557688"/>
                      <a:pt x="31668" y="557071"/>
                      <a:pt x="33519" y="556762"/>
                    </a:cubicBezTo>
                    <a:cubicBezTo>
                      <a:pt x="36089" y="556248"/>
                      <a:pt x="38454" y="555734"/>
                      <a:pt x="40099" y="556454"/>
                    </a:cubicBezTo>
                    <a:cubicBezTo>
                      <a:pt x="41539" y="557071"/>
                      <a:pt x="42156" y="558613"/>
                      <a:pt x="41847" y="560567"/>
                    </a:cubicBezTo>
                    <a:cubicBezTo>
                      <a:pt x="41539" y="562417"/>
                      <a:pt x="40305" y="565193"/>
                      <a:pt x="38660" y="565399"/>
                    </a:cubicBezTo>
                    <a:cubicBezTo>
                      <a:pt x="37837" y="565502"/>
                      <a:pt x="37220" y="565090"/>
                      <a:pt x="36809" y="564371"/>
                    </a:cubicBezTo>
                    <a:cubicBezTo>
                      <a:pt x="35884" y="562520"/>
                      <a:pt x="34341" y="560669"/>
                      <a:pt x="32799" y="560464"/>
                    </a:cubicBezTo>
                    <a:cubicBezTo>
                      <a:pt x="31977" y="560361"/>
                      <a:pt x="31051" y="560875"/>
                      <a:pt x="30126" y="561903"/>
                    </a:cubicBezTo>
                    <a:cubicBezTo>
                      <a:pt x="26116" y="566736"/>
                      <a:pt x="22826" y="564473"/>
                      <a:pt x="20667" y="563034"/>
                    </a:cubicBezTo>
                    <a:lnTo>
                      <a:pt x="20255" y="562726"/>
                    </a:lnTo>
                    <a:cubicBezTo>
                      <a:pt x="19947" y="562623"/>
                      <a:pt x="18405" y="562828"/>
                      <a:pt x="15731" y="564268"/>
                    </a:cubicBezTo>
                    <a:cubicBezTo>
                      <a:pt x="16554" y="567764"/>
                      <a:pt x="16245" y="571568"/>
                      <a:pt x="15114" y="575783"/>
                    </a:cubicBezTo>
                    <a:cubicBezTo>
                      <a:pt x="16657" y="574961"/>
                      <a:pt x="17993" y="573830"/>
                      <a:pt x="18919" y="572596"/>
                    </a:cubicBezTo>
                    <a:cubicBezTo>
                      <a:pt x="20358" y="570643"/>
                      <a:pt x="23545" y="568175"/>
                      <a:pt x="25499" y="569203"/>
                    </a:cubicBezTo>
                    <a:cubicBezTo>
                      <a:pt x="26836" y="569820"/>
                      <a:pt x="27041" y="571568"/>
                      <a:pt x="26219" y="574241"/>
                    </a:cubicBezTo>
                    <a:cubicBezTo>
                      <a:pt x="24882" y="578662"/>
                      <a:pt x="22209" y="579279"/>
                      <a:pt x="20050" y="579691"/>
                    </a:cubicBezTo>
                    <a:cubicBezTo>
                      <a:pt x="18610" y="579999"/>
                      <a:pt x="17479" y="580205"/>
                      <a:pt x="16759" y="581438"/>
                    </a:cubicBezTo>
                    <a:cubicBezTo>
                      <a:pt x="14806" y="584420"/>
                      <a:pt x="12133" y="586888"/>
                      <a:pt x="7917" y="589972"/>
                    </a:cubicBezTo>
                    <a:cubicBezTo>
                      <a:pt x="7095" y="591104"/>
                      <a:pt x="6272" y="592234"/>
                      <a:pt x="5347" y="593366"/>
                    </a:cubicBezTo>
                    <a:cubicBezTo>
                      <a:pt x="4935" y="594394"/>
                      <a:pt x="4421" y="595627"/>
                      <a:pt x="3907" y="596759"/>
                    </a:cubicBezTo>
                    <a:cubicBezTo>
                      <a:pt x="4318" y="597067"/>
                      <a:pt x="4935" y="596861"/>
                      <a:pt x="5347" y="596656"/>
                    </a:cubicBezTo>
                    <a:cubicBezTo>
                      <a:pt x="5861" y="596450"/>
                      <a:pt x="6889" y="595833"/>
                      <a:pt x="7711" y="596553"/>
                    </a:cubicBezTo>
                    <a:cubicBezTo>
                      <a:pt x="8431" y="597273"/>
                      <a:pt x="8020" y="598198"/>
                      <a:pt x="7609" y="599123"/>
                    </a:cubicBezTo>
                    <a:cubicBezTo>
                      <a:pt x="7300" y="599740"/>
                      <a:pt x="6786" y="600974"/>
                      <a:pt x="7095" y="601385"/>
                    </a:cubicBezTo>
                    <a:cubicBezTo>
                      <a:pt x="7197" y="601488"/>
                      <a:pt x="7300" y="601591"/>
                      <a:pt x="7609" y="601591"/>
                    </a:cubicBezTo>
                    <a:cubicBezTo>
                      <a:pt x="8637" y="601797"/>
                      <a:pt x="9665" y="601591"/>
                      <a:pt x="10488" y="600974"/>
                    </a:cubicBezTo>
                    <a:cubicBezTo>
                      <a:pt x="11824" y="599946"/>
                      <a:pt x="12750" y="598095"/>
                      <a:pt x="12955" y="596039"/>
                    </a:cubicBezTo>
                    <a:cubicBezTo>
                      <a:pt x="13264" y="593057"/>
                      <a:pt x="16965" y="587093"/>
                      <a:pt x="20153" y="586477"/>
                    </a:cubicBezTo>
                    <a:cubicBezTo>
                      <a:pt x="21489" y="586168"/>
                      <a:pt x="22620" y="586785"/>
                      <a:pt x="23340" y="588019"/>
                    </a:cubicBezTo>
                    <a:cubicBezTo>
                      <a:pt x="25088" y="591206"/>
                      <a:pt x="22517" y="594188"/>
                      <a:pt x="20255" y="596759"/>
                    </a:cubicBezTo>
                    <a:cubicBezTo>
                      <a:pt x="19124" y="598095"/>
                      <a:pt x="17890" y="599432"/>
                      <a:pt x="17479" y="600563"/>
                    </a:cubicBezTo>
                    <a:cubicBezTo>
                      <a:pt x="16862" y="602414"/>
                      <a:pt x="15526" y="604470"/>
                      <a:pt x="14292" y="606732"/>
                    </a:cubicBezTo>
                    <a:cubicBezTo>
                      <a:pt x="13058" y="608891"/>
                      <a:pt x="11721" y="611050"/>
                      <a:pt x="11002" y="613004"/>
                    </a:cubicBezTo>
                    <a:cubicBezTo>
                      <a:pt x="10179" y="615369"/>
                      <a:pt x="8740" y="615986"/>
                      <a:pt x="7609" y="616500"/>
                    </a:cubicBezTo>
                    <a:cubicBezTo>
                      <a:pt x="6478" y="617014"/>
                      <a:pt x="5758" y="617322"/>
                      <a:pt x="5244" y="619173"/>
                    </a:cubicBezTo>
                    <a:cubicBezTo>
                      <a:pt x="4524" y="621744"/>
                      <a:pt x="2159" y="622360"/>
                      <a:pt x="411" y="622566"/>
                    </a:cubicBezTo>
                    <a:cubicBezTo>
                      <a:pt x="309" y="623800"/>
                      <a:pt x="206" y="625034"/>
                      <a:pt x="0" y="626267"/>
                    </a:cubicBezTo>
                    <a:cubicBezTo>
                      <a:pt x="1028" y="627193"/>
                      <a:pt x="2056" y="628324"/>
                      <a:pt x="2982" y="629660"/>
                    </a:cubicBezTo>
                    <a:cubicBezTo>
                      <a:pt x="2982" y="629660"/>
                      <a:pt x="2982" y="629660"/>
                      <a:pt x="2982" y="629660"/>
                    </a:cubicBezTo>
                    <a:cubicBezTo>
                      <a:pt x="3702" y="630072"/>
                      <a:pt x="4216" y="630380"/>
                      <a:pt x="4627" y="630689"/>
                    </a:cubicBezTo>
                    <a:cubicBezTo>
                      <a:pt x="5552" y="631305"/>
                      <a:pt x="5655" y="631408"/>
                      <a:pt x="8945" y="630072"/>
                    </a:cubicBezTo>
                    <a:cubicBezTo>
                      <a:pt x="11310" y="629043"/>
                      <a:pt x="12647" y="629660"/>
                      <a:pt x="13264" y="630175"/>
                    </a:cubicBezTo>
                    <a:cubicBezTo>
                      <a:pt x="14189" y="630894"/>
                      <a:pt x="14498" y="632025"/>
                      <a:pt x="14292" y="633362"/>
                    </a:cubicBezTo>
                    <a:cubicBezTo>
                      <a:pt x="13983" y="634801"/>
                      <a:pt x="12852" y="636755"/>
                      <a:pt x="10488" y="637475"/>
                    </a:cubicBezTo>
                    <a:cubicBezTo>
                      <a:pt x="9459" y="637783"/>
                      <a:pt x="8123" y="638503"/>
                      <a:pt x="6786" y="639325"/>
                    </a:cubicBezTo>
                    <a:cubicBezTo>
                      <a:pt x="6786" y="639428"/>
                      <a:pt x="6786" y="639531"/>
                      <a:pt x="6786" y="639634"/>
                    </a:cubicBezTo>
                    <a:cubicBezTo>
                      <a:pt x="6889" y="640354"/>
                      <a:pt x="6889" y="641176"/>
                      <a:pt x="6889" y="641999"/>
                    </a:cubicBezTo>
                    <a:cubicBezTo>
                      <a:pt x="7609" y="641999"/>
                      <a:pt x="8431" y="642101"/>
                      <a:pt x="9048" y="642615"/>
                    </a:cubicBezTo>
                    <a:cubicBezTo>
                      <a:pt x="9665" y="643232"/>
                      <a:pt x="9973" y="644158"/>
                      <a:pt x="9871" y="645392"/>
                    </a:cubicBezTo>
                    <a:cubicBezTo>
                      <a:pt x="9665" y="646831"/>
                      <a:pt x="9973" y="647242"/>
                      <a:pt x="9973" y="647242"/>
                    </a:cubicBezTo>
                    <a:cubicBezTo>
                      <a:pt x="10282" y="647242"/>
                      <a:pt x="11824" y="646111"/>
                      <a:pt x="13058" y="643130"/>
                    </a:cubicBezTo>
                    <a:cubicBezTo>
                      <a:pt x="13983" y="640868"/>
                      <a:pt x="15834" y="639839"/>
                      <a:pt x="17788" y="640354"/>
                    </a:cubicBezTo>
                    <a:cubicBezTo>
                      <a:pt x="20564" y="641073"/>
                      <a:pt x="22723" y="644364"/>
                      <a:pt x="22414" y="647345"/>
                    </a:cubicBezTo>
                    <a:cubicBezTo>
                      <a:pt x="22312" y="648579"/>
                      <a:pt x="21592" y="649813"/>
                      <a:pt x="20358" y="650841"/>
                    </a:cubicBezTo>
                    <a:cubicBezTo>
                      <a:pt x="33622" y="652589"/>
                      <a:pt x="46885" y="654234"/>
                      <a:pt x="60252" y="655571"/>
                    </a:cubicBezTo>
                    <a:cubicBezTo>
                      <a:pt x="59840" y="655571"/>
                      <a:pt x="60355" y="654954"/>
                      <a:pt x="60971" y="654543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832" name="Freihandform: Form 831">
                <a:extLst>
                  <a:ext uri="{FF2B5EF4-FFF2-40B4-BE49-F238E27FC236}">
                    <a16:creationId xmlns:a16="http://schemas.microsoft.com/office/drawing/2014/main" id="{C85A3634-F5DE-4903-8349-BFF540AE8E87}"/>
                  </a:ext>
                </a:extLst>
              </p:cNvPr>
              <p:cNvSpPr/>
              <p:nvPr/>
            </p:nvSpPr>
            <p:spPr bwMode="gray">
              <a:xfrm>
                <a:off x="5165506" y="2611058"/>
                <a:ext cx="106929" cy="99219"/>
              </a:xfrm>
              <a:custGeom>
                <a:avLst/>
                <a:gdLst>
                  <a:gd name="connsiteX0" fmla="*/ 5305 w 106929"/>
                  <a:gd name="connsiteY0" fmla="*/ 32696 h 99219"/>
                  <a:gd name="connsiteX1" fmla="*/ 4071 w 106929"/>
                  <a:gd name="connsiteY1" fmla="*/ 41025 h 99219"/>
                  <a:gd name="connsiteX2" fmla="*/ 1192 w 106929"/>
                  <a:gd name="connsiteY2" fmla="*/ 63747 h 99219"/>
                  <a:gd name="connsiteX3" fmla="*/ 781 w 106929"/>
                  <a:gd name="connsiteY3" fmla="*/ 64776 h 99219"/>
                  <a:gd name="connsiteX4" fmla="*/ 472 w 106929"/>
                  <a:gd name="connsiteY4" fmla="*/ 70225 h 99219"/>
                  <a:gd name="connsiteX5" fmla="*/ 11885 w 106929"/>
                  <a:gd name="connsiteY5" fmla="*/ 74543 h 99219"/>
                  <a:gd name="connsiteX6" fmla="*/ 18363 w 106929"/>
                  <a:gd name="connsiteY6" fmla="*/ 75777 h 99219"/>
                  <a:gd name="connsiteX7" fmla="*/ 33169 w 106929"/>
                  <a:gd name="connsiteY7" fmla="*/ 90069 h 99219"/>
                  <a:gd name="connsiteX8" fmla="*/ 42011 w 106929"/>
                  <a:gd name="connsiteY8" fmla="*/ 99220 h 99219"/>
                  <a:gd name="connsiteX9" fmla="*/ 42011 w 106929"/>
                  <a:gd name="connsiteY9" fmla="*/ 99220 h 99219"/>
                  <a:gd name="connsiteX10" fmla="*/ 42936 w 106929"/>
                  <a:gd name="connsiteY10" fmla="*/ 97472 h 99219"/>
                  <a:gd name="connsiteX11" fmla="*/ 47872 w 106929"/>
                  <a:gd name="connsiteY11" fmla="*/ 92537 h 99219"/>
                  <a:gd name="connsiteX12" fmla="*/ 52396 w 106929"/>
                  <a:gd name="connsiteY12" fmla="*/ 90583 h 99219"/>
                  <a:gd name="connsiteX13" fmla="*/ 58359 w 106929"/>
                  <a:gd name="connsiteY13" fmla="*/ 88424 h 99219"/>
                  <a:gd name="connsiteX14" fmla="*/ 65145 w 106929"/>
                  <a:gd name="connsiteY14" fmla="*/ 86573 h 99219"/>
                  <a:gd name="connsiteX15" fmla="*/ 65248 w 106929"/>
                  <a:gd name="connsiteY15" fmla="*/ 78348 h 99219"/>
                  <a:gd name="connsiteX16" fmla="*/ 72137 w 106929"/>
                  <a:gd name="connsiteY16" fmla="*/ 62411 h 99219"/>
                  <a:gd name="connsiteX17" fmla="*/ 73062 w 106929"/>
                  <a:gd name="connsiteY17" fmla="*/ 57270 h 99219"/>
                  <a:gd name="connsiteX18" fmla="*/ 76764 w 106929"/>
                  <a:gd name="connsiteY18" fmla="*/ 47708 h 99219"/>
                  <a:gd name="connsiteX19" fmla="*/ 106684 w 106929"/>
                  <a:gd name="connsiteY19" fmla="*/ 27761 h 99219"/>
                  <a:gd name="connsiteX20" fmla="*/ 106889 w 106929"/>
                  <a:gd name="connsiteY20" fmla="*/ 26733 h 99219"/>
                  <a:gd name="connsiteX21" fmla="*/ 93420 w 106929"/>
                  <a:gd name="connsiteY21" fmla="*/ 16759 h 99219"/>
                  <a:gd name="connsiteX22" fmla="*/ 86840 w 106929"/>
                  <a:gd name="connsiteY22" fmla="*/ 12955 h 99219"/>
                  <a:gd name="connsiteX23" fmla="*/ 63500 w 106929"/>
                  <a:gd name="connsiteY23" fmla="*/ 9768 h 99219"/>
                  <a:gd name="connsiteX24" fmla="*/ 60004 w 106929"/>
                  <a:gd name="connsiteY24" fmla="*/ 11721 h 99219"/>
                  <a:gd name="connsiteX25" fmla="*/ 57228 w 106929"/>
                  <a:gd name="connsiteY25" fmla="*/ 8431 h 99219"/>
                  <a:gd name="connsiteX26" fmla="*/ 55891 w 106929"/>
                  <a:gd name="connsiteY26" fmla="*/ 6272 h 99219"/>
                  <a:gd name="connsiteX27" fmla="*/ 55069 w 106929"/>
                  <a:gd name="connsiteY27" fmla="*/ 6683 h 99219"/>
                  <a:gd name="connsiteX28" fmla="*/ 29878 w 106929"/>
                  <a:gd name="connsiteY28" fmla="*/ 0 h 99219"/>
                  <a:gd name="connsiteX29" fmla="*/ 6641 w 106929"/>
                  <a:gd name="connsiteY29" fmla="*/ 20667 h 99219"/>
                  <a:gd name="connsiteX30" fmla="*/ 5305 w 106929"/>
                  <a:gd name="connsiteY30" fmla="*/ 32696 h 99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929" h="99219">
                    <a:moveTo>
                      <a:pt x="5305" y="32696"/>
                    </a:moveTo>
                    <a:cubicBezTo>
                      <a:pt x="4174" y="36089"/>
                      <a:pt x="2837" y="39996"/>
                      <a:pt x="4071" y="41025"/>
                    </a:cubicBezTo>
                    <a:cubicBezTo>
                      <a:pt x="8698" y="44623"/>
                      <a:pt x="5408" y="53054"/>
                      <a:pt x="1192" y="63747"/>
                    </a:cubicBezTo>
                    <a:lnTo>
                      <a:pt x="781" y="64776"/>
                    </a:lnTo>
                    <a:cubicBezTo>
                      <a:pt x="-145" y="67140"/>
                      <a:pt x="-247" y="68888"/>
                      <a:pt x="472" y="70225"/>
                    </a:cubicBezTo>
                    <a:cubicBezTo>
                      <a:pt x="1912" y="72796"/>
                      <a:pt x="6744" y="73618"/>
                      <a:pt x="11885" y="74543"/>
                    </a:cubicBezTo>
                    <a:cubicBezTo>
                      <a:pt x="14044" y="74955"/>
                      <a:pt x="16204" y="75263"/>
                      <a:pt x="18363" y="75777"/>
                    </a:cubicBezTo>
                    <a:cubicBezTo>
                      <a:pt x="24223" y="77217"/>
                      <a:pt x="28953" y="84003"/>
                      <a:pt x="33169" y="90069"/>
                    </a:cubicBezTo>
                    <a:cubicBezTo>
                      <a:pt x="36356" y="94593"/>
                      <a:pt x="39543" y="99220"/>
                      <a:pt x="42011" y="99220"/>
                    </a:cubicBezTo>
                    <a:cubicBezTo>
                      <a:pt x="42011" y="99220"/>
                      <a:pt x="42011" y="99220"/>
                      <a:pt x="42011" y="99220"/>
                    </a:cubicBezTo>
                    <a:cubicBezTo>
                      <a:pt x="42731" y="99220"/>
                      <a:pt x="42936" y="99117"/>
                      <a:pt x="42936" y="97472"/>
                    </a:cubicBezTo>
                    <a:cubicBezTo>
                      <a:pt x="43039" y="95621"/>
                      <a:pt x="43142" y="92537"/>
                      <a:pt x="47872" y="92537"/>
                    </a:cubicBezTo>
                    <a:cubicBezTo>
                      <a:pt x="50751" y="92537"/>
                      <a:pt x="51573" y="91611"/>
                      <a:pt x="52396" y="90583"/>
                    </a:cubicBezTo>
                    <a:cubicBezTo>
                      <a:pt x="53424" y="89349"/>
                      <a:pt x="54555" y="88013"/>
                      <a:pt x="58359" y="88424"/>
                    </a:cubicBezTo>
                    <a:cubicBezTo>
                      <a:pt x="60621" y="88630"/>
                      <a:pt x="63706" y="88424"/>
                      <a:pt x="65145" y="86573"/>
                    </a:cubicBezTo>
                    <a:cubicBezTo>
                      <a:pt x="66482" y="84928"/>
                      <a:pt x="66482" y="82152"/>
                      <a:pt x="65248" y="78348"/>
                    </a:cubicBezTo>
                    <a:cubicBezTo>
                      <a:pt x="61855" y="67757"/>
                      <a:pt x="66893" y="64364"/>
                      <a:pt x="72137" y="62411"/>
                    </a:cubicBezTo>
                    <a:cubicBezTo>
                      <a:pt x="73679" y="61794"/>
                      <a:pt x="73679" y="60457"/>
                      <a:pt x="73062" y="57270"/>
                    </a:cubicBezTo>
                    <a:cubicBezTo>
                      <a:pt x="72445" y="53980"/>
                      <a:pt x="71623" y="49559"/>
                      <a:pt x="76764" y="47708"/>
                    </a:cubicBezTo>
                    <a:cubicBezTo>
                      <a:pt x="84578" y="45035"/>
                      <a:pt x="104113" y="31565"/>
                      <a:pt x="106684" y="27761"/>
                    </a:cubicBezTo>
                    <a:cubicBezTo>
                      <a:pt x="106889" y="27453"/>
                      <a:pt x="106992" y="27144"/>
                      <a:pt x="106889" y="26733"/>
                    </a:cubicBezTo>
                    <a:cubicBezTo>
                      <a:pt x="106375" y="24265"/>
                      <a:pt x="100001" y="20667"/>
                      <a:pt x="93420" y="16759"/>
                    </a:cubicBezTo>
                    <a:cubicBezTo>
                      <a:pt x="91261" y="15526"/>
                      <a:pt x="89102" y="14292"/>
                      <a:pt x="86840" y="12955"/>
                    </a:cubicBezTo>
                    <a:cubicBezTo>
                      <a:pt x="74604" y="5552"/>
                      <a:pt x="67818" y="4627"/>
                      <a:pt x="63500" y="9768"/>
                    </a:cubicBezTo>
                    <a:cubicBezTo>
                      <a:pt x="62678" y="10693"/>
                      <a:pt x="61444" y="12030"/>
                      <a:pt x="60004" y="11721"/>
                    </a:cubicBezTo>
                    <a:cubicBezTo>
                      <a:pt x="58565" y="11516"/>
                      <a:pt x="57845" y="9973"/>
                      <a:pt x="57228" y="8431"/>
                    </a:cubicBezTo>
                    <a:cubicBezTo>
                      <a:pt x="56920" y="7609"/>
                      <a:pt x="56303" y="6375"/>
                      <a:pt x="55891" y="6272"/>
                    </a:cubicBezTo>
                    <a:cubicBezTo>
                      <a:pt x="55686" y="6272"/>
                      <a:pt x="55377" y="6375"/>
                      <a:pt x="55069" y="6683"/>
                    </a:cubicBezTo>
                    <a:cubicBezTo>
                      <a:pt x="50545" y="10076"/>
                      <a:pt x="35842" y="3804"/>
                      <a:pt x="29878" y="0"/>
                    </a:cubicBezTo>
                    <a:cubicBezTo>
                      <a:pt x="22064" y="6786"/>
                      <a:pt x="14250" y="13675"/>
                      <a:pt x="6641" y="20667"/>
                    </a:cubicBezTo>
                    <a:cubicBezTo>
                      <a:pt x="8389" y="23854"/>
                      <a:pt x="6744" y="28584"/>
                      <a:pt x="5305" y="32696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833" name="Freihandform: Form 832">
                <a:extLst>
                  <a:ext uri="{FF2B5EF4-FFF2-40B4-BE49-F238E27FC236}">
                    <a16:creationId xmlns:a16="http://schemas.microsoft.com/office/drawing/2014/main" id="{DA438F03-7DC3-44E6-B4C6-1378E2635F7C}"/>
                  </a:ext>
                </a:extLst>
              </p:cNvPr>
              <p:cNvSpPr/>
              <p:nvPr/>
            </p:nvSpPr>
            <p:spPr bwMode="gray">
              <a:xfrm>
                <a:off x="7024525" y="3920041"/>
                <a:ext cx="59248" cy="52951"/>
              </a:xfrm>
              <a:custGeom>
                <a:avLst/>
                <a:gdLst>
                  <a:gd name="connsiteX0" fmla="*/ 57373 w 59248"/>
                  <a:gd name="connsiteY0" fmla="*/ 52952 h 52951"/>
                  <a:gd name="connsiteX1" fmla="*/ 57681 w 59248"/>
                  <a:gd name="connsiteY1" fmla="*/ 52232 h 52951"/>
                  <a:gd name="connsiteX2" fmla="*/ 59224 w 59248"/>
                  <a:gd name="connsiteY2" fmla="*/ 46988 h 52951"/>
                  <a:gd name="connsiteX3" fmla="*/ 50792 w 59248"/>
                  <a:gd name="connsiteY3" fmla="*/ 37940 h 52951"/>
                  <a:gd name="connsiteX4" fmla="*/ 49456 w 59248"/>
                  <a:gd name="connsiteY4" fmla="*/ 37117 h 52951"/>
                  <a:gd name="connsiteX5" fmla="*/ 48016 w 59248"/>
                  <a:gd name="connsiteY5" fmla="*/ 36192 h 52951"/>
                  <a:gd name="connsiteX6" fmla="*/ 46679 w 59248"/>
                  <a:gd name="connsiteY6" fmla="*/ 35370 h 52951"/>
                  <a:gd name="connsiteX7" fmla="*/ 44520 w 59248"/>
                  <a:gd name="connsiteY7" fmla="*/ 34136 h 52951"/>
                  <a:gd name="connsiteX8" fmla="*/ 42464 w 59248"/>
                  <a:gd name="connsiteY8" fmla="*/ 32799 h 52951"/>
                  <a:gd name="connsiteX9" fmla="*/ 41950 w 59248"/>
                  <a:gd name="connsiteY9" fmla="*/ 31874 h 52951"/>
                  <a:gd name="connsiteX10" fmla="*/ 41950 w 59248"/>
                  <a:gd name="connsiteY10" fmla="*/ 31668 h 52951"/>
                  <a:gd name="connsiteX11" fmla="*/ 41950 w 59248"/>
                  <a:gd name="connsiteY11" fmla="*/ 31462 h 52951"/>
                  <a:gd name="connsiteX12" fmla="*/ 42978 w 59248"/>
                  <a:gd name="connsiteY12" fmla="*/ 29715 h 52951"/>
                  <a:gd name="connsiteX13" fmla="*/ 43081 w 59248"/>
                  <a:gd name="connsiteY13" fmla="*/ 29612 h 52951"/>
                  <a:gd name="connsiteX14" fmla="*/ 44109 w 59248"/>
                  <a:gd name="connsiteY14" fmla="*/ 19433 h 52951"/>
                  <a:gd name="connsiteX15" fmla="*/ 44109 w 59248"/>
                  <a:gd name="connsiteY15" fmla="*/ 15834 h 52951"/>
                  <a:gd name="connsiteX16" fmla="*/ 41436 w 59248"/>
                  <a:gd name="connsiteY16" fmla="*/ 13366 h 52951"/>
                  <a:gd name="connsiteX17" fmla="*/ 41333 w 59248"/>
                  <a:gd name="connsiteY17" fmla="*/ 13161 h 52951"/>
                  <a:gd name="connsiteX18" fmla="*/ 41333 w 59248"/>
                  <a:gd name="connsiteY18" fmla="*/ 13058 h 52951"/>
                  <a:gd name="connsiteX19" fmla="*/ 41333 w 59248"/>
                  <a:gd name="connsiteY19" fmla="*/ 13058 h 52951"/>
                  <a:gd name="connsiteX20" fmla="*/ 37837 w 59248"/>
                  <a:gd name="connsiteY20" fmla="*/ 17788 h 52951"/>
                  <a:gd name="connsiteX21" fmla="*/ 37529 w 59248"/>
                  <a:gd name="connsiteY21" fmla="*/ 18199 h 52951"/>
                  <a:gd name="connsiteX22" fmla="*/ 37426 w 59248"/>
                  <a:gd name="connsiteY22" fmla="*/ 18302 h 52951"/>
                  <a:gd name="connsiteX23" fmla="*/ 36398 w 59248"/>
                  <a:gd name="connsiteY23" fmla="*/ 19433 h 52951"/>
                  <a:gd name="connsiteX24" fmla="*/ 36398 w 59248"/>
                  <a:gd name="connsiteY24" fmla="*/ 19433 h 52951"/>
                  <a:gd name="connsiteX25" fmla="*/ 36398 w 59248"/>
                  <a:gd name="connsiteY25" fmla="*/ 19433 h 52951"/>
                  <a:gd name="connsiteX26" fmla="*/ 32799 w 59248"/>
                  <a:gd name="connsiteY26" fmla="*/ 19844 h 52951"/>
                  <a:gd name="connsiteX27" fmla="*/ 28275 w 59248"/>
                  <a:gd name="connsiteY27" fmla="*/ 12955 h 52951"/>
                  <a:gd name="connsiteX28" fmla="*/ 28275 w 59248"/>
                  <a:gd name="connsiteY28" fmla="*/ 12235 h 52951"/>
                  <a:gd name="connsiteX29" fmla="*/ 24574 w 59248"/>
                  <a:gd name="connsiteY29" fmla="*/ 0 h 52951"/>
                  <a:gd name="connsiteX30" fmla="*/ 24574 w 59248"/>
                  <a:gd name="connsiteY30" fmla="*/ 0 h 52951"/>
                  <a:gd name="connsiteX31" fmla="*/ 22003 w 59248"/>
                  <a:gd name="connsiteY31" fmla="*/ 411 h 52951"/>
                  <a:gd name="connsiteX32" fmla="*/ 15217 w 59248"/>
                  <a:gd name="connsiteY32" fmla="*/ 1851 h 52951"/>
                  <a:gd name="connsiteX33" fmla="*/ 14395 w 59248"/>
                  <a:gd name="connsiteY33" fmla="*/ 6786 h 52951"/>
                  <a:gd name="connsiteX34" fmla="*/ 13778 w 59248"/>
                  <a:gd name="connsiteY34" fmla="*/ 9254 h 52951"/>
                  <a:gd name="connsiteX35" fmla="*/ 5449 w 59248"/>
                  <a:gd name="connsiteY35" fmla="*/ 17685 h 52951"/>
                  <a:gd name="connsiteX36" fmla="*/ 1851 w 59248"/>
                  <a:gd name="connsiteY36" fmla="*/ 20461 h 52951"/>
                  <a:gd name="connsiteX37" fmla="*/ 720 w 59248"/>
                  <a:gd name="connsiteY37" fmla="*/ 22003 h 52951"/>
                  <a:gd name="connsiteX38" fmla="*/ 0 w 59248"/>
                  <a:gd name="connsiteY38" fmla="*/ 23340 h 52951"/>
                  <a:gd name="connsiteX39" fmla="*/ 8740 w 59248"/>
                  <a:gd name="connsiteY39" fmla="*/ 26219 h 52951"/>
                  <a:gd name="connsiteX40" fmla="*/ 8740 w 59248"/>
                  <a:gd name="connsiteY40" fmla="*/ 26219 h 52951"/>
                  <a:gd name="connsiteX41" fmla="*/ 17788 w 59248"/>
                  <a:gd name="connsiteY41" fmla="*/ 33313 h 52951"/>
                  <a:gd name="connsiteX42" fmla="*/ 26527 w 59248"/>
                  <a:gd name="connsiteY42" fmla="*/ 40202 h 52951"/>
                  <a:gd name="connsiteX43" fmla="*/ 30743 w 59248"/>
                  <a:gd name="connsiteY43" fmla="*/ 41539 h 52951"/>
                  <a:gd name="connsiteX44" fmla="*/ 56550 w 59248"/>
                  <a:gd name="connsiteY44" fmla="*/ 52232 h 52951"/>
                  <a:gd name="connsiteX45" fmla="*/ 57373 w 59248"/>
                  <a:gd name="connsiteY45" fmla="*/ 52952 h 52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59248" h="52951">
                    <a:moveTo>
                      <a:pt x="57373" y="52952"/>
                    </a:moveTo>
                    <a:cubicBezTo>
                      <a:pt x="57475" y="52746"/>
                      <a:pt x="57578" y="52437"/>
                      <a:pt x="57681" y="52232"/>
                    </a:cubicBezTo>
                    <a:cubicBezTo>
                      <a:pt x="58401" y="50381"/>
                      <a:pt x="58915" y="49147"/>
                      <a:pt x="59224" y="46988"/>
                    </a:cubicBezTo>
                    <a:cubicBezTo>
                      <a:pt x="59635" y="43287"/>
                      <a:pt x="54905" y="40408"/>
                      <a:pt x="50792" y="37940"/>
                    </a:cubicBezTo>
                    <a:cubicBezTo>
                      <a:pt x="50381" y="37632"/>
                      <a:pt x="49867" y="37426"/>
                      <a:pt x="49456" y="37117"/>
                    </a:cubicBezTo>
                    <a:cubicBezTo>
                      <a:pt x="48942" y="36809"/>
                      <a:pt x="48530" y="36501"/>
                      <a:pt x="48016" y="36192"/>
                    </a:cubicBezTo>
                    <a:cubicBezTo>
                      <a:pt x="47502" y="35884"/>
                      <a:pt x="47091" y="35575"/>
                      <a:pt x="46679" y="35370"/>
                    </a:cubicBezTo>
                    <a:cubicBezTo>
                      <a:pt x="45857" y="34855"/>
                      <a:pt x="45137" y="34444"/>
                      <a:pt x="44520" y="34136"/>
                    </a:cubicBezTo>
                    <a:cubicBezTo>
                      <a:pt x="43595" y="33622"/>
                      <a:pt x="42875" y="33210"/>
                      <a:pt x="42464" y="32799"/>
                    </a:cubicBezTo>
                    <a:cubicBezTo>
                      <a:pt x="42156" y="32491"/>
                      <a:pt x="42053" y="32285"/>
                      <a:pt x="41950" y="31874"/>
                    </a:cubicBezTo>
                    <a:cubicBezTo>
                      <a:pt x="41950" y="31771"/>
                      <a:pt x="41950" y="31771"/>
                      <a:pt x="41950" y="31668"/>
                    </a:cubicBezTo>
                    <a:cubicBezTo>
                      <a:pt x="41950" y="31565"/>
                      <a:pt x="41950" y="31565"/>
                      <a:pt x="41950" y="31462"/>
                    </a:cubicBezTo>
                    <a:cubicBezTo>
                      <a:pt x="41950" y="30743"/>
                      <a:pt x="42464" y="30126"/>
                      <a:pt x="42978" y="29715"/>
                    </a:cubicBezTo>
                    <a:cubicBezTo>
                      <a:pt x="42978" y="29715"/>
                      <a:pt x="43081" y="29612"/>
                      <a:pt x="43081" y="29612"/>
                    </a:cubicBezTo>
                    <a:cubicBezTo>
                      <a:pt x="44520" y="28172"/>
                      <a:pt x="44829" y="24882"/>
                      <a:pt x="44109" y="19433"/>
                    </a:cubicBezTo>
                    <a:cubicBezTo>
                      <a:pt x="43903" y="17993"/>
                      <a:pt x="43903" y="16759"/>
                      <a:pt x="44109" y="15834"/>
                    </a:cubicBezTo>
                    <a:cubicBezTo>
                      <a:pt x="42567" y="15114"/>
                      <a:pt x="41744" y="14292"/>
                      <a:pt x="41436" y="13366"/>
                    </a:cubicBezTo>
                    <a:cubicBezTo>
                      <a:pt x="41436" y="13264"/>
                      <a:pt x="41436" y="13264"/>
                      <a:pt x="41333" y="13161"/>
                    </a:cubicBezTo>
                    <a:cubicBezTo>
                      <a:pt x="41333" y="13161"/>
                      <a:pt x="41333" y="13161"/>
                      <a:pt x="41333" y="13058"/>
                    </a:cubicBezTo>
                    <a:cubicBezTo>
                      <a:pt x="41333" y="13058"/>
                      <a:pt x="41333" y="13058"/>
                      <a:pt x="41333" y="13058"/>
                    </a:cubicBezTo>
                    <a:cubicBezTo>
                      <a:pt x="40510" y="13778"/>
                      <a:pt x="38865" y="16245"/>
                      <a:pt x="37837" y="17788"/>
                    </a:cubicBezTo>
                    <a:cubicBezTo>
                      <a:pt x="37734" y="17890"/>
                      <a:pt x="37632" y="18096"/>
                      <a:pt x="37529" y="18199"/>
                    </a:cubicBezTo>
                    <a:lnTo>
                      <a:pt x="37426" y="18302"/>
                    </a:lnTo>
                    <a:cubicBezTo>
                      <a:pt x="37118" y="18713"/>
                      <a:pt x="36809" y="19124"/>
                      <a:pt x="36398" y="19433"/>
                    </a:cubicBezTo>
                    <a:cubicBezTo>
                      <a:pt x="36398" y="19433"/>
                      <a:pt x="36398" y="19433"/>
                      <a:pt x="36398" y="19433"/>
                    </a:cubicBezTo>
                    <a:cubicBezTo>
                      <a:pt x="36398" y="19433"/>
                      <a:pt x="36398" y="19433"/>
                      <a:pt x="36398" y="19433"/>
                    </a:cubicBezTo>
                    <a:cubicBezTo>
                      <a:pt x="35369" y="20152"/>
                      <a:pt x="34136" y="20358"/>
                      <a:pt x="32799" y="19844"/>
                    </a:cubicBezTo>
                    <a:cubicBezTo>
                      <a:pt x="30434" y="19021"/>
                      <a:pt x="28275" y="16348"/>
                      <a:pt x="28275" y="12955"/>
                    </a:cubicBezTo>
                    <a:cubicBezTo>
                      <a:pt x="28275" y="12750"/>
                      <a:pt x="28275" y="12441"/>
                      <a:pt x="28275" y="12235"/>
                    </a:cubicBezTo>
                    <a:cubicBezTo>
                      <a:pt x="28686" y="7711"/>
                      <a:pt x="25808" y="925"/>
                      <a:pt x="24574" y="0"/>
                    </a:cubicBezTo>
                    <a:cubicBezTo>
                      <a:pt x="24574" y="0"/>
                      <a:pt x="24574" y="0"/>
                      <a:pt x="24574" y="0"/>
                    </a:cubicBezTo>
                    <a:cubicBezTo>
                      <a:pt x="24162" y="0"/>
                      <a:pt x="23237" y="103"/>
                      <a:pt x="22003" y="411"/>
                    </a:cubicBezTo>
                    <a:cubicBezTo>
                      <a:pt x="20255" y="720"/>
                      <a:pt x="17890" y="1234"/>
                      <a:pt x="15217" y="1851"/>
                    </a:cubicBezTo>
                    <a:cubicBezTo>
                      <a:pt x="15423" y="3496"/>
                      <a:pt x="14909" y="5141"/>
                      <a:pt x="14395" y="6786"/>
                    </a:cubicBezTo>
                    <a:cubicBezTo>
                      <a:pt x="14189" y="7609"/>
                      <a:pt x="13880" y="8431"/>
                      <a:pt x="13778" y="9254"/>
                    </a:cubicBezTo>
                    <a:cubicBezTo>
                      <a:pt x="13263" y="11927"/>
                      <a:pt x="9357" y="14806"/>
                      <a:pt x="5449" y="17685"/>
                    </a:cubicBezTo>
                    <a:cubicBezTo>
                      <a:pt x="4113" y="18713"/>
                      <a:pt x="2776" y="19638"/>
                      <a:pt x="1851" y="20461"/>
                    </a:cubicBezTo>
                    <a:cubicBezTo>
                      <a:pt x="1645" y="20666"/>
                      <a:pt x="1234" y="21078"/>
                      <a:pt x="720" y="22003"/>
                    </a:cubicBezTo>
                    <a:cubicBezTo>
                      <a:pt x="514" y="22414"/>
                      <a:pt x="206" y="22826"/>
                      <a:pt x="0" y="23340"/>
                    </a:cubicBezTo>
                    <a:cubicBezTo>
                      <a:pt x="2982" y="23237"/>
                      <a:pt x="5964" y="24265"/>
                      <a:pt x="8740" y="26219"/>
                    </a:cubicBezTo>
                    <a:lnTo>
                      <a:pt x="8740" y="26219"/>
                    </a:lnTo>
                    <a:cubicBezTo>
                      <a:pt x="11516" y="28069"/>
                      <a:pt x="14600" y="30640"/>
                      <a:pt x="17788" y="33313"/>
                    </a:cubicBezTo>
                    <a:cubicBezTo>
                      <a:pt x="20564" y="35575"/>
                      <a:pt x="23443" y="37940"/>
                      <a:pt x="26527" y="40202"/>
                    </a:cubicBezTo>
                    <a:cubicBezTo>
                      <a:pt x="27864" y="40613"/>
                      <a:pt x="29303" y="41127"/>
                      <a:pt x="30743" y="41539"/>
                    </a:cubicBezTo>
                    <a:cubicBezTo>
                      <a:pt x="39585" y="44418"/>
                      <a:pt x="48736" y="47399"/>
                      <a:pt x="56550" y="52232"/>
                    </a:cubicBezTo>
                    <a:cubicBezTo>
                      <a:pt x="56653" y="52437"/>
                      <a:pt x="56961" y="52746"/>
                      <a:pt x="57373" y="52952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834" name="Freihandform: Form 833">
                <a:extLst>
                  <a:ext uri="{FF2B5EF4-FFF2-40B4-BE49-F238E27FC236}">
                    <a16:creationId xmlns:a16="http://schemas.microsoft.com/office/drawing/2014/main" id="{5084E73A-4D57-4C57-B003-3130FC59D1C2}"/>
                  </a:ext>
                </a:extLst>
              </p:cNvPr>
              <p:cNvSpPr/>
              <p:nvPr/>
            </p:nvSpPr>
            <p:spPr bwMode="gray">
              <a:xfrm>
                <a:off x="5233941" y="2541553"/>
                <a:ext cx="131113" cy="71289"/>
              </a:xfrm>
              <a:custGeom>
                <a:avLst/>
                <a:gdLst>
                  <a:gd name="connsiteX0" fmla="*/ 4627 w 131113"/>
                  <a:gd name="connsiteY0" fmla="*/ 36398 h 71289"/>
                  <a:gd name="connsiteX1" fmla="*/ 18919 w 131113"/>
                  <a:gd name="connsiteY1" fmla="*/ 35370 h 71289"/>
                  <a:gd name="connsiteX2" fmla="*/ 17068 w 131113"/>
                  <a:gd name="connsiteY2" fmla="*/ 38146 h 71289"/>
                  <a:gd name="connsiteX3" fmla="*/ 9459 w 131113"/>
                  <a:gd name="connsiteY3" fmla="*/ 40819 h 71289"/>
                  <a:gd name="connsiteX4" fmla="*/ 0 w 131113"/>
                  <a:gd name="connsiteY4" fmla="*/ 44829 h 71289"/>
                  <a:gd name="connsiteX5" fmla="*/ 308 w 131113"/>
                  <a:gd name="connsiteY5" fmla="*/ 45446 h 71289"/>
                  <a:gd name="connsiteX6" fmla="*/ 6478 w 131113"/>
                  <a:gd name="connsiteY6" fmla="*/ 47502 h 71289"/>
                  <a:gd name="connsiteX7" fmla="*/ 16554 w 131113"/>
                  <a:gd name="connsiteY7" fmla="*/ 50175 h 71289"/>
                  <a:gd name="connsiteX8" fmla="*/ 27350 w 131113"/>
                  <a:gd name="connsiteY8" fmla="*/ 52540 h 71289"/>
                  <a:gd name="connsiteX9" fmla="*/ 30126 w 131113"/>
                  <a:gd name="connsiteY9" fmla="*/ 48530 h 71289"/>
                  <a:gd name="connsiteX10" fmla="*/ 36603 w 131113"/>
                  <a:gd name="connsiteY10" fmla="*/ 38248 h 71289"/>
                  <a:gd name="connsiteX11" fmla="*/ 39482 w 131113"/>
                  <a:gd name="connsiteY11" fmla="*/ 44006 h 71289"/>
                  <a:gd name="connsiteX12" fmla="*/ 41025 w 131113"/>
                  <a:gd name="connsiteY12" fmla="*/ 47811 h 71289"/>
                  <a:gd name="connsiteX13" fmla="*/ 48942 w 131113"/>
                  <a:gd name="connsiteY13" fmla="*/ 47091 h 71289"/>
                  <a:gd name="connsiteX14" fmla="*/ 60869 w 131113"/>
                  <a:gd name="connsiteY14" fmla="*/ 44829 h 71289"/>
                  <a:gd name="connsiteX15" fmla="*/ 62205 w 131113"/>
                  <a:gd name="connsiteY15" fmla="*/ 44829 h 71289"/>
                  <a:gd name="connsiteX16" fmla="*/ 67757 w 131113"/>
                  <a:gd name="connsiteY16" fmla="*/ 47708 h 71289"/>
                  <a:gd name="connsiteX17" fmla="*/ 48736 w 131113"/>
                  <a:gd name="connsiteY17" fmla="*/ 59018 h 71289"/>
                  <a:gd name="connsiteX18" fmla="*/ 41744 w 131113"/>
                  <a:gd name="connsiteY18" fmla="*/ 62514 h 71289"/>
                  <a:gd name="connsiteX19" fmla="*/ 53466 w 131113"/>
                  <a:gd name="connsiteY19" fmla="*/ 70842 h 71289"/>
                  <a:gd name="connsiteX20" fmla="*/ 86779 w 131113"/>
                  <a:gd name="connsiteY20" fmla="*/ 54391 h 71289"/>
                  <a:gd name="connsiteX21" fmla="*/ 89246 w 131113"/>
                  <a:gd name="connsiteY21" fmla="*/ 51512 h 71289"/>
                  <a:gd name="connsiteX22" fmla="*/ 96238 w 131113"/>
                  <a:gd name="connsiteY22" fmla="*/ 52437 h 71289"/>
                  <a:gd name="connsiteX23" fmla="*/ 102613 w 131113"/>
                  <a:gd name="connsiteY23" fmla="*/ 52643 h 71289"/>
                  <a:gd name="connsiteX24" fmla="*/ 115876 w 131113"/>
                  <a:gd name="connsiteY24" fmla="*/ 50175 h 71289"/>
                  <a:gd name="connsiteX25" fmla="*/ 128215 w 131113"/>
                  <a:gd name="connsiteY25" fmla="*/ 49867 h 71289"/>
                  <a:gd name="connsiteX26" fmla="*/ 131094 w 131113"/>
                  <a:gd name="connsiteY26" fmla="*/ 44623 h 71289"/>
                  <a:gd name="connsiteX27" fmla="*/ 119681 w 131113"/>
                  <a:gd name="connsiteY27" fmla="*/ 21386 h 71289"/>
                  <a:gd name="connsiteX28" fmla="*/ 119681 w 131113"/>
                  <a:gd name="connsiteY28" fmla="*/ 21386 h 71289"/>
                  <a:gd name="connsiteX29" fmla="*/ 115671 w 131113"/>
                  <a:gd name="connsiteY29" fmla="*/ 20666 h 71289"/>
                  <a:gd name="connsiteX30" fmla="*/ 114129 w 131113"/>
                  <a:gd name="connsiteY30" fmla="*/ 23134 h 71289"/>
                  <a:gd name="connsiteX31" fmla="*/ 110221 w 131113"/>
                  <a:gd name="connsiteY31" fmla="*/ 27658 h 71289"/>
                  <a:gd name="connsiteX32" fmla="*/ 96341 w 131113"/>
                  <a:gd name="connsiteY32" fmla="*/ 19227 h 71289"/>
                  <a:gd name="connsiteX33" fmla="*/ 90583 w 131113"/>
                  <a:gd name="connsiteY33" fmla="*/ 13880 h 71289"/>
                  <a:gd name="connsiteX34" fmla="*/ 86882 w 131113"/>
                  <a:gd name="connsiteY34" fmla="*/ 9768 h 71289"/>
                  <a:gd name="connsiteX35" fmla="*/ 80301 w 131113"/>
                  <a:gd name="connsiteY35" fmla="*/ 5655 h 71289"/>
                  <a:gd name="connsiteX36" fmla="*/ 77217 w 131113"/>
                  <a:gd name="connsiteY36" fmla="*/ 2776 h 71289"/>
                  <a:gd name="connsiteX37" fmla="*/ 74235 w 131113"/>
                  <a:gd name="connsiteY37" fmla="*/ 0 h 71289"/>
                  <a:gd name="connsiteX38" fmla="*/ 74235 w 131113"/>
                  <a:gd name="connsiteY38" fmla="*/ 0 h 71289"/>
                  <a:gd name="connsiteX39" fmla="*/ 68683 w 131113"/>
                  <a:gd name="connsiteY39" fmla="*/ 10899 h 71289"/>
                  <a:gd name="connsiteX40" fmla="*/ 71665 w 131113"/>
                  <a:gd name="connsiteY40" fmla="*/ 13058 h 71289"/>
                  <a:gd name="connsiteX41" fmla="*/ 79684 w 131113"/>
                  <a:gd name="connsiteY41" fmla="*/ 18199 h 71289"/>
                  <a:gd name="connsiteX42" fmla="*/ 77114 w 131113"/>
                  <a:gd name="connsiteY42" fmla="*/ 24779 h 71289"/>
                  <a:gd name="connsiteX43" fmla="*/ 77114 w 131113"/>
                  <a:gd name="connsiteY43" fmla="*/ 24779 h 71289"/>
                  <a:gd name="connsiteX44" fmla="*/ 82563 w 131113"/>
                  <a:gd name="connsiteY44" fmla="*/ 28172 h 71289"/>
                  <a:gd name="connsiteX45" fmla="*/ 90583 w 131113"/>
                  <a:gd name="connsiteY45" fmla="*/ 35164 h 71289"/>
                  <a:gd name="connsiteX46" fmla="*/ 87293 w 131113"/>
                  <a:gd name="connsiteY46" fmla="*/ 37632 h 71289"/>
                  <a:gd name="connsiteX47" fmla="*/ 60149 w 131113"/>
                  <a:gd name="connsiteY47" fmla="*/ 30023 h 71289"/>
                  <a:gd name="connsiteX48" fmla="*/ 28789 w 131113"/>
                  <a:gd name="connsiteY48" fmla="*/ 15114 h 71289"/>
                  <a:gd name="connsiteX49" fmla="*/ 28481 w 131113"/>
                  <a:gd name="connsiteY49" fmla="*/ 15217 h 71289"/>
                  <a:gd name="connsiteX50" fmla="*/ 16143 w 131113"/>
                  <a:gd name="connsiteY50" fmla="*/ 24779 h 71289"/>
                  <a:gd name="connsiteX51" fmla="*/ 18096 w 131113"/>
                  <a:gd name="connsiteY51" fmla="*/ 26013 h 71289"/>
                  <a:gd name="connsiteX52" fmla="*/ 18096 w 131113"/>
                  <a:gd name="connsiteY52" fmla="*/ 27453 h 71289"/>
                  <a:gd name="connsiteX53" fmla="*/ 11104 w 131113"/>
                  <a:gd name="connsiteY53" fmla="*/ 28789 h 71289"/>
                  <a:gd name="connsiteX54" fmla="*/ 1645 w 131113"/>
                  <a:gd name="connsiteY54" fmla="*/ 36398 h 71289"/>
                  <a:gd name="connsiteX55" fmla="*/ 1851 w 131113"/>
                  <a:gd name="connsiteY55" fmla="*/ 36603 h 71289"/>
                  <a:gd name="connsiteX56" fmla="*/ 4627 w 131113"/>
                  <a:gd name="connsiteY56" fmla="*/ 36398 h 712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131113" h="71289">
                    <a:moveTo>
                      <a:pt x="4627" y="36398"/>
                    </a:moveTo>
                    <a:cubicBezTo>
                      <a:pt x="9048" y="34650"/>
                      <a:pt x="17788" y="33005"/>
                      <a:pt x="18919" y="35370"/>
                    </a:cubicBezTo>
                    <a:cubicBezTo>
                      <a:pt x="19536" y="36809"/>
                      <a:pt x="17685" y="37837"/>
                      <a:pt x="17068" y="38146"/>
                    </a:cubicBezTo>
                    <a:cubicBezTo>
                      <a:pt x="15320" y="39071"/>
                      <a:pt x="12441" y="39894"/>
                      <a:pt x="9459" y="40819"/>
                    </a:cubicBezTo>
                    <a:cubicBezTo>
                      <a:pt x="5861" y="41847"/>
                      <a:pt x="308" y="43492"/>
                      <a:pt x="0" y="44829"/>
                    </a:cubicBezTo>
                    <a:cubicBezTo>
                      <a:pt x="0" y="45034"/>
                      <a:pt x="206" y="45240"/>
                      <a:pt x="308" y="45446"/>
                    </a:cubicBezTo>
                    <a:cubicBezTo>
                      <a:pt x="1337" y="46577"/>
                      <a:pt x="3599" y="46988"/>
                      <a:pt x="6478" y="47502"/>
                    </a:cubicBezTo>
                    <a:cubicBezTo>
                      <a:pt x="9254" y="48016"/>
                      <a:pt x="12749" y="48633"/>
                      <a:pt x="16554" y="50175"/>
                    </a:cubicBezTo>
                    <a:cubicBezTo>
                      <a:pt x="21283" y="52129"/>
                      <a:pt x="24985" y="53671"/>
                      <a:pt x="27350" y="52540"/>
                    </a:cubicBezTo>
                    <a:cubicBezTo>
                      <a:pt x="28584" y="52026"/>
                      <a:pt x="29509" y="50690"/>
                      <a:pt x="30126" y="48530"/>
                    </a:cubicBezTo>
                    <a:cubicBezTo>
                      <a:pt x="32388" y="41539"/>
                      <a:pt x="34650" y="38043"/>
                      <a:pt x="36603" y="38248"/>
                    </a:cubicBezTo>
                    <a:cubicBezTo>
                      <a:pt x="38557" y="38454"/>
                      <a:pt x="39174" y="41436"/>
                      <a:pt x="39482" y="44006"/>
                    </a:cubicBezTo>
                    <a:cubicBezTo>
                      <a:pt x="39688" y="45960"/>
                      <a:pt x="40202" y="47194"/>
                      <a:pt x="41025" y="47811"/>
                    </a:cubicBezTo>
                    <a:cubicBezTo>
                      <a:pt x="42464" y="48736"/>
                      <a:pt x="45343" y="48016"/>
                      <a:pt x="48942" y="47091"/>
                    </a:cubicBezTo>
                    <a:cubicBezTo>
                      <a:pt x="52129" y="46268"/>
                      <a:pt x="56242" y="45137"/>
                      <a:pt x="60869" y="44829"/>
                    </a:cubicBezTo>
                    <a:cubicBezTo>
                      <a:pt x="61383" y="44829"/>
                      <a:pt x="61794" y="44829"/>
                      <a:pt x="62205" y="44829"/>
                    </a:cubicBezTo>
                    <a:cubicBezTo>
                      <a:pt x="66524" y="44829"/>
                      <a:pt x="67655" y="46371"/>
                      <a:pt x="67757" y="47708"/>
                    </a:cubicBezTo>
                    <a:cubicBezTo>
                      <a:pt x="68169" y="52026"/>
                      <a:pt x="58195" y="57990"/>
                      <a:pt x="48736" y="59018"/>
                    </a:cubicBezTo>
                    <a:cubicBezTo>
                      <a:pt x="44418" y="59532"/>
                      <a:pt x="41847" y="60766"/>
                      <a:pt x="41744" y="62514"/>
                    </a:cubicBezTo>
                    <a:cubicBezTo>
                      <a:pt x="41539" y="65084"/>
                      <a:pt x="45960" y="68888"/>
                      <a:pt x="53466" y="70842"/>
                    </a:cubicBezTo>
                    <a:cubicBezTo>
                      <a:pt x="65290" y="73824"/>
                      <a:pt x="84208" y="61177"/>
                      <a:pt x="86779" y="54391"/>
                    </a:cubicBezTo>
                    <a:cubicBezTo>
                      <a:pt x="87293" y="52952"/>
                      <a:pt x="88115" y="52026"/>
                      <a:pt x="89246" y="51512"/>
                    </a:cubicBezTo>
                    <a:cubicBezTo>
                      <a:pt x="91303" y="50587"/>
                      <a:pt x="93770" y="51512"/>
                      <a:pt x="96238" y="52437"/>
                    </a:cubicBezTo>
                    <a:cubicBezTo>
                      <a:pt x="99425" y="53671"/>
                      <a:pt x="101482" y="54288"/>
                      <a:pt x="102613" y="52643"/>
                    </a:cubicBezTo>
                    <a:cubicBezTo>
                      <a:pt x="104875" y="49147"/>
                      <a:pt x="110221" y="49661"/>
                      <a:pt x="115876" y="50175"/>
                    </a:cubicBezTo>
                    <a:cubicBezTo>
                      <a:pt x="120195" y="50587"/>
                      <a:pt x="124616" y="50998"/>
                      <a:pt x="128215" y="49867"/>
                    </a:cubicBezTo>
                    <a:cubicBezTo>
                      <a:pt x="129963" y="49250"/>
                      <a:pt x="130991" y="47502"/>
                      <a:pt x="131094" y="44623"/>
                    </a:cubicBezTo>
                    <a:cubicBezTo>
                      <a:pt x="131505" y="36501"/>
                      <a:pt x="125336" y="23854"/>
                      <a:pt x="119681" y="21386"/>
                    </a:cubicBezTo>
                    <a:lnTo>
                      <a:pt x="119681" y="21386"/>
                    </a:lnTo>
                    <a:cubicBezTo>
                      <a:pt x="117830" y="20564"/>
                      <a:pt x="116493" y="20255"/>
                      <a:pt x="115671" y="20666"/>
                    </a:cubicBezTo>
                    <a:cubicBezTo>
                      <a:pt x="114951" y="20975"/>
                      <a:pt x="114540" y="22003"/>
                      <a:pt x="114129" y="23134"/>
                    </a:cubicBezTo>
                    <a:cubicBezTo>
                      <a:pt x="113512" y="24779"/>
                      <a:pt x="112689" y="26938"/>
                      <a:pt x="110221" y="27658"/>
                    </a:cubicBezTo>
                    <a:cubicBezTo>
                      <a:pt x="106109" y="28789"/>
                      <a:pt x="101276" y="24162"/>
                      <a:pt x="96341" y="19227"/>
                    </a:cubicBezTo>
                    <a:cubicBezTo>
                      <a:pt x="94490" y="17376"/>
                      <a:pt x="92537" y="15423"/>
                      <a:pt x="90583" y="13880"/>
                    </a:cubicBezTo>
                    <a:cubicBezTo>
                      <a:pt x="89349" y="12852"/>
                      <a:pt x="88115" y="11516"/>
                      <a:pt x="86882" y="9768"/>
                    </a:cubicBezTo>
                    <a:cubicBezTo>
                      <a:pt x="84620" y="9048"/>
                      <a:pt x="82460" y="7711"/>
                      <a:pt x="80301" y="5655"/>
                    </a:cubicBezTo>
                    <a:cubicBezTo>
                      <a:pt x="79273" y="4730"/>
                      <a:pt x="78245" y="3701"/>
                      <a:pt x="77217" y="2776"/>
                    </a:cubicBezTo>
                    <a:cubicBezTo>
                      <a:pt x="76188" y="1851"/>
                      <a:pt x="75263" y="823"/>
                      <a:pt x="74235" y="0"/>
                    </a:cubicBezTo>
                    <a:cubicBezTo>
                      <a:pt x="74235" y="0"/>
                      <a:pt x="74235" y="0"/>
                      <a:pt x="74235" y="0"/>
                    </a:cubicBezTo>
                    <a:cubicBezTo>
                      <a:pt x="71048" y="2673"/>
                      <a:pt x="67963" y="7917"/>
                      <a:pt x="68683" y="10899"/>
                    </a:cubicBezTo>
                    <a:cubicBezTo>
                      <a:pt x="68991" y="12133"/>
                      <a:pt x="69917" y="12852"/>
                      <a:pt x="71665" y="13058"/>
                    </a:cubicBezTo>
                    <a:cubicBezTo>
                      <a:pt x="77628" y="13880"/>
                      <a:pt x="79273" y="16657"/>
                      <a:pt x="79684" y="18199"/>
                    </a:cubicBezTo>
                    <a:cubicBezTo>
                      <a:pt x="80301" y="20461"/>
                      <a:pt x="79273" y="23031"/>
                      <a:pt x="77114" y="24779"/>
                    </a:cubicBezTo>
                    <a:cubicBezTo>
                      <a:pt x="77114" y="24779"/>
                      <a:pt x="77114" y="24779"/>
                      <a:pt x="77114" y="24779"/>
                    </a:cubicBezTo>
                    <a:cubicBezTo>
                      <a:pt x="77525" y="25602"/>
                      <a:pt x="80610" y="27144"/>
                      <a:pt x="82563" y="28172"/>
                    </a:cubicBezTo>
                    <a:cubicBezTo>
                      <a:pt x="86779" y="30331"/>
                      <a:pt x="90892" y="32491"/>
                      <a:pt x="90583" y="35164"/>
                    </a:cubicBezTo>
                    <a:cubicBezTo>
                      <a:pt x="90480" y="36398"/>
                      <a:pt x="89349" y="37220"/>
                      <a:pt x="87293" y="37632"/>
                    </a:cubicBezTo>
                    <a:cubicBezTo>
                      <a:pt x="80815" y="38865"/>
                      <a:pt x="63439" y="36089"/>
                      <a:pt x="60149" y="30023"/>
                    </a:cubicBezTo>
                    <a:cubicBezTo>
                      <a:pt x="56859" y="23957"/>
                      <a:pt x="34753" y="12544"/>
                      <a:pt x="28789" y="15114"/>
                    </a:cubicBezTo>
                    <a:cubicBezTo>
                      <a:pt x="28686" y="15114"/>
                      <a:pt x="28584" y="15217"/>
                      <a:pt x="28481" y="15217"/>
                    </a:cubicBezTo>
                    <a:cubicBezTo>
                      <a:pt x="24368" y="18405"/>
                      <a:pt x="20255" y="21592"/>
                      <a:pt x="16143" y="24779"/>
                    </a:cubicBezTo>
                    <a:cubicBezTo>
                      <a:pt x="17068" y="25088"/>
                      <a:pt x="17788" y="25499"/>
                      <a:pt x="18096" y="26013"/>
                    </a:cubicBezTo>
                    <a:cubicBezTo>
                      <a:pt x="18302" y="26424"/>
                      <a:pt x="18302" y="26938"/>
                      <a:pt x="18096" y="27453"/>
                    </a:cubicBezTo>
                    <a:cubicBezTo>
                      <a:pt x="17788" y="27864"/>
                      <a:pt x="17171" y="28892"/>
                      <a:pt x="11104" y="28789"/>
                    </a:cubicBezTo>
                    <a:cubicBezTo>
                      <a:pt x="7917" y="31257"/>
                      <a:pt x="4730" y="33827"/>
                      <a:pt x="1645" y="36398"/>
                    </a:cubicBezTo>
                    <a:cubicBezTo>
                      <a:pt x="1645" y="36501"/>
                      <a:pt x="1748" y="36501"/>
                      <a:pt x="1851" y="36603"/>
                    </a:cubicBezTo>
                    <a:cubicBezTo>
                      <a:pt x="2673" y="36912"/>
                      <a:pt x="3804" y="36706"/>
                      <a:pt x="4627" y="36398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835" name="Freihandform: Form 834">
                <a:extLst>
                  <a:ext uri="{FF2B5EF4-FFF2-40B4-BE49-F238E27FC236}">
                    <a16:creationId xmlns:a16="http://schemas.microsoft.com/office/drawing/2014/main" id="{DBA564F6-CB88-4875-A35A-D85289397C5D}"/>
                  </a:ext>
                </a:extLst>
              </p:cNvPr>
              <p:cNvSpPr/>
              <p:nvPr/>
            </p:nvSpPr>
            <p:spPr bwMode="gray">
              <a:xfrm>
                <a:off x="6074169" y="4979791"/>
                <a:ext cx="22967" cy="17643"/>
              </a:xfrm>
              <a:custGeom>
                <a:avLst/>
                <a:gdLst>
                  <a:gd name="connsiteX0" fmla="*/ 22933 w 22967"/>
                  <a:gd name="connsiteY0" fmla="*/ 206 h 17643"/>
                  <a:gd name="connsiteX1" fmla="*/ 22727 w 22967"/>
                  <a:gd name="connsiteY1" fmla="*/ 103 h 17643"/>
                  <a:gd name="connsiteX2" fmla="*/ 22727 w 22967"/>
                  <a:gd name="connsiteY2" fmla="*/ 103 h 17643"/>
                  <a:gd name="connsiteX3" fmla="*/ 22008 w 22967"/>
                  <a:gd name="connsiteY3" fmla="*/ 0 h 17643"/>
                  <a:gd name="connsiteX4" fmla="*/ 416 w 22967"/>
                  <a:gd name="connsiteY4" fmla="*/ 15011 h 17643"/>
                  <a:gd name="connsiteX5" fmla="*/ 416 w 22967"/>
                  <a:gd name="connsiteY5" fmla="*/ 17273 h 17643"/>
                  <a:gd name="connsiteX6" fmla="*/ 13268 w 22967"/>
                  <a:gd name="connsiteY6" fmla="*/ 11516 h 17643"/>
                  <a:gd name="connsiteX7" fmla="*/ 22933 w 22967"/>
                  <a:gd name="connsiteY7" fmla="*/ 206 h 176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967" h="17643">
                    <a:moveTo>
                      <a:pt x="22933" y="206"/>
                    </a:moveTo>
                    <a:cubicBezTo>
                      <a:pt x="22933" y="206"/>
                      <a:pt x="22933" y="206"/>
                      <a:pt x="22727" y="103"/>
                    </a:cubicBezTo>
                    <a:lnTo>
                      <a:pt x="22727" y="103"/>
                    </a:lnTo>
                    <a:cubicBezTo>
                      <a:pt x="22522" y="0"/>
                      <a:pt x="22316" y="0"/>
                      <a:pt x="22008" y="0"/>
                    </a:cubicBezTo>
                    <a:cubicBezTo>
                      <a:pt x="16867" y="0"/>
                      <a:pt x="3089" y="9356"/>
                      <a:pt x="416" y="15011"/>
                    </a:cubicBezTo>
                    <a:cubicBezTo>
                      <a:pt x="-407" y="16657"/>
                      <a:pt x="210" y="17171"/>
                      <a:pt x="416" y="17273"/>
                    </a:cubicBezTo>
                    <a:cubicBezTo>
                      <a:pt x="2061" y="18610"/>
                      <a:pt x="7305" y="16245"/>
                      <a:pt x="13268" y="11516"/>
                    </a:cubicBezTo>
                    <a:cubicBezTo>
                      <a:pt x="20054" y="6066"/>
                      <a:pt x="23344" y="1131"/>
                      <a:pt x="22933" y="206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836" name="Freihandform: Form 835">
                <a:extLst>
                  <a:ext uri="{FF2B5EF4-FFF2-40B4-BE49-F238E27FC236}">
                    <a16:creationId xmlns:a16="http://schemas.microsoft.com/office/drawing/2014/main" id="{B34B55A5-32F1-4EBD-8588-03590C2C5CBF}"/>
                  </a:ext>
                </a:extLst>
              </p:cNvPr>
              <p:cNvSpPr/>
              <p:nvPr/>
            </p:nvSpPr>
            <p:spPr bwMode="gray">
              <a:xfrm>
                <a:off x="7369995" y="4128042"/>
                <a:ext cx="2467" cy="4112"/>
              </a:xfrm>
              <a:custGeom>
                <a:avLst/>
                <a:gdLst>
                  <a:gd name="connsiteX0" fmla="*/ 0 w 2467"/>
                  <a:gd name="connsiteY0" fmla="*/ 1645 h 4112"/>
                  <a:gd name="connsiteX1" fmla="*/ 823 w 2467"/>
                  <a:gd name="connsiteY1" fmla="*/ 4113 h 4112"/>
                  <a:gd name="connsiteX2" fmla="*/ 2468 w 2467"/>
                  <a:gd name="connsiteY2" fmla="*/ 0 h 4112"/>
                  <a:gd name="connsiteX3" fmla="*/ 0 w 2467"/>
                  <a:gd name="connsiteY3" fmla="*/ 1645 h 4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67" h="4112">
                    <a:moveTo>
                      <a:pt x="0" y="1645"/>
                    </a:moveTo>
                    <a:cubicBezTo>
                      <a:pt x="309" y="2468"/>
                      <a:pt x="514" y="3290"/>
                      <a:pt x="823" y="4113"/>
                    </a:cubicBezTo>
                    <a:cubicBezTo>
                      <a:pt x="1337" y="2776"/>
                      <a:pt x="1851" y="1337"/>
                      <a:pt x="2468" y="0"/>
                    </a:cubicBezTo>
                    <a:cubicBezTo>
                      <a:pt x="1645" y="514"/>
                      <a:pt x="823" y="1131"/>
                      <a:pt x="0" y="1645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837" name="Freihandform: Form 836">
                <a:extLst>
                  <a:ext uri="{FF2B5EF4-FFF2-40B4-BE49-F238E27FC236}">
                    <a16:creationId xmlns:a16="http://schemas.microsoft.com/office/drawing/2014/main" id="{6A1FC5B4-D52D-402E-B18A-B6CE7A908684}"/>
                  </a:ext>
                </a:extLst>
              </p:cNvPr>
              <p:cNvSpPr/>
              <p:nvPr/>
            </p:nvSpPr>
            <p:spPr bwMode="gray">
              <a:xfrm>
                <a:off x="5402975" y="2471817"/>
                <a:ext cx="45857" cy="30564"/>
              </a:xfrm>
              <a:custGeom>
                <a:avLst/>
                <a:gdLst>
                  <a:gd name="connsiteX0" fmla="*/ 36192 w 45857"/>
                  <a:gd name="connsiteY0" fmla="*/ 10410 h 30564"/>
                  <a:gd name="connsiteX1" fmla="*/ 27555 w 45857"/>
                  <a:gd name="connsiteY1" fmla="*/ 9793 h 30564"/>
                  <a:gd name="connsiteX2" fmla="*/ 27041 w 45857"/>
                  <a:gd name="connsiteY2" fmla="*/ 10821 h 30564"/>
                  <a:gd name="connsiteX3" fmla="*/ 16759 w 45857"/>
                  <a:gd name="connsiteY3" fmla="*/ 6914 h 30564"/>
                  <a:gd name="connsiteX4" fmla="*/ 0 w 45857"/>
                  <a:gd name="connsiteY4" fmla="*/ 128 h 30564"/>
                  <a:gd name="connsiteX5" fmla="*/ 0 w 45857"/>
                  <a:gd name="connsiteY5" fmla="*/ 230 h 30564"/>
                  <a:gd name="connsiteX6" fmla="*/ 15628 w 45857"/>
                  <a:gd name="connsiteY6" fmla="*/ 21720 h 30564"/>
                  <a:gd name="connsiteX7" fmla="*/ 28275 w 45857"/>
                  <a:gd name="connsiteY7" fmla="*/ 30562 h 30564"/>
                  <a:gd name="connsiteX8" fmla="*/ 45034 w 45857"/>
                  <a:gd name="connsiteY8" fmla="*/ 25935 h 30564"/>
                  <a:gd name="connsiteX9" fmla="*/ 45857 w 45857"/>
                  <a:gd name="connsiteY9" fmla="*/ 25113 h 30564"/>
                  <a:gd name="connsiteX10" fmla="*/ 44520 w 45857"/>
                  <a:gd name="connsiteY10" fmla="*/ 23879 h 30564"/>
                  <a:gd name="connsiteX11" fmla="*/ 40099 w 45857"/>
                  <a:gd name="connsiteY11" fmla="*/ 15550 h 30564"/>
                  <a:gd name="connsiteX12" fmla="*/ 36192 w 45857"/>
                  <a:gd name="connsiteY12" fmla="*/ 10410 h 305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5857" h="30564">
                    <a:moveTo>
                      <a:pt x="36192" y="10410"/>
                    </a:moveTo>
                    <a:cubicBezTo>
                      <a:pt x="32593" y="8867"/>
                      <a:pt x="28378" y="9176"/>
                      <a:pt x="27555" y="9793"/>
                    </a:cubicBezTo>
                    <a:cubicBezTo>
                      <a:pt x="27555" y="10204"/>
                      <a:pt x="27350" y="10512"/>
                      <a:pt x="27041" y="10821"/>
                    </a:cubicBezTo>
                    <a:cubicBezTo>
                      <a:pt x="26013" y="11541"/>
                      <a:pt x="24265" y="10718"/>
                      <a:pt x="16759" y="6914"/>
                    </a:cubicBezTo>
                    <a:cubicBezTo>
                      <a:pt x="12235" y="4549"/>
                      <a:pt x="1542" y="-901"/>
                      <a:pt x="0" y="128"/>
                    </a:cubicBezTo>
                    <a:cubicBezTo>
                      <a:pt x="0" y="128"/>
                      <a:pt x="0" y="128"/>
                      <a:pt x="0" y="230"/>
                    </a:cubicBezTo>
                    <a:cubicBezTo>
                      <a:pt x="0" y="3315"/>
                      <a:pt x="7609" y="13700"/>
                      <a:pt x="15628" y="21720"/>
                    </a:cubicBezTo>
                    <a:cubicBezTo>
                      <a:pt x="21283" y="27272"/>
                      <a:pt x="26013" y="30665"/>
                      <a:pt x="28275" y="30562"/>
                    </a:cubicBezTo>
                    <a:cubicBezTo>
                      <a:pt x="35575" y="30459"/>
                      <a:pt x="40613" y="29122"/>
                      <a:pt x="45034" y="25935"/>
                    </a:cubicBezTo>
                    <a:cubicBezTo>
                      <a:pt x="45857" y="25318"/>
                      <a:pt x="45857" y="25113"/>
                      <a:pt x="45857" y="25113"/>
                    </a:cubicBezTo>
                    <a:cubicBezTo>
                      <a:pt x="45754" y="24907"/>
                      <a:pt x="45034" y="24290"/>
                      <a:pt x="44520" y="23879"/>
                    </a:cubicBezTo>
                    <a:cubicBezTo>
                      <a:pt x="42670" y="22439"/>
                      <a:pt x="39791" y="20177"/>
                      <a:pt x="40099" y="15550"/>
                    </a:cubicBezTo>
                    <a:cubicBezTo>
                      <a:pt x="40202" y="12774"/>
                      <a:pt x="38043" y="11232"/>
                      <a:pt x="36192" y="10410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838" name="Freihandform: Form 837">
                <a:extLst>
                  <a:ext uri="{FF2B5EF4-FFF2-40B4-BE49-F238E27FC236}">
                    <a16:creationId xmlns:a16="http://schemas.microsoft.com/office/drawing/2014/main" id="{D990C47E-E893-4633-A6CB-68F7EA366F51}"/>
                  </a:ext>
                </a:extLst>
              </p:cNvPr>
              <p:cNvSpPr/>
              <p:nvPr/>
            </p:nvSpPr>
            <p:spPr bwMode="gray">
              <a:xfrm>
                <a:off x="6094532" y="4984829"/>
                <a:ext cx="23239" cy="11001"/>
              </a:xfrm>
              <a:custGeom>
                <a:avLst/>
                <a:gdLst>
                  <a:gd name="connsiteX0" fmla="*/ 13880 w 23239"/>
                  <a:gd name="connsiteY0" fmla="*/ 9459 h 11001"/>
                  <a:gd name="connsiteX1" fmla="*/ 23237 w 23239"/>
                  <a:gd name="connsiteY1" fmla="*/ 2159 h 11001"/>
                  <a:gd name="connsiteX2" fmla="*/ 20872 w 23239"/>
                  <a:gd name="connsiteY2" fmla="*/ 0 h 11001"/>
                  <a:gd name="connsiteX3" fmla="*/ 20666 w 23239"/>
                  <a:gd name="connsiteY3" fmla="*/ 0 h 11001"/>
                  <a:gd name="connsiteX4" fmla="*/ 0 w 23239"/>
                  <a:gd name="connsiteY4" fmla="*/ 11002 h 11001"/>
                  <a:gd name="connsiteX5" fmla="*/ 6786 w 23239"/>
                  <a:gd name="connsiteY5" fmla="*/ 9562 h 11001"/>
                  <a:gd name="connsiteX6" fmla="*/ 13880 w 23239"/>
                  <a:gd name="connsiteY6" fmla="*/ 9459 h 11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239" h="11001">
                    <a:moveTo>
                      <a:pt x="13880" y="9459"/>
                    </a:moveTo>
                    <a:cubicBezTo>
                      <a:pt x="20358" y="6272"/>
                      <a:pt x="23340" y="3496"/>
                      <a:pt x="23237" y="2159"/>
                    </a:cubicBezTo>
                    <a:cubicBezTo>
                      <a:pt x="23134" y="720"/>
                      <a:pt x="22517" y="0"/>
                      <a:pt x="20872" y="0"/>
                    </a:cubicBezTo>
                    <a:cubicBezTo>
                      <a:pt x="20769" y="0"/>
                      <a:pt x="20666" y="0"/>
                      <a:pt x="20666" y="0"/>
                    </a:cubicBezTo>
                    <a:cubicBezTo>
                      <a:pt x="15114" y="0"/>
                      <a:pt x="4627" y="6683"/>
                      <a:pt x="0" y="11002"/>
                    </a:cubicBezTo>
                    <a:cubicBezTo>
                      <a:pt x="2365" y="10076"/>
                      <a:pt x="4730" y="9562"/>
                      <a:pt x="6786" y="9562"/>
                    </a:cubicBezTo>
                    <a:lnTo>
                      <a:pt x="13880" y="9459"/>
                    </a:ln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839" name="Freihandform: Form 838">
                <a:extLst>
                  <a:ext uri="{FF2B5EF4-FFF2-40B4-BE49-F238E27FC236}">
                    <a16:creationId xmlns:a16="http://schemas.microsoft.com/office/drawing/2014/main" id="{63884440-80ED-4821-B752-ED4C31C614C2}"/>
                  </a:ext>
                </a:extLst>
              </p:cNvPr>
              <p:cNvSpPr/>
              <p:nvPr/>
            </p:nvSpPr>
            <p:spPr bwMode="gray">
              <a:xfrm>
                <a:off x="5379189" y="2579596"/>
                <a:ext cx="11705" cy="11337"/>
              </a:xfrm>
              <a:custGeom>
                <a:avLst/>
                <a:gdLst>
                  <a:gd name="connsiteX0" fmla="*/ 1474 w 11705"/>
                  <a:gd name="connsiteY0" fmla="*/ 0 h 11337"/>
                  <a:gd name="connsiteX1" fmla="*/ 652 w 11705"/>
                  <a:gd name="connsiteY1" fmla="*/ 206 h 11337"/>
                  <a:gd name="connsiteX2" fmla="*/ 35 w 11705"/>
                  <a:gd name="connsiteY2" fmla="*/ 2468 h 11337"/>
                  <a:gd name="connsiteX3" fmla="*/ 8260 w 11705"/>
                  <a:gd name="connsiteY3" fmla="*/ 11310 h 11337"/>
                  <a:gd name="connsiteX4" fmla="*/ 11653 w 11705"/>
                  <a:gd name="connsiteY4" fmla="*/ 9459 h 11337"/>
                  <a:gd name="connsiteX5" fmla="*/ 7026 w 11705"/>
                  <a:gd name="connsiteY5" fmla="*/ 2673 h 11337"/>
                  <a:gd name="connsiteX6" fmla="*/ 1474 w 11705"/>
                  <a:gd name="connsiteY6" fmla="*/ 0 h 113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705" h="11337">
                    <a:moveTo>
                      <a:pt x="1474" y="0"/>
                    </a:moveTo>
                    <a:cubicBezTo>
                      <a:pt x="1166" y="0"/>
                      <a:pt x="857" y="103"/>
                      <a:pt x="652" y="206"/>
                    </a:cubicBezTo>
                    <a:cubicBezTo>
                      <a:pt x="35" y="514"/>
                      <a:pt x="-68" y="1645"/>
                      <a:pt x="35" y="2468"/>
                    </a:cubicBezTo>
                    <a:cubicBezTo>
                      <a:pt x="549" y="8123"/>
                      <a:pt x="5176" y="11002"/>
                      <a:pt x="8260" y="11310"/>
                    </a:cubicBezTo>
                    <a:cubicBezTo>
                      <a:pt x="9083" y="11413"/>
                      <a:pt x="11139" y="11310"/>
                      <a:pt x="11653" y="9459"/>
                    </a:cubicBezTo>
                    <a:cubicBezTo>
                      <a:pt x="12065" y="7917"/>
                      <a:pt x="10008" y="4935"/>
                      <a:pt x="7026" y="2673"/>
                    </a:cubicBezTo>
                    <a:cubicBezTo>
                      <a:pt x="4764" y="823"/>
                      <a:pt x="2708" y="0"/>
                      <a:pt x="1474" y="0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840" name="Freihandform: Form 839">
                <a:extLst>
                  <a:ext uri="{FF2B5EF4-FFF2-40B4-BE49-F238E27FC236}">
                    <a16:creationId xmlns:a16="http://schemas.microsoft.com/office/drawing/2014/main" id="{40803B49-7DB6-44DF-AC62-615AE5989BAF}"/>
                  </a:ext>
                </a:extLst>
              </p:cNvPr>
              <p:cNvSpPr/>
              <p:nvPr/>
            </p:nvSpPr>
            <p:spPr bwMode="gray">
              <a:xfrm>
                <a:off x="5332733" y="2507032"/>
                <a:ext cx="22756" cy="20029"/>
              </a:xfrm>
              <a:custGeom>
                <a:avLst/>
                <a:gdLst>
                  <a:gd name="connsiteX0" fmla="*/ 16 w 22756"/>
                  <a:gd name="connsiteY0" fmla="*/ 77 h 20029"/>
                  <a:gd name="connsiteX1" fmla="*/ 222 w 22756"/>
                  <a:gd name="connsiteY1" fmla="*/ 1311 h 20029"/>
                  <a:gd name="connsiteX2" fmla="*/ 21608 w 22756"/>
                  <a:gd name="connsiteY2" fmla="*/ 20024 h 20029"/>
                  <a:gd name="connsiteX3" fmla="*/ 22739 w 22756"/>
                  <a:gd name="connsiteY3" fmla="*/ 18996 h 20029"/>
                  <a:gd name="connsiteX4" fmla="*/ 7933 w 22756"/>
                  <a:gd name="connsiteY4" fmla="*/ 3573 h 20029"/>
                  <a:gd name="connsiteX5" fmla="*/ 16 w 22756"/>
                  <a:gd name="connsiteY5" fmla="*/ 77 h 200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756" h="20029">
                    <a:moveTo>
                      <a:pt x="16" y="77"/>
                    </a:moveTo>
                    <a:cubicBezTo>
                      <a:pt x="16" y="77"/>
                      <a:pt x="-86" y="385"/>
                      <a:pt x="222" y="1311"/>
                    </a:cubicBezTo>
                    <a:cubicBezTo>
                      <a:pt x="2793" y="9125"/>
                      <a:pt x="16673" y="20332"/>
                      <a:pt x="21608" y="20024"/>
                    </a:cubicBezTo>
                    <a:cubicBezTo>
                      <a:pt x="22328" y="19921"/>
                      <a:pt x="22534" y="19715"/>
                      <a:pt x="22739" y="18996"/>
                    </a:cubicBezTo>
                    <a:cubicBezTo>
                      <a:pt x="23151" y="16322"/>
                      <a:pt x="15953" y="8816"/>
                      <a:pt x="7933" y="3573"/>
                    </a:cubicBezTo>
                    <a:cubicBezTo>
                      <a:pt x="2895" y="283"/>
                      <a:pt x="428" y="-232"/>
                      <a:pt x="16" y="77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841" name="Freihandform: Form 840">
                <a:extLst>
                  <a:ext uri="{FF2B5EF4-FFF2-40B4-BE49-F238E27FC236}">
                    <a16:creationId xmlns:a16="http://schemas.microsoft.com/office/drawing/2014/main" id="{5E5A21A0-26BB-45BD-B085-6E553A39C196}"/>
                  </a:ext>
                </a:extLst>
              </p:cNvPr>
              <p:cNvSpPr/>
              <p:nvPr/>
            </p:nvSpPr>
            <p:spPr bwMode="gray">
              <a:xfrm>
                <a:off x="5447692" y="2530150"/>
                <a:ext cx="214077" cy="74652"/>
              </a:xfrm>
              <a:custGeom>
                <a:avLst/>
                <a:gdLst>
                  <a:gd name="connsiteX0" fmla="*/ 77637 w 214077"/>
                  <a:gd name="connsiteY0" fmla="*/ 58494 h 74652"/>
                  <a:gd name="connsiteX1" fmla="*/ 87405 w 214077"/>
                  <a:gd name="connsiteY1" fmla="*/ 65589 h 74652"/>
                  <a:gd name="connsiteX2" fmla="*/ 94911 w 214077"/>
                  <a:gd name="connsiteY2" fmla="*/ 67439 h 74652"/>
                  <a:gd name="connsiteX3" fmla="*/ 111876 w 214077"/>
                  <a:gd name="connsiteY3" fmla="*/ 72889 h 74652"/>
                  <a:gd name="connsiteX4" fmla="*/ 113932 w 214077"/>
                  <a:gd name="connsiteY4" fmla="*/ 71038 h 74652"/>
                  <a:gd name="connsiteX5" fmla="*/ 114960 w 214077"/>
                  <a:gd name="connsiteY5" fmla="*/ 68262 h 74652"/>
                  <a:gd name="connsiteX6" fmla="*/ 117942 w 214077"/>
                  <a:gd name="connsiteY6" fmla="*/ 63635 h 74652"/>
                  <a:gd name="connsiteX7" fmla="*/ 118250 w 214077"/>
                  <a:gd name="connsiteY7" fmla="*/ 63635 h 74652"/>
                  <a:gd name="connsiteX8" fmla="*/ 121643 w 214077"/>
                  <a:gd name="connsiteY8" fmla="*/ 66000 h 74652"/>
                  <a:gd name="connsiteX9" fmla="*/ 163696 w 214077"/>
                  <a:gd name="connsiteY9" fmla="*/ 74637 h 74652"/>
                  <a:gd name="connsiteX10" fmla="*/ 179633 w 214077"/>
                  <a:gd name="connsiteY10" fmla="*/ 68056 h 74652"/>
                  <a:gd name="connsiteX11" fmla="*/ 181175 w 214077"/>
                  <a:gd name="connsiteY11" fmla="*/ 65589 h 74652"/>
                  <a:gd name="connsiteX12" fmla="*/ 185802 w 214077"/>
                  <a:gd name="connsiteY12" fmla="*/ 66720 h 74652"/>
                  <a:gd name="connsiteX13" fmla="*/ 207805 w 214077"/>
                  <a:gd name="connsiteY13" fmla="*/ 71038 h 74652"/>
                  <a:gd name="connsiteX14" fmla="*/ 209039 w 214077"/>
                  <a:gd name="connsiteY14" fmla="*/ 62607 h 74652"/>
                  <a:gd name="connsiteX15" fmla="*/ 214077 w 214077"/>
                  <a:gd name="connsiteY15" fmla="*/ 59728 h 74652"/>
                  <a:gd name="connsiteX16" fmla="*/ 213666 w 214077"/>
                  <a:gd name="connsiteY16" fmla="*/ 58494 h 74652"/>
                  <a:gd name="connsiteX17" fmla="*/ 213563 w 214077"/>
                  <a:gd name="connsiteY17" fmla="*/ 51811 h 74652"/>
                  <a:gd name="connsiteX18" fmla="*/ 211609 w 214077"/>
                  <a:gd name="connsiteY18" fmla="*/ 45436 h 74652"/>
                  <a:gd name="connsiteX19" fmla="*/ 148890 w 214077"/>
                  <a:gd name="connsiteY19" fmla="*/ 41940 h 74652"/>
                  <a:gd name="connsiteX20" fmla="*/ 130383 w 214077"/>
                  <a:gd name="connsiteY20" fmla="*/ 43894 h 74652"/>
                  <a:gd name="connsiteX21" fmla="*/ 117428 w 214077"/>
                  <a:gd name="connsiteY21" fmla="*/ 44202 h 74652"/>
                  <a:gd name="connsiteX22" fmla="*/ 108483 w 214077"/>
                  <a:gd name="connsiteY22" fmla="*/ 43174 h 74652"/>
                  <a:gd name="connsiteX23" fmla="*/ 94396 w 214077"/>
                  <a:gd name="connsiteY23" fmla="*/ 37416 h 74652"/>
                  <a:gd name="connsiteX24" fmla="*/ 86582 w 214077"/>
                  <a:gd name="connsiteY24" fmla="*/ 34435 h 74652"/>
                  <a:gd name="connsiteX25" fmla="*/ 88536 w 214077"/>
                  <a:gd name="connsiteY25" fmla="*/ 25901 h 74652"/>
                  <a:gd name="connsiteX26" fmla="*/ 90181 w 214077"/>
                  <a:gd name="connsiteY26" fmla="*/ 22405 h 74652"/>
                  <a:gd name="connsiteX27" fmla="*/ 87610 w 214077"/>
                  <a:gd name="connsiteY27" fmla="*/ 20246 h 74652"/>
                  <a:gd name="connsiteX28" fmla="*/ 55634 w 214077"/>
                  <a:gd name="connsiteY28" fmla="*/ 11917 h 74652"/>
                  <a:gd name="connsiteX29" fmla="*/ 34145 w 214077"/>
                  <a:gd name="connsiteY29" fmla="*/ 6571 h 74652"/>
                  <a:gd name="connsiteX30" fmla="*/ 26536 w 214077"/>
                  <a:gd name="connsiteY30" fmla="*/ 2869 h 74652"/>
                  <a:gd name="connsiteX31" fmla="*/ 317 w 214077"/>
                  <a:gd name="connsiteY31" fmla="*/ 2767 h 74652"/>
                  <a:gd name="connsiteX32" fmla="*/ 1757 w 214077"/>
                  <a:gd name="connsiteY32" fmla="*/ 6776 h 74652"/>
                  <a:gd name="connsiteX33" fmla="*/ 41548 w 214077"/>
                  <a:gd name="connsiteY33" fmla="*/ 21480 h 74652"/>
                  <a:gd name="connsiteX34" fmla="*/ 41959 w 214077"/>
                  <a:gd name="connsiteY34" fmla="*/ 20965 h 74652"/>
                  <a:gd name="connsiteX35" fmla="*/ 43193 w 214077"/>
                  <a:gd name="connsiteY35" fmla="*/ 18395 h 74652"/>
                  <a:gd name="connsiteX36" fmla="*/ 62214 w 214077"/>
                  <a:gd name="connsiteY36" fmla="*/ 31761 h 74652"/>
                  <a:gd name="connsiteX37" fmla="*/ 65916 w 214077"/>
                  <a:gd name="connsiteY37" fmla="*/ 35154 h 74652"/>
                  <a:gd name="connsiteX38" fmla="*/ 71262 w 214077"/>
                  <a:gd name="connsiteY38" fmla="*/ 44819 h 74652"/>
                  <a:gd name="connsiteX39" fmla="*/ 77637 w 214077"/>
                  <a:gd name="connsiteY39" fmla="*/ 58494 h 74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14077" h="74652">
                    <a:moveTo>
                      <a:pt x="77637" y="58494"/>
                    </a:moveTo>
                    <a:cubicBezTo>
                      <a:pt x="83189" y="66000"/>
                      <a:pt x="85040" y="65794"/>
                      <a:pt x="87405" y="65589"/>
                    </a:cubicBezTo>
                    <a:cubicBezTo>
                      <a:pt x="89153" y="65383"/>
                      <a:pt x="91415" y="65177"/>
                      <a:pt x="94911" y="67439"/>
                    </a:cubicBezTo>
                    <a:cubicBezTo>
                      <a:pt x="101491" y="71758"/>
                      <a:pt x="108483" y="73917"/>
                      <a:pt x="111876" y="72889"/>
                    </a:cubicBezTo>
                    <a:cubicBezTo>
                      <a:pt x="112904" y="72580"/>
                      <a:pt x="113521" y="71963"/>
                      <a:pt x="113932" y="71038"/>
                    </a:cubicBezTo>
                    <a:cubicBezTo>
                      <a:pt x="114343" y="70113"/>
                      <a:pt x="114652" y="69084"/>
                      <a:pt x="114960" y="68262"/>
                    </a:cubicBezTo>
                    <a:cubicBezTo>
                      <a:pt x="115783" y="65794"/>
                      <a:pt x="116400" y="63944"/>
                      <a:pt x="117942" y="63635"/>
                    </a:cubicBezTo>
                    <a:cubicBezTo>
                      <a:pt x="118045" y="63635"/>
                      <a:pt x="118147" y="63635"/>
                      <a:pt x="118250" y="63635"/>
                    </a:cubicBezTo>
                    <a:cubicBezTo>
                      <a:pt x="119484" y="63635"/>
                      <a:pt x="120718" y="64869"/>
                      <a:pt x="121643" y="66000"/>
                    </a:cubicBezTo>
                    <a:cubicBezTo>
                      <a:pt x="127401" y="73197"/>
                      <a:pt x="138917" y="74123"/>
                      <a:pt x="163696" y="74637"/>
                    </a:cubicBezTo>
                    <a:cubicBezTo>
                      <a:pt x="177885" y="74945"/>
                      <a:pt x="179016" y="70627"/>
                      <a:pt x="179633" y="68056"/>
                    </a:cubicBezTo>
                    <a:cubicBezTo>
                      <a:pt x="179941" y="67028"/>
                      <a:pt x="180147" y="66000"/>
                      <a:pt x="181175" y="65589"/>
                    </a:cubicBezTo>
                    <a:cubicBezTo>
                      <a:pt x="182203" y="65177"/>
                      <a:pt x="183437" y="65486"/>
                      <a:pt x="185802" y="66720"/>
                    </a:cubicBezTo>
                    <a:cubicBezTo>
                      <a:pt x="191971" y="70010"/>
                      <a:pt x="201019" y="71141"/>
                      <a:pt x="207805" y="71038"/>
                    </a:cubicBezTo>
                    <a:cubicBezTo>
                      <a:pt x="207085" y="67645"/>
                      <a:pt x="207497" y="64766"/>
                      <a:pt x="209039" y="62607"/>
                    </a:cubicBezTo>
                    <a:cubicBezTo>
                      <a:pt x="210273" y="60962"/>
                      <a:pt x="211918" y="60036"/>
                      <a:pt x="214077" y="59728"/>
                    </a:cubicBezTo>
                    <a:cubicBezTo>
                      <a:pt x="213974" y="59317"/>
                      <a:pt x="213769" y="58905"/>
                      <a:pt x="213666" y="58494"/>
                    </a:cubicBezTo>
                    <a:cubicBezTo>
                      <a:pt x="212946" y="55924"/>
                      <a:pt x="212946" y="53662"/>
                      <a:pt x="213563" y="51811"/>
                    </a:cubicBezTo>
                    <a:cubicBezTo>
                      <a:pt x="212535" y="49652"/>
                      <a:pt x="211815" y="47493"/>
                      <a:pt x="211609" y="45436"/>
                    </a:cubicBezTo>
                    <a:cubicBezTo>
                      <a:pt x="198757" y="39678"/>
                      <a:pt x="153620" y="36183"/>
                      <a:pt x="148890" y="41940"/>
                    </a:cubicBezTo>
                    <a:cubicBezTo>
                      <a:pt x="145292" y="46362"/>
                      <a:pt x="137683" y="45128"/>
                      <a:pt x="130383" y="43894"/>
                    </a:cubicBezTo>
                    <a:cubicBezTo>
                      <a:pt x="124934" y="42969"/>
                      <a:pt x="119381" y="42146"/>
                      <a:pt x="117428" y="44202"/>
                    </a:cubicBezTo>
                    <a:cubicBezTo>
                      <a:pt x="114343" y="47493"/>
                      <a:pt x="111464" y="45333"/>
                      <a:pt x="108483" y="43174"/>
                    </a:cubicBezTo>
                    <a:cubicBezTo>
                      <a:pt x="105398" y="40912"/>
                      <a:pt x="101182" y="37725"/>
                      <a:pt x="94396" y="37416"/>
                    </a:cubicBezTo>
                    <a:cubicBezTo>
                      <a:pt x="90181" y="37211"/>
                      <a:pt x="87610" y="36285"/>
                      <a:pt x="86582" y="34435"/>
                    </a:cubicBezTo>
                    <a:cubicBezTo>
                      <a:pt x="85143" y="31864"/>
                      <a:pt x="86993" y="28677"/>
                      <a:pt x="88536" y="25901"/>
                    </a:cubicBezTo>
                    <a:cubicBezTo>
                      <a:pt x="89255" y="24564"/>
                      <a:pt x="90078" y="23227"/>
                      <a:pt x="90181" y="22405"/>
                    </a:cubicBezTo>
                    <a:cubicBezTo>
                      <a:pt x="90181" y="22405"/>
                      <a:pt x="89975" y="21685"/>
                      <a:pt x="87610" y="20246"/>
                    </a:cubicBezTo>
                    <a:cubicBezTo>
                      <a:pt x="80310" y="15722"/>
                      <a:pt x="61700" y="9861"/>
                      <a:pt x="55634" y="11917"/>
                    </a:cubicBezTo>
                    <a:cubicBezTo>
                      <a:pt x="48951" y="14179"/>
                      <a:pt x="42062" y="10684"/>
                      <a:pt x="34145" y="6571"/>
                    </a:cubicBezTo>
                    <a:cubicBezTo>
                      <a:pt x="31677" y="5337"/>
                      <a:pt x="29209" y="4103"/>
                      <a:pt x="26536" y="2869"/>
                    </a:cubicBezTo>
                    <a:cubicBezTo>
                      <a:pt x="17488" y="-1243"/>
                      <a:pt x="2785" y="-626"/>
                      <a:pt x="317" y="2767"/>
                    </a:cubicBezTo>
                    <a:cubicBezTo>
                      <a:pt x="-402" y="3795"/>
                      <a:pt x="112" y="5131"/>
                      <a:pt x="1757" y="6776"/>
                    </a:cubicBezTo>
                    <a:cubicBezTo>
                      <a:pt x="7412" y="12431"/>
                      <a:pt x="36098" y="23742"/>
                      <a:pt x="41548" y="21480"/>
                    </a:cubicBezTo>
                    <a:cubicBezTo>
                      <a:pt x="41959" y="21274"/>
                      <a:pt x="41959" y="21171"/>
                      <a:pt x="41959" y="20965"/>
                    </a:cubicBezTo>
                    <a:cubicBezTo>
                      <a:pt x="41959" y="19320"/>
                      <a:pt x="42679" y="18703"/>
                      <a:pt x="43193" y="18395"/>
                    </a:cubicBezTo>
                    <a:cubicBezTo>
                      <a:pt x="46072" y="17161"/>
                      <a:pt x="52549" y="22816"/>
                      <a:pt x="62214" y="31761"/>
                    </a:cubicBezTo>
                    <a:cubicBezTo>
                      <a:pt x="63551" y="32995"/>
                      <a:pt x="64785" y="34126"/>
                      <a:pt x="65916" y="35154"/>
                    </a:cubicBezTo>
                    <a:cubicBezTo>
                      <a:pt x="70131" y="38959"/>
                      <a:pt x="70645" y="41632"/>
                      <a:pt x="71262" y="44819"/>
                    </a:cubicBezTo>
                    <a:cubicBezTo>
                      <a:pt x="71982" y="48109"/>
                      <a:pt x="72805" y="52017"/>
                      <a:pt x="77637" y="58494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842" name="Freihandform: Form 841">
                <a:extLst>
                  <a:ext uri="{FF2B5EF4-FFF2-40B4-BE49-F238E27FC236}">
                    <a16:creationId xmlns:a16="http://schemas.microsoft.com/office/drawing/2014/main" id="{1AC680D5-AE78-4047-9E6C-7B2EF62F5ECC}"/>
                  </a:ext>
                </a:extLst>
              </p:cNvPr>
              <p:cNvSpPr/>
              <p:nvPr/>
            </p:nvSpPr>
            <p:spPr bwMode="gray">
              <a:xfrm>
                <a:off x="5443576" y="2505978"/>
                <a:ext cx="28331" cy="10796"/>
              </a:xfrm>
              <a:custGeom>
                <a:avLst/>
                <a:gdLst>
                  <a:gd name="connsiteX0" fmla="*/ 11 w 28331"/>
                  <a:gd name="connsiteY0" fmla="*/ 6478 h 10796"/>
                  <a:gd name="connsiteX1" fmla="*/ 937 w 28331"/>
                  <a:gd name="connsiteY1" fmla="*/ 7609 h 10796"/>
                  <a:gd name="connsiteX2" fmla="*/ 26539 w 28331"/>
                  <a:gd name="connsiteY2" fmla="*/ 4524 h 10796"/>
                  <a:gd name="connsiteX3" fmla="*/ 28184 w 28331"/>
                  <a:gd name="connsiteY3" fmla="*/ 823 h 10796"/>
                  <a:gd name="connsiteX4" fmla="*/ 28184 w 28331"/>
                  <a:gd name="connsiteY4" fmla="*/ 823 h 10796"/>
                  <a:gd name="connsiteX5" fmla="*/ 23557 w 28331"/>
                  <a:gd name="connsiteY5" fmla="*/ 0 h 10796"/>
                  <a:gd name="connsiteX6" fmla="*/ 10807 w 28331"/>
                  <a:gd name="connsiteY6" fmla="*/ 1645 h 10796"/>
                  <a:gd name="connsiteX7" fmla="*/ 11 w 28331"/>
                  <a:gd name="connsiteY7" fmla="*/ 6478 h 107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8331" h="10796">
                    <a:moveTo>
                      <a:pt x="11" y="6478"/>
                    </a:moveTo>
                    <a:cubicBezTo>
                      <a:pt x="-91" y="6889"/>
                      <a:pt x="525" y="7403"/>
                      <a:pt x="937" y="7609"/>
                    </a:cubicBezTo>
                    <a:cubicBezTo>
                      <a:pt x="10499" y="13983"/>
                      <a:pt x="21603" y="9665"/>
                      <a:pt x="26539" y="4524"/>
                    </a:cubicBezTo>
                    <a:cubicBezTo>
                      <a:pt x="28184" y="2776"/>
                      <a:pt x="28595" y="1337"/>
                      <a:pt x="28184" y="823"/>
                    </a:cubicBezTo>
                    <a:lnTo>
                      <a:pt x="28184" y="823"/>
                    </a:lnTo>
                    <a:cubicBezTo>
                      <a:pt x="27772" y="308"/>
                      <a:pt x="26127" y="0"/>
                      <a:pt x="23557" y="0"/>
                    </a:cubicBezTo>
                    <a:cubicBezTo>
                      <a:pt x="20369" y="0"/>
                      <a:pt x="15845" y="411"/>
                      <a:pt x="10807" y="1645"/>
                    </a:cubicBezTo>
                    <a:cubicBezTo>
                      <a:pt x="3713" y="3290"/>
                      <a:pt x="217" y="5347"/>
                      <a:pt x="11" y="6478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843" name="Freihandform: Form 842">
                <a:extLst>
                  <a:ext uri="{FF2B5EF4-FFF2-40B4-BE49-F238E27FC236}">
                    <a16:creationId xmlns:a16="http://schemas.microsoft.com/office/drawing/2014/main" id="{DA7746BE-1BBC-4306-89B7-366EA658BE77}"/>
                  </a:ext>
                </a:extLst>
              </p:cNvPr>
              <p:cNvSpPr/>
              <p:nvPr/>
            </p:nvSpPr>
            <p:spPr bwMode="gray">
              <a:xfrm>
                <a:off x="5473046" y="2575894"/>
                <a:ext cx="41864" cy="25762"/>
              </a:xfrm>
              <a:custGeom>
                <a:avLst/>
                <a:gdLst>
                  <a:gd name="connsiteX0" fmla="*/ 39636 w 41864"/>
                  <a:gd name="connsiteY0" fmla="*/ 25705 h 25762"/>
                  <a:gd name="connsiteX1" fmla="*/ 41795 w 41864"/>
                  <a:gd name="connsiteY1" fmla="*/ 24471 h 25762"/>
                  <a:gd name="connsiteX2" fmla="*/ 22054 w 41864"/>
                  <a:gd name="connsiteY2" fmla="*/ 2468 h 25762"/>
                  <a:gd name="connsiteX3" fmla="*/ 14548 w 41864"/>
                  <a:gd name="connsiteY3" fmla="*/ 0 h 25762"/>
                  <a:gd name="connsiteX4" fmla="*/ 2312 w 41864"/>
                  <a:gd name="connsiteY4" fmla="*/ 7300 h 25762"/>
                  <a:gd name="connsiteX5" fmla="*/ 873 w 41864"/>
                  <a:gd name="connsiteY5" fmla="*/ 15628 h 25762"/>
                  <a:gd name="connsiteX6" fmla="*/ 39636 w 41864"/>
                  <a:gd name="connsiteY6" fmla="*/ 25705 h 25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864" h="25762">
                    <a:moveTo>
                      <a:pt x="39636" y="25705"/>
                    </a:moveTo>
                    <a:cubicBezTo>
                      <a:pt x="41486" y="25499"/>
                      <a:pt x="41692" y="24779"/>
                      <a:pt x="41795" y="24471"/>
                    </a:cubicBezTo>
                    <a:cubicBezTo>
                      <a:pt x="42720" y="20975"/>
                      <a:pt x="34289" y="10693"/>
                      <a:pt x="22054" y="2468"/>
                    </a:cubicBezTo>
                    <a:cubicBezTo>
                      <a:pt x="19380" y="720"/>
                      <a:pt x="16913" y="0"/>
                      <a:pt x="14548" y="0"/>
                    </a:cubicBezTo>
                    <a:cubicBezTo>
                      <a:pt x="8996" y="0"/>
                      <a:pt x="4472" y="4010"/>
                      <a:pt x="2312" y="7300"/>
                    </a:cubicBezTo>
                    <a:cubicBezTo>
                      <a:pt x="-155" y="10796"/>
                      <a:pt x="-669" y="14497"/>
                      <a:pt x="873" y="15628"/>
                    </a:cubicBezTo>
                    <a:cubicBezTo>
                      <a:pt x="7453" y="20255"/>
                      <a:pt x="31307" y="26424"/>
                      <a:pt x="39636" y="25705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844" name="Freihandform: Form 843">
                <a:extLst>
                  <a:ext uri="{FF2B5EF4-FFF2-40B4-BE49-F238E27FC236}">
                    <a16:creationId xmlns:a16="http://schemas.microsoft.com/office/drawing/2014/main" id="{A13ED5F1-7547-4836-B11B-574C92B57532}"/>
                  </a:ext>
                </a:extLst>
              </p:cNvPr>
              <p:cNvSpPr/>
              <p:nvPr/>
            </p:nvSpPr>
            <p:spPr bwMode="gray">
              <a:xfrm>
                <a:off x="5501436" y="2510708"/>
                <a:ext cx="15827" cy="11639"/>
              </a:xfrm>
              <a:custGeom>
                <a:avLst/>
                <a:gdLst>
                  <a:gd name="connsiteX0" fmla="*/ 5797 w 15827"/>
                  <a:gd name="connsiteY0" fmla="*/ 10796 h 11639"/>
                  <a:gd name="connsiteX1" fmla="*/ 15565 w 15827"/>
                  <a:gd name="connsiteY1" fmla="*/ 8842 h 11639"/>
                  <a:gd name="connsiteX2" fmla="*/ 10218 w 15827"/>
                  <a:gd name="connsiteY2" fmla="*/ 1439 h 11639"/>
                  <a:gd name="connsiteX3" fmla="*/ 10218 w 15827"/>
                  <a:gd name="connsiteY3" fmla="*/ 1439 h 11639"/>
                  <a:gd name="connsiteX4" fmla="*/ 4974 w 15827"/>
                  <a:gd name="connsiteY4" fmla="*/ 0 h 11639"/>
                  <a:gd name="connsiteX5" fmla="*/ 1684 w 15827"/>
                  <a:gd name="connsiteY5" fmla="*/ 925 h 11639"/>
                  <a:gd name="connsiteX6" fmla="*/ 39 w 15827"/>
                  <a:gd name="connsiteY6" fmla="*/ 4832 h 11639"/>
                  <a:gd name="connsiteX7" fmla="*/ 5797 w 15827"/>
                  <a:gd name="connsiteY7" fmla="*/ 10796 h 11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827" h="11639">
                    <a:moveTo>
                      <a:pt x="5797" y="10796"/>
                    </a:moveTo>
                    <a:cubicBezTo>
                      <a:pt x="10526" y="12647"/>
                      <a:pt x="14434" y="11207"/>
                      <a:pt x="15565" y="8842"/>
                    </a:cubicBezTo>
                    <a:cubicBezTo>
                      <a:pt x="16387" y="6889"/>
                      <a:pt x="15462" y="3907"/>
                      <a:pt x="10218" y="1439"/>
                    </a:cubicBezTo>
                    <a:lnTo>
                      <a:pt x="10218" y="1439"/>
                    </a:lnTo>
                    <a:cubicBezTo>
                      <a:pt x="8264" y="514"/>
                      <a:pt x="6517" y="0"/>
                      <a:pt x="4974" y="0"/>
                    </a:cubicBezTo>
                    <a:cubicBezTo>
                      <a:pt x="3740" y="0"/>
                      <a:pt x="2609" y="308"/>
                      <a:pt x="1684" y="925"/>
                    </a:cubicBezTo>
                    <a:cubicBezTo>
                      <a:pt x="450" y="1851"/>
                      <a:pt x="-167" y="3187"/>
                      <a:pt x="39" y="4832"/>
                    </a:cubicBezTo>
                    <a:cubicBezTo>
                      <a:pt x="347" y="7197"/>
                      <a:pt x="2507" y="9459"/>
                      <a:pt x="5797" y="10796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845" name="Freihandform: Form 844">
                <a:extLst>
                  <a:ext uri="{FF2B5EF4-FFF2-40B4-BE49-F238E27FC236}">
                    <a16:creationId xmlns:a16="http://schemas.microsoft.com/office/drawing/2014/main" id="{871606AE-6C31-4DC0-88A0-E5597A916A50}"/>
                  </a:ext>
                </a:extLst>
              </p:cNvPr>
              <p:cNvSpPr/>
              <p:nvPr/>
            </p:nvSpPr>
            <p:spPr bwMode="gray">
              <a:xfrm>
                <a:off x="5421276" y="2418788"/>
                <a:ext cx="111249" cy="74385"/>
              </a:xfrm>
              <a:custGeom>
                <a:avLst/>
                <a:gdLst>
                  <a:gd name="connsiteX0" fmla="*/ 2673 w 111249"/>
                  <a:gd name="connsiteY0" fmla="*/ 34136 h 74385"/>
                  <a:gd name="connsiteX1" fmla="*/ 18713 w 111249"/>
                  <a:gd name="connsiteY1" fmla="*/ 33724 h 74385"/>
                  <a:gd name="connsiteX2" fmla="*/ 35370 w 111249"/>
                  <a:gd name="connsiteY2" fmla="*/ 35370 h 74385"/>
                  <a:gd name="connsiteX3" fmla="*/ 36295 w 111249"/>
                  <a:gd name="connsiteY3" fmla="*/ 38968 h 74385"/>
                  <a:gd name="connsiteX4" fmla="*/ 27247 w 111249"/>
                  <a:gd name="connsiteY4" fmla="*/ 44726 h 74385"/>
                  <a:gd name="connsiteX5" fmla="*/ 21798 w 111249"/>
                  <a:gd name="connsiteY5" fmla="*/ 47399 h 74385"/>
                  <a:gd name="connsiteX6" fmla="*/ 22312 w 111249"/>
                  <a:gd name="connsiteY6" fmla="*/ 47913 h 74385"/>
                  <a:gd name="connsiteX7" fmla="*/ 32285 w 111249"/>
                  <a:gd name="connsiteY7" fmla="*/ 53877 h 74385"/>
                  <a:gd name="connsiteX8" fmla="*/ 46165 w 111249"/>
                  <a:gd name="connsiteY8" fmla="*/ 64364 h 74385"/>
                  <a:gd name="connsiteX9" fmla="*/ 68786 w 111249"/>
                  <a:gd name="connsiteY9" fmla="*/ 73824 h 74385"/>
                  <a:gd name="connsiteX10" fmla="*/ 75058 w 111249"/>
                  <a:gd name="connsiteY10" fmla="*/ 74029 h 74385"/>
                  <a:gd name="connsiteX11" fmla="*/ 76703 w 111249"/>
                  <a:gd name="connsiteY11" fmla="*/ 70328 h 74385"/>
                  <a:gd name="connsiteX12" fmla="*/ 91817 w 111249"/>
                  <a:gd name="connsiteY12" fmla="*/ 72281 h 74385"/>
                  <a:gd name="connsiteX13" fmla="*/ 93051 w 111249"/>
                  <a:gd name="connsiteY13" fmla="*/ 72487 h 74385"/>
                  <a:gd name="connsiteX14" fmla="*/ 92125 w 111249"/>
                  <a:gd name="connsiteY14" fmla="*/ 63850 h 74385"/>
                  <a:gd name="connsiteX15" fmla="*/ 91817 w 111249"/>
                  <a:gd name="connsiteY15" fmla="*/ 55522 h 74385"/>
                  <a:gd name="connsiteX16" fmla="*/ 94490 w 111249"/>
                  <a:gd name="connsiteY16" fmla="*/ 55830 h 74385"/>
                  <a:gd name="connsiteX17" fmla="*/ 95724 w 111249"/>
                  <a:gd name="connsiteY17" fmla="*/ 56447 h 74385"/>
                  <a:gd name="connsiteX18" fmla="*/ 95621 w 111249"/>
                  <a:gd name="connsiteY18" fmla="*/ 53260 h 74385"/>
                  <a:gd name="connsiteX19" fmla="*/ 97780 w 111249"/>
                  <a:gd name="connsiteY19" fmla="*/ 43287 h 74385"/>
                  <a:gd name="connsiteX20" fmla="*/ 105595 w 111249"/>
                  <a:gd name="connsiteY20" fmla="*/ 39688 h 74385"/>
                  <a:gd name="connsiteX21" fmla="*/ 111147 w 111249"/>
                  <a:gd name="connsiteY21" fmla="*/ 36809 h 74385"/>
                  <a:gd name="connsiteX22" fmla="*/ 111044 w 111249"/>
                  <a:gd name="connsiteY22" fmla="*/ 35781 h 74385"/>
                  <a:gd name="connsiteX23" fmla="*/ 97986 w 111249"/>
                  <a:gd name="connsiteY23" fmla="*/ 29920 h 74385"/>
                  <a:gd name="connsiteX24" fmla="*/ 97986 w 111249"/>
                  <a:gd name="connsiteY24" fmla="*/ 29920 h 74385"/>
                  <a:gd name="connsiteX25" fmla="*/ 84311 w 111249"/>
                  <a:gd name="connsiteY25" fmla="*/ 26527 h 74385"/>
                  <a:gd name="connsiteX26" fmla="*/ 80815 w 111249"/>
                  <a:gd name="connsiteY26" fmla="*/ 19124 h 74385"/>
                  <a:gd name="connsiteX27" fmla="*/ 74441 w 111249"/>
                  <a:gd name="connsiteY27" fmla="*/ 12647 h 74385"/>
                  <a:gd name="connsiteX28" fmla="*/ 68580 w 111249"/>
                  <a:gd name="connsiteY28" fmla="*/ 5141 h 74385"/>
                  <a:gd name="connsiteX29" fmla="*/ 65907 w 111249"/>
                  <a:gd name="connsiteY29" fmla="*/ 1439 h 74385"/>
                  <a:gd name="connsiteX30" fmla="*/ 61794 w 111249"/>
                  <a:gd name="connsiteY30" fmla="*/ 0 h 74385"/>
                  <a:gd name="connsiteX31" fmla="*/ 60457 w 111249"/>
                  <a:gd name="connsiteY31" fmla="*/ 720 h 74385"/>
                  <a:gd name="connsiteX32" fmla="*/ 61383 w 111249"/>
                  <a:gd name="connsiteY32" fmla="*/ 2365 h 74385"/>
                  <a:gd name="connsiteX33" fmla="*/ 62308 w 111249"/>
                  <a:gd name="connsiteY33" fmla="*/ 7094 h 74385"/>
                  <a:gd name="connsiteX34" fmla="*/ 53774 w 111249"/>
                  <a:gd name="connsiteY34" fmla="*/ 4113 h 74385"/>
                  <a:gd name="connsiteX35" fmla="*/ 0 w 111249"/>
                  <a:gd name="connsiteY35" fmla="*/ 33005 h 74385"/>
                  <a:gd name="connsiteX36" fmla="*/ 2673 w 111249"/>
                  <a:gd name="connsiteY36" fmla="*/ 34136 h 74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111249" h="74385">
                    <a:moveTo>
                      <a:pt x="2673" y="34136"/>
                    </a:moveTo>
                    <a:cubicBezTo>
                      <a:pt x="7094" y="36089"/>
                      <a:pt x="13058" y="34958"/>
                      <a:pt x="18713" y="33724"/>
                    </a:cubicBezTo>
                    <a:cubicBezTo>
                      <a:pt x="25602" y="32388"/>
                      <a:pt x="31977" y="31051"/>
                      <a:pt x="35370" y="35370"/>
                    </a:cubicBezTo>
                    <a:cubicBezTo>
                      <a:pt x="36295" y="36603"/>
                      <a:pt x="36706" y="37837"/>
                      <a:pt x="36295" y="38968"/>
                    </a:cubicBezTo>
                    <a:cubicBezTo>
                      <a:pt x="35472" y="41744"/>
                      <a:pt x="31360" y="43287"/>
                      <a:pt x="27247" y="44726"/>
                    </a:cubicBezTo>
                    <a:cubicBezTo>
                      <a:pt x="25293" y="45446"/>
                      <a:pt x="21900" y="46680"/>
                      <a:pt x="21798" y="47399"/>
                    </a:cubicBezTo>
                    <a:cubicBezTo>
                      <a:pt x="21798" y="47399"/>
                      <a:pt x="21900" y="47605"/>
                      <a:pt x="22312" y="47913"/>
                    </a:cubicBezTo>
                    <a:cubicBezTo>
                      <a:pt x="24368" y="49559"/>
                      <a:pt x="28275" y="51615"/>
                      <a:pt x="32285" y="53877"/>
                    </a:cubicBezTo>
                    <a:cubicBezTo>
                      <a:pt x="40922" y="58504"/>
                      <a:pt x="46165" y="61485"/>
                      <a:pt x="46165" y="64364"/>
                    </a:cubicBezTo>
                    <a:cubicBezTo>
                      <a:pt x="46577" y="66112"/>
                      <a:pt x="58709" y="71767"/>
                      <a:pt x="68786" y="73824"/>
                    </a:cubicBezTo>
                    <a:cubicBezTo>
                      <a:pt x="74132" y="74955"/>
                      <a:pt x="75058" y="74029"/>
                      <a:pt x="75058" y="74029"/>
                    </a:cubicBezTo>
                    <a:cubicBezTo>
                      <a:pt x="74955" y="71973"/>
                      <a:pt x="75880" y="70842"/>
                      <a:pt x="76703" y="70328"/>
                    </a:cubicBezTo>
                    <a:cubicBezTo>
                      <a:pt x="79787" y="68169"/>
                      <a:pt x="86676" y="70122"/>
                      <a:pt x="91817" y="72281"/>
                    </a:cubicBezTo>
                    <a:cubicBezTo>
                      <a:pt x="92537" y="72590"/>
                      <a:pt x="92948" y="72590"/>
                      <a:pt x="93051" y="72487"/>
                    </a:cubicBezTo>
                    <a:cubicBezTo>
                      <a:pt x="93976" y="71664"/>
                      <a:pt x="92742" y="66626"/>
                      <a:pt x="92125" y="63850"/>
                    </a:cubicBezTo>
                    <a:cubicBezTo>
                      <a:pt x="90994" y="59121"/>
                      <a:pt x="90480" y="56550"/>
                      <a:pt x="91817" y="55522"/>
                    </a:cubicBezTo>
                    <a:cubicBezTo>
                      <a:pt x="92537" y="55008"/>
                      <a:pt x="93462" y="55111"/>
                      <a:pt x="94490" y="55830"/>
                    </a:cubicBezTo>
                    <a:cubicBezTo>
                      <a:pt x="95210" y="56242"/>
                      <a:pt x="95621" y="56345"/>
                      <a:pt x="95724" y="56447"/>
                    </a:cubicBezTo>
                    <a:cubicBezTo>
                      <a:pt x="95930" y="55933"/>
                      <a:pt x="95724" y="54391"/>
                      <a:pt x="95621" y="53260"/>
                    </a:cubicBezTo>
                    <a:cubicBezTo>
                      <a:pt x="95313" y="50073"/>
                      <a:pt x="94799" y="45549"/>
                      <a:pt x="97780" y="43287"/>
                    </a:cubicBezTo>
                    <a:cubicBezTo>
                      <a:pt x="99940" y="41539"/>
                      <a:pt x="102921" y="40510"/>
                      <a:pt x="105595" y="39688"/>
                    </a:cubicBezTo>
                    <a:cubicBezTo>
                      <a:pt x="108062" y="38865"/>
                      <a:pt x="110736" y="37940"/>
                      <a:pt x="111147" y="36809"/>
                    </a:cubicBezTo>
                    <a:cubicBezTo>
                      <a:pt x="111250" y="36603"/>
                      <a:pt x="111352" y="36295"/>
                      <a:pt x="111044" y="35781"/>
                    </a:cubicBezTo>
                    <a:cubicBezTo>
                      <a:pt x="109810" y="32799"/>
                      <a:pt x="105286" y="28686"/>
                      <a:pt x="97986" y="29920"/>
                    </a:cubicBezTo>
                    <a:lnTo>
                      <a:pt x="97986" y="29920"/>
                    </a:lnTo>
                    <a:cubicBezTo>
                      <a:pt x="92948" y="30846"/>
                      <a:pt x="87704" y="29509"/>
                      <a:pt x="84311" y="26527"/>
                    </a:cubicBezTo>
                    <a:cubicBezTo>
                      <a:pt x="81946" y="24471"/>
                      <a:pt x="80713" y="21900"/>
                      <a:pt x="80815" y="19124"/>
                    </a:cubicBezTo>
                    <a:cubicBezTo>
                      <a:pt x="80918" y="16348"/>
                      <a:pt x="77628" y="14497"/>
                      <a:pt x="74441" y="12647"/>
                    </a:cubicBezTo>
                    <a:cubicBezTo>
                      <a:pt x="70945" y="10590"/>
                      <a:pt x="67346" y="8534"/>
                      <a:pt x="68580" y="5141"/>
                    </a:cubicBezTo>
                    <a:cubicBezTo>
                      <a:pt x="68991" y="3804"/>
                      <a:pt x="67449" y="2365"/>
                      <a:pt x="65907" y="1439"/>
                    </a:cubicBezTo>
                    <a:cubicBezTo>
                      <a:pt x="64364" y="514"/>
                      <a:pt x="62822" y="103"/>
                      <a:pt x="61794" y="0"/>
                    </a:cubicBezTo>
                    <a:cubicBezTo>
                      <a:pt x="61383" y="206"/>
                      <a:pt x="60869" y="514"/>
                      <a:pt x="60457" y="720"/>
                    </a:cubicBezTo>
                    <a:cubicBezTo>
                      <a:pt x="60560" y="1028"/>
                      <a:pt x="60869" y="1645"/>
                      <a:pt x="61383" y="2365"/>
                    </a:cubicBezTo>
                    <a:cubicBezTo>
                      <a:pt x="62102" y="3290"/>
                      <a:pt x="63953" y="5861"/>
                      <a:pt x="62308" y="7094"/>
                    </a:cubicBezTo>
                    <a:cubicBezTo>
                      <a:pt x="60869" y="8123"/>
                      <a:pt x="57270" y="6580"/>
                      <a:pt x="53774" y="4113"/>
                    </a:cubicBezTo>
                    <a:cubicBezTo>
                      <a:pt x="35575" y="13366"/>
                      <a:pt x="17685" y="22929"/>
                      <a:pt x="0" y="33005"/>
                    </a:cubicBezTo>
                    <a:cubicBezTo>
                      <a:pt x="720" y="33210"/>
                      <a:pt x="1645" y="33724"/>
                      <a:pt x="2673" y="34136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846" name="Freihandform: Form 845">
                <a:extLst>
                  <a:ext uri="{FF2B5EF4-FFF2-40B4-BE49-F238E27FC236}">
                    <a16:creationId xmlns:a16="http://schemas.microsoft.com/office/drawing/2014/main" id="{8EBD9AD3-0A45-43DA-9512-F3EE1CA45471}"/>
                  </a:ext>
                </a:extLst>
              </p:cNvPr>
              <p:cNvSpPr/>
              <p:nvPr/>
            </p:nvSpPr>
            <p:spPr bwMode="gray">
              <a:xfrm>
                <a:off x="5675713" y="2626481"/>
                <a:ext cx="61387" cy="29948"/>
              </a:xfrm>
              <a:custGeom>
                <a:avLst/>
                <a:gdLst>
                  <a:gd name="connsiteX0" fmla="*/ 6825 w 61387"/>
                  <a:gd name="connsiteY0" fmla="*/ 10590 h 29948"/>
                  <a:gd name="connsiteX1" fmla="*/ 16387 w 61387"/>
                  <a:gd name="connsiteY1" fmla="*/ 20255 h 29948"/>
                  <a:gd name="connsiteX2" fmla="*/ 29753 w 61387"/>
                  <a:gd name="connsiteY2" fmla="*/ 29920 h 29948"/>
                  <a:gd name="connsiteX3" fmla="*/ 36025 w 61387"/>
                  <a:gd name="connsiteY3" fmla="*/ 27350 h 29948"/>
                  <a:gd name="connsiteX4" fmla="*/ 51551 w 61387"/>
                  <a:gd name="connsiteY4" fmla="*/ 24471 h 29948"/>
                  <a:gd name="connsiteX5" fmla="*/ 61318 w 61387"/>
                  <a:gd name="connsiteY5" fmla="*/ 23545 h 29948"/>
                  <a:gd name="connsiteX6" fmla="*/ 61113 w 61387"/>
                  <a:gd name="connsiteY6" fmla="*/ 22312 h 29948"/>
                  <a:gd name="connsiteX7" fmla="*/ 23276 w 61387"/>
                  <a:gd name="connsiteY7" fmla="*/ 4421 h 29948"/>
                  <a:gd name="connsiteX8" fmla="*/ 10423 w 61387"/>
                  <a:gd name="connsiteY8" fmla="*/ 2159 h 29948"/>
                  <a:gd name="connsiteX9" fmla="*/ 1786 w 61387"/>
                  <a:gd name="connsiteY9" fmla="*/ 0 h 29948"/>
                  <a:gd name="connsiteX10" fmla="*/ 347 w 61387"/>
                  <a:gd name="connsiteY10" fmla="*/ 308 h 29948"/>
                  <a:gd name="connsiteX11" fmla="*/ 39 w 61387"/>
                  <a:gd name="connsiteY11" fmla="*/ 1954 h 29948"/>
                  <a:gd name="connsiteX12" fmla="*/ 39 w 61387"/>
                  <a:gd name="connsiteY12" fmla="*/ 1954 h 29948"/>
                  <a:gd name="connsiteX13" fmla="*/ 6825 w 61387"/>
                  <a:gd name="connsiteY13" fmla="*/ 10590 h 29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1387" h="29948">
                    <a:moveTo>
                      <a:pt x="6825" y="10590"/>
                    </a:moveTo>
                    <a:cubicBezTo>
                      <a:pt x="10012" y="12852"/>
                      <a:pt x="13713" y="15423"/>
                      <a:pt x="16387" y="20255"/>
                    </a:cubicBezTo>
                    <a:cubicBezTo>
                      <a:pt x="19780" y="26527"/>
                      <a:pt x="25538" y="29612"/>
                      <a:pt x="29753" y="29920"/>
                    </a:cubicBezTo>
                    <a:cubicBezTo>
                      <a:pt x="32426" y="30126"/>
                      <a:pt x="34688" y="29200"/>
                      <a:pt x="36025" y="27350"/>
                    </a:cubicBezTo>
                    <a:cubicBezTo>
                      <a:pt x="38390" y="24060"/>
                      <a:pt x="45073" y="24265"/>
                      <a:pt x="51551" y="24471"/>
                    </a:cubicBezTo>
                    <a:cubicBezTo>
                      <a:pt x="55561" y="24574"/>
                      <a:pt x="60599" y="24779"/>
                      <a:pt x="61318" y="23545"/>
                    </a:cubicBezTo>
                    <a:cubicBezTo>
                      <a:pt x="61524" y="23237"/>
                      <a:pt x="61216" y="22620"/>
                      <a:pt x="61113" y="22312"/>
                    </a:cubicBezTo>
                    <a:cubicBezTo>
                      <a:pt x="57720" y="15628"/>
                      <a:pt x="29753" y="2468"/>
                      <a:pt x="23276" y="4421"/>
                    </a:cubicBezTo>
                    <a:cubicBezTo>
                      <a:pt x="20191" y="5347"/>
                      <a:pt x="15153" y="3701"/>
                      <a:pt x="10423" y="2159"/>
                    </a:cubicBezTo>
                    <a:cubicBezTo>
                      <a:pt x="7442" y="1234"/>
                      <a:pt x="3843" y="0"/>
                      <a:pt x="1786" y="0"/>
                    </a:cubicBezTo>
                    <a:cubicBezTo>
                      <a:pt x="1170" y="0"/>
                      <a:pt x="655" y="103"/>
                      <a:pt x="347" y="308"/>
                    </a:cubicBezTo>
                    <a:cubicBezTo>
                      <a:pt x="39" y="617"/>
                      <a:pt x="-64" y="1131"/>
                      <a:pt x="39" y="1954"/>
                    </a:cubicBezTo>
                    <a:lnTo>
                      <a:pt x="39" y="1954"/>
                    </a:lnTo>
                    <a:cubicBezTo>
                      <a:pt x="553" y="6272"/>
                      <a:pt x="3329" y="8225"/>
                      <a:pt x="6825" y="10590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847" name="Freihandform: Form 846">
                <a:extLst>
                  <a:ext uri="{FF2B5EF4-FFF2-40B4-BE49-F238E27FC236}">
                    <a16:creationId xmlns:a16="http://schemas.microsoft.com/office/drawing/2014/main" id="{5EFB1C3D-9D79-42D4-ABF1-212CF25EFA36}"/>
                  </a:ext>
                </a:extLst>
              </p:cNvPr>
              <p:cNvSpPr/>
              <p:nvPr/>
            </p:nvSpPr>
            <p:spPr bwMode="gray">
              <a:xfrm>
                <a:off x="5928642" y="3684108"/>
                <a:ext cx="149027" cy="50417"/>
              </a:xfrm>
              <a:custGeom>
                <a:avLst/>
                <a:gdLst>
                  <a:gd name="connsiteX0" fmla="*/ 969 w 149027"/>
                  <a:gd name="connsiteY0" fmla="*/ 16518 h 50417"/>
                  <a:gd name="connsiteX1" fmla="*/ 43 w 149027"/>
                  <a:gd name="connsiteY1" fmla="*/ 18985 h 50417"/>
                  <a:gd name="connsiteX2" fmla="*/ 1791 w 149027"/>
                  <a:gd name="connsiteY2" fmla="*/ 19911 h 50417"/>
                  <a:gd name="connsiteX3" fmla="*/ 20196 w 149027"/>
                  <a:gd name="connsiteY3" fmla="*/ 8395 h 50417"/>
                  <a:gd name="connsiteX4" fmla="*/ 22561 w 149027"/>
                  <a:gd name="connsiteY4" fmla="*/ 6339 h 50417"/>
                  <a:gd name="connsiteX5" fmla="*/ 27907 w 149027"/>
                  <a:gd name="connsiteY5" fmla="*/ 4282 h 50417"/>
                  <a:gd name="connsiteX6" fmla="*/ 30375 w 149027"/>
                  <a:gd name="connsiteY6" fmla="*/ 4694 h 50417"/>
                  <a:gd name="connsiteX7" fmla="*/ 38806 w 149027"/>
                  <a:gd name="connsiteY7" fmla="*/ 13228 h 50417"/>
                  <a:gd name="connsiteX8" fmla="*/ 62763 w 149027"/>
                  <a:gd name="connsiteY8" fmla="*/ 18780 h 50417"/>
                  <a:gd name="connsiteX9" fmla="*/ 80653 w 149027"/>
                  <a:gd name="connsiteY9" fmla="*/ 27519 h 50417"/>
                  <a:gd name="connsiteX10" fmla="*/ 95151 w 149027"/>
                  <a:gd name="connsiteY10" fmla="*/ 36156 h 50417"/>
                  <a:gd name="connsiteX11" fmla="*/ 102451 w 149027"/>
                  <a:gd name="connsiteY11" fmla="*/ 40166 h 50417"/>
                  <a:gd name="connsiteX12" fmla="*/ 102245 w 149027"/>
                  <a:gd name="connsiteY12" fmla="*/ 45101 h 50417"/>
                  <a:gd name="connsiteX13" fmla="*/ 103376 w 149027"/>
                  <a:gd name="connsiteY13" fmla="*/ 48700 h 50417"/>
                  <a:gd name="connsiteX14" fmla="*/ 149027 w 149027"/>
                  <a:gd name="connsiteY14" fmla="*/ 47775 h 50417"/>
                  <a:gd name="connsiteX15" fmla="*/ 148513 w 149027"/>
                  <a:gd name="connsiteY15" fmla="*/ 46541 h 50417"/>
                  <a:gd name="connsiteX16" fmla="*/ 121472 w 149027"/>
                  <a:gd name="connsiteY16" fmla="*/ 31940 h 50417"/>
                  <a:gd name="connsiteX17" fmla="*/ 121472 w 149027"/>
                  <a:gd name="connsiteY17" fmla="*/ 31940 h 50417"/>
                  <a:gd name="connsiteX18" fmla="*/ 97001 w 149027"/>
                  <a:gd name="connsiteY18" fmla="*/ 21659 h 50417"/>
                  <a:gd name="connsiteX19" fmla="*/ 48574 w 149027"/>
                  <a:gd name="connsiteY19" fmla="*/ 1300 h 50417"/>
                  <a:gd name="connsiteX20" fmla="*/ 969 w 149027"/>
                  <a:gd name="connsiteY20" fmla="*/ 16518 h 50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49027" h="50417">
                    <a:moveTo>
                      <a:pt x="969" y="16518"/>
                    </a:moveTo>
                    <a:cubicBezTo>
                      <a:pt x="-59" y="18060"/>
                      <a:pt x="-59" y="18883"/>
                      <a:pt x="43" y="18985"/>
                    </a:cubicBezTo>
                    <a:cubicBezTo>
                      <a:pt x="455" y="19602"/>
                      <a:pt x="1072" y="19911"/>
                      <a:pt x="1791" y="19911"/>
                    </a:cubicBezTo>
                    <a:cubicBezTo>
                      <a:pt x="6213" y="20322"/>
                      <a:pt x="14952" y="12816"/>
                      <a:pt x="20196" y="8395"/>
                    </a:cubicBezTo>
                    <a:cubicBezTo>
                      <a:pt x="21018" y="7675"/>
                      <a:pt x="21841" y="6955"/>
                      <a:pt x="22561" y="6339"/>
                    </a:cubicBezTo>
                    <a:cubicBezTo>
                      <a:pt x="24206" y="5002"/>
                      <a:pt x="26057" y="4282"/>
                      <a:pt x="27907" y="4282"/>
                    </a:cubicBezTo>
                    <a:cubicBezTo>
                      <a:pt x="28730" y="4282"/>
                      <a:pt x="29552" y="4385"/>
                      <a:pt x="30375" y="4694"/>
                    </a:cubicBezTo>
                    <a:cubicBezTo>
                      <a:pt x="34693" y="6030"/>
                      <a:pt x="38086" y="10554"/>
                      <a:pt x="38806" y="13228"/>
                    </a:cubicBezTo>
                    <a:cubicBezTo>
                      <a:pt x="39114" y="14256"/>
                      <a:pt x="41685" y="17751"/>
                      <a:pt x="62763" y="18780"/>
                    </a:cubicBezTo>
                    <a:cubicBezTo>
                      <a:pt x="71091" y="19191"/>
                      <a:pt x="75924" y="23406"/>
                      <a:pt x="80653" y="27519"/>
                    </a:cubicBezTo>
                    <a:cubicBezTo>
                      <a:pt x="84663" y="31015"/>
                      <a:pt x="88776" y="34614"/>
                      <a:pt x="95151" y="36156"/>
                    </a:cubicBezTo>
                    <a:cubicBezTo>
                      <a:pt x="99161" y="37184"/>
                      <a:pt x="101525" y="38418"/>
                      <a:pt x="102451" y="40166"/>
                    </a:cubicBezTo>
                    <a:cubicBezTo>
                      <a:pt x="103376" y="41914"/>
                      <a:pt x="102759" y="43662"/>
                      <a:pt x="102245" y="45101"/>
                    </a:cubicBezTo>
                    <a:cubicBezTo>
                      <a:pt x="101525" y="47055"/>
                      <a:pt x="101217" y="47877"/>
                      <a:pt x="103376" y="48700"/>
                    </a:cubicBezTo>
                    <a:cubicBezTo>
                      <a:pt x="111396" y="51784"/>
                      <a:pt x="147074" y="50242"/>
                      <a:pt x="149027" y="47775"/>
                    </a:cubicBezTo>
                    <a:cubicBezTo>
                      <a:pt x="149027" y="47775"/>
                      <a:pt x="149027" y="47363"/>
                      <a:pt x="148513" y="46541"/>
                    </a:cubicBezTo>
                    <a:cubicBezTo>
                      <a:pt x="145120" y="41605"/>
                      <a:pt x="129286" y="31940"/>
                      <a:pt x="121472" y="31940"/>
                    </a:cubicBezTo>
                    <a:lnTo>
                      <a:pt x="121472" y="31940"/>
                    </a:lnTo>
                    <a:cubicBezTo>
                      <a:pt x="117051" y="31940"/>
                      <a:pt x="108209" y="27416"/>
                      <a:pt x="97001" y="21659"/>
                    </a:cubicBezTo>
                    <a:cubicBezTo>
                      <a:pt x="82812" y="14358"/>
                      <a:pt x="65128" y="5208"/>
                      <a:pt x="48574" y="1300"/>
                    </a:cubicBezTo>
                    <a:cubicBezTo>
                      <a:pt x="25851" y="-4149"/>
                      <a:pt x="6007" y="8806"/>
                      <a:pt x="969" y="16518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848" name="Freihandform: Form 847">
                <a:extLst>
                  <a:ext uri="{FF2B5EF4-FFF2-40B4-BE49-F238E27FC236}">
                    <a16:creationId xmlns:a16="http://schemas.microsoft.com/office/drawing/2014/main" id="{D4DC7662-751A-458E-ABF6-746A7D4B654B}"/>
                  </a:ext>
                </a:extLst>
              </p:cNvPr>
              <p:cNvSpPr/>
              <p:nvPr/>
            </p:nvSpPr>
            <p:spPr bwMode="gray">
              <a:xfrm>
                <a:off x="6021633" y="3761494"/>
                <a:ext cx="27041" cy="6683"/>
              </a:xfrm>
              <a:custGeom>
                <a:avLst/>
                <a:gdLst>
                  <a:gd name="connsiteX0" fmla="*/ 11207 w 27041"/>
                  <a:gd name="connsiteY0" fmla="*/ 6683 h 6683"/>
                  <a:gd name="connsiteX1" fmla="*/ 24574 w 27041"/>
                  <a:gd name="connsiteY1" fmla="*/ 4524 h 6683"/>
                  <a:gd name="connsiteX2" fmla="*/ 27041 w 27041"/>
                  <a:gd name="connsiteY2" fmla="*/ 5141 h 6683"/>
                  <a:gd name="connsiteX3" fmla="*/ 22106 w 27041"/>
                  <a:gd name="connsiteY3" fmla="*/ 2879 h 6683"/>
                  <a:gd name="connsiteX4" fmla="*/ 0 w 27041"/>
                  <a:gd name="connsiteY4" fmla="*/ 823 h 6683"/>
                  <a:gd name="connsiteX5" fmla="*/ 103 w 27041"/>
                  <a:gd name="connsiteY5" fmla="*/ 1028 h 6683"/>
                  <a:gd name="connsiteX6" fmla="*/ 11207 w 27041"/>
                  <a:gd name="connsiteY6" fmla="*/ 6683 h 66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7041" h="6683">
                    <a:moveTo>
                      <a:pt x="11207" y="6683"/>
                    </a:moveTo>
                    <a:cubicBezTo>
                      <a:pt x="15114" y="4421"/>
                      <a:pt x="19844" y="3702"/>
                      <a:pt x="24574" y="4524"/>
                    </a:cubicBezTo>
                    <a:cubicBezTo>
                      <a:pt x="25396" y="4627"/>
                      <a:pt x="26116" y="4833"/>
                      <a:pt x="27041" y="5141"/>
                    </a:cubicBezTo>
                    <a:cubicBezTo>
                      <a:pt x="26116" y="4524"/>
                      <a:pt x="24574" y="3702"/>
                      <a:pt x="22106" y="2879"/>
                    </a:cubicBezTo>
                    <a:cubicBezTo>
                      <a:pt x="12544" y="-308"/>
                      <a:pt x="720" y="-617"/>
                      <a:pt x="0" y="823"/>
                    </a:cubicBezTo>
                    <a:cubicBezTo>
                      <a:pt x="0" y="823"/>
                      <a:pt x="0" y="925"/>
                      <a:pt x="103" y="1028"/>
                    </a:cubicBezTo>
                    <a:cubicBezTo>
                      <a:pt x="1028" y="2776"/>
                      <a:pt x="5552" y="5038"/>
                      <a:pt x="11207" y="6683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849" name="Freihandform: Form 848">
                <a:extLst>
                  <a:ext uri="{FF2B5EF4-FFF2-40B4-BE49-F238E27FC236}">
                    <a16:creationId xmlns:a16="http://schemas.microsoft.com/office/drawing/2014/main" id="{266F7A9D-E6B7-4C8F-9B5F-E120FD32B9E0}"/>
                  </a:ext>
                </a:extLst>
              </p:cNvPr>
              <p:cNvSpPr/>
              <p:nvPr/>
            </p:nvSpPr>
            <p:spPr bwMode="gray">
              <a:xfrm>
                <a:off x="6581583" y="2439968"/>
                <a:ext cx="211086" cy="110068"/>
              </a:xfrm>
              <a:custGeom>
                <a:avLst/>
                <a:gdLst>
                  <a:gd name="connsiteX0" fmla="*/ 210572 w 211086"/>
                  <a:gd name="connsiteY0" fmla="*/ 75674 h 110068"/>
                  <a:gd name="connsiteX1" fmla="*/ 211086 w 211086"/>
                  <a:gd name="connsiteY1" fmla="*/ 75160 h 110068"/>
                  <a:gd name="connsiteX2" fmla="*/ 210264 w 211086"/>
                  <a:gd name="connsiteY2" fmla="*/ 74338 h 110068"/>
                  <a:gd name="connsiteX3" fmla="*/ 202141 w 211086"/>
                  <a:gd name="connsiteY3" fmla="*/ 70945 h 110068"/>
                  <a:gd name="connsiteX4" fmla="*/ 201010 w 211086"/>
                  <a:gd name="connsiteY4" fmla="*/ 71356 h 110068"/>
                  <a:gd name="connsiteX5" fmla="*/ 193710 w 211086"/>
                  <a:gd name="connsiteY5" fmla="*/ 72179 h 110068"/>
                  <a:gd name="connsiteX6" fmla="*/ 186821 w 211086"/>
                  <a:gd name="connsiteY6" fmla="*/ 67757 h 110068"/>
                  <a:gd name="connsiteX7" fmla="*/ 179727 w 211086"/>
                  <a:gd name="connsiteY7" fmla="*/ 62616 h 110068"/>
                  <a:gd name="connsiteX8" fmla="*/ 165332 w 211086"/>
                  <a:gd name="connsiteY8" fmla="*/ 58298 h 110068"/>
                  <a:gd name="connsiteX9" fmla="*/ 165332 w 211086"/>
                  <a:gd name="connsiteY9" fmla="*/ 56653 h 110068"/>
                  <a:gd name="connsiteX10" fmla="*/ 151452 w 211086"/>
                  <a:gd name="connsiteY10" fmla="*/ 49764 h 110068"/>
                  <a:gd name="connsiteX11" fmla="*/ 140861 w 211086"/>
                  <a:gd name="connsiteY11" fmla="*/ 42464 h 110068"/>
                  <a:gd name="connsiteX12" fmla="*/ 139319 w 211086"/>
                  <a:gd name="connsiteY12" fmla="*/ 40922 h 110068"/>
                  <a:gd name="connsiteX13" fmla="*/ 129449 w 211086"/>
                  <a:gd name="connsiteY13" fmla="*/ 36501 h 110068"/>
                  <a:gd name="connsiteX14" fmla="*/ 124205 w 211086"/>
                  <a:gd name="connsiteY14" fmla="*/ 34033 h 110068"/>
                  <a:gd name="connsiteX15" fmla="*/ 124102 w 211086"/>
                  <a:gd name="connsiteY15" fmla="*/ 33519 h 110068"/>
                  <a:gd name="connsiteX16" fmla="*/ 118858 w 211086"/>
                  <a:gd name="connsiteY16" fmla="*/ 31668 h 110068"/>
                  <a:gd name="connsiteX17" fmla="*/ 118447 w 211086"/>
                  <a:gd name="connsiteY17" fmla="*/ 33827 h 110068"/>
                  <a:gd name="connsiteX18" fmla="*/ 110530 w 211086"/>
                  <a:gd name="connsiteY18" fmla="*/ 30331 h 110068"/>
                  <a:gd name="connsiteX19" fmla="*/ 98500 w 211086"/>
                  <a:gd name="connsiteY19" fmla="*/ 27658 h 110068"/>
                  <a:gd name="connsiteX20" fmla="*/ 98192 w 211086"/>
                  <a:gd name="connsiteY20" fmla="*/ 27658 h 110068"/>
                  <a:gd name="connsiteX21" fmla="*/ 89966 w 211086"/>
                  <a:gd name="connsiteY21" fmla="*/ 22620 h 110068"/>
                  <a:gd name="connsiteX22" fmla="*/ 80815 w 211086"/>
                  <a:gd name="connsiteY22" fmla="*/ 16143 h 110068"/>
                  <a:gd name="connsiteX23" fmla="*/ 79273 w 211086"/>
                  <a:gd name="connsiteY23" fmla="*/ 15628 h 110068"/>
                  <a:gd name="connsiteX24" fmla="*/ 79479 w 211086"/>
                  <a:gd name="connsiteY24" fmla="*/ 17479 h 110068"/>
                  <a:gd name="connsiteX25" fmla="*/ 79170 w 211086"/>
                  <a:gd name="connsiteY25" fmla="*/ 20769 h 110068"/>
                  <a:gd name="connsiteX26" fmla="*/ 77525 w 211086"/>
                  <a:gd name="connsiteY26" fmla="*/ 21078 h 110068"/>
                  <a:gd name="connsiteX27" fmla="*/ 71356 w 211086"/>
                  <a:gd name="connsiteY27" fmla="*/ 14497 h 110068"/>
                  <a:gd name="connsiteX28" fmla="*/ 68580 w 211086"/>
                  <a:gd name="connsiteY28" fmla="*/ 10385 h 110068"/>
                  <a:gd name="connsiteX29" fmla="*/ 53363 w 211086"/>
                  <a:gd name="connsiteY29" fmla="*/ 3907 h 110068"/>
                  <a:gd name="connsiteX30" fmla="*/ 53466 w 211086"/>
                  <a:gd name="connsiteY30" fmla="*/ 5758 h 110068"/>
                  <a:gd name="connsiteX31" fmla="*/ 46474 w 211086"/>
                  <a:gd name="connsiteY31" fmla="*/ 2673 h 110068"/>
                  <a:gd name="connsiteX32" fmla="*/ 42259 w 211086"/>
                  <a:gd name="connsiteY32" fmla="*/ 0 h 110068"/>
                  <a:gd name="connsiteX33" fmla="*/ 45343 w 211086"/>
                  <a:gd name="connsiteY33" fmla="*/ 4318 h 110068"/>
                  <a:gd name="connsiteX34" fmla="*/ 44520 w 211086"/>
                  <a:gd name="connsiteY34" fmla="*/ 5244 h 110068"/>
                  <a:gd name="connsiteX35" fmla="*/ 44418 w 211086"/>
                  <a:gd name="connsiteY35" fmla="*/ 5347 h 110068"/>
                  <a:gd name="connsiteX36" fmla="*/ 50484 w 211086"/>
                  <a:gd name="connsiteY36" fmla="*/ 10179 h 110068"/>
                  <a:gd name="connsiteX37" fmla="*/ 81330 w 211086"/>
                  <a:gd name="connsiteY37" fmla="*/ 32696 h 110068"/>
                  <a:gd name="connsiteX38" fmla="*/ 81432 w 211086"/>
                  <a:gd name="connsiteY38" fmla="*/ 34341 h 110068"/>
                  <a:gd name="connsiteX39" fmla="*/ 66626 w 211086"/>
                  <a:gd name="connsiteY39" fmla="*/ 27658 h 110068"/>
                  <a:gd name="connsiteX40" fmla="*/ 47914 w 211086"/>
                  <a:gd name="connsiteY40" fmla="*/ 15320 h 110068"/>
                  <a:gd name="connsiteX41" fmla="*/ 33930 w 211086"/>
                  <a:gd name="connsiteY41" fmla="*/ 6375 h 110068"/>
                  <a:gd name="connsiteX42" fmla="*/ 36603 w 211086"/>
                  <a:gd name="connsiteY42" fmla="*/ 11207 h 110068"/>
                  <a:gd name="connsiteX43" fmla="*/ 41847 w 211086"/>
                  <a:gd name="connsiteY43" fmla="*/ 17685 h 110068"/>
                  <a:gd name="connsiteX44" fmla="*/ 46166 w 211086"/>
                  <a:gd name="connsiteY44" fmla="*/ 23134 h 110068"/>
                  <a:gd name="connsiteX45" fmla="*/ 45240 w 211086"/>
                  <a:gd name="connsiteY45" fmla="*/ 24265 h 110068"/>
                  <a:gd name="connsiteX46" fmla="*/ 40408 w 211086"/>
                  <a:gd name="connsiteY46" fmla="*/ 21900 h 110068"/>
                  <a:gd name="connsiteX47" fmla="*/ 23340 w 211086"/>
                  <a:gd name="connsiteY47" fmla="*/ 13161 h 110068"/>
                  <a:gd name="connsiteX48" fmla="*/ 21900 w 211086"/>
                  <a:gd name="connsiteY48" fmla="*/ 12030 h 110068"/>
                  <a:gd name="connsiteX49" fmla="*/ 24060 w 211086"/>
                  <a:gd name="connsiteY49" fmla="*/ 9562 h 110068"/>
                  <a:gd name="connsiteX50" fmla="*/ 26939 w 211086"/>
                  <a:gd name="connsiteY50" fmla="*/ 7403 h 110068"/>
                  <a:gd name="connsiteX51" fmla="*/ 23340 w 211086"/>
                  <a:gd name="connsiteY51" fmla="*/ 5449 h 110068"/>
                  <a:gd name="connsiteX52" fmla="*/ 19536 w 211086"/>
                  <a:gd name="connsiteY52" fmla="*/ 4935 h 110068"/>
                  <a:gd name="connsiteX53" fmla="*/ 18816 w 211086"/>
                  <a:gd name="connsiteY53" fmla="*/ 6066 h 110068"/>
                  <a:gd name="connsiteX54" fmla="*/ 14292 w 211086"/>
                  <a:gd name="connsiteY54" fmla="*/ 6272 h 110068"/>
                  <a:gd name="connsiteX55" fmla="*/ 12338 w 211086"/>
                  <a:gd name="connsiteY55" fmla="*/ 5963 h 110068"/>
                  <a:gd name="connsiteX56" fmla="*/ 12441 w 211086"/>
                  <a:gd name="connsiteY56" fmla="*/ 8431 h 110068"/>
                  <a:gd name="connsiteX57" fmla="*/ 6683 w 211086"/>
                  <a:gd name="connsiteY57" fmla="*/ 7711 h 110068"/>
                  <a:gd name="connsiteX58" fmla="*/ 2365 w 211086"/>
                  <a:gd name="connsiteY58" fmla="*/ 6272 h 110068"/>
                  <a:gd name="connsiteX59" fmla="*/ 1645 w 211086"/>
                  <a:gd name="connsiteY59" fmla="*/ 6169 h 110068"/>
                  <a:gd name="connsiteX60" fmla="*/ 1748 w 211086"/>
                  <a:gd name="connsiteY60" fmla="*/ 7917 h 110068"/>
                  <a:gd name="connsiteX61" fmla="*/ 1234 w 211086"/>
                  <a:gd name="connsiteY61" fmla="*/ 11104 h 110068"/>
                  <a:gd name="connsiteX62" fmla="*/ 0 w 211086"/>
                  <a:gd name="connsiteY62" fmla="*/ 11516 h 110068"/>
                  <a:gd name="connsiteX63" fmla="*/ 15217 w 211086"/>
                  <a:gd name="connsiteY63" fmla="*/ 24162 h 110068"/>
                  <a:gd name="connsiteX64" fmla="*/ 21078 w 211086"/>
                  <a:gd name="connsiteY64" fmla="*/ 27144 h 110068"/>
                  <a:gd name="connsiteX65" fmla="*/ 21181 w 211086"/>
                  <a:gd name="connsiteY65" fmla="*/ 26116 h 110068"/>
                  <a:gd name="connsiteX66" fmla="*/ 22209 w 211086"/>
                  <a:gd name="connsiteY66" fmla="*/ 23340 h 110068"/>
                  <a:gd name="connsiteX67" fmla="*/ 24985 w 211086"/>
                  <a:gd name="connsiteY67" fmla="*/ 23031 h 110068"/>
                  <a:gd name="connsiteX68" fmla="*/ 30743 w 211086"/>
                  <a:gd name="connsiteY68" fmla="*/ 30229 h 110068"/>
                  <a:gd name="connsiteX69" fmla="*/ 34136 w 211086"/>
                  <a:gd name="connsiteY69" fmla="*/ 37632 h 110068"/>
                  <a:gd name="connsiteX70" fmla="*/ 36089 w 211086"/>
                  <a:gd name="connsiteY70" fmla="*/ 39585 h 110068"/>
                  <a:gd name="connsiteX71" fmla="*/ 54597 w 211086"/>
                  <a:gd name="connsiteY71" fmla="*/ 50278 h 110068"/>
                  <a:gd name="connsiteX72" fmla="*/ 57167 w 211086"/>
                  <a:gd name="connsiteY72" fmla="*/ 51512 h 110068"/>
                  <a:gd name="connsiteX73" fmla="*/ 57270 w 211086"/>
                  <a:gd name="connsiteY73" fmla="*/ 51512 h 110068"/>
                  <a:gd name="connsiteX74" fmla="*/ 68580 w 211086"/>
                  <a:gd name="connsiteY74" fmla="*/ 56550 h 110068"/>
                  <a:gd name="connsiteX75" fmla="*/ 77114 w 211086"/>
                  <a:gd name="connsiteY75" fmla="*/ 56653 h 110068"/>
                  <a:gd name="connsiteX76" fmla="*/ 77525 w 211086"/>
                  <a:gd name="connsiteY76" fmla="*/ 56242 h 110068"/>
                  <a:gd name="connsiteX77" fmla="*/ 74235 w 211086"/>
                  <a:gd name="connsiteY77" fmla="*/ 51306 h 110068"/>
                  <a:gd name="connsiteX78" fmla="*/ 71150 w 211086"/>
                  <a:gd name="connsiteY78" fmla="*/ 45035 h 110068"/>
                  <a:gd name="connsiteX79" fmla="*/ 73207 w 211086"/>
                  <a:gd name="connsiteY79" fmla="*/ 44212 h 110068"/>
                  <a:gd name="connsiteX80" fmla="*/ 73207 w 211086"/>
                  <a:gd name="connsiteY80" fmla="*/ 44212 h 110068"/>
                  <a:gd name="connsiteX81" fmla="*/ 72281 w 211086"/>
                  <a:gd name="connsiteY81" fmla="*/ 43081 h 110068"/>
                  <a:gd name="connsiteX82" fmla="*/ 70945 w 211086"/>
                  <a:gd name="connsiteY82" fmla="*/ 38146 h 110068"/>
                  <a:gd name="connsiteX83" fmla="*/ 73104 w 211086"/>
                  <a:gd name="connsiteY83" fmla="*/ 37734 h 110068"/>
                  <a:gd name="connsiteX84" fmla="*/ 82769 w 211086"/>
                  <a:gd name="connsiteY84" fmla="*/ 47399 h 110068"/>
                  <a:gd name="connsiteX85" fmla="*/ 87807 w 211086"/>
                  <a:gd name="connsiteY85" fmla="*/ 49764 h 110068"/>
                  <a:gd name="connsiteX86" fmla="*/ 89041 w 211086"/>
                  <a:gd name="connsiteY86" fmla="*/ 46988 h 110068"/>
                  <a:gd name="connsiteX87" fmla="*/ 89761 w 211086"/>
                  <a:gd name="connsiteY87" fmla="*/ 43595 h 110068"/>
                  <a:gd name="connsiteX88" fmla="*/ 100351 w 211086"/>
                  <a:gd name="connsiteY88" fmla="*/ 50998 h 110068"/>
                  <a:gd name="connsiteX89" fmla="*/ 101482 w 211086"/>
                  <a:gd name="connsiteY89" fmla="*/ 54185 h 110068"/>
                  <a:gd name="connsiteX90" fmla="*/ 97986 w 211086"/>
                  <a:gd name="connsiteY90" fmla="*/ 56345 h 110068"/>
                  <a:gd name="connsiteX91" fmla="*/ 95313 w 211086"/>
                  <a:gd name="connsiteY91" fmla="*/ 57578 h 110068"/>
                  <a:gd name="connsiteX92" fmla="*/ 95621 w 211086"/>
                  <a:gd name="connsiteY92" fmla="*/ 59018 h 110068"/>
                  <a:gd name="connsiteX93" fmla="*/ 95827 w 211086"/>
                  <a:gd name="connsiteY93" fmla="*/ 62000 h 110068"/>
                  <a:gd name="connsiteX94" fmla="*/ 90480 w 211086"/>
                  <a:gd name="connsiteY94" fmla="*/ 63953 h 110068"/>
                  <a:gd name="connsiteX95" fmla="*/ 86059 w 211086"/>
                  <a:gd name="connsiteY95" fmla="*/ 65187 h 110068"/>
                  <a:gd name="connsiteX96" fmla="*/ 86059 w 211086"/>
                  <a:gd name="connsiteY96" fmla="*/ 66524 h 110068"/>
                  <a:gd name="connsiteX97" fmla="*/ 100351 w 211086"/>
                  <a:gd name="connsiteY97" fmla="*/ 71356 h 110068"/>
                  <a:gd name="connsiteX98" fmla="*/ 122046 w 211086"/>
                  <a:gd name="connsiteY98" fmla="*/ 70533 h 110068"/>
                  <a:gd name="connsiteX99" fmla="*/ 125336 w 211086"/>
                  <a:gd name="connsiteY99" fmla="*/ 73001 h 110068"/>
                  <a:gd name="connsiteX100" fmla="*/ 114951 w 211086"/>
                  <a:gd name="connsiteY100" fmla="*/ 75572 h 110068"/>
                  <a:gd name="connsiteX101" fmla="*/ 110016 w 211086"/>
                  <a:gd name="connsiteY101" fmla="*/ 76600 h 110068"/>
                  <a:gd name="connsiteX102" fmla="*/ 111661 w 211086"/>
                  <a:gd name="connsiteY102" fmla="*/ 79067 h 110068"/>
                  <a:gd name="connsiteX103" fmla="*/ 112278 w 211086"/>
                  <a:gd name="connsiteY103" fmla="*/ 80815 h 110068"/>
                  <a:gd name="connsiteX104" fmla="*/ 107754 w 211086"/>
                  <a:gd name="connsiteY104" fmla="*/ 81227 h 110068"/>
                  <a:gd name="connsiteX105" fmla="*/ 103538 w 211086"/>
                  <a:gd name="connsiteY105" fmla="*/ 80815 h 110068"/>
                  <a:gd name="connsiteX106" fmla="*/ 107137 w 211086"/>
                  <a:gd name="connsiteY106" fmla="*/ 82358 h 110068"/>
                  <a:gd name="connsiteX107" fmla="*/ 125233 w 211086"/>
                  <a:gd name="connsiteY107" fmla="*/ 90994 h 110068"/>
                  <a:gd name="connsiteX108" fmla="*/ 132019 w 211086"/>
                  <a:gd name="connsiteY108" fmla="*/ 95313 h 110068"/>
                  <a:gd name="connsiteX109" fmla="*/ 133870 w 211086"/>
                  <a:gd name="connsiteY109" fmla="*/ 95210 h 110068"/>
                  <a:gd name="connsiteX110" fmla="*/ 139113 w 211086"/>
                  <a:gd name="connsiteY110" fmla="*/ 95518 h 110068"/>
                  <a:gd name="connsiteX111" fmla="*/ 141375 w 211086"/>
                  <a:gd name="connsiteY111" fmla="*/ 97369 h 110068"/>
                  <a:gd name="connsiteX112" fmla="*/ 140450 w 211086"/>
                  <a:gd name="connsiteY112" fmla="*/ 100454 h 110068"/>
                  <a:gd name="connsiteX113" fmla="*/ 139833 w 211086"/>
                  <a:gd name="connsiteY113" fmla="*/ 101482 h 110068"/>
                  <a:gd name="connsiteX114" fmla="*/ 145591 w 211086"/>
                  <a:gd name="connsiteY114" fmla="*/ 103847 h 110068"/>
                  <a:gd name="connsiteX115" fmla="*/ 156079 w 211086"/>
                  <a:gd name="connsiteY115" fmla="*/ 108474 h 110068"/>
                  <a:gd name="connsiteX116" fmla="*/ 161117 w 211086"/>
                  <a:gd name="connsiteY116" fmla="*/ 109913 h 110068"/>
                  <a:gd name="connsiteX117" fmla="*/ 159369 w 211086"/>
                  <a:gd name="connsiteY117" fmla="*/ 107343 h 110068"/>
                  <a:gd name="connsiteX118" fmla="*/ 144460 w 211086"/>
                  <a:gd name="connsiteY118" fmla="*/ 82460 h 110068"/>
                  <a:gd name="connsiteX119" fmla="*/ 145488 w 211086"/>
                  <a:gd name="connsiteY119" fmla="*/ 79684 h 110068"/>
                  <a:gd name="connsiteX120" fmla="*/ 146208 w 211086"/>
                  <a:gd name="connsiteY120" fmla="*/ 78553 h 110068"/>
                  <a:gd name="connsiteX121" fmla="*/ 141890 w 211086"/>
                  <a:gd name="connsiteY121" fmla="*/ 73721 h 110068"/>
                  <a:gd name="connsiteX122" fmla="*/ 136749 w 211086"/>
                  <a:gd name="connsiteY122" fmla="*/ 68888 h 110068"/>
                  <a:gd name="connsiteX123" fmla="*/ 135309 w 211086"/>
                  <a:gd name="connsiteY123" fmla="*/ 65393 h 110068"/>
                  <a:gd name="connsiteX124" fmla="*/ 137057 w 211086"/>
                  <a:gd name="connsiteY124" fmla="*/ 64262 h 110068"/>
                  <a:gd name="connsiteX125" fmla="*/ 136235 w 211086"/>
                  <a:gd name="connsiteY125" fmla="*/ 63645 h 110068"/>
                  <a:gd name="connsiteX126" fmla="*/ 126672 w 211086"/>
                  <a:gd name="connsiteY126" fmla="*/ 50792 h 110068"/>
                  <a:gd name="connsiteX127" fmla="*/ 126981 w 211086"/>
                  <a:gd name="connsiteY127" fmla="*/ 47399 h 110068"/>
                  <a:gd name="connsiteX128" fmla="*/ 131094 w 211086"/>
                  <a:gd name="connsiteY128" fmla="*/ 46166 h 110068"/>
                  <a:gd name="connsiteX129" fmla="*/ 134589 w 211086"/>
                  <a:gd name="connsiteY129" fmla="*/ 45137 h 110068"/>
                  <a:gd name="connsiteX130" fmla="*/ 139319 w 211086"/>
                  <a:gd name="connsiteY130" fmla="*/ 43904 h 110068"/>
                  <a:gd name="connsiteX131" fmla="*/ 143946 w 211086"/>
                  <a:gd name="connsiteY131" fmla="*/ 48119 h 110068"/>
                  <a:gd name="connsiteX132" fmla="*/ 141273 w 211086"/>
                  <a:gd name="connsiteY132" fmla="*/ 49970 h 110068"/>
                  <a:gd name="connsiteX133" fmla="*/ 141170 w 211086"/>
                  <a:gd name="connsiteY133" fmla="*/ 49970 h 110068"/>
                  <a:gd name="connsiteX134" fmla="*/ 155153 w 211086"/>
                  <a:gd name="connsiteY134" fmla="*/ 59018 h 110068"/>
                  <a:gd name="connsiteX135" fmla="*/ 161322 w 211086"/>
                  <a:gd name="connsiteY135" fmla="*/ 62616 h 110068"/>
                  <a:gd name="connsiteX136" fmla="*/ 164510 w 211086"/>
                  <a:gd name="connsiteY136" fmla="*/ 64364 h 110068"/>
                  <a:gd name="connsiteX137" fmla="*/ 178082 w 211086"/>
                  <a:gd name="connsiteY137" fmla="*/ 78965 h 110068"/>
                  <a:gd name="connsiteX138" fmla="*/ 182914 w 211086"/>
                  <a:gd name="connsiteY138" fmla="*/ 83694 h 110068"/>
                  <a:gd name="connsiteX139" fmla="*/ 190214 w 211086"/>
                  <a:gd name="connsiteY139" fmla="*/ 81741 h 110068"/>
                  <a:gd name="connsiteX140" fmla="*/ 196178 w 211086"/>
                  <a:gd name="connsiteY140" fmla="*/ 81124 h 110068"/>
                  <a:gd name="connsiteX141" fmla="*/ 209441 w 211086"/>
                  <a:gd name="connsiteY141" fmla="*/ 85648 h 110068"/>
                  <a:gd name="connsiteX142" fmla="*/ 210264 w 211086"/>
                  <a:gd name="connsiteY142" fmla="*/ 86059 h 110068"/>
                  <a:gd name="connsiteX143" fmla="*/ 209133 w 211086"/>
                  <a:gd name="connsiteY143" fmla="*/ 82152 h 110068"/>
                  <a:gd name="connsiteX144" fmla="*/ 210572 w 211086"/>
                  <a:gd name="connsiteY144" fmla="*/ 75674 h 110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</a:cxnLst>
                <a:rect l="l" t="t" r="r" b="b"/>
                <a:pathLst>
                  <a:path w="211086" h="110068">
                    <a:moveTo>
                      <a:pt x="210572" y="75674"/>
                    </a:moveTo>
                    <a:cubicBezTo>
                      <a:pt x="210778" y="75469"/>
                      <a:pt x="211086" y="75263"/>
                      <a:pt x="211086" y="75160"/>
                    </a:cubicBezTo>
                    <a:cubicBezTo>
                      <a:pt x="211086" y="75160"/>
                      <a:pt x="210984" y="74852"/>
                      <a:pt x="210264" y="74338"/>
                    </a:cubicBezTo>
                    <a:cubicBezTo>
                      <a:pt x="207385" y="71870"/>
                      <a:pt x="203992" y="70739"/>
                      <a:pt x="202141" y="70945"/>
                    </a:cubicBezTo>
                    <a:cubicBezTo>
                      <a:pt x="201627" y="71048"/>
                      <a:pt x="201216" y="71150"/>
                      <a:pt x="201010" y="71356"/>
                    </a:cubicBezTo>
                    <a:cubicBezTo>
                      <a:pt x="199571" y="73310"/>
                      <a:pt x="194635" y="72384"/>
                      <a:pt x="193710" y="72179"/>
                    </a:cubicBezTo>
                    <a:cubicBezTo>
                      <a:pt x="191859" y="71767"/>
                      <a:pt x="187541" y="70636"/>
                      <a:pt x="186821" y="67757"/>
                    </a:cubicBezTo>
                    <a:cubicBezTo>
                      <a:pt x="186101" y="64570"/>
                      <a:pt x="182709" y="62205"/>
                      <a:pt x="179727" y="62616"/>
                    </a:cubicBezTo>
                    <a:cubicBezTo>
                      <a:pt x="176334" y="63131"/>
                      <a:pt x="166669" y="60766"/>
                      <a:pt x="165332" y="58298"/>
                    </a:cubicBezTo>
                    <a:cubicBezTo>
                      <a:pt x="165024" y="57784"/>
                      <a:pt x="165024" y="57167"/>
                      <a:pt x="165332" y="56653"/>
                    </a:cubicBezTo>
                    <a:cubicBezTo>
                      <a:pt x="164201" y="54802"/>
                      <a:pt x="153919" y="49661"/>
                      <a:pt x="151452" y="49764"/>
                    </a:cubicBezTo>
                    <a:cubicBezTo>
                      <a:pt x="148264" y="49970"/>
                      <a:pt x="144563" y="46166"/>
                      <a:pt x="140861" y="42464"/>
                    </a:cubicBezTo>
                    <a:cubicBezTo>
                      <a:pt x="140347" y="41950"/>
                      <a:pt x="139833" y="41436"/>
                      <a:pt x="139319" y="40922"/>
                    </a:cubicBezTo>
                    <a:cubicBezTo>
                      <a:pt x="137468" y="39071"/>
                      <a:pt x="132739" y="37632"/>
                      <a:pt x="129449" y="36501"/>
                    </a:cubicBezTo>
                    <a:cubicBezTo>
                      <a:pt x="125850" y="35370"/>
                      <a:pt x="124616" y="34958"/>
                      <a:pt x="124205" y="34033"/>
                    </a:cubicBezTo>
                    <a:cubicBezTo>
                      <a:pt x="124102" y="33827"/>
                      <a:pt x="124102" y="33724"/>
                      <a:pt x="124102" y="33519"/>
                    </a:cubicBezTo>
                    <a:cubicBezTo>
                      <a:pt x="123279" y="32799"/>
                      <a:pt x="120298" y="31771"/>
                      <a:pt x="118858" y="31668"/>
                    </a:cubicBezTo>
                    <a:cubicBezTo>
                      <a:pt x="119269" y="32902"/>
                      <a:pt x="118755" y="33622"/>
                      <a:pt x="118447" y="33827"/>
                    </a:cubicBezTo>
                    <a:cubicBezTo>
                      <a:pt x="116905" y="35061"/>
                      <a:pt x="113306" y="32902"/>
                      <a:pt x="110530" y="30331"/>
                    </a:cubicBezTo>
                    <a:cubicBezTo>
                      <a:pt x="106828" y="26836"/>
                      <a:pt x="101173" y="27453"/>
                      <a:pt x="98500" y="27658"/>
                    </a:cubicBezTo>
                    <a:lnTo>
                      <a:pt x="98192" y="27658"/>
                    </a:lnTo>
                    <a:cubicBezTo>
                      <a:pt x="96547" y="27864"/>
                      <a:pt x="94079" y="25910"/>
                      <a:pt x="89966" y="22620"/>
                    </a:cubicBezTo>
                    <a:cubicBezTo>
                      <a:pt x="86985" y="20255"/>
                      <a:pt x="83694" y="17479"/>
                      <a:pt x="80815" y="16143"/>
                    </a:cubicBezTo>
                    <a:cubicBezTo>
                      <a:pt x="79993" y="15731"/>
                      <a:pt x="79479" y="15628"/>
                      <a:pt x="79273" y="15628"/>
                    </a:cubicBezTo>
                    <a:cubicBezTo>
                      <a:pt x="79170" y="16040"/>
                      <a:pt x="79376" y="16965"/>
                      <a:pt x="79479" y="17479"/>
                    </a:cubicBezTo>
                    <a:cubicBezTo>
                      <a:pt x="79787" y="18816"/>
                      <a:pt x="79993" y="20050"/>
                      <a:pt x="79170" y="20769"/>
                    </a:cubicBezTo>
                    <a:cubicBezTo>
                      <a:pt x="78862" y="21078"/>
                      <a:pt x="78348" y="21283"/>
                      <a:pt x="77525" y="21078"/>
                    </a:cubicBezTo>
                    <a:cubicBezTo>
                      <a:pt x="75160" y="20461"/>
                      <a:pt x="73310" y="17582"/>
                      <a:pt x="71356" y="14497"/>
                    </a:cubicBezTo>
                    <a:cubicBezTo>
                      <a:pt x="70431" y="13058"/>
                      <a:pt x="69505" y="11618"/>
                      <a:pt x="68580" y="10385"/>
                    </a:cubicBezTo>
                    <a:cubicBezTo>
                      <a:pt x="66524" y="7711"/>
                      <a:pt x="56447" y="4113"/>
                      <a:pt x="53363" y="3907"/>
                    </a:cubicBezTo>
                    <a:cubicBezTo>
                      <a:pt x="53671" y="4421"/>
                      <a:pt x="54083" y="5141"/>
                      <a:pt x="53466" y="5758"/>
                    </a:cubicBezTo>
                    <a:cubicBezTo>
                      <a:pt x="52643" y="6683"/>
                      <a:pt x="51718" y="6169"/>
                      <a:pt x="46474" y="2673"/>
                    </a:cubicBezTo>
                    <a:cubicBezTo>
                      <a:pt x="45137" y="1748"/>
                      <a:pt x="43595" y="823"/>
                      <a:pt x="42259" y="0"/>
                    </a:cubicBezTo>
                    <a:cubicBezTo>
                      <a:pt x="44726" y="2365"/>
                      <a:pt x="45549" y="3393"/>
                      <a:pt x="45343" y="4318"/>
                    </a:cubicBezTo>
                    <a:cubicBezTo>
                      <a:pt x="45240" y="4730"/>
                      <a:pt x="44932" y="5038"/>
                      <a:pt x="44520" y="5244"/>
                    </a:cubicBezTo>
                    <a:cubicBezTo>
                      <a:pt x="44418" y="5244"/>
                      <a:pt x="44418" y="5244"/>
                      <a:pt x="44418" y="5347"/>
                    </a:cubicBezTo>
                    <a:cubicBezTo>
                      <a:pt x="44418" y="6066"/>
                      <a:pt x="45651" y="7917"/>
                      <a:pt x="50484" y="10179"/>
                    </a:cubicBezTo>
                    <a:cubicBezTo>
                      <a:pt x="57578" y="13469"/>
                      <a:pt x="78759" y="29817"/>
                      <a:pt x="81330" y="32696"/>
                    </a:cubicBezTo>
                    <a:cubicBezTo>
                      <a:pt x="82152" y="33622"/>
                      <a:pt x="81432" y="34341"/>
                      <a:pt x="81432" y="34341"/>
                    </a:cubicBezTo>
                    <a:cubicBezTo>
                      <a:pt x="80918" y="34855"/>
                      <a:pt x="80301" y="35575"/>
                      <a:pt x="66626" y="27658"/>
                    </a:cubicBezTo>
                    <a:cubicBezTo>
                      <a:pt x="58092" y="22723"/>
                      <a:pt x="51101" y="18096"/>
                      <a:pt x="47914" y="15320"/>
                    </a:cubicBezTo>
                    <a:cubicBezTo>
                      <a:pt x="42773" y="10899"/>
                      <a:pt x="36603" y="7300"/>
                      <a:pt x="33930" y="6375"/>
                    </a:cubicBezTo>
                    <a:cubicBezTo>
                      <a:pt x="35472" y="8328"/>
                      <a:pt x="36089" y="9871"/>
                      <a:pt x="36603" y="11207"/>
                    </a:cubicBezTo>
                    <a:cubicBezTo>
                      <a:pt x="37426" y="13264"/>
                      <a:pt x="38146" y="14909"/>
                      <a:pt x="41847" y="17685"/>
                    </a:cubicBezTo>
                    <a:cubicBezTo>
                      <a:pt x="44932" y="20050"/>
                      <a:pt x="46371" y="21900"/>
                      <a:pt x="46166" y="23134"/>
                    </a:cubicBezTo>
                    <a:cubicBezTo>
                      <a:pt x="46063" y="23648"/>
                      <a:pt x="45754" y="24060"/>
                      <a:pt x="45240" y="24265"/>
                    </a:cubicBezTo>
                    <a:cubicBezTo>
                      <a:pt x="43698" y="24779"/>
                      <a:pt x="41333" y="22723"/>
                      <a:pt x="40408" y="21900"/>
                    </a:cubicBezTo>
                    <a:cubicBezTo>
                      <a:pt x="36501" y="18199"/>
                      <a:pt x="25808" y="13572"/>
                      <a:pt x="23340" y="13161"/>
                    </a:cubicBezTo>
                    <a:cubicBezTo>
                      <a:pt x="22517" y="13058"/>
                      <a:pt x="22003" y="12647"/>
                      <a:pt x="21900" y="12030"/>
                    </a:cubicBezTo>
                    <a:cubicBezTo>
                      <a:pt x="21695" y="11002"/>
                      <a:pt x="22620" y="10487"/>
                      <a:pt x="24060" y="9562"/>
                    </a:cubicBezTo>
                    <a:cubicBezTo>
                      <a:pt x="25088" y="8945"/>
                      <a:pt x="26424" y="8123"/>
                      <a:pt x="26939" y="7403"/>
                    </a:cubicBezTo>
                    <a:cubicBezTo>
                      <a:pt x="26733" y="6992"/>
                      <a:pt x="25499" y="6169"/>
                      <a:pt x="23340" y="5449"/>
                    </a:cubicBezTo>
                    <a:cubicBezTo>
                      <a:pt x="21284" y="4730"/>
                      <a:pt x="19844" y="4832"/>
                      <a:pt x="19536" y="4935"/>
                    </a:cubicBezTo>
                    <a:cubicBezTo>
                      <a:pt x="19433" y="5449"/>
                      <a:pt x="19227" y="5758"/>
                      <a:pt x="18816" y="6066"/>
                    </a:cubicBezTo>
                    <a:cubicBezTo>
                      <a:pt x="17788" y="6786"/>
                      <a:pt x="16040" y="6478"/>
                      <a:pt x="14292" y="6272"/>
                    </a:cubicBezTo>
                    <a:cubicBezTo>
                      <a:pt x="13675" y="6169"/>
                      <a:pt x="12852" y="6066"/>
                      <a:pt x="12338" y="5963"/>
                    </a:cubicBezTo>
                    <a:cubicBezTo>
                      <a:pt x="12544" y="6375"/>
                      <a:pt x="13161" y="7609"/>
                      <a:pt x="12441" y="8431"/>
                    </a:cubicBezTo>
                    <a:cubicBezTo>
                      <a:pt x="11516" y="9459"/>
                      <a:pt x="9665" y="8842"/>
                      <a:pt x="6683" y="7711"/>
                    </a:cubicBezTo>
                    <a:cubicBezTo>
                      <a:pt x="5347" y="7197"/>
                      <a:pt x="3702" y="6580"/>
                      <a:pt x="2365" y="6272"/>
                    </a:cubicBezTo>
                    <a:cubicBezTo>
                      <a:pt x="1851" y="6169"/>
                      <a:pt x="1645" y="6169"/>
                      <a:pt x="1645" y="6169"/>
                    </a:cubicBezTo>
                    <a:cubicBezTo>
                      <a:pt x="1542" y="6375"/>
                      <a:pt x="1748" y="7300"/>
                      <a:pt x="1748" y="7917"/>
                    </a:cubicBezTo>
                    <a:cubicBezTo>
                      <a:pt x="1954" y="9151"/>
                      <a:pt x="2056" y="10385"/>
                      <a:pt x="1234" y="11104"/>
                    </a:cubicBezTo>
                    <a:cubicBezTo>
                      <a:pt x="823" y="11413"/>
                      <a:pt x="411" y="11516"/>
                      <a:pt x="0" y="11516"/>
                    </a:cubicBezTo>
                    <a:cubicBezTo>
                      <a:pt x="1748" y="13778"/>
                      <a:pt x="6889" y="18610"/>
                      <a:pt x="15217" y="24162"/>
                    </a:cubicBezTo>
                    <a:cubicBezTo>
                      <a:pt x="19844" y="27247"/>
                      <a:pt x="20975" y="27144"/>
                      <a:pt x="21078" y="27144"/>
                    </a:cubicBezTo>
                    <a:cubicBezTo>
                      <a:pt x="21078" y="27041"/>
                      <a:pt x="21078" y="26527"/>
                      <a:pt x="21181" y="26116"/>
                    </a:cubicBezTo>
                    <a:cubicBezTo>
                      <a:pt x="21181" y="25191"/>
                      <a:pt x="21284" y="23957"/>
                      <a:pt x="22209" y="23340"/>
                    </a:cubicBezTo>
                    <a:cubicBezTo>
                      <a:pt x="22826" y="22826"/>
                      <a:pt x="23751" y="22723"/>
                      <a:pt x="24985" y="23031"/>
                    </a:cubicBezTo>
                    <a:cubicBezTo>
                      <a:pt x="28995" y="23957"/>
                      <a:pt x="29817" y="27041"/>
                      <a:pt x="30743" y="30229"/>
                    </a:cubicBezTo>
                    <a:cubicBezTo>
                      <a:pt x="31360" y="32491"/>
                      <a:pt x="32079" y="35164"/>
                      <a:pt x="34136" y="37632"/>
                    </a:cubicBezTo>
                    <a:cubicBezTo>
                      <a:pt x="34650" y="38248"/>
                      <a:pt x="35267" y="38865"/>
                      <a:pt x="36089" y="39585"/>
                    </a:cubicBezTo>
                    <a:cubicBezTo>
                      <a:pt x="42259" y="42772"/>
                      <a:pt x="48428" y="46371"/>
                      <a:pt x="54597" y="50278"/>
                    </a:cubicBezTo>
                    <a:cubicBezTo>
                      <a:pt x="55522" y="50690"/>
                      <a:pt x="56345" y="51101"/>
                      <a:pt x="57167" y="51512"/>
                    </a:cubicBezTo>
                    <a:lnTo>
                      <a:pt x="57270" y="51512"/>
                    </a:lnTo>
                    <a:cubicBezTo>
                      <a:pt x="60971" y="52540"/>
                      <a:pt x="64776" y="54185"/>
                      <a:pt x="68580" y="56550"/>
                    </a:cubicBezTo>
                    <a:cubicBezTo>
                      <a:pt x="72796" y="57681"/>
                      <a:pt x="75983" y="57373"/>
                      <a:pt x="77114" y="56653"/>
                    </a:cubicBezTo>
                    <a:cubicBezTo>
                      <a:pt x="77320" y="56550"/>
                      <a:pt x="77422" y="56345"/>
                      <a:pt x="77525" y="56242"/>
                    </a:cubicBezTo>
                    <a:cubicBezTo>
                      <a:pt x="77525" y="55522"/>
                      <a:pt x="75469" y="52849"/>
                      <a:pt x="74235" y="51306"/>
                    </a:cubicBezTo>
                    <a:cubicBezTo>
                      <a:pt x="71665" y="48119"/>
                      <a:pt x="70431" y="46268"/>
                      <a:pt x="71150" y="45035"/>
                    </a:cubicBezTo>
                    <a:cubicBezTo>
                      <a:pt x="71356" y="44623"/>
                      <a:pt x="71973" y="44109"/>
                      <a:pt x="73207" y="44212"/>
                    </a:cubicBezTo>
                    <a:cubicBezTo>
                      <a:pt x="73207" y="44212"/>
                      <a:pt x="73207" y="44212"/>
                      <a:pt x="73207" y="44212"/>
                    </a:cubicBezTo>
                    <a:cubicBezTo>
                      <a:pt x="73001" y="43801"/>
                      <a:pt x="72590" y="43389"/>
                      <a:pt x="72281" y="43081"/>
                    </a:cubicBezTo>
                    <a:cubicBezTo>
                      <a:pt x="71048" y="41436"/>
                      <a:pt x="69402" y="39482"/>
                      <a:pt x="70945" y="38146"/>
                    </a:cubicBezTo>
                    <a:cubicBezTo>
                      <a:pt x="71356" y="37837"/>
                      <a:pt x="71973" y="37426"/>
                      <a:pt x="73104" y="37734"/>
                    </a:cubicBezTo>
                    <a:cubicBezTo>
                      <a:pt x="76189" y="38454"/>
                      <a:pt x="81227" y="43492"/>
                      <a:pt x="82769" y="47399"/>
                    </a:cubicBezTo>
                    <a:cubicBezTo>
                      <a:pt x="83591" y="49456"/>
                      <a:pt x="86162" y="50381"/>
                      <a:pt x="87807" y="49764"/>
                    </a:cubicBezTo>
                    <a:cubicBezTo>
                      <a:pt x="88938" y="49353"/>
                      <a:pt x="89452" y="48428"/>
                      <a:pt x="89041" y="46988"/>
                    </a:cubicBezTo>
                    <a:cubicBezTo>
                      <a:pt x="88630" y="45240"/>
                      <a:pt x="88835" y="44109"/>
                      <a:pt x="89761" y="43595"/>
                    </a:cubicBezTo>
                    <a:cubicBezTo>
                      <a:pt x="92537" y="42156"/>
                      <a:pt x="99117" y="49559"/>
                      <a:pt x="100351" y="50998"/>
                    </a:cubicBezTo>
                    <a:cubicBezTo>
                      <a:pt x="101071" y="51821"/>
                      <a:pt x="101893" y="52952"/>
                      <a:pt x="101482" y="54185"/>
                    </a:cubicBezTo>
                    <a:cubicBezTo>
                      <a:pt x="101071" y="55522"/>
                      <a:pt x="99528" y="55933"/>
                      <a:pt x="97986" y="56345"/>
                    </a:cubicBezTo>
                    <a:cubicBezTo>
                      <a:pt x="96855" y="56653"/>
                      <a:pt x="95518" y="56961"/>
                      <a:pt x="95313" y="57578"/>
                    </a:cubicBezTo>
                    <a:cubicBezTo>
                      <a:pt x="95107" y="57990"/>
                      <a:pt x="95416" y="58607"/>
                      <a:pt x="95621" y="59018"/>
                    </a:cubicBezTo>
                    <a:cubicBezTo>
                      <a:pt x="96238" y="60149"/>
                      <a:pt x="96238" y="61177"/>
                      <a:pt x="95827" y="62000"/>
                    </a:cubicBezTo>
                    <a:cubicBezTo>
                      <a:pt x="95004" y="63542"/>
                      <a:pt x="92845" y="63747"/>
                      <a:pt x="90480" y="63953"/>
                    </a:cubicBezTo>
                    <a:cubicBezTo>
                      <a:pt x="88732" y="64159"/>
                      <a:pt x="86573" y="64364"/>
                      <a:pt x="86059" y="65187"/>
                    </a:cubicBezTo>
                    <a:cubicBezTo>
                      <a:pt x="85853" y="65495"/>
                      <a:pt x="85853" y="65907"/>
                      <a:pt x="86059" y="66524"/>
                    </a:cubicBezTo>
                    <a:cubicBezTo>
                      <a:pt x="88116" y="72487"/>
                      <a:pt x="96444" y="72590"/>
                      <a:pt x="100351" y="71356"/>
                    </a:cubicBezTo>
                    <a:cubicBezTo>
                      <a:pt x="105183" y="69814"/>
                      <a:pt x="116082" y="69094"/>
                      <a:pt x="122046" y="70533"/>
                    </a:cubicBezTo>
                    <a:cubicBezTo>
                      <a:pt x="123074" y="70739"/>
                      <a:pt x="125541" y="71356"/>
                      <a:pt x="125336" y="73001"/>
                    </a:cubicBezTo>
                    <a:cubicBezTo>
                      <a:pt x="125027" y="75572"/>
                      <a:pt x="117316" y="75572"/>
                      <a:pt x="114951" y="75572"/>
                    </a:cubicBezTo>
                    <a:cubicBezTo>
                      <a:pt x="110530" y="75469"/>
                      <a:pt x="110016" y="76497"/>
                      <a:pt x="110016" y="76600"/>
                    </a:cubicBezTo>
                    <a:cubicBezTo>
                      <a:pt x="109913" y="77011"/>
                      <a:pt x="110324" y="77936"/>
                      <a:pt x="111661" y="79067"/>
                    </a:cubicBezTo>
                    <a:cubicBezTo>
                      <a:pt x="112483" y="79787"/>
                      <a:pt x="112381" y="80404"/>
                      <a:pt x="112278" y="80815"/>
                    </a:cubicBezTo>
                    <a:cubicBezTo>
                      <a:pt x="111764" y="81844"/>
                      <a:pt x="110530" y="81638"/>
                      <a:pt x="107754" y="81227"/>
                    </a:cubicBezTo>
                    <a:cubicBezTo>
                      <a:pt x="106623" y="81021"/>
                      <a:pt x="104669" y="80713"/>
                      <a:pt x="103538" y="80815"/>
                    </a:cubicBezTo>
                    <a:cubicBezTo>
                      <a:pt x="104772" y="81329"/>
                      <a:pt x="105903" y="81844"/>
                      <a:pt x="107137" y="82358"/>
                    </a:cubicBezTo>
                    <a:cubicBezTo>
                      <a:pt x="113100" y="84928"/>
                      <a:pt x="119269" y="87499"/>
                      <a:pt x="125233" y="90994"/>
                    </a:cubicBezTo>
                    <a:cubicBezTo>
                      <a:pt x="127598" y="92331"/>
                      <a:pt x="129860" y="93770"/>
                      <a:pt x="132019" y="95313"/>
                    </a:cubicBezTo>
                    <a:cubicBezTo>
                      <a:pt x="132636" y="95313"/>
                      <a:pt x="133253" y="95210"/>
                      <a:pt x="133870" y="95210"/>
                    </a:cubicBezTo>
                    <a:cubicBezTo>
                      <a:pt x="135515" y="95004"/>
                      <a:pt x="137263" y="94901"/>
                      <a:pt x="139113" y="95518"/>
                    </a:cubicBezTo>
                    <a:cubicBezTo>
                      <a:pt x="140347" y="95930"/>
                      <a:pt x="141170" y="96547"/>
                      <a:pt x="141375" y="97369"/>
                    </a:cubicBezTo>
                    <a:cubicBezTo>
                      <a:pt x="141787" y="98500"/>
                      <a:pt x="140964" y="99631"/>
                      <a:pt x="140450" y="100454"/>
                    </a:cubicBezTo>
                    <a:cubicBezTo>
                      <a:pt x="140244" y="100762"/>
                      <a:pt x="139936" y="101276"/>
                      <a:pt x="139833" y="101482"/>
                    </a:cubicBezTo>
                    <a:cubicBezTo>
                      <a:pt x="140450" y="101996"/>
                      <a:pt x="143329" y="103024"/>
                      <a:pt x="145591" y="103847"/>
                    </a:cubicBezTo>
                    <a:cubicBezTo>
                      <a:pt x="149293" y="105183"/>
                      <a:pt x="153405" y="106623"/>
                      <a:pt x="156079" y="108474"/>
                    </a:cubicBezTo>
                    <a:cubicBezTo>
                      <a:pt x="158649" y="110221"/>
                      <a:pt x="160808" y="110221"/>
                      <a:pt x="161117" y="109913"/>
                    </a:cubicBezTo>
                    <a:cubicBezTo>
                      <a:pt x="161219" y="109810"/>
                      <a:pt x="161117" y="108988"/>
                      <a:pt x="159369" y="107343"/>
                    </a:cubicBezTo>
                    <a:cubicBezTo>
                      <a:pt x="154228" y="102407"/>
                      <a:pt x="144357" y="88527"/>
                      <a:pt x="144460" y="82460"/>
                    </a:cubicBezTo>
                    <a:cubicBezTo>
                      <a:pt x="144460" y="81227"/>
                      <a:pt x="144871" y="80404"/>
                      <a:pt x="145488" y="79684"/>
                    </a:cubicBezTo>
                    <a:cubicBezTo>
                      <a:pt x="146208" y="79067"/>
                      <a:pt x="146208" y="78656"/>
                      <a:pt x="146208" y="78553"/>
                    </a:cubicBezTo>
                    <a:cubicBezTo>
                      <a:pt x="146208" y="77320"/>
                      <a:pt x="144152" y="75572"/>
                      <a:pt x="141890" y="73721"/>
                    </a:cubicBezTo>
                    <a:cubicBezTo>
                      <a:pt x="140244" y="72281"/>
                      <a:pt x="138394" y="70739"/>
                      <a:pt x="136749" y="68888"/>
                    </a:cubicBezTo>
                    <a:cubicBezTo>
                      <a:pt x="135823" y="67757"/>
                      <a:pt x="134898" y="66524"/>
                      <a:pt x="135309" y="65393"/>
                    </a:cubicBezTo>
                    <a:cubicBezTo>
                      <a:pt x="135618" y="64673"/>
                      <a:pt x="136337" y="64364"/>
                      <a:pt x="137057" y="64262"/>
                    </a:cubicBezTo>
                    <a:cubicBezTo>
                      <a:pt x="136852" y="64056"/>
                      <a:pt x="136543" y="63953"/>
                      <a:pt x="136235" y="63645"/>
                    </a:cubicBezTo>
                    <a:cubicBezTo>
                      <a:pt x="129654" y="59018"/>
                      <a:pt x="128318" y="56859"/>
                      <a:pt x="126672" y="50792"/>
                    </a:cubicBezTo>
                    <a:cubicBezTo>
                      <a:pt x="126261" y="49353"/>
                      <a:pt x="126364" y="48222"/>
                      <a:pt x="126981" y="47399"/>
                    </a:cubicBezTo>
                    <a:cubicBezTo>
                      <a:pt x="127906" y="46268"/>
                      <a:pt x="129449" y="46166"/>
                      <a:pt x="131094" y="46166"/>
                    </a:cubicBezTo>
                    <a:cubicBezTo>
                      <a:pt x="132944" y="46166"/>
                      <a:pt x="134075" y="46063"/>
                      <a:pt x="134589" y="45137"/>
                    </a:cubicBezTo>
                    <a:cubicBezTo>
                      <a:pt x="135412" y="43698"/>
                      <a:pt x="137160" y="43184"/>
                      <a:pt x="139319" y="43904"/>
                    </a:cubicBezTo>
                    <a:cubicBezTo>
                      <a:pt x="141273" y="44520"/>
                      <a:pt x="144152" y="46268"/>
                      <a:pt x="143946" y="48119"/>
                    </a:cubicBezTo>
                    <a:cubicBezTo>
                      <a:pt x="143843" y="48736"/>
                      <a:pt x="143432" y="49764"/>
                      <a:pt x="141273" y="49970"/>
                    </a:cubicBezTo>
                    <a:cubicBezTo>
                      <a:pt x="141273" y="49970"/>
                      <a:pt x="141170" y="49970"/>
                      <a:pt x="141170" y="49970"/>
                    </a:cubicBezTo>
                    <a:cubicBezTo>
                      <a:pt x="142095" y="51821"/>
                      <a:pt x="149498" y="57167"/>
                      <a:pt x="155153" y="59018"/>
                    </a:cubicBezTo>
                    <a:cubicBezTo>
                      <a:pt x="159060" y="60354"/>
                      <a:pt x="160294" y="61588"/>
                      <a:pt x="161322" y="62616"/>
                    </a:cubicBezTo>
                    <a:cubicBezTo>
                      <a:pt x="162145" y="63439"/>
                      <a:pt x="162659" y="63953"/>
                      <a:pt x="164510" y="64364"/>
                    </a:cubicBezTo>
                    <a:cubicBezTo>
                      <a:pt x="169342" y="65495"/>
                      <a:pt x="175923" y="72590"/>
                      <a:pt x="178082" y="78965"/>
                    </a:cubicBezTo>
                    <a:cubicBezTo>
                      <a:pt x="178904" y="81329"/>
                      <a:pt x="180652" y="83077"/>
                      <a:pt x="182914" y="83694"/>
                    </a:cubicBezTo>
                    <a:cubicBezTo>
                      <a:pt x="185382" y="84311"/>
                      <a:pt x="188158" y="83591"/>
                      <a:pt x="190214" y="81741"/>
                    </a:cubicBezTo>
                    <a:cubicBezTo>
                      <a:pt x="192168" y="79993"/>
                      <a:pt x="194121" y="79787"/>
                      <a:pt x="196178" y="81124"/>
                    </a:cubicBezTo>
                    <a:cubicBezTo>
                      <a:pt x="199776" y="81227"/>
                      <a:pt x="204609" y="82872"/>
                      <a:pt x="209441" y="85648"/>
                    </a:cubicBezTo>
                    <a:cubicBezTo>
                      <a:pt x="209750" y="85751"/>
                      <a:pt x="209955" y="85956"/>
                      <a:pt x="210264" y="86059"/>
                    </a:cubicBezTo>
                    <a:cubicBezTo>
                      <a:pt x="210058" y="84825"/>
                      <a:pt x="209750" y="83489"/>
                      <a:pt x="209133" y="82152"/>
                    </a:cubicBezTo>
                    <a:cubicBezTo>
                      <a:pt x="207693" y="78245"/>
                      <a:pt x="209441" y="76703"/>
                      <a:pt x="210572" y="75674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850" name="Freihandform: Form 849">
                <a:extLst>
                  <a:ext uri="{FF2B5EF4-FFF2-40B4-BE49-F238E27FC236}">
                    <a16:creationId xmlns:a16="http://schemas.microsoft.com/office/drawing/2014/main" id="{EE4C8272-C20C-455A-9BD8-C5BF40498290}"/>
                  </a:ext>
                </a:extLst>
              </p:cNvPr>
              <p:cNvSpPr/>
              <p:nvPr/>
            </p:nvSpPr>
            <p:spPr bwMode="gray">
              <a:xfrm>
                <a:off x="7091433" y="2746172"/>
                <a:ext cx="248641" cy="331990"/>
              </a:xfrm>
              <a:custGeom>
                <a:avLst/>
                <a:gdLst>
                  <a:gd name="connsiteX0" fmla="*/ 93694 w 248641"/>
                  <a:gd name="connsiteY0" fmla="*/ 72477 h 331990"/>
                  <a:gd name="connsiteX1" fmla="*/ 47940 w 248641"/>
                  <a:gd name="connsiteY1" fmla="*/ 15207 h 331990"/>
                  <a:gd name="connsiteX2" fmla="*/ 41977 w 248641"/>
                  <a:gd name="connsiteY2" fmla="*/ 14487 h 331990"/>
                  <a:gd name="connsiteX3" fmla="*/ 33237 w 248641"/>
                  <a:gd name="connsiteY3" fmla="*/ 12739 h 331990"/>
                  <a:gd name="connsiteX4" fmla="*/ 29227 w 248641"/>
                  <a:gd name="connsiteY4" fmla="*/ 8730 h 331990"/>
                  <a:gd name="connsiteX5" fmla="*/ 29227 w 248641"/>
                  <a:gd name="connsiteY5" fmla="*/ 8421 h 331990"/>
                  <a:gd name="connsiteX6" fmla="*/ 29536 w 248641"/>
                  <a:gd name="connsiteY6" fmla="*/ 7496 h 331990"/>
                  <a:gd name="connsiteX7" fmla="*/ 33443 w 248641"/>
                  <a:gd name="connsiteY7" fmla="*/ 6365 h 331990"/>
                  <a:gd name="connsiteX8" fmla="*/ 35705 w 248641"/>
                  <a:gd name="connsiteY8" fmla="*/ 6056 h 331990"/>
                  <a:gd name="connsiteX9" fmla="*/ 35499 w 248641"/>
                  <a:gd name="connsiteY9" fmla="*/ 5851 h 331990"/>
                  <a:gd name="connsiteX10" fmla="*/ 32312 w 248641"/>
                  <a:gd name="connsiteY10" fmla="*/ 4411 h 331990"/>
                  <a:gd name="connsiteX11" fmla="*/ 23983 w 248641"/>
                  <a:gd name="connsiteY11" fmla="*/ 1943 h 331990"/>
                  <a:gd name="connsiteX12" fmla="*/ 17506 w 248641"/>
                  <a:gd name="connsiteY12" fmla="*/ 93 h 331990"/>
                  <a:gd name="connsiteX13" fmla="*/ 17506 w 248641"/>
                  <a:gd name="connsiteY13" fmla="*/ 196 h 331990"/>
                  <a:gd name="connsiteX14" fmla="*/ 18328 w 248641"/>
                  <a:gd name="connsiteY14" fmla="*/ 2355 h 331990"/>
                  <a:gd name="connsiteX15" fmla="*/ 18945 w 248641"/>
                  <a:gd name="connsiteY15" fmla="*/ 4103 h 331990"/>
                  <a:gd name="connsiteX16" fmla="*/ 18431 w 248641"/>
                  <a:gd name="connsiteY16" fmla="*/ 5336 h 331990"/>
                  <a:gd name="connsiteX17" fmla="*/ 10925 w 248641"/>
                  <a:gd name="connsiteY17" fmla="*/ 4205 h 331990"/>
                  <a:gd name="connsiteX18" fmla="*/ 11337 w 248641"/>
                  <a:gd name="connsiteY18" fmla="*/ 5953 h 331990"/>
                  <a:gd name="connsiteX19" fmla="*/ 11028 w 248641"/>
                  <a:gd name="connsiteY19" fmla="*/ 7084 h 331990"/>
                  <a:gd name="connsiteX20" fmla="*/ 6401 w 248641"/>
                  <a:gd name="connsiteY20" fmla="*/ 7804 h 331990"/>
                  <a:gd name="connsiteX21" fmla="*/ 5579 w 248641"/>
                  <a:gd name="connsiteY21" fmla="*/ 7804 h 331990"/>
                  <a:gd name="connsiteX22" fmla="*/ 4962 w 248641"/>
                  <a:gd name="connsiteY22" fmla="*/ 9552 h 331990"/>
                  <a:gd name="connsiteX23" fmla="*/ 1672 w 248641"/>
                  <a:gd name="connsiteY23" fmla="*/ 13254 h 331990"/>
                  <a:gd name="connsiteX24" fmla="*/ 1569 w 248641"/>
                  <a:gd name="connsiteY24" fmla="*/ 13254 h 331990"/>
                  <a:gd name="connsiteX25" fmla="*/ 438 w 248641"/>
                  <a:gd name="connsiteY25" fmla="*/ 13665 h 331990"/>
                  <a:gd name="connsiteX26" fmla="*/ 27 w 248641"/>
                  <a:gd name="connsiteY26" fmla="*/ 15413 h 331990"/>
                  <a:gd name="connsiteX27" fmla="*/ 27 w 248641"/>
                  <a:gd name="connsiteY27" fmla="*/ 15413 h 331990"/>
                  <a:gd name="connsiteX28" fmla="*/ 1569 w 248641"/>
                  <a:gd name="connsiteY28" fmla="*/ 19628 h 331990"/>
                  <a:gd name="connsiteX29" fmla="*/ 1980 w 248641"/>
                  <a:gd name="connsiteY29" fmla="*/ 20142 h 331990"/>
                  <a:gd name="connsiteX30" fmla="*/ 2906 w 248641"/>
                  <a:gd name="connsiteY30" fmla="*/ 22404 h 331990"/>
                  <a:gd name="connsiteX31" fmla="*/ 2906 w 248641"/>
                  <a:gd name="connsiteY31" fmla="*/ 22610 h 331990"/>
                  <a:gd name="connsiteX32" fmla="*/ 2803 w 248641"/>
                  <a:gd name="connsiteY32" fmla="*/ 23021 h 331990"/>
                  <a:gd name="connsiteX33" fmla="*/ 1055 w 248641"/>
                  <a:gd name="connsiteY33" fmla="*/ 24358 h 331990"/>
                  <a:gd name="connsiteX34" fmla="*/ 6401 w 248641"/>
                  <a:gd name="connsiteY34" fmla="*/ 32686 h 331990"/>
                  <a:gd name="connsiteX35" fmla="*/ 11234 w 248641"/>
                  <a:gd name="connsiteY35" fmla="*/ 37416 h 331990"/>
                  <a:gd name="connsiteX36" fmla="*/ 15244 w 248641"/>
                  <a:gd name="connsiteY36" fmla="*/ 40398 h 331990"/>
                  <a:gd name="connsiteX37" fmla="*/ 24292 w 248641"/>
                  <a:gd name="connsiteY37" fmla="*/ 44716 h 331990"/>
                  <a:gd name="connsiteX38" fmla="*/ 27479 w 248641"/>
                  <a:gd name="connsiteY38" fmla="*/ 45744 h 331990"/>
                  <a:gd name="connsiteX39" fmla="*/ 46295 w 248641"/>
                  <a:gd name="connsiteY39" fmla="*/ 57157 h 331990"/>
                  <a:gd name="connsiteX40" fmla="*/ 48660 w 248641"/>
                  <a:gd name="connsiteY40" fmla="*/ 65485 h 331990"/>
                  <a:gd name="connsiteX41" fmla="*/ 48146 w 248641"/>
                  <a:gd name="connsiteY41" fmla="*/ 69084 h 331990"/>
                  <a:gd name="connsiteX42" fmla="*/ 47940 w 248641"/>
                  <a:gd name="connsiteY42" fmla="*/ 70112 h 331990"/>
                  <a:gd name="connsiteX43" fmla="*/ 51539 w 248641"/>
                  <a:gd name="connsiteY43" fmla="*/ 76487 h 331990"/>
                  <a:gd name="connsiteX44" fmla="*/ 52361 w 248641"/>
                  <a:gd name="connsiteY44" fmla="*/ 77001 h 331990"/>
                  <a:gd name="connsiteX45" fmla="*/ 82487 w 248641"/>
                  <a:gd name="connsiteY45" fmla="*/ 99107 h 331990"/>
                  <a:gd name="connsiteX46" fmla="*/ 88759 w 248641"/>
                  <a:gd name="connsiteY46" fmla="*/ 105687 h 331990"/>
                  <a:gd name="connsiteX47" fmla="*/ 88759 w 248641"/>
                  <a:gd name="connsiteY47" fmla="*/ 105996 h 331990"/>
                  <a:gd name="connsiteX48" fmla="*/ 87011 w 248641"/>
                  <a:gd name="connsiteY48" fmla="*/ 107538 h 331990"/>
                  <a:gd name="connsiteX49" fmla="*/ 85983 w 248641"/>
                  <a:gd name="connsiteY49" fmla="*/ 108258 h 331990"/>
                  <a:gd name="connsiteX50" fmla="*/ 85983 w 248641"/>
                  <a:gd name="connsiteY50" fmla="*/ 108463 h 331990"/>
                  <a:gd name="connsiteX51" fmla="*/ 94003 w 248641"/>
                  <a:gd name="connsiteY51" fmla="*/ 116895 h 331990"/>
                  <a:gd name="connsiteX52" fmla="*/ 96984 w 248641"/>
                  <a:gd name="connsiteY52" fmla="*/ 119259 h 331990"/>
                  <a:gd name="connsiteX53" fmla="*/ 98321 w 248641"/>
                  <a:gd name="connsiteY53" fmla="*/ 121521 h 331990"/>
                  <a:gd name="connsiteX54" fmla="*/ 98321 w 248641"/>
                  <a:gd name="connsiteY54" fmla="*/ 121521 h 331990"/>
                  <a:gd name="connsiteX55" fmla="*/ 97499 w 248641"/>
                  <a:gd name="connsiteY55" fmla="*/ 123166 h 331990"/>
                  <a:gd name="connsiteX56" fmla="*/ 97396 w 248641"/>
                  <a:gd name="connsiteY56" fmla="*/ 123269 h 331990"/>
                  <a:gd name="connsiteX57" fmla="*/ 97704 w 248641"/>
                  <a:gd name="connsiteY57" fmla="*/ 123578 h 331990"/>
                  <a:gd name="connsiteX58" fmla="*/ 103051 w 248641"/>
                  <a:gd name="connsiteY58" fmla="*/ 126148 h 331990"/>
                  <a:gd name="connsiteX59" fmla="*/ 108089 w 248641"/>
                  <a:gd name="connsiteY59" fmla="*/ 128513 h 331990"/>
                  <a:gd name="connsiteX60" fmla="*/ 109220 w 248641"/>
                  <a:gd name="connsiteY60" fmla="*/ 131392 h 331990"/>
                  <a:gd name="connsiteX61" fmla="*/ 112099 w 248641"/>
                  <a:gd name="connsiteY61" fmla="*/ 135916 h 331990"/>
                  <a:gd name="connsiteX62" fmla="*/ 117857 w 248641"/>
                  <a:gd name="connsiteY62" fmla="*/ 139001 h 331990"/>
                  <a:gd name="connsiteX63" fmla="*/ 125568 w 248641"/>
                  <a:gd name="connsiteY63" fmla="*/ 144039 h 331990"/>
                  <a:gd name="connsiteX64" fmla="*/ 126905 w 248641"/>
                  <a:gd name="connsiteY64" fmla="*/ 146918 h 331990"/>
                  <a:gd name="connsiteX65" fmla="*/ 126905 w 248641"/>
                  <a:gd name="connsiteY65" fmla="*/ 147123 h 331990"/>
                  <a:gd name="connsiteX66" fmla="*/ 124951 w 248641"/>
                  <a:gd name="connsiteY66" fmla="*/ 150208 h 331990"/>
                  <a:gd name="connsiteX67" fmla="*/ 123820 w 248641"/>
                  <a:gd name="connsiteY67" fmla="*/ 151544 h 331990"/>
                  <a:gd name="connsiteX68" fmla="*/ 123820 w 248641"/>
                  <a:gd name="connsiteY68" fmla="*/ 151544 h 331990"/>
                  <a:gd name="connsiteX69" fmla="*/ 124334 w 248641"/>
                  <a:gd name="connsiteY69" fmla="*/ 152367 h 331990"/>
                  <a:gd name="connsiteX70" fmla="*/ 135439 w 248641"/>
                  <a:gd name="connsiteY70" fmla="*/ 158330 h 331990"/>
                  <a:gd name="connsiteX71" fmla="*/ 152095 w 248641"/>
                  <a:gd name="connsiteY71" fmla="*/ 166967 h 331990"/>
                  <a:gd name="connsiteX72" fmla="*/ 161966 w 248641"/>
                  <a:gd name="connsiteY72" fmla="*/ 174370 h 331990"/>
                  <a:gd name="connsiteX73" fmla="*/ 162069 w 248641"/>
                  <a:gd name="connsiteY73" fmla="*/ 174473 h 331990"/>
                  <a:gd name="connsiteX74" fmla="*/ 162172 w 248641"/>
                  <a:gd name="connsiteY74" fmla="*/ 174576 h 331990"/>
                  <a:gd name="connsiteX75" fmla="*/ 162377 w 248641"/>
                  <a:gd name="connsiteY75" fmla="*/ 174781 h 331990"/>
                  <a:gd name="connsiteX76" fmla="*/ 162377 w 248641"/>
                  <a:gd name="connsiteY76" fmla="*/ 174781 h 331990"/>
                  <a:gd name="connsiteX77" fmla="*/ 162686 w 248641"/>
                  <a:gd name="connsiteY77" fmla="*/ 175090 h 331990"/>
                  <a:gd name="connsiteX78" fmla="*/ 162686 w 248641"/>
                  <a:gd name="connsiteY78" fmla="*/ 175090 h 331990"/>
                  <a:gd name="connsiteX79" fmla="*/ 164331 w 248641"/>
                  <a:gd name="connsiteY79" fmla="*/ 177352 h 331990"/>
                  <a:gd name="connsiteX80" fmla="*/ 164331 w 248641"/>
                  <a:gd name="connsiteY80" fmla="*/ 177455 h 331990"/>
                  <a:gd name="connsiteX81" fmla="*/ 164639 w 248641"/>
                  <a:gd name="connsiteY81" fmla="*/ 178072 h 331990"/>
                  <a:gd name="connsiteX82" fmla="*/ 165256 w 248641"/>
                  <a:gd name="connsiteY82" fmla="*/ 179408 h 331990"/>
                  <a:gd name="connsiteX83" fmla="*/ 166079 w 248641"/>
                  <a:gd name="connsiteY83" fmla="*/ 183007 h 331990"/>
                  <a:gd name="connsiteX84" fmla="*/ 163919 w 248641"/>
                  <a:gd name="connsiteY84" fmla="*/ 190410 h 331990"/>
                  <a:gd name="connsiteX85" fmla="*/ 161760 w 248641"/>
                  <a:gd name="connsiteY85" fmla="*/ 197607 h 331990"/>
                  <a:gd name="connsiteX86" fmla="*/ 162274 w 248641"/>
                  <a:gd name="connsiteY86" fmla="*/ 200486 h 331990"/>
                  <a:gd name="connsiteX87" fmla="*/ 162994 w 248641"/>
                  <a:gd name="connsiteY87" fmla="*/ 204085 h 331990"/>
                  <a:gd name="connsiteX88" fmla="*/ 159190 w 248641"/>
                  <a:gd name="connsiteY88" fmla="*/ 213030 h 331990"/>
                  <a:gd name="connsiteX89" fmla="*/ 156002 w 248641"/>
                  <a:gd name="connsiteY89" fmla="*/ 219199 h 331990"/>
                  <a:gd name="connsiteX90" fmla="*/ 155899 w 248641"/>
                  <a:gd name="connsiteY90" fmla="*/ 221667 h 331990"/>
                  <a:gd name="connsiteX91" fmla="*/ 156208 w 248641"/>
                  <a:gd name="connsiteY91" fmla="*/ 226602 h 331990"/>
                  <a:gd name="connsiteX92" fmla="*/ 158573 w 248641"/>
                  <a:gd name="connsiteY92" fmla="*/ 225162 h 331990"/>
                  <a:gd name="connsiteX93" fmla="*/ 168546 w 248641"/>
                  <a:gd name="connsiteY93" fmla="*/ 229995 h 331990"/>
                  <a:gd name="connsiteX94" fmla="*/ 175229 w 248641"/>
                  <a:gd name="connsiteY94" fmla="*/ 234827 h 331990"/>
                  <a:gd name="connsiteX95" fmla="*/ 182118 w 248641"/>
                  <a:gd name="connsiteY95" fmla="*/ 236267 h 331990"/>
                  <a:gd name="connsiteX96" fmla="*/ 188904 w 248641"/>
                  <a:gd name="connsiteY96" fmla="*/ 237809 h 331990"/>
                  <a:gd name="connsiteX97" fmla="*/ 191063 w 248641"/>
                  <a:gd name="connsiteY97" fmla="*/ 240380 h 331990"/>
                  <a:gd name="connsiteX98" fmla="*/ 190961 w 248641"/>
                  <a:gd name="connsiteY98" fmla="*/ 240894 h 331990"/>
                  <a:gd name="connsiteX99" fmla="*/ 183352 w 248641"/>
                  <a:gd name="connsiteY99" fmla="*/ 241511 h 331990"/>
                  <a:gd name="connsiteX100" fmla="*/ 179034 w 248641"/>
                  <a:gd name="connsiteY100" fmla="*/ 242847 h 331990"/>
                  <a:gd name="connsiteX101" fmla="*/ 174715 w 248641"/>
                  <a:gd name="connsiteY101" fmla="*/ 246137 h 331990"/>
                  <a:gd name="connsiteX102" fmla="*/ 172865 w 248641"/>
                  <a:gd name="connsiteY102" fmla="*/ 248399 h 331990"/>
                  <a:gd name="connsiteX103" fmla="*/ 172967 w 248641"/>
                  <a:gd name="connsiteY103" fmla="*/ 249222 h 331990"/>
                  <a:gd name="connsiteX104" fmla="*/ 173070 w 248641"/>
                  <a:gd name="connsiteY104" fmla="*/ 250250 h 331990"/>
                  <a:gd name="connsiteX105" fmla="*/ 173070 w 248641"/>
                  <a:gd name="connsiteY105" fmla="*/ 250559 h 331990"/>
                  <a:gd name="connsiteX106" fmla="*/ 177183 w 248641"/>
                  <a:gd name="connsiteY106" fmla="*/ 256522 h 331990"/>
                  <a:gd name="connsiteX107" fmla="*/ 177080 w 248641"/>
                  <a:gd name="connsiteY107" fmla="*/ 257859 h 331990"/>
                  <a:gd name="connsiteX108" fmla="*/ 176977 w 248641"/>
                  <a:gd name="connsiteY108" fmla="*/ 258784 h 331990"/>
                  <a:gd name="connsiteX109" fmla="*/ 177183 w 248641"/>
                  <a:gd name="connsiteY109" fmla="*/ 260532 h 331990"/>
                  <a:gd name="connsiteX110" fmla="*/ 177491 w 248641"/>
                  <a:gd name="connsiteY110" fmla="*/ 261869 h 331990"/>
                  <a:gd name="connsiteX111" fmla="*/ 177697 w 248641"/>
                  <a:gd name="connsiteY111" fmla="*/ 263719 h 331990"/>
                  <a:gd name="connsiteX112" fmla="*/ 177594 w 248641"/>
                  <a:gd name="connsiteY112" fmla="*/ 265262 h 331990"/>
                  <a:gd name="connsiteX113" fmla="*/ 177491 w 248641"/>
                  <a:gd name="connsiteY113" fmla="*/ 266187 h 331990"/>
                  <a:gd name="connsiteX114" fmla="*/ 178005 w 248641"/>
                  <a:gd name="connsiteY114" fmla="*/ 267832 h 331990"/>
                  <a:gd name="connsiteX115" fmla="*/ 178520 w 248641"/>
                  <a:gd name="connsiteY115" fmla="*/ 268655 h 331990"/>
                  <a:gd name="connsiteX116" fmla="*/ 178520 w 248641"/>
                  <a:gd name="connsiteY116" fmla="*/ 268655 h 331990"/>
                  <a:gd name="connsiteX117" fmla="*/ 178520 w 248641"/>
                  <a:gd name="connsiteY117" fmla="*/ 268655 h 331990"/>
                  <a:gd name="connsiteX118" fmla="*/ 181296 w 248641"/>
                  <a:gd name="connsiteY118" fmla="*/ 272151 h 331990"/>
                  <a:gd name="connsiteX119" fmla="*/ 181810 w 248641"/>
                  <a:gd name="connsiteY119" fmla="*/ 272767 h 331990"/>
                  <a:gd name="connsiteX120" fmla="*/ 184792 w 248641"/>
                  <a:gd name="connsiteY120" fmla="*/ 276366 h 331990"/>
                  <a:gd name="connsiteX121" fmla="*/ 192092 w 248641"/>
                  <a:gd name="connsiteY121" fmla="*/ 283461 h 331990"/>
                  <a:gd name="connsiteX122" fmla="*/ 193017 w 248641"/>
                  <a:gd name="connsiteY122" fmla="*/ 284180 h 331990"/>
                  <a:gd name="connsiteX123" fmla="*/ 195485 w 248641"/>
                  <a:gd name="connsiteY123" fmla="*/ 287470 h 331990"/>
                  <a:gd name="connsiteX124" fmla="*/ 195485 w 248641"/>
                  <a:gd name="connsiteY124" fmla="*/ 287470 h 331990"/>
                  <a:gd name="connsiteX125" fmla="*/ 195485 w 248641"/>
                  <a:gd name="connsiteY125" fmla="*/ 287470 h 331990"/>
                  <a:gd name="connsiteX126" fmla="*/ 193942 w 248641"/>
                  <a:gd name="connsiteY126" fmla="*/ 289527 h 331990"/>
                  <a:gd name="connsiteX127" fmla="*/ 193223 w 248641"/>
                  <a:gd name="connsiteY127" fmla="*/ 290144 h 331990"/>
                  <a:gd name="connsiteX128" fmla="*/ 193223 w 248641"/>
                  <a:gd name="connsiteY128" fmla="*/ 290247 h 331990"/>
                  <a:gd name="connsiteX129" fmla="*/ 193223 w 248641"/>
                  <a:gd name="connsiteY129" fmla="*/ 290247 h 331990"/>
                  <a:gd name="connsiteX130" fmla="*/ 195279 w 248641"/>
                  <a:gd name="connsiteY130" fmla="*/ 293125 h 331990"/>
                  <a:gd name="connsiteX131" fmla="*/ 195382 w 248641"/>
                  <a:gd name="connsiteY131" fmla="*/ 293228 h 331990"/>
                  <a:gd name="connsiteX132" fmla="*/ 195382 w 248641"/>
                  <a:gd name="connsiteY132" fmla="*/ 293228 h 331990"/>
                  <a:gd name="connsiteX133" fmla="*/ 195485 w 248641"/>
                  <a:gd name="connsiteY133" fmla="*/ 293331 h 331990"/>
                  <a:gd name="connsiteX134" fmla="*/ 199597 w 248641"/>
                  <a:gd name="connsiteY134" fmla="*/ 296621 h 331990"/>
                  <a:gd name="connsiteX135" fmla="*/ 200111 w 248641"/>
                  <a:gd name="connsiteY135" fmla="*/ 296930 h 331990"/>
                  <a:gd name="connsiteX136" fmla="*/ 205150 w 248641"/>
                  <a:gd name="connsiteY136" fmla="*/ 301351 h 331990"/>
                  <a:gd name="connsiteX137" fmla="*/ 207617 w 248641"/>
                  <a:gd name="connsiteY137" fmla="*/ 305772 h 331990"/>
                  <a:gd name="connsiteX138" fmla="*/ 217076 w 248641"/>
                  <a:gd name="connsiteY138" fmla="*/ 313895 h 331990"/>
                  <a:gd name="connsiteX139" fmla="*/ 222937 w 248641"/>
                  <a:gd name="connsiteY139" fmla="*/ 319653 h 331990"/>
                  <a:gd name="connsiteX140" fmla="*/ 226125 w 248641"/>
                  <a:gd name="connsiteY140" fmla="*/ 323148 h 331990"/>
                  <a:gd name="connsiteX141" fmla="*/ 226125 w 248641"/>
                  <a:gd name="connsiteY141" fmla="*/ 323148 h 331990"/>
                  <a:gd name="connsiteX142" fmla="*/ 226125 w 248641"/>
                  <a:gd name="connsiteY142" fmla="*/ 323148 h 331990"/>
                  <a:gd name="connsiteX143" fmla="*/ 226227 w 248641"/>
                  <a:gd name="connsiteY143" fmla="*/ 323251 h 331990"/>
                  <a:gd name="connsiteX144" fmla="*/ 227358 w 248641"/>
                  <a:gd name="connsiteY144" fmla="*/ 324177 h 331990"/>
                  <a:gd name="connsiteX145" fmla="*/ 227461 w 248641"/>
                  <a:gd name="connsiteY145" fmla="*/ 324177 h 331990"/>
                  <a:gd name="connsiteX146" fmla="*/ 230134 w 248641"/>
                  <a:gd name="connsiteY146" fmla="*/ 325616 h 331990"/>
                  <a:gd name="connsiteX147" fmla="*/ 234761 w 248641"/>
                  <a:gd name="connsiteY147" fmla="*/ 326644 h 331990"/>
                  <a:gd name="connsiteX148" fmla="*/ 235275 w 248641"/>
                  <a:gd name="connsiteY148" fmla="*/ 326541 h 331990"/>
                  <a:gd name="connsiteX149" fmla="*/ 237229 w 248641"/>
                  <a:gd name="connsiteY149" fmla="*/ 326233 h 331990"/>
                  <a:gd name="connsiteX150" fmla="*/ 237229 w 248641"/>
                  <a:gd name="connsiteY150" fmla="*/ 326233 h 331990"/>
                  <a:gd name="connsiteX151" fmla="*/ 238566 w 248641"/>
                  <a:gd name="connsiteY151" fmla="*/ 326336 h 331990"/>
                  <a:gd name="connsiteX152" fmla="*/ 245557 w 248641"/>
                  <a:gd name="connsiteY152" fmla="*/ 330449 h 331990"/>
                  <a:gd name="connsiteX153" fmla="*/ 248642 w 248641"/>
                  <a:gd name="connsiteY153" fmla="*/ 331991 h 331990"/>
                  <a:gd name="connsiteX154" fmla="*/ 101920 w 248641"/>
                  <a:gd name="connsiteY154" fmla="*/ 83581 h 331990"/>
                  <a:gd name="connsiteX155" fmla="*/ 89170 w 248641"/>
                  <a:gd name="connsiteY155" fmla="*/ 75562 h 331990"/>
                  <a:gd name="connsiteX156" fmla="*/ 83001 w 248641"/>
                  <a:gd name="connsiteY156" fmla="*/ 72271 h 331990"/>
                  <a:gd name="connsiteX157" fmla="*/ 80019 w 248641"/>
                  <a:gd name="connsiteY157" fmla="*/ 70421 h 331990"/>
                  <a:gd name="connsiteX158" fmla="*/ 80019 w 248641"/>
                  <a:gd name="connsiteY158" fmla="*/ 70215 h 331990"/>
                  <a:gd name="connsiteX159" fmla="*/ 80431 w 248641"/>
                  <a:gd name="connsiteY159" fmla="*/ 69187 h 331990"/>
                  <a:gd name="connsiteX160" fmla="*/ 93694 w 248641"/>
                  <a:gd name="connsiteY160" fmla="*/ 72477 h 331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</a:cxnLst>
                <a:rect l="l" t="t" r="r" b="b"/>
                <a:pathLst>
                  <a:path w="248641" h="331990">
                    <a:moveTo>
                      <a:pt x="93694" y="72477"/>
                    </a:moveTo>
                    <a:cubicBezTo>
                      <a:pt x="78991" y="52941"/>
                      <a:pt x="63671" y="33817"/>
                      <a:pt x="47940" y="15207"/>
                    </a:cubicBezTo>
                    <a:cubicBezTo>
                      <a:pt x="45884" y="14590"/>
                      <a:pt x="43519" y="13973"/>
                      <a:pt x="41977" y="14487"/>
                    </a:cubicBezTo>
                    <a:cubicBezTo>
                      <a:pt x="38584" y="15618"/>
                      <a:pt x="34471" y="13459"/>
                      <a:pt x="33237" y="12739"/>
                    </a:cubicBezTo>
                    <a:cubicBezTo>
                      <a:pt x="32415" y="12225"/>
                      <a:pt x="29536" y="10477"/>
                      <a:pt x="29227" y="8730"/>
                    </a:cubicBezTo>
                    <a:cubicBezTo>
                      <a:pt x="29227" y="8627"/>
                      <a:pt x="29227" y="8524"/>
                      <a:pt x="29227" y="8421"/>
                    </a:cubicBezTo>
                    <a:cubicBezTo>
                      <a:pt x="29227" y="8113"/>
                      <a:pt x="29330" y="7804"/>
                      <a:pt x="29536" y="7496"/>
                    </a:cubicBezTo>
                    <a:cubicBezTo>
                      <a:pt x="30152" y="6673"/>
                      <a:pt x="31592" y="6570"/>
                      <a:pt x="33443" y="6365"/>
                    </a:cubicBezTo>
                    <a:cubicBezTo>
                      <a:pt x="34060" y="6365"/>
                      <a:pt x="35088" y="6262"/>
                      <a:pt x="35705" y="6056"/>
                    </a:cubicBezTo>
                    <a:cubicBezTo>
                      <a:pt x="35602" y="5953"/>
                      <a:pt x="35602" y="5953"/>
                      <a:pt x="35499" y="5851"/>
                    </a:cubicBezTo>
                    <a:cubicBezTo>
                      <a:pt x="34162" y="4514"/>
                      <a:pt x="33545" y="4514"/>
                      <a:pt x="32312" y="4411"/>
                    </a:cubicBezTo>
                    <a:cubicBezTo>
                      <a:pt x="30769" y="4308"/>
                      <a:pt x="28507" y="4103"/>
                      <a:pt x="23983" y="1943"/>
                    </a:cubicBezTo>
                    <a:cubicBezTo>
                      <a:pt x="18534" y="-627"/>
                      <a:pt x="17506" y="93"/>
                      <a:pt x="17506" y="93"/>
                    </a:cubicBezTo>
                    <a:cubicBezTo>
                      <a:pt x="17506" y="93"/>
                      <a:pt x="17506" y="93"/>
                      <a:pt x="17506" y="196"/>
                    </a:cubicBezTo>
                    <a:cubicBezTo>
                      <a:pt x="17506" y="401"/>
                      <a:pt x="17609" y="1121"/>
                      <a:pt x="18328" y="2355"/>
                    </a:cubicBezTo>
                    <a:cubicBezTo>
                      <a:pt x="18740" y="3075"/>
                      <a:pt x="18945" y="3691"/>
                      <a:pt x="18945" y="4103"/>
                    </a:cubicBezTo>
                    <a:cubicBezTo>
                      <a:pt x="18945" y="4617"/>
                      <a:pt x="18740" y="5028"/>
                      <a:pt x="18431" y="5336"/>
                    </a:cubicBezTo>
                    <a:cubicBezTo>
                      <a:pt x="17095" y="6776"/>
                      <a:pt x="13496" y="5439"/>
                      <a:pt x="10925" y="4205"/>
                    </a:cubicBezTo>
                    <a:cubicBezTo>
                      <a:pt x="11234" y="4822"/>
                      <a:pt x="11337" y="5439"/>
                      <a:pt x="11337" y="5953"/>
                    </a:cubicBezTo>
                    <a:cubicBezTo>
                      <a:pt x="11337" y="6365"/>
                      <a:pt x="11234" y="6776"/>
                      <a:pt x="11028" y="7084"/>
                    </a:cubicBezTo>
                    <a:cubicBezTo>
                      <a:pt x="10206" y="8421"/>
                      <a:pt x="8046" y="8215"/>
                      <a:pt x="6401" y="7804"/>
                    </a:cubicBezTo>
                    <a:cubicBezTo>
                      <a:pt x="5990" y="7701"/>
                      <a:pt x="5682" y="7701"/>
                      <a:pt x="5579" y="7804"/>
                    </a:cubicBezTo>
                    <a:cubicBezTo>
                      <a:pt x="5270" y="8010"/>
                      <a:pt x="5065" y="8832"/>
                      <a:pt x="4962" y="9552"/>
                    </a:cubicBezTo>
                    <a:cubicBezTo>
                      <a:pt x="4654" y="10992"/>
                      <a:pt x="4242" y="13254"/>
                      <a:pt x="1672" y="13254"/>
                    </a:cubicBezTo>
                    <a:cubicBezTo>
                      <a:pt x="1672" y="13254"/>
                      <a:pt x="1569" y="13254"/>
                      <a:pt x="1569" y="13254"/>
                    </a:cubicBezTo>
                    <a:cubicBezTo>
                      <a:pt x="1055" y="13254"/>
                      <a:pt x="644" y="13356"/>
                      <a:pt x="438" y="13665"/>
                    </a:cubicBezTo>
                    <a:cubicBezTo>
                      <a:pt x="129" y="13973"/>
                      <a:pt x="-76" y="14590"/>
                      <a:pt x="27" y="15413"/>
                    </a:cubicBezTo>
                    <a:lnTo>
                      <a:pt x="27" y="15413"/>
                    </a:lnTo>
                    <a:cubicBezTo>
                      <a:pt x="129" y="16749"/>
                      <a:pt x="644" y="18292"/>
                      <a:pt x="1569" y="19628"/>
                    </a:cubicBezTo>
                    <a:cubicBezTo>
                      <a:pt x="1672" y="19834"/>
                      <a:pt x="1775" y="19937"/>
                      <a:pt x="1980" y="20142"/>
                    </a:cubicBezTo>
                    <a:cubicBezTo>
                      <a:pt x="2391" y="20759"/>
                      <a:pt x="2906" y="21582"/>
                      <a:pt x="2906" y="22404"/>
                    </a:cubicBezTo>
                    <a:cubicBezTo>
                      <a:pt x="2906" y="22507"/>
                      <a:pt x="2906" y="22507"/>
                      <a:pt x="2906" y="22610"/>
                    </a:cubicBezTo>
                    <a:cubicBezTo>
                      <a:pt x="2906" y="22713"/>
                      <a:pt x="2906" y="22918"/>
                      <a:pt x="2803" y="23021"/>
                    </a:cubicBezTo>
                    <a:cubicBezTo>
                      <a:pt x="2494" y="23844"/>
                      <a:pt x="1672" y="24152"/>
                      <a:pt x="1055" y="24358"/>
                    </a:cubicBezTo>
                    <a:cubicBezTo>
                      <a:pt x="3420" y="27031"/>
                      <a:pt x="5887" y="29807"/>
                      <a:pt x="6401" y="32686"/>
                    </a:cubicBezTo>
                    <a:cubicBezTo>
                      <a:pt x="6710" y="34228"/>
                      <a:pt x="8252" y="35360"/>
                      <a:pt x="11234" y="37416"/>
                    </a:cubicBezTo>
                    <a:cubicBezTo>
                      <a:pt x="12365" y="38238"/>
                      <a:pt x="13701" y="39164"/>
                      <a:pt x="15244" y="40398"/>
                    </a:cubicBezTo>
                    <a:cubicBezTo>
                      <a:pt x="19048" y="43379"/>
                      <a:pt x="21824" y="43996"/>
                      <a:pt x="24292" y="44716"/>
                    </a:cubicBezTo>
                    <a:cubicBezTo>
                      <a:pt x="25423" y="45024"/>
                      <a:pt x="26451" y="45230"/>
                      <a:pt x="27479" y="45744"/>
                    </a:cubicBezTo>
                    <a:cubicBezTo>
                      <a:pt x="30358" y="46978"/>
                      <a:pt x="43827" y="54278"/>
                      <a:pt x="46295" y="57157"/>
                    </a:cubicBezTo>
                    <a:cubicBezTo>
                      <a:pt x="48043" y="59111"/>
                      <a:pt x="48660" y="62709"/>
                      <a:pt x="48660" y="65485"/>
                    </a:cubicBezTo>
                    <a:cubicBezTo>
                      <a:pt x="48660" y="67028"/>
                      <a:pt x="48454" y="68364"/>
                      <a:pt x="48146" y="69084"/>
                    </a:cubicBezTo>
                    <a:cubicBezTo>
                      <a:pt x="48043" y="69392"/>
                      <a:pt x="47940" y="69701"/>
                      <a:pt x="47940" y="70112"/>
                    </a:cubicBezTo>
                    <a:cubicBezTo>
                      <a:pt x="47940" y="71860"/>
                      <a:pt x="48866" y="74636"/>
                      <a:pt x="51539" y="76487"/>
                    </a:cubicBezTo>
                    <a:lnTo>
                      <a:pt x="52361" y="77001"/>
                    </a:lnTo>
                    <a:cubicBezTo>
                      <a:pt x="57194" y="80394"/>
                      <a:pt x="71691" y="90676"/>
                      <a:pt x="82487" y="99107"/>
                    </a:cubicBezTo>
                    <a:cubicBezTo>
                      <a:pt x="87628" y="103117"/>
                      <a:pt x="88759" y="104556"/>
                      <a:pt x="88759" y="105687"/>
                    </a:cubicBezTo>
                    <a:cubicBezTo>
                      <a:pt x="88759" y="105790"/>
                      <a:pt x="88759" y="105893"/>
                      <a:pt x="88759" y="105996"/>
                    </a:cubicBezTo>
                    <a:cubicBezTo>
                      <a:pt x="88656" y="107024"/>
                      <a:pt x="87731" y="107332"/>
                      <a:pt x="87011" y="107538"/>
                    </a:cubicBezTo>
                    <a:cubicBezTo>
                      <a:pt x="86188" y="107847"/>
                      <a:pt x="85983" y="107949"/>
                      <a:pt x="85983" y="108258"/>
                    </a:cubicBezTo>
                    <a:cubicBezTo>
                      <a:pt x="85983" y="108361"/>
                      <a:pt x="85983" y="108361"/>
                      <a:pt x="85983" y="108463"/>
                    </a:cubicBezTo>
                    <a:cubicBezTo>
                      <a:pt x="86394" y="111034"/>
                      <a:pt x="90815" y="114427"/>
                      <a:pt x="94003" y="116895"/>
                    </a:cubicBezTo>
                    <a:cubicBezTo>
                      <a:pt x="95237" y="117820"/>
                      <a:pt x="96162" y="118642"/>
                      <a:pt x="96984" y="119259"/>
                    </a:cubicBezTo>
                    <a:cubicBezTo>
                      <a:pt x="97910" y="120082"/>
                      <a:pt x="98321" y="120802"/>
                      <a:pt x="98321" y="121521"/>
                    </a:cubicBezTo>
                    <a:cubicBezTo>
                      <a:pt x="98321" y="121521"/>
                      <a:pt x="98321" y="121521"/>
                      <a:pt x="98321" y="121521"/>
                    </a:cubicBezTo>
                    <a:cubicBezTo>
                      <a:pt x="98321" y="122344"/>
                      <a:pt x="97807" y="122858"/>
                      <a:pt x="97499" y="123166"/>
                    </a:cubicBezTo>
                    <a:cubicBezTo>
                      <a:pt x="97499" y="123166"/>
                      <a:pt x="97396" y="123269"/>
                      <a:pt x="97396" y="123269"/>
                    </a:cubicBezTo>
                    <a:cubicBezTo>
                      <a:pt x="97396" y="123372"/>
                      <a:pt x="97499" y="123475"/>
                      <a:pt x="97704" y="123578"/>
                    </a:cubicBezTo>
                    <a:cubicBezTo>
                      <a:pt x="98733" y="124606"/>
                      <a:pt x="100995" y="125429"/>
                      <a:pt x="103051" y="126148"/>
                    </a:cubicBezTo>
                    <a:cubicBezTo>
                      <a:pt x="105107" y="126868"/>
                      <a:pt x="107061" y="127588"/>
                      <a:pt x="108089" y="128513"/>
                    </a:cubicBezTo>
                    <a:cubicBezTo>
                      <a:pt x="109014" y="129438"/>
                      <a:pt x="109117" y="130467"/>
                      <a:pt x="109220" y="131392"/>
                    </a:cubicBezTo>
                    <a:cubicBezTo>
                      <a:pt x="109323" y="132626"/>
                      <a:pt x="109528" y="133962"/>
                      <a:pt x="112099" y="135916"/>
                    </a:cubicBezTo>
                    <a:cubicBezTo>
                      <a:pt x="114052" y="137355"/>
                      <a:pt x="115903" y="138178"/>
                      <a:pt x="117857" y="139001"/>
                    </a:cubicBezTo>
                    <a:cubicBezTo>
                      <a:pt x="120427" y="140132"/>
                      <a:pt x="123100" y="141365"/>
                      <a:pt x="125568" y="144039"/>
                    </a:cubicBezTo>
                    <a:cubicBezTo>
                      <a:pt x="126494" y="145067"/>
                      <a:pt x="126905" y="145992"/>
                      <a:pt x="126905" y="146918"/>
                    </a:cubicBezTo>
                    <a:cubicBezTo>
                      <a:pt x="126905" y="147020"/>
                      <a:pt x="126905" y="147020"/>
                      <a:pt x="126905" y="147123"/>
                    </a:cubicBezTo>
                    <a:cubicBezTo>
                      <a:pt x="126802" y="148460"/>
                      <a:pt x="125774" y="149385"/>
                      <a:pt x="124951" y="150208"/>
                    </a:cubicBezTo>
                    <a:cubicBezTo>
                      <a:pt x="124437" y="150619"/>
                      <a:pt x="123820" y="151133"/>
                      <a:pt x="123820" y="151544"/>
                    </a:cubicBezTo>
                    <a:cubicBezTo>
                      <a:pt x="123820" y="151544"/>
                      <a:pt x="123820" y="151544"/>
                      <a:pt x="123820" y="151544"/>
                    </a:cubicBezTo>
                    <a:cubicBezTo>
                      <a:pt x="123820" y="151750"/>
                      <a:pt x="124026" y="152058"/>
                      <a:pt x="124334" y="152367"/>
                    </a:cubicBezTo>
                    <a:cubicBezTo>
                      <a:pt x="125774" y="154012"/>
                      <a:pt x="130298" y="155966"/>
                      <a:pt x="135439" y="158330"/>
                    </a:cubicBezTo>
                    <a:cubicBezTo>
                      <a:pt x="140888" y="160798"/>
                      <a:pt x="146954" y="163574"/>
                      <a:pt x="152095" y="166967"/>
                    </a:cubicBezTo>
                    <a:cubicBezTo>
                      <a:pt x="157236" y="170360"/>
                      <a:pt x="160115" y="172519"/>
                      <a:pt x="161966" y="174370"/>
                    </a:cubicBezTo>
                    <a:cubicBezTo>
                      <a:pt x="161966" y="174473"/>
                      <a:pt x="162069" y="174473"/>
                      <a:pt x="162069" y="174473"/>
                    </a:cubicBezTo>
                    <a:cubicBezTo>
                      <a:pt x="162069" y="174473"/>
                      <a:pt x="162069" y="174473"/>
                      <a:pt x="162172" y="174576"/>
                    </a:cubicBezTo>
                    <a:cubicBezTo>
                      <a:pt x="162274" y="174679"/>
                      <a:pt x="162274" y="174679"/>
                      <a:pt x="162377" y="174781"/>
                    </a:cubicBezTo>
                    <a:cubicBezTo>
                      <a:pt x="162377" y="174781"/>
                      <a:pt x="162377" y="174781"/>
                      <a:pt x="162377" y="174781"/>
                    </a:cubicBezTo>
                    <a:cubicBezTo>
                      <a:pt x="162480" y="174884"/>
                      <a:pt x="162583" y="174987"/>
                      <a:pt x="162686" y="175090"/>
                    </a:cubicBezTo>
                    <a:cubicBezTo>
                      <a:pt x="162686" y="175090"/>
                      <a:pt x="162686" y="175090"/>
                      <a:pt x="162686" y="175090"/>
                    </a:cubicBezTo>
                    <a:cubicBezTo>
                      <a:pt x="163405" y="175912"/>
                      <a:pt x="163919" y="176632"/>
                      <a:pt x="164331" y="177352"/>
                    </a:cubicBezTo>
                    <a:cubicBezTo>
                      <a:pt x="164331" y="177352"/>
                      <a:pt x="164331" y="177352"/>
                      <a:pt x="164331" y="177455"/>
                    </a:cubicBezTo>
                    <a:cubicBezTo>
                      <a:pt x="164433" y="177660"/>
                      <a:pt x="164536" y="177866"/>
                      <a:pt x="164639" y="178072"/>
                    </a:cubicBezTo>
                    <a:cubicBezTo>
                      <a:pt x="164845" y="178483"/>
                      <a:pt x="165050" y="178894"/>
                      <a:pt x="165256" y="179408"/>
                    </a:cubicBezTo>
                    <a:cubicBezTo>
                      <a:pt x="165770" y="180642"/>
                      <a:pt x="166079" y="181876"/>
                      <a:pt x="166079" y="183007"/>
                    </a:cubicBezTo>
                    <a:cubicBezTo>
                      <a:pt x="166079" y="185577"/>
                      <a:pt x="164948" y="188045"/>
                      <a:pt x="163919" y="190410"/>
                    </a:cubicBezTo>
                    <a:cubicBezTo>
                      <a:pt x="162788" y="192775"/>
                      <a:pt x="161760" y="195139"/>
                      <a:pt x="161760" y="197607"/>
                    </a:cubicBezTo>
                    <a:cubicBezTo>
                      <a:pt x="161760" y="198532"/>
                      <a:pt x="161966" y="199458"/>
                      <a:pt x="162274" y="200486"/>
                    </a:cubicBezTo>
                    <a:cubicBezTo>
                      <a:pt x="162788" y="201823"/>
                      <a:pt x="162994" y="202954"/>
                      <a:pt x="162994" y="204085"/>
                    </a:cubicBezTo>
                    <a:cubicBezTo>
                      <a:pt x="162994" y="207683"/>
                      <a:pt x="161040" y="210459"/>
                      <a:pt x="159190" y="213030"/>
                    </a:cubicBezTo>
                    <a:cubicBezTo>
                      <a:pt x="157750" y="215086"/>
                      <a:pt x="156311" y="217040"/>
                      <a:pt x="156002" y="219199"/>
                    </a:cubicBezTo>
                    <a:cubicBezTo>
                      <a:pt x="155899" y="219919"/>
                      <a:pt x="155899" y="220741"/>
                      <a:pt x="155899" y="221667"/>
                    </a:cubicBezTo>
                    <a:cubicBezTo>
                      <a:pt x="155899" y="223106"/>
                      <a:pt x="156002" y="224751"/>
                      <a:pt x="156208" y="226602"/>
                    </a:cubicBezTo>
                    <a:cubicBezTo>
                      <a:pt x="157442" y="226088"/>
                      <a:pt x="158161" y="225574"/>
                      <a:pt x="158573" y="225162"/>
                    </a:cubicBezTo>
                    <a:cubicBezTo>
                      <a:pt x="160321" y="223517"/>
                      <a:pt x="163816" y="226191"/>
                      <a:pt x="168546" y="229995"/>
                    </a:cubicBezTo>
                    <a:cubicBezTo>
                      <a:pt x="170911" y="231846"/>
                      <a:pt x="173379" y="233799"/>
                      <a:pt x="175229" y="234827"/>
                    </a:cubicBezTo>
                    <a:cubicBezTo>
                      <a:pt x="177697" y="236164"/>
                      <a:pt x="179959" y="236267"/>
                      <a:pt x="182118" y="236267"/>
                    </a:cubicBezTo>
                    <a:cubicBezTo>
                      <a:pt x="184380" y="236370"/>
                      <a:pt x="186642" y="236370"/>
                      <a:pt x="188904" y="237809"/>
                    </a:cubicBezTo>
                    <a:cubicBezTo>
                      <a:pt x="189624" y="238323"/>
                      <a:pt x="191063" y="239249"/>
                      <a:pt x="191063" y="240380"/>
                    </a:cubicBezTo>
                    <a:cubicBezTo>
                      <a:pt x="191063" y="240585"/>
                      <a:pt x="191063" y="240791"/>
                      <a:pt x="190961" y="240894"/>
                    </a:cubicBezTo>
                    <a:cubicBezTo>
                      <a:pt x="190755" y="241511"/>
                      <a:pt x="190241" y="242744"/>
                      <a:pt x="183352" y="241511"/>
                    </a:cubicBezTo>
                    <a:cubicBezTo>
                      <a:pt x="180782" y="241099"/>
                      <a:pt x="180267" y="241613"/>
                      <a:pt x="179034" y="242847"/>
                    </a:cubicBezTo>
                    <a:cubicBezTo>
                      <a:pt x="178108" y="243773"/>
                      <a:pt x="176977" y="245006"/>
                      <a:pt x="174715" y="246137"/>
                    </a:cubicBezTo>
                    <a:cubicBezTo>
                      <a:pt x="173173" y="246857"/>
                      <a:pt x="172865" y="247577"/>
                      <a:pt x="172865" y="248399"/>
                    </a:cubicBezTo>
                    <a:cubicBezTo>
                      <a:pt x="172865" y="248605"/>
                      <a:pt x="172865" y="248913"/>
                      <a:pt x="172967" y="249222"/>
                    </a:cubicBezTo>
                    <a:cubicBezTo>
                      <a:pt x="172967" y="249530"/>
                      <a:pt x="173070" y="249839"/>
                      <a:pt x="173070" y="250250"/>
                    </a:cubicBezTo>
                    <a:cubicBezTo>
                      <a:pt x="173070" y="250353"/>
                      <a:pt x="173070" y="250456"/>
                      <a:pt x="173070" y="250559"/>
                    </a:cubicBezTo>
                    <a:cubicBezTo>
                      <a:pt x="176463" y="253232"/>
                      <a:pt x="177183" y="254877"/>
                      <a:pt x="177183" y="256522"/>
                    </a:cubicBezTo>
                    <a:cubicBezTo>
                      <a:pt x="177183" y="256933"/>
                      <a:pt x="177080" y="257345"/>
                      <a:pt x="177080" y="257859"/>
                    </a:cubicBezTo>
                    <a:cubicBezTo>
                      <a:pt x="177080" y="258167"/>
                      <a:pt x="176977" y="258476"/>
                      <a:pt x="176977" y="258784"/>
                    </a:cubicBezTo>
                    <a:cubicBezTo>
                      <a:pt x="176977" y="259298"/>
                      <a:pt x="176977" y="259812"/>
                      <a:pt x="177183" y="260532"/>
                    </a:cubicBezTo>
                    <a:cubicBezTo>
                      <a:pt x="177286" y="261046"/>
                      <a:pt x="177389" y="261457"/>
                      <a:pt x="177491" y="261869"/>
                    </a:cubicBezTo>
                    <a:cubicBezTo>
                      <a:pt x="177594" y="262588"/>
                      <a:pt x="177697" y="263205"/>
                      <a:pt x="177697" y="263719"/>
                    </a:cubicBezTo>
                    <a:cubicBezTo>
                      <a:pt x="177697" y="264336"/>
                      <a:pt x="177594" y="264850"/>
                      <a:pt x="177594" y="265262"/>
                    </a:cubicBezTo>
                    <a:cubicBezTo>
                      <a:pt x="177594" y="265570"/>
                      <a:pt x="177491" y="265879"/>
                      <a:pt x="177491" y="266187"/>
                    </a:cubicBezTo>
                    <a:cubicBezTo>
                      <a:pt x="177491" y="266701"/>
                      <a:pt x="177594" y="267112"/>
                      <a:pt x="178005" y="267832"/>
                    </a:cubicBezTo>
                    <a:cubicBezTo>
                      <a:pt x="178211" y="268141"/>
                      <a:pt x="178314" y="268346"/>
                      <a:pt x="178520" y="268655"/>
                    </a:cubicBezTo>
                    <a:cubicBezTo>
                      <a:pt x="178520" y="268655"/>
                      <a:pt x="178520" y="268655"/>
                      <a:pt x="178520" y="268655"/>
                    </a:cubicBezTo>
                    <a:cubicBezTo>
                      <a:pt x="178520" y="268655"/>
                      <a:pt x="178520" y="268655"/>
                      <a:pt x="178520" y="268655"/>
                    </a:cubicBezTo>
                    <a:cubicBezTo>
                      <a:pt x="179239" y="269786"/>
                      <a:pt x="180165" y="270814"/>
                      <a:pt x="181296" y="272151"/>
                    </a:cubicBezTo>
                    <a:cubicBezTo>
                      <a:pt x="181501" y="272356"/>
                      <a:pt x="181604" y="272562"/>
                      <a:pt x="181810" y="272767"/>
                    </a:cubicBezTo>
                    <a:cubicBezTo>
                      <a:pt x="182735" y="273796"/>
                      <a:pt x="183660" y="274927"/>
                      <a:pt x="184792" y="276366"/>
                    </a:cubicBezTo>
                    <a:cubicBezTo>
                      <a:pt x="187568" y="279965"/>
                      <a:pt x="188596" y="280787"/>
                      <a:pt x="192092" y="283461"/>
                    </a:cubicBezTo>
                    <a:lnTo>
                      <a:pt x="193017" y="284180"/>
                    </a:lnTo>
                    <a:cubicBezTo>
                      <a:pt x="194765" y="285517"/>
                      <a:pt x="195485" y="286442"/>
                      <a:pt x="195485" y="287470"/>
                    </a:cubicBezTo>
                    <a:cubicBezTo>
                      <a:pt x="195485" y="287470"/>
                      <a:pt x="195485" y="287470"/>
                      <a:pt x="195485" y="287470"/>
                    </a:cubicBezTo>
                    <a:cubicBezTo>
                      <a:pt x="195485" y="287470"/>
                      <a:pt x="195485" y="287470"/>
                      <a:pt x="195485" y="287470"/>
                    </a:cubicBezTo>
                    <a:cubicBezTo>
                      <a:pt x="195485" y="288499"/>
                      <a:pt x="194662" y="289116"/>
                      <a:pt x="193942" y="289527"/>
                    </a:cubicBezTo>
                    <a:cubicBezTo>
                      <a:pt x="193634" y="289732"/>
                      <a:pt x="193326" y="289938"/>
                      <a:pt x="193223" y="290144"/>
                    </a:cubicBezTo>
                    <a:cubicBezTo>
                      <a:pt x="193223" y="290144"/>
                      <a:pt x="193223" y="290144"/>
                      <a:pt x="193223" y="290247"/>
                    </a:cubicBezTo>
                    <a:cubicBezTo>
                      <a:pt x="193223" y="290247"/>
                      <a:pt x="193223" y="290247"/>
                      <a:pt x="193223" y="290247"/>
                    </a:cubicBezTo>
                    <a:cubicBezTo>
                      <a:pt x="193223" y="290452"/>
                      <a:pt x="193428" y="291378"/>
                      <a:pt x="195279" y="293125"/>
                    </a:cubicBezTo>
                    <a:lnTo>
                      <a:pt x="195382" y="293228"/>
                    </a:lnTo>
                    <a:cubicBezTo>
                      <a:pt x="195382" y="293228"/>
                      <a:pt x="195382" y="293228"/>
                      <a:pt x="195382" y="293228"/>
                    </a:cubicBezTo>
                    <a:lnTo>
                      <a:pt x="195485" y="293331"/>
                    </a:lnTo>
                    <a:cubicBezTo>
                      <a:pt x="196616" y="294462"/>
                      <a:pt x="198055" y="295593"/>
                      <a:pt x="199597" y="296621"/>
                    </a:cubicBezTo>
                    <a:cubicBezTo>
                      <a:pt x="199803" y="296724"/>
                      <a:pt x="199906" y="296827"/>
                      <a:pt x="200111" y="296930"/>
                    </a:cubicBezTo>
                    <a:cubicBezTo>
                      <a:pt x="202168" y="298266"/>
                      <a:pt x="203813" y="299809"/>
                      <a:pt x="205150" y="301351"/>
                    </a:cubicBezTo>
                    <a:cubicBezTo>
                      <a:pt x="206281" y="302790"/>
                      <a:pt x="207206" y="304333"/>
                      <a:pt x="207617" y="305772"/>
                    </a:cubicBezTo>
                    <a:cubicBezTo>
                      <a:pt x="208028" y="307212"/>
                      <a:pt x="211730" y="310399"/>
                      <a:pt x="217076" y="313895"/>
                    </a:cubicBezTo>
                    <a:cubicBezTo>
                      <a:pt x="219133" y="315231"/>
                      <a:pt x="221087" y="317493"/>
                      <a:pt x="222937" y="319653"/>
                    </a:cubicBezTo>
                    <a:cubicBezTo>
                      <a:pt x="224068" y="320989"/>
                      <a:pt x="225199" y="322223"/>
                      <a:pt x="226125" y="323148"/>
                    </a:cubicBezTo>
                    <a:lnTo>
                      <a:pt x="226125" y="323148"/>
                    </a:lnTo>
                    <a:cubicBezTo>
                      <a:pt x="226125" y="323148"/>
                      <a:pt x="226125" y="323148"/>
                      <a:pt x="226125" y="323148"/>
                    </a:cubicBezTo>
                    <a:lnTo>
                      <a:pt x="226227" y="323251"/>
                    </a:lnTo>
                    <a:cubicBezTo>
                      <a:pt x="226639" y="323663"/>
                      <a:pt x="227050" y="323971"/>
                      <a:pt x="227358" y="324177"/>
                    </a:cubicBezTo>
                    <a:cubicBezTo>
                      <a:pt x="227358" y="324177"/>
                      <a:pt x="227358" y="324177"/>
                      <a:pt x="227461" y="324177"/>
                    </a:cubicBezTo>
                    <a:cubicBezTo>
                      <a:pt x="228387" y="324691"/>
                      <a:pt x="229312" y="325205"/>
                      <a:pt x="230134" y="325616"/>
                    </a:cubicBezTo>
                    <a:cubicBezTo>
                      <a:pt x="231780" y="326439"/>
                      <a:pt x="233425" y="326850"/>
                      <a:pt x="234761" y="326644"/>
                    </a:cubicBezTo>
                    <a:cubicBezTo>
                      <a:pt x="234967" y="326644"/>
                      <a:pt x="235070" y="326541"/>
                      <a:pt x="235275" y="326541"/>
                    </a:cubicBezTo>
                    <a:cubicBezTo>
                      <a:pt x="235892" y="326336"/>
                      <a:pt x="236509" y="326233"/>
                      <a:pt x="237229" y="326233"/>
                    </a:cubicBezTo>
                    <a:lnTo>
                      <a:pt x="237229" y="326233"/>
                    </a:lnTo>
                    <a:cubicBezTo>
                      <a:pt x="237640" y="326233"/>
                      <a:pt x="238154" y="326233"/>
                      <a:pt x="238566" y="326336"/>
                    </a:cubicBezTo>
                    <a:cubicBezTo>
                      <a:pt x="240622" y="326747"/>
                      <a:pt x="242884" y="328084"/>
                      <a:pt x="245557" y="330449"/>
                    </a:cubicBezTo>
                    <a:cubicBezTo>
                      <a:pt x="246894" y="331580"/>
                      <a:pt x="247819" y="331991"/>
                      <a:pt x="248642" y="331991"/>
                    </a:cubicBezTo>
                    <a:cubicBezTo>
                      <a:pt x="208131" y="243978"/>
                      <a:pt x="158984" y="160695"/>
                      <a:pt x="101920" y="83581"/>
                    </a:cubicBezTo>
                    <a:cubicBezTo>
                      <a:pt x="96676" y="80805"/>
                      <a:pt x="91227" y="77515"/>
                      <a:pt x="89170" y="75562"/>
                    </a:cubicBezTo>
                    <a:cubicBezTo>
                      <a:pt x="87423" y="73916"/>
                      <a:pt x="84852" y="72991"/>
                      <a:pt x="83001" y="72271"/>
                    </a:cubicBezTo>
                    <a:cubicBezTo>
                      <a:pt x="81253" y="71654"/>
                      <a:pt x="80225" y="71243"/>
                      <a:pt x="80019" y="70421"/>
                    </a:cubicBezTo>
                    <a:cubicBezTo>
                      <a:pt x="80019" y="70318"/>
                      <a:pt x="80019" y="70215"/>
                      <a:pt x="80019" y="70215"/>
                    </a:cubicBezTo>
                    <a:cubicBezTo>
                      <a:pt x="80019" y="69804"/>
                      <a:pt x="80225" y="69495"/>
                      <a:pt x="80431" y="69187"/>
                    </a:cubicBezTo>
                    <a:cubicBezTo>
                      <a:pt x="82179" y="67645"/>
                      <a:pt x="88142" y="69598"/>
                      <a:pt x="93694" y="72477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851" name="Freihandform: Form 850">
                <a:extLst>
                  <a:ext uri="{FF2B5EF4-FFF2-40B4-BE49-F238E27FC236}">
                    <a16:creationId xmlns:a16="http://schemas.microsoft.com/office/drawing/2014/main" id="{4DF49F1E-04B7-4852-832F-5F33890B8877}"/>
                  </a:ext>
                </a:extLst>
              </p:cNvPr>
              <p:cNvSpPr/>
              <p:nvPr/>
            </p:nvSpPr>
            <p:spPr bwMode="gray">
              <a:xfrm>
                <a:off x="7338224" y="4015353"/>
                <a:ext cx="27246" cy="19946"/>
              </a:xfrm>
              <a:custGeom>
                <a:avLst/>
                <a:gdLst>
                  <a:gd name="connsiteX0" fmla="*/ 4010 w 27246"/>
                  <a:gd name="connsiteY0" fmla="*/ 19330 h 19946"/>
                  <a:gd name="connsiteX1" fmla="*/ 6272 w 27246"/>
                  <a:gd name="connsiteY1" fmla="*/ 19021 h 19946"/>
                  <a:gd name="connsiteX2" fmla="*/ 6889 w 27246"/>
                  <a:gd name="connsiteY2" fmla="*/ 19021 h 19946"/>
                  <a:gd name="connsiteX3" fmla="*/ 6889 w 27246"/>
                  <a:gd name="connsiteY3" fmla="*/ 19021 h 19946"/>
                  <a:gd name="connsiteX4" fmla="*/ 6991 w 27246"/>
                  <a:gd name="connsiteY4" fmla="*/ 19021 h 19946"/>
                  <a:gd name="connsiteX5" fmla="*/ 6991 w 27246"/>
                  <a:gd name="connsiteY5" fmla="*/ 19021 h 19946"/>
                  <a:gd name="connsiteX6" fmla="*/ 8123 w 27246"/>
                  <a:gd name="connsiteY6" fmla="*/ 19021 h 19946"/>
                  <a:gd name="connsiteX7" fmla="*/ 8123 w 27246"/>
                  <a:gd name="connsiteY7" fmla="*/ 19021 h 19946"/>
                  <a:gd name="connsiteX8" fmla="*/ 8123 w 27246"/>
                  <a:gd name="connsiteY8" fmla="*/ 19021 h 19946"/>
                  <a:gd name="connsiteX9" fmla="*/ 26219 w 27246"/>
                  <a:gd name="connsiteY9" fmla="*/ 17890 h 19946"/>
                  <a:gd name="connsiteX10" fmla="*/ 27247 w 27246"/>
                  <a:gd name="connsiteY10" fmla="*/ 2673 h 19946"/>
                  <a:gd name="connsiteX11" fmla="*/ 27247 w 27246"/>
                  <a:gd name="connsiteY11" fmla="*/ 0 h 19946"/>
                  <a:gd name="connsiteX12" fmla="*/ 24574 w 27246"/>
                  <a:gd name="connsiteY12" fmla="*/ 823 h 19946"/>
                  <a:gd name="connsiteX13" fmla="*/ 11002 w 27246"/>
                  <a:gd name="connsiteY13" fmla="*/ 1028 h 19946"/>
                  <a:gd name="connsiteX14" fmla="*/ 5347 w 27246"/>
                  <a:gd name="connsiteY14" fmla="*/ 7609 h 19946"/>
                  <a:gd name="connsiteX15" fmla="*/ 720 w 27246"/>
                  <a:gd name="connsiteY15" fmla="*/ 11824 h 19946"/>
                  <a:gd name="connsiteX16" fmla="*/ 206 w 27246"/>
                  <a:gd name="connsiteY16" fmla="*/ 12030 h 19946"/>
                  <a:gd name="connsiteX17" fmla="*/ 0 w 27246"/>
                  <a:gd name="connsiteY17" fmla="*/ 16143 h 19946"/>
                  <a:gd name="connsiteX18" fmla="*/ 1851 w 27246"/>
                  <a:gd name="connsiteY18" fmla="*/ 17376 h 19946"/>
                  <a:gd name="connsiteX19" fmla="*/ 1748 w 27246"/>
                  <a:gd name="connsiteY19" fmla="*/ 19947 h 19946"/>
                  <a:gd name="connsiteX20" fmla="*/ 4010 w 27246"/>
                  <a:gd name="connsiteY20" fmla="*/ 19330 h 19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7246" h="19946">
                    <a:moveTo>
                      <a:pt x="4010" y="19330"/>
                    </a:moveTo>
                    <a:cubicBezTo>
                      <a:pt x="5141" y="19124"/>
                      <a:pt x="5861" y="19021"/>
                      <a:pt x="6272" y="19021"/>
                    </a:cubicBezTo>
                    <a:cubicBezTo>
                      <a:pt x="6580" y="19021"/>
                      <a:pt x="6786" y="19021"/>
                      <a:pt x="6889" y="19021"/>
                    </a:cubicBezTo>
                    <a:cubicBezTo>
                      <a:pt x="6889" y="19021"/>
                      <a:pt x="6889" y="19021"/>
                      <a:pt x="6889" y="19021"/>
                    </a:cubicBezTo>
                    <a:cubicBezTo>
                      <a:pt x="6889" y="19021"/>
                      <a:pt x="6889" y="19021"/>
                      <a:pt x="6991" y="19021"/>
                    </a:cubicBezTo>
                    <a:cubicBezTo>
                      <a:pt x="6991" y="19021"/>
                      <a:pt x="6991" y="19021"/>
                      <a:pt x="6991" y="19021"/>
                    </a:cubicBezTo>
                    <a:cubicBezTo>
                      <a:pt x="7300" y="19021"/>
                      <a:pt x="7711" y="19021"/>
                      <a:pt x="8123" y="19021"/>
                    </a:cubicBezTo>
                    <a:cubicBezTo>
                      <a:pt x="8123" y="19021"/>
                      <a:pt x="8123" y="19021"/>
                      <a:pt x="8123" y="19021"/>
                    </a:cubicBezTo>
                    <a:cubicBezTo>
                      <a:pt x="8123" y="19021"/>
                      <a:pt x="8123" y="19021"/>
                      <a:pt x="8123" y="19021"/>
                    </a:cubicBezTo>
                    <a:cubicBezTo>
                      <a:pt x="12646" y="18816"/>
                      <a:pt x="23237" y="18096"/>
                      <a:pt x="26219" y="17890"/>
                    </a:cubicBezTo>
                    <a:cubicBezTo>
                      <a:pt x="26527" y="15834"/>
                      <a:pt x="27247" y="9973"/>
                      <a:pt x="27247" y="2673"/>
                    </a:cubicBezTo>
                    <a:cubicBezTo>
                      <a:pt x="27247" y="1851"/>
                      <a:pt x="27247" y="925"/>
                      <a:pt x="27247" y="0"/>
                    </a:cubicBezTo>
                    <a:lnTo>
                      <a:pt x="24574" y="823"/>
                    </a:lnTo>
                    <a:lnTo>
                      <a:pt x="11002" y="1028"/>
                    </a:lnTo>
                    <a:cubicBezTo>
                      <a:pt x="9870" y="3496"/>
                      <a:pt x="7917" y="5655"/>
                      <a:pt x="5347" y="7609"/>
                    </a:cubicBezTo>
                    <a:cubicBezTo>
                      <a:pt x="4421" y="9562"/>
                      <a:pt x="2776" y="11002"/>
                      <a:pt x="720" y="11824"/>
                    </a:cubicBezTo>
                    <a:cubicBezTo>
                      <a:pt x="514" y="11927"/>
                      <a:pt x="411" y="11927"/>
                      <a:pt x="206" y="12030"/>
                    </a:cubicBezTo>
                    <a:cubicBezTo>
                      <a:pt x="206" y="13161"/>
                      <a:pt x="103" y="14497"/>
                      <a:pt x="0" y="16143"/>
                    </a:cubicBezTo>
                    <a:cubicBezTo>
                      <a:pt x="1131" y="16348"/>
                      <a:pt x="1645" y="16862"/>
                      <a:pt x="1851" y="17376"/>
                    </a:cubicBezTo>
                    <a:cubicBezTo>
                      <a:pt x="2159" y="18096"/>
                      <a:pt x="2159" y="18919"/>
                      <a:pt x="1748" y="19947"/>
                    </a:cubicBezTo>
                    <a:cubicBezTo>
                      <a:pt x="2673" y="19536"/>
                      <a:pt x="3393" y="19433"/>
                      <a:pt x="4010" y="19330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852" name="Freihandform: Form 851">
                <a:extLst>
                  <a:ext uri="{FF2B5EF4-FFF2-40B4-BE49-F238E27FC236}">
                    <a16:creationId xmlns:a16="http://schemas.microsoft.com/office/drawing/2014/main" id="{717CA8B3-9326-49DB-84A3-076072F124CF}"/>
                  </a:ext>
                </a:extLst>
              </p:cNvPr>
              <p:cNvSpPr/>
              <p:nvPr/>
            </p:nvSpPr>
            <p:spPr bwMode="gray">
              <a:xfrm>
                <a:off x="5914599" y="4419972"/>
                <a:ext cx="417215" cy="583022"/>
              </a:xfrm>
              <a:custGeom>
                <a:avLst/>
                <a:gdLst>
                  <a:gd name="connsiteX0" fmla="*/ 233912 w 417215"/>
                  <a:gd name="connsiteY0" fmla="*/ 303595 h 583022"/>
                  <a:gd name="connsiteX1" fmla="*/ 237408 w 417215"/>
                  <a:gd name="connsiteY1" fmla="*/ 305034 h 583022"/>
                  <a:gd name="connsiteX2" fmla="*/ 259514 w 417215"/>
                  <a:gd name="connsiteY2" fmla="*/ 304520 h 583022"/>
                  <a:gd name="connsiteX3" fmla="*/ 264758 w 417215"/>
                  <a:gd name="connsiteY3" fmla="*/ 301847 h 583022"/>
                  <a:gd name="connsiteX4" fmla="*/ 285424 w 417215"/>
                  <a:gd name="connsiteY4" fmla="*/ 293621 h 583022"/>
                  <a:gd name="connsiteX5" fmla="*/ 285630 w 417215"/>
                  <a:gd name="connsiteY5" fmla="*/ 293519 h 583022"/>
                  <a:gd name="connsiteX6" fmla="*/ 298996 w 417215"/>
                  <a:gd name="connsiteY6" fmla="*/ 286835 h 583022"/>
                  <a:gd name="connsiteX7" fmla="*/ 298996 w 417215"/>
                  <a:gd name="connsiteY7" fmla="*/ 286835 h 583022"/>
                  <a:gd name="connsiteX8" fmla="*/ 302184 w 417215"/>
                  <a:gd name="connsiteY8" fmla="*/ 284985 h 583022"/>
                  <a:gd name="connsiteX9" fmla="*/ 303212 w 417215"/>
                  <a:gd name="connsiteY9" fmla="*/ 283339 h 583022"/>
                  <a:gd name="connsiteX10" fmla="*/ 313905 w 417215"/>
                  <a:gd name="connsiteY10" fmla="*/ 272544 h 583022"/>
                  <a:gd name="connsiteX11" fmla="*/ 320074 w 417215"/>
                  <a:gd name="connsiteY11" fmla="*/ 269870 h 583022"/>
                  <a:gd name="connsiteX12" fmla="*/ 323878 w 417215"/>
                  <a:gd name="connsiteY12" fmla="*/ 265758 h 583022"/>
                  <a:gd name="connsiteX13" fmla="*/ 325626 w 417215"/>
                  <a:gd name="connsiteY13" fmla="*/ 259280 h 583022"/>
                  <a:gd name="connsiteX14" fmla="*/ 321616 w 417215"/>
                  <a:gd name="connsiteY14" fmla="*/ 256504 h 583022"/>
                  <a:gd name="connsiteX15" fmla="*/ 317606 w 417215"/>
                  <a:gd name="connsiteY15" fmla="*/ 253111 h 583022"/>
                  <a:gd name="connsiteX16" fmla="*/ 322542 w 417215"/>
                  <a:gd name="connsiteY16" fmla="*/ 240670 h 583022"/>
                  <a:gd name="connsiteX17" fmla="*/ 324187 w 417215"/>
                  <a:gd name="connsiteY17" fmla="*/ 236351 h 583022"/>
                  <a:gd name="connsiteX18" fmla="*/ 317915 w 417215"/>
                  <a:gd name="connsiteY18" fmla="*/ 232650 h 583022"/>
                  <a:gd name="connsiteX19" fmla="*/ 307427 w 417215"/>
                  <a:gd name="connsiteY19" fmla="*/ 226173 h 583022"/>
                  <a:gd name="connsiteX20" fmla="*/ 310306 w 417215"/>
                  <a:gd name="connsiteY20" fmla="*/ 219695 h 583022"/>
                  <a:gd name="connsiteX21" fmla="*/ 315036 w 417215"/>
                  <a:gd name="connsiteY21" fmla="*/ 217433 h 583022"/>
                  <a:gd name="connsiteX22" fmla="*/ 316167 w 417215"/>
                  <a:gd name="connsiteY22" fmla="*/ 217844 h 583022"/>
                  <a:gd name="connsiteX23" fmla="*/ 318326 w 417215"/>
                  <a:gd name="connsiteY23" fmla="*/ 213114 h 583022"/>
                  <a:gd name="connsiteX24" fmla="*/ 317915 w 417215"/>
                  <a:gd name="connsiteY24" fmla="*/ 212909 h 583022"/>
                  <a:gd name="connsiteX25" fmla="*/ 317298 w 417215"/>
                  <a:gd name="connsiteY25" fmla="*/ 212600 h 583022"/>
                  <a:gd name="connsiteX26" fmla="*/ 316784 w 417215"/>
                  <a:gd name="connsiteY26" fmla="*/ 202524 h 583022"/>
                  <a:gd name="connsiteX27" fmla="*/ 320999 w 417215"/>
                  <a:gd name="connsiteY27" fmla="*/ 193271 h 583022"/>
                  <a:gd name="connsiteX28" fmla="*/ 326140 w 417215"/>
                  <a:gd name="connsiteY28" fmla="*/ 181344 h 583022"/>
                  <a:gd name="connsiteX29" fmla="*/ 327066 w 417215"/>
                  <a:gd name="connsiteY29" fmla="*/ 178156 h 583022"/>
                  <a:gd name="connsiteX30" fmla="*/ 333646 w 417215"/>
                  <a:gd name="connsiteY30" fmla="*/ 163247 h 583022"/>
                  <a:gd name="connsiteX31" fmla="*/ 337862 w 417215"/>
                  <a:gd name="connsiteY31" fmla="*/ 153583 h 583022"/>
                  <a:gd name="connsiteX32" fmla="*/ 343414 w 417215"/>
                  <a:gd name="connsiteY32" fmla="*/ 145357 h 583022"/>
                  <a:gd name="connsiteX33" fmla="*/ 343414 w 417215"/>
                  <a:gd name="connsiteY33" fmla="*/ 145357 h 583022"/>
                  <a:gd name="connsiteX34" fmla="*/ 343928 w 417215"/>
                  <a:gd name="connsiteY34" fmla="*/ 144946 h 583022"/>
                  <a:gd name="connsiteX35" fmla="*/ 349274 w 417215"/>
                  <a:gd name="connsiteY35" fmla="*/ 139908 h 583022"/>
                  <a:gd name="connsiteX36" fmla="*/ 359556 w 417215"/>
                  <a:gd name="connsiteY36" fmla="*/ 129626 h 583022"/>
                  <a:gd name="connsiteX37" fmla="*/ 361716 w 417215"/>
                  <a:gd name="connsiteY37" fmla="*/ 127055 h 583022"/>
                  <a:gd name="connsiteX38" fmla="*/ 381251 w 417215"/>
                  <a:gd name="connsiteY38" fmla="*/ 107109 h 583022"/>
                  <a:gd name="connsiteX39" fmla="*/ 393898 w 417215"/>
                  <a:gd name="connsiteY39" fmla="*/ 97238 h 583022"/>
                  <a:gd name="connsiteX40" fmla="*/ 403151 w 417215"/>
                  <a:gd name="connsiteY40" fmla="*/ 92611 h 583022"/>
                  <a:gd name="connsiteX41" fmla="*/ 413022 w 417215"/>
                  <a:gd name="connsiteY41" fmla="*/ 87265 h 583022"/>
                  <a:gd name="connsiteX42" fmla="*/ 413639 w 417215"/>
                  <a:gd name="connsiteY42" fmla="*/ 86545 h 583022"/>
                  <a:gd name="connsiteX43" fmla="*/ 416826 w 417215"/>
                  <a:gd name="connsiteY43" fmla="*/ 63205 h 583022"/>
                  <a:gd name="connsiteX44" fmla="*/ 409320 w 417215"/>
                  <a:gd name="connsiteY44" fmla="*/ 62691 h 583022"/>
                  <a:gd name="connsiteX45" fmla="*/ 409218 w 417215"/>
                  <a:gd name="connsiteY45" fmla="*/ 62691 h 583022"/>
                  <a:gd name="connsiteX46" fmla="*/ 409115 w 417215"/>
                  <a:gd name="connsiteY46" fmla="*/ 62691 h 583022"/>
                  <a:gd name="connsiteX47" fmla="*/ 408806 w 417215"/>
                  <a:gd name="connsiteY47" fmla="*/ 62691 h 583022"/>
                  <a:gd name="connsiteX48" fmla="*/ 408704 w 417215"/>
                  <a:gd name="connsiteY48" fmla="*/ 63411 h 583022"/>
                  <a:gd name="connsiteX49" fmla="*/ 404385 w 417215"/>
                  <a:gd name="connsiteY49" fmla="*/ 76880 h 583022"/>
                  <a:gd name="connsiteX50" fmla="*/ 398730 w 417215"/>
                  <a:gd name="connsiteY50" fmla="*/ 86134 h 583022"/>
                  <a:gd name="connsiteX51" fmla="*/ 397805 w 417215"/>
                  <a:gd name="connsiteY51" fmla="*/ 87059 h 583022"/>
                  <a:gd name="connsiteX52" fmla="*/ 395234 w 417215"/>
                  <a:gd name="connsiteY52" fmla="*/ 88190 h 583022"/>
                  <a:gd name="connsiteX53" fmla="*/ 394926 w 417215"/>
                  <a:gd name="connsiteY53" fmla="*/ 88190 h 583022"/>
                  <a:gd name="connsiteX54" fmla="*/ 388859 w 417215"/>
                  <a:gd name="connsiteY54" fmla="*/ 91480 h 583022"/>
                  <a:gd name="connsiteX55" fmla="*/ 382073 w 417215"/>
                  <a:gd name="connsiteY55" fmla="*/ 94565 h 583022"/>
                  <a:gd name="connsiteX56" fmla="*/ 377447 w 417215"/>
                  <a:gd name="connsiteY56" fmla="*/ 96107 h 583022"/>
                  <a:gd name="connsiteX57" fmla="*/ 368399 w 417215"/>
                  <a:gd name="connsiteY57" fmla="*/ 97238 h 583022"/>
                  <a:gd name="connsiteX58" fmla="*/ 361716 w 417215"/>
                  <a:gd name="connsiteY58" fmla="*/ 96621 h 583022"/>
                  <a:gd name="connsiteX59" fmla="*/ 358528 w 417215"/>
                  <a:gd name="connsiteY59" fmla="*/ 96929 h 583022"/>
                  <a:gd name="connsiteX60" fmla="*/ 358528 w 417215"/>
                  <a:gd name="connsiteY60" fmla="*/ 96929 h 583022"/>
                  <a:gd name="connsiteX61" fmla="*/ 354827 w 417215"/>
                  <a:gd name="connsiteY61" fmla="*/ 95799 h 583022"/>
                  <a:gd name="connsiteX62" fmla="*/ 354210 w 417215"/>
                  <a:gd name="connsiteY62" fmla="*/ 95387 h 583022"/>
                  <a:gd name="connsiteX63" fmla="*/ 348349 w 417215"/>
                  <a:gd name="connsiteY63" fmla="*/ 94565 h 583022"/>
                  <a:gd name="connsiteX64" fmla="*/ 342077 w 417215"/>
                  <a:gd name="connsiteY64" fmla="*/ 93023 h 583022"/>
                  <a:gd name="connsiteX65" fmla="*/ 341769 w 417215"/>
                  <a:gd name="connsiteY65" fmla="*/ 91377 h 583022"/>
                  <a:gd name="connsiteX66" fmla="*/ 344133 w 417215"/>
                  <a:gd name="connsiteY66" fmla="*/ 88498 h 583022"/>
                  <a:gd name="connsiteX67" fmla="*/ 348863 w 417215"/>
                  <a:gd name="connsiteY67" fmla="*/ 80684 h 583022"/>
                  <a:gd name="connsiteX68" fmla="*/ 352667 w 417215"/>
                  <a:gd name="connsiteY68" fmla="*/ 73487 h 583022"/>
                  <a:gd name="connsiteX69" fmla="*/ 359556 w 417215"/>
                  <a:gd name="connsiteY69" fmla="*/ 65981 h 583022"/>
                  <a:gd name="connsiteX70" fmla="*/ 364389 w 417215"/>
                  <a:gd name="connsiteY70" fmla="*/ 60635 h 583022"/>
                  <a:gd name="connsiteX71" fmla="*/ 364903 w 417215"/>
                  <a:gd name="connsiteY71" fmla="*/ 59504 h 583022"/>
                  <a:gd name="connsiteX72" fmla="*/ 364903 w 417215"/>
                  <a:gd name="connsiteY72" fmla="*/ 59401 h 583022"/>
                  <a:gd name="connsiteX73" fmla="*/ 363977 w 417215"/>
                  <a:gd name="connsiteY73" fmla="*/ 58475 h 583022"/>
                  <a:gd name="connsiteX74" fmla="*/ 354415 w 417215"/>
                  <a:gd name="connsiteY74" fmla="*/ 53129 h 583022"/>
                  <a:gd name="connsiteX75" fmla="*/ 341049 w 417215"/>
                  <a:gd name="connsiteY75" fmla="*/ 44492 h 583022"/>
                  <a:gd name="connsiteX76" fmla="*/ 327580 w 417215"/>
                  <a:gd name="connsiteY76" fmla="*/ 35855 h 583022"/>
                  <a:gd name="connsiteX77" fmla="*/ 320074 w 417215"/>
                  <a:gd name="connsiteY77" fmla="*/ 32462 h 583022"/>
                  <a:gd name="connsiteX78" fmla="*/ 318223 w 417215"/>
                  <a:gd name="connsiteY78" fmla="*/ 29995 h 583022"/>
                  <a:gd name="connsiteX79" fmla="*/ 313185 w 417215"/>
                  <a:gd name="connsiteY79" fmla="*/ 24442 h 583022"/>
                  <a:gd name="connsiteX80" fmla="*/ 298174 w 417215"/>
                  <a:gd name="connsiteY80" fmla="*/ 4085 h 583022"/>
                  <a:gd name="connsiteX81" fmla="*/ 298174 w 417215"/>
                  <a:gd name="connsiteY81" fmla="*/ 3982 h 583022"/>
                  <a:gd name="connsiteX82" fmla="*/ 298174 w 417215"/>
                  <a:gd name="connsiteY82" fmla="*/ 3982 h 583022"/>
                  <a:gd name="connsiteX83" fmla="*/ 297145 w 417215"/>
                  <a:gd name="connsiteY83" fmla="*/ 1617 h 583022"/>
                  <a:gd name="connsiteX84" fmla="*/ 295706 w 417215"/>
                  <a:gd name="connsiteY84" fmla="*/ 1411 h 583022"/>
                  <a:gd name="connsiteX85" fmla="*/ 284190 w 417215"/>
                  <a:gd name="connsiteY85" fmla="*/ 1411 h 583022"/>
                  <a:gd name="connsiteX86" fmla="*/ 284190 w 417215"/>
                  <a:gd name="connsiteY86" fmla="*/ 1411 h 583022"/>
                  <a:gd name="connsiteX87" fmla="*/ 284190 w 417215"/>
                  <a:gd name="connsiteY87" fmla="*/ 1411 h 583022"/>
                  <a:gd name="connsiteX88" fmla="*/ 284190 w 417215"/>
                  <a:gd name="connsiteY88" fmla="*/ 1411 h 583022"/>
                  <a:gd name="connsiteX89" fmla="*/ 281517 w 417215"/>
                  <a:gd name="connsiteY89" fmla="*/ 5421 h 583022"/>
                  <a:gd name="connsiteX90" fmla="*/ 274320 w 417215"/>
                  <a:gd name="connsiteY90" fmla="*/ 13030 h 583022"/>
                  <a:gd name="connsiteX91" fmla="*/ 272161 w 417215"/>
                  <a:gd name="connsiteY91" fmla="*/ 10459 h 583022"/>
                  <a:gd name="connsiteX92" fmla="*/ 260131 w 417215"/>
                  <a:gd name="connsiteY92" fmla="*/ 3879 h 583022"/>
                  <a:gd name="connsiteX93" fmla="*/ 257972 w 417215"/>
                  <a:gd name="connsiteY93" fmla="*/ 3570 h 583022"/>
                  <a:gd name="connsiteX94" fmla="*/ 257560 w 417215"/>
                  <a:gd name="connsiteY94" fmla="*/ 3468 h 583022"/>
                  <a:gd name="connsiteX95" fmla="*/ 252625 w 417215"/>
                  <a:gd name="connsiteY95" fmla="*/ 1000 h 583022"/>
                  <a:gd name="connsiteX96" fmla="*/ 245428 w 417215"/>
                  <a:gd name="connsiteY96" fmla="*/ 3673 h 583022"/>
                  <a:gd name="connsiteX97" fmla="*/ 236688 w 417215"/>
                  <a:gd name="connsiteY97" fmla="*/ 10973 h 583022"/>
                  <a:gd name="connsiteX98" fmla="*/ 233192 w 417215"/>
                  <a:gd name="connsiteY98" fmla="*/ 13338 h 583022"/>
                  <a:gd name="connsiteX99" fmla="*/ 227229 w 417215"/>
                  <a:gd name="connsiteY99" fmla="*/ 31229 h 583022"/>
                  <a:gd name="connsiteX100" fmla="*/ 227229 w 417215"/>
                  <a:gd name="connsiteY100" fmla="*/ 31229 h 583022"/>
                  <a:gd name="connsiteX101" fmla="*/ 227229 w 417215"/>
                  <a:gd name="connsiteY101" fmla="*/ 31229 h 583022"/>
                  <a:gd name="connsiteX102" fmla="*/ 226715 w 417215"/>
                  <a:gd name="connsiteY102" fmla="*/ 32154 h 583022"/>
                  <a:gd name="connsiteX103" fmla="*/ 218798 w 417215"/>
                  <a:gd name="connsiteY103" fmla="*/ 38015 h 583022"/>
                  <a:gd name="connsiteX104" fmla="*/ 217975 w 417215"/>
                  <a:gd name="connsiteY104" fmla="*/ 38529 h 583022"/>
                  <a:gd name="connsiteX105" fmla="*/ 216022 w 417215"/>
                  <a:gd name="connsiteY105" fmla="*/ 39763 h 583022"/>
                  <a:gd name="connsiteX106" fmla="*/ 208619 w 417215"/>
                  <a:gd name="connsiteY106" fmla="*/ 45006 h 583022"/>
                  <a:gd name="connsiteX107" fmla="*/ 207591 w 417215"/>
                  <a:gd name="connsiteY107" fmla="*/ 46343 h 583022"/>
                  <a:gd name="connsiteX108" fmla="*/ 206974 w 417215"/>
                  <a:gd name="connsiteY108" fmla="*/ 50558 h 583022"/>
                  <a:gd name="connsiteX109" fmla="*/ 206974 w 417215"/>
                  <a:gd name="connsiteY109" fmla="*/ 50764 h 583022"/>
                  <a:gd name="connsiteX110" fmla="*/ 204095 w 417215"/>
                  <a:gd name="connsiteY110" fmla="*/ 58475 h 583022"/>
                  <a:gd name="connsiteX111" fmla="*/ 203581 w 417215"/>
                  <a:gd name="connsiteY111" fmla="*/ 60429 h 583022"/>
                  <a:gd name="connsiteX112" fmla="*/ 203992 w 417215"/>
                  <a:gd name="connsiteY112" fmla="*/ 64645 h 583022"/>
                  <a:gd name="connsiteX113" fmla="*/ 204506 w 417215"/>
                  <a:gd name="connsiteY113" fmla="*/ 69374 h 583022"/>
                  <a:gd name="connsiteX114" fmla="*/ 204506 w 417215"/>
                  <a:gd name="connsiteY114" fmla="*/ 69991 h 583022"/>
                  <a:gd name="connsiteX115" fmla="*/ 201627 w 417215"/>
                  <a:gd name="connsiteY115" fmla="*/ 76058 h 583022"/>
                  <a:gd name="connsiteX116" fmla="*/ 200085 w 417215"/>
                  <a:gd name="connsiteY116" fmla="*/ 78114 h 583022"/>
                  <a:gd name="connsiteX117" fmla="*/ 200702 w 417215"/>
                  <a:gd name="connsiteY117" fmla="*/ 80581 h 583022"/>
                  <a:gd name="connsiteX118" fmla="*/ 199982 w 417215"/>
                  <a:gd name="connsiteY118" fmla="*/ 86648 h 583022"/>
                  <a:gd name="connsiteX119" fmla="*/ 195355 w 417215"/>
                  <a:gd name="connsiteY119" fmla="*/ 89527 h 583022"/>
                  <a:gd name="connsiteX120" fmla="*/ 190934 w 417215"/>
                  <a:gd name="connsiteY120" fmla="*/ 92406 h 583022"/>
                  <a:gd name="connsiteX121" fmla="*/ 190111 w 417215"/>
                  <a:gd name="connsiteY121" fmla="*/ 93845 h 583022"/>
                  <a:gd name="connsiteX122" fmla="*/ 190111 w 417215"/>
                  <a:gd name="connsiteY122" fmla="*/ 93845 h 583022"/>
                  <a:gd name="connsiteX123" fmla="*/ 182297 w 417215"/>
                  <a:gd name="connsiteY123" fmla="*/ 108137 h 583022"/>
                  <a:gd name="connsiteX124" fmla="*/ 173249 w 417215"/>
                  <a:gd name="connsiteY124" fmla="*/ 122017 h 583022"/>
                  <a:gd name="connsiteX125" fmla="*/ 169445 w 417215"/>
                  <a:gd name="connsiteY125" fmla="*/ 126336 h 583022"/>
                  <a:gd name="connsiteX126" fmla="*/ 167389 w 417215"/>
                  <a:gd name="connsiteY126" fmla="*/ 129420 h 583022"/>
                  <a:gd name="connsiteX127" fmla="*/ 167491 w 417215"/>
                  <a:gd name="connsiteY127" fmla="*/ 130448 h 583022"/>
                  <a:gd name="connsiteX128" fmla="*/ 164098 w 417215"/>
                  <a:gd name="connsiteY128" fmla="*/ 147722 h 583022"/>
                  <a:gd name="connsiteX129" fmla="*/ 163070 w 417215"/>
                  <a:gd name="connsiteY129" fmla="*/ 148133 h 583022"/>
                  <a:gd name="connsiteX130" fmla="*/ 157826 w 417215"/>
                  <a:gd name="connsiteY130" fmla="*/ 155639 h 583022"/>
                  <a:gd name="connsiteX131" fmla="*/ 153816 w 417215"/>
                  <a:gd name="connsiteY131" fmla="*/ 160883 h 583022"/>
                  <a:gd name="connsiteX132" fmla="*/ 153816 w 417215"/>
                  <a:gd name="connsiteY132" fmla="*/ 160883 h 583022"/>
                  <a:gd name="connsiteX133" fmla="*/ 152685 w 417215"/>
                  <a:gd name="connsiteY133" fmla="*/ 162117 h 583022"/>
                  <a:gd name="connsiteX134" fmla="*/ 152274 w 417215"/>
                  <a:gd name="connsiteY134" fmla="*/ 162836 h 583022"/>
                  <a:gd name="connsiteX135" fmla="*/ 151349 w 417215"/>
                  <a:gd name="connsiteY135" fmla="*/ 164893 h 583022"/>
                  <a:gd name="connsiteX136" fmla="*/ 150526 w 417215"/>
                  <a:gd name="connsiteY136" fmla="*/ 177025 h 583022"/>
                  <a:gd name="connsiteX137" fmla="*/ 151452 w 417215"/>
                  <a:gd name="connsiteY137" fmla="*/ 193785 h 583022"/>
                  <a:gd name="connsiteX138" fmla="*/ 151246 w 417215"/>
                  <a:gd name="connsiteY138" fmla="*/ 195635 h 583022"/>
                  <a:gd name="connsiteX139" fmla="*/ 151863 w 417215"/>
                  <a:gd name="connsiteY139" fmla="*/ 199234 h 583022"/>
                  <a:gd name="connsiteX140" fmla="*/ 151863 w 417215"/>
                  <a:gd name="connsiteY140" fmla="*/ 199337 h 583022"/>
                  <a:gd name="connsiteX141" fmla="*/ 152583 w 417215"/>
                  <a:gd name="connsiteY141" fmla="*/ 203450 h 583022"/>
                  <a:gd name="connsiteX142" fmla="*/ 151246 w 417215"/>
                  <a:gd name="connsiteY142" fmla="*/ 208282 h 583022"/>
                  <a:gd name="connsiteX143" fmla="*/ 150835 w 417215"/>
                  <a:gd name="connsiteY143" fmla="*/ 209002 h 583022"/>
                  <a:gd name="connsiteX144" fmla="*/ 148573 w 417215"/>
                  <a:gd name="connsiteY144" fmla="*/ 214348 h 583022"/>
                  <a:gd name="connsiteX145" fmla="*/ 145385 w 417215"/>
                  <a:gd name="connsiteY145" fmla="*/ 220723 h 583022"/>
                  <a:gd name="connsiteX146" fmla="*/ 145385 w 417215"/>
                  <a:gd name="connsiteY146" fmla="*/ 220723 h 583022"/>
                  <a:gd name="connsiteX147" fmla="*/ 145385 w 417215"/>
                  <a:gd name="connsiteY147" fmla="*/ 220723 h 583022"/>
                  <a:gd name="connsiteX148" fmla="*/ 145385 w 417215"/>
                  <a:gd name="connsiteY148" fmla="*/ 220723 h 583022"/>
                  <a:gd name="connsiteX149" fmla="*/ 145385 w 417215"/>
                  <a:gd name="connsiteY149" fmla="*/ 220723 h 583022"/>
                  <a:gd name="connsiteX150" fmla="*/ 145385 w 417215"/>
                  <a:gd name="connsiteY150" fmla="*/ 220723 h 583022"/>
                  <a:gd name="connsiteX151" fmla="*/ 145385 w 417215"/>
                  <a:gd name="connsiteY151" fmla="*/ 220723 h 583022"/>
                  <a:gd name="connsiteX152" fmla="*/ 143740 w 417215"/>
                  <a:gd name="connsiteY152" fmla="*/ 222265 h 583022"/>
                  <a:gd name="connsiteX153" fmla="*/ 140964 w 417215"/>
                  <a:gd name="connsiteY153" fmla="*/ 227303 h 583022"/>
                  <a:gd name="connsiteX154" fmla="*/ 136337 w 417215"/>
                  <a:gd name="connsiteY154" fmla="*/ 234090 h 583022"/>
                  <a:gd name="connsiteX155" fmla="*/ 133973 w 417215"/>
                  <a:gd name="connsiteY155" fmla="*/ 243652 h 583022"/>
                  <a:gd name="connsiteX156" fmla="*/ 131094 w 417215"/>
                  <a:gd name="connsiteY156" fmla="*/ 254448 h 583022"/>
                  <a:gd name="connsiteX157" fmla="*/ 130168 w 417215"/>
                  <a:gd name="connsiteY157" fmla="*/ 255064 h 583022"/>
                  <a:gd name="connsiteX158" fmla="*/ 128009 w 417215"/>
                  <a:gd name="connsiteY158" fmla="*/ 256401 h 583022"/>
                  <a:gd name="connsiteX159" fmla="*/ 116493 w 417215"/>
                  <a:gd name="connsiteY159" fmla="*/ 269973 h 583022"/>
                  <a:gd name="connsiteX160" fmla="*/ 113923 w 417215"/>
                  <a:gd name="connsiteY160" fmla="*/ 281283 h 583022"/>
                  <a:gd name="connsiteX161" fmla="*/ 110941 w 417215"/>
                  <a:gd name="connsiteY161" fmla="*/ 291771 h 583022"/>
                  <a:gd name="connsiteX162" fmla="*/ 110735 w 417215"/>
                  <a:gd name="connsiteY162" fmla="*/ 293313 h 583022"/>
                  <a:gd name="connsiteX163" fmla="*/ 111250 w 417215"/>
                  <a:gd name="connsiteY163" fmla="*/ 294135 h 583022"/>
                  <a:gd name="connsiteX164" fmla="*/ 112278 w 417215"/>
                  <a:gd name="connsiteY164" fmla="*/ 295986 h 583022"/>
                  <a:gd name="connsiteX165" fmla="*/ 112586 w 417215"/>
                  <a:gd name="connsiteY165" fmla="*/ 297631 h 583022"/>
                  <a:gd name="connsiteX166" fmla="*/ 111764 w 417215"/>
                  <a:gd name="connsiteY166" fmla="*/ 301127 h 583022"/>
                  <a:gd name="connsiteX167" fmla="*/ 105183 w 417215"/>
                  <a:gd name="connsiteY167" fmla="*/ 305857 h 583022"/>
                  <a:gd name="connsiteX168" fmla="*/ 104875 w 417215"/>
                  <a:gd name="connsiteY168" fmla="*/ 305857 h 583022"/>
                  <a:gd name="connsiteX169" fmla="*/ 101893 w 417215"/>
                  <a:gd name="connsiteY169" fmla="*/ 307399 h 583022"/>
                  <a:gd name="connsiteX170" fmla="*/ 100659 w 417215"/>
                  <a:gd name="connsiteY170" fmla="*/ 312334 h 583022"/>
                  <a:gd name="connsiteX171" fmla="*/ 96752 w 417215"/>
                  <a:gd name="connsiteY171" fmla="*/ 320354 h 583022"/>
                  <a:gd name="connsiteX172" fmla="*/ 90789 w 417215"/>
                  <a:gd name="connsiteY172" fmla="*/ 329916 h 583022"/>
                  <a:gd name="connsiteX173" fmla="*/ 85956 w 417215"/>
                  <a:gd name="connsiteY173" fmla="*/ 338245 h 583022"/>
                  <a:gd name="connsiteX174" fmla="*/ 83694 w 417215"/>
                  <a:gd name="connsiteY174" fmla="*/ 341329 h 583022"/>
                  <a:gd name="connsiteX175" fmla="*/ 83283 w 417215"/>
                  <a:gd name="connsiteY175" fmla="*/ 343694 h 583022"/>
                  <a:gd name="connsiteX176" fmla="*/ 83489 w 417215"/>
                  <a:gd name="connsiteY176" fmla="*/ 346470 h 583022"/>
                  <a:gd name="connsiteX177" fmla="*/ 83694 w 417215"/>
                  <a:gd name="connsiteY177" fmla="*/ 349657 h 583022"/>
                  <a:gd name="connsiteX178" fmla="*/ 83283 w 417215"/>
                  <a:gd name="connsiteY178" fmla="*/ 352536 h 583022"/>
                  <a:gd name="connsiteX179" fmla="*/ 83180 w 417215"/>
                  <a:gd name="connsiteY179" fmla="*/ 352845 h 583022"/>
                  <a:gd name="connsiteX180" fmla="*/ 82358 w 417215"/>
                  <a:gd name="connsiteY180" fmla="*/ 356649 h 583022"/>
                  <a:gd name="connsiteX181" fmla="*/ 82049 w 417215"/>
                  <a:gd name="connsiteY181" fmla="*/ 358294 h 583022"/>
                  <a:gd name="connsiteX182" fmla="*/ 76394 w 417215"/>
                  <a:gd name="connsiteY182" fmla="*/ 370941 h 583022"/>
                  <a:gd name="connsiteX183" fmla="*/ 72281 w 417215"/>
                  <a:gd name="connsiteY183" fmla="*/ 377007 h 583022"/>
                  <a:gd name="connsiteX184" fmla="*/ 69711 w 417215"/>
                  <a:gd name="connsiteY184" fmla="*/ 386466 h 583022"/>
                  <a:gd name="connsiteX185" fmla="*/ 68272 w 417215"/>
                  <a:gd name="connsiteY185" fmla="*/ 396645 h 583022"/>
                  <a:gd name="connsiteX186" fmla="*/ 68066 w 417215"/>
                  <a:gd name="connsiteY186" fmla="*/ 397159 h 583022"/>
                  <a:gd name="connsiteX187" fmla="*/ 68580 w 417215"/>
                  <a:gd name="connsiteY187" fmla="*/ 399422 h 583022"/>
                  <a:gd name="connsiteX188" fmla="*/ 69402 w 417215"/>
                  <a:gd name="connsiteY188" fmla="*/ 402712 h 583022"/>
                  <a:gd name="connsiteX189" fmla="*/ 67141 w 417215"/>
                  <a:gd name="connsiteY189" fmla="*/ 407030 h 583022"/>
                  <a:gd name="connsiteX190" fmla="*/ 66935 w 417215"/>
                  <a:gd name="connsiteY190" fmla="*/ 407236 h 583022"/>
                  <a:gd name="connsiteX191" fmla="*/ 64262 w 417215"/>
                  <a:gd name="connsiteY191" fmla="*/ 410937 h 583022"/>
                  <a:gd name="connsiteX192" fmla="*/ 64262 w 417215"/>
                  <a:gd name="connsiteY192" fmla="*/ 413405 h 583022"/>
                  <a:gd name="connsiteX193" fmla="*/ 64467 w 417215"/>
                  <a:gd name="connsiteY193" fmla="*/ 413713 h 583022"/>
                  <a:gd name="connsiteX194" fmla="*/ 67552 w 417215"/>
                  <a:gd name="connsiteY194" fmla="*/ 414022 h 583022"/>
                  <a:gd name="connsiteX195" fmla="*/ 71253 w 417215"/>
                  <a:gd name="connsiteY195" fmla="*/ 414844 h 583022"/>
                  <a:gd name="connsiteX196" fmla="*/ 71664 w 417215"/>
                  <a:gd name="connsiteY196" fmla="*/ 420602 h 583022"/>
                  <a:gd name="connsiteX197" fmla="*/ 67655 w 417215"/>
                  <a:gd name="connsiteY197" fmla="*/ 423378 h 583022"/>
                  <a:gd name="connsiteX198" fmla="*/ 66832 w 417215"/>
                  <a:gd name="connsiteY198" fmla="*/ 423378 h 583022"/>
                  <a:gd name="connsiteX199" fmla="*/ 61280 w 417215"/>
                  <a:gd name="connsiteY199" fmla="*/ 424098 h 583022"/>
                  <a:gd name="connsiteX200" fmla="*/ 61280 w 417215"/>
                  <a:gd name="connsiteY200" fmla="*/ 424098 h 583022"/>
                  <a:gd name="connsiteX201" fmla="*/ 61897 w 417215"/>
                  <a:gd name="connsiteY201" fmla="*/ 425229 h 583022"/>
                  <a:gd name="connsiteX202" fmla="*/ 64570 w 417215"/>
                  <a:gd name="connsiteY202" fmla="*/ 433043 h 583022"/>
                  <a:gd name="connsiteX203" fmla="*/ 64467 w 417215"/>
                  <a:gd name="connsiteY203" fmla="*/ 433352 h 583022"/>
                  <a:gd name="connsiteX204" fmla="*/ 60766 w 417215"/>
                  <a:gd name="connsiteY204" fmla="*/ 437259 h 583022"/>
                  <a:gd name="connsiteX205" fmla="*/ 59943 w 417215"/>
                  <a:gd name="connsiteY205" fmla="*/ 437567 h 583022"/>
                  <a:gd name="connsiteX206" fmla="*/ 58709 w 417215"/>
                  <a:gd name="connsiteY206" fmla="*/ 438081 h 583022"/>
                  <a:gd name="connsiteX207" fmla="*/ 58709 w 417215"/>
                  <a:gd name="connsiteY207" fmla="*/ 438081 h 583022"/>
                  <a:gd name="connsiteX208" fmla="*/ 58709 w 417215"/>
                  <a:gd name="connsiteY208" fmla="*/ 438081 h 583022"/>
                  <a:gd name="connsiteX209" fmla="*/ 56036 w 417215"/>
                  <a:gd name="connsiteY209" fmla="*/ 443325 h 583022"/>
                  <a:gd name="connsiteX210" fmla="*/ 55008 w 417215"/>
                  <a:gd name="connsiteY210" fmla="*/ 447952 h 583022"/>
                  <a:gd name="connsiteX211" fmla="*/ 54185 w 417215"/>
                  <a:gd name="connsiteY211" fmla="*/ 449905 h 583022"/>
                  <a:gd name="connsiteX212" fmla="*/ 54083 w 417215"/>
                  <a:gd name="connsiteY212" fmla="*/ 450111 h 583022"/>
                  <a:gd name="connsiteX213" fmla="*/ 52540 w 417215"/>
                  <a:gd name="connsiteY213" fmla="*/ 456794 h 583022"/>
                  <a:gd name="connsiteX214" fmla="*/ 49044 w 417215"/>
                  <a:gd name="connsiteY214" fmla="*/ 463272 h 583022"/>
                  <a:gd name="connsiteX215" fmla="*/ 48942 w 417215"/>
                  <a:gd name="connsiteY215" fmla="*/ 463272 h 583022"/>
                  <a:gd name="connsiteX216" fmla="*/ 46371 w 417215"/>
                  <a:gd name="connsiteY216" fmla="*/ 467796 h 583022"/>
                  <a:gd name="connsiteX217" fmla="*/ 42053 w 417215"/>
                  <a:gd name="connsiteY217" fmla="*/ 474376 h 583022"/>
                  <a:gd name="connsiteX218" fmla="*/ 40819 w 417215"/>
                  <a:gd name="connsiteY218" fmla="*/ 474685 h 583022"/>
                  <a:gd name="connsiteX219" fmla="*/ 35986 w 417215"/>
                  <a:gd name="connsiteY219" fmla="*/ 479414 h 583022"/>
                  <a:gd name="connsiteX220" fmla="*/ 31977 w 417215"/>
                  <a:gd name="connsiteY220" fmla="*/ 485172 h 583022"/>
                  <a:gd name="connsiteX221" fmla="*/ 31771 w 417215"/>
                  <a:gd name="connsiteY221" fmla="*/ 485378 h 583022"/>
                  <a:gd name="connsiteX222" fmla="*/ 31154 w 417215"/>
                  <a:gd name="connsiteY222" fmla="*/ 485892 h 583022"/>
                  <a:gd name="connsiteX223" fmla="*/ 31154 w 417215"/>
                  <a:gd name="connsiteY223" fmla="*/ 485892 h 583022"/>
                  <a:gd name="connsiteX224" fmla="*/ 31154 w 417215"/>
                  <a:gd name="connsiteY224" fmla="*/ 485892 h 583022"/>
                  <a:gd name="connsiteX225" fmla="*/ 30434 w 417215"/>
                  <a:gd name="connsiteY225" fmla="*/ 490519 h 583022"/>
                  <a:gd name="connsiteX226" fmla="*/ 27658 w 417215"/>
                  <a:gd name="connsiteY226" fmla="*/ 498230 h 583022"/>
                  <a:gd name="connsiteX227" fmla="*/ 22826 w 417215"/>
                  <a:gd name="connsiteY227" fmla="*/ 504605 h 583022"/>
                  <a:gd name="connsiteX228" fmla="*/ 17376 w 417215"/>
                  <a:gd name="connsiteY228" fmla="*/ 509746 h 583022"/>
                  <a:gd name="connsiteX229" fmla="*/ 17274 w 417215"/>
                  <a:gd name="connsiteY229" fmla="*/ 509746 h 583022"/>
                  <a:gd name="connsiteX230" fmla="*/ 6992 w 417215"/>
                  <a:gd name="connsiteY230" fmla="*/ 520028 h 583022"/>
                  <a:gd name="connsiteX231" fmla="*/ 6375 w 417215"/>
                  <a:gd name="connsiteY231" fmla="*/ 521262 h 583022"/>
                  <a:gd name="connsiteX232" fmla="*/ 5552 w 417215"/>
                  <a:gd name="connsiteY232" fmla="*/ 522804 h 583022"/>
                  <a:gd name="connsiteX233" fmla="*/ 1954 w 417215"/>
                  <a:gd name="connsiteY233" fmla="*/ 534217 h 583022"/>
                  <a:gd name="connsiteX234" fmla="*/ 2056 w 417215"/>
                  <a:gd name="connsiteY234" fmla="*/ 534628 h 583022"/>
                  <a:gd name="connsiteX235" fmla="*/ 2570 w 417215"/>
                  <a:gd name="connsiteY235" fmla="*/ 536890 h 583022"/>
                  <a:gd name="connsiteX236" fmla="*/ 925 w 417215"/>
                  <a:gd name="connsiteY236" fmla="*/ 542339 h 583022"/>
                  <a:gd name="connsiteX237" fmla="*/ 617 w 417215"/>
                  <a:gd name="connsiteY237" fmla="*/ 542854 h 583022"/>
                  <a:gd name="connsiteX238" fmla="*/ 0 w 417215"/>
                  <a:gd name="connsiteY238" fmla="*/ 544498 h 583022"/>
                  <a:gd name="connsiteX239" fmla="*/ 309 w 417215"/>
                  <a:gd name="connsiteY239" fmla="*/ 545013 h 583022"/>
                  <a:gd name="connsiteX240" fmla="*/ 720 w 417215"/>
                  <a:gd name="connsiteY240" fmla="*/ 545218 h 583022"/>
                  <a:gd name="connsiteX241" fmla="*/ 5038 w 417215"/>
                  <a:gd name="connsiteY241" fmla="*/ 545732 h 583022"/>
                  <a:gd name="connsiteX242" fmla="*/ 12133 w 417215"/>
                  <a:gd name="connsiteY242" fmla="*/ 547789 h 583022"/>
                  <a:gd name="connsiteX243" fmla="*/ 11516 w 417215"/>
                  <a:gd name="connsiteY243" fmla="*/ 551387 h 583022"/>
                  <a:gd name="connsiteX244" fmla="*/ 5038 w 417215"/>
                  <a:gd name="connsiteY244" fmla="*/ 568455 h 583022"/>
                  <a:gd name="connsiteX245" fmla="*/ 5038 w 417215"/>
                  <a:gd name="connsiteY245" fmla="*/ 568661 h 583022"/>
                  <a:gd name="connsiteX246" fmla="*/ 6889 w 417215"/>
                  <a:gd name="connsiteY246" fmla="*/ 572362 h 583022"/>
                  <a:gd name="connsiteX247" fmla="*/ 8328 w 417215"/>
                  <a:gd name="connsiteY247" fmla="*/ 575550 h 583022"/>
                  <a:gd name="connsiteX248" fmla="*/ 9254 w 417215"/>
                  <a:gd name="connsiteY248" fmla="*/ 575447 h 583022"/>
                  <a:gd name="connsiteX249" fmla="*/ 32182 w 417215"/>
                  <a:gd name="connsiteY249" fmla="*/ 574933 h 583022"/>
                  <a:gd name="connsiteX250" fmla="*/ 33108 w 417215"/>
                  <a:gd name="connsiteY250" fmla="*/ 575241 h 583022"/>
                  <a:gd name="connsiteX251" fmla="*/ 38660 w 417215"/>
                  <a:gd name="connsiteY251" fmla="*/ 580176 h 583022"/>
                  <a:gd name="connsiteX252" fmla="*/ 39996 w 417215"/>
                  <a:gd name="connsiteY252" fmla="*/ 580074 h 583022"/>
                  <a:gd name="connsiteX253" fmla="*/ 45549 w 417215"/>
                  <a:gd name="connsiteY253" fmla="*/ 581822 h 583022"/>
                  <a:gd name="connsiteX254" fmla="*/ 49661 w 417215"/>
                  <a:gd name="connsiteY254" fmla="*/ 582850 h 583022"/>
                  <a:gd name="connsiteX255" fmla="*/ 48942 w 417215"/>
                  <a:gd name="connsiteY255" fmla="*/ 575550 h 583022"/>
                  <a:gd name="connsiteX256" fmla="*/ 48016 w 417215"/>
                  <a:gd name="connsiteY256" fmla="*/ 567838 h 583022"/>
                  <a:gd name="connsiteX257" fmla="*/ 49661 w 417215"/>
                  <a:gd name="connsiteY257" fmla="*/ 561463 h 583022"/>
                  <a:gd name="connsiteX258" fmla="*/ 51101 w 417215"/>
                  <a:gd name="connsiteY258" fmla="*/ 555500 h 583022"/>
                  <a:gd name="connsiteX259" fmla="*/ 51923 w 417215"/>
                  <a:gd name="connsiteY259" fmla="*/ 553135 h 583022"/>
                  <a:gd name="connsiteX260" fmla="*/ 59943 w 417215"/>
                  <a:gd name="connsiteY260" fmla="*/ 539666 h 583022"/>
                  <a:gd name="connsiteX261" fmla="*/ 65084 w 417215"/>
                  <a:gd name="connsiteY261" fmla="*/ 535553 h 583022"/>
                  <a:gd name="connsiteX262" fmla="*/ 68991 w 417215"/>
                  <a:gd name="connsiteY262" fmla="*/ 532880 h 583022"/>
                  <a:gd name="connsiteX263" fmla="*/ 81124 w 417215"/>
                  <a:gd name="connsiteY263" fmla="*/ 523729 h 583022"/>
                  <a:gd name="connsiteX264" fmla="*/ 81946 w 417215"/>
                  <a:gd name="connsiteY264" fmla="*/ 521878 h 583022"/>
                  <a:gd name="connsiteX265" fmla="*/ 95930 w 417215"/>
                  <a:gd name="connsiteY265" fmla="*/ 505222 h 583022"/>
                  <a:gd name="connsiteX266" fmla="*/ 99631 w 417215"/>
                  <a:gd name="connsiteY266" fmla="*/ 502240 h 583022"/>
                  <a:gd name="connsiteX267" fmla="*/ 107445 w 417215"/>
                  <a:gd name="connsiteY267" fmla="*/ 494631 h 583022"/>
                  <a:gd name="connsiteX268" fmla="*/ 107548 w 417215"/>
                  <a:gd name="connsiteY268" fmla="*/ 494529 h 583022"/>
                  <a:gd name="connsiteX269" fmla="*/ 108062 w 417215"/>
                  <a:gd name="connsiteY269" fmla="*/ 494015 h 583022"/>
                  <a:gd name="connsiteX270" fmla="*/ 111352 w 417215"/>
                  <a:gd name="connsiteY270" fmla="*/ 490827 h 583022"/>
                  <a:gd name="connsiteX271" fmla="*/ 122354 w 417215"/>
                  <a:gd name="connsiteY271" fmla="*/ 482088 h 583022"/>
                  <a:gd name="connsiteX272" fmla="*/ 124924 w 417215"/>
                  <a:gd name="connsiteY272" fmla="*/ 477769 h 583022"/>
                  <a:gd name="connsiteX273" fmla="*/ 128318 w 417215"/>
                  <a:gd name="connsiteY273" fmla="*/ 471703 h 583022"/>
                  <a:gd name="connsiteX274" fmla="*/ 128318 w 417215"/>
                  <a:gd name="connsiteY274" fmla="*/ 471292 h 583022"/>
                  <a:gd name="connsiteX275" fmla="*/ 121943 w 417215"/>
                  <a:gd name="connsiteY275" fmla="*/ 469647 h 583022"/>
                  <a:gd name="connsiteX276" fmla="*/ 116596 w 417215"/>
                  <a:gd name="connsiteY276" fmla="*/ 468516 h 583022"/>
                  <a:gd name="connsiteX277" fmla="*/ 110324 w 417215"/>
                  <a:gd name="connsiteY277" fmla="*/ 458851 h 583022"/>
                  <a:gd name="connsiteX278" fmla="*/ 115362 w 417215"/>
                  <a:gd name="connsiteY278" fmla="*/ 441783 h 583022"/>
                  <a:gd name="connsiteX279" fmla="*/ 128626 w 417215"/>
                  <a:gd name="connsiteY279" fmla="*/ 430678 h 583022"/>
                  <a:gd name="connsiteX280" fmla="*/ 133253 w 417215"/>
                  <a:gd name="connsiteY280" fmla="*/ 426052 h 583022"/>
                  <a:gd name="connsiteX281" fmla="*/ 143123 w 417215"/>
                  <a:gd name="connsiteY281" fmla="*/ 421630 h 583022"/>
                  <a:gd name="connsiteX282" fmla="*/ 148881 w 417215"/>
                  <a:gd name="connsiteY282" fmla="*/ 418340 h 583022"/>
                  <a:gd name="connsiteX283" fmla="*/ 149909 w 417215"/>
                  <a:gd name="connsiteY283" fmla="*/ 417518 h 583022"/>
                  <a:gd name="connsiteX284" fmla="*/ 156901 w 417215"/>
                  <a:gd name="connsiteY284" fmla="*/ 406825 h 583022"/>
                  <a:gd name="connsiteX285" fmla="*/ 157004 w 417215"/>
                  <a:gd name="connsiteY285" fmla="*/ 406619 h 583022"/>
                  <a:gd name="connsiteX286" fmla="*/ 168828 w 417215"/>
                  <a:gd name="connsiteY286" fmla="*/ 389345 h 583022"/>
                  <a:gd name="connsiteX287" fmla="*/ 174689 w 417215"/>
                  <a:gd name="connsiteY287" fmla="*/ 386364 h 583022"/>
                  <a:gd name="connsiteX288" fmla="*/ 174072 w 417215"/>
                  <a:gd name="connsiteY288" fmla="*/ 385849 h 583022"/>
                  <a:gd name="connsiteX289" fmla="*/ 171398 w 417215"/>
                  <a:gd name="connsiteY289" fmla="*/ 381737 h 583022"/>
                  <a:gd name="connsiteX290" fmla="*/ 177053 w 417215"/>
                  <a:gd name="connsiteY290" fmla="*/ 377316 h 583022"/>
                  <a:gd name="connsiteX291" fmla="*/ 181989 w 417215"/>
                  <a:gd name="connsiteY291" fmla="*/ 381017 h 583022"/>
                  <a:gd name="connsiteX292" fmla="*/ 183223 w 417215"/>
                  <a:gd name="connsiteY292" fmla="*/ 382765 h 583022"/>
                  <a:gd name="connsiteX293" fmla="*/ 183223 w 417215"/>
                  <a:gd name="connsiteY293" fmla="*/ 382765 h 583022"/>
                  <a:gd name="connsiteX294" fmla="*/ 192168 w 417215"/>
                  <a:gd name="connsiteY294" fmla="*/ 375773 h 583022"/>
                  <a:gd name="connsiteX295" fmla="*/ 192065 w 417215"/>
                  <a:gd name="connsiteY295" fmla="*/ 371763 h 583022"/>
                  <a:gd name="connsiteX296" fmla="*/ 190214 w 417215"/>
                  <a:gd name="connsiteY296" fmla="*/ 370530 h 583022"/>
                  <a:gd name="connsiteX297" fmla="*/ 186101 w 417215"/>
                  <a:gd name="connsiteY297" fmla="*/ 372792 h 583022"/>
                  <a:gd name="connsiteX298" fmla="*/ 182503 w 417215"/>
                  <a:gd name="connsiteY298" fmla="*/ 375054 h 583022"/>
                  <a:gd name="connsiteX299" fmla="*/ 177979 w 417215"/>
                  <a:gd name="connsiteY299" fmla="*/ 372483 h 583022"/>
                  <a:gd name="connsiteX300" fmla="*/ 175820 w 417215"/>
                  <a:gd name="connsiteY300" fmla="*/ 370633 h 583022"/>
                  <a:gd name="connsiteX301" fmla="*/ 174380 w 417215"/>
                  <a:gd name="connsiteY301" fmla="*/ 369913 h 583022"/>
                  <a:gd name="connsiteX302" fmla="*/ 175306 w 417215"/>
                  <a:gd name="connsiteY302" fmla="*/ 362715 h 583022"/>
                  <a:gd name="connsiteX303" fmla="*/ 176539 w 417215"/>
                  <a:gd name="connsiteY303" fmla="*/ 357369 h 583022"/>
                  <a:gd name="connsiteX304" fmla="*/ 180858 w 417215"/>
                  <a:gd name="connsiteY304" fmla="*/ 341329 h 583022"/>
                  <a:gd name="connsiteX305" fmla="*/ 190934 w 417215"/>
                  <a:gd name="connsiteY305" fmla="*/ 343283 h 583022"/>
                  <a:gd name="connsiteX306" fmla="*/ 202038 w 417215"/>
                  <a:gd name="connsiteY306" fmla="*/ 347910 h 583022"/>
                  <a:gd name="connsiteX307" fmla="*/ 220134 w 417215"/>
                  <a:gd name="connsiteY307" fmla="*/ 339170 h 583022"/>
                  <a:gd name="connsiteX308" fmla="*/ 220648 w 417215"/>
                  <a:gd name="connsiteY308" fmla="*/ 335468 h 583022"/>
                  <a:gd name="connsiteX309" fmla="*/ 226612 w 417215"/>
                  <a:gd name="connsiteY309" fmla="*/ 323028 h 583022"/>
                  <a:gd name="connsiteX310" fmla="*/ 229697 w 417215"/>
                  <a:gd name="connsiteY310" fmla="*/ 317064 h 583022"/>
                  <a:gd name="connsiteX311" fmla="*/ 228977 w 417215"/>
                  <a:gd name="connsiteY311" fmla="*/ 312334 h 583022"/>
                  <a:gd name="connsiteX312" fmla="*/ 233912 w 417215"/>
                  <a:gd name="connsiteY312" fmla="*/ 303595 h 583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</a:cxnLst>
                <a:rect l="l" t="t" r="r" b="b"/>
                <a:pathLst>
                  <a:path w="417215" h="583022">
                    <a:moveTo>
                      <a:pt x="233912" y="303595"/>
                    </a:moveTo>
                    <a:cubicBezTo>
                      <a:pt x="235352" y="303286"/>
                      <a:pt x="236688" y="303800"/>
                      <a:pt x="237408" y="305034"/>
                    </a:cubicBezTo>
                    <a:cubicBezTo>
                      <a:pt x="238128" y="306062"/>
                      <a:pt x="245428" y="306577"/>
                      <a:pt x="259514" y="304520"/>
                    </a:cubicBezTo>
                    <a:cubicBezTo>
                      <a:pt x="261159" y="303492"/>
                      <a:pt x="262907" y="302566"/>
                      <a:pt x="264758" y="301847"/>
                    </a:cubicBezTo>
                    <a:cubicBezTo>
                      <a:pt x="270413" y="299790"/>
                      <a:pt x="277816" y="297014"/>
                      <a:pt x="285424" y="293621"/>
                    </a:cubicBezTo>
                    <a:lnTo>
                      <a:pt x="285630" y="293519"/>
                    </a:lnTo>
                    <a:cubicBezTo>
                      <a:pt x="290154" y="291565"/>
                      <a:pt x="294781" y="289406"/>
                      <a:pt x="298996" y="286835"/>
                    </a:cubicBezTo>
                    <a:lnTo>
                      <a:pt x="298996" y="286835"/>
                    </a:lnTo>
                    <a:cubicBezTo>
                      <a:pt x="299510" y="286527"/>
                      <a:pt x="301053" y="285601"/>
                      <a:pt x="302184" y="284985"/>
                    </a:cubicBezTo>
                    <a:cubicBezTo>
                      <a:pt x="302492" y="284265"/>
                      <a:pt x="302800" y="283751"/>
                      <a:pt x="303212" y="283339"/>
                    </a:cubicBezTo>
                    <a:cubicBezTo>
                      <a:pt x="305577" y="278507"/>
                      <a:pt x="309381" y="274703"/>
                      <a:pt x="313905" y="272544"/>
                    </a:cubicBezTo>
                    <a:cubicBezTo>
                      <a:pt x="315858" y="271618"/>
                      <a:pt x="317812" y="270796"/>
                      <a:pt x="320074" y="269870"/>
                    </a:cubicBezTo>
                    <a:cubicBezTo>
                      <a:pt x="322027" y="267917"/>
                      <a:pt x="323159" y="266580"/>
                      <a:pt x="323878" y="265758"/>
                    </a:cubicBezTo>
                    <a:cubicBezTo>
                      <a:pt x="325626" y="263598"/>
                      <a:pt x="326243" y="261131"/>
                      <a:pt x="325626" y="259280"/>
                    </a:cubicBezTo>
                    <a:cubicBezTo>
                      <a:pt x="325112" y="257840"/>
                      <a:pt x="323673" y="256915"/>
                      <a:pt x="321616" y="256504"/>
                    </a:cubicBezTo>
                    <a:cubicBezTo>
                      <a:pt x="318943" y="255990"/>
                      <a:pt x="317915" y="254448"/>
                      <a:pt x="317606" y="253111"/>
                    </a:cubicBezTo>
                    <a:cubicBezTo>
                      <a:pt x="316475" y="249307"/>
                      <a:pt x="319251" y="243857"/>
                      <a:pt x="322542" y="240670"/>
                    </a:cubicBezTo>
                    <a:cubicBezTo>
                      <a:pt x="323570" y="239642"/>
                      <a:pt x="324701" y="238099"/>
                      <a:pt x="324187" y="236351"/>
                    </a:cubicBezTo>
                    <a:cubicBezTo>
                      <a:pt x="323570" y="234501"/>
                      <a:pt x="321102" y="233061"/>
                      <a:pt x="317915" y="232650"/>
                    </a:cubicBezTo>
                    <a:cubicBezTo>
                      <a:pt x="313596" y="232136"/>
                      <a:pt x="308455" y="229668"/>
                      <a:pt x="307427" y="226173"/>
                    </a:cubicBezTo>
                    <a:cubicBezTo>
                      <a:pt x="307016" y="224630"/>
                      <a:pt x="307119" y="222265"/>
                      <a:pt x="310306" y="219695"/>
                    </a:cubicBezTo>
                    <a:cubicBezTo>
                      <a:pt x="312363" y="218050"/>
                      <a:pt x="313802" y="217330"/>
                      <a:pt x="315036" y="217433"/>
                    </a:cubicBezTo>
                    <a:cubicBezTo>
                      <a:pt x="315447" y="217536"/>
                      <a:pt x="315858" y="217639"/>
                      <a:pt x="316167" y="217844"/>
                    </a:cubicBezTo>
                    <a:cubicBezTo>
                      <a:pt x="318018" y="214657"/>
                      <a:pt x="318326" y="213526"/>
                      <a:pt x="318326" y="213114"/>
                    </a:cubicBezTo>
                    <a:cubicBezTo>
                      <a:pt x="318223" y="213012"/>
                      <a:pt x="318018" y="212909"/>
                      <a:pt x="317915" y="212909"/>
                    </a:cubicBezTo>
                    <a:cubicBezTo>
                      <a:pt x="317709" y="212806"/>
                      <a:pt x="317504" y="212703"/>
                      <a:pt x="317298" y="212600"/>
                    </a:cubicBezTo>
                    <a:cubicBezTo>
                      <a:pt x="315344" y="211469"/>
                      <a:pt x="314727" y="209207"/>
                      <a:pt x="316784" y="202524"/>
                    </a:cubicBezTo>
                    <a:cubicBezTo>
                      <a:pt x="318223" y="197589"/>
                      <a:pt x="319560" y="195533"/>
                      <a:pt x="320999" y="193271"/>
                    </a:cubicBezTo>
                    <a:cubicBezTo>
                      <a:pt x="322542" y="190803"/>
                      <a:pt x="324187" y="188232"/>
                      <a:pt x="326140" y="181344"/>
                    </a:cubicBezTo>
                    <a:cubicBezTo>
                      <a:pt x="326449" y="180212"/>
                      <a:pt x="326757" y="179184"/>
                      <a:pt x="327066" y="178156"/>
                    </a:cubicBezTo>
                    <a:cubicBezTo>
                      <a:pt x="329122" y="172090"/>
                      <a:pt x="331590" y="167257"/>
                      <a:pt x="333646" y="163247"/>
                    </a:cubicBezTo>
                    <a:cubicBezTo>
                      <a:pt x="335497" y="159649"/>
                      <a:pt x="337142" y="156462"/>
                      <a:pt x="337862" y="153583"/>
                    </a:cubicBezTo>
                    <a:cubicBezTo>
                      <a:pt x="338478" y="150909"/>
                      <a:pt x="340638" y="148236"/>
                      <a:pt x="343414" y="145357"/>
                    </a:cubicBezTo>
                    <a:lnTo>
                      <a:pt x="343414" y="145357"/>
                    </a:lnTo>
                    <a:lnTo>
                      <a:pt x="343928" y="144946"/>
                    </a:lnTo>
                    <a:cubicBezTo>
                      <a:pt x="345573" y="143301"/>
                      <a:pt x="347321" y="141656"/>
                      <a:pt x="349274" y="139908"/>
                    </a:cubicBezTo>
                    <a:cubicBezTo>
                      <a:pt x="352565" y="136823"/>
                      <a:pt x="356266" y="133430"/>
                      <a:pt x="359556" y="129626"/>
                    </a:cubicBezTo>
                    <a:cubicBezTo>
                      <a:pt x="360276" y="128803"/>
                      <a:pt x="360996" y="127878"/>
                      <a:pt x="361716" y="127055"/>
                    </a:cubicBezTo>
                    <a:cubicBezTo>
                      <a:pt x="366651" y="120681"/>
                      <a:pt x="374362" y="113175"/>
                      <a:pt x="381251" y="107109"/>
                    </a:cubicBezTo>
                    <a:cubicBezTo>
                      <a:pt x="386289" y="102687"/>
                      <a:pt x="390916" y="99089"/>
                      <a:pt x="393898" y="97238"/>
                    </a:cubicBezTo>
                    <a:cubicBezTo>
                      <a:pt x="396468" y="95593"/>
                      <a:pt x="399861" y="94051"/>
                      <a:pt x="403151" y="92611"/>
                    </a:cubicBezTo>
                    <a:cubicBezTo>
                      <a:pt x="407161" y="90863"/>
                      <a:pt x="411274" y="89013"/>
                      <a:pt x="413022" y="87265"/>
                    </a:cubicBezTo>
                    <a:cubicBezTo>
                      <a:pt x="413228" y="87059"/>
                      <a:pt x="413433" y="86751"/>
                      <a:pt x="413639" y="86545"/>
                    </a:cubicBezTo>
                    <a:cubicBezTo>
                      <a:pt x="415798" y="82843"/>
                      <a:pt x="418163" y="65056"/>
                      <a:pt x="416826" y="63205"/>
                    </a:cubicBezTo>
                    <a:cubicBezTo>
                      <a:pt x="416518" y="62999"/>
                      <a:pt x="414975" y="62485"/>
                      <a:pt x="409320" y="62691"/>
                    </a:cubicBezTo>
                    <a:cubicBezTo>
                      <a:pt x="409320" y="62691"/>
                      <a:pt x="409218" y="62691"/>
                      <a:pt x="409218" y="62691"/>
                    </a:cubicBezTo>
                    <a:cubicBezTo>
                      <a:pt x="409218" y="62691"/>
                      <a:pt x="409115" y="62691"/>
                      <a:pt x="409115" y="62691"/>
                    </a:cubicBezTo>
                    <a:cubicBezTo>
                      <a:pt x="409012" y="62691"/>
                      <a:pt x="408909" y="62691"/>
                      <a:pt x="408806" y="62691"/>
                    </a:cubicBezTo>
                    <a:cubicBezTo>
                      <a:pt x="408704" y="62999"/>
                      <a:pt x="408704" y="63205"/>
                      <a:pt x="408704" y="63411"/>
                    </a:cubicBezTo>
                    <a:cubicBezTo>
                      <a:pt x="408395" y="66701"/>
                      <a:pt x="406647" y="72047"/>
                      <a:pt x="404385" y="76880"/>
                    </a:cubicBezTo>
                    <a:cubicBezTo>
                      <a:pt x="402637" y="80684"/>
                      <a:pt x="400581" y="84077"/>
                      <a:pt x="398730" y="86134"/>
                    </a:cubicBezTo>
                    <a:cubicBezTo>
                      <a:pt x="398422" y="86442"/>
                      <a:pt x="398113" y="86751"/>
                      <a:pt x="397805" y="87059"/>
                    </a:cubicBezTo>
                    <a:cubicBezTo>
                      <a:pt x="396879" y="87779"/>
                      <a:pt x="396057" y="88190"/>
                      <a:pt x="395234" y="88190"/>
                    </a:cubicBezTo>
                    <a:cubicBezTo>
                      <a:pt x="395132" y="88190"/>
                      <a:pt x="395029" y="88190"/>
                      <a:pt x="394926" y="88190"/>
                    </a:cubicBezTo>
                    <a:cubicBezTo>
                      <a:pt x="393178" y="87984"/>
                      <a:pt x="390916" y="89835"/>
                      <a:pt x="388859" y="91480"/>
                    </a:cubicBezTo>
                    <a:cubicBezTo>
                      <a:pt x="386495" y="93434"/>
                      <a:pt x="384130" y="95182"/>
                      <a:pt x="382073" y="94565"/>
                    </a:cubicBezTo>
                    <a:cubicBezTo>
                      <a:pt x="381045" y="94256"/>
                      <a:pt x="379195" y="95182"/>
                      <a:pt x="377447" y="96107"/>
                    </a:cubicBezTo>
                    <a:cubicBezTo>
                      <a:pt x="374465" y="97649"/>
                      <a:pt x="371072" y="99397"/>
                      <a:pt x="368399" y="97238"/>
                    </a:cubicBezTo>
                    <a:cubicBezTo>
                      <a:pt x="366856" y="96004"/>
                      <a:pt x="364183" y="96313"/>
                      <a:pt x="361716" y="96621"/>
                    </a:cubicBezTo>
                    <a:cubicBezTo>
                      <a:pt x="360584" y="96724"/>
                      <a:pt x="359556" y="96929"/>
                      <a:pt x="358528" y="96929"/>
                    </a:cubicBezTo>
                    <a:lnTo>
                      <a:pt x="358528" y="96929"/>
                    </a:lnTo>
                    <a:cubicBezTo>
                      <a:pt x="357089" y="96929"/>
                      <a:pt x="355855" y="96724"/>
                      <a:pt x="354827" y="95799"/>
                    </a:cubicBezTo>
                    <a:cubicBezTo>
                      <a:pt x="354621" y="95696"/>
                      <a:pt x="354415" y="95490"/>
                      <a:pt x="354210" y="95387"/>
                    </a:cubicBezTo>
                    <a:cubicBezTo>
                      <a:pt x="352873" y="94770"/>
                      <a:pt x="350405" y="94668"/>
                      <a:pt x="348349" y="94565"/>
                    </a:cubicBezTo>
                    <a:cubicBezTo>
                      <a:pt x="345367" y="94359"/>
                      <a:pt x="343002" y="94256"/>
                      <a:pt x="342077" y="93023"/>
                    </a:cubicBezTo>
                    <a:cubicBezTo>
                      <a:pt x="341769" y="92611"/>
                      <a:pt x="341666" y="91994"/>
                      <a:pt x="341769" y="91377"/>
                    </a:cubicBezTo>
                    <a:cubicBezTo>
                      <a:pt x="342077" y="89938"/>
                      <a:pt x="343105" y="89218"/>
                      <a:pt x="344133" y="88498"/>
                    </a:cubicBezTo>
                    <a:cubicBezTo>
                      <a:pt x="345779" y="87368"/>
                      <a:pt x="347732" y="85928"/>
                      <a:pt x="348863" y="80684"/>
                    </a:cubicBezTo>
                    <a:cubicBezTo>
                      <a:pt x="349377" y="78319"/>
                      <a:pt x="350817" y="75852"/>
                      <a:pt x="352667" y="73487"/>
                    </a:cubicBezTo>
                    <a:cubicBezTo>
                      <a:pt x="354724" y="70814"/>
                      <a:pt x="357294" y="68243"/>
                      <a:pt x="359556" y="65981"/>
                    </a:cubicBezTo>
                    <a:cubicBezTo>
                      <a:pt x="361201" y="64336"/>
                      <a:pt x="363463" y="62074"/>
                      <a:pt x="364389" y="60635"/>
                    </a:cubicBezTo>
                    <a:cubicBezTo>
                      <a:pt x="364697" y="60121"/>
                      <a:pt x="364903" y="59709"/>
                      <a:pt x="364903" y="59504"/>
                    </a:cubicBezTo>
                    <a:cubicBezTo>
                      <a:pt x="364903" y="59504"/>
                      <a:pt x="364903" y="59401"/>
                      <a:pt x="364903" y="59401"/>
                    </a:cubicBezTo>
                    <a:cubicBezTo>
                      <a:pt x="364800" y="59195"/>
                      <a:pt x="364492" y="58784"/>
                      <a:pt x="363977" y="58475"/>
                    </a:cubicBezTo>
                    <a:cubicBezTo>
                      <a:pt x="362024" y="57036"/>
                      <a:pt x="357603" y="54774"/>
                      <a:pt x="354415" y="53129"/>
                    </a:cubicBezTo>
                    <a:cubicBezTo>
                      <a:pt x="347115" y="49530"/>
                      <a:pt x="342180" y="46960"/>
                      <a:pt x="341049" y="44492"/>
                    </a:cubicBezTo>
                    <a:cubicBezTo>
                      <a:pt x="339198" y="40791"/>
                      <a:pt x="336114" y="36781"/>
                      <a:pt x="327580" y="35855"/>
                    </a:cubicBezTo>
                    <a:cubicBezTo>
                      <a:pt x="323673" y="35444"/>
                      <a:pt x="321616" y="34108"/>
                      <a:pt x="320074" y="32462"/>
                    </a:cubicBezTo>
                    <a:cubicBezTo>
                      <a:pt x="319354" y="31743"/>
                      <a:pt x="318840" y="30920"/>
                      <a:pt x="318223" y="29995"/>
                    </a:cubicBezTo>
                    <a:cubicBezTo>
                      <a:pt x="316989" y="28350"/>
                      <a:pt x="315653" y="26396"/>
                      <a:pt x="313185" y="24442"/>
                    </a:cubicBezTo>
                    <a:cubicBezTo>
                      <a:pt x="307941" y="20330"/>
                      <a:pt x="301361" y="10870"/>
                      <a:pt x="298174" y="4085"/>
                    </a:cubicBezTo>
                    <a:cubicBezTo>
                      <a:pt x="298174" y="4085"/>
                      <a:pt x="298174" y="3982"/>
                      <a:pt x="298174" y="3982"/>
                    </a:cubicBezTo>
                    <a:cubicBezTo>
                      <a:pt x="298174" y="3982"/>
                      <a:pt x="298174" y="3982"/>
                      <a:pt x="298174" y="3982"/>
                    </a:cubicBezTo>
                    <a:cubicBezTo>
                      <a:pt x="297762" y="3159"/>
                      <a:pt x="297454" y="2336"/>
                      <a:pt x="297145" y="1617"/>
                    </a:cubicBezTo>
                    <a:cubicBezTo>
                      <a:pt x="296734" y="1514"/>
                      <a:pt x="296220" y="1514"/>
                      <a:pt x="295706" y="1411"/>
                    </a:cubicBezTo>
                    <a:cubicBezTo>
                      <a:pt x="291696" y="897"/>
                      <a:pt x="285527" y="75"/>
                      <a:pt x="284190" y="1411"/>
                    </a:cubicBezTo>
                    <a:cubicBezTo>
                      <a:pt x="284190" y="1411"/>
                      <a:pt x="284190" y="1411"/>
                      <a:pt x="284190" y="1411"/>
                    </a:cubicBezTo>
                    <a:cubicBezTo>
                      <a:pt x="284190" y="1411"/>
                      <a:pt x="284190" y="1411"/>
                      <a:pt x="284190" y="1411"/>
                    </a:cubicBezTo>
                    <a:cubicBezTo>
                      <a:pt x="284190" y="1411"/>
                      <a:pt x="284190" y="1411"/>
                      <a:pt x="284190" y="1411"/>
                    </a:cubicBezTo>
                    <a:cubicBezTo>
                      <a:pt x="283471" y="2131"/>
                      <a:pt x="282545" y="3776"/>
                      <a:pt x="281517" y="5421"/>
                    </a:cubicBezTo>
                    <a:cubicBezTo>
                      <a:pt x="278433" y="10356"/>
                      <a:pt x="276479" y="13338"/>
                      <a:pt x="274320" y="13030"/>
                    </a:cubicBezTo>
                    <a:cubicBezTo>
                      <a:pt x="273292" y="12927"/>
                      <a:pt x="272572" y="12002"/>
                      <a:pt x="272161" y="10459"/>
                    </a:cubicBezTo>
                    <a:cubicBezTo>
                      <a:pt x="270824" y="5318"/>
                      <a:pt x="265580" y="4599"/>
                      <a:pt x="260131" y="3879"/>
                    </a:cubicBezTo>
                    <a:cubicBezTo>
                      <a:pt x="259411" y="3776"/>
                      <a:pt x="258691" y="3673"/>
                      <a:pt x="257972" y="3570"/>
                    </a:cubicBezTo>
                    <a:cubicBezTo>
                      <a:pt x="257869" y="3570"/>
                      <a:pt x="257663" y="3570"/>
                      <a:pt x="257560" y="3468"/>
                    </a:cubicBezTo>
                    <a:cubicBezTo>
                      <a:pt x="255093" y="3056"/>
                      <a:pt x="253653" y="1925"/>
                      <a:pt x="252625" y="1000"/>
                    </a:cubicBezTo>
                    <a:cubicBezTo>
                      <a:pt x="250980" y="-337"/>
                      <a:pt x="250260" y="-1056"/>
                      <a:pt x="245428" y="3673"/>
                    </a:cubicBezTo>
                    <a:cubicBezTo>
                      <a:pt x="242857" y="6141"/>
                      <a:pt x="239773" y="8711"/>
                      <a:pt x="236688" y="10973"/>
                    </a:cubicBezTo>
                    <a:cubicBezTo>
                      <a:pt x="235557" y="11796"/>
                      <a:pt x="234323" y="12618"/>
                      <a:pt x="233192" y="13338"/>
                    </a:cubicBezTo>
                    <a:cubicBezTo>
                      <a:pt x="231650" y="19816"/>
                      <a:pt x="229080" y="27733"/>
                      <a:pt x="227229" y="31229"/>
                    </a:cubicBezTo>
                    <a:cubicBezTo>
                      <a:pt x="227229" y="31229"/>
                      <a:pt x="227229" y="31229"/>
                      <a:pt x="227229" y="31229"/>
                    </a:cubicBezTo>
                    <a:cubicBezTo>
                      <a:pt x="227229" y="31229"/>
                      <a:pt x="227229" y="31229"/>
                      <a:pt x="227229" y="31229"/>
                    </a:cubicBezTo>
                    <a:cubicBezTo>
                      <a:pt x="227023" y="31537"/>
                      <a:pt x="226818" y="31846"/>
                      <a:pt x="226715" y="32154"/>
                    </a:cubicBezTo>
                    <a:cubicBezTo>
                      <a:pt x="225584" y="33696"/>
                      <a:pt x="222499" y="35650"/>
                      <a:pt x="218798" y="38015"/>
                    </a:cubicBezTo>
                    <a:cubicBezTo>
                      <a:pt x="218489" y="38220"/>
                      <a:pt x="218284" y="38323"/>
                      <a:pt x="217975" y="38529"/>
                    </a:cubicBezTo>
                    <a:cubicBezTo>
                      <a:pt x="217358" y="38940"/>
                      <a:pt x="216639" y="39351"/>
                      <a:pt x="216022" y="39763"/>
                    </a:cubicBezTo>
                    <a:cubicBezTo>
                      <a:pt x="213246" y="41510"/>
                      <a:pt x="210161" y="43464"/>
                      <a:pt x="208619" y="45006"/>
                    </a:cubicBezTo>
                    <a:cubicBezTo>
                      <a:pt x="208105" y="45520"/>
                      <a:pt x="207693" y="46034"/>
                      <a:pt x="207591" y="46343"/>
                    </a:cubicBezTo>
                    <a:cubicBezTo>
                      <a:pt x="207179" y="47577"/>
                      <a:pt x="207076" y="49119"/>
                      <a:pt x="206974" y="50558"/>
                    </a:cubicBezTo>
                    <a:cubicBezTo>
                      <a:pt x="206974" y="50661"/>
                      <a:pt x="206974" y="50764"/>
                      <a:pt x="206974" y="50764"/>
                    </a:cubicBezTo>
                    <a:cubicBezTo>
                      <a:pt x="206768" y="53643"/>
                      <a:pt x="206460" y="56625"/>
                      <a:pt x="204095" y="58475"/>
                    </a:cubicBezTo>
                    <a:cubicBezTo>
                      <a:pt x="203683" y="58784"/>
                      <a:pt x="203581" y="59504"/>
                      <a:pt x="203581" y="60429"/>
                    </a:cubicBezTo>
                    <a:cubicBezTo>
                      <a:pt x="203581" y="61663"/>
                      <a:pt x="203786" y="63205"/>
                      <a:pt x="203992" y="64645"/>
                    </a:cubicBezTo>
                    <a:cubicBezTo>
                      <a:pt x="204198" y="66187"/>
                      <a:pt x="204403" y="67832"/>
                      <a:pt x="204506" y="69374"/>
                    </a:cubicBezTo>
                    <a:cubicBezTo>
                      <a:pt x="204506" y="69580"/>
                      <a:pt x="204506" y="69786"/>
                      <a:pt x="204506" y="69991"/>
                    </a:cubicBezTo>
                    <a:cubicBezTo>
                      <a:pt x="204506" y="72562"/>
                      <a:pt x="203889" y="74926"/>
                      <a:pt x="201627" y="76058"/>
                    </a:cubicBezTo>
                    <a:cubicBezTo>
                      <a:pt x="200496" y="76674"/>
                      <a:pt x="200085" y="77291"/>
                      <a:pt x="200085" y="78114"/>
                    </a:cubicBezTo>
                    <a:cubicBezTo>
                      <a:pt x="200085" y="78731"/>
                      <a:pt x="200393" y="79553"/>
                      <a:pt x="200702" y="80581"/>
                    </a:cubicBezTo>
                    <a:cubicBezTo>
                      <a:pt x="201319" y="82329"/>
                      <a:pt x="202244" y="84797"/>
                      <a:pt x="199982" y="86648"/>
                    </a:cubicBezTo>
                    <a:cubicBezTo>
                      <a:pt x="198542" y="87779"/>
                      <a:pt x="196897" y="88601"/>
                      <a:pt x="195355" y="89527"/>
                    </a:cubicBezTo>
                    <a:cubicBezTo>
                      <a:pt x="193607" y="90452"/>
                      <a:pt x="191962" y="91377"/>
                      <a:pt x="190934" y="92406"/>
                    </a:cubicBezTo>
                    <a:cubicBezTo>
                      <a:pt x="190523" y="92817"/>
                      <a:pt x="190214" y="93331"/>
                      <a:pt x="190111" y="93845"/>
                    </a:cubicBezTo>
                    <a:cubicBezTo>
                      <a:pt x="190111" y="93845"/>
                      <a:pt x="190111" y="93845"/>
                      <a:pt x="190111" y="93845"/>
                    </a:cubicBezTo>
                    <a:cubicBezTo>
                      <a:pt x="189392" y="97444"/>
                      <a:pt x="187130" y="106080"/>
                      <a:pt x="182297" y="108137"/>
                    </a:cubicBezTo>
                    <a:cubicBezTo>
                      <a:pt x="178390" y="109885"/>
                      <a:pt x="174380" y="116876"/>
                      <a:pt x="173249" y="122017"/>
                    </a:cubicBezTo>
                    <a:cubicBezTo>
                      <a:pt x="172632" y="124896"/>
                      <a:pt x="170781" y="125719"/>
                      <a:pt x="169445" y="126336"/>
                    </a:cubicBezTo>
                    <a:cubicBezTo>
                      <a:pt x="168211" y="126953"/>
                      <a:pt x="167389" y="127261"/>
                      <a:pt x="167389" y="129420"/>
                    </a:cubicBezTo>
                    <a:cubicBezTo>
                      <a:pt x="167389" y="129729"/>
                      <a:pt x="167389" y="130037"/>
                      <a:pt x="167491" y="130448"/>
                    </a:cubicBezTo>
                    <a:cubicBezTo>
                      <a:pt x="168108" y="136720"/>
                      <a:pt x="168828" y="145254"/>
                      <a:pt x="164098" y="147722"/>
                    </a:cubicBezTo>
                    <a:cubicBezTo>
                      <a:pt x="163790" y="147928"/>
                      <a:pt x="163379" y="148030"/>
                      <a:pt x="163070" y="148133"/>
                    </a:cubicBezTo>
                    <a:cubicBezTo>
                      <a:pt x="160705" y="148853"/>
                      <a:pt x="159060" y="152554"/>
                      <a:pt x="157826" y="155639"/>
                    </a:cubicBezTo>
                    <a:cubicBezTo>
                      <a:pt x="156593" y="158518"/>
                      <a:pt x="155667" y="160883"/>
                      <a:pt x="153816" y="160883"/>
                    </a:cubicBezTo>
                    <a:cubicBezTo>
                      <a:pt x="153816" y="160883"/>
                      <a:pt x="153816" y="160883"/>
                      <a:pt x="153816" y="160883"/>
                    </a:cubicBezTo>
                    <a:cubicBezTo>
                      <a:pt x="153714" y="160883"/>
                      <a:pt x="153302" y="161191"/>
                      <a:pt x="152685" y="162117"/>
                    </a:cubicBezTo>
                    <a:cubicBezTo>
                      <a:pt x="152583" y="162322"/>
                      <a:pt x="152480" y="162528"/>
                      <a:pt x="152274" y="162836"/>
                    </a:cubicBezTo>
                    <a:cubicBezTo>
                      <a:pt x="151966" y="163453"/>
                      <a:pt x="151657" y="164173"/>
                      <a:pt x="151349" y="164893"/>
                    </a:cubicBezTo>
                    <a:cubicBezTo>
                      <a:pt x="150012" y="168491"/>
                      <a:pt x="149190" y="173735"/>
                      <a:pt x="150526" y="177025"/>
                    </a:cubicBezTo>
                    <a:cubicBezTo>
                      <a:pt x="153302" y="183606"/>
                      <a:pt x="152583" y="188952"/>
                      <a:pt x="151452" y="193785"/>
                    </a:cubicBezTo>
                    <a:cubicBezTo>
                      <a:pt x="151246" y="194401"/>
                      <a:pt x="151246" y="195018"/>
                      <a:pt x="151246" y="195635"/>
                    </a:cubicBezTo>
                    <a:cubicBezTo>
                      <a:pt x="151246" y="196869"/>
                      <a:pt x="151554" y="198000"/>
                      <a:pt x="151863" y="199234"/>
                    </a:cubicBezTo>
                    <a:cubicBezTo>
                      <a:pt x="151863" y="199234"/>
                      <a:pt x="151863" y="199337"/>
                      <a:pt x="151863" y="199337"/>
                    </a:cubicBezTo>
                    <a:cubicBezTo>
                      <a:pt x="152171" y="200571"/>
                      <a:pt x="152583" y="201907"/>
                      <a:pt x="152583" y="203450"/>
                    </a:cubicBezTo>
                    <a:cubicBezTo>
                      <a:pt x="152583" y="204889"/>
                      <a:pt x="152274" y="206431"/>
                      <a:pt x="151246" y="208282"/>
                    </a:cubicBezTo>
                    <a:cubicBezTo>
                      <a:pt x="151143" y="208488"/>
                      <a:pt x="151040" y="208693"/>
                      <a:pt x="150835" y="209002"/>
                    </a:cubicBezTo>
                    <a:cubicBezTo>
                      <a:pt x="149909" y="210852"/>
                      <a:pt x="149190" y="212703"/>
                      <a:pt x="148573" y="214348"/>
                    </a:cubicBezTo>
                    <a:cubicBezTo>
                      <a:pt x="147647" y="216816"/>
                      <a:pt x="146722" y="219078"/>
                      <a:pt x="145385" y="220723"/>
                    </a:cubicBezTo>
                    <a:cubicBezTo>
                      <a:pt x="145385" y="220723"/>
                      <a:pt x="145385" y="220723"/>
                      <a:pt x="145385" y="220723"/>
                    </a:cubicBezTo>
                    <a:cubicBezTo>
                      <a:pt x="145385" y="220723"/>
                      <a:pt x="145385" y="220723"/>
                      <a:pt x="145385" y="220723"/>
                    </a:cubicBezTo>
                    <a:cubicBezTo>
                      <a:pt x="145385" y="220723"/>
                      <a:pt x="145385" y="220723"/>
                      <a:pt x="145385" y="220723"/>
                    </a:cubicBezTo>
                    <a:cubicBezTo>
                      <a:pt x="145385" y="220723"/>
                      <a:pt x="145385" y="220723"/>
                      <a:pt x="145385" y="220723"/>
                    </a:cubicBezTo>
                    <a:cubicBezTo>
                      <a:pt x="145385" y="220723"/>
                      <a:pt x="145385" y="220723"/>
                      <a:pt x="145385" y="220723"/>
                    </a:cubicBezTo>
                    <a:cubicBezTo>
                      <a:pt x="145385" y="220723"/>
                      <a:pt x="145385" y="220723"/>
                      <a:pt x="145385" y="220723"/>
                    </a:cubicBezTo>
                    <a:cubicBezTo>
                      <a:pt x="144871" y="221237"/>
                      <a:pt x="144357" y="221751"/>
                      <a:pt x="143740" y="222265"/>
                    </a:cubicBezTo>
                    <a:cubicBezTo>
                      <a:pt x="142301" y="223191"/>
                      <a:pt x="141684" y="225144"/>
                      <a:pt x="140964" y="227303"/>
                    </a:cubicBezTo>
                    <a:cubicBezTo>
                      <a:pt x="140039" y="229874"/>
                      <a:pt x="139011" y="232856"/>
                      <a:pt x="136337" y="234090"/>
                    </a:cubicBezTo>
                    <a:cubicBezTo>
                      <a:pt x="134692" y="234809"/>
                      <a:pt x="134281" y="239745"/>
                      <a:pt x="133973" y="243652"/>
                    </a:cubicBezTo>
                    <a:cubicBezTo>
                      <a:pt x="133664" y="248381"/>
                      <a:pt x="133356" y="252802"/>
                      <a:pt x="131094" y="254448"/>
                    </a:cubicBezTo>
                    <a:cubicBezTo>
                      <a:pt x="130785" y="254653"/>
                      <a:pt x="130477" y="254859"/>
                      <a:pt x="130168" y="255064"/>
                    </a:cubicBezTo>
                    <a:cubicBezTo>
                      <a:pt x="129449" y="255476"/>
                      <a:pt x="128729" y="255990"/>
                      <a:pt x="128009" y="256401"/>
                    </a:cubicBezTo>
                    <a:cubicBezTo>
                      <a:pt x="123793" y="258869"/>
                      <a:pt x="118653" y="261953"/>
                      <a:pt x="116493" y="269973"/>
                    </a:cubicBezTo>
                    <a:cubicBezTo>
                      <a:pt x="115260" y="274497"/>
                      <a:pt x="114540" y="278096"/>
                      <a:pt x="113923" y="281283"/>
                    </a:cubicBezTo>
                    <a:cubicBezTo>
                      <a:pt x="112998" y="285704"/>
                      <a:pt x="112381" y="288892"/>
                      <a:pt x="110941" y="291771"/>
                    </a:cubicBezTo>
                    <a:cubicBezTo>
                      <a:pt x="110530" y="292490"/>
                      <a:pt x="110530" y="292902"/>
                      <a:pt x="110735" y="293313"/>
                    </a:cubicBezTo>
                    <a:cubicBezTo>
                      <a:pt x="110838" y="293519"/>
                      <a:pt x="111044" y="293827"/>
                      <a:pt x="111250" y="294135"/>
                    </a:cubicBezTo>
                    <a:cubicBezTo>
                      <a:pt x="111661" y="294650"/>
                      <a:pt x="112072" y="295267"/>
                      <a:pt x="112278" y="295986"/>
                    </a:cubicBezTo>
                    <a:cubicBezTo>
                      <a:pt x="112483" y="296500"/>
                      <a:pt x="112586" y="297014"/>
                      <a:pt x="112586" y="297631"/>
                    </a:cubicBezTo>
                    <a:cubicBezTo>
                      <a:pt x="112586" y="298557"/>
                      <a:pt x="112381" y="299688"/>
                      <a:pt x="111764" y="301127"/>
                    </a:cubicBezTo>
                    <a:cubicBezTo>
                      <a:pt x="110119" y="305034"/>
                      <a:pt x="107343" y="305548"/>
                      <a:pt x="105183" y="305857"/>
                    </a:cubicBezTo>
                    <a:cubicBezTo>
                      <a:pt x="105080" y="305857"/>
                      <a:pt x="104978" y="305857"/>
                      <a:pt x="104875" y="305857"/>
                    </a:cubicBezTo>
                    <a:cubicBezTo>
                      <a:pt x="103127" y="306062"/>
                      <a:pt x="102304" y="306268"/>
                      <a:pt x="101893" y="307399"/>
                    </a:cubicBezTo>
                    <a:cubicBezTo>
                      <a:pt x="101379" y="308736"/>
                      <a:pt x="101071" y="310586"/>
                      <a:pt x="100659" y="312334"/>
                    </a:cubicBezTo>
                    <a:cubicBezTo>
                      <a:pt x="99940" y="316241"/>
                      <a:pt x="99220" y="319840"/>
                      <a:pt x="96752" y="320354"/>
                    </a:cubicBezTo>
                    <a:cubicBezTo>
                      <a:pt x="94490" y="320766"/>
                      <a:pt x="92537" y="323850"/>
                      <a:pt x="90789" y="329916"/>
                    </a:cubicBezTo>
                    <a:cubicBezTo>
                      <a:pt x="89555" y="334338"/>
                      <a:pt x="87499" y="336497"/>
                      <a:pt x="85956" y="338245"/>
                    </a:cubicBezTo>
                    <a:cubicBezTo>
                      <a:pt x="85031" y="339273"/>
                      <a:pt x="84208" y="340198"/>
                      <a:pt x="83694" y="341329"/>
                    </a:cubicBezTo>
                    <a:cubicBezTo>
                      <a:pt x="83386" y="342049"/>
                      <a:pt x="83283" y="342872"/>
                      <a:pt x="83283" y="343694"/>
                    </a:cubicBezTo>
                    <a:cubicBezTo>
                      <a:pt x="83283" y="344516"/>
                      <a:pt x="83386" y="345442"/>
                      <a:pt x="83489" y="346470"/>
                    </a:cubicBezTo>
                    <a:cubicBezTo>
                      <a:pt x="83591" y="347498"/>
                      <a:pt x="83694" y="348527"/>
                      <a:pt x="83694" y="349657"/>
                    </a:cubicBezTo>
                    <a:cubicBezTo>
                      <a:pt x="83694" y="350583"/>
                      <a:pt x="83591" y="351611"/>
                      <a:pt x="83283" y="352536"/>
                    </a:cubicBezTo>
                    <a:cubicBezTo>
                      <a:pt x="83283" y="352639"/>
                      <a:pt x="83180" y="352742"/>
                      <a:pt x="83180" y="352845"/>
                    </a:cubicBezTo>
                    <a:cubicBezTo>
                      <a:pt x="82974" y="353770"/>
                      <a:pt x="82666" y="355107"/>
                      <a:pt x="82358" y="356649"/>
                    </a:cubicBezTo>
                    <a:cubicBezTo>
                      <a:pt x="82255" y="357163"/>
                      <a:pt x="82152" y="357780"/>
                      <a:pt x="82049" y="358294"/>
                    </a:cubicBezTo>
                    <a:cubicBezTo>
                      <a:pt x="80507" y="365492"/>
                      <a:pt x="79067" y="370530"/>
                      <a:pt x="76394" y="370941"/>
                    </a:cubicBezTo>
                    <a:cubicBezTo>
                      <a:pt x="75880" y="371044"/>
                      <a:pt x="74338" y="372586"/>
                      <a:pt x="72281" y="377007"/>
                    </a:cubicBezTo>
                    <a:cubicBezTo>
                      <a:pt x="70019" y="381840"/>
                      <a:pt x="69197" y="385747"/>
                      <a:pt x="69711" y="386466"/>
                    </a:cubicBezTo>
                    <a:cubicBezTo>
                      <a:pt x="72076" y="388934"/>
                      <a:pt x="70636" y="393458"/>
                      <a:pt x="68272" y="396645"/>
                    </a:cubicBezTo>
                    <a:cubicBezTo>
                      <a:pt x="68169" y="396851"/>
                      <a:pt x="68066" y="396954"/>
                      <a:pt x="68066" y="397159"/>
                    </a:cubicBezTo>
                    <a:cubicBezTo>
                      <a:pt x="67963" y="397674"/>
                      <a:pt x="68169" y="398291"/>
                      <a:pt x="68580" y="399422"/>
                    </a:cubicBezTo>
                    <a:cubicBezTo>
                      <a:pt x="68991" y="400347"/>
                      <a:pt x="69402" y="401375"/>
                      <a:pt x="69402" y="402712"/>
                    </a:cubicBezTo>
                    <a:cubicBezTo>
                      <a:pt x="69402" y="404049"/>
                      <a:pt x="68888" y="405488"/>
                      <a:pt x="67141" y="407030"/>
                    </a:cubicBezTo>
                    <a:cubicBezTo>
                      <a:pt x="67038" y="407133"/>
                      <a:pt x="66935" y="407133"/>
                      <a:pt x="66935" y="407236"/>
                    </a:cubicBezTo>
                    <a:cubicBezTo>
                      <a:pt x="65495" y="408470"/>
                      <a:pt x="64673" y="409806"/>
                      <a:pt x="64262" y="410937"/>
                    </a:cubicBezTo>
                    <a:cubicBezTo>
                      <a:pt x="63953" y="411965"/>
                      <a:pt x="63953" y="412788"/>
                      <a:pt x="64262" y="413405"/>
                    </a:cubicBezTo>
                    <a:cubicBezTo>
                      <a:pt x="64364" y="413508"/>
                      <a:pt x="64364" y="413610"/>
                      <a:pt x="64467" y="413713"/>
                    </a:cubicBezTo>
                    <a:cubicBezTo>
                      <a:pt x="65084" y="414330"/>
                      <a:pt x="66112" y="414433"/>
                      <a:pt x="67552" y="414022"/>
                    </a:cubicBezTo>
                    <a:cubicBezTo>
                      <a:pt x="69505" y="413405"/>
                      <a:pt x="70739" y="414330"/>
                      <a:pt x="71253" y="414844"/>
                    </a:cubicBezTo>
                    <a:cubicBezTo>
                      <a:pt x="72384" y="416181"/>
                      <a:pt x="72590" y="418649"/>
                      <a:pt x="71664" y="420602"/>
                    </a:cubicBezTo>
                    <a:cubicBezTo>
                      <a:pt x="70842" y="422350"/>
                      <a:pt x="69402" y="423378"/>
                      <a:pt x="67655" y="423378"/>
                    </a:cubicBezTo>
                    <a:cubicBezTo>
                      <a:pt x="67449" y="423378"/>
                      <a:pt x="67141" y="423378"/>
                      <a:pt x="66832" y="423378"/>
                    </a:cubicBezTo>
                    <a:cubicBezTo>
                      <a:pt x="64776" y="423378"/>
                      <a:pt x="61691" y="423481"/>
                      <a:pt x="61280" y="424098"/>
                    </a:cubicBezTo>
                    <a:cubicBezTo>
                      <a:pt x="61280" y="424098"/>
                      <a:pt x="61280" y="424098"/>
                      <a:pt x="61280" y="424098"/>
                    </a:cubicBezTo>
                    <a:cubicBezTo>
                      <a:pt x="61280" y="424201"/>
                      <a:pt x="61280" y="424509"/>
                      <a:pt x="61897" y="425229"/>
                    </a:cubicBezTo>
                    <a:cubicBezTo>
                      <a:pt x="64159" y="428211"/>
                      <a:pt x="65084" y="430781"/>
                      <a:pt x="64570" y="433043"/>
                    </a:cubicBezTo>
                    <a:cubicBezTo>
                      <a:pt x="64570" y="433146"/>
                      <a:pt x="64570" y="433249"/>
                      <a:pt x="64467" y="433352"/>
                    </a:cubicBezTo>
                    <a:cubicBezTo>
                      <a:pt x="64056" y="434997"/>
                      <a:pt x="62719" y="436333"/>
                      <a:pt x="60766" y="437259"/>
                    </a:cubicBezTo>
                    <a:cubicBezTo>
                      <a:pt x="60560" y="437362"/>
                      <a:pt x="60252" y="437465"/>
                      <a:pt x="59943" y="437567"/>
                    </a:cubicBezTo>
                    <a:cubicBezTo>
                      <a:pt x="59532" y="437773"/>
                      <a:pt x="59121" y="437979"/>
                      <a:pt x="58709" y="438081"/>
                    </a:cubicBezTo>
                    <a:cubicBezTo>
                      <a:pt x="58709" y="438081"/>
                      <a:pt x="58709" y="438081"/>
                      <a:pt x="58709" y="438081"/>
                    </a:cubicBezTo>
                    <a:cubicBezTo>
                      <a:pt x="58709" y="438081"/>
                      <a:pt x="58709" y="438081"/>
                      <a:pt x="58709" y="438081"/>
                    </a:cubicBezTo>
                    <a:cubicBezTo>
                      <a:pt x="56550" y="439315"/>
                      <a:pt x="56345" y="440857"/>
                      <a:pt x="56036" y="443325"/>
                    </a:cubicBezTo>
                    <a:cubicBezTo>
                      <a:pt x="55830" y="444662"/>
                      <a:pt x="55625" y="446204"/>
                      <a:pt x="55008" y="447952"/>
                    </a:cubicBezTo>
                    <a:cubicBezTo>
                      <a:pt x="54802" y="448569"/>
                      <a:pt x="54494" y="449186"/>
                      <a:pt x="54185" y="449905"/>
                    </a:cubicBezTo>
                    <a:cubicBezTo>
                      <a:pt x="54185" y="450008"/>
                      <a:pt x="54083" y="450008"/>
                      <a:pt x="54083" y="450111"/>
                    </a:cubicBezTo>
                    <a:cubicBezTo>
                      <a:pt x="52849" y="452476"/>
                      <a:pt x="52746" y="454738"/>
                      <a:pt x="52540" y="456794"/>
                    </a:cubicBezTo>
                    <a:cubicBezTo>
                      <a:pt x="52335" y="459571"/>
                      <a:pt x="52129" y="462244"/>
                      <a:pt x="49044" y="463272"/>
                    </a:cubicBezTo>
                    <a:cubicBezTo>
                      <a:pt x="49044" y="463272"/>
                      <a:pt x="48942" y="463272"/>
                      <a:pt x="48942" y="463272"/>
                    </a:cubicBezTo>
                    <a:cubicBezTo>
                      <a:pt x="47502" y="463683"/>
                      <a:pt x="46988" y="465328"/>
                      <a:pt x="46371" y="467796"/>
                    </a:cubicBezTo>
                    <a:cubicBezTo>
                      <a:pt x="45754" y="470264"/>
                      <a:pt x="45035" y="473245"/>
                      <a:pt x="42053" y="474376"/>
                    </a:cubicBezTo>
                    <a:cubicBezTo>
                      <a:pt x="41641" y="474479"/>
                      <a:pt x="41333" y="474582"/>
                      <a:pt x="40819" y="474685"/>
                    </a:cubicBezTo>
                    <a:cubicBezTo>
                      <a:pt x="37940" y="475096"/>
                      <a:pt x="37117" y="476947"/>
                      <a:pt x="35986" y="479414"/>
                    </a:cubicBezTo>
                    <a:cubicBezTo>
                      <a:pt x="35164" y="481368"/>
                      <a:pt x="34136" y="483527"/>
                      <a:pt x="31977" y="485172"/>
                    </a:cubicBezTo>
                    <a:cubicBezTo>
                      <a:pt x="31874" y="485275"/>
                      <a:pt x="31874" y="485275"/>
                      <a:pt x="31771" y="485378"/>
                    </a:cubicBezTo>
                    <a:cubicBezTo>
                      <a:pt x="31565" y="485481"/>
                      <a:pt x="31360" y="485686"/>
                      <a:pt x="31154" y="485892"/>
                    </a:cubicBezTo>
                    <a:cubicBezTo>
                      <a:pt x="31154" y="485892"/>
                      <a:pt x="31154" y="485892"/>
                      <a:pt x="31154" y="485892"/>
                    </a:cubicBezTo>
                    <a:cubicBezTo>
                      <a:pt x="31154" y="485892"/>
                      <a:pt x="31154" y="485892"/>
                      <a:pt x="31154" y="485892"/>
                    </a:cubicBezTo>
                    <a:cubicBezTo>
                      <a:pt x="30023" y="487023"/>
                      <a:pt x="30126" y="488462"/>
                      <a:pt x="30434" y="490519"/>
                    </a:cubicBezTo>
                    <a:cubicBezTo>
                      <a:pt x="30846" y="492987"/>
                      <a:pt x="31257" y="496071"/>
                      <a:pt x="27658" y="498230"/>
                    </a:cubicBezTo>
                    <a:cubicBezTo>
                      <a:pt x="25088" y="499772"/>
                      <a:pt x="23957" y="502343"/>
                      <a:pt x="22826" y="504605"/>
                    </a:cubicBezTo>
                    <a:cubicBezTo>
                      <a:pt x="21592" y="507175"/>
                      <a:pt x="20358" y="509746"/>
                      <a:pt x="17376" y="509746"/>
                    </a:cubicBezTo>
                    <a:cubicBezTo>
                      <a:pt x="17376" y="509746"/>
                      <a:pt x="17376" y="509746"/>
                      <a:pt x="17274" y="509746"/>
                    </a:cubicBezTo>
                    <a:cubicBezTo>
                      <a:pt x="13469" y="509746"/>
                      <a:pt x="8637" y="516532"/>
                      <a:pt x="6992" y="520028"/>
                    </a:cubicBezTo>
                    <a:cubicBezTo>
                      <a:pt x="6786" y="520439"/>
                      <a:pt x="6580" y="520850"/>
                      <a:pt x="6375" y="521262"/>
                    </a:cubicBezTo>
                    <a:cubicBezTo>
                      <a:pt x="6066" y="521776"/>
                      <a:pt x="5861" y="522290"/>
                      <a:pt x="5552" y="522804"/>
                    </a:cubicBezTo>
                    <a:cubicBezTo>
                      <a:pt x="3599" y="526197"/>
                      <a:pt x="925" y="530824"/>
                      <a:pt x="1954" y="534217"/>
                    </a:cubicBezTo>
                    <a:cubicBezTo>
                      <a:pt x="1954" y="534320"/>
                      <a:pt x="2056" y="534422"/>
                      <a:pt x="2056" y="534628"/>
                    </a:cubicBezTo>
                    <a:cubicBezTo>
                      <a:pt x="2365" y="535450"/>
                      <a:pt x="2468" y="536170"/>
                      <a:pt x="2570" y="536890"/>
                    </a:cubicBezTo>
                    <a:cubicBezTo>
                      <a:pt x="2673" y="538946"/>
                      <a:pt x="1748" y="540900"/>
                      <a:pt x="925" y="542339"/>
                    </a:cubicBezTo>
                    <a:cubicBezTo>
                      <a:pt x="823" y="542545"/>
                      <a:pt x="720" y="542751"/>
                      <a:pt x="617" y="542854"/>
                    </a:cubicBezTo>
                    <a:cubicBezTo>
                      <a:pt x="206" y="543676"/>
                      <a:pt x="0" y="544190"/>
                      <a:pt x="0" y="544498"/>
                    </a:cubicBezTo>
                    <a:cubicBezTo>
                      <a:pt x="0" y="544704"/>
                      <a:pt x="103" y="544910"/>
                      <a:pt x="309" y="545013"/>
                    </a:cubicBezTo>
                    <a:cubicBezTo>
                      <a:pt x="411" y="545115"/>
                      <a:pt x="514" y="545115"/>
                      <a:pt x="720" y="545218"/>
                    </a:cubicBezTo>
                    <a:cubicBezTo>
                      <a:pt x="1645" y="545527"/>
                      <a:pt x="3496" y="545630"/>
                      <a:pt x="5038" y="545732"/>
                    </a:cubicBezTo>
                    <a:cubicBezTo>
                      <a:pt x="8225" y="545835"/>
                      <a:pt x="11207" y="545938"/>
                      <a:pt x="12133" y="547789"/>
                    </a:cubicBezTo>
                    <a:cubicBezTo>
                      <a:pt x="12647" y="548817"/>
                      <a:pt x="12441" y="549948"/>
                      <a:pt x="11516" y="551387"/>
                    </a:cubicBezTo>
                    <a:cubicBezTo>
                      <a:pt x="8225" y="556528"/>
                      <a:pt x="5038" y="565988"/>
                      <a:pt x="5038" y="568455"/>
                    </a:cubicBezTo>
                    <a:cubicBezTo>
                      <a:pt x="5038" y="568558"/>
                      <a:pt x="5038" y="568558"/>
                      <a:pt x="5038" y="568661"/>
                    </a:cubicBezTo>
                    <a:cubicBezTo>
                      <a:pt x="6375" y="568969"/>
                      <a:pt x="6683" y="570820"/>
                      <a:pt x="6889" y="572362"/>
                    </a:cubicBezTo>
                    <a:cubicBezTo>
                      <a:pt x="7300" y="574933"/>
                      <a:pt x="7609" y="575652"/>
                      <a:pt x="8328" y="575550"/>
                    </a:cubicBezTo>
                    <a:cubicBezTo>
                      <a:pt x="8534" y="575550"/>
                      <a:pt x="8842" y="575447"/>
                      <a:pt x="9254" y="575447"/>
                    </a:cubicBezTo>
                    <a:cubicBezTo>
                      <a:pt x="13161" y="574933"/>
                      <a:pt x="26219" y="573391"/>
                      <a:pt x="32182" y="574933"/>
                    </a:cubicBezTo>
                    <a:cubicBezTo>
                      <a:pt x="32491" y="575035"/>
                      <a:pt x="32799" y="575138"/>
                      <a:pt x="33108" y="575241"/>
                    </a:cubicBezTo>
                    <a:cubicBezTo>
                      <a:pt x="35267" y="576064"/>
                      <a:pt x="37220" y="577709"/>
                      <a:pt x="38660" y="580176"/>
                    </a:cubicBezTo>
                    <a:cubicBezTo>
                      <a:pt x="39071" y="580074"/>
                      <a:pt x="39482" y="580074"/>
                      <a:pt x="39996" y="580074"/>
                    </a:cubicBezTo>
                    <a:cubicBezTo>
                      <a:pt x="41950" y="580074"/>
                      <a:pt x="43801" y="580999"/>
                      <a:pt x="45549" y="581822"/>
                    </a:cubicBezTo>
                    <a:cubicBezTo>
                      <a:pt x="47297" y="582644"/>
                      <a:pt x="48942" y="583364"/>
                      <a:pt x="49661" y="582850"/>
                    </a:cubicBezTo>
                    <a:cubicBezTo>
                      <a:pt x="50895" y="581822"/>
                      <a:pt x="49764" y="578326"/>
                      <a:pt x="48942" y="575550"/>
                    </a:cubicBezTo>
                    <a:cubicBezTo>
                      <a:pt x="48016" y="572568"/>
                      <a:pt x="47194" y="569689"/>
                      <a:pt x="48016" y="567838"/>
                    </a:cubicBezTo>
                    <a:cubicBezTo>
                      <a:pt x="48839" y="566193"/>
                      <a:pt x="49250" y="563725"/>
                      <a:pt x="49661" y="561463"/>
                    </a:cubicBezTo>
                    <a:cubicBezTo>
                      <a:pt x="50073" y="559407"/>
                      <a:pt x="50484" y="557248"/>
                      <a:pt x="51101" y="555500"/>
                    </a:cubicBezTo>
                    <a:cubicBezTo>
                      <a:pt x="51306" y="554883"/>
                      <a:pt x="51615" y="554061"/>
                      <a:pt x="51923" y="553135"/>
                    </a:cubicBezTo>
                    <a:cubicBezTo>
                      <a:pt x="53157" y="549023"/>
                      <a:pt x="55111" y="542854"/>
                      <a:pt x="59943" y="539666"/>
                    </a:cubicBezTo>
                    <a:cubicBezTo>
                      <a:pt x="62205" y="538227"/>
                      <a:pt x="63747" y="536787"/>
                      <a:pt x="65084" y="535553"/>
                    </a:cubicBezTo>
                    <a:cubicBezTo>
                      <a:pt x="66626" y="534217"/>
                      <a:pt x="67757" y="533188"/>
                      <a:pt x="68991" y="532880"/>
                    </a:cubicBezTo>
                    <a:cubicBezTo>
                      <a:pt x="72590" y="529590"/>
                      <a:pt x="76497" y="526608"/>
                      <a:pt x="81124" y="523729"/>
                    </a:cubicBezTo>
                    <a:cubicBezTo>
                      <a:pt x="81432" y="523112"/>
                      <a:pt x="81741" y="522598"/>
                      <a:pt x="81946" y="521878"/>
                    </a:cubicBezTo>
                    <a:cubicBezTo>
                      <a:pt x="85237" y="513653"/>
                      <a:pt x="89349" y="510157"/>
                      <a:pt x="95930" y="505222"/>
                    </a:cubicBezTo>
                    <a:cubicBezTo>
                      <a:pt x="97266" y="504091"/>
                      <a:pt x="98500" y="503165"/>
                      <a:pt x="99631" y="502240"/>
                    </a:cubicBezTo>
                    <a:cubicBezTo>
                      <a:pt x="101585" y="499464"/>
                      <a:pt x="104155" y="496893"/>
                      <a:pt x="107445" y="494631"/>
                    </a:cubicBezTo>
                    <a:cubicBezTo>
                      <a:pt x="107445" y="494631"/>
                      <a:pt x="107548" y="494529"/>
                      <a:pt x="107548" y="494529"/>
                    </a:cubicBezTo>
                    <a:cubicBezTo>
                      <a:pt x="107754" y="494323"/>
                      <a:pt x="107959" y="494117"/>
                      <a:pt x="108062" y="494015"/>
                    </a:cubicBezTo>
                    <a:cubicBezTo>
                      <a:pt x="109090" y="492884"/>
                      <a:pt x="110221" y="491752"/>
                      <a:pt x="111352" y="490827"/>
                    </a:cubicBezTo>
                    <a:cubicBezTo>
                      <a:pt x="115157" y="487229"/>
                      <a:pt x="118653" y="484453"/>
                      <a:pt x="122354" y="482088"/>
                    </a:cubicBezTo>
                    <a:cubicBezTo>
                      <a:pt x="123177" y="480648"/>
                      <a:pt x="123999" y="479209"/>
                      <a:pt x="124924" y="477769"/>
                    </a:cubicBezTo>
                    <a:cubicBezTo>
                      <a:pt x="126467" y="475302"/>
                      <a:pt x="127906" y="473040"/>
                      <a:pt x="128318" y="471703"/>
                    </a:cubicBezTo>
                    <a:cubicBezTo>
                      <a:pt x="128420" y="471497"/>
                      <a:pt x="128318" y="471395"/>
                      <a:pt x="128318" y="471292"/>
                    </a:cubicBezTo>
                    <a:cubicBezTo>
                      <a:pt x="127701" y="470366"/>
                      <a:pt x="124205" y="469955"/>
                      <a:pt x="121943" y="469647"/>
                    </a:cubicBezTo>
                    <a:cubicBezTo>
                      <a:pt x="119681" y="469338"/>
                      <a:pt x="117727" y="469132"/>
                      <a:pt x="116596" y="468516"/>
                    </a:cubicBezTo>
                    <a:cubicBezTo>
                      <a:pt x="114643" y="467487"/>
                      <a:pt x="111352" y="463889"/>
                      <a:pt x="110324" y="458851"/>
                    </a:cubicBezTo>
                    <a:cubicBezTo>
                      <a:pt x="109502" y="454944"/>
                      <a:pt x="109707" y="448877"/>
                      <a:pt x="115362" y="441783"/>
                    </a:cubicBezTo>
                    <a:cubicBezTo>
                      <a:pt x="119064" y="437053"/>
                      <a:pt x="123588" y="433352"/>
                      <a:pt x="128626" y="430678"/>
                    </a:cubicBezTo>
                    <a:cubicBezTo>
                      <a:pt x="130065" y="428931"/>
                      <a:pt x="131608" y="427285"/>
                      <a:pt x="133253" y="426052"/>
                    </a:cubicBezTo>
                    <a:cubicBezTo>
                      <a:pt x="136235" y="423687"/>
                      <a:pt x="139319" y="422350"/>
                      <a:pt x="143123" y="421630"/>
                    </a:cubicBezTo>
                    <a:cubicBezTo>
                      <a:pt x="144974" y="420294"/>
                      <a:pt x="146928" y="419163"/>
                      <a:pt x="148881" y="418340"/>
                    </a:cubicBezTo>
                    <a:cubicBezTo>
                      <a:pt x="149190" y="418032"/>
                      <a:pt x="149498" y="417826"/>
                      <a:pt x="149909" y="417518"/>
                    </a:cubicBezTo>
                    <a:cubicBezTo>
                      <a:pt x="153508" y="415461"/>
                      <a:pt x="155153" y="412068"/>
                      <a:pt x="156901" y="406825"/>
                    </a:cubicBezTo>
                    <a:lnTo>
                      <a:pt x="157004" y="406619"/>
                    </a:lnTo>
                    <a:cubicBezTo>
                      <a:pt x="159163" y="400038"/>
                      <a:pt x="162453" y="390168"/>
                      <a:pt x="168828" y="389345"/>
                    </a:cubicBezTo>
                    <a:cubicBezTo>
                      <a:pt x="172529" y="388831"/>
                      <a:pt x="174586" y="387186"/>
                      <a:pt x="174689" y="386364"/>
                    </a:cubicBezTo>
                    <a:cubicBezTo>
                      <a:pt x="174689" y="386158"/>
                      <a:pt x="174380" y="385952"/>
                      <a:pt x="174072" y="385849"/>
                    </a:cubicBezTo>
                    <a:cubicBezTo>
                      <a:pt x="172221" y="385233"/>
                      <a:pt x="171193" y="383485"/>
                      <a:pt x="171398" y="381737"/>
                    </a:cubicBezTo>
                    <a:cubicBezTo>
                      <a:pt x="171604" y="379886"/>
                      <a:pt x="173146" y="377830"/>
                      <a:pt x="177053" y="377316"/>
                    </a:cubicBezTo>
                    <a:cubicBezTo>
                      <a:pt x="181269" y="376802"/>
                      <a:pt x="181680" y="379475"/>
                      <a:pt x="181989" y="381017"/>
                    </a:cubicBezTo>
                    <a:cubicBezTo>
                      <a:pt x="182297" y="382559"/>
                      <a:pt x="182400" y="382765"/>
                      <a:pt x="183223" y="382765"/>
                    </a:cubicBezTo>
                    <a:cubicBezTo>
                      <a:pt x="183223" y="382765"/>
                      <a:pt x="183223" y="382765"/>
                      <a:pt x="183223" y="382765"/>
                    </a:cubicBezTo>
                    <a:cubicBezTo>
                      <a:pt x="185587" y="382765"/>
                      <a:pt x="190523" y="379269"/>
                      <a:pt x="192168" y="375773"/>
                    </a:cubicBezTo>
                    <a:cubicBezTo>
                      <a:pt x="192990" y="374128"/>
                      <a:pt x="192887" y="372792"/>
                      <a:pt x="192065" y="371763"/>
                    </a:cubicBezTo>
                    <a:cubicBezTo>
                      <a:pt x="191448" y="370941"/>
                      <a:pt x="190831" y="370530"/>
                      <a:pt x="190214" y="370530"/>
                    </a:cubicBezTo>
                    <a:cubicBezTo>
                      <a:pt x="188980" y="370427"/>
                      <a:pt x="187541" y="371661"/>
                      <a:pt x="186101" y="372792"/>
                    </a:cubicBezTo>
                    <a:cubicBezTo>
                      <a:pt x="184868" y="373820"/>
                      <a:pt x="183737" y="374745"/>
                      <a:pt x="182503" y="375054"/>
                    </a:cubicBezTo>
                    <a:cubicBezTo>
                      <a:pt x="180241" y="375568"/>
                      <a:pt x="178904" y="373820"/>
                      <a:pt x="177979" y="372483"/>
                    </a:cubicBezTo>
                    <a:cubicBezTo>
                      <a:pt x="177156" y="371352"/>
                      <a:pt x="176539" y="370633"/>
                      <a:pt x="175820" y="370633"/>
                    </a:cubicBezTo>
                    <a:cubicBezTo>
                      <a:pt x="175203" y="370633"/>
                      <a:pt x="174689" y="370324"/>
                      <a:pt x="174380" y="369913"/>
                    </a:cubicBezTo>
                    <a:cubicBezTo>
                      <a:pt x="173455" y="368679"/>
                      <a:pt x="174175" y="366417"/>
                      <a:pt x="175306" y="362715"/>
                    </a:cubicBezTo>
                    <a:cubicBezTo>
                      <a:pt x="175922" y="360659"/>
                      <a:pt x="176642" y="358397"/>
                      <a:pt x="176539" y="357369"/>
                    </a:cubicBezTo>
                    <a:cubicBezTo>
                      <a:pt x="176334" y="354387"/>
                      <a:pt x="176745" y="345853"/>
                      <a:pt x="180858" y="341329"/>
                    </a:cubicBezTo>
                    <a:cubicBezTo>
                      <a:pt x="183428" y="338553"/>
                      <a:pt x="187130" y="340815"/>
                      <a:pt x="190934" y="343283"/>
                    </a:cubicBezTo>
                    <a:cubicBezTo>
                      <a:pt x="194224" y="345339"/>
                      <a:pt x="198028" y="347601"/>
                      <a:pt x="202038" y="347910"/>
                    </a:cubicBezTo>
                    <a:cubicBezTo>
                      <a:pt x="210881" y="348629"/>
                      <a:pt x="219106" y="342666"/>
                      <a:pt x="220134" y="339170"/>
                    </a:cubicBezTo>
                    <a:cubicBezTo>
                      <a:pt x="220443" y="338142"/>
                      <a:pt x="220546" y="336805"/>
                      <a:pt x="220648" y="335468"/>
                    </a:cubicBezTo>
                    <a:cubicBezTo>
                      <a:pt x="220854" y="331664"/>
                      <a:pt x="221163" y="326421"/>
                      <a:pt x="226612" y="323028"/>
                    </a:cubicBezTo>
                    <a:cubicBezTo>
                      <a:pt x="230725" y="320457"/>
                      <a:pt x="230416" y="319429"/>
                      <a:pt x="229697" y="317064"/>
                    </a:cubicBezTo>
                    <a:cubicBezTo>
                      <a:pt x="229388" y="315830"/>
                      <a:pt x="228874" y="314288"/>
                      <a:pt x="228977" y="312334"/>
                    </a:cubicBezTo>
                    <a:cubicBezTo>
                      <a:pt x="228668" y="307605"/>
                      <a:pt x="231444" y="304212"/>
                      <a:pt x="233912" y="303595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853" name="Freihandform: Form 852">
                <a:extLst>
                  <a:ext uri="{FF2B5EF4-FFF2-40B4-BE49-F238E27FC236}">
                    <a16:creationId xmlns:a16="http://schemas.microsoft.com/office/drawing/2014/main" id="{A675417A-FD6C-4A05-84DA-0EA2B5F4216A}"/>
                  </a:ext>
                </a:extLst>
              </p:cNvPr>
              <p:cNvSpPr/>
              <p:nvPr/>
            </p:nvSpPr>
            <p:spPr bwMode="gray">
              <a:xfrm>
                <a:off x="6083548" y="3976742"/>
                <a:ext cx="575868" cy="649249"/>
              </a:xfrm>
              <a:custGeom>
                <a:avLst/>
                <a:gdLst>
                  <a:gd name="connsiteX0" fmla="*/ 573606 w 575868"/>
                  <a:gd name="connsiteY0" fmla="*/ 208981 h 649249"/>
                  <a:gd name="connsiteX1" fmla="*/ 574120 w 575868"/>
                  <a:gd name="connsiteY1" fmla="*/ 206925 h 649249"/>
                  <a:gd name="connsiteX2" fmla="*/ 574532 w 575868"/>
                  <a:gd name="connsiteY2" fmla="*/ 205383 h 649249"/>
                  <a:gd name="connsiteX3" fmla="*/ 575868 w 575868"/>
                  <a:gd name="connsiteY3" fmla="*/ 190063 h 649249"/>
                  <a:gd name="connsiteX4" fmla="*/ 575457 w 575868"/>
                  <a:gd name="connsiteY4" fmla="*/ 181117 h 649249"/>
                  <a:gd name="connsiteX5" fmla="*/ 563016 w 575868"/>
                  <a:gd name="connsiteY5" fmla="*/ 164666 h 649249"/>
                  <a:gd name="connsiteX6" fmla="*/ 531348 w 575868"/>
                  <a:gd name="connsiteY6" fmla="*/ 144000 h 649249"/>
                  <a:gd name="connsiteX7" fmla="*/ 490118 w 575868"/>
                  <a:gd name="connsiteY7" fmla="*/ 130017 h 649249"/>
                  <a:gd name="connsiteX8" fmla="*/ 474387 w 575868"/>
                  <a:gd name="connsiteY8" fmla="*/ 128474 h 649249"/>
                  <a:gd name="connsiteX9" fmla="*/ 451766 w 575868"/>
                  <a:gd name="connsiteY9" fmla="*/ 131456 h 649249"/>
                  <a:gd name="connsiteX10" fmla="*/ 447037 w 575868"/>
                  <a:gd name="connsiteY10" fmla="*/ 129503 h 649249"/>
                  <a:gd name="connsiteX11" fmla="*/ 441588 w 575868"/>
                  <a:gd name="connsiteY11" fmla="*/ 132998 h 649249"/>
                  <a:gd name="connsiteX12" fmla="*/ 438811 w 575868"/>
                  <a:gd name="connsiteY12" fmla="*/ 132896 h 649249"/>
                  <a:gd name="connsiteX13" fmla="*/ 440559 w 575868"/>
                  <a:gd name="connsiteY13" fmla="*/ 126007 h 649249"/>
                  <a:gd name="connsiteX14" fmla="*/ 441690 w 575868"/>
                  <a:gd name="connsiteY14" fmla="*/ 123642 h 649249"/>
                  <a:gd name="connsiteX15" fmla="*/ 440045 w 575868"/>
                  <a:gd name="connsiteY15" fmla="*/ 118295 h 649249"/>
                  <a:gd name="connsiteX16" fmla="*/ 439428 w 575868"/>
                  <a:gd name="connsiteY16" fmla="*/ 117987 h 649249"/>
                  <a:gd name="connsiteX17" fmla="*/ 429146 w 575868"/>
                  <a:gd name="connsiteY17" fmla="*/ 118398 h 649249"/>
                  <a:gd name="connsiteX18" fmla="*/ 390692 w 575868"/>
                  <a:gd name="connsiteY18" fmla="*/ 100713 h 649249"/>
                  <a:gd name="connsiteX19" fmla="*/ 390589 w 575868"/>
                  <a:gd name="connsiteY19" fmla="*/ 101536 h 649249"/>
                  <a:gd name="connsiteX20" fmla="*/ 389047 w 575868"/>
                  <a:gd name="connsiteY20" fmla="*/ 106266 h 649249"/>
                  <a:gd name="connsiteX21" fmla="*/ 385860 w 575868"/>
                  <a:gd name="connsiteY21" fmla="*/ 106163 h 649249"/>
                  <a:gd name="connsiteX22" fmla="*/ 379691 w 575868"/>
                  <a:gd name="connsiteY22" fmla="*/ 109659 h 649249"/>
                  <a:gd name="connsiteX23" fmla="*/ 371671 w 575868"/>
                  <a:gd name="connsiteY23" fmla="*/ 116136 h 649249"/>
                  <a:gd name="connsiteX24" fmla="*/ 368278 w 575868"/>
                  <a:gd name="connsiteY24" fmla="*/ 113257 h 649249"/>
                  <a:gd name="connsiteX25" fmla="*/ 370643 w 575868"/>
                  <a:gd name="connsiteY25" fmla="*/ 108733 h 649249"/>
                  <a:gd name="connsiteX26" fmla="*/ 382775 w 575868"/>
                  <a:gd name="connsiteY26" fmla="*/ 93722 h 649249"/>
                  <a:gd name="connsiteX27" fmla="*/ 371157 w 575868"/>
                  <a:gd name="connsiteY27" fmla="*/ 87450 h 649249"/>
                  <a:gd name="connsiteX28" fmla="*/ 366119 w 575868"/>
                  <a:gd name="connsiteY28" fmla="*/ 82823 h 649249"/>
                  <a:gd name="connsiteX29" fmla="*/ 355940 w 575868"/>
                  <a:gd name="connsiteY29" fmla="*/ 83748 h 649249"/>
                  <a:gd name="connsiteX30" fmla="*/ 350799 w 575868"/>
                  <a:gd name="connsiteY30" fmla="*/ 92077 h 649249"/>
                  <a:gd name="connsiteX31" fmla="*/ 348434 w 575868"/>
                  <a:gd name="connsiteY31" fmla="*/ 96703 h 649249"/>
                  <a:gd name="connsiteX32" fmla="*/ 344938 w 575868"/>
                  <a:gd name="connsiteY32" fmla="*/ 95984 h 649249"/>
                  <a:gd name="connsiteX33" fmla="*/ 342059 w 575868"/>
                  <a:gd name="connsiteY33" fmla="*/ 87655 h 649249"/>
                  <a:gd name="connsiteX34" fmla="*/ 350079 w 575868"/>
                  <a:gd name="connsiteY34" fmla="*/ 80972 h 649249"/>
                  <a:gd name="connsiteX35" fmla="*/ 350285 w 575868"/>
                  <a:gd name="connsiteY35" fmla="*/ 80972 h 649249"/>
                  <a:gd name="connsiteX36" fmla="*/ 362931 w 575868"/>
                  <a:gd name="connsiteY36" fmla="*/ 65241 h 649249"/>
                  <a:gd name="connsiteX37" fmla="*/ 351416 w 575868"/>
                  <a:gd name="connsiteY37" fmla="*/ 50949 h 649249"/>
                  <a:gd name="connsiteX38" fmla="*/ 336301 w 575868"/>
                  <a:gd name="connsiteY38" fmla="*/ 34601 h 649249"/>
                  <a:gd name="connsiteX39" fmla="*/ 337330 w 575868"/>
                  <a:gd name="connsiteY39" fmla="*/ 23908 h 649249"/>
                  <a:gd name="connsiteX40" fmla="*/ 327459 w 575868"/>
                  <a:gd name="connsiteY40" fmla="*/ 39331 h 649249"/>
                  <a:gd name="connsiteX41" fmla="*/ 327048 w 575868"/>
                  <a:gd name="connsiteY41" fmla="*/ 40565 h 649249"/>
                  <a:gd name="connsiteX42" fmla="*/ 317897 w 575868"/>
                  <a:gd name="connsiteY42" fmla="*/ 47556 h 649249"/>
                  <a:gd name="connsiteX43" fmla="*/ 310802 w 575868"/>
                  <a:gd name="connsiteY43" fmla="*/ 48379 h 649249"/>
                  <a:gd name="connsiteX44" fmla="*/ 297539 w 575868"/>
                  <a:gd name="connsiteY44" fmla="*/ 46425 h 649249"/>
                  <a:gd name="connsiteX45" fmla="*/ 297539 w 575868"/>
                  <a:gd name="connsiteY45" fmla="*/ 46528 h 649249"/>
                  <a:gd name="connsiteX46" fmla="*/ 297025 w 575868"/>
                  <a:gd name="connsiteY46" fmla="*/ 45911 h 649249"/>
                  <a:gd name="connsiteX47" fmla="*/ 295174 w 575868"/>
                  <a:gd name="connsiteY47" fmla="*/ 43238 h 649249"/>
                  <a:gd name="connsiteX48" fmla="*/ 295174 w 575868"/>
                  <a:gd name="connsiteY48" fmla="*/ 43238 h 649249"/>
                  <a:gd name="connsiteX49" fmla="*/ 290341 w 575868"/>
                  <a:gd name="connsiteY49" fmla="*/ 42210 h 649249"/>
                  <a:gd name="connsiteX50" fmla="*/ 287565 w 575868"/>
                  <a:gd name="connsiteY50" fmla="*/ 42621 h 649249"/>
                  <a:gd name="connsiteX51" fmla="*/ 286846 w 575868"/>
                  <a:gd name="connsiteY51" fmla="*/ 42724 h 649249"/>
                  <a:gd name="connsiteX52" fmla="*/ 279546 w 575868"/>
                  <a:gd name="connsiteY52" fmla="*/ 43341 h 649249"/>
                  <a:gd name="connsiteX53" fmla="*/ 276667 w 575868"/>
                  <a:gd name="connsiteY53" fmla="*/ 47248 h 649249"/>
                  <a:gd name="connsiteX54" fmla="*/ 273685 w 575868"/>
                  <a:gd name="connsiteY54" fmla="*/ 53314 h 649249"/>
                  <a:gd name="connsiteX55" fmla="*/ 271320 w 575868"/>
                  <a:gd name="connsiteY55" fmla="*/ 53931 h 649249"/>
                  <a:gd name="connsiteX56" fmla="*/ 267721 w 575868"/>
                  <a:gd name="connsiteY56" fmla="*/ 53520 h 649249"/>
                  <a:gd name="connsiteX57" fmla="*/ 267721 w 575868"/>
                  <a:gd name="connsiteY57" fmla="*/ 53520 h 649249"/>
                  <a:gd name="connsiteX58" fmla="*/ 266282 w 575868"/>
                  <a:gd name="connsiteY58" fmla="*/ 53108 h 649249"/>
                  <a:gd name="connsiteX59" fmla="*/ 264945 w 575868"/>
                  <a:gd name="connsiteY59" fmla="*/ 52697 h 649249"/>
                  <a:gd name="connsiteX60" fmla="*/ 256206 w 575868"/>
                  <a:gd name="connsiteY60" fmla="*/ 52594 h 649249"/>
                  <a:gd name="connsiteX61" fmla="*/ 250756 w 575868"/>
                  <a:gd name="connsiteY61" fmla="*/ 55062 h 649249"/>
                  <a:gd name="connsiteX62" fmla="*/ 248803 w 575868"/>
                  <a:gd name="connsiteY62" fmla="*/ 56090 h 649249"/>
                  <a:gd name="connsiteX63" fmla="*/ 248803 w 575868"/>
                  <a:gd name="connsiteY63" fmla="*/ 56090 h 649249"/>
                  <a:gd name="connsiteX64" fmla="*/ 248803 w 575868"/>
                  <a:gd name="connsiteY64" fmla="*/ 56193 h 649249"/>
                  <a:gd name="connsiteX65" fmla="*/ 242325 w 575868"/>
                  <a:gd name="connsiteY65" fmla="*/ 59277 h 649249"/>
                  <a:gd name="connsiteX66" fmla="*/ 238932 w 575868"/>
                  <a:gd name="connsiteY66" fmla="*/ 60100 h 649249"/>
                  <a:gd name="connsiteX67" fmla="*/ 238829 w 575868"/>
                  <a:gd name="connsiteY67" fmla="*/ 60203 h 649249"/>
                  <a:gd name="connsiteX68" fmla="*/ 238521 w 575868"/>
                  <a:gd name="connsiteY68" fmla="*/ 60614 h 649249"/>
                  <a:gd name="connsiteX69" fmla="*/ 236053 w 575868"/>
                  <a:gd name="connsiteY69" fmla="*/ 62054 h 649249"/>
                  <a:gd name="connsiteX70" fmla="*/ 233894 w 575868"/>
                  <a:gd name="connsiteY70" fmla="*/ 62362 h 649249"/>
                  <a:gd name="connsiteX71" fmla="*/ 233791 w 575868"/>
                  <a:gd name="connsiteY71" fmla="*/ 62362 h 649249"/>
                  <a:gd name="connsiteX72" fmla="*/ 221453 w 575868"/>
                  <a:gd name="connsiteY72" fmla="*/ 54445 h 649249"/>
                  <a:gd name="connsiteX73" fmla="*/ 216004 w 575868"/>
                  <a:gd name="connsiteY73" fmla="*/ 33264 h 649249"/>
                  <a:gd name="connsiteX74" fmla="*/ 219191 w 575868"/>
                  <a:gd name="connsiteY74" fmla="*/ 24833 h 649249"/>
                  <a:gd name="connsiteX75" fmla="*/ 221350 w 575868"/>
                  <a:gd name="connsiteY75" fmla="*/ 18253 h 649249"/>
                  <a:gd name="connsiteX76" fmla="*/ 221247 w 575868"/>
                  <a:gd name="connsiteY76" fmla="*/ 17842 h 649249"/>
                  <a:gd name="connsiteX77" fmla="*/ 218163 w 575868"/>
                  <a:gd name="connsiteY77" fmla="*/ 13215 h 649249"/>
                  <a:gd name="connsiteX78" fmla="*/ 216826 w 575868"/>
                  <a:gd name="connsiteY78" fmla="*/ 12187 h 649249"/>
                  <a:gd name="connsiteX79" fmla="*/ 216826 w 575868"/>
                  <a:gd name="connsiteY79" fmla="*/ 12187 h 649249"/>
                  <a:gd name="connsiteX80" fmla="*/ 216826 w 575868"/>
                  <a:gd name="connsiteY80" fmla="*/ 12187 h 649249"/>
                  <a:gd name="connsiteX81" fmla="*/ 215181 w 575868"/>
                  <a:gd name="connsiteY81" fmla="*/ 5709 h 649249"/>
                  <a:gd name="connsiteX82" fmla="*/ 213330 w 575868"/>
                  <a:gd name="connsiteY82" fmla="*/ 260 h 649249"/>
                  <a:gd name="connsiteX83" fmla="*/ 212508 w 575868"/>
                  <a:gd name="connsiteY83" fmla="*/ 54 h 649249"/>
                  <a:gd name="connsiteX84" fmla="*/ 212508 w 575868"/>
                  <a:gd name="connsiteY84" fmla="*/ 54 h 649249"/>
                  <a:gd name="connsiteX85" fmla="*/ 208395 w 575868"/>
                  <a:gd name="connsiteY85" fmla="*/ 2727 h 649249"/>
                  <a:gd name="connsiteX86" fmla="*/ 208292 w 575868"/>
                  <a:gd name="connsiteY86" fmla="*/ 2830 h 649249"/>
                  <a:gd name="connsiteX87" fmla="*/ 208292 w 575868"/>
                  <a:gd name="connsiteY87" fmla="*/ 2830 h 649249"/>
                  <a:gd name="connsiteX88" fmla="*/ 208292 w 575868"/>
                  <a:gd name="connsiteY88" fmla="*/ 2933 h 649249"/>
                  <a:gd name="connsiteX89" fmla="*/ 207675 w 575868"/>
                  <a:gd name="connsiteY89" fmla="*/ 4167 h 649249"/>
                  <a:gd name="connsiteX90" fmla="*/ 205105 w 575868"/>
                  <a:gd name="connsiteY90" fmla="*/ 8177 h 649249"/>
                  <a:gd name="connsiteX91" fmla="*/ 203666 w 575868"/>
                  <a:gd name="connsiteY91" fmla="*/ 8999 h 649249"/>
                  <a:gd name="connsiteX92" fmla="*/ 198422 w 575868"/>
                  <a:gd name="connsiteY92" fmla="*/ 11673 h 649249"/>
                  <a:gd name="connsiteX93" fmla="*/ 184850 w 575868"/>
                  <a:gd name="connsiteY93" fmla="*/ 16711 h 649249"/>
                  <a:gd name="connsiteX94" fmla="*/ 179914 w 575868"/>
                  <a:gd name="connsiteY94" fmla="*/ 16916 h 649249"/>
                  <a:gd name="connsiteX95" fmla="*/ 177755 w 575868"/>
                  <a:gd name="connsiteY95" fmla="*/ 18047 h 649249"/>
                  <a:gd name="connsiteX96" fmla="*/ 175905 w 575868"/>
                  <a:gd name="connsiteY96" fmla="*/ 21338 h 649249"/>
                  <a:gd name="connsiteX97" fmla="*/ 175905 w 575868"/>
                  <a:gd name="connsiteY97" fmla="*/ 21954 h 649249"/>
                  <a:gd name="connsiteX98" fmla="*/ 175082 w 575868"/>
                  <a:gd name="connsiteY98" fmla="*/ 25039 h 649249"/>
                  <a:gd name="connsiteX99" fmla="*/ 175082 w 575868"/>
                  <a:gd name="connsiteY99" fmla="*/ 25039 h 649249"/>
                  <a:gd name="connsiteX100" fmla="*/ 175082 w 575868"/>
                  <a:gd name="connsiteY100" fmla="*/ 25039 h 649249"/>
                  <a:gd name="connsiteX101" fmla="*/ 172923 w 575868"/>
                  <a:gd name="connsiteY101" fmla="*/ 26376 h 649249"/>
                  <a:gd name="connsiteX102" fmla="*/ 168193 w 575868"/>
                  <a:gd name="connsiteY102" fmla="*/ 21749 h 649249"/>
                  <a:gd name="connsiteX103" fmla="*/ 168193 w 575868"/>
                  <a:gd name="connsiteY103" fmla="*/ 21646 h 649249"/>
                  <a:gd name="connsiteX104" fmla="*/ 168193 w 575868"/>
                  <a:gd name="connsiteY104" fmla="*/ 21543 h 649249"/>
                  <a:gd name="connsiteX105" fmla="*/ 164286 w 575868"/>
                  <a:gd name="connsiteY105" fmla="*/ 19692 h 649249"/>
                  <a:gd name="connsiteX106" fmla="*/ 162435 w 575868"/>
                  <a:gd name="connsiteY106" fmla="*/ 19487 h 649249"/>
                  <a:gd name="connsiteX107" fmla="*/ 155752 w 575868"/>
                  <a:gd name="connsiteY107" fmla="*/ 17430 h 649249"/>
                  <a:gd name="connsiteX108" fmla="*/ 149583 w 575868"/>
                  <a:gd name="connsiteY108" fmla="*/ 16299 h 649249"/>
                  <a:gd name="connsiteX109" fmla="*/ 146601 w 575868"/>
                  <a:gd name="connsiteY109" fmla="*/ 17122 h 649249"/>
                  <a:gd name="connsiteX110" fmla="*/ 147321 w 575868"/>
                  <a:gd name="connsiteY110" fmla="*/ 17739 h 649249"/>
                  <a:gd name="connsiteX111" fmla="*/ 153284 w 575868"/>
                  <a:gd name="connsiteY111" fmla="*/ 29152 h 649249"/>
                  <a:gd name="connsiteX112" fmla="*/ 153284 w 575868"/>
                  <a:gd name="connsiteY112" fmla="*/ 30591 h 649249"/>
                  <a:gd name="connsiteX113" fmla="*/ 153284 w 575868"/>
                  <a:gd name="connsiteY113" fmla="*/ 30797 h 649249"/>
                  <a:gd name="connsiteX114" fmla="*/ 154827 w 575868"/>
                  <a:gd name="connsiteY114" fmla="*/ 34395 h 649249"/>
                  <a:gd name="connsiteX115" fmla="*/ 156986 w 575868"/>
                  <a:gd name="connsiteY115" fmla="*/ 39228 h 649249"/>
                  <a:gd name="connsiteX116" fmla="*/ 156986 w 575868"/>
                  <a:gd name="connsiteY116" fmla="*/ 40256 h 649249"/>
                  <a:gd name="connsiteX117" fmla="*/ 156986 w 575868"/>
                  <a:gd name="connsiteY117" fmla="*/ 40565 h 649249"/>
                  <a:gd name="connsiteX118" fmla="*/ 156986 w 575868"/>
                  <a:gd name="connsiteY118" fmla="*/ 40873 h 649249"/>
                  <a:gd name="connsiteX119" fmla="*/ 157397 w 575868"/>
                  <a:gd name="connsiteY119" fmla="*/ 42826 h 649249"/>
                  <a:gd name="connsiteX120" fmla="*/ 160070 w 575868"/>
                  <a:gd name="connsiteY120" fmla="*/ 42312 h 649249"/>
                  <a:gd name="connsiteX121" fmla="*/ 163464 w 575868"/>
                  <a:gd name="connsiteY121" fmla="*/ 41490 h 649249"/>
                  <a:gd name="connsiteX122" fmla="*/ 163464 w 575868"/>
                  <a:gd name="connsiteY122" fmla="*/ 41490 h 649249"/>
                  <a:gd name="connsiteX123" fmla="*/ 166548 w 575868"/>
                  <a:gd name="connsiteY123" fmla="*/ 44472 h 649249"/>
                  <a:gd name="connsiteX124" fmla="*/ 161921 w 575868"/>
                  <a:gd name="connsiteY124" fmla="*/ 50127 h 649249"/>
                  <a:gd name="connsiteX125" fmla="*/ 161716 w 575868"/>
                  <a:gd name="connsiteY125" fmla="*/ 50127 h 649249"/>
                  <a:gd name="connsiteX126" fmla="*/ 159351 w 575868"/>
                  <a:gd name="connsiteY126" fmla="*/ 50846 h 649249"/>
                  <a:gd name="connsiteX127" fmla="*/ 153799 w 575868"/>
                  <a:gd name="connsiteY127" fmla="*/ 58044 h 649249"/>
                  <a:gd name="connsiteX128" fmla="*/ 148555 w 575868"/>
                  <a:gd name="connsiteY128" fmla="*/ 61745 h 649249"/>
                  <a:gd name="connsiteX129" fmla="*/ 143620 w 575868"/>
                  <a:gd name="connsiteY129" fmla="*/ 63699 h 649249"/>
                  <a:gd name="connsiteX130" fmla="*/ 142694 w 575868"/>
                  <a:gd name="connsiteY130" fmla="*/ 64521 h 649249"/>
                  <a:gd name="connsiteX131" fmla="*/ 133646 w 575868"/>
                  <a:gd name="connsiteY131" fmla="*/ 70176 h 649249"/>
                  <a:gd name="connsiteX132" fmla="*/ 131898 w 575868"/>
                  <a:gd name="connsiteY132" fmla="*/ 69456 h 649249"/>
                  <a:gd name="connsiteX133" fmla="*/ 125215 w 575868"/>
                  <a:gd name="connsiteY133" fmla="*/ 70793 h 649249"/>
                  <a:gd name="connsiteX134" fmla="*/ 125009 w 575868"/>
                  <a:gd name="connsiteY134" fmla="*/ 70896 h 649249"/>
                  <a:gd name="connsiteX135" fmla="*/ 116681 w 575868"/>
                  <a:gd name="connsiteY135" fmla="*/ 68428 h 649249"/>
                  <a:gd name="connsiteX136" fmla="*/ 115756 w 575868"/>
                  <a:gd name="connsiteY136" fmla="*/ 67606 h 649249"/>
                  <a:gd name="connsiteX137" fmla="*/ 115139 w 575868"/>
                  <a:gd name="connsiteY137" fmla="*/ 66989 h 649249"/>
                  <a:gd name="connsiteX138" fmla="*/ 114522 w 575868"/>
                  <a:gd name="connsiteY138" fmla="*/ 66372 h 649249"/>
                  <a:gd name="connsiteX139" fmla="*/ 110923 w 575868"/>
                  <a:gd name="connsiteY139" fmla="*/ 60614 h 649249"/>
                  <a:gd name="connsiteX140" fmla="*/ 104960 w 575868"/>
                  <a:gd name="connsiteY140" fmla="*/ 51463 h 649249"/>
                  <a:gd name="connsiteX141" fmla="*/ 98893 w 575868"/>
                  <a:gd name="connsiteY141" fmla="*/ 53828 h 649249"/>
                  <a:gd name="connsiteX142" fmla="*/ 90565 w 575868"/>
                  <a:gd name="connsiteY142" fmla="*/ 55679 h 649249"/>
                  <a:gd name="connsiteX143" fmla="*/ 90565 w 575868"/>
                  <a:gd name="connsiteY143" fmla="*/ 55679 h 649249"/>
                  <a:gd name="connsiteX144" fmla="*/ 90565 w 575868"/>
                  <a:gd name="connsiteY144" fmla="*/ 55679 h 649249"/>
                  <a:gd name="connsiteX145" fmla="*/ 86452 w 575868"/>
                  <a:gd name="connsiteY145" fmla="*/ 55576 h 649249"/>
                  <a:gd name="connsiteX146" fmla="*/ 69282 w 575868"/>
                  <a:gd name="connsiteY146" fmla="*/ 56707 h 649249"/>
                  <a:gd name="connsiteX147" fmla="*/ 70104 w 575868"/>
                  <a:gd name="connsiteY147" fmla="*/ 62259 h 649249"/>
                  <a:gd name="connsiteX148" fmla="*/ 70721 w 575868"/>
                  <a:gd name="connsiteY148" fmla="*/ 63185 h 649249"/>
                  <a:gd name="connsiteX149" fmla="*/ 71955 w 575868"/>
                  <a:gd name="connsiteY149" fmla="*/ 64110 h 649249"/>
                  <a:gd name="connsiteX150" fmla="*/ 77713 w 575868"/>
                  <a:gd name="connsiteY150" fmla="*/ 67811 h 649249"/>
                  <a:gd name="connsiteX151" fmla="*/ 77713 w 575868"/>
                  <a:gd name="connsiteY151" fmla="*/ 67914 h 649249"/>
                  <a:gd name="connsiteX152" fmla="*/ 76068 w 575868"/>
                  <a:gd name="connsiteY152" fmla="*/ 71616 h 649249"/>
                  <a:gd name="connsiteX153" fmla="*/ 75040 w 575868"/>
                  <a:gd name="connsiteY153" fmla="*/ 72438 h 649249"/>
                  <a:gd name="connsiteX154" fmla="*/ 69693 w 575868"/>
                  <a:gd name="connsiteY154" fmla="*/ 74495 h 649249"/>
                  <a:gd name="connsiteX155" fmla="*/ 68973 w 575868"/>
                  <a:gd name="connsiteY155" fmla="*/ 74597 h 649249"/>
                  <a:gd name="connsiteX156" fmla="*/ 65169 w 575868"/>
                  <a:gd name="connsiteY156" fmla="*/ 80355 h 649249"/>
                  <a:gd name="connsiteX157" fmla="*/ 65169 w 575868"/>
                  <a:gd name="connsiteY157" fmla="*/ 80869 h 649249"/>
                  <a:gd name="connsiteX158" fmla="*/ 69590 w 575868"/>
                  <a:gd name="connsiteY158" fmla="*/ 92179 h 649249"/>
                  <a:gd name="connsiteX159" fmla="*/ 70618 w 575868"/>
                  <a:gd name="connsiteY159" fmla="*/ 93927 h 649249"/>
                  <a:gd name="connsiteX160" fmla="*/ 73394 w 575868"/>
                  <a:gd name="connsiteY160" fmla="*/ 106266 h 649249"/>
                  <a:gd name="connsiteX161" fmla="*/ 73292 w 575868"/>
                  <a:gd name="connsiteY161" fmla="*/ 106471 h 649249"/>
                  <a:gd name="connsiteX162" fmla="*/ 69076 w 575868"/>
                  <a:gd name="connsiteY162" fmla="*/ 127960 h 649249"/>
                  <a:gd name="connsiteX163" fmla="*/ 69076 w 575868"/>
                  <a:gd name="connsiteY163" fmla="*/ 128063 h 649249"/>
                  <a:gd name="connsiteX164" fmla="*/ 62496 w 575868"/>
                  <a:gd name="connsiteY164" fmla="*/ 149861 h 649249"/>
                  <a:gd name="connsiteX165" fmla="*/ 62496 w 575868"/>
                  <a:gd name="connsiteY165" fmla="*/ 149861 h 649249"/>
                  <a:gd name="connsiteX166" fmla="*/ 62496 w 575868"/>
                  <a:gd name="connsiteY166" fmla="*/ 149861 h 649249"/>
                  <a:gd name="connsiteX167" fmla="*/ 62496 w 575868"/>
                  <a:gd name="connsiteY167" fmla="*/ 149861 h 649249"/>
                  <a:gd name="connsiteX168" fmla="*/ 62496 w 575868"/>
                  <a:gd name="connsiteY168" fmla="*/ 149861 h 649249"/>
                  <a:gd name="connsiteX169" fmla="*/ 61982 w 575868"/>
                  <a:gd name="connsiteY169" fmla="*/ 150272 h 649249"/>
                  <a:gd name="connsiteX170" fmla="*/ 62084 w 575868"/>
                  <a:gd name="connsiteY170" fmla="*/ 150478 h 649249"/>
                  <a:gd name="connsiteX171" fmla="*/ 61159 w 575868"/>
                  <a:gd name="connsiteY171" fmla="*/ 150580 h 649249"/>
                  <a:gd name="connsiteX172" fmla="*/ 56532 w 575868"/>
                  <a:gd name="connsiteY172" fmla="*/ 150066 h 649249"/>
                  <a:gd name="connsiteX173" fmla="*/ 49026 w 575868"/>
                  <a:gd name="connsiteY173" fmla="*/ 151300 h 649249"/>
                  <a:gd name="connsiteX174" fmla="*/ 40390 w 575868"/>
                  <a:gd name="connsiteY174" fmla="*/ 154796 h 649249"/>
                  <a:gd name="connsiteX175" fmla="*/ 39876 w 575868"/>
                  <a:gd name="connsiteY175" fmla="*/ 154899 h 649249"/>
                  <a:gd name="connsiteX176" fmla="*/ 39259 w 575868"/>
                  <a:gd name="connsiteY176" fmla="*/ 155002 h 649249"/>
                  <a:gd name="connsiteX177" fmla="*/ 31033 w 575868"/>
                  <a:gd name="connsiteY177" fmla="*/ 158086 h 649249"/>
                  <a:gd name="connsiteX178" fmla="*/ 30828 w 575868"/>
                  <a:gd name="connsiteY178" fmla="*/ 158189 h 649249"/>
                  <a:gd name="connsiteX179" fmla="*/ 30622 w 575868"/>
                  <a:gd name="connsiteY179" fmla="*/ 158394 h 649249"/>
                  <a:gd name="connsiteX180" fmla="*/ 25892 w 575868"/>
                  <a:gd name="connsiteY180" fmla="*/ 161171 h 649249"/>
                  <a:gd name="connsiteX181" fmla="*/ 22705 w 575868"/>
                  <a:gd name="connsiteY181" fmla="*/ 162404 h 649249"/>
                  <a:gd name="connsiteX182" fmla="*/ 17256 w 575868"/>
                  <a:gd name="connsiteY182" fmla="*/ 167134 h 649249"/>
                  <a:gd name="connsiteX183" fmla="*/ 13965 w 575868"/>
                  <a:gd name="connsiteY183" fmla="*/ 174537 h 649249"/>
                  <a:gd name="connsiteX184" fmla="*/ 13863 w 575868"/>
                  <a:gd name="connsiteY184" fmla="*/ 174640 h 649249"/>
                  <a:gd name="connsiteX185" fmla="*/ 11189 w 575868"/>
                  <a:gd name="connsiteY185" fmla="*/ 181015 h 649249"/>
                  <a:gd name="connsiteX186" fmla="*/ 11292 w 575868"/>
                  <a:gd name="connsiteY186" fmla="*/ 181940 h 649249"/>
                  <a:gd name="connsiteX187" fmla="*/ 11395 w 575868"/>
                  <a:gd name="connsiteY187" fmla="*/ 184408 h 649249"/>
                  <a:gd name="connsiteX188" fmla="*/ 7796 w 575868"/>
                  <a:gd name="connsiteY188" fmla="*/ 188520 h 649249"/>
                  <a:gd name="connsiteX189" fmla="*/ 3786 w 575868"/>
                  <a:gd name="connsiteY189" fmla="*/ 191296 h 649249"/>
                  <a:gd name="connsiteX190" fmla="*/ 2038 w 575868"/>
                  <a:gd name="connsiteY190" fmla="*/ 195204 h 649249"/>
                  <a:gd name="connsiteX191" fmla="*/ 2141 w 575868"/>
                  <a:gd name="connsiteY191" fmla="*/ 196540 h 649249"/>
                  <a:gd name="connsiteX192" fmla="*/ 2244 w 575868"/>
                  <a:gd name="connsiteY192" fmla="*/ 197980 h 649249"/>
                  <a:gd name="connsiteX193" fmla="*/ 907 w 575868"/>
                  <a:gd name="connsiteY193" fmla="*/ 201784 h 649249"/>
                  <a:gd name="connsiteX194" fmla="*/ 1319 w 575868"/>
                  <a:gd name="connsiteY194" fmla="*/ 209392 h 649249"/>
                  <a:gd name="connsiteX195" fmla="*/ 1319 w 575868"/>
                  <a:gd name="connsiteY195" fmla="*/ 209392 h 649249"/>
                  <a:gd name="connsiteX196" fmla="*/ 1319 w 575868"/>
                  <a:gd name="connsiteY196" fmla="*/ 209392 h 649249"/>
                  <a:gd name="connsiteX197" fmla="*/ 1319 w 575868"/>
                  <a:gd name="connsiteY197" fmla="*/ 209392 h 649249"/>
                  <a:gd name="connsiteX198" fmla="*/ 1319 w 575868"/>
                  <a:gd name="connsiteY198" fmla="*/ 209392 h 649249"/>
                  <a:gd name="connsiteX199" fmla="*/ 2964 w 575868"/>
                  <a:gd name="connsiteY199" fmla="*/ 212888 h 649249"/>
                  <a:gd name="connsiteX200" fmla="*/ 2964 w 575868"/>
                  <a:gd name="connsiteY200" fmla="*/ 212991 h 649249"/>
                  <a:gd name="connsiteX201" fmla="*/ 3581 w 575868"/>
                  <a:gd name="connsiteY201" fmla="*/ 214328 h 649249"/>
                  <a:gd name="connsiteX202" fmla="*/ 4403 w 575868"/>
                  <a:gd name="connsiteY202" fmla="*/ 215870 h 649249"/>
                  <a:gd name="connsiteX203" fmla="*/ 5329 w 575868"/>
                  <a:gd name="connsiteY203" fmla="*/ 217618 h 649249"/>
                  <a:gd name="connsiteX204" fmla="*/ 8619 w 575868"/>
                  <a:gd name="connsiteY204" fmla="*/ 226769 h 649249"/>
                  <a:gd name="connsiteX205" fmla="*/ 8413 w 575868"/>
                  <a:gd name="connsiteY205" fmla="*/ 228620 h 649249"/>
                  <a:gd name="connsiteX206" fmla="*/ 8310 w 575868"/>
                  <a:gd name="connsiteY206" fmla="*/ 230265 h 649249"/>
                  <a:gd name="connsiteX207" fmla="*/ 8310 w 575868"/>
                  <a:gd name="connsiteY207" fmla="*/ 230265 h 649249"/>
                  <a:gd name="connsiteX208" fmla="*/ 8310 w 575868"/>
                  <a:gd name="connsiteY208" fmla="*/ 230265 h 649249"/>
                  <a:gd name="connsiteX209" fmla="*/ 8824 w 575868"/>
                  <a:gd name="connsiteY209" fmla="*/ 232013 h 649249"/>
                  <a:gd name="connsiteX210" fmla="*/ 8824 w 575868"/>
                  <a:gd name="connsiteY210" fmla="*/ 232013 h 649249"/>
                  <a:gd name="connsiteX211" fmla="*/ 8824 w 575868"/>
                  <a:gd name="connsiteY211" fmla="*/ 232013 h 649249"/>
                  <a:gd name="connsiteX212" fmla="*/ 8824 w 575868"/>
                  <a:gd name="connsiteY212" fmla="*/ 232013 h 649249"/>
                  <a:gd name="connsiteX213" fmla="*/ 8824 w 575868"/>
                  <a:gd name="connsiteY213" fmla="*/ 232013 h 649249"/>
                  <a:gd name="connsiteX214" fmla="*/ 8824 w 575868"/>
                  <a:gd name="connsiteY214" fmla="*/ 232013 h 649249"/>
                  <a:gd name="connsiteX215" fmla="*/ 8824 w 575868"/>
                  <a:gd name="connsiteY215" fmla="*/ 232013 h 649249"/>
                  <a:gd name="connsiteX216" fmla="*/ 9030 w 575868"/>
                  <a:gd name="connsiteY216" fmla="*/ 232218 h 649249"/>
                  <a:gd name="connsiteX217" fmla="*/ 9030 w 575868"/>
                  <a:gd name="connsiteY217" fmla="*/ 232218 h 649249"/>
                  <a:gd name="connsiteX218" fmla="*/ 13965 w 575868"/>
                  <a:gd name="connsiteY218" fmla="*/ 233349 h 649249"/>
                  <a:gd name="connsiteX219" fmla="*/ 17461 w 575868"/>
                  <a:gd name="connsiteY219" fmla="*/ 237770 h 649249"/>
                  <a:gd name="connsiteX220" fmla="*/ 20957 w 575868"/>
                  <a:gd name="connsiteY220" fmla="*/ 242294 h 649249"/>
                  <a:gd name="connsiteX221" fmla="*/ 26098 w 575868"/>
                  <a:gd name="connsiteY221" fmla="*/ 242500 h 649249"/>
                  <a:gd name="connsiteX222" fmla="*/ 35969 w 575868"/>
                  <a:gd name="connsiteY222" fmla="*/ 240444 h 649249"/>
                  <a:gd name="connsiteX223" fmla="*/ 42138 w 575868"/>
                  <a:gd name="connsiteY223" fmla="*/ 235097 h 649249"/>
                  <a:gd name="connsiteX224" fmla="*/ 42857 w 575868"/>
                  <a:gd name="connsiteY224" fmla="*/ 235200 h 649249"/>
                  <a:gd name="connsiteX225" fmla="*/ 44708 w 575868"/>
                  <a:gd name="connsiteY225" fmla="*/ 238593 h 649249"/>
                  <a:gd name="connsiteX226" fmla="*/ 44605 w 575868"/>
                  <a:gd name="connsiteY226" fmla="*/ 239621 h 649249"/>
                  <a:gd name="connsiteX227" fmla="*/ 44091 w 575868"/>
                  <a:gd name="connsiteY227" fmla="*/ 243425 h 649249"/>
                  <a:gd name="connsiteX228" fmla="*/ 43886 w 575868"/>
                  <a:gd name="connsiteY228" fmla="*/ 259362 h 649249"/>
                  <a:gd name="connsiteX229" fmla="*/ 44400 w 575868"/>
                  <a:gd name="connsiteY229" fmla="*/ 259362 h 649249"/>
                  <a:gd name="connsiteX230" fmla="*/ 57663 w 575868"/>
                  <a:gd name="connsiteY230" fmla="*/ 258334 h 649249"/>
                  <a:gd name="connsiteX231" fmla="*/ 57663 w 575868"/>
                  <a:gd name="connsiteY231" fmla="*/ 258334 h 649249"/>
                  <a:gd name="connsiteX232" fmla="*/ 58280 w 575868"/>
                  <a:gd name="connsiteY232" fmla="*/ 258437 h 649249"/>
                  <a:gd name="connsiteX233" fmla="*/ 61982 w 575868"/>
                  <a:gd name="connsiteY233" fmla="*/ 259157 h 649249"/>
                  <a:gd name="connsiteX234" fmla="*/ 64244 w 575868"/>
                  <a:gd name="connsiteY234" fmla="*/ 259876 h 649249"/>
                  <a:gd name="connsiteX235" fmla="*/ 64449 w 575868"/>
                  <a:gd name="connsiteY235" fmla="*/ 259979 h 649249"/>
                  <a:gd name="connsiteX236" fmla="*/ 76068 w 575868"/>
                  <a:gd name="connsiteY236" fmla="*/ 256792 h 649249"/>
                  <a:gd name="connsiteX237" fmla="*/ 82751 w 575868"/>
                  <a:gd name="connsiteY237" fmla="*/ 252885 h 649249"/>
                  <a:gd name="connsiteX238" fmla="*/ 89537 w 575868"/>
                  <a:gd name="connsiteY238" fmla="*/ 249595 h 649249"/>
                  <a:gd name="connsiteX239" fmla="*/ 93547 w 575868"/>
                  <a:gd name="connsiteY239" fmla="*/ 247127 h 649249"/>
                  <a:gd name="connsiteX240" fmla="*/ 108353 w 575868"/>
                  <a:gd name="connsiteY240" fmla="*/ 240855 h 649249"/>
                  <a:gd name="connsiteX241" fmla="*/ 108353 w 575868"/>
                  <a:gd name="connsiteY241" fmla="*/ 240855 h 649249"/>
                  <a:gd name="connsiteX242" fmla="*/ 114316 w 575868"/>
                  <a:gd name="connsiteY242" fmla="*/ 240135 h 649249"/>
                  <a:gd name="connsiteX243" fmla="*/ 121616 w 575868"/>
                  <a:gd name="connsiteY243" fmla="*/ 239621 h 649249"/>
                  <a:gd name="connsiteX244" fmla="*/ 122850 w 575868"/>
                  <a:gd name="connsiteY244" fmla="*/ 240444 h 649249"/>
                  <a:gd name="connsiteX245" fmla="*/ 123056 w 575868"/>
                  <a:gd name="connsiteY245" fmla="*/ 243220 h 649249"/>
                  <a:gd name="connsiteX246" fmla="*/ 121308 w 575868"/>
                  <a:gd name="connsiteY246" fmla="*/ 251651 h 649249"/>
                  <a:gd name="connsiteX247" fmla="*/ 123467 w 575868"/>
                  <a:gd name="connsiteY247" fmla="*/ 272112 h 649249"/>
                  <a:gd name="connsiteX248" fmla="*/ 124290 w 575868"/>
                  <a:gd name="connsiteY248" fmla="*/ 273551 h 649249"/>
                  <a:gd name="connsiteX249" fmla="*/ 133646 w 575868"/>
                  <a:gd name="connsiteY249" fmla="*/ 283833 h 649249"/>
                  <a:gd name="connsiteX250" fmla="*/ 139301 w 575868"/>
                  <a:gd name="connsiteY250" fmla="*/ 284450 h 649249"/>
                  <a:gd name="connsiteX251" fmla="*/ 145984 w 575868"/>
                  <a:gd name="connsiteY251" fmla="*/ 285787 h 649249"/>
                  <a:gd name="connsiteX252" fmla="*/ 145984 w 575868"/>
                  <a:gd name="connsiteY252" fmla="*/ 285787 h 649249"/>
                  <a:gd name="connsiteX253" fmla="*/ 145984 w 575868"/>
                  <a:gd name="connsiteY253" fmla="*/ 285787 h 649249"/>
                  <a:gd name="connsiteX254" fmla="*/ 146087 w 575868"/>
                  <a:gd name="connsiteY254" fmla="*/ 285787 h 649249"/>
                  <a:gd name="connsiteX255" fmla="*/ 149480 w 575868"/>
                  <a:gd name="connsiteY255" fmla="*/ 286712 h 649249"/>
                  <a:gd name="connsiteX256" fmla="*/ 153490 w 575868"/>
                  <a:gd name="connsiteY256" fmla="*/ 290413 h 649249"/>
                  <a:gd name="connsiteX257" fmla="*/ 153490 w 575868"/>
                  <a:gd name="connsiteY257" fmla="*/ 290619 h 649249"/>
                  <a:gd name="connsiteX258" fmla="*/ 154930 w 575868"/>
                  <a:gd name="connsiteY258" fmla="*/ 292367 h 649249"/>
                  <a:gd name="connsiteX259" fmla="*/ 165725 w 575868"/>
                  <a:gd name="connsiteY259" fmla="*/ 295246 h 649249"/>
                  <a:gd name="connsiteX260" fmla="*/ 166034 w 575868"/>
                  <a:gd name="connsiteY260" fmla="*/ 295657 h 649249"/>
                  <a:gd name="connsiteX261" fmla="*/ 166240 w 575868"/>
                  <a:gd name="connsiteY261" fmla="*/ 295966 h 649249"/>
                  <a:gd name="connsiteX262" fmla="*/ 166240 w 575868"/>
                  <a:gd name="connsiteY262" fmla="*/ 295966 h 649249"/>
                  <a:gd name="connsiteX263" fmla="*/ 166240 w 575868"/>
                  <a:gd name="connsiteY263" fmla="*/ 295966 h 649249"/>
                  <a:gd name="connsiteX264" fmla="*/ 167165 w 575868"/>
                  <a:gd name="connsiteY264" fmla="*/ 298742 h 649249"/>
                  <a:gd name="connsiteX265" fmla="*/ 167165 w 575868"/>
                  <a:gd name="connsiteY265" fmla="*/ 298742 h 649249"/>
                  <a:gd name="connsiteX266" fmla="*/ 167165 w 575868"/>
                  <a:gd name="connsiteY266" fmla="*/ 298742 h 649249"/>
                  <a:gd name="connsiteX267" fmla="*/ 167165 w 575868"/>
                  <a:gd name="connsiteY267" fmla="*/ 299564 h 649249"/>
                  <a:gd name="connsiteX268" fmla="*/ 167165 w 575868"/>
                  <a:gd name="connsiteY268" fmla="*/ 299770 h 649249"/>
                  <a:gd name="connsiteX269" fmla="*/ 167371 w 575868"/>
                  <a:gd name="connsiteY269" fmla="*/ 300387 h 649249"/>
                  <a:gd name="connsiteX270" fmla="*/ 174259 w 575868"/>
                  <a:gd name="connsiteY270" fmla="*/ 301209 h 649249"/>
                  <a:gd name="connsiteX271" fmla="*/ 182485 w 575868"/>
                  <a:gd name="connsiteY271" fmla="*/ 302546 h 649249"/>
                  <a:gd name="connsiteX272" fmla="*/ 183307 w 575868"/>
                  <a:gd name="connsiteY272" fmla="*/ 303369 h 649249"/>
                  <a:gd name="connsiteX273" fmla="*/ 183307 w 575868"/>
                  <a:gd name="connsiteY273" fmla="*/ 303369 h 649249"/>
                  <a:gd name="connsiteX274" fmla="*/ 183513 w 575868"/>
                  <a:gd name="connsiteY274" fmla="*/ 303574 h 649249"/>
                  <a:gd name="connsiteX275" fmla="*/ 186906 w 575868"/>
                  <a:gd name="connsiteY275" fmla="*/ 314370 h 649249"/>
                  <a:gd name="connsiteX276" fmla="*/ 187729 w 575868"/>
                  <a:gd name="connsiteY276" fmla="*/ 319922 h 649249"/>
                  <a:gd name="connsiteX277" fmla="*/ 188037 w 575868"/>
                  <a:gd name="connsiteY277" fmla="*/ 320642 h 649249"/>
                  <a:gd name="connsiteX278" fmla="*/ 189065 w 575868"/>
                  <a:gd name="connsiteY278" fmla="*/ 324755 h 649249"/>
                  <a:gd name="connsiteX279" fmla="*/ 189065 w 575868"/>
                  <a:gd name="connsiteY279" fmla="*/ 324755 h 649249"/>
                  <a:gd name="connsiteX280" fmla="*/ 189065 w 575868"/>
                  <a:gd name="connsiteY280" fmla="*/ 324755 h 649249"/>
                  <a:gd name="connsiteX281" fmla="*/ 187831 w 575868"/>
                  <a:gd name="connsiteY281" fmla="*/ 326708 h 649249"/>
                  <a:gd name="connsiteX282" fmla="*/ 186906 w 575868"/>
                  <a:gd name="connsiteY282" fmla="*/ 327325 h 649249"/>
                  <a:gd name="connsiteX283" fmla="*/ 185467 w 575868"/>
                  <a:gd name="connsiteY283" fmla="*/ 329793 h 649249"/>
                  <a:gd name="connsiteX284" fmla="*/ 186186 w 575868"/>
                  <a:gd name="connsiteY284" fmla="*/ 332775 h 649249"/>
                  <a:gd name="connsiteX285" fmla="*/ 187317 w 575868"/>
                  <a:gd name="connsiteY285" fmla="*/ 338841 h 649249"/>
                  <a:gd name="connsiteX286" fmla="*/ 187317 w 575868"/>
                  <a:gd name="connsiteY286" fmla="*/ 339766 h 649249"/>
                  <a:gd name="connsiteX287" fmla="*/ 187317 w 575868"/>
                  <a:gd name="connsiteY287" fmla="*/ 340383 h 649249"/>
                  <a:gd name="connsiteX288" fmla="*/ 188757 w 575868"/>
                  <a:gd name="connsiteY288" fmla="*/ 344085 h 649249"/>
                  <a:gd name="connsiteX289" fmla="*/ 200992 w 575868"/>
                  <a:gd name="connsiteY289" fmla="*/ 346758 h 649249"/>
                  <a:gd name="connsiteX290" fmla="*/ 201095 w 575868"/>
                  <a:gd name="connsiteY290" fmla="*/ 346758 h 649249"/>
                  <a:gd name="connsiteX291" fmla="*/ 201301 w 575868"/>
                  <a:gd name="connsiteY291" fmla="*/ 346758 h 649249"/>
                  <a:gd name="connsiteX292" fmla="*/ 210554 w 575868"/>
                  <a:gd name="connsiteY292" fmla="*/ 347581 h 649249"/>
                  <a:gd name="connsiteX293" fmla="*/ 211994 w 575868"/>
                  <a:gd name="connsiteY293" fmla="*/ 348609 h 649249"/>
                  <a:gd name="connsiteX294" fmla="*/ 213330 w 575868"/>
                  <a:gd name="connsiteY294" fmla="*/ 352824 h 649249"/>
                  <a:gd name="connsiteX295" fmla="*/ 213022 w 575868"/>
                  <a:gd name="connsiteY295" fmla="*/ 356012 h 649249"/>
                  <a:gd name="connsiteX296" fmla="*/ 215078 w 575868"/>
                  <a:gd name="connsiteY296" fmla="*/ 363209 h 649249"/>
                  <a:gd name="connsiteX297" fmla="*/ 215695 w 575868"/>
                  <a:gd name="connsiteY297" fmla="*/ 364031 h 649249"/>
                  <a:gd name="connsiteX298" fmla="*/ 218677 w 575868"/>
                  <a:gd name="connsiteY298" fmla="*/ 368864 h 649249"/>
                  <a:gd name="connsiteX299" fmla="*/ 219294 w 575868"/>
                  <a:gd name="connsiteY299" fmla="*/ 371434 h 649249"/>
                  <a:gd name="connsiteX300" fmla="*/ 219397 w 575868"/>
                  <a:gd name="connsiteY300" fmla="*/ 373285 h 649249"/>
                  <a:gd name="connsiteX301" fmla="*/ 216621 w 575868"/>
                  <a:gd name="connsiteY301" fmla="*/ 384081 h 649249"/>
                  <a:gd name="connsiteX302" fmla="*/ 216518 w 575868"/>
                  <a:gd name="connsiteY302" fmla="*/ 384492 h 649249"/>
                  <a:gd name="connsiteX303" fmla="*/ 214153 w 575868"/>
                  <a:gd name="connsiteY303" fmla="*/ 392512 h 649249"/>
                  <a:gd name="connsiteX304" fmla="*/ 214153 w 575868"/>
                  <a:gd name="connsiteY304" fmla="*/ 392615 h 649249"/>
                  <a:gd name="connsiteX305" fmla="*/ 214153 w 575868"/>
                  <a:gd name="connsiteY305" fmla="*/ 392615 h 649249"/>
                  <a:gd name="connsiteX306" fmla="*/ 214153 w 575868"/>
                  <a:gd name="connsiteY306" fmla="*/ 392615 h 649249"/>
                  <a:gd name="connsiteX307" fmla="*/ 208190 w 575868"/>
                  <a:gd name="connsiteY307" fmla="*/ 403822 h 649249"/>
                  <a:gd name="connsiteX308" fmla="*/ 206442 w 575868"/>
                  <a:gd name="connsiteY308" fmla="*/ 412973 h 649249"/>
                  <a:gd name="connsiteX309" fmla="*/ 205619 w 575868"/>
                  <a:gd name="connsiteY309" fmla="*/ 414515 h 649249"/>
                  <a:gd name="connsiteX310" fmla="*/ 206236 w 575868"/>
                  <a:gd name="connsiteY310" fmla="*/ 417805 h 649249"/>
                  <a:gd name="connsiteX311" fmla="*/ 206956 w 575868"/>
                  <a:gd name="connsiteY311" fmla="*/ 420890 h 649249"/>
                  <a:gd name="connsiteX312" fmla="*/ 206030 w 575868"/>
                  <a:gd name="connsiteY312" fmla="*/ 432200 h 649249"/>
                  <a:gd name="connsiteX313" fmla="*/ 205927 w 575868"/>
                  <a:gd name="connsiteY313" fmla="*/ 432406 h 649249"/>
                  <a:gd name="connsiteX314" fmla="*/ 205516 w 575868"/>
                  <a:gd name="connsiteY314" fmla="*/ 433537 h 649249"/>
                  <a:gd name="connsiteX315" fmla="*/ 203460 w 575868"/>
                  <a:gd name="connsiteY315" fmla="*/ 442276 h 649249"/>
                  <a:gd name="connsiteX316" fmla="*/ 210143 w 575868"/>
                  <a:gd name="connsiteY316" fmla="*/ 443819 h 649249"/>
                  <a:gd name="connsiteX317" fmla="*/ 218883 w 575868"/>
                  <a:gd name="connsiteY317" fmla="*/ 445669 h 649249"/>
                  <a:gd name="connsiteX318" fmla="*/ 221967 w 575868"/>
                  <a:gd name="connsiteY318" fmla="*/ 445361 h 649249"/>
                  <a:gd name="connsiteX319" fmla="*/ 225155 w 575868"/>
                  <a:gd name="connsiteY319" fmla="*/ 445258 h 649249"/>
                  <a:gd name="connsiteX320" fmla="*/ 230912 w 575868"/>
                  <a:gd name="connsiteY320" fmla="*/ 459653 h 649249"/>
                  <a:gd name="connsiteX321" fmla="*/ 230912 w 575868"/>
                  <a:gd name="connsiteY321" fmla="*/ 459755 h 649249"/>
                  <a:gd name="connsiteX322" fmla="*/ 233483 w 575868"/>
                  <a:gd name="connsiteY322" fmla="*/ 476618 h 649249"/>
                  <a:gd name="connsiteX323" fmla="*/ 235334 w 575868"/>
                  <a:gd name="connsiteY323" fmla="*/ 475692 h 649249"/>
                  <a:gd name="connsiteX324" fmla="*/ 246541 w 575868"/>
                  <a:gd name="connsiteY324" fmla="*/ 473944 h 649249"/>
                  <a:gd name="connsiteX325" fmla="*/ 248083 w 575868"/>
                  <a:gd name="connsiteY325" fmla="*/ 476823 h 649249"/>
                  <a:gd name="connsiteX326" fmla="*/ 248083 w 575868"/>
                  <a:gd name="connsiteY326" fmla="*/ 476823 h 649249"/>
                  <a:gd name="connsiteX327" fmla="*/ 248083 w 575868"/>
                  <a:gd name="connsiteY327" fmla="*/ 476823 h 649249"/>
                  <a:gd name="connsiteX328" fmla="*/ 243148 w 575868"/>
                  <a:gd name="connsiteY328" fmla="*/ 493891 h 649249"/>
                  <a:gd name="connsiteX329" fmla="*/ 239960 w 575868"/>
                  <a:gd name="connsiteY329" fmla="*/ 502631 h 649249"/>
                  <a:gd name="connsiteX330" fmla="*/ 242222 w 575868"/>
                  <a:gd name="connsiteY330" fmla="*/ 502631 h 649249"/>
                  <a:gd name="connsiteX331" fmla="*/ 248597 w 575868"/>
                  <a:gd name="connsiteY331" fmla="*/ 503556 h 649249"/>
                  <a:gd name="connsiteX332" fmla="*/ 248700 w 575868"/>
                  <a:gd name="connsiteY332" fmla="*/ 503556 h 649249"/>
                  <a:gd name="connsiteX333" fmla="*/ 249523 w 575868"/>
                  <a:gd name="connsiteY333" fmla="*/ 515277 h 649249"/>
                  <a:gd name="connsiteX334" fmla="*/ 246129 w 575868"/>
                  <a:gd name="connsiteY334" fmla="*/ 529672 h 649249"/>
                  <a:gd name="connsiteX335" fmla="*/ 234717 w 575868"/>
                  <a:gd name="connsiteY335" fmla="*/ 536561 h 649249"/>
                  <a:gd name="connsiteX336" fmla="*/ 225669 w 575868"/>
                  <a:gd name="connsiteY336" fmla="*/ 540982 h 649249"/>
                  <a:gd name="connsiteX337" fmla="*/ 203563 w 575868"/>
                  <a:gd name="connsiteY337" fmla="*/ 559798 h 649249"/>
                  <a:gd name="connsiteX338" fmla="*/ 194103 w 575868"/>
                  <a:gd name="connsiteY338" fmla="*/ 570388 h 649249"/>
                  <a:gd name="connsiteX339" fmla="*/ 191636 w 575868"/>
                  <a:gd name="connsiteY339" fmla="*/ 573370 h 649249"/>
                  <a:gd name="connsiteX340" fmla="*/ 181457 w 575868"/>
                  <a:gd name="connsiteY340" fmla="*/ 583549 h 649249"/>
                  <a:gd name="connsiteX341" fmla="*/ 178886 w 575868"/>
                  <a:gd name="connsiteY341" fmla="*/ 586017 h 649249"/>
                  <a:gd name="connsiteX342" fmla="*/ 180223 w 575868"/>
                  <a:gd name="connsiteY342" fmla="*/ 585708 h 649249"/>
                  <a:gd name="connsiteX343" fmla="*/ 180429 w 575868"/>
                  <a:gd name="connsiteY343" fmla="*/ 585605 h 649249"/>
                  <a:gd name="connsiteX344" fmla="*/ 181662 w 575868"/>
                  <a:gd name="connsiteY344" fmla="*/ 585194 h 649249"/>
                  <a:gd name="connsiteX345" fmla="*/ 192870 w 575868"/>
                  <a:gd name="connsiteY345" fmla="*/ 591158 h 649249"/>
                  <a:gd name="connsiteX346" fmla="*/ 194206 w 575868"/>
                  <a:gd name="connsiteY346" fmla="*/ 594551 h 649249"/>
                  <a:gd name="connsiteX347" fmla="*/ 195234 w 575868"/>
                  <a:gd name="connsiteY347" fmla="*/ 599692 h 649249"/>
                  <a:gd name="connsiteX348" fmla="*/ 195234 w 575868"/>
                  <a:gd name="connsiteY348" fmla="*/ 600000 h 649249"/>
                  <a:gd name="connsiteX349" fmla="*/ 195234 w 575868"/>
                  <a:gd name="connsiteY349" fmla="*/ 600103 h 649249"/>
                  <a:gd name="connsiteX350" fmla="*/ 195543 w 575868"/>
                  <a:gd name="connsiteY350" fmla="*/ 601851 h 649249"/>
                  <a:gd name="connsiteX351" fmla="*/ 195954 w 575868"/>
                  <a:gd name="connsiteY351" fmla="*/ 601542 h 649249"/>
                  <a:gd name="connsiteX352" fmla="*/ 197291 w 575868"/>
                  <a:gd name="connsiteY352" fmla="*/ 600206 h 649249"/>
                  <a:gd name="connsiteX353" fmla="*/ 202123 w 575868"/>
                  <a:gd name="connsiteY353" fmla="*/ 597018 h 649249"/>
                  <a:gd name="connsiteX354" fmla="*/ 202432 w 575868"/>
                  <a:gd name="connsiteY354" fmla="*/ 597018 h 649249"/>
                  <a:gd name="connsiteX355" fmla="*/ 202637 w 575868"/>
                  <a:gd name="connsiteY355" fmla="*/ 597018 h 649249"/>
                  <a:gd name="connsiteX356" fmla="*/ 205311 w 575868"/>
                  <a:gd name="connsiteY356" fmla="*/ 599897 h 649249"/>
                  <a:gd name="connsiteX357" fmla="*/ 209218 w 575868"/>
                  <a:gd name="connsiteY357" fmla="*/ 605449 h 649249"/>
                  <a:gd name="connsiteX358" fmla="*/ 213433 w 575868"/>
                  <a:gd name="connsiteY358" fmla="*/ 609151 h 649249"/>
                  <a:gd name="connsiteX359" fmla="*/ 217854 w 575868"/>
                  <a:gd name="connsiteY359" fmla="*/ 613675 h 649249"/>
                  <a:gd name="connsiteX360" fmla="*/ 219911 w 575868"/>
                  <a:gd name="connsiteY360" fmla="*/ 615834 h 649249"/>
                  <a:gd name="connsiteX361" fmla="*/ 222378 w 575868"/>
                  <a:gd name="connsiteY361" fmla="*/ 618199 h 649249"/>
                  <a:gd name="connsiteX362" fmla="*/ 224435 w 575868"/>
                  <a:gd name="connsiteY362" fmla="*/ 626733 h 649249"/>
                  <a:gd name="connsiteX363" fmla="*/ 224332 w 575868"/>
                  <a:gd name="connsiteY363" fmla="*/ 627144 h 649249"/>
                  <a:gd name="connsiteX364" fmla="*/ 222790 w 575868"/>
                  <a:gd name="connsiteY364" fmla="*/ 631976 h 649249"/>
                  <a:gd name="connsiteX365" fmla="*/ 219088 w 575868"/>
                  <a:gd name="connsiteY365" fmla="*/ 648427 h 649249"/>
                  <a:gd name="connsiteX366" fmla="*/ 219088 w 575868"/>
                  <a:gd name="connsiteY366" fmla="*/ 649250 h 649249"/>
                  <a:gd name="connsiteX367" fmla="*/ 226388 w 575868"/>
                  <a:gd name="connsiteY367" fmla="*/ 643184 h 649249"/>
                  <a:gd name="connsiteX368" fmla="*/ 237698 w 575868"/>
                  <a:gd name="connsiteY368" fmla="*/ 630743 h 649249"/>
                  <a:gd name="connsiteX369" fmla="*/ 242428 w 575868"/>
                  <a:gd name="connsiteY369" fmla="*/ 623134 h 649249"/>
                  <a:gd name="connsiteX370" fmla="*/ 247158 w 575868"/>
                  <a:gd name="connsiteY370" fmla="*/ 614600 h 649249"/>
                  <a:gd name="connsiteX371" fmla="*/ 255486 w 575868"/>
                  <a:gd name="connsiteY371" fmla="*/ 603085 h 649249"/>
                  <a:gd name="connsiteX372" fmla="*/ 260627 w 575868"/>
                  <a:gd name="connsiteY372" fmla="*/ 594345 h 649249"/>
                  <a:gd name="connsiteX373" fmla="*/ 267721 w 575868"/>
                  <a:gd name="connsiteY373" fmla="*/ 585605 h 649249"/>
                  <a:gd name="connsiteX374" fmla="*/ 274508 w 575868"/>
                  <a:gd name="connsiteY374" fmla="*/ 584988 h 649249"/>
                  <a:gd name="connsiteX375" fmla="*/ 275124 w 575868"/>
                  <a:gd name="connsiteY375" fmla="*/ 585914 h 649249"/>
                  <a:gd name="connsiteX376" fmla="*/ 297539 w 575868"/>
                  <a:gd name="connsiteY376" fmla="*/ 561443 h 649249"/>
                  <a:gd name="connsiteX377" fmla="*/ 310700 w 575868"/>
                  <a:gd name="connsiteY377" fmla="*/ 547049 h 649249"/>
                  <a:gd name="connsiteX378" fmla="*/ 316457 w 575868"/>
                  <a:gd name="connsiteY378" fmla="*/ 543553 h 649249"/>
                  <a:gd name="connsiteX379" fmla="*/ 318411 w 575868"/>
                  <a:gd name="connsiteY379" fmla="*/ 534196 h 649249"/>
                  <a:gd name="connsiteX380" fmla="*/ 319336 w 575868"/>
                  <a:gd name="connsiteY380" fmla="*/ 526999 h 649249"/>
                  <a:gd name="connsiteX381" fmla="*/ 324477 w 575868"/>
                  <a:gd name="connsiteY381" fmla="*/ 509622 h 649249"/>
                  <a:gd name="connsiteX382" fmla="*/ 327870 w 575868"/>
                  <a:gd name="connsiteY382" fmla="*/ 502322 h 649249"/>
                  <a:gd name="connsiteX383" fmla="*/ 332394 w 575868"/>
                  <a:gd name="connsiteY383" fmla="*/ 497387 h 649249"/>
                  <a:gd name="connsiteX384" fmla="*/ 353472 w 575868"/>
                  <a:gd name="connsiteY384" fmla="*/ 482170 h 649249"/>
                  <a:gd name="connsiteX385" fmla="*/ 373830 w 575868"/>
                  <a:gd name="connsiteY385" fmla="*/ 472608 h 649249"/>
                  <a:gd name="connsiteX386" fmla="*/ 381747 w 575868"/>
                  <a:gd name="connsiteY386" fmla="*/ 467981 h 649249"/>
                  <a:gd name="connsiteX387" fmla="*/ 387916 w 575868"/>
                  <a:gd name="connsiteY387" fmla="*/ 465719 h 649249"/>
                  <a:gd name="connsiteX388" fmla="*/ 394085 w 575868"/>
                  <a:gd name="connsiteY388" fmla="*/ 460681 h 649249"/>
                  <a:gd name="connsiteX389" fmla="*/ 397067 w 575868"/>
                  <a:gd name="connsiteY389" fmla="*/ 458008 h 649249"/>
                  <a:gd name="connsiteX390" fmla="*/ 409714 w 575868"/>
                  <a:gd name="connsiteY390" fmla="*/ 456877 h 649249"/>
                  <a:gd name="connsiteX391" fmla="*/ 432128 w 575868"/>
                  <a:gd name="connsiteY391" fmla="*/ 449885 h 649249"/>
                  <a:gd name="connsiteX392" fmla="*/ 435521 w 575868"/>
                  <a:gd name="connsiteY392" fmla="*/ 449268 h 649249"/>
                  <a:gd name="connsiteX393" fmla="*/ 436961 w 575868"/>
                  <a:gd name="connsiteY393" fmla="*/ 449062 h 649249"/>
                  <a:gd name="connsiteX394" fmla="*/ 445803 w 575868"/>
                  <a:gd name="connsiteY394" fmla="*/ 443613 h 649249"/>
                  <a:gd name="connsiteX395" fmla="*/ 453000 w 575868"/>
                  <a:gd name="connsiteY395" fmla="*/ 435799 h 649249"/>
                  <a:gd name="connsiteX396" fmla="*/ 462151 w 575868"/>
                  <a:gd name="connsiteY396" fmla="*/ 420479 h 649249"/>
                  <a:gd name="connsiteX397" fmla="*/ 462460 w 575868"/>
                  <a:gd name="connsiteY397" fmla="*/ 420273 h 649249"/>
                  <a:gd name="connsiteX398" fmla="*/ 462460 w 575868"/>
                  <a:gd name="connsiteY398" fmla="*/ 420273 h 649249"/>
                  <a:gd name="connsiteX399" fmla="*/ 464310 w 575868"/>
                  <a:gd name="connsiteY399" fmla="*/ 414104 h 649249"/>
                  <a:gd name="connsiteX400" fmla="*/ 480864 w 575868"/>
                  <a:gd name="connsiteY400" fmla="*/ 386343 h 649249"/>
                  <a:gd name="connsiteX401" fmla="*/ 483435 w 575868"/>
                  <a:gd name="connsiteY401" fmla="*/ 377809 h 649249"/>
                  <a:gd name="connsiteX402" fmla="*/ 488678 w 575868"/>
                  <a:gd name="connsiteY402" fmla="*/ 371743 h 649249"/>
                  <a:gd name="connsiteX403" fmla="*/ 492585 w 575868"/>
                  <a:gd name="connsiteY403" fmla="*/ 368761 h 649249"/>
                  <a:gd name="connsiteX404" fmla="*/ 493922 w 575868"/>
                  <a:gd name="connsiteY404" fmla="*/ 363312 h 649249"/>
                  <a:gd name="connsiteX405" fmla="*/ 497521 w 575868"/>
                  <a:gd name="connsiteY405" fmla="*/ 349020 h 649249"/>
                  <a:gd name="connsiteX406" fmla="*/ 501633 w 575868"/>
                  <a:gd name="connsiteY406" fmla="*/ 327839 h 649249"/>
                  <a:gd name="connsiteX407" fmla="*/ 502353 w 575868"/>
                  <a:gd name="connsiteY407" fmla="*/ 317969 h 649249"/>
                  <a:gd name="connsiteX408" fmla="*/ 502559 w 575868"/>
                  <a:gd name="connsiteY408" fmla="*/ 316324 h 649249"/>
                  <a:gd name="connsiteX409" fmla="*/ 502559 w 575868"/>
                  <a:gd name="connsiteY409" fmla="*/ 296068 h 649249"/>
                  <a:gd name="connsiteX410" fmla="*/ 508831 w 575868"/>
                  <a:gd name="connsiteY410" fmla="*/ 288768 h 649249"/>
                  <a:gd name="connsiteX411" fmla="*/ 508317 w 575868"/>
                  <a:gd name="connsiteY411" fmla="*/ 285478 h 649249"/>
                  <a:gd name="connsiteX412" fmla="*/ 513458 w 575868"/>
                  <a:gd name="connsiteY412" fmla="*/ 282599 h 649249"/>
                  <a:gd name="connsiteX413" fmla="*/ 514075 w 575868"/>
                  <a:gd name="connsiteY413" fmla="*/ 282908 h 649249"/>
                  <a:gd name="connsiteX414" fmla="*/ 527338 w 575868"/>
                  <a:gd name="connsiteY414" fmla="*/ 267177 h 649249"/>
                  <a:gd name="connsiteX415" fmla="*/ 536489 w 575868"/>
                  <a:gd name="connsiteY415" fmla="*/ 260391 h 649249"/>
                  <a:gd name="connsiteX416" fmla="*/ 549033 w 575868"/>
                  <a:gd name="connsiteY416" fmla="*/ 250109 h 649249"/>
                  <a:gd name="connsiteX417" fmla="*/ 552117 w 575868"/>
                  <a:gd name="connsiteY417" fmla="*/ 248978 h 649249"/>
                  <a:gd name="connsiteX418" fmla="*/ 556436 w 575868"/>
                  <a:gd name="connsiteY418" fmla="*/ 245790 h 649249"/>
                  <a:gd name="connsiteX419" fmla="*/ 557464 w 575868"/>
                  <a:gd name="connsiteY419" fmla="*/ 237359 h 649249"/>
                  <a:gd name="connsiteX420" fmla="*/ 557670 w 575868"/>
                  <a:gd name="connsiteY420" fmla="*/ 236948 h 649249"/>
                  <a:gd name="connsiteX421" fmla="*/ 559212 w 575868"/>
                  <a:gd name="connsiteY421" fmla="*/ 233246 h 649249"/>
                  <a:gd name="connsiteX422" fmla="*/ 559726 w 575868"/>
                  <a:gd name="connsiteY422" fmla="*/ 231293 h 649249"/>
                  <a:gd name="connsiteX423" fmla="*/ 567129 w 575868"/>
                  <a:gd name="connsiteY423" fmla="*/ 222348 h 649249"/>
                  <a:gd name="connsiteX424" fmla="*/ 573606 w 575868"/>
                  <a:gd name="connsiteY424" fmla="*/ 208981 h 6492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</a:cxnLst>
                <a:rect l="l" t="t" r="r" b="b"/>
                <a:pathLst>
                  <a:path w="575868" h="649249">
                    <a:moveTo>
                      <a:pt x="573606" y="208981"/>
                    </a:moveTo>
                    <a:cubicBezTo>
                      <a:pt x="573709" y="208261"/>
                      <a:pt x="573915" y="207542"/>
                      <a:pt x="574120" y="206925"/>
                    </a:cubicBezTo>
                    <a:cubicBezTo>
                      <a:pt x="574326" y="206411"/>
                      <a:pt x="574429" y="205897"/>
                      <a:pt x="574532" y="205383"/>
                    </a:cubicBezTo>
                    <a:cubicBezTo>
                      <a:pt x="575457" y="201167"/>
                      <a:pt x="575868" y="196437"/>
                      <a:pt x="575868" y="190063"/>
                    </a:cubicBezTo>
                    <a:cubicBezTo>
                      <a:pt x="575868" y="186772"/>
                      <a:pt x="575766" y="183894"/>
                      <a:pt x="575457" y="181117"/>
                    </a:cubicBezTo>
                    <a:cubicBezTo>
                      <a:pt x="569082" y="176593"/>
                      <a:pt x="564867" y="170938"/>
                      <a:pt x="563016" y="164666"/>
                    </a:cubicBezTo>
                    <a:cubicBezTo>
                      <a:pt x="552426" y="164050"/>
                      <a:pt x="541733" y="157161"/>
                      <a:pt x="531348" y="144000"/>
                    </a:cubicBezTo>
                    <a:cubicBezTo>
                      <a:pt x="520038" y="129811"/>
                      <a:pt x="506569" y="125287"/>
                      <a:pt x="490118" y="130017"/>
                    </a:cubicBezTo>
                    <a:cubicBezTo>
                      <a:pt x="484154" y="131764"/>
                      <a:pt x="478396" y="130017"/>
                      <a:pt x="474387" y="128474"/>
                    </a:cubicBezTo>
                    <a:cubicBezTo>
                      <a:pt x="468115" y="131867"/>
                      <a:pt x="460506" y="132896"/>
                      <a:pt x="451766" y="131456"/>
                    </a:cubicBezTo>
                    <a:cubicBezTo>
                      <a:pt x="450121" y="131148"/>
                      <a:pt x="448579" y="130531"/>
                      <a:pt x="447037" y="129503"/>
                    </a:cubicBezTo>
                    <a:cubicBezTo>
                      <a:pt x="445083" y="131045"/>
                      <a:pt x="443233" y="132381"/>
                      <a:pt x="441588" y="132998"/>
                    </a:cubicBezTo>
                    <a:cubicBezTo>
                      <a:pt x="441073" y="133204"/>
                      <a:pt x="439634" y="133718"/>
                      <a:pt x="438811" y="132896"/>
                    </a:cubicBezTo>
                    <a:cubicBezTo>
                      <a:pt x="437783" y="131764"/>
                      <a:pt x="438709" y="129708"/>
                      <a:pt x="440559" y="126007"/>
                    </a:cubicBezTo>
                    <a:cubicBezTo>
                      <a:pt x="440971" y="125287"/>
                      <a:pt x="441279" y="124464"/>
                      <a:pt x="441690" y="123642"/>
                    </a:cubicBezTo>
                    <a:cubicBezTo>
                      <a:pt x="440765" y="122100"/>
                      <a:pt x="440251" y="120249"/>
                      <a:pt x="440045" y="118295"/>
                    </a:cubicBezTo>
                    <a:cubicBezTo>
                      <a:pt x="439840" y="118192"/>
                      <a:pt x="439634" y="118090"/>
                      <a:pt x="439428" y="117987"/>
                    </a:cubicBezTo>
                    <a:cubicBezTo>
                      <a:pt x="436241" y="119118"/>
                      <a:pt x="432745" y="119323"/>
                      <a:pt x="429146" y="118398"/>
                    </a:cubicBezTo>
                    <a:cubicBezTo>
                      <a:pt x="416808" y="115416"/>
                      <a:pt x="400049" y="111304"/>
                      <a:pt x="390692" y="100713"/>
                    </a:cubicBezTo>
                    <a:cubicBezTo>
                      <a:pt x="390692" y="101022"/>
                      <a:pt x="390692" y="101227"/>
                      <a:pt x="390589" y="101536"/>
                    </a:cubicBezTo>
                    <a:cubicBezTo>
                      <a:pt x="390487" y="104209"/>
                      <a:pt x="389973" y="105649"/>
                      <a:pt x="389047" y="106266"/>
                    </a:cubicBezTo>
                    <a:cubicBezTo>
                      <a:pt x="388019" y="106985"/>
                      <a:pt x="386888" y="106574"/>
                      <a:pt x="385860" y="106163"/>
                    </a:cubicBezTo>
                    <a:cubicBezTo>
                      <a:pt x="383906" y="105443"/>
                      <a:pt x="381953" y="104826"/>
                      <a:pt x="379691" y="109659"/>
                    </a:cubicBezTo>
                    <a:cubicBezTo>
                      <a:pt x="376606" y="116136"/>
                      <a:pt x="372802" y="116239"/>
                      <a:pt x="371671" y="116136"/>
                    </a:cubicBezTo>
                    <a:cubicBezTo>
                      <a:pt x="370026" y="115931"/>
                      <a:pt x="368586" y="114799"/>
                      <a:pt x="368278" y="113257"/>
                    </a:cubicBezTo>
                    <a:cubicBezTo>
                      <a:pt x="367867" y="111612"/>
                      <a:pt x="368792" y="109864"/>
                      <a:pt x="370643" y="108733"/>
                    </a:cubicBezTo>
                    <a:cubicBezTo>
                      <a:pt x="375064" y="106060"/>
                      <a:pt x="379896" y="99994"/>
                      <a:pt x="382775" y="93722"/>
                    </a:cubicBezTo>
                    <a:cubicBezTo>
                      <a:pt x="378148" y="91460"/>
                      <a:pt x="374447" y="89403"/>
                      <a:pt x="371157" y="87450"/>
                    </a:cubicBezTo>
                    <a:cubicBezTo>
                      <a:pt x="369101" y="86216"/>
                      <a:pt x="367353" y="84674"/>
                      <a:pt x="366119" y="82823"/>
                    </a:cubicBezTo>
                    <a:cubicBezTo>
                      <a:pt x="361800" y="82515"/>
                      <a:pt x="358099" y="82823"/>
                      <a:pt x="355940" y="83748"/>
                    </a:cubicBezTo>
                    <a:cubicBezTo>
                      <a:pt x="352238" y="85291"/>
                      <a:pt x="351416" y="89095"/>
                      <a:pt x="350799" y="92077"/>
                    </a:cubicBezTo>
                    <a:cubicBezTo>
                      <a:pt x="350285" y="94236"/>
                      <a:pt x="349976" y="96087"/>
                      <a:pt x="348434" y="96703"/>
                    </a:cubicBezTo>
                    <a:cubicBezTo>
                      <a:pt x="347200" y="97217"/>
                      <a:pt x="345863" y="96601"/>
                      <a:pt x="344938" y="95984"/>
                    </a:cubicBezTo>
                    <a:cubicBezTo>
                      <a:pt x="342059" y="94236"/>
                      <a:pt x="340928" y="91151"/>
                      <a:pt x="342059" y="87655"/>
                    </a:cubicBezTo>
                    <a:cubicBezTo>
                      <a:pt x="343190" y="84160"/>
                      <a:pt x="346480" y="80767"/>
                      <a:pt x="350079" y="80972"/>
                    </a:cubicBezTo>
                    <a:cubicBezTo>
                      <a:pt x="350182" y="80972"/>
                      <a:pt x="350182" y="80972"/>
                      <a:pt x="350285" y="80972"/>
                    </a:cubicBezTo>
                    <a:cubicBezTo>
                      <a:pt x="353369" y="80972"/>
                      <a:pt x="357996" y="75317"/>
                      <a:pt x="362931" y="65241"/>
                    </a:cubicBezTo>
                    <a:cubicBezTo>
                      <a:pt x="357071" y="62568"/>
                      <a:pt x="352958" y="57427"/>
                      <a:pt x="351416" y="50949"/>
                    </a:cubicBezTo>
                    <a:cubicBezTo>
                      <a:pt x="342985" y="50332"/>
                      <a:pt x="336610" y="43443"/>
                      <a:pt x="336301" y="34601"/>
                    </a:cubicBezTo>
                    <a:cubicBezTo>
                      <a:pt x="336199" y="30900"/>
                      <a:pt x="336610" y="27404"/>
                      <a:pt x="337330" y="23908"/>
                    </a:cubicBezTo>
                    <a:cubicBezTo>
                      <a:pt x="332497" y="29871"/>
                      <a:pt x="329104" y="35218"/>
                      <a:pt x="327459" y="39331"/>
                    </a:cubicBezTo>
                    <a:cubicBezTo>
                      <a:pt x="327253" y="39742"/>
                      <a:pt x="327151" y="40153"/>
                      <a:pt x="327048" y="40565"/>
                    </a:cubicBezTo>
                    <a:cubicBezTo>
                      <a:pt x="324786" y="47351"/>
                      <a:pt x="322112" y="47659"/>
                      <a:pt x="317897" y="47556"/>
                    </a:cubicBezTo>
                    <a:cubicBezTo>
                      <a:pt x="315840" y="47453"/>
                      <a:pt x="313579" y="47453"/>
                      <a:pt x="310802" y="48379"/>
                    </a:cubicBezTo>
                    <a:cubicBezTo>
                      <a:pt x="305250" y="50229"/>
                      <a:pt x="300726" y="49613"/>
                      <a:pt x="297539" y="46425"/>
                    </a:cubicBezTo>
                    <a:lnTo>
                      <a:pt x="297539" y="46528"/>
                    </a:lnTo>
                    <a:lnTo>
                      <a:pt x="297025" y="45911"/>
                    </a:lnTo>
                    <a:cubicBezTo>
                      <a:pt x="296305" y="45191"/>
                      <a:pt x="295688" y="44266"/>
                      <a:pt x="295174" y="43238"/>
                    </a:cubicBezTo>
                    <a:cubicBezTo>
                      <a:pt x="295174" y="43238"/>
                      <a:pt x="295174" y="43238"/>
                      <a:pt x="295174" y="43238"/>
                    </a:cubicBezTo>
                    <a:cubicBezTo>
                      <a:pt x="294454" y="42107"/>
                      <a:pt x="292604" y="41901"/>
                      <a:pt x="290341" y="42210"/>
                    </a:cubicBezTo>
                    <a:cubicBezTo>
                      <a:pt x="289519" y="42312"/>
                      <a:pt x="288491" y="42415"/>
                      <a:pt x="287565" y="42621"/>
                    </a:cubicBezTo>
                    <a:cubicBezTo>
                      <a:pt x="287360" y="42621"/>
                      <a:pt x="287051" y="42724"/>
                      <a:pt x="286846" y="42724"/>
                    </a:cubicBezTo>
                    <a:cubicBezTo>
                      <a:pt x="284378" y="43135"/>
                      <a:pt x="281808" y="43546"/>
                      <a:pt x="279546" y="43341"/>
                    </a:cubicBezTo>
                    <a:cubicBezTo>
                      <a:pt x="277489" y="43135"/>
                      <a:pt x="277181" y="44163"/>
                      <a:pt x="276667" y="47248"/>
                    </a:cubicBezTo>
                    <a:cubicBezTo>
                      <a:pt x="276358" y="49510"/>
                      <a:pt x="275947" y="51977"/>
                      <a:pt x="273685" y="53314"/>
                    </a:cubicBezTo>
                    <a:cubicBezTo>
                      <a:pt x="272965" y="53725"/>
                      <a:pt x="272143" y="53931"/>
                      <a:pt x="271320" y="53931"/>
                    </a:cubicBezTo>
                    <a:cubicBezTo>
                      <a:pt x="270189" y="53931"/>
                      <a:pt x="269058" y="53828"/>
                      <a:pt x="267721" y="53520"/>
                    </a:cubicBezTo>
                    <a:lnTo>
                      <a:pt x="267721" y="53520"/>
                    </a:lnTo>
                    <a:lnTo>
                      <a:pt x="266282" y="53108"/>
                    </a:lnTo>
                    <a:cubicBezTo>
                      <a:pt x="265871" y="53006"/>
                      <a:pt x="265357" y="52903"/>
                      <a:pt x="264945" y="52697"/>
                    </a:cubicBezTo>
                    <a:cubicBezTo>
                      <a:pt x="261449" y="51669"/>
                      <a:pt x="257851" y="50744"/>
                      <a:pt x="256206" y="52594"/>
                    </a:cubicBezTo>
                    <a:cubicBezTo>
                      <a:pt x="253944" y="55165"/>
                      <a:pt x="252093" y="55062"/>
                      <a:pt x="250756" y="55062"/>
                    </a:cubicBezTo>
                    <a:cubicBezTo>
                      <a:pt x="249728" y="54959"/>
                      <a:pt x="249317" y="54959"/>
                      <a:pt x="248803" y="56090"/>
                    </a:cubicBezTo>
                    <a:cubicBezTo>
                      <a:pt x="248803" y="56090"/>
                      <a:pt x="248803" y="56090"/>
                      <a:pt x="248803" y="56090"/>
                    </a:cubicBezTo>
                    <a:cubicBezTo>
                      <a:pt x="248803" y="56090"/>
                      <a:pt x="248803" y="56193"/>
                      <a:pt x="248803" y="56193"/>
                    </a:cubicBezTo>
                    <a:cubicBezTo>
                      <a:pt x="247466" y="58866"/>
                      <a:pt x="244587" y="59072"/>
                      <a:pt x="242325" y="59277"/>
                    </a:cubicBezTo>
                    <a:cubicBezTo>
                      <a:pt x="240886" y="59380"/>
                      <a:pt x="239549" y="59483"/>
                      <a:pt x="238932" y="60100"/>
                    </a:cubicBezTo>
                    <a:cubicBezTo>
                      <a:pt x="238932" y="60100"/>
                      <a:pt x="238932" y="60100"/>
                      <a:pt x="238829" y="60203"/>
                    </a:cubicBezTo>
                    <a:cubicBezTo>
                      <a:pt x="238727" y="60306"/>
                      <a:pt x="238624" y="60409"/>
                      <a:pt x="238521" y="60614"/>
                    </a:cubicBezTo>
                    <a:cubicBezTo>
                      <a:pt x="237904" y="61231"/>
                      <a:pt x="237082" y="61745"/>
                      <a:pt x="236053" y="62054"/>
                    </a:cubicBezTo>
                    <a:cubicBezTo>
                      <a:pt x="235334" y="62259"/>
                      <a:pt x="234614" y="62362"/>
                      <a:pt x="233894" y="62362"/>
                    </a:cubicBezTo>
                    <a:cubicBezTo>
                      <a:pt x="233894" y="62362"/>
                      <a:pt x="233894" y="62362"/>
                      <a:pt x="233791" y="62362"/>
                    </a:cubicBezTo>
                    <a:cubicBezTo>
                      <a:pt x="231015" y="62362"/>
                      <a:pt x="226594" y="61025"/>
                      <a:pt x="221453" y="54445"/>
                    </a:cubicBezTo>
                    <a:cubicBezTo>
                      <a:pt x="216415" y="48173"/>
                      <a:pt x="215387" y="39331"/>
                      <a:pt x="216004" y="33264"/>
                    </a:cubicBezTo>
                    <a:cubicBezTo>
                      <a:pt x="216415" y="29152"/>
                      <a:pt x="217649" y="26170"/>
                      <a:pt x="219191" y="24833"/>
                    </a:cubicBezTo>
                    <a:cubicBezTo>
                      <a:pt x="220733" y="23599"/>
                      <a:pt x="221659" y="20926"/>
                      <a:pt x="221350" y="18253"/>
                    </a:cubicBezTo>
                    <a:cubicBezTo>
                      <a:pt x="221350" y="18150"/>
                      <a:pt x="221350" y="17944"/>
                      <a:pt x="221247" y="17842"/>
                    </a:cubicBezTo>
                    <a:cubicBezTo>
                      <a:pt x="220939" y="15682"/>
                      <a:pt x="219808" y="14037"/>
                      <a:pt x="218163" y="13215"/>
                    </a:cubicBezTo>
                    <a:cubicBezTo>
                      <a:pt x="217649" y="12906"/>
                      <a:pt x="217135" y="12598"/>
                      <a:pt x="216826" y="12187"/>
                    </a:cubicBezTo>
                    <a:cubicBezTo>
                      <a:pt x="216826" y="12187"/>
                      <a:pt x="216826" y="12187"/>
                      <a:pt x="216826" y="12187"/>
                    </a:cubicBezTo>
                    <a:cubicBezTo>
                      <a:pt x="216826" y="12187"/>
                      <a:pt x="216826" y="12187"/>
                      <a:pt x="216826" y="12187"/>
                    </a:cubicBezTo>
                    <a:cubicBezTo>
                      <a:pt x="215284" y="10542"/>
                      <a:pt x="215181" y="7971"/>
                      <a:pt x="215181" y="5709"/>
                    </a:cubicBezTo>
                    <a:cubicBezTo>
                      <a:pt x="215078" y="2624"/>
                      <a:pt x="214770" y="877"/>
                      <a:pt x="213330" y="260"/>
                    </a:cubicBezTo>
                    <a:cubicBezTo>
                      <a:pt x="213125" y="157"/>
                      <a:pt x="212816" y="54"/>
                      <a:pt x="212508" y="54"/>
                    </a:cubicBezTo>
                    <a:cubicBezTo>
                      <a:pt x="212508" y="54"/>
                      <a:pt x="212508" y="54"/>
                      <a:pt x="212508" y="54"/>
                    </a:cubicBezTo>
                    <a:cubicBezTo>
                      <a:pt x="210349" y="-254"/>
                      <a:pt x="209321" y="774"/>
                      <a:pt x="208395" y="2727"/>
                    </a:cubicBezTo>
                    <a:lnTo>
                      <a:pt x="208292" y="2830"/>
                    </a:lnTo>
                    <a:cubicBezTo>
                      <a:pt x="208292" y="2830"/>
                      <a:pt x="208292" y="2830"/>
                      <a:pt x="208292" y="2830"/>
                    </a:cubicBezTo>
                    <a:lnTo>
                      <a:pt x="208292" y="2933"/>
                    </a:lnTo>
                    <a:cubicBezTo>
                      <a:pt x="208087" y="3344"/>
                      <a:pt x="207881" y="3755"/>
                      <a:pt x="207675" y="4167"/>
                    </a:cubicBezTo>
                    <a:cubicBezTo>
                      <a:pt x="206956" y="5709"/>
                      <a:pt x="206236" y="7149"/>
                      <a:pt x="205105" y="8177"/>
                    </a:cubicBezTo>
                    <a:cubicBezTo>
                      <a:pt x="204694" y="8485"/>
                      <a:pt x="204282" y="8794"/>
                      <a:pt x="203666" y="8999"/>
                    </a:cubicBezTo>
                    <a:cubicBezTo>
                      <a:pt x="202432" y="9410"/>
                      <a:pt x="200478" y="10542"/>
                      <a:pt x="198422" y="11673"/>
                    </a:cubicBezTo>
                    <a:cubicBezTo>
                      <a:pt x="193589" y="14346"/>
                      <a:pt x="188140" y="17430"/>
                      <a:pt x="184850" y="16711"/>
                    </a:cubicBezTo>
                    <a:cubicBezTo>
                      <a:pt x="183205" y="16402"/>
                      <a:pt x="181457" y="16505"/>
                      <a:pt x="179914" y="16916"/>
                    </a:cubicBezTo>
                    <a:cubicBezTo>
                      <a:pt x="179092" y="17225"/>
                      <a:pt x="178372" y="17533"/>
                      <a:pt x="177755" y="18047"/>
                    </a:cubicBezTo>
                    <a:cubicBezTo>
                      <a:pt x="176727" y="18870"/>
                      <a:pt x="176110" y="20001"/>
                      <a:pt x="175905" y="21338"/>
                    </a:cubicBezTo>
                    <a:cubicBezTo>
                      <a:pt x="175905" y="21543"/>
                      <a:pt x="175905" y="21749"/>
                      <a:pt x="175905" y="21954"/>
                    </a:cubicBezTo>
                    <a:cubicBezTo>
                      <a:pt x="175905" y="23394"/>
                      <a:pt x="175596" y="24319"/>
                      <a:pt x="175082" y="25039"/>
                    </a:cubicBezTo>
                    <a:cubicBezTo>
                      <a:pt x="175082" y="25039"/>
                      <a:pt x="175082" y="25039"/>
                      <a:pt x="175082" y="25039"/>
                    </a:cubicBezTo>
                    <a:cubicBezTo>
                      <a:pt x="175082" y="25039"/>
                      <a:pt x="175082" y="25039"/>
                      <a:pt x="175082" y="25039"/>
                    </a:cubicBezTo>
                    <a:cubicBezTo>
                      <a:pt x="174362" y="26170"/>
                      <a:pt x="173334" y="26376"/>
                      <a:pt x="172923" y="26376"/>
                    </a:cubicBezTo>
                    <a:cubicBezTo>
                      <a:pt x="170764" y="26581"/>
                      <a:pt x="168707" y="24525"/>
                      <a:pt x="168193" y="21749"/>
                    </a:cubicBezTo>
                    <a:cubicBezTo>
                      <a:pt x="168193" y="21749"/>
                      <a:pt x="168193" y="21749"/>
                      <a:pt x="168193" y="21646"/>
                    </a:cubicBezTo>
                    <a:cubicBezTo>
                      <a:pt x="168193" y="21646"/>
                      <a:pt x="168193" y="21543"/>
                      <a:pt x="168193" y="21543"/>
                    </a:cubicBezTo>
                    <a:cubicBezTo>
                      <a:pt x="167885" y="20412"/>
                      <a:pt x="166445" y="20001"/>
                      <a:pt x="164286" y="19692"/>
                    </a:cubicBezTo>
                    <a:cubicBezTo>
                      <a:pt x="163772" y="19590"/>
                      <a:pt x="163155" y="19590"/>
                      <a:pt x="162435" y="19487"/>
                    </a:cubicBezTo>
                    <a:cubicBezTo>
                      <a:pt x="159865" y="19178"/>
                      <a:pt x="157192" y="18973"/>
                      <a:pt x="155752" y="17430"/>
                    </a:cubicBezTo>
                    <a:cubicBezTo>
                      <a:pt x="154930" y="16505"/>
                      <a:pt x="152256" y="16094"/>
                      <a:pt x="149583" y="16299"/>
                    </a:cubicBezTo>
                    <a:cubicBezTo>
                      <a:pt x="147732" y="16505"/>
                      <a:pt x="146807" y="16916"/>
                      <a:pt x="146601" y="17122"/>
                    </a:cubicBezTo>
                    <a:cubicBezTo>
                      <a:pt x="146704" y="17225"/>
                      <a:pt x="146910" y="17430"/>
                      <a:pt x="147321" y="17739"/>
                    </a:cubicBezTo>
                    <a:cubicBezTo>
                      <a:pt x="152565" y="21029"/>
                      <a:pt x="153284" y="24525"/>
                      <a:pt x="153284" y="29152"/>
                    </a:cubicBezTo>
                    <a:cubicBezTo>
                      <a:pt x="153284" y="29563"/>
                      <a:pt x="153284" y="30077"/>
                      <a:pt x="153284" y="30591"/>
                    </a:cubicBezTo>
                    <a:cubicBezTo>
                      <a:pt x="153284" y="30694"/>
                      <a:pt x="153284" y="30694"/>
                      <a:pt x="153284" y="30797"/>
                    </a:cubicBezTo>
                    <a:cubicBezTo>
                      <a:pt x="153284" y="32750"/>
                      <a:pt x="153901" y="33470"/>
                      <a:pt x="154827" y="34395"/>
                    </a:cubicBezTo>
                    <a:cubicBezTo>
                      <a:pt x="155752" y="35424"/>
                      <a:pt x="156780" y="36555"/>
                      <a:pt x="156986" y="39228"/>
                    </a:cubicBezTo>
                    <a:cubicBezTo>
                      <a:pt x="156986" y="39536"/>
                      <a:pt x="156986" y="39845"/>
                      <a:pt x="156986" y="40256"/>
                    </a:cubicBezTo>
                    <a:cubicBezTo>
                      <a:pt x="156986" y="40359"/>
                      <a:pt x="156986" y="40462"/>
                      <a:pt x="156986" y="40565"/>
                    </a:cubicBezTo>
                    <a:cubicBezTo>
                      <a:pt x="156986" y="40667"/>
                      <a:pt x="156986" y="40770"/>
                      <a:pt x="156986" y="40873"/>
                    </a:cubicBezTo>
                    <a:cubicBezTo>
                      <a:pt x="156986" y="42415"/>
                      <a:pt x="157294" y="42724"/>
                      <a:pt x="157397" y="42826"/>
                    </a:cubicBezTo>
                    <a:cubicBezTo>
                      <a:pt x="157809" y="43135"/>
                      <a:pt x="159042" y="42621"/>
                      <a:pt x="160070" y="42312"/>
                    </a:cubicBezTo>
                    <a:cubicBezTo>
                      <a:pt x="161201" y="41901"/>
                      <a:pt x="162332" y="41490"/>
                      <a:pt x="163464" y="41490"/>
                    </a:cubicBezTo>
                    <a:cubicBezTo>
                      <a:pt x="163464" y="41490"/>
                      <a:pt x="163464" y="41490"/>
                      <a:pt x="163464" y="41490"/>
                    </a:cubicBezTo>
                    <a:cubicBezTo>
                      <a:pt x="165109" y="41490"/>
                      <a:pt x="166342" y="42724"/>
                      <a:pt x="166548" y="44472"/>
                    </a:cubicBezTo>
                    <a:cubicBezTo>
                      <a:pt x="166754" y="46734"/>
                      <a:pt x="165211" y="49407"/>
                      <a:pt x="161921" y="50127"/>
                    </a:cubicBezTo>
                    <a:cubicBezTo>
                      <a:pt x="161818" y="50127"/>
                      <a:pt x="161818" y="50127"/>
                      <a:pt x="161716" y="50127"/>
                    </a:cubicBezTo>
                    <a:cubicBezTo>
                      <a:pt x="160893" y="50332"/>
                      <a:pt x="160070" y="50538"/>
                      <a:pt x="159351" y="50846"/>
                    </a:cubicBezTo>
                    <a:cubicBezTo>
                      <a:pt x="156677" y="51977"/>
                      <a:pt x="155032" y="54137"/>
                      <a:pt x="153799" y="58044"/>
                    </a:cubicBezTo>
                    <a:cubicBezTo>
                      <a:pt x="152770" y="61231"/>
                      <a:pt x="150508" y="61540"/>
                      <a:pt x="148555" y="61745"/>
                    </a:cubicBezTo>
                    <a:cubicBezTo>
                      <a:pt x="146910" y="61951"/>
                      <a:pt x="145265" y="62156"/>
                      <a:pt x="143620" y="63699"/>
                    </a:cubicBezTo>
                    <a:lnTo>
                      <a:pt x="142694" y="64521"/>
                    </a:lnTo>
                    <a:cubicBezTo>
                      <a:pt x="139507" y="67503"/>
                      <a:pt x="136422" y="70382"/>
                      <a:pt x="133646" y="70176"/>
                    </a:cubicBezTo>
                    <a:cubicBezTo>
                      <a:pt x="133029" y="70073"/>
                      <a:pt x="132412" y="69868"/>
                      <a:pt x="131898" y="69456"/>
                    </a:cubicBezTo>
                    <a:cubicBezTo>
                      <a:pt x="130048" y="68017"/>
                      <a:pt x="128402" y="68942"/>
                      <a:pt x="125215" y="70793"/>
                    </a:cubicBezTo>
                    <a:lnTo>
                      <a:pt x="125009" y="70896"/>
                    </a:lnTo>
                    <a:cubicBezTo>
                      <a:pt x="121616" y="72952"/>
                      <a:pt x="119766" y="71204"/>
                      <a:pt x="116681" y="68428"/>
                    </a:cubicBezTo>
                    <a:cubicBezTo>
                      <a:pt x="116373" y="68120"/>
                      <a:pt x="116064" y="67914"/>
                      <a:pt x="115756" y="67606"/>
                    </a:cubicBezTo>
                    <a:cubicBezTo>
                      <a:pt x="115550" y="67400"/>
                      <a:pt x="115344" y="67195"/>
                      <a:pt x="115139" y="66989"/>
                    </a:cubicBezTo>
                    <a:cubicBezTo>
                      <a:pt x="114933" y="66783"/>
                      <a:pt x="114728" y="66578"/>
                      <a:pt x="114522" y="66372"/>
                    </a:cubicBezTo>
                    <a:cubicBezTo>
                      <a:pt x="113185" y="64932"/>
                      <a:pt x="112157" y="62979"/>
                      <a:pt x="110923" y="60614"/>
                    </a:cubicBezTo>
                    <a:cubicBezTo>
                      <a:pt x="109381" y="57735"/>
                      <a:pt x="107633" y="54548"/>
                      <a:pt x="104960" y="51463"/>
                    </a:cubicBezTo>
                    <a:cubicBezTo>
                      <a:pt x="103315" y="52286"/>
                      <a:pt x="101053" y="53108"/>
                      <a:pt x="98893" y="53828"/>
                    </a:cubicBezTo>
                    <a:cubicBezTo>
                      <a:pt x="96014" y="54856"/>
                      <a:pt x="92827" y="55679"/>
                      <a:pt x="90565" y="55679"/>
                    </a:cubicBezTo>
                    <a:cubicBezTo>
                      <a:pt x="90565" y="55679"/>
                      <a:pt x="90565" y="55679"/>
                      <a:pt x="90565" y="55679"/>
                    </a:cubicBezTo>
                    <a:cubicBezTo>
                      <a:pt x="90565" y="55679"/>
                      <a:pt x="90565" y="55679"/>
                      <a:pt x="90565" y="55679"/>
                    </a:cubicBezTo>
                    <a:cubicBezTo>
                      <a:pt x="89537" y="55679"/>
                      <a:pt x="88098" y="55679"/>
                      <a:pt x="86452" y="55576"/>
                    </a:cubicBezTo>
                    <a:cubicBezTo>
                      <a:pt x="75554" y="55165"/>
                      <a:pt x="69796" y="55576"/>
                      <a:pt x="69282" y="56707"/>
                    </a:cubicBezTo>
                    <a:cubicBezTo>
                      <a:pt x="68768" y="58146"/>
                      <a:pt x="69179" y="60511"/>
                      <a:pt x="70104" y="62259"/>
                    </a:cubicBezTo>
                    <a:cubicBezTo>
                      <a:pt x="70310" y="62670"/>
                      <a:pt x="70516" y="62979"/>
                      <a:pt x="70721" y="63185"/>
                    </a:cubicBezTo>
                    <a:cubicBezTo>
                      <a:pt x="71132" y="63699"/>
                      <a:pt x="71544" y="64007"/>
                      <a:pt x="71955" y="64110"/>
                    </a:cubicBezTo>
                    <a:cubicBezTo>
                      <a:pt x="75348" y="64932"/>
                      <a:pt x="77302" y="66166"/>
                      <a:pt x="77713" y="67811"/>
                    </a:cubicBezTo>
                    <a:cubicBezTo>
                      <a:pt x="77713" y="67811"/>
                      <a:pt x="77713" y="67914"/>
                      <a:pt x="77713" y="67914"/>
                    </a:cubicBezTo>
                    <a:cubicBezTo>
                      <a:pt x="77918" y="69148"/>
                      <a:pt x="77404" y="70279"/>
                      <a:pt x="76068" y="71616"/>
                    </a:cubicBezTo>
                    <a:cubicBezTo>
                      <a:pt x="75759" y="71924"/>
                      <a:pt x="75451" y="72233"/>
                      <a:pt x="75040" y="72438"/>
                    </a:cubicBezTo>
                    <a:cubicBezTo>
                      <a:pt x="73086" y="73981"/>
                      <a:pt x="71235" y="74289"/>
                      <a:pt x="69693" y="74495"/>
                    </a:cubicBezTo>
                    <a:cubicBezTo>
                      <a:pt x="69487" y="74495"/>
                      <a:pt x="69179" y="74495"/>
                      <a:pt x="68973" y="74597"/>
                    </a:cubicBezTo>
                    <a:cubicBezTo>
                      <a:pt x="66506" y="74803"/>
                      <a:pt x="65375" y="74906"/>
                      <a:pt x="65169" y="80355"/>
                    </a:cubicBezTo>
                    <a:cubicBezTo>
                      <a:pt x="65169" y="80561"/>
                      <a:pt x="65169" y="80664"/>
                      <a:pt x="65169" y="80869"/>
                    </a:cubicBezTo>
                    <a:cubicBezTo>
                      <a:pt x="65169" y="84982"/>
                      <a:pt x="67431" y="88684"/>
                      <a:pt x="69590" y="92179"/>
                    </a:cubicBezTo>
                    <a:cubicBezTo>
                      <a:pt x="70001" y="92796"/>
                      <a:pt x="70310" y="93310"/>
                      <a:pt x="70618" y="93927"/>
                    </a:cubicBezTo>
                    <a:cubicBezTo>
                      <a:pt x="72880" y="97732"/>
                      <a:pt x="74731" y="101639"/>
                      <a:pt x="73394" y="106266"/>
                    </a:cubicBezTo>
                    <a:cubicBezTo>
                      <a:pt x="73394" y="106368"/>
                      <a:pt x="73394" y="106368"/>
                      <a:pt x="73292" y="106471"/>
                    </a:cubicBezTo>
                    <a:cubicBezTo>
                      <a:pt x="71749" y="111304"/>
                      <a:pt x="69385" y="123539"/>
                      <a:pt x="69076" y="127960"/>
                    </a:cubicBezTo>
                    <a:cubicBezTo>
                      <a:pt x="69076" y="127960"/>
                      <a:pt x="69076" y="128063"/>
                      <a:pt x="69076" y="128063"/>
                    </a:cubicBezTo>
                    <a:cubicBezTo>
                      <a:pt x="68871" y="130839"/>
                      <a:pt x="66917" y="146365"/>
                      <a:pt x="62496" y="149861"/>
                    </a:cubicBezTo>
                    <a:cubicBezTo>
                      <a:pt x="62496" y="149861"/>
                      <a:pt x="62496" y="149861"/>
                      <a:pt x="62496" y="149861"/>
                    </a:cubicBezTo>
                    <a:cubicBezTo>
                      <a:pt x="62496" y="149861"/>
                      <a:pt x="62496" y="149861"/>
                      <a:pt x="62496" y="149861"/>
                    </a:cubicBezTo>
                    <a:cubicBezTo>
                      <a:pt x="62496" y="149861"/>
                      <a:pt x="62496" y="149861"/>
                      <a:pt x="62496" y="149861"/>
                    </a:cubicBezTo>
                    <a:cubicBezTo>
                      <a:pt x="62496" y="149861"/>
                      <a:pt x="62496" y="149861"/>
                      <a:pt x="62496" y="149861"/>
                    </a:cubicBezTo>
                    <a:cubicBezTo>
                      <a:pt x="62290" y="149963"/>
                      <a:pt x="62084" y="150169"/>
                      <a:pt x="61982" y="150272"/>
                    </a:cubicBezTo>
                    <a:lnTo>
                      <a:pt x="62084" y="150478"/>
                    </a:lnTo>
                    <a:lnTo>
                      <a:pt x="61159" y="150580"/>
                    </a:lnTo>
                    <a:cubicBezTo>
                      <a:pt x="59514" y="150992"/>
                      <a:pt x="57972" y="150478"/>
                      <a:pt x="56532" y="150066"/>
                    </a:cubicBezTo>
                    <a:cubicBezTo>
                      <a:pt x="54167" y="149347"/>
                      <a:pt x="52111" y="148730"/>
                      <a:pt x="49026" y="151300"/>
                    </a:cubicBezTo>
                    <a:cubicBezTo>
                      <a:pt x="46250" y="153665"/>
                      <a:pt x="43269" y="154282"/>
                      <a:pt x="40390" y="154796"/>
                    </a:cubicBezTo>
                    <a:cubicBezTo>
                      <a:pt x="40184" y="154796"/>
                      <a:pt x="40081" y="154899"/>
                      <a:pt x="39876" y="154899"/>
                    </a:cubicBezTo>
                    <a:cubicBezTo>
                      <a:pt x="39670" y="154899"/>
                      <a:pt x="39464" y="155002"/>
                      <a:pt x="39259" y="155002"/>
                    </a:cubicBezTo>
                    <a:cubicBezTo>
                      <a:pt x="36585" y="155516"/>
                      <a:pt x="33809" y="156030"/>
                      <a:pt x="31033" y="158086"/>
                    </a:cubicBezTo>
                    <a:cubicBezTo>
                      <a:pt x="30930" y="158086"/>
                      <a:pt x="30930" y="158189"/>
                      <a:pt x="30828" y="158189"/>
                    </a:cubicBezTo>
                    <a:cubicBezTo>
                      <a:pt x="30725" y="158292"/>
                      <a:pt x="30622" y="158292"/>
                      <a:pt x="30622" y="158394"/>
                    </a:cubicBezTo>
                    <a:cubicBezTo>
                      <a:pt x="28977" y="159628"/>
                      <a:pt x="27435" y="160554"/>
                      <a:pt x="25892" y="161171"/>
                    </a:cubicBezTo>
                    <a:cubicBezTo>
                      <a:pt x="24761" y="161685"/>
                      <a:pt x="23630" y="162096"/>
                      <a:pt x="22705" y="162404"/>
                    </a:cubicBezTo>
                    <a:cubicBezTo>
                      <a:pt x="19312" y="163535"/>
                      <a:pt x="17667" y="164255"/>
                      <a:pt x="17256" y="167134"/>
                    </a:cubicBezTo>
                    <a:cubicBezTo>
                      <a:pt x="16844" y="170116"/>
                      <a:pt x="15302" y="172481"/>
                      <a:pt x="13965" y="174537"/>
                    </a:cubicBezTo>
                    <a:cubicBezTo>
                      <a:pt x="13965" y="174537"/>
                      <a:pt x="13965" y="174640"/>
                      <a:pt x="13863" y="174640"/>
                    </a:cubicBezTo>
                    <a:cubicBezTo>
                      <a:pt x="12423" y="176799"/>
                      <a:pt x="11189" y="178753"/>
                      <a:pt x="11189" y="181015"/>
                    </a:cubicBezTo>
                    <a:cubicBezTo>
                      <a:pt x="11189" y="181323"/>
                      <a:pt x="11189" y="181631"/>
                      <a:pt x="11292" y="181940"/>
                    </a:cubicBezTo>
                    <a:cubicBezTo>
                      <a:pt x="11395" y="182865"/>
                      <a:pt x="11498" y="183688"/>
                      <a:pt x="11395" y="184408"/>
                    </a:cubicBezTo>
                    <a:cubicBezTo>
                      <a:pt x="11086" y="186772"/>
                      <a:pt x="9544" y="187595"/>
                      <a:pt x="7796" y="188520"/>
                    </a:cubicBezTo>
                    <a:cubicBezTo>
                      <a:pt x="6562" y="189137"/>
                      <a:pt x="5226" y="189857"/>
                      <a:pt x="3786" y="191296"/>
                    </a:cubicBezTo>
                    <a:cubicBezTo>
                      <a:pt x="2347" y="192736"/>
                      <a:pt x="2038" y="193970"/>
                      <a:pt x="2038" y="195204"/>
                    </a:cubicBezTo>
                    <a:cubicBezTo>
                      <a:pt x="2038" y="195615"/>
                      <a:pt x="2038" y="196026"/>
                      <a:pt x="2141" y="196540"/>
                    </a:cubicBezTo>
                    <a:cubicBezTo>
                      <a:pt x="2141" y="196951"/>
                      <a:pt x="2244" y="197466"/>
                      <a:pt x="2244" y="197980"/>
                    </a:cubicBezTo>
                    <a:cubicBezTo>
                      <a:pt x="2244" y="199214"/>
                      <a:pt x="2038" y="200447"/>
                      <a:pt x="907" y="201784"/>
                    </a:cubicBezTo>
                    <a:cubicBezTo>
                      <a:pt x="-635" y="203635"/>
                      <a:pt x="-18" y="206308"/>
                      <a:pt x="1319" y="209392"/>
                    </a:cubicBezTo>
                    <a:cubicBezTo>
                      <a:pt x="1319" y="209392"/>
                      <a:pt x="1319" y="209392"/>
                      <a:pt x="1319" y="209392"/>
                    </a:cubicBezTo>
                    <a:cubicBezTo>
                      <a:pt x="1319" y="209392"/>
                      <a:pt x="1319" y="209392"/>
                      <a:pt x="1319" y="209392"/>
                    </a:cubicBezTo>
                    <a:cubicBezTo>
                      <a:pt x="1319" y="209392"/>
                      <a:pt x="1319" y="209392"/>
                      <a:pt x="1319" y="209392"/>
                    </a:cubicBezTo>
                    <a:cubicBezTo>
                      <a:pt x="1319" y="209392"/>
                      <a:pt x="1319" y="209392"/>
                      <a:pt x="1319" y="209392"/>
                    </a:cubicBezTo>
                    <a:cubicBezTo>
                      <a:pt x="1833" y="210524"/>
                      <a:pt x="2347" y="211655"/>
                      <a:pt x="2964" y="212888"/>
                    </a:cubicBezTo>
                    <a:cubicBezTo>
                      <a:pt x="2964" y="212888"/>
                      <a:pt x="2964" y="212888"/>
                      <a:pt x="2964" y="212991"/>
                    </a:cubicBezTo>
                    <a:lnTo>
                      <a:pt x="3581" y="214328"/>
                    </a:lnTo>
                    <a:cubicBezTo>
                      <a:pt x="3889" y="214842"/>
                      <a:pt x="4095" y="215356"/>
                      <a:pt x="4403" y="215870"/>
                    </a:cubicBezTo>
                    <a:cubicBezTo>
                      <a:pt x="4712" y="216487"/>
                      <a:pt x="5020" y="217104"/>
                      <a:pt x="5329" y="217618"/>
                    </a:cubicBezTo>
                    <a:cubicBezTo>
                      <a:pt x="7076" y="220805"/>
                      <a:pt x="8619" y="223581"/>
                      <a:pt x="8619" y="226769"/>
                    </a:cubicBezTo>
                    <a:cubicBezTo>
                      <a:pt x="8619" y="227386"/>
                      <a:pt x="8516" y="228003"/>
                      <a:pt x="8413" y="228620"/>
                    </a:cubicBezTo>
                    <a:cubicBezTo>
                      <a:pt x="8310" y="229236"/>
                      <a:pt x="8310" y="229751"/>
                      <a:pt x="8310" y="230265"/>
                    </a:cubicBezTo>
                    <a:cubicBezTo>
                      <a:pt x="8310" y="230265"/>
                      <a:pt x="8310" y="230265"/>
                      <a:pt x="8310" y="230265"/>
                    </a:cubicBezTo>
                    <a:cubicBezTo>
                      <a:pt x="8310" y="230265"/>
                      <a:pt x="8310" y="230265"/>
                      <a:pt x="8310" y="230265"/>
                    </a:cubicBezTo>
                    <a:cubicBezTo>
                      <a:pt x="8310" y="230984"/>
                      <a:pt x="8516" y="231498"/>
                      <a:pt x="8824" y="232013"/>
                    </a:cubicBezTo>
                    <a:cubicBezTo>
                      <a:pt x="8824" y="232013"/>
                      <a:pt x="8824" y="232013"/>
                      <a:pt x="8824" y="232013"/>
                    </a:cubicBezTo>
                    <a:cubicBezTo>
                      <a:pt x="8824" y="232013"/>
                      <a:pt x="8824" y="232013"/>
                      <a:pt x="8824" y="232013"/>
                    </a:cubicBezTo>
                    <a:cubicBezTo>
                      <a:pt x="8824" y="232013"/>
                      <a:pt x="8824" y="232013"/>
                      <a:pt x="8824" y="232013"/>
                    </a:cubicBezTo>
                    <a:cubicBezTo>
                      <a:pt x="8824" y="232013"/>
                      <a:pt x="8824" y="232013"/>
                      <a:pt x="8824" y="232013"/>
                    </a:cubicBezTo>
                    <a:cubicBezTo>
                      <a:pt x="8824" y="232013"/>
                      <a:pt x="8824" y="232013"/>
                      <a:pt x="8824" y="232013"/>
                    </a:cubicBezTo>
                    <a:cubicBezTo>
                      <a:pt x="8824" y="232013"/>
                      <a:pt x="8824" y="232013"/>
                      <a:pt x="8824" y="232013"/>
                    </a:cubicBezTo>
                    <a:cubicBezTo>
                      <a:pt x="8927" y="232115"/>
                      <a:pt x="8927" y="232218"/>
                      <a:pt x="9030" y="232218"/>
                    </a:cubicBezTo>
                    <a:cubicBezTo>
                      <a:pt x="9030" y="232218"/>
                      <a:pt x="9030" y="232218"/>
                      <a:pt x="9030" y="232218"/>
                    </a:cubicBezTo>
                    <a:cubicBezTo>
                      <a:pt x="9955" y="233246"/>
                      <a:pt x="11703" y="233658"/>
                      <a:pt x="13965" y="233349"/>
                    </a:cubicBezTo>
                    <a:cubicBezTo>
                      <a:pt x="16947" y="233041"/>
                      <a:pt x="17256" y="235817"/>
                      <a:pt x="17461" y="237770"/>
                    </a:cubicBezTo>
                    <a:cubicBezTo>
                      <a:pt x="17770" y="240546"/>
                      <a:pt x="18181" y="242294"/>
                      <a:pt x="20957" y="242294"/>
                    </a:cubicBezTo>
                    <a:cubicBezTo>
                      <a:pt x="22705" y="242294"/>
                      <a:pt x="24453" y="242397"/>
                      <a:pt x="26098" y="242500"/>
                    </a:cubicBezTo>
                    <a:cubicBezTo>
                      <a:pt x="31342" y="242911"/>
                      <a:pt x="34632" y="243014"/>
                      <a:pt x="35969" y="240444"/>
                    </a:cubicBezTo>
                    <a:cubicBezTo>
                      <a:pt x="37408" y="237668"/>
                      <a:pt x="39978" y="235097"/>
                      <a:pt x="42138" y="235097"/>
                    </a:cubicBezTo>
                    <a:cubicBezTo>
                      <a:pt x="42343" y="235097"/>
                      <a:pt x="42549" y="235097"/>
                      <a:pt x="42857" y="235200"/>
                    </a:cubicBezTo>
                    <a:cubicBezTo>
                      <a:pt x="43680" y="235406"/>
                      <a:pt x="44708" y="236228"/>
                      <a:pt x="44708" y="238593"/>
                    </a:cubicBezTo>
                    <a:cubicBezTo>
                      <a:pt x="44708" y="238901"/>
                      <a:pt x="44708" y="239210"/>
                      <a:pt x="44605" y="239621"/>
                    </a:cubicBezTo>
                    <a:cubicBezTo>
                      <a:pt x="44502" y="240649"/>
                      <a:pt x="44297" y="241986"/>
                      <a:pt x="44091" y="243425"/>
                    </a:cubicBezTo>
                    <a:cubicBezTo>
                      <a:pt x="43474" y="247847"/>
                      <a:pt x="42240" y="258026"/>
                      <a:pt x="43886" y="259362"/>
                    </a:cubicBezTo>
                    <a:cubicBezTo>
                      <a:pt x="43886" y="259362"/>
                      <a:pt x="44091" y="259465"/>
                      <a:pt x="44400" y="259362"/>
                    </a:cubicBezTo>
                    <a:cubicBezTo>
                      <a:pt x="47793" y="258026"/>
                      <a:pt x="53139" y="257820"/>
                      <a:pt x="57663" y="258334"/>
                    </a:cubicBezTo>
                    <a:lnTo>
                      <a:pt x="57663" y="258334"/>
                    </a:lnTo>
                    <a:lnTo>
                      <a:pt x="58280" y="258437"/>
                    </a:lnTo>
                    <a:cubicBezTo>
                      <a:pt x="59617" y="258643"/>
                      <a:pt x="60851" y="258848"/>
                      <a:pt x="61982" y="259157"/>
                    </a:cubicBezTo>
                    <a:cubicBezTo>
                      <a:pt x="62804" y="259362"/>
                      <a:pt x="63524" y="259568"/>
                      <a:pt x="64244" y="259876"/>
                    </a:cubicBezTo>
                    <a:cubicBezTo>
                      <a:pt x="64346" y="259876"/>
                      <a:pt x="64346" y="259979"/>
                      <a:pt x="64449" y="259979"/>
                    </a:cubicBezTo>
                    <a:cubicBezTo>
                      <a:pt x="68871" y="261727"/>
                      <a:pt x="73292" y="259465"/>
                      <a:pt x="76068" y="256792"/>
                    </a:cubicBezTo>
                    <a:cubicBezTo>
                      <a:pt x="78124" y="254735"/>
                      <a:pt x="80181" y="253913"/>
                      <a:pt x="82751" y="252885"/>
                    </a:cubicBezTo>
                    <a:cubicBezTo>
                      <a:pt x="84704" y="252062"/>
                      <a:pt x="86864" y="251240"/>
                      <a:pt x="89537" y="249595"/>
                    </a:cubicBezTo>
                    <a:cubicBezTo>
                      <a:pt x="90874" y="248772"/>
                      <a:pt x="92210" y="247949"/>
                      <a:pt x="93547" y="247127"/>
                    </a:cubicBezTo>
                    <a:cubicBezTo>
                      <a:pt x="98688" y="243940"/>
                      <a:pt x="103623" y="240855"/>
                      <a:pt x="108353" y="240855"/>
                    </a:cubicBezTo>
                    <a:cubicBezTo>
                      <a:pt x="108353" y="240855"/>
                      <a:pt x="108353" y="240855"/>
                      <a:pt x="108353" y="240855"/>
                    </a:cubicBezTo>
                    <a:cubicBezTo>
                      <a:pt x="110101" y="240855"/>
                      <a:pt x="112260" y="240444"/>
                      <a:pt x="114316" y="240135"/>
                    </a:cubicBezTo>
                    <a:cubicBezTo>
                      <a:pt x="117401" y="239621"/>
                      <a:pt x="119971" y="239210"/>
                      <a:pt x="121616" y="239621"/>
                    </a:cubicBezTo>
                    <a:cubicBezTo>
                      <a:pt x="122130" y="239827"/>
                      <a:pt x="122542" y="240032"/>
                      <a:pt x="122850" y="240444"/>
                    </a:cubicBezTo>
                    <a:cubicBezTo>
                      <a:pt x="123467" y="241163"/>
                      <a:pt x="123467" y="242089"/>
                      <a:pt x="123056" y="243220"/>
                    </a:cubicBezTo>
                    <a:cubicBezTo>
                      <a:pt x="122439" y="244968"/>
                      <a:pt x="121719" y="248052"/>
                      <a:pt x="121308" y="251651"/>
                    </a:cubicBezTo>
                    <a:cubicBezTo>
                      <a:pt x="120588" y="258128"/>
                      <a:pt x="120588" y="266457"/>
                      <a:pt x="123467" y="272112"/>
                    </a:cubicBezTo>
                    <a:cubicBezTo>
                      <a:pt x="123673" y="272626"/>
                      <a:pt x="123981" y="273140"/>
                      <a:pt x="124290" y="273551"/>
                    </a:cubicBezTo>
                    <a:cubicBezTo>
                      <a:pt x="127991" y="279206"/>
                      <a:pt x="130664" y="282496"/>
                      <a:pt x="133646" y="283833"/>
                    </a:cubicBezTo>
                    <a:cubicBezTo>
                      <a:pt x="135291" y="284553"/>
                      <a:pt x="137142" y="284758"/>
                      <a:pt x="139301" y="284450"/>
                    </a:cubicBezTo>
                    <a:cubicBezTo>
                      <a:pt x="143208" y="283936"/>
                      <a:pt x="144750" y="284964"/>
                      <a:pt x="145984" y="285787"/>
                    </a:cubicBezTo>
                    <a:cubicBezTo>
                      <a:pt x="145984" y="285787"/>
                      <a:pt x="145984" y="285787"/>
                      <a:pt x="145984" y="285787"/>
                    </a:cubicBezTo>
                    <a:cubicBezTo>
                      <a:pt x="145984" y="285787"/>
                      <a:pt x="145984" y="285787"/>
                      <a:pt x="145984" y="285787"/>
                    </a:cubicBezTo>
                    <a:cubicBezTo>
                      <a:pt x="145984" y="285787"/>
                      <a:pt x="145984" y="285787"/>
                      <a:pt x="146087" y="285787"/>
                    </a:cubicBezTo>
                    <a:cubicBezTo>
                      <a:pt x="147013" y="286404"/>
                      <a:pt x="147629" y="286918"/>
                      <a:pt x="149480" y="286712"/>
                    </a:cubicBezTo>
                    <a:cubicBezTo>
                      <a:pt x="152976" y="286404"/>
                      <a:pt x="153284" y="288974"/>
                      <a:pt x="153490" y="290413"/>
                    </a:cubicBezTo>
                    <a:cubicBezTo>
                      <a:pt x="153490" y="290516"/>
                      <a:pt x="153490" y="290516"/>
                      <a:pt x="153490" y="290619"/>
                    </a:cubicBezTo>
                    <a:cubicBezTo>
                      <a:pt x="153696" y="292059"/>
                      <a:pt x="153901" y="292367"/>
                      <a:pt x="154930" y="292367"/>
                    </a:cubicBezTo>
                    <a:cubicBezTo>
                      <a:pt x="157294" y="292367"/>
                      <a:pt x="162949" y="292675"/>
                      <a:pt x="165725" y="295246"/>
                    </a:cubicBezTo>
                    <a:cubicBezTo>
                      <a:pt x="165828" y="295349"/>
                      <a:pt x="165931" y="295452"/>
                      <a:pt x="166034" y="295657"/>
                    </a:cubicBezTo>
                    <a:cubicBezTo>
                      <a:pt x="166137" y="295760"/>
                      <a:pt x="166240" y="295863"/>
                      <a:pt x="166240" y="295966"/>
                    </a:cubicBezTo>
                    <a:cubicBezTo>
                      <a:pt x="166240" y="295966"/>
                      <a:pt x="166240" y="295966"/>
                      <a:pt x="166240" y="295966"/>
                    </a:cubicBezTo>
                    <a:cubicBezTo>
                      <a:pt x="166240" y="295966"/>
                      <a:pt x="166240" y="295966"/>
                      <a:pt x="166240" y="295966"/>
                    </a:cubicBezTo>
                    <a:cubicBezTo>
                      <a:pt x="166856" y="296788"/>
                      <a:pt x="167165" y="297714"/>
                      <a:pt x="167165" y="298742"/>
                    </a:cubicBezTo>
                    <a:cubicBezTo>
                      <a:pt x="167165" y="298742"/>
                      <a:pt x="167165" y="298742"/>
                      <a:pt x="167165" y="298742"/>
                    </a:cubicBezTo>
                    <a:cubicBezTo>
                      <a:pt x="167165" y="298742"/>
                      <a:pt x="167165" y="298742"/>
                      <a:pt x="167165" y="298742"/>
                    </a:cubicBezTo>
                    <a:cubicBezTo>
                      <a:pt x="167165" y="299050"/>
                      <a:pt x="167165" y="299256"/>
                      <a:pt x="167165" y="299564"/>
                    </a:cubicBezTo>
                    <a:cubicBezTo>
                      <a:pt x="167165" y="299667"/>
                      <a:pt x="167165" y="299770"/>
                      <a:pt x="167165" y="299770"/>
                    </a:cubicBezTo>
                    <a:cubicBezTo>
                      <a:pt x="167165" y="300078"/>
                      <a:pt x="167268" y="300284"/>
                      <a:pt x="167371" y="300387"/>
                    </a:cubicBezTo>
                    <a:cubicBezTo>
                      <a:pt x="168193" y="301312"/>
                      <a:pt x="171586" y="301209"/>
                      <a:pt x="174259" y="301209"/>
                    </a:cubicBezTo>
                    <a:cubicBezTo>
                      <a:pt x="177755" y="301107"/>
                      <a:pt x="181045" y="301004"/>
                      <a:pt x="182485" y="302546"/>
                    </a:cubicBezTo>
                    <a:cubicBezTo>
                      <a:pt x="182793" y="302854"/>
                      <a:pt x="182999" y="303060"/>
                      <a:pt x="183307" y="303369"/>
                    </a:cubicBezTo>
                    <a:cubicBezTo>
                      <a:pt x="183307" y="303369"/>
                      <a:pt x="183307" y="303369"/>
                      <a:pt x="183307" y="303369"/>
                    </a:cubicBezTo>
                    <a:cubicBezTo>
                      <a:pt x="183410" y="303471"/>
                      <a:pt x="183410" y="303471"/>
                      <a:pt x="183513" y="303574"/>
                    </a:cubicBezTo>
                    <a:cubicBezTo>
                      <a:pt x="185878" y="306042"/>
                      <a:pt x="188448" y="308921"/>
                      <a:pt x="186906" y="314370"/>
                    </a:cubicBezTo>
                    <a:cubicBezTo>
                      <a:pt x="186289" y="316324"/>
                      <a:pt x="187009" y="318174"/>
                      <a:pt x="187729" y="319922"/>
                    </a:cubicBezTo>
                    <a:cubicBezTo>
                      <a:pt x="187831" y="320128"/>
                      <a:pt x="187934" y="320436"/>
                      <a:pt x="188037" y="320642"/>
                    </a:cubicBezTo>
                    <a:cubicBezTo>
                      <a:pt x="188654" y="321979"/>
                      <a:pt x="189271" y="323418"/>
                      <a:pt x="189065" y="324755"/>
                    </a:cubicBezTo>
                    <a:cubicBezTo>
                      <a:pt x="189065" y="324755"/>
                      <a:pt x="189065" y="324755"/>
                      <a:pt x="189065" y="324755"/>
                    </a:cubicBezTo>
                    <a:cubicBezTo>
                      <a:pt x="189065" y="324755"/>
                      <a:pt x="189065" y="324755"/>
                      <a:pt x="189065" y="324755"/>
                    </a:cubicBezTo>
                    <a:cubicBezTo>
                      <a:pt x="188962" y="325475"/>
                      <a:pt x="188551" y="326194"/>
                      <a:pt x="187831" y="326708"/>
                    </a:cubicBezTo>
                    <a:cubicBezTo>
                      <a:pt x="187523" y="326914"/>
                      <a:pt x="187215" y="327120"/>
                      <a:pt x="186906" y="327325"/>
                    </a:cubicBezTo>
                    <a:cubicBezTo>
                      <a:pt x="185775" y="327942"/>
                      <a:pt x="185364" y="328559"/>
                      <a:pt x="185467" y="329793"/>
                    </a:cubicBezTo>
                    <a:cubicBezTo>
                      <a:pt x="185570" y="330513"/>
                      <a:pt x="185775" y="331541"/>
                      <a:pt x="186186" y="332775"/>
                    </a:cubicBezTo>
                    <a:cubicBezTo>
                      <a:pt x="186700" y="334625"/>
                      <a:pt x="187317" y="336579"/>
                      <a:pt x="187317" y="338841"/>
                    </a:cubicBezTo>
                    <a:cubicBezTo>
                      <a:pt x="187317" y="339149"/>
                      <a:pt x="187317" y="339458"/>
                      <a:pt x="187317" y="339766"/>
                    </a:cubicBezTo>
                    <a:cubicBezTo>
                      <a:pt x="187317" y="339972"/>
                      <a:pt x="187317" y="340178"/>
                      <a:pt x="187317" y="340383"/>
                    </a:cubicBezTo>
                    <a:cubicBezTo>
                      <a:pt x="187317" y="341926"/>
                      <a:pt x="187831" y="343056"/>
                      <a:pt x="188757" y="344085"/>
                    </a:cubicBezTo>
                    <a:cubicBezTo>
                      <a:pt x="190710" y="346141"/>
                      <a:pt x="194926" y="347066"/>
                      <a:pt x="200992" y="346758"/>
                    </a:cubicBezTo>
                    <a:cubicBezTo>
                      <a:pt x="200992" y="346758"/>
                      <a:pt x="201095" y="346758"/>
                      <a:pt x="201095" y="346758"/>
                    </a:cubicBezTo>
                    <a:cubicBezTo>
                      <a:pt x="201198" y="346758"/>
                      <a:pt x="201301" y="346758"/>
                      <a:pt x="201301" y="346758"/>
                    </a:cubicBezTo>
                    <a:cubicBezTo>
                      <a:pt x="205722" y="346552"/>
                      <a:pt x="208704" y="346655"/>
                      <a:pt x="210554" y="347581"/>
                    </a:cubicBezTo>
                    <a:cubicBezTo>
                      <a:pt x="211068" y="347889"/>
                      <a:pt x="211583" y="348197"/>
                      <a:pt x="211994" y="348609"/>
                    </a:cubicBezTo>
                    <a:cubicBezTo>
                      <a:pt x="212919" y="349534"/>
                      <a:pt x="213330" y="350871"/>
                      <a:pt x="213330" y="352824"/>
                    </a:cubicBezTo>
                    <a:cubicBezTo>
                      <a:pt x="213330" y="353750"/>
                      <a:pt x="213228" y="354778"/>
                      <a:pt x="213022" y="356012"/>
                    </a:cubicBezTo>
                    <a:cubicBezTo>
                      <a:pt x="212508" y="359405"/>
                      <a:pt x="213639" y="361255"/>
                      <a:pt x="215078" y="363209"/>
                    </a:cubicBezTo>
                    <a:cubicBezTo>
                      <a:pt x="215284" y="363517"/>
                      <a:pt x="215490" y="363723"/>
                      <a:pt x="215695" y="364031"/>
                    </a:cubicBezTo>
                    <a:cubicBezTo>
                      <a:pt x="216723" y="365368"/>
                      <a:pt x="217854" y="366910"/>
                      <a:pt x="218677" y="368864"/>
                    </a:cubicBezTo>
                    <a:cubicBezTo>
                      <a:pt x="218986" y="369686"/>
                      <a:pt x="219191" y="370509"/>
                      <a:pt x="219294" y="371434"/>
                    </a:cubicBezTo>
                    <a:cubicBezTo>
                      <a:pt x="219397" y="372051"/>
                      <a:pt x="219397" y="372668"/>
                      <a:pt x="219397" y="373285"/>
                    </a:cubicBezTo>
                    <a:cubicBezTo>
                      <a:pt x="219397" y="376987"/>
                      <a:pt x="217957" y="380688"/>
                      <a:pt x="216621" y="384081"/>
                    </a:cubicBezTo>
                    <a:cubicBezTo>
                      <a:pt x="216621" y="384184"/>
                      <a:pt x="216518" y="384390"/>
                      <a:pt x="216518" y="384492"/>
                    </a:cubicBezTo>
                    <a:cubicBezTo>
                      <a:pt x="215387" y="387474"/>
                      <a:pt x="214256" y="390250"/>
                      <a:pt x="214153" y="392512"/>
                    </a:cubicBezTo>
                    <a:cubicBezTo>
                      <a:pt x="214153" y="392512"/>
                      <a:pt x="214153" y="392512"/>
                      <a:pt x="214153" y="392615"/>
                    </a:cubicBezTo>
                    <a:cubicBezTo>
                      <a:pt x="214153" y="392615"/>
                      <a:pt x="214153" y="392615"/>
                      <a:pt x="214153" y="392615"/>
                    </a:cubicBezTo>
                    <a:lnTo>
                      <a:pt x="214153" y="392615"/>
                    </a:lnTo>
                    <a:cubicBezTo>
                      <a:pt x="214050" y="396933"/>
                      <a:pt x="211171" y="401457"/>
                      <a:pt x="208190" y="403822"/>
                    </a:cubicBezTo>
                    <a:cubicBezTo>
                      <a:pt x="210246" y="407935"/>
                      <a:pt x="210554" y="410814"/>
                      <a:pt x="206442" y="412973"/>
                    </a:cubicBezTo>
                    <a:cubicBezTo>
                      <a:pt x="205825" y="413282"/>
                      <a:pt x="205619" y="413796"/>
                      <a:pt x="205619" y="414515"/>
                    </a:cubicBezTo>
                    <a:cubicBezTo>
                      <a:pt x="205619" y="415235"/>
                      <a:pt x="205825" y="416366"/>
                      <a:pt x="206236" y="417805"/>
                    </a:cubicBezTo>
                    <a:cubicBezTo>
                      <a:pt x="206442" y="418731"/>
                      <a:pt x="206750" y="419759"/>
                      <a:pt x="206956" y="420890"/>
                    </a:cubicBezTo>
                    <a:cubicBezTo>
                      <a:pt x="207573" y="423975"/>
                      <a:pt x="207778" y="427779"/>
                      <a:pt x="206030" y="432200"/>
                    </a:cubicBezTo>
                    <a:lnTo>
                      <a:pt x="205927" y="432406"/>
                    </a:lnTo>
                    <a:cubicBezTo>
                      <a:pt x="205722" y="432817"/>
                      <a:pt x="205619" y="433228"/>
                      <a:pt x="205516" y="433537"/>
                    </a:cubicBezTo>
                    <a:cubicBezTo>
                      <a:pt x="203768" y="438061"/>
                      <a:pt x="202740" y="441043"/>
                      <a:pt x="203460" y="442276"/>
                    </a:cubicBezTo>
                    <a:cubicBezTo>
                      <a:pt x="204077" y="443202"/>
                      <a:pt x="206030" y="443613"/>
                      <a:pt x="210143" y="443819"/>
                    </a:cubicBezTo>
                    <a:cubicBezTo>
                      <a:pt x="215284" y="444024"/>
                      <a:pt x="217546" y="445052"/>
                      <a:pt x="218883" y="445669"/>
                    </a:cubicBezTo>
                    <a:cubicBezTo>
                      <a:pt x="220116" y="446286"/>
                      <a:pt x="220425" y="446389"/>
                      <a:pt x="221967" y="445361"/>
                    </a:cubicBezTo>
                    <a:cubicBezTo>
                      <a:pt x="222995" y="444744"/>
                      <a:pt x="224126" y="444641"/>
                      <a:pt x="225155" y="445258"/>
                    </a:cubicBezTo>
                    <a:cubicBezTo>
                      <a:pt x="228650" y="447109"/>
                      <a:pt x="230707" y="455334"/>
                      <a:pt x="230912" y="459653"/>
                    </a:cubicBezTo>
                    <a:cubicBezTo>
                      <a:pt x="230912" y="459653"/>
                      <a:pt x="230912" y="459755"/>
                      <a:pt x="230912" y="459755"/>
                    </a:cubicBezTo>
                    <a:cubicBezTo>
                      <a:pt x="231221" y="466130"/>
                      <a:pt x="232558" y="474973"/>
                      <a:pt x="233483" y="476618"/>
                    </a:cubicBezTo>
                    <a:cubicBezTo>
                      <a:pt x="233894" y="476412"/>
                      <a:pt x="234717" y="476001"/>
                      <a:pt x="235334" y="475692"/>
                    </a:cubicBezTo>
                    <a:cubicBezTo>
                      <a:pt x="238315" y="474047"/>
                      <a:pt x="242839" y="471580"/>
                      <a:pt x="246541" y="473944"/>
                    </a:cubicBezTo>
                    <a:cubicBezTo>
                      <a:pt x="247466" y="474561"/>
                      <a:pt x="247980" y="475487"/>
                      <a:pt x="248083" y="476823"/>
                    </a:cubicBezTo>
                    <a:cubicBezTo>
                      <a:pt x="248083" y="476823"/>
                      <a:pt x="248083" y="476823"/>
                      <a:pt x="248083" y="476823"/>
                    </a:cubicBezTo>
                    <a:cubicBezTo>
                      <a:pt x="248083" y="476823"/>
                      <a:pt x="248083" y="476823"/>
                      <a:pt x="248083" y="476823"/>
                    </a:cubicBezTo>
                    <a:cubicBezTo>
                      <a:pt x="248392" y="480628"/>
                      <a:pt x="245821" y="487105"/>
                      <a:pt x="243148" y="493891"/>
                    </a:cubicBezTo>
                    <a:cubicBezTo>
                      <a:pt x="241914" y="497079"/>
                      <a:pt x="240680" y="500266"/>
                      <a:pt x="239960" y="502631"/>
                    </a:cubicBezTo>
                    <a:cubicBezTo>
                      <a:pt x="240783" y="502631"/>
                      <a:pt x="241503" y="502631"/>
                      <a:pt x="242222" y="502631"/>
                    </a:cubicBezTo>
                    <a:cubicBezTo>
                      <a:pt x="246541" y="502631"/>
                      <a:pt x="247877" y="503145"/>
                      <a:pt x="248597" y="503556"/>
                    </a:cubicBezTo>
                    <a:cubicBezTo>
                      <a:pt x="248597" y="503556"/>
                      <a:pt x="248597" y="503556"/>
                      <a:pt x="248700" y="503556"/>
                    </a:cubicBezTo>
                    <a:cubicBezTo>
                      <a:pt x="250242" y="504687"/>
                      <a:pt x="250242" y="509828"/>
                      <a:pt x="249523" y="515277"/>
                    </a:cubicBezTo>
                    <a:cubicBezTo>
                      <a:pt x="248700" y="521447"/>
                      <a:pt x="247158" y="527924"/>
                      <a:pt x="246129" y="529672"/>
                    </a:cubicBezTo>
                    <a:cubicBezTo>
                      <a:pt x="244690" y="532140"/>
                      <a:pt x="240063" y="534196"/>
                      <a:pt x="234717" y="536561"/>
                    </a:cubicBezTo>
                    <a:cubicBezTo>
                      <a:pt x="231529" y="538000"/>
                      <a:pt x="228136" y="539440"/>
                      <a:pt x="225669" y="540982"/>
                    </a:cubicBezTo>
                    <a:cubicBezTo>
                      <a:pt x="221453" y="543655"/>
                      <a:pt x="211994" y="551367"/>
                      <a:pt x="203563" y="559798"/>
                    </a:cubicBezTo>
                    <a:cubicBezTo>
                      <a:pt x="200067" y="563294"/>
                      <a:pt x="196777" y="566892"/>
                      <a:pt x="194103" y="570388"/>
                    </a:cubicBezTo>
                    <a:cubicBezTo>
                      <a:pt x="193281" y="571416"/>
                      <a:pt x="192458" y="572342"/>
                      <a:pt x="191636" y="573370"/>
                    </a:cubicBezTo>
                    <a:cubicBezTo>
                      <a:pt x="188346" y="577174"/>
                      <a:pt x="184747" y="580465"/>
                      <a:pt x="181457" y="583549"/>
                    </a:cubicBezTo>
                    <a:cubicBezTo>
                      <a:pt x="180531" y="584371"/>
                      <a:pt x="179709" y="585194"/>
                      <a:pt x="178886" y="586017"/>
                    </a:cubicBezTo>
                    <a:cubicBezTo>
                      <a:pt x="179400" y="586017"/>
                      <a:pt x="179812" y="585914"/>
                      <a:pt x="180223" y="585708"/>
                    </a:cubicBezTo>
                    <a:cubicBezTo>
                      <a:pt x="180326" y="585708"/>
                      <a:pt x="180326" y="585605"/>
                      <a:pt x="180429" y="585605"/>
                    </a:cubicBezTo>
                    <a:cubicBezTo>
                      <a:pt x="180737" y="585503"/>
                      <a:pt x="181148" y="585297"/>
                      <a:pt x="181662" y="585194"/>
                    </a:cubicBezTo>
                    <a:cubicBezTo>
                      <a:pt x="184438" y="584371"/>
                      <a:pt x="189374" y="584166"/>
                      <a:pt x="192870" y="591158"/>
                    </a:cubicBezTo>
                    <a:cubicBezTo>
                      <a:pt x="193486" y="592289"/>
                      <a:pt x="193898" y="593420"/>
                      <a:pt x="194206" y="594551"/>
                    </a:cubicBezTo>
                    <a:cubicBezTo>
                      <a:pt x="194823" y="596607"/>
                      <a:pt x="195029" y="598355"/>
                      <a:pt x="195234" y="599692"/>
                    </a:cubicBezTo>
                    <a:cubicBezTo>
                      <a:pt x="195234" y="599794"/>
                      <a:pt x="195234" y="599897"/>
                      <a:pt x="195234" y="600000"/>
                    </a:cubicBezTo>
                    <a:cubicBezTo>
                      <a:pt x="195234" y="600000"/>
                      <a:pt x="195234" y="600103"/>
                      <a:pt x="195234" y="600103"/>
                    </a:cubicBezTo>
                    <a:cubicBezTo>
                      <a:pt x="195337" y="600720"/>
                      <a:pt x="195440" y="601439"/>
                      <a:pt x="195543" y="601851"/>
                    </a:cubicBezTo>
                    <a:cubicBezTo>
                      <a:pt x="195646" y="601748"/>
                      <a:pt x="195748" y="601645"/>
                      <a:pt x="195954" y="601542"/>
                    </a:cubicBezTo>
                    <a:cubicBezTo>
                      <a:pt x="196365" y="601131"/>
                      <a:pt x="196880" y="600617"/>
                      <a:pt x="197291" y="600206"/>
                    </a:cubicBezTo>
                    <a:cubicBezTo>
                      <a:pt x="198730" y="598663"/>
                      <a:pt x="200375" y="597018"/>
                      <a:pt x="202123" y="597018"/>
                    </a:cubicBezTo>
                    <a:cubicBezTo>
                      <a:pt x="202226" y="597018"/>
                      <a:pt x="202329" y="597018"/>
                      <a:pt x="202432" y="597018"/>
                    </a:cubicBezTo>
                    <a:cubicBezTo>
                      <a:pt x="202535" y="597018"/>
                      <a:pt x="202535" y="597018"/>
                      <a:pt x="202637" y="597018"/>
                    </a:cubicBezTo>
                    <a:cubicBezTo>
                      <a:pt x="203768" y="597224"/>
                      <a:pt x="204694" y="598149"/>
                      <a:pt x="205311" y="599897"/>
                    </a:cubicBezTo>
                    <a:cubicBezTo>
                      <a:pt x="206030" y="601851"/>
                      <a:pt x="207573" y="603701"/>
                      <a:pt x="209218" y="605449"/>
                    </a:cubicBezTo>
                    <a:cubicBezTo>
                      <a:pt x="210554" y="606786"/>
                      <a:pt x="212097" y="608020"/>
                      <a:pt x="213433" y="609151"/>
                    </a:cubicBezTo>
                    <a:cubicBezTo>
                      <a:pt x="215592" y="610899"/>
                      <a:pt x="217238" y="612338"/>
                      <a:pt x="217854" y="613675"/>
                    </a:cubicBezTo>
                    <a:cubicBezTo>
                      <a:pt x="218163" y="614292"/>
                      <a:pt x="219088" y="615114"/>
                      <a:pt x="219911" y="615834"/>
                    </a:cubicBezTo>
                    <a:cubicBezTo>
                      <a:pt x="220733" y="616554"/>
                      <a:pt x="221556" y="617273"/>
                      <a:pt x="222378" y="618199"/>
                    </a:cubicBezTo>
                    <a:cubicBezTo>
                      <a:pt x="224024" y="620152"/>
                      <a:pt x="225257" y="622723"/>
                      <a:pt x="224435" y="626733"/>
                    </a:cubicBezTo>
                    <a:cubicBezTo>
                      <a:pt x="224435" y="626836"/>
                      <a:pt x="224332" y="627041"/>
                      <a:pt x="224332" y="627144"/>
                    </a:cubicBezTo>
                    <a:cubicBezTo>
                      <a:pt x="223921" y="628481"/>
                      <a:pt x="223407" y="630126"/>
                      <a:pt x="222790" y="631976"/>
                    </a:cubicBezTo>
                    <a:cubicBezTo>
                      <a:pt x="221145" y="636603"/>
                      <a:pt x="219088" y="642772"/>
                      <a:pt x="219088" y="648427"/>
                    </a:cubicBezTo>
                    <a:cubicBezTo>
                      <a:pt x="219088" y="648736"/>
                      <a:pt x="219088" y="648942"/>
                      <a:pt x="219088" y="649250"/>
                    </a:cubicBezTo>
                    <a:cubicBezTo>
                      <a:pt x="221556" y="646782"/>
                      <a:pt x="223921" y="644829"/>
                      <a:pt x="226388" y="643184"/>
                    </a:cubicBezTo>
                    <a:cubicBezTo>
                      <a:pt x="233483" y="638454"/>
                      <a:pt x="235334" y="635061"/>
                      <a:pt x="237698" y="630743"/>
                    </a:cubicBezTo>
                    <a:cubicBezTo>
                      <a:pt x="238932" y="628583"/>
                      <a:pt x="240269" y="626116"/>
                      <a:pt x="242428" y="623134"/>
                    </a:cubicBezTo>
                    <a:cubicBezTo>
                      <a:pt x="244999" y="619638"/>
                      <a:pt x="246027" y="617068"/>
                      <a:pt x="247158" y="614600"/>
                    </a:cubicBezTo>
                    <a:cubicBezTo>
                      <a:pt x="248597" y="611104"/>
                      <a:pt x="250037" y="607711"/>
                      <a:pt x="255486" y="603085"/>
                    </a:cubicBezTo>
                    <a:cubicBezTo>
                      <a:pt x="259496" y="599692"/>
                      <a:pt x="260113" y="597018"/>
                      <a:pt x="260627" y="594345"/>
                    </a:cubicBezTo>
                    <a:cubicBezTo>
                      <a:pt x="261347" y="591260"/>
                      <a:pt x="261964" y="588279"/>
                      <a:pt x="267721" y="585605"/>
                    </a:cubicBezTo>
                    <a:cubicBezTo>
                      <a:pt x="271114" y="583960"/>
                      <a:pt x="273274" y="583755"/>
                      <a:pt x="274508" y="584988"/>
                    </a:cubicBezTo>
                    <a:cubicBezTo>
                      <a:pt x="274816" y="585194"/>
                      <a:pt x="274919" y="585503"/>
                      <a:pt x="275124" y="585914"/>
                    </a:cubicBezTo>
                    <a:cubicBezTo>
                      <a:pt x="280471" y="576043"/>
                      <a:pt x="287257" y="565761"/>
                      <a:pt x="297539" y="561443"/>
                    </a:cubicBezTo>
                    <a:cubicBezTo>
                      <a:pt x="301960" y="555377"/>
                      <a:pt x="306073" y="550853"/>
                      <a:pt x="310700" y="547049"/>
                    </a:cubicBezTo>
                    <a:cubicBezTo>
                      <a:pt x="312447" y="545609"/>
                      <a:pt x="314401" y="544375"/>
                      <a:pt x="316457" y="543553"/>
                    </a:cubicBezTo>
                    <a:cubicBezTo>
                      <a:pt x="317383" y="539954"/>
                      <a:pt x="318000" y="536458"/>
                      <a:pt x="318411" y="534196"/>
                    </a:cubicBezTo>
                    <a:cubicBezTo>
                      <a:pt x="318822" y="531728"/>
                      <a:pt x="319028" y="529364"/>
                      <a:pt x="319336" y="526999"/>
                    </a:cubicBezTo>
                    <a:cubicBezTo>
                      <a:pt x="320056" y="520521"/>
                      <a:pt x="320673" y="514352"/>
                      <a:pt x="324477" y="509622"/>
                    </a:cubicBezTo>
                    <a:cubicBezTo>
                      <a:pt x="326636" y="506949"/>
                      <a:pt x="327253" y="504379"/>
                      <a:pt x="327870" y="502322"/>
                    </a:cubicBezTo>
                    <a:cubicBezTo>
                      <a:pt x="328590" y="499752"/>
                      <a:pt x="329207" y="497387"/>
                      <a:pt x="332394" y="497387"/>
                    </a:cubicBezTo>
                    <a:cubicBezTo>
                      <a:pt x="336610" y="497387"/>
                      <a:pt x="345555" y="489264"/>
                      <a:pt x="353472" y="482170"/>
                    </a:cubicBezTo>
                    <a:cubicBezTo>
                      <a:pt x="362006" y="474459"/>
                      <a:pt x="366941" y="473430"/>
                      <a:pt x="373830" y="472608"/>
                    </a:cubicBezTo>
                    <a:cubicBezTo>
                      <a:pt x="376092" y="470551"/>
                      <a:pt x="378765" y="469009"/>
                      <a:pt x="381747" y="467981"/>
                    </a:cubicBezTo>
                    <a:cubicBezTo>
                      <a:pt x="383598" y="467364"/>
                      <a:pt x="385654" y="466542"/>
                      <a:pt x="387916" y="465719"/>
                    </a:cubicBezTo>
                    <a:cubicBezTo>
                      <a:pt x="390075" y="464280"/>
                      <a:pt x="392132" y="462429"/>
                      <a:pt x="394085" y="460681"/>
                    </a:cubicBezTo>
                    <a:cubicBezTo>
                      <a:pt x="395114" y="459755"/>
                      <a:pt x="396142" y="458830"/>
                      <a:pt x="397067" y="458008"/>
                    </a:cubicBezTo>
                    <a:cubicBezTo>
                      <a:pt x="399329" y="456054"/>
                      <a:pt x="403648" y="456157"/>
                      <a:pt x="409714" y="456877"/>
                    </a:cubicBezTo>
                    <a:cubicBezTo>
                      <a:pt x="415883" y="454409"/>
                      <a:pt x="423903" y="451530"/>
                      <a:pt x="432128" y="449885"/>
                    </a:cubicBezTo>
                    <a:cubicBezTo>
                      <a:pt x="433259" y="449679"/>
                      <a:pt x="434390" y="449474"/>
                      <a:pt x="435521" y="449268"/>
                    </a:cubicBezTo>
                    <a:cubicBezTo>
                      <a:pt x="436035" y="449165"/>
                      <a:pt x="436447" y="449062"/>
                      <a:pt x="436961" y="449062"/>
                    </a:cubicBezTo>
                    <a:cubicBezTo>
                      <a:pt x="439223" y="445772"/>
                      <a:pt x="442616" y="443716"/>
                      <a:pt x="445803" y="443613"/>
                    </a:cubicBezTo>
                    <a:cubicBezTo>
                      <a:pt x="449813" y="443613"/>
                      <a:pt x="451664" y="442482"/>
                      <a:pt x="453000" y="435799"/>
                    </a:cubicBezTo>
                    <a:cubicBezTo>
                      <a:pt x="454440" y="428704"/>
                      <a:pt x="457216" y="423975"/>
                      <a:pt x="462151" y="420479"/>
                    </a:cubicBezTo>
                    <a:cubicBezTo>
                      <a:pt x="462254" y="420376"/>
                      <a:pt x="462357" y="420376"/>
                      <a:pt x="462460" y="420273"/>
                    </a:cubicBezTo>
                    <a:cubicBezTo>
                      <a:pt x="462460" y="420273"/>
                      <a:pt x="462460" y="420273"/>
                      <a:pt x="462460" y="420273"/>
                    </a:cubicBezTo>
                    <a:cubicBezTo>
                      <a:pt x="463077" y="418217"/>
                      <a:pt x="463694" y="416161"/>
                      <a:pt x="464310" y="414104"/>
                    </a:cubicBezTo>
                    <a:cubicBezTo>
                      <a:pt x="467498" y="403308"/>
                      <a:pt x="470788" y="392101"/>
                      <a:pt x="480864" y="386343"/>
                    </a:cubicBezTo>
                    <a:cubicBezTo>
                      <a:pt x="481995" y="383259"/>
                      <a:pt x="483023" y="380277"/>
                      <a:pt x="483435" y="377809"/>
                    </a:cubicBezTo>
                    <a:cubicBezTo>
                      <a:pt x="484052" y="374211"/>
                      <a:pt x="486416" y="372874"/>
                      <a:pt x="488678" y="371743"/>
                    </a:cubicBezTo>
                    <a:cubicBezTo>
                      <a:pt x="490118" y="370920"/>
                      <a:pt x="491557" y="370201"/>
                      <a:pt x="492585" y="368761"/>
                    </a:cubicBezTo>
                    <a:cubicBezTo>
                      <a:pt x="493716" y="367322"/>
                      <a:pt x="493716" y="365574"/>
                      <a:pt x="493922" y="363312"/>
                    </a:cubicBezTo>
                    <a:cubicBezTo>
                      <a:pt x="494128" y="360022"/>
                      <a:pt x="494333" y="355498"/>
                      <a:pt x="497521" y="349020"/>
                    </a:cubicBezTo>
                    <a:cubicBezTo>
                      <a:pt x="501119" y="341720"/>
                      <a:pt x="501325" y="334625"/>
                      <a:pt x="501633" y="327839"/>
                    </a:cubicBezTo>
                    <a:cubicBezTo>
                      <a:pt x="501736" y="324652"/>
                      <a:pt x="501839" y="321259"/>
                      <a:pt x="502353" y="317969"/>
                    </a:cubicBezTo>
                    <a:lnTo>
                      <a:pt x="502559" y="316324"/>
                    </a:lnTo>
                    <a:cubicBezTo>
                      <a:pt x="498241" y="311388"/>
                      <a:pt x="497110" y="302649"/>
                      <a:pt x="502559" y="296068"/>
                    </a:cubicBezTo>
                    <a:cubicBezTo>
                      <a:pt x="504718" y="293498"/>
                      <a:pt x="506877" y="291030"/>
                      <a:pt x="508831" y="288768"/>
                    </a:cubicBezTo>
                    <a:cubicBezTo>
                      <a:pt x="507905" y="287946"/>
                      <a:pt x="507700" y="286815"/>
                      <a:pt x="508317" y="285478"/>
                    </a:cubicBezTo>
                    <a:cubicBezTo>
                      <a:pt x="509139" y="283627"/>
                      <a:pt x="511504" y="281982"/>
                      <a:pt x="513458" y="282599"/>
                    </a:cubicBezTo>
                    <a:cubicBezTo>
                      <a:pt x="513663" y="282702"/>
                      <a:pt x="513869" y="282805"/>
                      <a:pt x="514075" y="282908"/>
                    </a:cubicBezTo>
                    <a:cubicBezTo>
                      <a:pt x="518907" y="277458"/>
                      <a:pt x="523225" y="272420"/>
                      <a:pt x="527338" y="267177"/>
                    </a:cubicBezTo>
                    <a:cubicBezTo>
                      <a:pt x="529703" y="264195"/>
                      <a:pt x="532788" y="261830"/>
                      <a:pt x="536489" y="260391"/>
                    </a:cubicBezTo>
                    <a:cubicBezTo>
                      <a:pt x="540396" y="252885"/>
                      <a:pt x="544920" y="251445"/>
                      <a:pt x="549033" y="250109"/>
                    </a:cubicBezTo>
                    <a:cubicBezTo>
                      <a:pt x="550061" y="249800"/>
                      <a:pt x="551089" y="249389"/>
                      <a:pt x="552117" y="248978"/>
                    </a:cubicBezTo>
                    <a:cubicBezTo>
                      <a:pt x="553146" y="248463"/>
                      <a:pt x="554688" y="247435"/>
                      <a:pt x="556436" y="245790"/>
                    </a:cubicBezTo>
                    <a:cubicBezTo>
                      <a:pt x="556024" y="242808"/>
                      <a:pt x="556436" y="239724"/>
                      <a:pt x="557464" y="237359"/>
                    </a:cubicBezTo>
                    <a:lnTo>
                      <a:pt x="557670" y="236948"/>
                    </a:lnTo>
                    <a:cubicBezTo>
                      <a:pt x="558287" y="235714"/>
                      <a:pt x="558801" y="234480"/>
                      <a:pt x="559212" y="233246"/>
                    </a:cubicBezTo>
                    <a:cubicBezTo>
                      <a:pt x="559315" y="232630"/>
                      <a:pt x="559520" y="232013"/>
                      <a:pt x="559726" y="231293"/>
                    </a:cubicBezTo>
                    <a:cubicBezTo>
                      <a:pt x="560754" y="227180"/>
                      <a:pt x="564558" y="223993"/>
                      <a:pt x="567129" y="222348"/>
                    </a:cubicBezTo>
                    <a:cubicBezTo>
                      <a:pt x="566409" y="217618"/>
                      <a:pt x="568877" y="212374"/>
                      <a:pt x="573606" y="208981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854" name="Freihandform: Form 853">
                <a:extLst>
                  <a:ext uri="{FF2B5EF4-FFF2-40B4-BE49-F238E27FC236}">
                    <a16:creationId xmlns:a16="http://schemas.microsoft.com/office/drawing/2014/main" id="{190B46C5-F18B-4B8B-966B-0904B1F3BFE7}"/>
                  </a:ext>
                </a:extLst>
              </p:cNvPr>
              <p:cNvSpPr/>
              <p:nvPr/>
            </p:nvSpPr>
            <p:spPr bwMode="gray">
              <a:xfrm>
                <a:off x="6126817" y="4218897"/>
                <a:ext cx="174174" cy="216688"/>
              </a:xfrm>
              <a:custGeom>
                <a:avLst/>
                <a:gdLst>
                  <a:gd name="connsiteX0" fmla="*/ 11104 w 174174"/>
                  <a:gd name="connsiteY0" fmla="*/ 216675 h 216688"/>
                  <a:gd name="connsiteX1" fmla="*/ 19227 w 174174"/>
                  <a:gd name="connsiteY1" fmla="*/ 212974 h 216688"/>
                  <a:gd name="connsiteX2" fmla="*/ 19536 w 174174"/>
                  <a:gd name="connsiteY2" fmla="*/ 212768 h 216688"/>
                  <a:gd name="connsiteX3" fmla="*/ 31565 w 174174"/>
                  <a:gd name="connsiteY3" fmla="*/ 203309 h 216688"/>
                  <a:gd name="connsiteX4" fmla="*/ 35370 w 174174"/>
                  <a:gd name="connsiteY4" fmla="*/ 200121 h 216688"/>
                  <a:gd name="connsiteX5" fmla="*/ 37837 w 174174"/>
                  <a:gd name="connsiteY5" fmla="*/ 199093 h 216688"/>
                  <a:gd name="connsiteX6" fmla="*/ 41436 w 174174"/>
                  <a:gd name="connsiteY6" fmla="*/ 200635 h 216688"/>
                  <a:gd name="connsiteX7" fmla="*/ 45343 w 174174"/>
                  <a:gd name="connsiteY7" fmla="*/ 202589 h 216688"/>
                  <a:gd name="connsiteX8" fmla="*/ 45446 w 174174"/>
                  <a:gd name="connsiteY8" fmla="*/ 202589 h 216688"/>
                  <a:gd name="connsiteX9" fmla="*/ 47811 w 174174"/>
                  <a:gd name="connsiteY9" fmla="*/ 202897 h 216688"/>
                  <a:gd name="connsiteX10" fmla="*/ 61280 w 174174"/>
                  <a:gd name="connsiteY10" fmla="*/ 210198 h 216688"/>
                  <a:gd name="connsiteX11" fmla="*/ 61485 w 174174"/>
                  <a:gd name="connsiteY11" fmla="*/ 211020 h 216688"/>
                  <a:gd name="connsiteX12" fmla="*/ 61999 w 174174"/>
                  <a:gd name="connsiteY12" fmla="*/ 212151 h 216688"/>
                  <a:gd name="connsiteX13" fmla="*/ 61999 w 174174"/>
                  <a:gd name="connsiteY13" fmla="*/ 212151 h 216688"/>
                  <a:gd name="connsiteX14" fmla="*/ 67140 w 174174"/>
                  <a:gd name="connsiteY14" fmla="*/ 205468 h 216688"/>
                  <a:gd name="connsiteX15" fmla="*/ 67757 w 174174"/>
                  <a:gd name="connsiteY15" fmla="*/ 204543 h 216688"/>
                  <a:gd name="connsiteX16" fmla="*/ 70122 w 174174"/>
                  <a:gd name="connsiteY16" fmla="*/ 201150 h 216688"/>
                  <a:gd name="connsiteX17" fmla="*/ 83386 w 174174"/>
                  <a:gd name="connsiteY17" fmla="*/ 200430 h 216688"/>
                  <a:gd name="connsiteX18" fmla="*/ 84928 w 174174"/>
                  <a:gd name="connsiteY18" fmla="*/ 200635 h 216688"/>
                  <a:gd name="connsiteX19" fmla="*/ 85442 w 174174"/>
                  <a:gd name="connsiteY19" fmla="*/ 200738 h 216688"/>
                  <a:gd name="connsiteX20" fmla="*/ 85648 w 174174"/>
                  <a:gd name="connsiteY20" fmla="*/ 200738 h 216688"/>
                  <a:gd name="connsiteX21" fmla="*/ 85853 w 174174"/>
                  <a:gd name="connsiteY21" fmla="*/ 200738 h 216688"/>
                  <a:gd name="connsiteX22" fmla="*/ 89966 w 174174"/>
                  <a:gd name="connsiteY22" fmla="*/ 200841 h 216688"/>
                  <a:gd name="connsiteX23" fmla="*/ 97986 w 174174"/>
                  <a:gd name="connsiteY23" fmla="*/ 176987 h 216688"/>
                  <a:gd name="connsiteX24" fmla="*/ 112278 w 174174"/>
                  <a:gd name="connsiteY24" fmla="*/ 160948 h 216688"/>
                  <a:gd name="connsiteX25" fmla="*/ 112483 w 174174"/>
                  <a:gd name="connsiteY25" fmla="*/ 160742 h 216688"/>
                  <a:gd name="connsiteX26" fmla="*/ 123485 w 174174"/>
                  <a:gd name="connsiteY26" fmla="*/ 158480 h 216688"/>
                  <a:gd name="connsiteX27" fmla="*/ 124308 w 174174"/>
                  <a:gd name="connsiteY27" fmla="*/ 158480 h 216688"/>
                  <a:gd name="connsiteX28" fmla="*/ 130682 w 174174"/>
                  <a:gd name="connsiteY28" fmla="*/ 157452 h 216688"/>
                  <a:gd name="connsiteX29" fmla="*/ 145694 w 174174"/>
                  <a:gd name="connsiteY29" fmla="*/ 155395 h 216688"/>
                  <a:gd name="connsiteX30" fmla="*/ 148264 w 174174"/>
                  <a:gd name="connsiteY30" fmla="*/ 155395 h 216688"/>
                  <a:gd name="connsiteX31" fmla="*/ 157107 w 174174"/>
                  <a:gd name="connsiteY31" fmla="*/ 159714 h 216688"/>
                  <a:gd name="connsiteX32" fmla="*/ 161014 w 174174"/>
                  <a:gd name="connsiteY32" fmla="*/ 162078 h 216688"/>
                  <a:gd name="connsiteX33" fmla="*/ 163070 w 174174"/>
                  <a:gd name="connsiteY33" fmla="*/ 161359 h 216688"/>
                  <a:gd name="connsiteX34" fmla="*/ 163070 w 174174"/>
                  <a:gd name="connsiteY34" fmla="*/ 161359 h 216688"/>
                  <a:gd name="connsiteX35" fmla="*/ 168931 w 174174"/>
                  <a:gd name="connsiteY35" fmla="*/ 151283 h 216688"/>
                  <a:gd name="connsiteX36" fmla="*/ 171398 w 174174"/>
                  <a:gd name="connsiteY36" fmla="*/ 142543 h 216688"/>
                  <a:gd name="connsiteX37" fmla="*/ 174175 w 174174"/>
                  <a:gd name="connsiteY37" fmla="*/ 132056 h 216688"/>
                  <a:gd name="connsiteX38" fmla="*/ 174072 w 174174"/>
                  <a:gd name="connsiteY38" fmla="*/ 130822 h 216688"/>
                  <a:gd name="connsiteX39" fmla="*/ 174072 w 174174"/>
                  <a:gd name="connsiteY39" fmla="*/ 130513 h 216688"/>
                  <a:gd name="connsiteX40" fmla="*/ 170884 w 174174"/>
                  <a:gd name="connsiteY40" fmla="*/ 124036 h 216688"/>
                  <a:gd name="connsiteX41" fmla="*/ 167800 w 174174"/>
                  <a:gd name="connsiteY41" fmla="*/ 117352 h 216688"/>
                  <a:gd name="connsiteX42" fmla="*/ 167800 w 174174"/>
                  <a:gd name="connsiteY42" fmla="*/ 117250 h 216688"/>
                  <a:gd name="connsiteX43" fmla="*/ 167800 w 174174"/>
                  <a:gd name="connsiteY43" fmla="*/ 117147 h 216688"/>
                  <a:gd name="connsiteX44" fmla="*/ 167800 w 174174"/>
                  <a:gd name="connsiteY44" fmla="*/ 116941 h 216688"/>
                  <a:gd name="connsiteX45" fmla="*/ 167800 w 174174"/>
                  <a:gd name="connsiteY45" fmla="*/ 116941 h 216688"/>
                  <a:gd name="connsiteX46" fmla="*/ 167903 w 174174"/>
                  <a:gd name="connsiteY46" fmla="*/ 114679 h 216688"/>
                  <a:gd name="connsiteX47" fmla="*/ 167903 w 174174"/>
                  <a:gd name="connsiteY47" fmla="*/ 114576 h 216688"/>
                  <a:gd name="connsiteX48" fmla="*/ 168108 w 174174"/>
                  <a:gd name="connsiteY48" fmla="*/ 111697 h 216688"/>
                  <a:gd name="connsiteX49" fmla="*/ 167286 w 174174"/>
                  <a:gd name="connsiteY49" fmla="*/ 108819 h 216688"/>
                  <a:gd name="connsiteX50" fmla="*/ 165229 w 174174"/>
                  <a:gd name="connsiteY50" fmla="*/ 107790 h 216688"/>
                  <a:gd name="connsiteX51" fmla="*/ 158032 w 174174"/>
                  <a:gd name="connsiteY51" fmla="*/ 107585 h 216688"/>
                  <a:gd name="connsiteX52" fmla="*/ 144049 w 174174"/>
                  <a:gd name="connsiteY52" fmla="*/ 104295 h 216688"/>
                  <a:gd name="connsiteX53" fmla="*/ 142198 w 174174"/>
                  <a:gd name="connsiteY53" fmla="*/ 100901 h 216688"/>
                  <a:gd name="connsiteX54" fmla="*/ 142198 w 174174"/>
                  <a:gd name="connsiteY54" fmla="*/ 100901 h 216688"/>
                  <a:gd name="connsiteX55" fmla="*/ 142198 w 174174"/>
                  <a:gd name="connsiteY55" fmla="*/ 100901 h 216688"/>
                  <a:gd name="connsiteX56" fmla="*/ 142198 w 174174"/>
                  <a:gd name="connsiteY56" fmla="*/ 100901 h 216688"/>
                  <a:gd name="connsiteX57" fmla="*/ 142198 w 174174"/>
                  <a:gd name="connsiteY57" fmla="*/ 100901 h 216688"/>
                  <a:gd name="connsiteX58" fmla="*/ 142198 w 174174"/>
                  <a:gd name="connsiteY58" fmla="*/ 100901 h 216688"/>
                  <a:gd name="connsiteX59" fmla="*/ 142198 w 174174"/>
                  <a:gd name="connsiteY59" fmla="*/ 100901 h 216688"/>
                  <a:gd name="connsiteX60" fmla="*/ 142095 w 174174"/>
                  <a:gd name="connsiteY60" fmla="*/ 98537 h 216688"/>
                  <a:gd name="connsiteX61" fmla="*/ 142095 w 174174"/>
                  <a:gd name="connsiteY61" fmla="*/ 97817 h 216688"/>
                  <a:gd name="connsiteX62" fmla="*/ 141067 w 174174"/>
                  <a:gd name="connsiteY62" fmla="*/ 92265 h 216688"/>
                  <a:gd name="connsiteX63" fmla="*/ 140244 w 174174"/>
                  <a:gd name="connsiteY63" fmla="*/ 88255 h 216688"/>
                  <a:gd name="connsiteX64" fmla="*/ 142815 w 174174"/>
                  <a:gd name="connsiteY64" fmla="*/ 84348 h 216688"/>
                  <a:gd name="connsiteX65" fmla="*/ 143946 w 174174"/>
                  <a:gd name="connsiteY65" fmla="*/ 83011 h 216688"/>
                  <a:gd name="connsiteX66" fmla="*/ 143021 w 174174"/>
                  <a:gd name="connsiteY66" fmla="*/ 80235 h 216688"/>
                  <a:gd name="connsiteX67" fmla="*/ 143021 w 174174"/>
                  <a:gd name="connsiteY67" fmla="*/ 80235 h 216688"/>
                  <a:gd name="connsiteX68" fmla="*/ 141890 w 174174"/>
                  <a:gd name="connsiteY68" fmla="*/ 72626 h 216688"/>
                  <a:gd name="connsiteX69" fmla="*/ 138805 w 174174"/>
                  <a:gd name="connsiteY69" fmla="*/ 63578 h 216688"/>
                  <a:gd name="connsiteX70" fmla="*/ 137880 w 174174"/>
                  <a:gd name="connsiteY70" fmla="*/ 62653 h 216688"/>
                  <a:gd name="connsiteX71" fmla="*/ 131196 w 174174"/>
                  <a:gd name="connsiteY71" fmla="*/ 61933 h 216688"/>
                  <a:gd name="connsiteX72" fmla="*/ 122765 w 174174"/>
                  <a:gd name="connsiteY72" fmla="*/ 60494 h 216688"/>
                  <a:gd name="connsiteX73" fmla="*/ 122046 w 174174"/>
                  <a:gd name="connsiteY73" fmla="*/ 58540 h 216688"/>
                  <a:gd name="connsiteX74" fmla="*/ 122046 w 174174"/>
                  <a:gd name="connsiteY74" fmla="*/ 58026 h 216688"/>
                  <a:gd name="connsiteX75" fmla="*/ 122046 w 174174"/>
                  <a:gd name="connsiteY75" fmla="*/ 57512 h 216688"/>
                  <a:gd name="connsiteX76" fmla="*/ 121326 w 174174"/>
                  <a:gd name="connsiteY76" fmla="*/ 55661 h 216688"/>
                  <a:gd name="connsiteX77" fmla="*/ 111661 w 174174"/>
                  <a:gd name="connsiteY77" fmla="*/ 53091 h 216688"/>
                  <a:gd name="connsiteX78" fmla="*/ 108165 w 174174"/>
                  <a:gd name="connsiteY78" fmla="*/ 49287 h 216688"/>
                  <a:gd name="connsiteX79" fmla="*/ 107959 w 174174"/>
                  <a:gd name="connsiteY79" fmla="*/ 48053 h 216688"/>
                  <a:gd name="connsiteX80" fmla="*/ 106417 w 174174"/>
                  <a:gd name="connsiteY80" fmla="*/ 47333 h 216688"/>
                  <a:gd name="connsiteX81" fmla="*/ 101585 w 174174"/>
                  <a:gd name="connsiteY81" fmla="*/ 45997 h 216688"/>
                  <a:gd name="connsiteX82" fmla="*/ 96547 w 174174"/>
                  <a:gd name="connsiteY82" fmla="*/ 44968 h 216688"/>
                  <a:gd name="connsiteX83" fmla="*/ 96547 w 174174"/>
                  <a:gd name="connsiteY83" fmla="*/ 44968 h 216688"/>
                  <a:gd name="connsiteX84" fmla="*/ 96444 w 174174"/>
                  <a:gd name="connsiteY84" fmla="*/ 44968 h 216688"/>
                  <a:gd name="connsiteX85" fmla="*/ 96341 w 174174"/>
                  <a:gd name="connsiteY85" fmla="*/ 44968 h 216688"/>
                  <a:gd name="connsiteX86" fmla="*/ 91303 w 174174"/>
                  <a:gd name="connsiteY86" fmla="*/ 44763 h 216688"/>
                  <a:gd name="connsiteX87" fmla="*/ 80713 w 174174"/>
                  <a:gd name="connsiteY87" fmla="*/ 35201 h 216688"/>
                  <a:gd name="connsiteX88" fmla="*/ 79376 w 174174"/>
                  <a:gd name="connsiteY88" fmla="*/ 33144 h 216688"/>
                  <a:gd name="connsiteX89" fmla="*/ 76805 w 174174"/>
                  <a:gd name="connsiteY89" fmla="*/ 26975 h 216688"/>
                  <a:gd name="connsiteX90" fmla="*/ 76497 w 174174"/>
                  <a:gd name="connsiteY90" fmla="*/ 7337 h 216688"/>
                  <a:gd name="connsiteX91" fmla="*/ 76497 w 174174"/>
                  <a:gd name="connsiteY91" fmla="*/ 7337 h 216688"/>
                  <a:gd name="connsiteX92" fmla="*/ 76497 w 174174"/>
                  <a:gd name="connsiteY92" fmla="*/ 7337 h 216688"/>
                  <a:gd name="connsiteX93" fmla="*/ 78039 w 174174"/>
                  <a:gd name="connsiteY93" fmla="*/ 962 h 216688"/>
                  <a:gd name="connsiteX94" fmla="*/ 78142 w 174174"/>
                  <a:gd name="connsiteY94" fmla="*/ 242 h 216688"/>
                  <a:gd name="connsiteX95" fmla="*/ 78142 w 174174"/>
                  <a:gd name="connsiteY95" fmla="*/ 242 h 216688"/>
                  <a:gd name="connsiteX96" fmla="*/ 78142 w 174174"/>
                  <a:gd name="connsiteY96" fmla="*/ 242 h 216688"/>
                  <a:gd name="connsiteX97" fmla="*/ 78142 w 174174"/>
                  <a:gd name="connsiteY97" fmla="*/ 242 h 216688"/>
                  <a:gd name="connsiteX98" fmla="*/ 71562 w 174174"/>
                  <a:gd name="connsiteY98" fmla="*/ 653 h 216688"/>
                  <a:gd name="connsiteX99" fmla="*/ 65187 w 174174"/>
                  <a:gd name="connsiteY99" fmla="*/ 1373 h 216688"/>
                  <a:gd name="connsiteX100" fmla="*/ 65187 w 174174"/>
                  <a:gd name="connsiteY100" fmla="*/ 1373 h 216688"/>
                  <a:gd name="connsiteX101" fmla="*/ 51512 w 174174"/>
                  <a:gd name="connsiteY101" fmla="*/ 7337 h 216688"/>
                  <a:gd name="connsiteX102" fmla="*/ 47502 w 174174"/>
                  <a:gd name="connsiteY102" fmla="*/ 9804 h 216688"/>
                  <a:gd name="connsiteX103" fmla="*/ 40408 w 174174"/>
                  <a:gd name="connsiteY103" fmla="*/ 13197 h 216688"/>
                  <a:gd name="connsiteX104" fmla="*/ 34341 w 174174"/>
                  <a:gd name="connsiteY104" fmla="*/ 16693 h 216688"/>
                  <a:gd name="connsiteX105" fmla="*/ 21489 w 174174"/>
                  <a:gd name="connsiteY105" fmla="*/ 20600 h 216688"/>
                  <a:gd name="connsiteX106" fmla="*/ 20255 w 174174"/>
                  <a:gd name="connsiteY106" fmla="*/ 20189 h 216688"/>
                  <a:gd name="connsiteX107" fmla="*/ 18919 w 174174"/>
                  <a:gd name="connsiteY107" fmla="*/ 19675 h 216688"/>
                  <a:gd name="connsiteX108" fmla="*/ 17273 w 174174"/>
                  <a:gd name="connsiteY108" fmla="*/ 19264 h 216688"/>
                  <a:gd name="connsiteX109" fmla="*/ 21078 w 174174"/>
                  <a:gd name="connsiteY109" fmla="*/ 30471 h 216688"/>
                  <a:gd name="connsiteX110" fmla="*/ 22106 w 174174"/>
                  <a:gd name="connsiteY110" fmla="*/ 33144 h 216688"/>
                  <a:gd name="connsiteX111" fmla="*/ 24368 w 174174"/>
                  <a:gd name="connsiteY111" fmla="*/ 40341 h 216688"/>
                  <a:gd name="connsiteX112" fmla="*/ 24574 w 174174"/>
                  <a:gd name="connsiteY112" fmla="*/ 42192 h 216688"/>
                  <a:gd name="connsiteX113" fmla="*/ 20564 w 174174"/>
                  <a:gd name="connsiteY113" fmla="*/ 48670 h 216688"/>
                  <a:gd name="connsiteX114" fmla="*/ 19227 w 174174"/>
                  <a:gd name="connsiteY114" fmla="*/ 49801 h 216688"/>
                  <a:gd name="connsiteX115" fmla="*/ 17993 w 174174"/>
                  <a:gd name="connsiteY115" fmla="*/ 68308 h 216688"/>
                  <a:gd name="connsiteX116" fmla="*/ 17993 w 174174"/>
                  <a:gd name="connsiteY116" fmla="*/ 68719 h 216688"/>
                  <a:gd name="connsiteX117" fmla="*/ 17993 w 174174"/>
                  <a:gd name="connsiteY117" fmla="*/ 70364 h 216688"/>
                  <a:gd name="connsiteX118" fmla="*/ 17993 w 174174"/>
                  <a:gd name="connsiteY118" fmla="*/ 71804 h 216688"/>
                  <a:gd name="connsiteX119" fmla="*/ 15526 w 174174"/>
                  <a:gd name="connsiteY119" fmla="*/ 77562 h 216688"/>
                  <a:gd name="connsiteX120" fmla="*/ 14909 w 174174"/>
                  <a:gd name="connsiteY120" fmla="*/ 78590 h 216688"/>
                  <a:gd name="connsiteX121" fmla="*/ 12441 w 174174"/>
                  <a:gd name="connsiteY121" fmla="*/ 84348 h 216688"/>
                  <a:gd name="connsiteX122" fmla="*/ 13161 w 174174"/>
                  <a:gd name="connsiteY122" fmla="*/ 86301 h 216688"/>
                  <a:gd name="connsiteX123" fmla="*/ 10693 w 174174"/>
                  <a:gd name="connsiteY123" fmla="*/ 92162 h 216688"/>
                  <a:gd name="connsiteX124" fmla="*/ 10179 w 174174"/>
                  <a:gd name="connsiteY124" fmla="*/ 92985 h 216688"/>
                  <a:gd name="connsiteX125" fmla="*/ 7300 w 174174"/>
                  <a:gd name="connsiteY125" fmla="*/ 98948 h 216688"/>
                  <a:gd name="connsiteX126" fmla="*/ 9356 w 174174"/>
                  <a:gd name="connsiteY126" fmla="*/ 102341 h 216688"/>
                  <a:gd name="connsiteX127" fmla="*/ 10693 w 174174"/>
                  <a:gd name="connsiteY127" fmla="*/ 103472 h 216688"/>
                  <a:gd name="connsiteX128" fmla="*/ 11824 w 174174"/>
                  <a:gd name="connsiteY128" fmla="*/ 106042 h 216688"/>
                  <a:gd name="connsiteX129" fmla="*/ 11824 w 174174"/>
                  <a:gd name="connsiteY129" fmla="*/ 106556 h 216688"/>
                  <a:gd name="connsiteX130" fmla="*/ 1645 w 174174"/>
                  <a:gd name="connsiteY130" fmla="*/ 120129 h 216688"/>
                  <a:gd name="connsiteX131" fmla="*/ 0 w 174174"/>
                  <a:gd name="connsiteY131" fmla="*/ 125167 h 216688"/>
                  <a:gd name="connsiteX132" fmla="*/ 925 w 174174"/>
                  <a:gd name="connsiteY132" fmla="*/ 126915 h 216688"/>
                  <a:gd name="connsiteX133" fmla="*/ 4010 w 174174"/>
                  <a:gd name="connsiteY133" fmla="*/ 132261 h 216688"/>
                  <a:gd name="connsiteX134" fmla="*/ 4524 w 174174"/>
                  <a:gd name="connsiteY134" fmla="*/ 132775 h 216688"/>
                  <a:gd name="connsiteX135" fmla="*/ 6375 w 174174"/>
                  <a:gd name="connsiteY135" fmla="*/ 137299 h 216688"/>
                  <a:gd name="connsiteX136" fmla="*/ 6272 w 174174"/>
                  <a:gd name="connsiteY136" fmla="*/ 138739 h 216688"/>
                  <a:gd name="connsiteX137" fmla="*/ 5552 w 174174"/>
                  <a:gd name="connsiteY137" fmla="*/ 142235 h 216688"/>
                  <a:gd name="connsiteX138" fmla="*/ 4730 w 174174"/>
                  <a:gd name="connsiteY138" fmla="*/ 147067 h 216688"/>
                  <a:gd name="connsiteX139" fmla="*/ 5244 w 174174"/>
                  <a:gd name="connsiteY139" fmla="*/ 149535 h 216688"/>
                  <a:gd name="connsiteX140" fmla="*/ 5552 w 174174"/>
                  <a:gd name="connsiteY140" fmla="*/ 150254 h 216688"/>
                  <a:gd name="connsiteX141" fmla="*/ 9356 w 174174"/>
                  <a:gd name="connsiteY141" fmla="*/ 154778 h 216688"/>
                  <a:gd name="connsiteX142" fmla="*/ 11516 w 174174"/>
                  <a:gd name="connsiteY142" fmla="*/ 157863 h 216688"/>
                  <a:gd name="connsiteX143" fmla="*/ 11516 w 174174"/>
                  <a:gd name="connsiteY143" fmla="*/ 157966 h 216688"/>
                  <a:gd name="connsiteX144" fmla="*/ 11516 w 174174"/>
                  <a:gd name="connsiteY144" fmla="*/ 157966 h 216688"/>
                  <a:gd name="connsiteX145" fmla="*/ 11516 w 174174"/>
                  <a:gd name="connsiteY145" fmla="*/ 158069 h 216688"/>
                  <a:gd name="connsiteX146" fmla="*/ 11516 w 174174"/>
                  <a:gd name="connsiteY146" fmla="*/ 158069 h 216688"/>
                  <a:gd name="connsiteX147" fmla="*/ 11516 w 174174"/>
                  <a:gd name="connsiteY147" fmla="*/ 158069 h 216688"/>
                  <a:gd name="connsiteX148" fmla="*/ 11516 w 174174"/>
                  <a:gd name="connsiteY148" fmla="*/ 158069 h 216688"/>
                  <a:gd name="connsiteX149" fmla="*/ 9973 w 174174"/>
                  <a:gd name="connsiteY149" fmla="*/ 160536 h 216688"/>
                  <a:gd name="connsiteX150" fmla="*/ 9973 w 174174"/>
                  <a:gd name="connsiteY150" fmla="*/ 160536 h 216688"/>
                  <a:gd name="connsiteX151" fmla="*/ 8123 w 174174"/>
                  <a:gd name="connsiteY151" fmla="*/ 165369 h 216688"/>
                  <a:gd name="connsiteX152" fmla="*/ 5038 w 174174"/>
                  <a:gd name="connsiteY152" fmla="*/ 171949 h 216688"/>
                  <a:gd name="connsiteX153" fmla="*/ 3701 w 174174"/>
                  <a:gd name="connsiteY153" fmla="*/ 175239 h 216688"/>
                  <a:gd name="connsiteX154" fmla="*/ 3701 w 174174"/>
                  <a:gd name="connsiteY154" fmla="*/ 175753 h 216688"/>
                  <a:gd name="connsiteX155" fmla="*/ 7814 w 174174"/>
                  <a:gd name="connsiteY155" fmla="*/ 183568 h 216688"/>
                  <a:gd name="connsiteX156" fmla="*/ 8740 w 174174"/>
                  <a:gd name="connsiteY156" fmla="*/ 184287 h 216688"/>
                  <a:gd name="connsiteX157" fmla="*/ 8740 w 174174"/>
                  <a:gd name="connsiteY157" fmla="*/ 184287 h 216688"/>
                  <a:gd name="connsiteX158" fmla="*/ 8740 w 174174"/>
                  <a:gd name="connsiteY158" fmla="*/ 184287 h 216688"/>
                  <a:gd name="connsiteX159" fmla="*/ 9768 w 174174"/>
                  <a:gd name="connsiteY159" fmla="*/ 191176 h 216688"/>
                  <a:gd name="connsiteX160" fmla="*/ 9665 w 174174"/>
                  <a:gd name="connsiteY160" fmla="*/ 195392 h 216688"/>
                  <a:gd name="connsiteX161" fmla="*/ 10693 w 174174"/>
                  <a:gd name="connsiteY161" fmla="*/ 198579 h 216688"/>
                  <a:gd name="connsiteX162" fmla="*/ 11516 w 174174"/>
                  <a:gd name="connsiteY162" fmla="*/ 211431 h 216688"/>
                  <a:gd name="connsiteX163" fmla="*/ 11104 w 174174"/>
                  <a:gd name="connsiteY163" fmla="*/ 216675 h 2166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</a:cxnLst>
                <a:rect l="l" t="t" r="r" b="b"/>
                <a:pathLst>
                  <a:path w="174174" h="216688">
                    <a:moveTo>
                      <a:pt x="11104" y="216675"/>
                    </a:moveTo>
                    <a:cubicBezTo>
                      <a:pt x="11618" y="216778"/>
                      <a:pt x="13983" y="216367"/>
                      <a:pt x="19227" y="212974"/>
                    </a:cubicBezTo>
                    <a:lnTo>
                      <a:pt x="19536" y="212768"/>
                    </a:lnTo>
                    <a:cubicBezTo>
                      <a:pt x="23751" y="210095"/>
                      <a:pt x="28069" y="206599"/>
                      <a:pt x="31565" y="203309"/>
                    </a:cubicBezTo>
                    <a:cubicBezTo>
                      <a:pt x="33108" y="201869"/>
                      <a:pt x="34341" y="200738"/>
                      <a:pt x="35370" y="200121"/>
                    </a:cubicBezTo>
                    <a:cubicBezTo>
                      <a:pt x="36295" y="199505"/>
                      <a:pt x="37117" y="199196"/>
                      <a:pt x="37837" y="199093"/>
                    </a:cubicBezTo>
                    <a:cubicBezTo>
                      <a:pt x="39174" y="198990"/>
                      <a:pt x="40202" y="199607"/>
                      <a:pt x="41436" y="200635"/>
                    </a:cubicBezTo>
                    <a:cubicBezTo>
                      <a:pt x="42464" y="201458"/>
                      <a:pt x="43492" y="202281"/>
                      <a:pt x="45343" y="202589"/>
                    </a:cubicBezTo>
                    <a:cubicBezTo>
                      <a:pt x="45343" y="202589"/>
                      <a:pt x="45446" y="202589"/>
                      <a:pt x="45446" y="202589"/>
                    </a:cubicBezTo>
                    <a:cubicBezTo>
                      <a:pt x="46268" y="202692"/>
                      <a:pt x="46988" y="202795"/>
                      <a:pt x="47811" y="202897"/>
                    </a:cubicBezTo>
                    <a:cubicBezTo>
                      <a:pt x="53157" y="203617"/>
                      <a:pt x="59326" y="204440"/>
                      <a:pt x="61280" y="210198"/>
                    </a:cubicBezTo>
                    <a:cubicBezTo>
                      <a:pt x="61383" y="210506"/>
                      <a:pt x="61485" y="210712"/>
                      <a:pt x="61485" y="211020"/>
                    </a:cubicBezTo>
                    <a:cubicBezTo>
                      <a:pt x="61691" y="211945"/>
                      <a:pt x="61999" y="212151"/>
                      <a:pt x="61999" y="212151"/>
                    </a:cubicBezTo>
                    <a:cubicBezTo>
                      <a:pt x="61999" y="212151"/>
                      <a:pt x="61999" y="212151"/>
                      <a:pt x="61999" y="212151"/>
                    </a:cubicBezTo>
                    <a:cubicBezTo>
                      <a:pt x="63028" y="212151"/>
                      <a:pt x="65804" y="207627"/>
                      <a:pt x="67140" y="205468"/>
                    </a:cubicBezTo>
                    <a:cubicBezTo>
                      <a:pt x="67346" y="205160"/>
                      <a:pt x="67552" y="204851"/>
                      <a:pt x="67757" y="204543"/>
                    </a:cubicBezTo>
                    <a:cubicBezTo>
                      <a:pt x="68683" y="203103"/>
                      <a:pt x="69505" y="201869"/>
                      <a:pt x="70122" y="201150"/>
                    </a:cubicBezTo>
                    <a:cubicBezTo>
                      <a:pt x="71973" y="199196"/>
                      <a:pt x="76805" y="199607"/>
                      <a:pt x="83386" y="200430"/>
                    </a:cubicBezTo>
                    <a:cubicBezTo>
                      <a:pt x="83900" y="200533"/>
                      <a:pt x="84414" y="200533"/>
                      <a:pt x="84928" y="200635"/>
                    </a:cubicBezTo>
                    <a:lnTo>
                      <a:pt x="85442" y="200738"/>
                    </a:lnTo>
                    <a:cubicBezTo>
                      <a:pt x="85545" y="200738"/>
                      <a:pt x="85545" y="200738"/>
                      <a:pt x="85648" y="200738"/>
                    </a:cubicBezTo>
                    <a:lnTo>
                      <a:pt x="85853" y="200738"/>
                    </a:lnTo>
                    <a:cubicBezTo>
                      <a:pt x="87087" y="200841"/>
                      <a:pt x="89246" y="201150"/>
                      <a:pt x="89966" y="200841"/>
                    </a:cubicBezTo>
                    <a:cubicBezTo>
                      <a:pt x="92023" y="199710"/>
                      <a:pt x="97883" y="180586"/>
                      <a:pt x="97986" y="176987"/>
                    </a:cubicBezTo>
                    <a:cubicBezTo>
                      <a:pt x="98192" y="172977"/>
                      <a:pt x="106623" y="164649"/>
                      <a:pt x="112278" y="160948"/>
                    </a:cubicBezTo>
                    <a:cubicBezTo>
                      <a:pt x="112381" y="160845"/>
                      <a:pt x="112483" y="160845"/>
                      <a:pt x="112483" y="160742"/>
                    </a:cubicBezTo>
                    <a:cubicBezTo>
                      <a:pt x="115979" y="158583"/>
                      <a:pt x="119886" y="158583"/>
                      <a:pt x="123485" y="158480"/>
                    </a:cubicBezTo>
                    <a:cubicBezTo>
                      <a:pt x="123793" y="158480"/>
                      <a:pt x="123999" y="158480"/>
                      <a:pt x="124308" y="158480"/>
                    </a:cubicBezTo>
                    <a:cubicBezTo>
                      <a:pt x="126672" y="158480"/>
                      <a:pt x="128934" y="158377"/>
                      <a:pt x="130682" y="157452"/>
                    </a:cubicBezTo>
                    <a:cubicBezTo>
                      <a:pt x="135001" y="155292"/>
                      <a:pt x="140450" y="155395"/>
                      <a:pt x="145694" y="155395"/>
                    </a:cubicBezTo>
                    <a:cubicBezTo>
                      <a:pt x="146516" y="155395"/>
                      <a:pt x="147442" y="155395"/>
                      <a:pt x="148264" y="155395"/>
                    </a:cubicBezTo>
                    <a:cubicBezTo>
                      <a:pt x="152069" y="155395"/>
                      <a:pt x="154845" y="157760"/>
                      <a:pt x="157107" y="159714"/>
                    </a:cubicBezTo>
                    <a:cubicBezTo>
                      <a:pt x="158649" y="160948"/>
                      <a:pt x="159883" y="162078"/>
                      <a:pt x="161014" y="162078"/>
                    </a:cubicBezTo>
                    <a:cubicBezTo>
                      <a:pt x="161528" y="162078"/>
                      <a:pt x="162248" y="161770"/>
                      <a:pt x="163070" y="161359"/>
                    </a:cubicBezTo>
                    <a:lnTo>
                      <a:pt x="163070" y="161359"/>
                    </a:lnTo>
                    <a:cubicBezTo>
                      <a:pt x="165846" y="159611"/>
                      <a:pt x="168828" y="155190"/>
                      <a:pt x="168931" y="151283"/>
                    </a:cubicBezTo>
                    <a:cubicBezTo>
                      <a:pt x="168931" y="148609"/>
                      <a:pt x="170165" y="145628"/>
                      <a:pt x="171398" y="142543"/>
                    </a:cubicBezTo>
                    <a:cubicBezTo>
                      <a:pt x="172735" y="139047"/>
                      <a:pt x="174175" y="135449"/>
                      <a:pt x="174175" y="132056"/>
                    </a:cubicBezTo>
                    <a:cubicBezTo>
                      <a:pt x="174175" y="131644"/>
                      <a:pt x="174175" y="131233"/>
                      <a:pt x="174072" y="130822"/>
                    </a:cubicBezTo>
                    <a:cubicBezTo>
                      <a:pt x="174072" y="130719"/>
                      <a:pt x="174072" y="130616"/>
                      <a:pt x="174072" y="130513"/>
                    </a:cubicBezTo>
                    <a:cubicBezTo>
                      <a:pt x="173660" y="127634"/>
                      <a:pt x="172324" y="125886"/>
                      <a:pt x="170884" y="124036"/>
                    </a:cubicBezTo>
                    <a:cubicBezTo>
                      <a:pt x="169445" y="122185"/>
                      <a:pt x="168005" y="120334"/>
                      <a:pt x="167800" y="117352"/>
                    </a:cubicBezTo>
                    <a:cubicBezTo>
                      <a:pt x="167800" y="117352"/>
                      <a:pt x="167800" y="117250"/>
                      <a:pt x="167800" y="117250"/>
                    </a:cubicBezTo>
                    <a:cubicBezTo>
                      <a:pt x="167800" y="117250"/>
                      <a:pt x="167800" y="117250"/>
                      <a:pt x="167800" y="117147"/>
                    </a:cubicBezTo>
                    <a:cubicBezTo>
                      <a:pt x="167800" y="117044"/>
                      <a:pt x="167800" y="117044"/>
                      <a:pt x="167800" y="116941"/>
                    </a:cubicBezTo>
                    <a:cubicBezTo>
                      <a:pt x="167800" y="116941"/>
                      <a:pt x="167800" y="116941"/>
                      <a:pt x="167800" y="116941"/>
                    </a:cubicBezTo>
                    <a:cubicBezTo>
                      <a:pt x="167800" y="116221"/>
                      <a:pt x="167800" y="115502"/>
                      <a:pt x="167903" y="114679"/>
                    </a:cubicBezTo>
                    <a:cubicBezTo>
                      <a:pt x="167903" y="114679"/>
                      <a:pt x="167903" y="114576"/>
                      <a:pt x="167903" y="114576"/>
                    </a:cubicBezTo>
                    <a:cubicBezTo>
                      <a:pt x="168108" y="113445"/>
                      <a:pt x="168108" y="112520"/>
                      <a:pt x="168108" y="111697"/>
                    </a:cubicBezTo>
                    <a:cubicBezTo>
                      <a:pt x="168108" y="110361"/>
                      <a:pt x="167800" y="109435"/>
                      <a:pt x="167286" y="108819"/>
                    </a:cubicBezTo>
                    <a:cubicBezTo>
                      <a:pt x="166874" y="108304"/>
                      <a:pt x="166155" y="107996"/>
                      <a:pt x="165229" y="107790"/>
                    </a:cubicBezTo>
                    <a:cubicBezTo>
                      <a:pt x="163584" y="107379"/>
                      <a:pt x="161117" y="107482"/>
                      <a:pt x="158032" y="107585"/>
                    </a:cubicBezTo>
                    <a:cubicBezTo>
                      <a:pt x="151246" y="107893"/>
                      <a:pt x="146516" y="106865"/>
                      <a:pt x="144049" y="104295"/>
                    </a:cubicBezTo>
                    <a:cubicBezTo>
                      <a:pt x="143123" y="103369"/>
                      <a:pt x="142506" y="102238"/>
                      <a:pt x="142198" y="100901"/>
                    </a:cubicBezTo>
                    <a:lnTo>
                      <a:pt x="142198" y="100901"/>
                    </a:lnTo>
                    <a:cubicBezTo>
                      <a:pt x="142198" y="100901"/>
                      <a:pt x="142198" y="100901"/>
                      <a:pt x="142198" y="100901"/>
                    </a:cubicBezTo>
                    <a:cubicBezTo>
                      <a:pt x="142198" y="100901"/>
                      <a:pt x="142198" y="100901"/>
                      <a:pt x="142198" y="100901"/>
                    </a:cubicBezTo>
                    <a:cubicBezTo>
                      <a:pt x="142198" y="100901"/>
                      <a:pt x="142198" y="100901"/>
                      <a:pt x="142198" y="100901"/>
                    </a:cubicBezTo>
                    <a:cubicBezTo>
                      <a:pt x="142198" y="100901"/>
                      <a:pt x="142198" y="100901"/>
                      <a:pt x="142198" y="100901"/>
                    </a:cubicBezTo>
                    <a:cubicBezTo>
                      <a:pt x="142198" y="100901"/>
                      <a:pt x="142198" y="100901"/>
                      <a:pt x="142198" y="100901"/>
                    </a:cubicBezTo>
                    <a:cubicBezTo>
                      <a:pt x="142095" y="100182"/>
                      <a:pt x="141992" y="99359"/>
                      <a:pt x="142095" y="98537"/>
                    </a:cubicBezTo>
                    <a:cubicBezTo>
                      <a:pt x="142095" y="98331"/>
                      <a:pt x="142095" y="98023"/>
                      <a:pt x="142095" y="97817"/>
                    </a:cubicBezTo>
                    <a:cubicBezTo>
                      <a:pt x="142095" y="95863"/>
                      <a:pt x="141581" y="94013"/>
                      <a:pt x="141067" y="92265"/>
                    </a:cubicBezTo>
                    <a:cubicBezTo>
                      <a:pt x="140656" y="90928"/>
                      <a:pt x="140244" y="89489"/>
                      <a:pt x="140244" y="88255"/>
                    </a:cubicBezTo>
                    <a:cubicBezTo>
                      <a:pt x="140244" y="86713"/>
                      <a:pt x="140861" y="85376"/>
                      <a:pt x="142815" y="84348"/>
                    </a:cubicBezTo>
                    <a:cubicBezTo>
                      <a:pt x="143535" y="83936"/>
                      <a:pt x="143946" y="83628"/>
                      <a:pt x="143946" y="83011"/>
                    </a:cubicBezTo>
                    <a:cubicBezTo>
                      <a:pt x="143946" y="82394"/>
                      <a:pt x="143637" y="81572"/>
                      <a:pt x="143021" y="80235"/>
                    </a:cubicBezTo>
                    <a:cubicBezTo>
                      <a:pt x="143021" y="80235"/>
                      <a:pt x="143021" y="80235"/>
                      <a:pt x="143021" y="80235"/>
                    </a:cubicBezTo>
                    <a:cubicBezTo>
                      <a:pt x="142095" y="78179"/>
                      <a:pt x="140964" y="75608"/>
                      <a:pt x="141890" y="72626"/>
                    </a:cubicBezTo>
                    <a:cubicBezTo>
                      <a:pt x="143226" y="68102"/>
                      <a:pt x="141170" y="66046"/>
                      <a:pt x="138805" y="63578"/>
                    </a:cubicBezTo>
                    <a:cubicBezTo>
                      <a:pt x="138496" y="63270"/>
                      <a:pt x="138188" y="62962"/>
                      <a:pt x="137880" y="62653"/>
                    </a:cubicBezTo>
                    <a:cubicBezTo>
                      <a:pt x="137057" y="61728"/>
                      <a:pt x="133870" y="61830"/>
                      <a:pt x="131196" y="61933"/>
                    </a:cubicBezTo>
                    <a:cubicBezTo>
                      <a:pt x="127598" y="62036"/>
                      <a:pt x="124205" y="62139"/>
                      <a:pt x="122765" y="60494"/>
                    </a:cubicBezTo>
                    <a:cubicBezTo>
                      <a:pt x="122457" y="60083"/>
                      <a:pt x="122046" y="59466"/>
                      <a:pt x="122046" y="58540"/>
                    </a:cubicBezTo>
                    <a:cubicBezTo>
                      <a:pt x="122046" y="58335"/>
                      <a:pt x="122046" y="58232"/>
                      <a:pt x="122046" y="58026"/>
                    </a:cubicBezTo>
                    <a:cubicBezTo>
                      <a:pt x="122046" y="57821"/>
                      <a:pt x="122046" y="57718"/>
                      <a:pt x="122046" y="57512"/>
                    </a:cubicBezTo>
                    <a:cubicBezTo>
                      <a:pt x="122046" y="56792"/>
                      <a:pt x="121840" y="56175"/>
                      <a:pt x="121326" y="55661"/>
                    </a:cubicBezTo>
                    <a:cubicBezTo>
                      <a:pt x="119167" y="53297"/>
                      <a:pt x="113409" y="53091"/>
                      <a:pt x="111661" y="53091"/>
                    </a:cubicBezTo>
                    <a:cubicBezTo>
                      <a:pt x="108679" y="53091"/>
                      <a:pt x="108371" y="50726"/>
                      <a:pt x="108165" y="49287"/>
                    </a:cubicBezTo>
                    <a:cubicBezTo>
                      <a:pt x="108062" y="48773"/>
                      <a:pt x="108062" y="48361"/>
                      <a:pt x="107959" y="48053"/>
                    </a:cubicBezTo>
                    <a:cubicBezTo>
                      <a:pt x="107754" y="47436"/>
                      <a:pt x="107445" y="47230"/>
                      <a:pt x="106417" y="47333"/>
                    </a:cubicBezTo>
                    <a:cubicBezTo>
                      <a:pt x="103847" y="47539"/>
                      <a:pt x="102716" y="46716"/>
                      <a:pt x="101585" y="45997"/>
                    </a:cubicBezTo>
                    <a:cubicBezTo>
                      <a:pt x="100556" y="45277"/>
                      <a:pt x="99528" y="44557"/>
                      <a:pt x="96547" y="44968"/>
                    </a:cubicBezTo>
                    <a:cubicBezTo>
                      <a:pt x="96547" y="44968"/>
                      <a:pt x="96547" y="44968"/>
                      <a:pt x="96547" y="44968"/>
                    </a:cubicBezTo>
                    <a:cubicBezTo>
                      <a:pt x="96547" y="44968"/>
                      <a:pt x="96444" y="44968"/>
                      <a:pt x="96444" y="44968"/>
                    </a:cubicBezTo>
                    <a:cubicBezTo>
                      <a:pt x="96444" y="44968"/>
                      <a:pt x="96341" y="44968"/>
                      <a:pt x="96341" y="44968"/>
                    </a:cubicBezTo>
                    <a:cubicBezTo>
                      <a:pt x="94490" y="45277"/>
                      <a:pt x="92845" y="45174"/>
                      <a:pt x="91303" y="44763"/>
                    </a:cubicBezTo>
                    <a:cubicBezTo>
                      <a:pt x="87396" y="43734"/>
                      <a:pt x="84414" y="40547"/>
                      <a:pt x="80713" y="35201"/>
                    </a:cubicBezTo>
                    <a:cubicBezTo>
                      <a:pt x="80301" y="34584"/>
                      <a:pt x="79787" y="33864"/>
                      <a:pt x="79376" y="33144"/>
                    </a:cubicBezTo>
                    <a:cubicBezTo>
                      <a:pt x="78245" y="31293"/>
                      <a:pt x="77319" y="29237"/>
                      <a:pt x="76805" y="26975"/>
                    </a:cubicBezTo>
                    <a:cubicBezTo>
                      <a:pt x="75160" y="20497"/>
                      <a:pt x="75572" y="12786"/>
                      <a:pt x="76497" y="7337"/>
                    </a:cubicBezTo>
                    <a:cubicBezTo>
                      <a:pt x="76497" y="7337"/>
                      <a:pt x="76497" y="7337"/>
                      <a:pt x="76497" y="7337"/>
                    </a:cubicBezTo>
                    <a:cubicBezTo>
                      <a:pt x="76497" y="7337"/>
                      <a:pt x="76497" y="7337"/>
                      <a:pt x="76497" y="7337"/>
                    </a:cubicBezTo>
                    <a:cubicBezTo>
                      <a:pt x="77011" y="4355"/>
                      <a:pt x="77525" y="2093"/>
                      <a:pt x="78039" y="962"/>
                    </a:cubicBezTo>
                    <a:cubicBezTo>
                      <a:pt x="78245" y="448"/>
                      <a:pt x="78142" y="242"/>
                      <a:pt x="78142" y="242"/>
                    </a:cubicBezTo>
                    <a:cubicBezTo>
                      <a:pt x="78142" y="242"/>
                      <a:pt x="78142" y="242"/>
                      <a:pt x="78142" y="242"/>
                    </a:cubicBezTo>
                    <a:cubicBezTo>
                      <a:pt x="78142" y="242"/>
                      <a:pt x="78142" y="242"/>
                      <a:pt x="78142" y="242"/>
                    </a:cubicBezTo>
                    <a:cubicBezTo>
                      <a:pt x="78142" y="242"/>
                      <a:pt x="78142" y="242"/>
                      <a:pt x="78142" y="242"/>
                    </a:cubicBezTo>
                    <a:cubicBezTo>
                      <a:pt x="77525" y="-375"/>
                      <a:pt x="73824" y="345"/>
                      <a:pt x="71562" y="653"/>
                    </a:cubicBezTo>
                    <a:cubicBezTo>
                      <a:pt x="69402" y="1065"/>
                      <a:pt x="67038" y="1373"/>
                      <a:pt x="65187" y="1373"/>
                    </a:cubicBezTo>
                    <a:cubicBezTo>
                      <a:pt x="65187" y="1373"/>
                      <a:pt x="65187" y="1373"/>
                      <a:pt x="65187" y="1373"/>
                    </a:cubicBezTo>
                    <a:cubicBezTo>
                      <a:pt x="60971" y="1373"/>
                      <a:pt x="56344" y="4252"/>
                      <a:pt x="51512" y="7337"/>
                    </a:cubicBezTo>
                    <a:cubicBezTo>
                      <a:pt x="50175" y="8159"/>
                      <a:pt x="48839" y="8982"/>
                      <a:pt x="47502" y="9804"/>
                    </a:cubicBezTo>
                    <a:cubicBezTo>
                      <a:pt x="44623" y="11449"/>
                      <a:pt x="42361" y="12375"/>
                      <a:pt x="40408" y="13197"/>
                    </a:cubicBezTo>
                    <a:cubicBezTo>
                      <a:pt x="37940" y="14226"/>
                      <a:pt x="36089" y="14945"/>
                      <a:pt x="34341" y="16693"/>
                    </a:cubicBezTo>
                    <a:cubicBezTo>
                      <a:pt x="31360" y="19675"/>
                      <a:pt x="26424" y="22040"/>
                      <a:pt x="21489" y="20600"/>
                    </a:cubicBezTo>
                    <a:cubicBezTo>
                      <a:pt x="21078" y="20497"/>
                      <a:pt x="20666" y="20395"/>
                      <a:pt x="20255" y="20189"/>
                    </a:cubicBezTo>
                    <a:cubicBezTo>
                      <a:pt x="19844" y="19983"/>
                      <a:pt x="19433" y="19881"/>
                      <a:pt x="18919" y="19675"/>
                    </a:cubicBezTo>
                    <a:cubicBezTo>
                      <a:pt x="18405" y="19572"/>
                      <a:pt x="17890" y="19366"/>
                      <a:pt x="17273" y="19264"/>
                    </a:cubicBezTo>
                    <a:cubicBezTo>
                      <a:pt x="18302" y="22657"/>
                      <a:pt x="19741" y="26769"/>
                      <a:pt x="21078" y="30471"/>
                    </a:cubicBezTo>
                    <a:cubicBezTo>
                      <a:pt x="21386" y="31396"/>
                      <a:pt x="21797" y="32322"/>
                      <a:pt x="22106" y="33144"/>
                    </a:cubicBezTo>
                    <a:cubicBezTo>
                      <a:pt x="23237" y="36126"/>
                      <a:pt x="24060" y="38696"/>
                      <a:pt x="24368" y="40341"/>
                    </a:cubicBezTo>
                    <a:cubicBezTo>
                      <a:pt x="24471" y="41061"/>
                      <a:pt x="24574" y="41678"/>
                      <a:pt x="24574" y="42192"/>
                    </a:cubicBezTo>
                    <a:cubicBezTo>
                      <a:pt x="24574" y="45688"/>
                      <a:pt x="22312" y="47333"/>
                      <a:pt x="20564" y="48670"/>
                    </a:cubicBezTo>
                    <a:cubicBezTo>
                      <a:pt x="20050" y="49081"/>
                      <a:pt x="19536" y="49389"/>
                      <a:pt x="19227" y="49801"/>
                    </a:cubicBezTo>
                    <a:cubicBezTo>
                      <a:pt x="17993" y="51137"/>
                      <a:pt x="17993" y="63578"/>
                      <a:pt x="17993" y="68308"/>
                    </a:cubicBezTo>
                    <a:cubicBezTo>
                      <a:pt x="17993" y="68514"/>
                      <a:pt x="17993" y="68617"/>
                      <a:pt x="17993" y="68719"/>
                    </a:cubicBezTo>
                    <a:cubicBezTo>
                      <a:pt x="17993" y="69336"/>
                      <a:pt x="17993" y="69850"/>
                      <a:pt x="17993" y="70364"/>
                    </a:cubicBezTo>
                    <a:cubicBezTo>
                      <a:pt x="17993" y="70981"/>
                      <a:pt x="17993" y="71393"/>
                      <a:pt x="17993" y="71804"/>
                    </a:cubicBezTo>
                    <a:cubicBezTo>
                      <a:pt x="17993" y="73449"/>
                      <a:pt x="16862" y="75505"/>
                      <a:pt x="15526" y="77562"/>
                    </a:cubicBezTo>
                    <a:cubicBezTo>
                      <a:pt x="15320" y="77870"/>
                      <a:pt x="15114" y="78179"/>
                      <a:pt x="14909" y="78590"/>
                    </a:cubicBezTo>
                    <a:cubicBezTo>
                      <a:pt x="13675" y="80543"/>
                      <a:pt x="11721" y="83628"/>
                      <a:pt x="12441" y="84348"/>
                    </a:cubicBezTo>
                    <a:cubicBezTo>
                      <a:pt x="12955" y="84862"/>
                      <a:pt x="13161" y="85582"/>
                      <a:pt x="13161" y="86301"/>
                    </a:cubicBezTo>
                    <a:cubicBezTo>
                      <a:pt x="13161" y="87946"/>
                      <a:pt x="12030" y="90003"/>
                      <a:pt x="10693" y="92162"/>
                    </a:cubicBezTo>
                    <a:cubicBezTo>
                      <a:pt x="10487" y="92470"/>
                      <a:pt x="10385" y="92676"/>
                      <a:pt x="10179" y="92985"/>
                    </a:cubicBezTo>
                    <a:cubicBezTo>
                      <a:pt x="8842" y="95144"/>
                      <a:pt x="7506" y="97406"/>
                      <a:pt x="7300" y="98948"/>
                    </a:cubicBezTo>
                    <a:cubicBezTo>
                      <a:pt x="7095" y="100490"/>
                      <a:pt x="7917" y="101210"/>
                      <a:pt x="9356" y="102341"/>
                    </a:cubicBezTo>
                    <a:cubicBezTo>
                      <a:pt x="9768" y="102649"/>
                      <a:pt x="10282" y="103061"/>
                      <a:pt x="10693" y="103472"/>
                    </a:cubicBezTo>
                    <a:cubicBezTo>
                      <a:pt x="11310" y="104089"/>
                      <a:pt x="11824" y="104911"/>
                      <a:pt x="11824" y="106042"/>
                    </a:cubicBezTo>
                    <a:cubicBezTo>
                      <a:pt x="11824" y="106248"/>
                      <a:pt x="11824" y="106351"/>
                      <a:pt x="11824" y="106556"/>
                    </a:cubicBezTo>
                    <a:cubicBezTo>
                      <a:pt x="11310" y="110361"/>
                      <a:pt x="5141" y="118175"/>
                      <a:pt x="1645" y="120129"/>
                    </a:cubicBezTo>
                    <a:cubicBezTo>
                      <a:pt x="617" y="120745"/>
                      <a:pt x="103" y="122391"/>
                      <a:pt x="0" y="125167"/>
                    </a:cubicBezTo>
                    <a:cubicBezTo>
                      <a:pt x="411" y="125578"/>
                      <a:pt x="617" y="126195"/>
                      <a:pt x="925" y="126915"/>
                    </a:cubicBezTo>
                    <a:cubicBezTo>
                      <a:pt x="1439" y="128354"/>
                      <a:pt x="2159" y="130308"/>
                      <a:pt x="4010" y="132261"/>
                    </a:cubicBezTo>
                    <a:cubicBezTo>
                      <a:pt x="4216" y="132467"/>
                      <a:pt x="4318" y="132570"/>
                      <a:pt x="4524" y="132775"/>
                    </a:cubicBezTo>
                    <a:cubicBezTo>
                      <a:pt x="5963" y="134112"/>
                      <a:pt x="6375" y="135654"/>
                      <a:pt x="6375" y="137299"/>
                    </a:cubicBezTo>
                    <a:cubicBezTo>
                      <a:pt x="6375" y="137813"/>
                      <a:pt x="6375" y="138225"/>
                      <a:pt x="6272" y="138739"/>
                    </a:cubicBezTo>
                    <a:cubicBezTo>
                      <a:pt x="6169" y="139870"/>
                      <a:pt x="5861" y="141001"/>
                      <a:pt x="5552" y="142235"/>
                    </a:cubicBezTo>
                    <a:cubicBezTo>
                      <a:pt x="5141" y="143880"/>
                      <a:pt x="4627" y="145525"/>
                      <a:pt x="4730" y="147067"/>
                    </a:cubicBezTo>
                    <a:cubicBezTo>
                      <a:pt x="4730" y="147890"/>
                      <a:pt x="4832" y="148712"/>
                      <a:pt x="5244" y="149535"/>
                    </a:cubicBezTo>
                    <a:cubicBezTo>
                      <a:pt x="5347" y="149740"/>
                      <a:pt x="5449" y="149946"/>
                      <a:pt x="5552" y="150254"/>
                    </a:cubicBezTo>
                    <a:cubicBezTo>
                      <a:pt x="6786" y="152311"/>
                      <a:pt x="8225" y="153750"/>
                      <a:pt x="9356" y="154778"/>
                    </a:cubicBezTo>
                    <a:cubicBezTo>
                      <a:pt x="10487" y="155909"/>
                      <a:pt x="11413" y="156732"/>
                      <a:pt x="11516" y="157863"/>
                    </a:cubicBezTo>
                    <a:cubicBezTo>
                      <a:pt x="11516" y="157863"/>
                      <a:pt x="11516" y="157966"/>
                      <a:pt x="11516" y="157966"/>
                    </a:cubicBezTo>
                    <a:cubicBezTo>
                      <a:pt x="11516" y="157966"/>
                      <a:pt x="11516" y="157966"/>
                      <a:pt x="11516" y="157966"/>
                    </a:cubicBezTo>
                    <a:cubicBezTo>
                      <a:pt x="11516" y="157966"/>
                      <a:pt x="11516" y="158069"/>
                      <a:pt x="11516" y="158069"/>
                    </a:cubicBezTo>
                    <a:cubicBezTo>
                      <a:pt x="11516" y="158069"/>
                      <a:pt x="11516" y="158069"/>
                      <a:pt x="11516" y="158069"/>
                    </a:cubicBezTo>
                    <a:cubicBezTo>
                      <a:pt x="11516" y="158069"/>
                      <a:pt x="11516" y="158069"/>
                      <a:pt x="11516" y="158069"/>
                    </a:cubicBezTo>
                    <a:cubicBezTo>
                      <a:pt x="11516" y="158069"/>
                      <a:pt x="11516" y="158069"/>
                      <a:pt x="11516" y="158069"/>
                    </a:cubicBezTo>
                    <a:cubicBezTo>
                      <a:pt x="11413" y="159097"/>
                      <a:pt x="10590" y="159919"/>
                      <a:pt x="9973" y="160536"/>
                    </a:cubicBezTo>
                    <a:cubicBezTo>
                      <a:pt x="9973" y="160536"/>
                      <a:pt x="9973" y="160536"/>
                      <a:pt x="9973" y="160536"/>
                    </a:cubicBezTo>
                    <a:cubicBezTo>
                      <a:pt x="8637" y="161667"/>
                      <a:pt x="8328" y="163415"/>
                      <a:pt x="8123" y="165369"/>
                    </a:cubicBezTo>
                    <a:cubicBezTo>
                      <a:pt x="7814" y="167631"/>
                      <a:pt x="7403" y="170304"/>
                      <a:pt x="5038" y="171949"/>
                    </a:cubicBezTo>
                    <a:cubicBezTo>
                      <a:pt x="3907" y="172772"/>
                      <a:pt x="3701" y="174108"/>
                      <a:pt x="3701" y="175239"/>
                    </a:cubicBezTo>
                    <a:cubicBezTo>
                      <a:pt x="3701" y="175445"/>
                      <a:pt x="3701" y="175548"/>
                      <a:pt x="3701" y="175753"/>
                    </a:cubicBezTo>
                    <a:cubicBezTo>
                      <a:pt x="3907" y="178735"/>
                      <a:pt x="5861" y="182540"/>
                      <a:pt x="7814" y="183568"/>
                    </a:cubicBezTo>
                    <a:cubicBezTo>
                      <a:pt x="8225" y="183773"/>
                      <a:pt x="8534" y="183979"/>
                      <a:pt x="8740" y="184287"/>
                    </a:cubicBezTo>
                    <a:cubicBezTo>
                      <a:pt x="8740" y="184287"/>
                      <a:pt x="8740" y="184287"/>
                      <a:pt x="8740" y="184287"/>
                    </a:cubicBezTo>
                    <a:cubicBezTo>
                      <a:pt x="8740" y="184287"/>
                      <a:pt x="8740" y="184287"/>
                      <a:pt x="8740" y="184287"/>
                    </a:cubicBezTo>
                    <a:cubicBezTo>
                      <a:pt x="10076" y="185830"/>
                      <a:pt x="9973" y="188400"/>
                      <a:pt x="9768" y="191176"/>
                    </a:cubicBezTo>
                    <a:cubicBezTo>
                      <a:pt x="9665" y="192616"/>
                      <a:pt x="9562" y="194055"/>
                      <a:pt x="9665" y="195392"/>
                    </a:cubicBezTo>
                    <a:cubicBezTo>
                      <a:pt x="9768" y="196626"/>
                      <a:pt x="10076" y="197756"/>
                      <a:pt x="10693" y="198579"/>
                    </a:cubicBezTo>
                    <a:cubicBezTo>
                      <a:pt x="12955" y="201664"/>
                      <a:pt x="12133" y="207113"/>
                      <a:pt x="11516" y="211431"/>
                    </a:cubicBezTo>
                    <a:cubicBezTo>
                      <a:pt x="11310" y="213693"/>
                      <a:pt x="11002" y="215647"/>
                      <a:pt x="11104" y="216675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855" name="Freihandform: Form 854">
                <a:extLst>
                  <a:ext uri="{FF2B5EF4-FFF2-40B4-BE49-F238E27FC236}">
                    <a16:creationId xmlns:a16="http://schemas.microsoft.com/office/drawing/2014/main" id="{43ED374E-8503-4CB5-9709-23563EDF7904}"/>
                  </a:ext>
                </a:extLst>
              </p:cNvPr>
              <p:cNvSpPr/>
              <p:nvPr/>
            </p:nvSpPr>
            <p:spPr bwMode="gray">
              <a:xfrm>
                <a:off x="7324755" y="3842104"/>
                <a:ext cx="97677" cy="172015"/>
              </a:xfrm>
              <a:custGeom>
                <a:avLst/>
                <a:gdLst>
                  <a:gd name="connsiteX0" fmla="*/ 2159 w 97677"/>
                  <a:gd name="connsiteY0" fmla="*/ 135206 h 172015"/>
                  <a:gd name="connsiteX1" fmla="*/ 5655 w 97677"/>
                  <a:gd name="connsiteY1" fmla="*/ 134795 h 172015"/>
                  <a:gd name="connsiteX2" fmla="*/ 24574 w 97677"/>
                  <a:gd name="connsiteY2" fmla="*/ 144871 h 172015"/>
                  <a:gd name="connsiteX3" fmla="*/ 26527 w 97677"/>
                  <a:gd name="connsiteY3" fmla="*/ 155976 h 172015"/>
                  <a:gd name="connsiteX4" fmla="*/ 26836 w 97677"/>
                  <a:gd name="connsiteY4" fmla="*/ 159163 h 172015"/>
                  <a:gd name="connsiteX5" fmla="*/ 25191 w 97677"/>
                  <a:gd name="connsiteY5" fmla="*/ 171913 h 172015"/>
                  <a:gd name="connsiteX6" fmla="*/ 25191 w 97677"/>
                  <a:gd name="connsiteY6" fmla="*/ 172015 h 172015"/>
                  <a:gd name="connsiteX7" fmla="*/ 37940 w 97677"/>
                  <a:gd name="connsiteY7" fmla="*/ 171810 h 172015"/>
                  <a:gd name="connsiteX8" fmla="*/ 45035 w 97677"/>
                  <a:gd name="connsiteY8" fmla="*/ 169548 h 172015"/>
                  <a:gd name="connsiteX9" fmla="*/ 45137 w 97677"/>
                  <a:gd name="connsiteY9" fmla="*/ 169753 h 172015"/>
                  <a:gd name="connsiteX10" fmla="*/ 65393 w 97677"/>
                  <a:gd name="connsiteY10" fmla="*/ 170370 h 172015"/>
                  <a:gd name="connsiteX11" fmla="*/ 73824 w 97677"/>
                  <a:gd name="connsiteY11" fmla="*/ 170473 h 172015"/>
                  <a:gd name="connsiteX12" fmla="*/ 83900 w 97677"/>
                  <a:gd name="connsiteY12" fmla="*/ 170165 h 172015"/>
                  <a:gd name="connsiteX13" fmla="*/ 85648 w 97677"/>
                  <a:gd name="connsiteY13" fmla="*/ 170062 h 172015"/>
                  <a:gd name="connsiteX14" fmla="*/ 91508 w 97677"/>
                  <a:gd name="connsiteY14" fmla="*/ 148367 h 172015"/>
                  <a:gd name="connsiteX15" fmla="*/ 90480 w 97677"/>
                  <a:gd name="connsiteY15" fmla="*/ 148573 h 172015"/>
                  <a:gd name="connsiteX16" fmla="*/ 91817 w 97677"/>
                  <a:gd name="connsiteY16" fmla="*/ 147236 h 172015"/>
                  <a:gd name="connsiteX17" fmla="*/ 92640 w 97677"/>
                  <a:gd name="connsiteY17" fmla="*/ 143946 h 172015"/>
                  <a:gd name="connsiteX18" fmla="*/ 91303 w 97677"/>
                  <a:gd name="connsiteY18" fmla="*/ 139216 h 172015"/>
                  <a:gd name="connsiteX19" fmla="*/ 90583 w 97677"/>
                  <a:gd name="connsiteY19" fmla="*/ 138085 h 172015"/>
                  <a:gd name="connsiteX20" fmla="*/ 86573 w 97677"/>
                  <a:gd name="connsiteY20" fmla="*/ 130374 h 172015"/>
                  <a:gd name="connsiteX21" fmla="*/ 85956 w 97677"/>
                  <a:gd name="connsiteY21" fmla="*/ 125130 h 172015"/>
                  <a:gd name="connsiteX22" fmla="*/ 85956 w 97677"/>
                  <a:gd name="connsiteY22" fmla="*/ 125027 h 172015"/>
                  <a:gd name="connsiteX23" fmla="*/ 84620 w 97677"/>
                  <a:gd name="connsiteY23" fmla="*/ 117007 h 172015"/>
                  <a:gd name="connsiteX24" fmla="*/ 84517 w 97677"/>
                  <a:gd name="connsiteY24" fmla="*/ 116493 h 172015"/>
                  <a:gd name="connsiteX25" fmla="*/ 83797 w 97677"/>
                  <a:gd name="connsiteY25" fmla="*/ 112278 h 172015"/>
                  <a:gd name="connsiteX26" fmla="*/ 83797 w 97677"/>
                  <a:gd name="connsiteY26" fmla="*/ 112278 h 172015"/>
                  <a:gd name="connsiteX27" fmla="*/ 86676 w 97677"/>
                  <a:gd name="connsiteY27" fmla="*/ 105389 h 172015"/>
                  <a:gd name="connsiteX28" fmla="*/ 90789 w 97677"/>
                  <a:gd name="connsiteY28" fmla="*/ 96341 h 172015"/>
                  <a:gd name="connsiteX29" fmla="*/ 92023 w 97677"/>
                  <a:gd name="connsiteY29" fmla="*/ 93359 h 172015"/>
                  <a:gd name="connsiteX30" fmla="*/ 92023 w 97677"/>
                  <a:gd name="connsiteY30" fmla="*/ 93359 h 172015"/>
                  <a:gd name="connsiteX31" fmla="*/ 92023 w 97677"/>
                  <a:gd name="connsiteY31" fmla="*/ 93256 h 172015"/>
                  <a:gd name="connsiteX32" fmla="*/ 97575 w 97677"/>
                  <a:gd name="connsiteY32" fmla="*/ 86676 h 172015"/>
                  <a:gd name="connsiteX33" fmla="*/ 97678 w 97677"/>
                  <a:gd name="connsiteY33" fmla="*/ 86573 h 172015"/>
                  <a:gd name="connsiteX34" fmla="*/ 93154 w 97677"/>
                  <a:gd name="connsiteY34" fmla="*/ 75777 h 172015"/>
                  <a:gd name="connsiteX35" fmla="*/ 91303 w 97677"/>
                  <a:gd name="connsiteY35" fmla="*/ 72281 h 172015"/>
                  <a:gd name="connsiteX36" fmla="*/ 85751 w 97677"/>
                  <a:gd name="connsiteY36" fmla="*/ 67243 h 172015"/>
                  <a:gd name="connsiteX37" fmla="*/ 80507 w 97677"/>
                  <a:gd name="connsiteY37" fmla="*/ 62925 h 172015"/>
                  <a:gd name="connsiteX38" fmla="*/ 75880 w 97677"/>
                  <a:gd name="connsiteY38" fmla="*/ 54288 h 172015"/>
                  <a:gd name="connsiteX39" fmla="*/ 75983 w 97677"/>
                  <a:gd name="connsiteY39" fmla="*/ 52437 h 172015"/>
                  <a:gd name="connsiteX40" fmla="*/ 76086 w 97677"/>
                  <a:gd name="connsiteY40" fmla="*/ 51306 h 172015"/>
                  <a:gd name="connsiteX41" fmla="*/ 76086 w 97677"/>
                  <a:gd name="connsiteY41" fmla="*/ 51101 h 172015"/>
                  <a:gd name="connsiteX42" fmla="*/ 76086 w 97677"/>
                  <a:gd name="connsiteY42" fmla="*/ 51101 h 172015"/>
                  <a:gd name="connsiteX43" fmla="*/ 76703 w 97677"/>
                  <a:gd name="connsiteY43" fmla="*/ 49559 h 172015"/>
                  <a:gd name="connsiteX44" fmla="*/ 89658 w 97677"/>
                  <a:gd name="connsiteY44" fmla="*/ 48119 h 172015"/>
                  <a:gd name="connsiteX45" fmla="*/ 89761 w 97677"/>
                  <a:gd name="connsiteY45" fmla="*/ 48119 h 172015"/>
                  <a:gd name="connsiteX46" fmla="*/ 90377 w 97677"/>
                  <a:gd name="connsiteY46" fmla="*/ 48119 h 172015"/>
                  <a:gd name="connsiteX47" fmla="*/ 90583 w 97677"/>
                  <a:gd name="connsiteY47" fmla="*/ 48119 h 172015"/>
                  <a:gd name="connsiteX48" fmla="*/ 92640 w 97677"/>
                  <a:gd name="connsiteY48" fmla="*/ 48119 h 172015"/>
                  <a:gd name="connsiteX49" fmla="*/ 92640 w 97677"/>
                  <a:gd name="connsiteY49" fmla="*/ 48119 h 172015"/>
                  <a:gd name="connsiteX50" fmla="*/ 95107 w 97677"/>
                  <a:gd name="connsiteY50" fmla="*/ 47605 h 172015"/>
                  <a:gd name="connsiteX51" fmla="*/ 92845 w 97677"/>
                  <a:gd name="connsiteY51" fmla="*/ 45035 h 172015"/>
                  <a:gd name="connsiteX52" fmla="*/ 87190 w 97677"/>
                  <a:gd name="connsiteY52" fmla="*/ 27453 h 172015"/>
                  <a:gd name="connsiteX53" fmla="*/ 86676 w 97677"/>
                  <a:gd name="connsiteY53" fmla="*/ 22620 h 172015"/>
                  <a:gd name="connsiteX54" fmla="*/ 85545 w 97677"/>
                  <a:gd name="connsiteY54" fmla="*/ 18919 h 172015"/>
                  <a:gd name="connsiteX55" fmla="*/ 84414 w 97677"/>
                  <a:gd name="connsiteY55" fmla="*/ 13572 h 172015"/>
                  <a:gd name="connsiteX56" fmla="*/ 84414 w 97677"/>
                  <a:gd name="connsiteY56" fmla="*/ 13469 h 172015"/>
                  <a:gd name="connsiteX57" fmla="*/ 78553 w 97677"/>
                  <a:gd name="connsiteY57" fmla="*/ 2159 h 172015"/>
                  <a:gd name="connsiteX58" fmla="*/ 75058 w 97677"/>
                  <a:gd name="connsiteY58" fmla="*/ 0 h 172015"/>
                  <a:gd name="connsiteX59" fmla="*/ 74955 w 97677"/>
                  <a:gd name="connsiteY59" fmla="*/ 6889 h 172015"/>
                  <a:gd name="connsiteX60" fmla="*/ 74955 w 97677"/>
                  <a:gd name="connsiteY60" fmla="*/ 7197 h 172015"/>
                  <a:gd name="connsiteX61" fmla="*/ 75366 w 97677"/>
                  <a:gd name="connsiteY61" fmla="*/ 8431 h 172015"/>
                  <a:gd name="connsiteX62" fmla="*/ 80918 w 97677"/>
                  <a:gd name="connsiteY62" fmla="*/ 12750 h 172015"/>
                  <a:gd name="connsiteX63" fmla="*/ 83489 w 97677"/>
                  <a:gd name="connsiteY63" fmla="*/ 18816 h 172015"/>
                  <a:gd name="connsiteX64" fmla="*/ 83386 w 97677"/>
                  <a:gd name="connsiteY64" fmla="*/ 21078 h 172015"/>
                  <a:gd name="connsiteX65" fmla="*/ 83283 w 97677"/>
                  <a:gd name="connsiteY65" fmla="*/ 23443 h 172015"/>
                  <a:gd name="connsiteX66" fmla="*/ 77319 w 97677"/>
                  <a:gd name="connsiteY66" fmla="*/ 28172 h 172015"/>
                  <a:gd name="connsiteX67" fmla="*/ 74749 w 97677"/>
                  <a:gd name="connsiteY67" fmla="*/ 29098 h 172015"/>
                  <a:gd name="connsiteX68" fmla="*/ 74235 w 97677"/>
                  <a:gd name="connsiteY68" fmla="*/ 29920 h 172015"/>
                  <a:gd name="connsiteX69" fmla="*/ 67243 w 97677"/>
                  <a:gd name="connsiteY69" fmla="*/ 45446 h 172015"/>
                  <a:gd name="connsiteX70" fmla="*/ 67346 w 97677"/>
                  <a:gd name="connsiteY70" fmla="*/ 47091 h 172015"/>
                  <a:gd name="connsiteX71" fmla="*/ 64981 w 97677"/>
                  <a:gd name="connsiteY71" fmla="*/ 55625 h 172015"/>
                  <a:gd name="connsiteX72" fmla="*/ 64981 w 97677"/>
                  <a:gd name="connsiteY72" fmla="*/ 55625 h 172015"/>
                  <a:gd name="connsiteX73" fmla="*/ 64981 w 97677"/>
                  <a:gd name="connsiteY73" fmla="*/ 55625 h 172015"/>
                  <a:gd name="connsiteX74" fmla="*/ 64981 w 97677"/>
                  <a:gd name="connsiteY74" fmla="*/ 55625 h 172015"/>
                  <a:gd name="connsiteX75" fmla="*/ 64981 w 97677"/>
                  <a:gd name="connsiteY75" fmla="*/ 55625 h 172015"/>
                  <a:gd name="connsiteX76" fmla="*/ 63645 w 97677"/>
                  <a:gd name="connsiteY76" fmla="*/ 56756 h 172015"/>
                  <a:gd name="connsiteX77" fmla="*/ 63028 w 97677"/>
                  <a:gd name="connsiteY77" fmla="*/ 57578 h 172015"/>
                  <a:gd name="connsiteX78" fmla="*/ 62822 w 97677"/>
                  <a:gd name="connsiteY78" fmla="*/ 62925 h 172015"/>
                  <a:gd name="connsiteX79" fmla="*/ 62925 w 97677"/>
                  <a:gd name="connsiteY79" fmla="*/ 64056 h 172015"/>
                  <a:gd name="connsiteX80" fmla="*/ 62925 w 97677"/>
                  <a:gd name="connsiteY80" fmla="*/ 64159 h 172015"/>
                  <a:gd name="connsiteX81" fmla="*/ 59840 w 97677"/>
                  <a:gd name="connsiteY81" fmla="*/ 68477 h 172015"/>
                  <a:gd name="connsiteX82" fmla="*/ 59738 w 97677"/>
                  <a:gd name="connsiteY82" fmla="*/ 68580 h 172015"/>
                  <a:gd name="connsiteX83" fmla="*/ 59738 w 97677"/>
                  <a:gd name="connsiteY83" fmla="*/ 68580 h 172015"/>
                  <a:gd name="connsiteX84" fmla="*/ 59429 w 97677"/>
                  <a:gd name="connsiteY84" fmla="*/ 68888 h 172015"/>
                  <a:gd name="connsiteX85" fmla="*/ 56242 w 97677"/>
                  <a:gd name="connsiteY85" fmla="*/ 73310 h 172015"/>
                  <a:gd name="connsiteX86" fmla="*/ 56242 w 97677"/>
                  <a:gd name="connsiteY86" fmla="*/ 73412 h 172015"/>
                  <a:gd name="connsiteX87" fmla="*/ 55830 w 97677"/>
                  <a:gd name="connsiteY87" fmla="*/ 75983 h 172015"/>
                  <a:gd name="connsiteX88" fmla="*/ 55830 w 97677"/>
                  <a:gd name="connsiteY88" fmla="*/ 75983 h 172015"/>
                  <a:gd name="connsiteX89" fmla="*/ 55830 w 97677"/>
                  <a:gd name="connsiteY89" fmla="*/ 75983 h 172015"/>
                  <a:gd name="connsiteX90" fmla="*/ 49147 w 97677"/>
                  <a:gd name="connsiteY90" fmla="*/ 91714 h 172015"/>
                  <a:gd name="connsiteX91" fmla="*/ 49147 w 97677"/>
                  <a:gd name="connsiteY91" fmla="*/ 91714 h 172015"/>
                  <a:gd name="connsiteX92" fmla="*/ 49147 w 97677"/>
                  <a:gd name="connsiteY92" fmla="*/ 91714 h 172015"/>
                  <a:gd name="connsiteX93" fmla="*/ 46885 w 97677"/>
                  <a:gd name="connsiteY93" fmla="*/ 96341 h 172015"/>
                  <a:gd name="connsiteX94" fmla="*/ 46063 w 97677"/>
                  <a:gd name="connsiteY94" fmla="*/ 97986 h 172015"/>
                  <a:gd name="connsiteX95" fmla="*/ 45240 w 97677"/>
                  <a:gd name="connsiteY95" fmla="*/ 99734 h 172015"/>
                  <a:gd name="connsiteX96" fmla="*/ 45035 w 97677"/>
                  <a:gd name="connsiteY96" fmla="*/ 100248 h 172015"/>
                  <a:gd name="connsiteX97" fmla="*/ 39996 w 97677"/>
                  <a:gd name="connsiteY97" fmla="*/ 107137 h 172015"/>
                  <a:gd name="connsiteX98" fmla="*/ 38351 w 97677"/>
                  <a:gd name="connsiteY98" fmla="*/ 105286 h 172015"/>
                  <a:gd name="connsiteX99" fmla="*/ 38351 w 97677"/>
                  <a:gd name="connsiteY99" fmla="*/ 105286 h 172015"/>
                  <a:gd name="connsiteX100" fmla="*/ 38248 w 97677"/>
                  <a:gd name="connsiteY100" fmla="*/ 104772 h 172015"/>
                  <a:gd name="connsiteX101" fmla="*/ 36295 w 97677"/>
                  <a:gd name="connsiteY101" fmla="*/ 101071 h 172015"/>
                  <a:gd name="connsiteX102" fmla="*/ 31668 w 97677"/>
                  <a:gd name="connsiteY102" fmla="*/ 97575 h 172015"/>
                  <a:gd name="connsiteX103" fmla="*/ 29612 w 97677"/>
                  <a:gd name="connsiteY103" fmla="*/ 97369 h 172015"/>
                  <a:gd name="connsiteX104" fmla="*/ 29098 w 97677"/>
                  <a:gd name="connsiteY104" fmla="*/ 97678 h 172015"/>
                  <a:gd name="connsiteX105" fmla="*/ 21900 w 97677"/>
                  <a:gd name="connsiteY105" fmla="*/ 99323 h 172015"/>
                  <a:gd name="connsiteX106" fmla="*/ 19947 w 97677"/>
                  <a:gd name="connsiteY106" fmla="*/ 99323 h 172015"/>
                  <a:gd name="connsiteX107" fmla="*/ 19844 w 97677"/>
                  <a:gd name="connsiteY107" fmla="*/ 99323 h 172015"/>
                  <a:gd name="connsiteX108" fmla="*/ 10693 w 97677"/>
                  <a:gd name="connsiteY108" fmla="*/ 108576 h 172015"/>
                  <a:gd name="connsiteX109" fmla="*/ 4318 w 97677"/>
                  <a:gd name="connsiteY109" fmla="*/ 115568 h 172015"/>
                  <a:gd name="connsiteX110" fmla="*/ 3907 w 97677"/>
                  <a:gd name="connsiteY110" fmla="*/ 116082 h 172015"/>
                  <a:gd name="connsiteX111" fmla="*/ 3907 w 97677"/>
                  <a:gd name="connsiteY111" fmla="*/ 116082 h 172015"/>
                  <a:gd name="connsiteX112" fmla="*/ 3907 w 97677"/>
                  <a:gd name="connsiteY112" fmla="*/ 116082 h 172015"/>
                  <a:gd name="connsiteX113" fmla="*/ 823 w 97677"/>
                  <a:gd name="connsiteY113" fmla="*/ 129449 h 172015"/>
                  <a:gd name="connsiteX114" fmla="*/ 823 w 97677"/>
                  <a:gd name="connsiteY114" fmla="*/ 129449 h 172015"/>
                  <a:gd name="connsiteX115" fmla="*/ 823 w 97677"/>
                  <a:gd name="connsiteY115" fmla="*/ 129551 h 172015"/>
                  <a:gd name="connsiteX116" fmla="*/ 0 w 97677"/>
                  <a:gd name="connsiteY116" fmla="*/ 132122 h 172015"/>
                  <a:gd name="connsiteX117" fmla="*/ 2159 w 97677"/>
                  <a:gd name="connsiteY117" fmla="*/ 135206 h 172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</a:cxnLst>
                <a:rect l="l" t="t" r="r" b="b"/>
                <a:pathLst>
                  <a:path w="97677" h="172015">
                    <a:moveTo>
                      <a:pt x="2159" y="135206"/>
                    </a:moveTo>
                    <a:cubicBezTo>
                      <a:pt x="3393" y="134898"/>
                      <a:pt x="4627" y="134795"/>
                      <a:pt x="5655" y="134795"/>
                    </a:cubicBezTo>
                    <a:cubicBezTo>
                      <a:pt x="13983" y="135001"/>
                      <a:pt x="20872" y="138702"/>
                      <a:pt x="24574" y="144871"/>
                    </a:cubicBezTo>
                    <a:cubicBezTo>
                      <a:pt x="26527" y="148161"/>
                      <a:pt x="27247" y="151863"/>
                      <a:pt x="26527" y="155976"/>
                    </a:cubicBezTo>
                    <a:cubicBezTo>
                      <a:pt x="26733" y="157107"/>
                      <a:pt x="26938" y="158135"/>
                      <a:pt x="26836" y="159163"/>
                    </a:cubicBezTo>
                    <a:cubicBezTo>
                      <a:pt x="26733" y="163893"/>
                      <a:pt x="26219" y="168108"/>
                      <a:pt x="25191" y="171913"/>
                    </a:cubicBezTo>
                    <a:cubicBezTo>
                      <a:pt x="25191" y="171913"/>
                      <a:pt x="25191" y="171913"/>
                      <a:pt x="25191" y="172015"/>
                    </a:cubicBezTo>
                    <a:lnTo>
                      <a:pt x="37940" y="171810"/>
                    </a:lnTo>
                    <a:lnTo>
                      <a:pt x="45035" y="169548"/>
                    </a:lnTo>
                    <a:lnTo>
                      <a:pt x="45137" y="169753"/>
                    </a:lnTo>
                    <a:cubicBezTo>
                      <a:pt x="47399" y="169856"/>
                      <a:pt x="56447" y="170165"/>
                      <a:pt x="65393" y="170370"/>
                    </a:cubicBezTo>
                    <a:cubicBezTo>
                      <a:pt x="68271" y="170473"/>
                      <a:pt x="71150" y="170473"/>
                      <a:pt x="73824" y="170473"/>
                    </a:cubicBezTo>
                    <a:cubicBezTo>
                      <a:pt x="80507" y="170473"/>
                      <a:pt x="83077" y="170267"/>
                      <a:pt x="83900" y="170165"/>
                    </a:cubicBezTo>
                    <a:cubicBezTo>
                      <a:pt x="84414" y="170062"/>
                      <a:pt x="85031" y="170062"/>
                      <a:pt x="85648" y="170062"/>
                    </a:cubicBezTo>
                    <a:cubicBezTo>
                      <a:pt x="87704" y="162865"/>
                      <a:pt x="89658" y="155667"/>
                      <a:pt x="91508" y="148367"/>
                    </a:cubicBezTo>
                    <a:lnTo>
                      <a:pt x="90480" y="148573"/>
                    </a:lnTo>
                    <a:lnTo>
                      <a:pt x="91817" y="147236"/>
                    </a:lnTo>
                    <a:cubicBezTo>
                      <a:pt x="92125" y="146105"/>
                      <a:pt x="92434" y="145077"/>
                      <a:pt x="92640" y="143946"/>
                    </a:cubicBezTo>
                    <a:cubicBezTo>
                      <a:pt x="92537" y="142609"/>
                      <a:pt x="92125" y="140861"/>
                      <a:pt x="91303" y="139216"/>
                    </a:cubicBezTo>
                    <a:cubicBezTo>
                      <a:pt x="91097" y="138805"/>
                      <a:pt x="90891" y="138394"/>
                      <a:pt x="90583" y="138085"/>
                    </a:cubicBezTo>
                    <a:cubicBezTo>
                      <a:pt x="88629" y="135309"/>
                      <a:pt x="87293" y="133150"/>
                      <a:pt x="86573" y="130374"/>
                    </a:cubicBezTo>
                    <a:cubicBezTo>
                      <a:pt x="86162" y="128832"/>
                      <a:pt x="85956" y="127187"/>
                      <a:pt x="85956" y="125130"/>
                    </a:cubicBezTo>
                    <a:cubicBezTo>
                      <a:pt x="85956" y="125130"/>
                      <a:pt x="85956" y="125130"/>
                      <a:pt x="85956" y="125027"/>
                    </a:cubicBezTo>
                    <a:cubicBezTo>
                      <a:pt x="85956" y="121943"/>
                      <a:pt x="85236" y="119372"/>
                      <a:pt x="84620" y="117007"/>
                    </a:cubicBezTo>
                    <a:cubicBezTo>
                      <a:pt x="84620" y="116802"/>
                      <a:pt x="84517" y="116596"/>
                      <a:pt x="84517" y="116493"/>
                    </a:cubicBezTo>
                    <a:cubicBezTo>
                      <a:pt x="84106" y="114951"/>
                      <a:pt x="83797" y="113512"/>
                      <a:pt x="83797" y="112278"/>
                    </a:cubicBezTo>
                    <a:cubicBezTo>
                      <a:pt x="83797" y="112278"/>
                      <a:pt x="83797" y="112278"/>
                      <a:pt x="83797" y="112278"/>
                    </a:cubicBezTo>
                    <a:cubicBezTo>
                      <a:pt x="83797" y="110427"/>
                      <a:pt x="85031" y="108165"/>
                      <a:pt x="86676" y="105389"/>
                    </a:cubicBezTo>
                    <a:cubicBezTo>
                      <a:pt x="88218" y="102716"/>
                      <a:pt x="89863" y="99631"/>
                      <a:pt x="90789" y="96341"/>
                    </a:cubicBezTo>
                    <a:cubicBezTo>
                      <a:pt x="91097" y="95313"/>
                      <a:pt x="91508" y="94285"/>
                      <a:pt x="92023" y="93359"/>
                    </a:cubicBezTo>
                    <a:cubicBezTo>
                      <a:pt x="92023" y="93359"/>
                      <a:pt x="92023" y="93359"/>
                      <a:pt x="92023" y="93359"/>
                    </a:cubicBezTo>
                    <a:cubicBezTo>
                      <a:pt x="92023" y="93359"/>
                      <a:pt x="92023" y="93359"/>
                      <a:pt x="92023" y="93256"/>
                    </a:cubicBezTo>
                    <a:cubicBezTo>
                      <a:pt x="93462" y="90789"/>
                      <a:pt x="95621" y="88630"/>
                      <a:pt x="97575" y="86676"/>
                    </a:cubicBezTo>
                    <a:lnTo>
                      <a:pt x="97678" y="86573"/>
                    </a:lnTo>
                    <a:cubicBezTo>
                      <a:pt x="96032" y="83797"/>
                      <a:pt x="94387" y="79479"/>
                      <a:pt x="93154" y="75777"/>
                    </a:cubicBezTo>
                    <a:cubicBezTo>
                      <a:pt x="92742" y="74441"/>
                      <a:pt x="92125" y="73310"/>
                      <a:pt x="91303" y="72281"/>
                    </a:cubicBezTo>
                    <a:cubicBezTo>
                      <a:pt x="89863" y="70431"/>
                      <a:pt x="88013" y="68991"/>
                      <a:pt x="85751" y="67243"/>
                    </a:cubicBezTo>
                    <a:cubicBezTo>
                      <a:pt x="84208" y="66010"/>
                      <a:pt x="82358" y="64673"/>
                      <a:pt x="80507" y="62925"/>
                    </a:cubicBezTo>
                    <a:cubicBezTo>
                      <a:pt x="76600" y="59326"/>
                      <a:pt x="75880" y="56447"/>
                      <a:pt x="75880" y="54288"/>
                    </a:cubicBezTo>
                    <a:cubicBezTo>
                      <a:pt x="75880" y="53568"/>
                      <a:pt x="75983" y="52952"/>
                      <a:pt x="75983" y="52437"/>
                    </a:cubicBezTo>
                    <a:cubicBezTo>
                      <a:pt x="75983" y="52026"/>
                      <a:pt x="76086" y="51615"/>
                      <a:pt x="76086" y="51306"/>
                    </a:cubicBezTo>
                    <a:cubicBezTo>
                      <a:pt x="76086" y="51204"/>
                      <a:pt x="76086" y="51204"/>
                      <a:pt x="76086" y="51101"/>
                    </a:cubicBezTo>
                    <a:cubicBezTo>
                      <a:pt x="76086" y="51101"/>
                      <a:pt x="76086" y="51101"/>
                      <a:pt x="76086" y="51101"/>
                    </a:cubicBezTo>
                    <a:cubicBezTo>
                      <a:pt x="76086" y="50484"/>
                      <a:pt x="76291" y="49970"/>
                      <a:pt x="76703" y="49559"/>
                    </a:cubicBezTo>
                    <a:cubicBezTo>
                      <a:pt x="78759" y="47502"/>
                      <a:pt x="86368" y="47811"/>
                      <a:pt x="89658" y="48119"/>
                    </a:cubicBezTo>
                    <a:cubicBezTo>
                      <a:pt x="89658" y="48119"/>
                      <a:pt x="89761" y="48119"/>
                      <a:pt x="89761" y="48119"/>
                    </a:cubicBezTo>
                    <a:cubicBezTo>
                      <a:pt x="89966" y="48119"/>
                      <a:pt x="90172" y="48119"/>
                      <a:pt x="90377" y="48119"/>
                    </a:cubicBezTo>
                    <a:cubicBezTo>
                      <a:pt x="90480" y="48119"/>
                      <a:pt x="90480" y="48119"/>
                      <a:pt x="90583" y="48119"/>
                    </a:cubicBezTo>
                    <a:cubicBezTo>
                      <a:pt x="91406" y="48119"/>
                      <a:pt x="92023" y="48119"/>
                      <a:pt x="92640" y="48119"/>
                    </a:cubicBezTo>
                    <a:cubicBezTo>
                      <a:pt x="92640" y="48119"/>
                      <a:pt x="92640" y="48119"/>
                      <a:pt x="92640" y="48119"/>
                    </a:cubicBezTo>
                    <a:cubicBezTo>
                      <a:pt x="93873" y="48016"/>
                      <a:pt x="94696" y="47811"/>
                      <a:pt x="95107" y="47605"/>
                    </a:cubicBezTo>
                    <a:cubicBezTo>
                      <a:pt x="94490" y="47194"/>
                      <a:pt x="93668" y="46268"/>
                      <a:pt x="92845" y="45035"/>
                    </a:cubicBezTo>
                    <a:cubicBezTo>
                      <a:pt x="90275" y="40922"/>
                      <a:pt x="87190" y="33210"/>
                      <a:pt x="87190" y="27453"/>
                    </a:cubicBezTo>
                    <a:cubicBezTo>
                      <a:pt x="87190" y="25499"/>
                      <a:pt x="86985" y="23957"/>
                      <a:pt x="86676" y="22620"/>
                    </a:cubicBezTo>
                    <a:cubicBezTo>
                      <a:pt x="86368" y="21181"/>
                      <a:pt x="85956" y="20050"/>
                      <a:pt x="85545" y="18919"/>
                    </a:cubicBezTo>
                    <a:cubicBezTo>
                      <a:pt x="84928" y="17171"/>
                      <a:pt x="84311" y="15526"/>
                      <a:pt x="84414" y="13572"/>
                    </a:cubicBezTo>
                    <a:cubicBezTo>
                      <a:pt x="84414" y="13572"/>
                      <a:pt x="84414" y="13469"/>
                      <a:pt x="84414" y="13469"/>
                    </a:cubicBezTo>
                    <a:cubicBezTo>
                      <a:pt x="84414" y="11002"/>
                      <a:pt x="81844" y="5449"/>
                      <a:pt x="78553" y="2159"/>
                    </a:cubicBezTo>
                    <a:cubicBezTo>
                      <a:pt x="77217" y="823"/>
                      <a:pt x="75983" y="0"/>
                      <a:pt x="75058" y="0"/>
                    </a:cubicBezTo>
                    <a:cubicBezTo>
                      <a:pt x="74749" y="2673"/>
                      <a:pt x="74852" y="5449"/>
                      <a:pt x="74955" y="6889"/>
                    </a:cubicBezTo>
                    <a:cubicBezTo>
                      <a:pt x="74955" y="6992"/>
                      <a:pt x="74955" y="7095"/>
                      <a:pt x="74955" y="7197"/>
                    </a:cubicBezTo>
                    <a:cubicBezTo>
                      <a:pt x="74955" y="7506"/>
                      <a:pt x="75160" y="7917"/>
                      <a:pt x="75366" y="8431"/>
                    </a:cubicBezTo>
                    <a:cubicBezTo>
                      <a:pt x="76394" y="10076"/>
                      <a:pt x="78862" y="12030"/>
                      <a:pt x="80918" y="12750"/>
                    </a:cubicBezTo>
                    <a:cubicBezTo>
                      <a:pt x="83283" y="13469"/>
                      <a:pt x="83591" y="16040"/>
                      <a:pt x="83489" y="18816"/>
                    </a:cubicBezTo>
                    <a:cubicBezTo>
                      <a:pt x="83489" y="19536"/>
                      <a:pt x="83386" y="20358"/>
                      <a:pt x="83386" y="21078"/>
                    </a:cubicBezTo>
                    <a:cubicBezTo>
                      <a:pt x="83386" y="21798"/>
                      <a:pt x="83283" y="22620"/>
                      <a:pt x="83283" y="23443"/>
                    </a:cubicBezTo>
                    <a:cubicBezTo>
                      <a:pt x="83180" y="26836"/>
                      <a:pt x="79787" y="27658"/>
                      <a:pt x="77319" y="28172"/>
                    </a:cubicBezTo>
                    <a:cubicBezTo>
                      <a:pt x="76394" y="28378"/>
                      <a:pt x="74955" y="28686"/>
                      <a:pt x="74749" y="29098"/>
                    </a:cubicBezTo>
                    <a:cubicBezTo>
                      <a:pt x="74646" y="29303"/>
                      <a:pt x="74440" y="29612"/>
                      <a:pt x="74235" y="29920"/>
                    </a:cubicBezTo>
                    <a:cubicBezTo>
                      <a:pt x="71973" y="33725"/>
                      <a:pt x="66935" y="43801"/>
                      <a:pt x="67243" y="45446"/>
                    </a:cubicBezTo>
                    <a:cubicBezTo>
                      <a:pt x="67346" y="45857"/>
                      <a:pt x="67346" y="46371"/>
                      <a:pt x="67346" y="47091"/>
                    </a:cubicBezTo>
                    <a:cubicBezTo>
                      <a:pt x="67346" y="49661"/>
                      <a:pt x="66524" y="53568"/>
                      <a:pt x="64981" y="55625"/>
                    </a:cubicBezTo>
                    <a:cubicBezTo>
                      <a:pt x="64981" y="55625"/>
                      <a:pt x="64981" y="55625"/>
                      <a:pt x="64981" y="55625"/>
                    </a:cubicBezTo>
                    <a:cubicBezTo>
                      <a:pt x="64981" y="55625"/>
                      <a:pt x="64981" y="55625"/>
                      <a:pt x="64981" y="55625"/>
                    </a:cubicBezTo>
                    <a:cubicBezTo>
                      <a:pt x="64981" y="55625"/>
                      <a:pt x="64981" y="55625"/>
                      <a:pt x="64981" y="55625"/>
                    </a:cubicBezTo>
                    <a:cubicBezTo>
                      <a:pt x="64981" y="55625"/>
                      <a:pt x="64981" y="55625"/>
                      <a:pt x="64981" y="55625"/>
                    </a:cubicBezTo>
                    <a:cubicBezTo>
                      <a:pt x="64570" y="56139"/>
                      <a:pt x="64159" y="56550"/>
                      <a:pt x="63645" y="56756"/>
                    </a:cubicBezTo>
                    <a:cubicBezTo>
                      <a:pt x="63336" y="56859"/>
                      <a:pt x="63130" y="57167"/>
                      <a:pt x="63028" y="57578"/>
                    </a:cubicBezTo>
                    <a:cubicBezTo>
                      <a:pt x="62616" y="59018"/>
                      <a:pt x="62719" y="61691"/>
                      <a:pt x="62822" y="62925"/>
                    </a:cubicBezTo>
                    <a:cubicBezTo>
                      <a:pt x="62822" y="63336"/>
                      <a:pt x="62925" y="63747"/>
                      <a:pt x="62925" y="64056"/>
                    </a:cubicBezTo>
                    <a:cubicBezTo>
                      <a:pt x="62925" y="64056"/>
                      <a:pt x="62925" y="64159"/>
                      <a:pt x="62925" y="64159"/>
                    </a:cubicBezTo>
                    <a:cubicBezTo>
                      <a:pt x="62925" y="65598"/>
                      <a:pt x="61486" y="66935"/>
                      <a:pt x="59840" y="68477"/>
                    </a:cubicBezTo>
                    <a:cubicBezTo>
                      <a:pt x="59840" y="68477"/>
                      <a:pt x="59738" y="68580"/>
                      <a:pt x="59738" y="68580"/>
                    </a:cubicBezTo>
                    <a:cubicBezTo>
                      <a:pt x="59738" y="68580"/>
                      <a:pt x="59738" y="68580"/>
                      <a:pt x="59738" y="68580"/>
                    </a:cubicBezTo>
                    <a:cubicBezTo>
                      <a:pt x="59635" y="68683"/>
                      <a:pt x="59532" y="68786"/>
                      <a:pt x="59429" y="68888"/>
                    </a:cubicBezTo>
                    <a:cubicBezTo>
                      <a:pt x="57887" y="70328"/>
                      <a:pt x="56242" y="71870"/>
                      <a:pt x="56242" y="73310"/>
                    </a:cubicBezTo>
                    <a:cubicBezTo>
                      <a:pt x="56242" y="73310"/>
                      <a:pt x="56242" y="73310"/>
                      <a:pt x="56242" y="73412"/>
                    </a:cubicBezTo>
                    <a:cubicBezTo>
                      <a:pt x="56242" y="74029"/>
                      <a:pt x="56139" y="74955"/>
                      <a:pt x="55830" y="75983"/>
                    </a:cubicBezTo>
                    <a:cubicBezTo>
                      <a:pt x="55830" y="75983"/>
                      <a:pt x="55830" y="75983"/>
                      <a:pt x="55830" y="75983"/>
                    </a:cubicBezTo>
                    <a:cubicBezTo>
                      <a:pt x="55830" y="75983"/>
                      <a:pt x="55830" y="75983"/>
                      <a:pt x="55830" y="75983"/>
                    </a:cubicBezTo>
                    <a:cubicBezTo>
                      <a:pt x="54802" y="79582"/>
                      <a:pt x="52232" y="85339"/>
                      <a:pt x="49147" y="91714"/>
                    </a:cubicBezTo>
                    <a:cubicBezTo>
                      <a:pt x="49147" y="91714"/>
                      <a:pt x="49147" y="91714"/>
                      <a:pt x="49147" y="91714"/>
                    </a:cubicBezTo>
                    <a:cubicBezTo>
                      <a:pt x="49147" y="91714"/>
                      <a:pt x="49147" y="91714"/>
                      <a:pt x="49147" y="91714"/>
                    </a:cubicBezTo>
                    <a:cubicBezTo>
                      <a:pt x="48428" y="93256"/>
                      <a:pt x="47605" y="94799"/>
                      <a:pt x="46885" y="96341"/>
                    </a:cubicBezTo>
                    <a:lnTo>
                      <a:pt x="46063" y="97986"/>
                    </a:lnTo>
                    <a:cubicBezTo>
                      <a:pt x="45754" y="98603"/>
                      <a:pt x="45446" y="99220"/>
                      <a:pt x="45240" y="99734"/>
                    </a:cubicBezTo>
                    <a:cubicBezTo>
                      <a:pt x="45137" y="99940"/>
                      <a:pt x="45035" y="100042"/>
                      <a:pt x="45035" y="100248"/>
                    </a:cubicBezTo>
                    <a:cubicBezTo>
                      <a:pt x="42773" y="104978"/>
                      <a:pt x="41641" y="107343"/>
                      <a:pt x="39996" y="107137"/>
                    </a:cubicBezTo>
                    <a:cubicBezTo>
                      <a:pt x="38968" y="107034"/>
                      <a:pt x="38557" y="106006"/>
                      <a:pt x="38351" y="105286"/>
                    </a:cubicBezTo>
                    <a:cubicBezTo>
                      <a:pt x="38351" y="105286"/>
                      <a:pt x="38351" y="105286"/>
                      <a:pt x="38351" y="105286"/>
                    </a:cubicBezTo>
                    <a:cubicBezTo>
                      <a:pt x="38248" y="105081"/>
                      <a:pt x="38248" y="104875"/>
                      <a:pt x="38248" y="104772"/>
                    </a:cubicBezTo>
                    <a:cubicBezTo>
                      <a:pt x="38043" y="103538"/>
                      <a:pt x="37220" y="102304"/>
                      <a:pt x="36295" y="101071"/>
                    </a:cubicBezTo>
                    <a:cubicBezTo>
                      <a:pt x="35061" y="99528"/>
                      <a:pt x="33313" y="98192"/>
                      <a:pt x="31668" y="97575"/>
                    </a:cubicBezTo>
                    <a:cubicBezTo>
                      <a:pt x="31051" y="97369"/>
                      <a:pt x="30229" y="97163"/>
                      <a:pt x="29612" y="97369"/>
                    </a:cubicBezTo>
                    <a:cubicBezTo>
                      <a:pt x="29406" y="97472"/>
                      <a:pt x="29303" y="97472"/>
                      <a:pt x="29098" y="97678"/>
                    </a:cubicBezTo>
                    <a:cubicBezTo>
                      <a:pt x="26733" y="99528"/>
                      <a:pt x="23957" y="99426"/>
                      <a:pt x="21900" y="99323"/>
                    </a:cubicBezTo>
                    <a:cubicBezTo>
                      <a:pt x="21078" y="99323"/>
                      <a:pt x="20358" y="99220"/>
                      <a:pt x="19947" y="99323"/>
                    </a:cubicBezTo>
                    <a:cubicBezTo>
                      <a:pt x="19947" y="99323"/>
                      <a:pt x="19947" y="99323"/>
                      <a:pt x="19844" y="99323"/>
                    </a:cubicBezTo>
                    <a:cubicBezTo>
                      <a:pt x="19433" y="99631"/>
                      <a:pt x="17685" y="101071"/>
                      <a:pt x="10693" y="108576"/>
                    </a:cubicBezTo>
                    <a:cubicBezTo>
                      <a:pt x="8945" y="110530"/>
                      <a:pt x="6786" y="112792"/>
                      <a:pt x="4318" y="115568"/>
                    </a:cubicBezTo>
                    <a:cubicBezTo>
                      <a:pt x="4113" y="115774"/>
                      <a:pt x="4010" y="115877"/>
                      <a:pt x="3907" y="116082"/>
                    </a:cubicBezTo>
                    <a:cubicBezTo>
                      <a:pt x="3907" y="116082"/>
                      <a:pt x="3907" y="116082"/>
                      <a:pt x="3907" y="116082"/>
                    </a:cubicBezTo>
                    <a:cubicBezTo>
                      <a:pt x="3907" y="116082"/>
                      <a:pt x="3907" y="116082"/>
                      <a:pt x="3907" y="116082"/>
                    </a:cubicBezTo>
                    <a:cubicBezTo>
                      <a:pt x="3702" y="117624"/>
                      <a:pt x="2776" y="122971"/>
                      <a:pt x="823" y="129449"/>
                    </a:cubicBezTo>
                    <a:cubicBezTo>
                      <a:pt x="823" y="129449"/>
                      <a:pt x="823" y="129449"/>
                      <a:pt x="823" y="129449"/>
                    </a:cubicBezTo>
                    <a:cubicBezTo>
                      <a:pt x="823" y="129449"/>
                      <a:pt x="823" y="129449"/>
                      <a:pt x="823" y="129551"/>
                    </a:cubicBezTo>
                    <a:cubicBezTo>
                      <a:pt x="514" y="130374"/>
                      <a:pt x="309" y="131196"/>
                      <a:pt x="0" y="132122"/>
                    </a:cubicBezTo>
                    <a:cubicBezTo>
                      <a:pt x="617" y="133150"/>
                      <a:pt x="1337" y="133973"/>
                      <a:pt x="2159" y="135206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856" name="Freihandform: Form 855">
                <a:extLst>
                  <a:ext uri="{FF2B5EF4-FFF2-40B4-BE49-F238E27FC236}">
                    <a16:creationId xmlns:a16="http://schemas.microsoft.com/office/drawing/2014/main" id="{6AD52320-4B5C-4473-898C-64C2A3260D41}"/>
                  </a:ext>
                </a:extLst>
              </p:cNvPr>
              <p:cNvSpPr/>
              <p:nvPr/>
            </p:nvSpPr>
            <p:spPr bwMode="gray">
              <a:xfrm>
                <a:off x="6232211" y="4564568"/>
                <a:ext cx="74035" cy="83629"/>
              </a:xfrm>
              <a:custGeom>
                <a:avLst/>
                <a:gdLst>
                  <a:gd name="connsiteX0" fmla="*/ 68369 w 74035"/>
                  <a:gd name="connsiteY0" fmla="*/ 60910 h 83629"/>
                  <a:gd name="connsiteX1" fmla="*/ 72173 w 74035"/>
                  <a:gd name="connsiteY1" fmla="*/ 44562 h 83629"/>
                  <a:gd name="connsiteX2" fmla="*/ 72584 w 74035"/>
                  <a:gd name="connsiteY2" fmla="*/ 43328 h 83629"/>
                  <a:gd name="connsiteX3" fmla="*/ 73715 w 74035"/>
                  <a:gd name="connsiteY3" fmla="*/ 39832 h 83629"/>
                  <a:gd name="connsiteX4" fmla="*/ 70014 w 74035"/>
                  <a:gd name="connsiteY4" fmla="*/ 30578 h 83629"/>
                  <a:gd name="connsiteX5" fmla="*/ 67443 w 74035"/>
                  <a:gd name="connsiteY5" fmla="*/ 27802 h 83629"/>
                  <a:gd name="connsiteX6" fmla="*/ 63536 w 74035"/>
                  <a:gd name="connsiteY6" fmla="*/ 23998 h 83629"/>
                  <a:gd name="connsiteX7" fmla="*/ 59732 w 74035"/>
                  <a:gd name="connsiteY7" fmla="*/ 20708 h 83629"/>
                  <a:gd name="connsiteX8" fmla="*/ 54797 w 74035"/>
                  <a:gd name="connsiteY8" fmla="*/ 13922 h 83629"/>
                  <a:gd name="connsiteX9" fmla="*/ 53666 w 74035"/>
                  <a:gd name="connsiteY9" fmla="*/ 12380 h 83629"/>
                  <a:gd name="connsiteX10" fmla="*/ 50170 w 74035"/>
                  <a:gd name="connsiteY10" fmla="*/ 14950 h 83629"/>
                  <a:gd name="connsiteX11" fmla="*/ 48113 w 74035"/>
                  <a:gd name="connsiteY11" fmla="*/ 16801 h 83629"/>
                  <a:gd name="connsiteX12" fmla="*/ 47188 w 74035"/>
                  <a:gd name="connsiteY12" fmla="*/ 17212 h 83629"/>
                  <a:gd name="connsiteX13" fmla="*/ 46777 w 74035"/>
                  <a:gd name="connsiteY13" fmla="*/ 17212 h 83629"/>
                  <a:gd name="connsiteX14" fmla="*/ 46674 w 74035"/>
                  <a:gd name="connsiteY14" fmla="*/ 17212 h 83629"/>
                  <a:gd name="connsiteX15" fmla="*/ 45749 w 74035"/>
                  <a:gd name="connsiteY15" fmla="*/ 16904 h 83629"/>
                  <a:gd name="connsiteX16" fmla="*/ 45543 w 74035"/>
                  <a:gd name="connsiteY16" fmla="*/ 16698 h 83629"/>
                  <a:gd name="connsiteX17" fmla="*/ 44720 w 74035"/>
                  <a:gd name="connsiteY17" fmla="*/ 14333 h 83629"/>
                  <a:gd name="connsiteX18" fmla="*/ 44618 w 74035"/>
                  <a:gd name="connsiteY18" fmla="*/ 13408 h 83629"/>
                  <a:gd name="connsiteX19" fmla="*/ 42458 w 74035"/>
                  <a:gd name="connsiteY19" fmla="*/ 5285 h 83629"/>
                  <a:gd name="connsiteX20" fmla="*/ 41430 w 74035"/>
                  <a:gd name="connsiteY20" fmla="*/ 3434 h 83629"/>
                  <a:gd name="connsiteX21" fmla="*/ 32794 w 74035"/>
                  <a:gd name="connsiteY21" fmla="*/ 658 h 83629"/>
                  <a:gd name="connsiteX22" fmla="*/ 29812 w 74035"/>
                  <a:gd name="connsiteY22" fmla="*/ 1172 h 83629"/>
                  <a:gd name="connsiteX23" fmla="*/ 29812 w 74035"/>
                  <a:gd name="connsiteY23" fmla="*/ 1172 h 83629"/>
                  <a:gd name="connsiteX24" fmla="*/ 29812 w 74035"/>
                  <a:gd name="connsiteY24" fmla="*/ 1172 h 83629"/>
                  <a:gd name="connsiteX25" fmla="*/ 28372 w 74035"/>
                  <a:gd name="connsiteY25" fmla="*/ 1070 h 83629"/>
                  <a:gd name="connsiteX26" fmla="*/ 22306 w 74035"/>
                  <a:gd name="connsiteY26" fmla="*/ 9398 h 83629"/>
                  <a:gd name="connsiteX27" fmla="*/ 21586 w 74035"/>
                  <a:gd name="connsiteY27" fmla="*/ 11763 h 83629"/>
                  <a:gd name="connsiteX28" fmla="*/ 17885 w 74035"/>
                  <a:gd name="connsiteY28" fmla="*/ 19474 h 83629"/>
                  <a:gd name="connsiteX29" fmla="*/ 10482 w 74035"/>
                  <a:gd name="connsiteY29" fmla="*/ 37159 h 83629"/>
                  <a:gd name="connsiteX30" fmla="*/ 8117 w 74035"/>
                  <a:gd name="connsiteY30" fmla="*/ 44048 h 83629"/>
                  <a:gd name="connsiteX31" fmla="*/ 8117 w 74035"/>
                  <a:gd name="connsiteY31" fmla="*/ 44048 h 83629"/>
                  <a:gd name="connsiteX32" fmla="*/ 8117 w 74035"/>
                  <a:gd name="connsiteY32" fmla="*/ 44048 h 83629"/>
                  <a:gd name="connsiteX33" fmla="*/ 5958 w 74035"/>
                  <a:gd name="connsiteY33" fmla="*/ 48161 h 83629"/>
                  <a:gd name="connsiteX34" fmla="*/ 5033 w 74035"/>
                  <a:gd name="connsiteY34" fmla="*/ 49600 h 83629"/>
                  <a:gd name="connsiteX35" fmla="*/ 2668 w 74035"/>
                  <a:gd name="connsiteY35" fmla="*/ 53918 h 83629"/>
                  <a:gd name="connsiteX36" fmla="*/ 1125 w 74035"/>
                  <a:gd name="connsiteY36" fmla="*/ 58339 h 83629"/>
                  <a:gd name="connsiteX37" fmla="*/ 1125 w 74035"/>
                  <a:gd name="connsiteY37" fmla="*/ 66359 h 83629"/>
                  <a:gd name="connsiteX38" fmla="*/ 2462 w 74035"/>
                  <a:gd name="connsiteY38" fmla="*/ 67285 h 83629"/>
                  <a:gd name="connsiteX39" fmla="*/ 2565 w 74035"/>
                  <a:gd name="connsiteY39" fmla="*/ 67388 h 83629"/>
                  <a:gd name="connsiteX40" fmla="*/ 2668 w 74035"/>
                  <a:gd name="connsiteY40" fmla="*/ 67490 h 83629"/>
                  <a:gd name="connsiteX41" fmla="*/ 97 w 74035"/>
                  <a:gd name="connsiteY41" fmla="*/ 74688 h 83629"/>
                  <a:gd name="connsiteX42" fmla="*/ 200 w 74035"/>
                  <a:gd name="connsiteY42" fmla="*/ 74893 h 83629"/>
                  <a:gd name="connsiteX43" fmla="*/ 3593 w 74035"/>
                  <a:gd name="connsiteY43" fmla="*/ 76847 h 83629"/>
                  <a:gd name="connsiteX44" fmla="*/ 5752 w 74035"/>
                  <a:gd name="connsiteY44" fmla="*/ 76744 h 83629"/>
                  <a:gd name="connsiteX45" fmla="*/ 21175 w 74035"/>
                  <a:gd name="connsiteY45" fmla="*/ 82399 h 83629"/>
                  <a:gd name="connsiteX46" fmla="*/ 24979 w 74035"/>
                  <a:gd name="connsiteY46" fmla="*/ 83530 h 83629"/>
                  <a:gd name="connsiteX47" fmla="*/ 40402 w 74035"/>
                  <a:gd name="connsiteY47" fmla="*/ 76333 h 83629"/>
                  <a:gd name="connsiteX48" fmla="*/ 50170 w 74035"/>
                  <a:gd name="connsiteY48" fmla="*/ 76333 h 83629"/>
                  <a:gd name="connsiteX49" fmla="*/ 52226 w 74035"/>
                  <a:gd name="connsiteY49" fmla="*/ 74688 h 83629"/>
                  <a:gd name="connsiteX50" fmla="*/ 65901 w 74035"/>
                  <a:gd name="connsiteY50" fmla="*/ 64406 h 83629"/>
                  <a:gd name="connsiteX51" fmla="*/ 68883 w 74035"/>
                  <a:gd name="connsiteY51" fmla="*/ 62966 h 83629"/>
                  <a:gd name="connsiteX52" fmla="*/ 68883 w 74035"/>
                  <a:gd name="connsiteY52" fmla="*/ 60910 h 83629"/>
                  <a:gd name="connsiteX53" fmla="*/ 68883 w 74035"/>
                  <a:gd name="connsiteY53" fmla="*/ 60910 h 83629"/>
                  <a:gd name="connsiteX54" fmla="*/ 68369 w 74035"/>
                  <a:gd name="connsiteY54" fmla="*/ 60910 h 83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74035" h="83629">
                    <a:moveTo>
                      <a:pt x="68369" y="60910"/>
                    </a:moveTo>
                    <a:cubicBezTo>
                      <a:pt x="68574" y="55152"/>
                      <a:pt x="70631" y="49086"/>
                      <a:pt x="72173" y="44562"/>
                    </a:cubicBezTo>
                    <a:cubicBezTo>
                      <a:pt x="72276" y="44150"/>
                      <a:pt x="72481" y="43739"/>
                      <a:pt x="72584" y="43328"/>
                    </a:cubicBezTo>
                    <a:cubicBezTo>
                      <a:pt x="72996" y="41991"/>
                      <a:pt x="73407" y="40860"/>
                      <a:pt x="73715" y="39832"/>
                    </a:cubicBezTo>
                    <a:cubicBezTo>
                      <a:pt x="74949" y="35000"/>
                      <a:pt x="72379" y="32635"/>
                      <a:pt x="70014" y="30578"/>
                    </a:cubicBezTo>
                    <a:cubicBezTo>
                      <a:pt x="68986" y="29653"/>
                      <a:pt x="67957" y="28831"/>
                      <a:pt x="67443" y="27802"/>
                    </a:cubicBezTo>
                    <a:cubicBezTo>
                      <a:pt x="66929" y="26877"/>
                      <a:pt x="65284" y="25438"/>
                      <a:pt x="63536" y="23998"/>
                    </a:cubicBezTo>
                    <a:cubicBezTo>
                      <a:pt x="62302" y="22970"/>
                      <a:pt x="60966" y="21839"/>
                      <a:pt x="59732" y="20708"/>
                    </a:cubicBezTo>
                    <a:cubicBezTo>
                      <a:pt x="57676" y="18754"/>
                      <a:pt x="55722" y="16492"/>
                      <a:pt x="54797" y="13922"/>
                    </a:cubicBezTo>
                    <a:cubicBezTo>
                      <a:pt x="54488" y="12996"/>
                      <a:pt x="54077" y="12380"/>
                      <a:pt x="53666" y="12380"/>
                    </a:cubicBezTo>
                    <a:cubicBezTo>
                      <a:pt x="52843" y="12174"/>
                      <a:pt x="51301" y="13819"/>
                      <a:pt x="50170" y="14950"/>
                    </a:cubicBezTo>
                    <a:cubicBezTo>
                      <a:pt x="49347" y="15773"/>
                      <a:pt x="48730" y="16389"/>
                      <a:pt x="48113" y="16801"/>
                    </a:cubicBezTo>
                    <a:cubicBezTo>
                      <a:pt x="47805" y="17006"/>
                      <a:pt x="47496" y="17109"/>
                      <a:pt x="47188" y="17212"/>
                    </a:cubicBezTo>
                    <a:cubicBezTo>
                      <a:pt x="47085" y="17212"/>
                      <a:pt x="46880" y="17212"/>
                      <a:pt x="46777" y="17212"/>
                    </a:cubicBezTo>
                    <a:cubicBezTo>
                      <a:pt x="46777" y="17212"/>
                      <a:pt x="46674" y="17212"/>
                      <a:pt x="46674" y="17212"/>
                    </a:cubicBezTo>
                    <a:cubicBezTo>
                      <a:pt x="46263" y="17212"/>
                      <a:pt x="45954" y="17006"/>
                      <a:pt x="45749" y="16904"/>
                    </a:cubicBezTo>
                    <a:cubicBezTo>
                      <a:pt x="45646" y="16801"/>
                      <a:pt x="45646" y="16801"/>
                      <a:pt x="45543" y="16698"/>
                    </a:cubicBezTo>
                    <a:cubicBezTo>
                      <a:pt x="45029" y="16184"/>
                      <a:pt x="44823" y="15464"/>
                      <a:pt x="44720" y="14333"/>
                    </a:cubicBezTo>
                    <a:cubicBezTo>
                      <a:pt x="44720" y="14025"/>
                      <a:pt x="44618" y="13716"/>
                      <a:pt x="44618" y="13408"/>
                    </a:cubicBezTo>
                    <a:cubicBezTo>
                      <a:pt x="44412" y="11351"/>
                      <a:pt x="44001" y="8472"/>
                      <a:pt x="42458" y="5285"/>
                    </a:cubicBezTo>
                    <a:cubicBezTo>
                      <a:pt x="42150" y="4565"/>
                      <a:pt x="41739" y="3949"/>
                      <a:pt x="41430" y="3434"/>
                    </a:cubicBezTo>
                    <a:cubicBezTo>
                      <a:pt x="38654" y="-678"/>
                      <a:pt x="35261" y="-370"/>
                      <a:pt x="32794" y="658"/>
                    </a:cubicBezTo>
                    <a:cubicBezTo>
                      <a:pt x="31971" y="1070"/>
                      <a:pt x="30943" y="1172"/>
                      <a:pt x="29812" y="1172"/>
                    </a:cubicBezTo>
                    <a:lnTo>
                      <a:pt x="29812" y="1172"/>
                    </a:lnTo>
                    <a:lnTo>
                      <a:pt x="29812" y="1172"/>
                    </a:lnTo>
                    <a:cubicBezTo>
                      <a:pt x="29298" y="1172"/>
                      <a:pt x="28886" y="1172"/>
                      <a:pt x="28372" y="1070"/>
                    </a:cubicBezTo>
                    <a:cubicBezTo>
                      <a:pt x="25699" y="3743"/>
                      <a:pt x="22923" y="6725"/>
                      <a:pt x="22306" y="9398"/>
                    </a:cubicBezTo>
                    <a:cubicBezTo>
                      <a:pt x="22100" y="10220"/>
                      <a:pt x="21895" y="10940"/>
                      <a:pt x="21586" y="11763"/>
                    </a:cubicBezTo>
                    <a:cubicBezTo>
                      <a:pt x="20661" y="14128"/>
                      <a:pt x="19427" y="16698"/>
                      <a:pt x="17885" y="19474"/>
                    </a:cubicBezTo>
                    <a:cubicBezTo>
                      <a:pt x="15314" y="24306"/>
                      <a:pt x="12538" y="29859"/>
                      <a:pt x="10482" y="37159"/>
                    </a:cubicBezTo>
                    <a:cubicBezTo>
                      <a:pt x="9659" y="40141"/>
                      <a:pt x="8837" y="42300"/>
                      <a:pt x="8117" y="44048"/>
                    </a:cubicBezTo>
                    <a:cubicBezTo>
                      <a:pt x="8117" y="44048"/>
                      <a:pt x="8117" y="44048"/>
                      <a:pt x="8117" y="44048"/>
                    </a:cubicBezTo>
                    <a:cubicBezTo>
                      <a:pt x="8117" y="44048"/>
                      <a:pt x="8117" y="44048"/>
                      <a:pt x="8117" y="44048"/>
                    </a:cubicBezTo>
                    <a:cubicBezTo>
                      <a:pt x="7397" y="45796"/>
                      <a:pt x="6678" y="47029"/>
                      <a:pt x="5958" y="48161"/>
                    </a:cubicBezTo>
                    <a:cubicBezTo>
                      <a:pt x="5649" y="48675"/>
                      <a:pt x="5341" y="49086"/>
                      <a:pt x="5033" y="49600"/>
                    </a:cubicBezTo>
                    <a:cubicBezTo>
                      <a:pt x="4210" y="50937"/>
                      <a:pt x="3387" y="52170"/>
                      <a:pt x="2668" y="53918"/>
                    </a:cubicBezTo>
                    <a:cubicBezTo>
                      <a:pt x="2154" y="55049"/>
                      <a:pt x="1639" y="56489"/>
                      <a:pt x="1125" y="58339"/>
                    </a:cubicBezTo>
                    <a:cubicBezTo>
                      <a:pt x="-931" y="65331"/>
                      <a:pt x="303" y="65948"/>
                      <a:pt x="1125" y="66359"/>
                    </a:cubicBezTo>
                    <a:cubicBezTo>
                      <a:pt x="1537" y="66565"/>
                      <a:pt x="2051" y="66771"/>
                      <a:pt x="2462" y="67285"/>
                    </a:cubicBezTo>
                    <a:cubicBezTo>
                      <a:pt x="2462" y="67285"/>
                      <a:pt x="2565" y="67388"/>
                      <a:pt x="2565" y="67388"/>
                    </a:cubicBezTo>
                    <a:cubicBezTo>
                      <a:pt x="2565" y="67388"/>
                      <a:pt x="2565" y="67490"/>
                      <a:pt x="2668" y="67490"/>
                    </a:cubicBezTo>
                    <a:cubicBezTo>
                      <a:pt x="3079" y="68210"/>
                      <a:pt x="3079" y="69547"/>
                      <a:pt x="97" y="74688"/>
                    </a:cubicBezTo>
                    <a:cubicBezTo>
                      <a:pt x="97" y="74688"/>
                      <a:pt x="200" y="74790"/>
                      <a:pt x="200" y="74893"/>
                    </a:cubicBezTo>
                    <a:cubicBezTo>
                      <a:pt x="1023" y="76127"/>
                      <a:pt x="1639" y="77155"/>
                      <a:pt x="3593" y="76847"/>
                    </a:cubicBezTo>
                    <a:cubicBezTo>
                      <a:pt x="4313" y="76744"/>
                      <a:pt x="5033" y="76744"/>
                      <a:pt x="5752" y="76744"/>
                    </a:cubicBezTo>
                    <a:cubicBezTo>
                      <a:pt x="11202" y="76744"/>
                      <a:pt x="16034" y="79314"/>
                      <a:pt x="21175" y="82399"/>
                    </a:cubicBezTo>
                    <a:cubicBezTo>
                      <a:pt x="23334" y="83736"/>
                      <a:pt x="24260" y="83736"/>
                      <a:pt x="24979" y="83530"/>
                    </a:cubicBezTo>
                    <a:cubicBezTo>
                      <a:pt x="29400" y="79109"/>
                      <a:pt x="35261" y="76333"/>
                      <a:pt x="40402" y="76333"/>
                    </a:cubicBezTo>
                    <a:lnTo>
                      <a:pt x="50170" y="76333"/>
                    </a:lnTo>
                    <a:cubicBezTo>
                      <a:pt x="50890" y="75819"/>
                      <a:pt x="51506" y="75202"/>
                      <a:pt x="52226" y="74688"/>
                    </a:cubicBezTo>
                    <a:cubicBezTo>
                      <a:pt x="57161" y="70267"/>
                      <a:pt x="61171" y="67182"/>
                      <a:pt x="65901" y="64406"/>
                    </a:cubicBezTo>
                    <a:cubicBezTo>
                      <a:pt x="66826" y="63892"/>
                      <a:pt x="67855" y="63377"/>
                      <a:pt x="68883" y="62966"/>
                    </a:cubicBezTo>
                    <a:cubicBezTo>
                      <a:pt x="68883" y="62247"/>
                      <a:pt x="68780" y="61630"/>
                      <a:pt x="68883" y="60910"/>
                    </a:cubicBezTo>
                    <a:cubicBezTo>
                      <a:pt x="68883" y="60910"/>
                      <a:pt x="68883" y="60910"/>
                      <a:pt x="68883" y="60910"/>
                    </a:cubicBezTo>
                    <a:cubicBezTo>
                      <a:pt x="68369" y="61013"/>
                      <a:pt x="68369" y="60910"/>
                      <a:pt x="68369" y="60910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857" name="Freihandform: Form 856">
                <a:extLst>
                  <a:ext uri="{FF2B5EF4-FFF2-40B4-BE49-F238E27FC236}">
                    <a16:creationId xmlns:a16="http://schemas.microsoft.com/office/drawing/2014/main" id="{C5306D62-E1EA-4E7C-BECF-7F0BD597C52E}"/>
                  </a:ext>
                </a:extLst>
              </p:cNvPr>
              <p:cNvSpPr/>
              <p:nvPr/>
            </p:nvSpPr>
            <p:spPr bwMode="gray">
              <a:xfrm>
                <a:off x="6923146" y="3606444"/>
                <a:ext cx="106931" cy="104463"/>
              </a:xfrm>
              <a:custGeom>
                <a:avLst/>
                <a:gdLst>
                  <a:gd name="connsiteX0" fmla="*/ 55625 w 106931"/>
                  <a:gd name="connsiteY0" fmla="*/ 104155 h 104463"/>
                  <a:gd name="connsiteX1" fmla="*/ 52026 w 106931"/>
                  <a:gd name="connsiteY1" fmla="*/ 80918 h 104463"/>
                  <a:gd name="connsiteX2" fmla="*/ 52026 w 106931"/>
                  <a:gd name="connsiteY2" fmla="*/ 80301 h 104463"/>
                  <a:gd name="connsiteX3" fmla="*/ 52026 w 106931"/>
                  <a:gd name="connsiteY3" fmla="*/ 80301 h 104463"/>
                  <a:gd name="connsiteX4" fmla="*/ 52026 w 106931"/>
                  <a:gd name="connsiteY4" fmla="*/ 80301 h 104463"/>
                  <a:gd name="connsiteX5" fmla="*/ 57990 w 106931"/>
                  <a:gd name="connsiteY5" fmla="*/ 74749 h 104463"/>
                  <a:gd name="connsiteX6" fmla="*/ 59224 w 106931"/>
                  <a:gd name="connsiteY6" fmla="*/ 74029 h 104463"/>
                  <a:gd name="connsiteX7" fmla="*/ 60252 w 106931"/>
                  <a:gd name="connsiteY7" fmla="*/ 73412 h 104463"/>
                  <a:gd name="connsiteX8" fmla="*/ 60252 w 106931"/>
                  <a:gd name="connsiteY8" fmla="*/ 73412 h 104463"/>
                  <a:gd name="connsiteX9" fmla="*/ 60252 w 106931"/>
                  <a:gd name="connsiteY9" fmla="*/ 73412 h 104463"/>
                  <a:gd name="connsiteX10" fmla="*/ 64364 w 106931"/>
                  <a:gd name="connsiteY10" fmla="*/ 70636 h 104463"/>
                  <a:gd name="connsiteX11" fmla="*/ 64364 w 106931"/>
                  <a:gd name="connsiteY11" fmla="*/ 70636 h 104463"/>
                  <a:gd name="connsiteX12" fmla="*/ 64467 w 106931"/>
                  <a:gd name="connsiteY12" fmla="*/ 70533 h 104463"/>
                  <a:gd name="connsiteX13" fmla="*/ 64570 w 106931"/>
                  <a:gd name="connsiteY13" fmla="*/ 70431 h 104463"/>
                  <a:gd name="connsiteX14" fmla="*/ 64570 w 106931"/>
                  <a:gd name="connsiteY14" fmla="*/ 70431 h 104463"/>
                  <a:gd name="connsiteX15" fmla="*/ 64570 w 106931"/>
                  <a:gd name="connsiteY15" fmla="*/ 70431 h 104463"/>
                  <a:gd name="connsiteX16" fmla="*/ 64570 w 106931"/>
                  <a:gd name="connsiteY16" fmla="*/ 70431 h 104463"/>
                  <a:gd name="connsiteX17" fmla="*/ 65393 w 106931"/>
                  <a:gd name="connsiteY17" fmla="*/ 69197 h 104463"/>
                  <a:gd name="connsiteX18" fmla="*/ 64570 w 106931"/>
                  <a:gd name="connsiteY18" fmla="*/ 64056 h 104463"/>
                  <a:gd name="connsiteX19" fmla="*/ 57990 w 106931"/>
                  <a:gd name="connsiteY19" fmla="*/ 28172 h 104463"/>
                  <a:gd name="connsiteX20" fmla="*/ 55008 w 106931"/>
                  <a:gd name="connsiteY20" fmla="*/ 26733 h 104463"/>
                  <a:gd name="connsiteX21" fmla="*/ 58709 w 106931"/>
                  <a:gd name="connsiteY21" fmla="*/ 26424 h 104463"/>
                  <a:gd name="connsiteX22" fmla="*/ 58812 w 106931"/>
                  <a:gd name="connsiteY22" fmla="*/ 26424 h 104463"/>
                  <a:gd name="connsiteX23" fmla="*/ 59224 w 106931"/>
                  <a:gd name="connsiteY23" fmla="*/ 26424 h 104463"/>
                  <a:gd name="connsiteX24" fmla="*/ 106931 w 106931"/>
                  <a:gd name="connsiteY24" fmla="*/ 26424 h 104463"/>
                  <a:gd name="connsiteX25" fmla="*/ 102716 w 106931"/>
                  <a:gd name="connsiteY25" fmla="*/ 5347 h 104463"/>
                  <a:gd name="connsiteX26" fmla="*/ 101585 w 106931"/>
                  <a:gd name="connsiteY26" fmla="*/ 3290 h 104463"/>
                  <a:gd name="connsiteX27" fmla="*/ 101071 w 106931"/>
                  <a:gd name="connsiteY27" fmla="*/ 2262 h 104463"/>
                  <a:gd name="connsiteX28" fmla="*/ 92023 w 106931"/>
                  <a:gd name="connsiteY28" fmla="*/ 0 h 104463"/>
                  <a:gd name="connsiteX29" fmla="*/ 38351 w 106931"/>
                  <a:gd name="connsiteY29" fmla="*/ 206 h 104463"/>
                  <a:gd name="connsiteX30" fmla="*/ 35678 w 106931"/>
                  <a:gd name="connsiteY30" fmla="*/ 5449 h 104463"/>
                  <a:gd name="connsiteX31" fmla="*/ 25191 w 106931"/>
                  <a:gd name="connsiteY31" fmla="*/ 35267 h 104463"/>
                  <a:gd name="connsiteX32" fmla="*/ 20153 w 106931"/>
                  <a:gd name="connsiteY32" fmla="*/ 42258 h 104463"/>
                  <a:gd name="connsiteX33" fmla="*/ 19844 w 106931"/>
                  <a:gd name="connsiteY33" fmla="*/ 42670 h 104463"/>
                  <a:gd name="connsiteX34" fmla="*/ 12441 w 106931"/>
                  <a:gd name="connsiteY34" fmla="*/ 65393 h 104463"/>
                  <a:gd name="connsiteX35" fmla="*/ 2468 w 106931"/>
                  <a:gd name="connsiteY35" fmla="*/ 89966 h 104463"/>
                  <a:gd name="connsiteX36" fmla="*/ 0 w 106931"/>
                  <a:gd name="connsiteY36" fmla="*/ 102716 h 104463"/>
                  <a:gd name="connsiteX37" fmla="*/ 0 w 106931"/>
                  <a:gd name="connsiteY37" fmla="*/ 104464 h 104463"/>
                  <a:gd name="connsiteX38" fmla="*/ 55625 w 106931"/>
                  <a:gd name="connsiteY38" fmla="*/ 104155 h 104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06931" h="104463">
                    <a:moveTo>
                      <a:pt x="55625" y="104155"/>
                    </a:moveTo>
                    <a:cubicBezTo>
                      <a:pt x="55008" y="99734"/>
                      <a:pt x="52540" y="84003"/>
                      <a:pt x="52026" y="80918"/>
                    </a:cubicBezTo>
                    <a:cubicBezTo>
                      <a:pt x="52026" y="80713"/>
                      <a:pt x="52026" y="80507"/>
                      <a:pt x="52026" y="80301"/>
                    </a:cubicBezTo>
                    <a:cubicBezTo>
                      <a:pt x="52026" y="80301"/>
                      <a:pt x="52026" y="80301"/>
                      <a:pt x="52026" y="80301"/>
                    </a:cubicBezTo>
                    <a:cubicBezTo>
                      <a:pt x="52026" y="80301"/>
                      <a:pt x="52026" y="80301"/>
                      <a:pt x="52026" y="80301"/>
                    </a:cubicBezTo>
                    <a:cubicBezTo>
                      <a:pt x="52232" y="78348"/>
                      <a:pt x="54802" y="76600"/>
                      <a:pt x="57990" y="74749"/>
                    </a:cubicBezTo>
                    <a:cubicBezTo>
                      <a:pt x="58401" y="74543"/>
                      <a:pt x="58812" y="74235"/>
                      <a:pt x="59224" y="74029"/>
                    </a:cubicBezTo>
                    <a:cubicBezTo>
                      <a:pt x="59532" y="73824"/>
                      <a:pt x="59841" y="73618"/>
                      <a:pt x="60252" y="73412"/>
                    </a:cubicBezTo>
                    <a:cubicBezTo>
                      <a:pt x="60252" y="73412"/>
                      <a:pt x="60252" y="73412"/>
                      <a:pt x="60252" y="73412"/>
                    </a:cubicBezTo>
                    <a:cubicBezTo>
                      <a:pt x="60252" y="73412"/>
                      <a:pt x="60252" y="73412"/>
                      <a:pt x="60252" y="73412"/>
                    </a:cubicBezTo>
                    <a:cubicBezTo>
                      <a:pt x="61691" y="72590"/>
                      <a:pt x="63336" y="71562"/>
                      <a:pt x="64364" y="70636"/>
                    </a:cubicBezTo>
                    <a:cubicBezTo>
                      <a:pt x="64364" y="70636"/>
                      <a:pt x="64364" y="70636"/>
                      <a:pt x="64364" y="70636"/>
                    </a:cubicBezTo>
                    <a:cubicBezTo>
                      <a:pt x="64364" y="70636"/>
                      <a:pt x="64467" y="70533"/>
                      <a:pt x="64467" y="70533"/>
                    </a:cubicBezTo>
                    <a:cubicBezTo>
                      <a:pt x="64467" y="70533"/>
                      <a:pt x="64467" y="70533"/>
                      <a:pt x="64570" y="70431"/>
                    </a:cubicBezTo>
                    <a:cubicBezTo>
                      <a:pt x="64570" y="70431"/>
                      <a:pt x="64570" y="70431"/>
                      <a:pt x="64570" y="70431"/>
                    </a:cubicBezTo>
                    <a:cubicBezTo>
                      <a:pt x="64570" y="70431"/>
                      <a:pt x="64570" y="70431"/>
                      <a:pt x="64570" y="70431"/>
                    </a:cubicBezTo>
                    <a:cubicBezTo>
                      <a:pt x="64570" y="70431"/>
                      <a:pt x="64570" y="70431"/>
                      <a:pt x="64570" y="70431"/>
                    </a:cubicBezTo>
                    <a:cubicBezTo>
                      <a:pt x="65084" y="69917"/>
                      <a:pt x="65393" y="69505"/>
                      <a:pt x="65393" y="69197"/>
                    </a:cubicBezTo>
                    <a:cubicBezTo>
                      <a:pt x="65290" y="68477"/>
                      <a:pt x="64981" y="66626"/>
                      <a:pt x="64570" y="64056"/>
                    </a:cubicBezTo>
                    <a:cubicBezTo>
                      <a:pt x="62719" y="53568"/>
                      <a:pt x="58709" y="31462"/>
                      <a:pt x="57990" y="28172"/>
                    </a:cubicBezTo>
                    <a:lnTo>
                      <a:pt x="55008" y="26733"/>
                    </a:lnTo>
                    <a:lnTo>
                      <a:pt x="58709" y="26424"/>
                    </a:lnTo>
                    <a:cubicBezTo>
                      <a:pt x="58709" y="26424"/>
                      <a:pt x="58709" y="26424"/>
                      <a:pt x="58812" y="26424"/>
                    </a:cubicBezTo>
                    <a:cubicBezTo>
                      <a:pt x="58915" y="26424"/>
                      <a:pt x="59121" y="26424"/>
                      <a:pt x="59224" y="26424"/>
                    </a:cubicBezTo>
                    <a:cubicBezTo>
                      <a:pt x="66215" y="26527"/>
                      <a:pt x="101893" y="27041"/>
                      <a:pt x="106931" y="26424"/>
                    </a:cubicBezTo>
                    <a:cubicBezTo>
                      <a:pt x="106829" y="24574"/>
                      <a:pt x="105697" y="18302"/>
                      <a:pt x="102716" y="5347"/>
                    </a:cubicBezTo>
                    <a:cubicBezTo>
                      <a:pt x="102202" y="4627"/>
                      <a:pt x="101790" y="3907"/>
                      <a:pt x="101585" y="3290"/>
                    </a:cubicBezTo>
                    <a:cubicBezTo>
                      <a:pt x="101379" y="2982"/>
                      <a:pt x="101276" y="2570"/>
                      <a:pt x="101071" y="2262"/>
                    </a:cubicBezTo>
                    <a:cubicBezTo>
                      <a:pt x="100248" y="925"/>
                      <a:pt x="98603" y="0"/>
                      <a:pt x="92023" y="0"/>
                    </a:cubicBezTo>
                    <a:cubicBezTo>
                      <a:pt x="74132" y="103"/>
                      <a:pt x="56242" y="103"/>
                      <a:pt x="38351" y="206"/>
                    </a:cubicBezTo>
                    <a:cubicBezTo>
                      <a:pt x="37323" y="1645"/>
                      <a:pt x="36501" y="3290"/>
                      <a:pt x="35678" y="5449"/>
                    </a:cubicBezTo>
                    <a:cubicBezTo>
                      <a:pt x="34547" y="16759"/>
                      <a:pt x="31257" y="26219"/>
                      <a:pt x="25191" y="35267"/>
                    </a:cubicBezTo>
                    <a:cubicBezTo>
                      <a:pt x="23546" y="37632"/>
                      <a:pt x="21798" y="39996"/>
                      <a:pt x="20153" y="42258"/>
                    </a:cubicBezTo>
                    <a:lnTo>
                      <a:pt x="19844" y="42670"/>
                    </a:lnTo>
                    <a:cubicBezTo>
                      <a:pt x="20153" y="48633"/>
                      <a:pt x="16759" y="56036"/>
                      <a:pt x="12441" y="65393"/>
                    </a:cubicBezTo>
                    <a:cubicBezTo>
                      <a:pt x="9151" y="72590"/>
                      <a:pt x="5347" y="80713"/>
                      <a:pt x="2468" y="89966"/>
                    </a:cubicBezTo>
                    <a:cubicBezTo>
                      <a:pt x="1440" y="94593"/>
                      <a:pt x="617" y="98809"/>
                      <a:pt x="0" y="102716"/>
                    </a:cubicBezTo>
                    <a:cubicBezTo>
                      <a:pt x="0" y="103333"/>
                      <a:pt x="0" y="103847"/>
                      <a:pt x="0" y="104464"/>
                    </a:cubicBezTo>
                    <a:cubicBezTo>
                      <a:pt x="18507" y="104361"/>
                      <a:pt x="37118" y="104258"/>
                      <a:pt x="55625" y="104155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858" name="Freihandform: Form 857">
                <a:extLst>
                  <a:ext uri="{FF2B5EF4-FFF2-40B4-BE49-F238E27FC236}">
                    <a16:creationId xmlns:a16="http://schemas.microsoft.com/office/drawing/2014/main" id="{4EF96BAA-F0F5-4BBE-A8F8-C6B8B9F6C03E}"/>
                  </a:ext>
                </a:extLst>
              </p:cNvPr>
              <p:cNvSpPr/>
              <p:nvPr/>
            </p:nvSpPr>
            <p:spPr bwMode="gray">
              <a:xfrm>
                <a:off x="5977079" y="4062376"/>
                <a:ext cx="172563" cy="295979"/>
              </a:xfrm>
              <a:custGeom>
                <a:avLst/>
                <a:gdLst>
                  <a:gd name="connsiteX0" fmla="*/ 77045 w 172563"/>
                  <a:gd name="connsiteY0" fmla="*/ 246626 h 295979"/>
                  <a:gd name="connsiteX1" fmla="*/ 83522 w 172563"/>
                  <a:gd name="connsiteY1" fmla="*/ 250945 h 295979"/>
                  <a:gd name="connsiteX2" fmla="*/ 122079 w 172563"/>
                  <a:gd name="connsiteY2" fmla="*/ 280145 h 295979"/>
                  <a:gd name="connsiteX3" fmla="*/ 135960 w 172563"/>
                  <a:gd name="connsiteY3" fmla="*/ 293717 h 295979"/>
                  <a:gd name="connsiteX4" fmla="*/ 136988 w 172563"/>
                  <a:gd name="connsiteY4" fmla="*/ 294334 h 295979"/>
                  <a:gd name="connsiteX5" fmla="*/ 137913 w 172563"/>
                  <a:gd name="connsiteY5" fmla="*/ 295979 h 295979"/>
                  <a:gd name="connsiteX6" fmla="*/ 139559 w 172563"/>
                  <a:gd name="connsiteY6" fmla="*/ 294848 h 295979"/>
                  <a:gd name="connsiteX7" fmla="*/ 139867 w 172563"/>
                  <a:gd name="connsiteY7" fmla="*/ 294643 h 295979"/>
                  <a:gd name="connsiteX8" fmla="*/ 145830 w 172563"/>
                  <a:gd name="connsiteY8" fmla="*/ 285698 h 295979"/>
                  <a:gd name="connsiteX9" fmla="*/ 147475 w 172563"/>
                  <a:gd name="connsiteY9" fmla="*/ 282099 h 295979"/>
                  <a:gd name="connsiteX10" fmla="*/ 147887 w 172563"/>
                  <a:gd name="connsiteY10" fmla="*/ 281585 h 295979"/>
                  <a:gd name="connsiteX11" fmla="*/ 150560 w 172563"/>
                  <a:gd name="connsiteY11" fmla="*/ 274696 h 295979"/>
                  <a:gd name="connsiteX12" fmla="*/ 152205 w 172563"/>
                  <a:gd name="connsiteY12" fmla="*/ 273462 h 295979"/>
                  <a:gd name="connsiteX13" fmla="*/ 159711 w 172563"/>
                  <a:gd name="connsiteY13" fmla="*/ 262666 h 295979"/>
                  <a:gd name="connsiteX14" fmla="*/ 158991 w 172563"/>
                  <a:gd name="connsiteY14" fmla="*/ 261124 h 295979"/>
                  <a:gd name="connsiteX15" fmla="*/ 158066 w 172563"/>
                  <a:gd name="connsiteY15" fmla="*/ 260404 h 295979"/>
                  <a:gd name="connsiteX16" fmla="*/ 155187 w 172563"/>
                  <a:gd name="connsiteY16" fmla="*/ 255983 h 295979"/>
                  <a:gd name="connsiteX17" fmla="*/ 155187 w 172563"/>
                  <a:gd name="connsiteY17" fmla="*/ 255983 h 295979"/>
                  <a:gd name="connsiteX18" fmla="*/ 155187 w 172563"/>
                  <a:gd name="connsiteY18" fmla="*/ 255983 h 295979"/>
                  <a:gd name="connsiteX19" fmla="*/ 155290 w 172563"/>
                  <a:gd name="connsiteY19" fmla="*/ 255160 h 295979"/>
                  <a:gd name="connsiteX20" fmla="*/ 158477 w 172563"/>
                  <a:gd name="connsiteY20" fmla="*/ 248374 h 295979"/>
                  <a:gd name="connsiteX21" fmla="*/ 161150 w 172563"/>
                  <a:gd name="connsiteY21" fmla="*/ 242822 h 295979"/>
                  <a:gd name="connsiteX22" fmla="*/ 160945 w 172563"/>
                  <a:gd name="connsiteY22" fmla="*/ 242205 h 295979"/>
                  <a:gd name="connsiteX23" fmla="*/ 160225 w 172563"/>
                  <a:gd name="connsiteY23" fmla="*/ 240355 h 295979"/>
                  <a:gd name="connsiteX24" fmla="*/ 162076 w 172563"/>
                  <a:gd name="connsiteY24" fmla="*/ 235625 h 295979"/>
                  <a:gd name="connsiteX25" fmla="*/ 163104 w 172563"/>
                  <a:gd name="connsiteY25" fmla="*/ 233980 h 295979"/>
                  <a:gd name="connsiteX26" fmla="*/ 165880 w 172563"/>
                  <a:gd name="connsiteY26" fmla="*/ 228222 h 295979"/>
                  <a:gd name="connsiteX27" fmla="*/ 165880 w 172563"/>
                  <a:gd name="connsiteY27" fmla="*/ 225138 h 295979"/>
                  <a:gd name="connsiteX28" fmla="*/ 165880 w 172563"/>
                  <a:gd name="connsiteY28" fmla="*/ 225138 h 295979"/>
                  <a:gd name="connsiteX29" fmla="*/ 165880 w 172563"/>
                  <a:gd name="connsiteY29" fmla="*/ 225035 h 295979"/>
                  <a:gd name="connsiteX30" fmla="*/ 166805 w 172563"/>
                  <a:gd name="connsiteY30" fmla="*/ 206939 h 295979"/>
                  <a:gd name="connsiteX31" fmla="*/ 167731 w 172563"/>
                  <a:gd name="connsiteY31" fmla="*/ 204677 h 295979"/>
                  <a:gd name="connsiteX32" fmla="*/ 167731 w 172563"/>
                  <a:gd name="connsiteY32" fmla="*/ 204677 h 295979"/>
                  <a:gd name="connsiteX33" fmla="*/ 167731 w 172563"/>
                  <a:gd name="connsiteY33" fmla="*/ 204677 h 295979"/>
                  <a:gd name="connsiteX34" fmla="*/ 167731 w 172563"/>
                  <a:gd name="connsiteY34" fmla="*/ 204677 h 295979"/>
                  <a:gd name="connsiteX35" fmla="*/ 168965 w 172563"/>
                  <a:gd name="connsiteY35" fmla="*/ 203648 h 295979"/>
                  <a:gd name="connsiteX36" fmla="*/ 169376 w 172563"/>
                  <a:gd name="connsiteY36" fmla="*/ 203340 h 295979"/>
                  <a:gd name="connsiteX37" fmla="*/ 172563 w 172563"/>
                  <a:gd name="connsiteY37" fmla="*/ 198508 h 295979"/>
                  <a:gd name="connsiteX38" fmla="*/ 172358 w 172563"/>
                  <a:gd name="connsiteY38" fmla="*/ 197068 h 295979"/>
                  <a:gd name="connsiteX39" fmla="*/ 172152 w 172563"/>
                  <a:gd name="connsiteY39" fmla="*/ 196143 h 295979"/>
                  <a:gd name="connsiteX40" fmla="*/ 171021 w 172563"/>
                  <a:gd name="connsiteY40" fmla="*/ 192647 h 295979"/>
                  <a:gd name="connsiteX41" fmla="*/ 169170 w 172563"/>
                  <a:gd name="connsiteY41" fmla="*/ 187506 h 295979"/>
                  <a:gd name="connsiteX42" fmla="*/ 165983 w 172563"/>
                  <a:gd name="connsiteY42" fmla="*/ 178458 h 295979"/>
                  <a:gd name="connsiteX43" fmla="*/ 165058 w 172563"/>
                  <a:gd name="connsiteY43" fmla="*/ 175271 h 295979"/>
                  <a:gd name="connsiteX44" fmla="*/ 152102 w 172563"/>
                  <a:gd name="connsiteY44" fmla="*/ 175990 h 295979"/>
                  <a:gd name="connsiteX45" fmla="*/ 151897 w 172563"/>
                  <a:gd name="connsiteY45" fmla="*/ 176093 h 295979"/>
                  <a:gd name="connsiteX46" fmla="*/ 149326 w 172563"/>
                  <a:gd name="connsiteY46" fmla="*/ 175785 h 295979"/>
                  <a:gd name="connsiteX47" fmla="*/ 148607 w 172563"/>
                  <a:gd name="connsiteY47" fmla="*/ 174962 h 295979"/>
                  <a:gd name="connsiteX48" fmla="*/ 148607 w 172563"/>
                  <a:gd name="connsiteY48" fmla="*/ 174962 h 295979"/>
                  <a:gd name="connsiteX49" fmla="*/ 148607 w 172563"/>
                  <a:gd name="connsiteY49" fmla="*/ 174962 h 295979"/>
                  <a:gd name="connsiteX50" fmla="*/ 148709 w 172563"/>
                  <a:gd name="connsiteY50" fmla="*/ 157997 h 295979"/>
                  <a:gd name="connsiteX51" fmla="*/ 149121 w 172563"/>
                  <a:gd name="connsiteY51" fmla="*/ 154912 h 295979"/>
                  <a:gd name="connsiteX52" fmla="*/ 149223 w 172563"/>
                  <a:gd name="connsiteY52" fmla="*/ 154193 h 295979"/>
                  <a:gd name="connsiteX53" fmla="*/ 149223 w 172563"/>
                  <a:gd name="connsiteY53" fmla="*/ 153370 h 295979"/>
                  <a:gd name="connsiteX54" fmla="*/ 148915 w 172563"/>
                  <a:gd name="connsiteY54" fmla="*/ 151931 h 295979"/>
                  <a:gd name="connsiteX55" fmla="*/ 148915 w 172563"/>
                  <a:gd name="connsiteY55" fmla="*/ 151931 h 295979"/>
                  <a:gd name="connsiteX56" fmla="*/ 148812 w 172563"/>
                  <a:gd name="connsiteY56" fmla="*/ 151931 h 295979"/>
                  <a:gd name="connsiteX57" fmla="*/ 148812 w 172563"/>
                  <a:gd name="connsiteY57" fmla="*/ 151931 h 295979"/>
                  <a:gd name="connsiteX58" fmla="*/ 148812 w 172563"/>
                  <a:gd name="connsiteY58" fmla="*/ 151931 h 295979"/>
                  <a:gd name="connsiteX59" fmla="*/ 145214 w 172563"/>
                  <a:gd name="connsiteY59" fmla="*/ 155015 h 295979"/>
                  <a:gd name="connsiteX60" fmla="*/ 144494 w 172563"/>
                  <a:gd name="connsiteY60" fmla="*/ 156249 h 295979"/>
                  <a:gd name="connsiteX61" fmla="*/ 142129 w 172563"/>
                  <a:gd name="connsiteY61" fmla="*/ 158614 h 295979"/>
                  <a:gd name="connsiteX62" fmla="*/ 132670 w 172563"/>
                  <a:gd name="connsiteY62" fmla="*/ 159334 h 295979"/>
                  <a:gd name="connsiteX63" fmla="*/ 127734 w 172563"/>
                  <a:gd name="connsiteY63" fmla="*/ 159128 h 295979"/>
                  <a:gd name="connsiteX64" fmla="*/ 122182 w 172563"/>
                  <a:gd name="connsiteY64" fmla="*/ 152753 h 295979"/>
                  <a:gd name="connsiteX65" fmla="*/ 120948 w 172563"/>
                  <a:gd name="connsiteY65" fmla="*/ 150080 h 295979"/>
                  <a:gd name="connsiteX66" fmla="*/ 120846 w 172563"/>
                  <a:gd name="connsiteY66" fmla="*/ 150080 h 295979"/>
                  <a:gd name="connsiteX67" fmla="*/ 120023 w 172563"/>
                  <a:gd name="connsiteY67" fmla="*/ 150183 h 295979"/>
                  <a:gd name="connsiteX68" fmla="*/ 114265 w 172563"/>
                  <a:gd name="connsiteY68" fmla="*/ 148435 h 295979"/>
                  <a:gd name="connsiteX69" fmla="*/ 114059 w 172563"/>
                  <a:gd name="connsiteY69" fmla="*/ 148229 h 295979"/>
                  <a:gd name="connsiteX70" fmla="*/ 113957 w 172563"/>
                  <a:gd name="connsiteY70" fmla="*/ 148126 h 295979"/>
                  <a:gd name="connsiteX71" fmla="*/ 113957 w 172563"/>
                  <a:gd name="connsiteY71" fmla="*/ 148126 h 295979"/>
                  <a:gd name="connsiteX72" fmla="*/ 113957 w 172563"/>
                  <a:gd name="connsiteY72" fmla="*/ 148126 h 295979"/>
                  <a:gd name="connsiteX73" fmla="*/ 112723 w 172563"/>
                  <a:gd name="connsiteY73" fmla="*/ 144631 h 295979"/>
                  <a:gd name="connsiteX74" fmla="*/ 112928 w 172563"/>
                  <a:gd name="connsiteY74" fmla="*/ 142780 h 295979"/>
                  <a:gd name="connsiteX75" fmla="*/ 113031 w 172563"/>
                  <a:gd name="connsiteY75" fmla="*/ 141340 h 295979"/>
                  <a:gd name="connsiteX76" fmla="*/ 110050 w 172563"/>
                  <a:gd name="connsiteY76" fmla="*/ 133115 h 295979"/>
                  <a:gd name="connsiteX77" fmla="*/ 108199 w 172563"/>
                  <a:gd name="connsiteY77" fmla="*/ 129619 h 295979"/>
                  <a:gd name="connsiteX78" fmla="*/ 107582 w 172563"/>
                  <a:gd name="connsiteY78" fmla="*/ 128282 h 295979"/>
                  <a:gd name="connsiteX79" fmla="*/ 107582 w 172563"/>
                  <a:gd name="connsiteY79" fmla="*/ 128282 h 295979"/>
                  <a:gd name="connsiteX80" fmla="*/ 105731 w 172563"/>
                  <a:gd name="connsiteY80" fmla="*/ 114813 h 295979"/>
                  <a:gd name="connsiteX81" fmla="*/ 106554 w 172563"/>
                  <a:gd name="connsiteY81" fmla="*/ 111215 h 295979"/>
                  <a:gd name="connsiteX82" fmla="*/ 106554 w 172563"/>
                  <a:gd name="connsiteY82" fmla="*/ 108336 h 295979"/>
                  <a:gd name="connsiteX83" fmla="*/ 108816 w 172563"/>
                  <a:gd name="connsiteY83" fmla="*/ 104429 h 295979"/>
                  <a:gd name="connsiteX84" fmla="*/ 113340 w 172563"/>
                  <a:gd name="connsiteY84" fmla="*/ 101241 h 295979"/>
                  <a:gd name="connsiteX85" fmla="*/ 115807 w 172563"/>
                  <a:gd name="connsiteY85" fmla="*/ 96820 h 295979"/>
                  <a:gd name="connsiteX86" fmla="*/ 115705 w 172563"/>
                  <a:gd name="connsiteY86" fmla="*/ 95586 h 295979"/>
                  <a:gd name="connsiteX87" fmla="*/ 118686 w 172563"/>
                  <a:gd name="connsiteY87" fmla="*/ 88080 h 295979"/>
                  <a:gd name="connsiteX88" fmla="*/ 121771 w 172563"/>
                  <a:gd name="connsiteY88" fmla="*/ 81397 h 295979"/>
                  <a:gd name="connsiteX89" fmla="*/ 128557 w 172563"/>
                  <a:gd name="connsiteY89" fmla="*/ 75023 h 295979"/>
                  <a:gd name="connsiteX90" fmla="*/ 135651 w 172563"/>
                  <a:gd name="connsiteY90" fmla="*/ 71424 h 295979"/>
                  <a:gd name="connsiteX91" fmla="*/ 135857 w 172563"/>
                  <a:gd name="connsiteY91" fmla="*/ 71321 h 295979"/>
                  <a:gd name="connsiteX92" fmla="*/ 146036 w 172563"/>
                  <a:gd name="connsiteY92" fmla="*/ 67414 h 295979"/>
                  <a:gd name="connsiteX93" fmla="*/ 154056 w 172563"/>
                  <a:gd name="connsiteY93" fmla="*/ 64432 h 295979"/>
                  <a:gd name="connsiteX94" fmla="*/ 154159 w 172563"/>
                  <a:gd name="connsiteY94" fmla="*/ 64329 h 295979"/>
                  <a:gd name="connsiteX95" fmla="*/ 163618 w 172563"/>
                  <a:gd name="connsiteY95" fmla="*/ 62684 h 295979"/>
                  <a:gd name="connsiteX96" fmla="*/ 164132 w 172563"/>
                  <a:gd name="connsiteY96" fmla="*/ 62890 h 295979"/>
                  <a:gd name="connsiteX97" fmla="*/ 161664 w 172563"/>
                  <a:gd name="connsiteY97" fmla="*/ 61039 h 295979"/>
                  <a:gd name="connsiteX98" fmla="*/ 157552 w 172563"/>
                  <a:gd name="connsiteY98" fmla="*/ 57029 h 295979"/>
                  <a:gd name="connsiteX99" fmla="*/ 157346 w 172563"/>
                  <a:gd name="connsiteY99" fmla="*/ 55487 h 295979"/>
                  <a:gd name="connsiteX100" fmla="*/ 162179 w 172563"/>
                  <a:gd name="connsiteY100" fmla="*/ 47673 h 295979"/>
                  <a:gd name="connsiteX101" fmla="*/ 162590 w 172563"/>
                  <a:gd name="connsiteY101" fmla="*/ 47159 h 295979"/>
                  <a:gd name="connsiteX102" fmla="*/ 163001 w 172563"/>
                  <a:gd name="connsiteY102" fmla="*/ 46747 h 295979"/>
                  <a:gd name="connsiteX103" fmla="*/ 166086 w 172563"/>
                  <a:gd name="connsiteY103" fmla="*/ 42738 h 295979"/>
                  <a:gd name="connsiteX104" fmla="*/ 166189 w 172563"/>
                  <a:gd name="connsiteY104" fmla="*/ 41607 h 295979"/>
                  <a:gd name="connsiteX105" fmla="*/ 166086 w 172563"/>
                  <a:gd name="connsiteY105" fmla="*/ 41298 h 295979"/>
                  <a:gd name="connsiteX106" fmla="*/ 156421 w 172563"/>
                  <a:gd name="connsiteY106" fmla="*/ 34718 h 295979"/>
                  <a:gd name="connsiteX107" fmla="*/ 152719 w 172563"/>
                  <a:gd name="connsiteY107" fmla="*/ 35026 h 295979"/>
                  <a:gd name="connsiteX108" fmla="*/ 152514 w 172563"/>
                  <a:gd name="connsiteY108" fmla="*/ 35129 h 295979"/>
                  <a:gd name="connsiteX109" fmla="*/ 146447 w 172563"/>
                  <a:gd name="connsiteY109" fmla="*/ 35129 h 295979"/>
                  <a:gd name="connsiteX110" fmla="*/ 138942 w 172563"/>
                  <a:gd name="connsiteY110" fmla="*/ 36157 h 295979"/>
                  <a:gd name="connsiteX111" fmla="*/ 137811 w 172563"/>
                  <a:gd name="connsiteY111" fmla="*/ 36774 h 295979"/>
                  <a:gd name="connsiteX112" fmla="*/ 137811 w 172563"/>
                  <a:gd name="connsiteY112" fmla="*/ 36774 h 295979"/>
                  <a:gd name="connsiteX113" fmla="*/ 137811 w 172563"/>
                  <a:gd name="connsiteY113" fmla="*/ 36774 h 295979"/>
                  <a:gd name="connsiteX114" fmla="*/ 126192 w 172563"/>
                  <a:gd name="connsiteY114" fmla="*/ 37597 h 295979"/>
                  <a:gd name="connsiteX115" fmla="*/ 122388 w 172563"/>
                  <a:gd name="connsiteY115" fmla="*/ 36363 h 295979"/>
                  <a:gd name="connsiteX116" fmla="*/ 120537 w 172563"/>
                  <a:gd name="connsiteY116" fmla="*/ 33484 h 295979"/>
                  <a:gd name="connsiteX117" fmla="*/ 120537 w 172563"/>
                  <a:gd name="connsiteY117" fmla="*/ 32970 h 295979"/>
                  <a:gd name="connsiteX118" fmla="*/ 120537 w 172563"/>
                  <a:gd name="connsiteY118" fmla="*/ 32250 h 295979"/>
                  <a:gd name="connsiteX119" fmla="*/ 120537 w 172563"/>
                  <a:gd name="connsiteY119" fmla="*/ 32250 h 295979"/>
                  <a:gd name="connsiteX120" fmla="*/ 120537 w 172563"/>
                  <a:gd name="connsiteY120" fmla="*/ 32250 h 295979"/>
                  <a:gd name="connsiteX121" fmla="*/ 117864 w 172563"/>
                  <a:gd name="connsiteY121" fmla="*/ 27932 h 295979"/>
                  <a:gd name="connsiteX122" fmla="*/ 115293 w 172563"/>
                  <a:gd name="connsiteY122" fmla="*/ 24024 h 295979"/>
                  <a:gd name="connsiteX123" fmla="*/ 115293 w 172563"/>
                  <a:gd name="connsiteY123" fmla="*/ 24024 h 295979"/>
                  <a:gd name="connsiteX124" fmla="*/ 115293 w 172563"/>
                  <a:gd name="connsiteY124" fmla="*/ 24024 h 295979"/>
                  <a:gd name="connsiteX125" fmla="*/ 115396 w 172563"/>
                  <a:gd name="connsiteY125" fmla="*/ 22996 h 295979"/>
                  <a:gd name="connsiteX126" fmla="*/ 115499 w 172563"/>
                  <a:gd name="connsiteY126" fmla="*/ 22379 h 295979"/>
                  <a:gd name="connsiteX127" fmla="*/ 114882 w 172563"/>
                  <a:gd name="connsiteY127" fmla="*/ 20015 h 295979"/>
                  <a:gd name="connsiteX128" fmla="*/ 113751 w 172563"/>
                  <a:gd name="connsiteY128" fmla="*/ 18061 h 295979"/>
                  <a:gd name="connsiteX129" fmla="*/ 112620 w 172563"/>
                  <a:gd name="connsiteY129" fmla="*/ 16724 h 295979"/>
                  <a:gd name="connsiteX130" fmla="*/ 109021 w 172563"/>
                  <a:gd name="connsiteY130" fmla="*/ 14565 h 295979"/>
                  <a:gd name="connsiteX131" fmla="*/ 107582 w 172563"/>
                  <a:gd name="connsiteY131" fmla="*/ 14257 h 295979"/>
                  <a:gd name="connsiteX132" fmla="*/ 103264 w 172563"/>
                  <a:gd name="connsiteY132" fmla="*/ 10967 h 295979"/>
                  <a:gd name="connsiteX133" fmla="*/ 101721 w 172563"/>
                  <a:gd name="connsiteY133" fmla="*/ 6443 h 295979"/>
                  <a:gd name="connsiteX134" fmla="*/ 99048 w 172563"/>
                  <a:gd name="connsiteY134" fmla="*/ 685 h 295979"/>
                  <a:gd name="connsiteX135" fmla="*/ 88766 w 172563"/>
                  <a:gd name="connsiteY135" fmla="*/ 890 h 295979"/>
                  <a:gd name="connsiteX136" fmla="*/ 92571 w 172563"/>
                  <a:gd name="connsiteY136" fmla="*/ 7471 h 295979"/>
                  <a:gd name="connsiteX137" fmla="*/ 90514 w 172563"/>
                  <a:gd name="connsiteY137" fmla="*/ 12406 h 295979"/>
                  <a:gd name="connsiteX138" fmla="*/ 89897 w 172563"/>
                  <a:gd name="connsiteY138" fmla="*/ 13023 h 295979"/>
                  <a:gd name="connsiteX139" fmla="*/ 88149 w 172563"/>
                  <a:gd name="connsiteY139" fmla="*/ 16313 h 295979"/>
                  <a:gd name="connsiteX140" fmla="*/ 81672 w 172563"/>
                  <a:gd name="connsiteY140" fmla="*/ 28446 h 295979"/>
                  <a:gd name="connsiteX141" fmla="*/ 54116 w 172563"/>
                  <a:gd name="connsiteY141" fmla="*/ 44794 h 295979"/>
                  <a:gd name="connsiteX142" fmla="*/ 51340 w 172563"/>
                  <a:gd name="connsiteY142" fmla="*/ 45616 h 295979"/>
                  <a:gd name="connsiteX143" fmla="*/ 40750 w 172563"/>
                  <a:gd name="connsiteY143" fmla="*/ 61450 h 295979"/>
                  <a:gd name="connsiteX144" fmla="*/ 40133 w 172563"/>
                  <a:gd name="connsiteY144" fmla="*/ 63095 h 295979"/>
                  <a:gd name="connsiteX145" fmla="*/ 39722 w 172563"/>
                  <a:gd name="connsiteY145" fmla="*/ 64124 h 295979"/>
                  <a:gd name="connsiteX146" fmla="*/ 37151 w 172563"/>
                  <a:gd name="connsiteY146" fmla="*/ 70293 h 295979"/>
                  <a:gd name="connsiteX147" fmla="*/ 37151 w 172563"/>
                  <a:gd name="connsiteY147" fmla="*/ 70396 h 295979"/>
                  <a:gd name="connsiteX148" fmla="*/ 31188 w 172563"/>
                  <a:gd name="connsiteY148" fmla="*/ 77079 h 295979"/>
                  <a:gd name="connsiteX149" fmla="*/ 30982 w 172563"/>
                  <a:gd name="connsiteY149" fmla="*/ 77079 h 295979"/>
                  <a:gd name="connsiteX150" fmla="*/ 24813 w 172563"/>
                  <a:gd name="connsiteY150" fmla="*/ 71218 h 295979"/>
                  <a:gd name="connsiteX151" fmla="*/ 21729 w 172563"/>
                  <a:gd name="connsiteY151" fmla="*/ 69368 h 295979"/>
                  <a:gd name="connsiteX152" fmla="*/ 20495 w 172563"/>
                  <a:gd name="connsiteY152" fmla="*/ 69573 h 295979"/>
                  <a:gd name="connsiteX153" fmla="*/ 13914 w 172563"/>
                  <a:gd name="connsiteY153" fmla="*/ 67928 h 295979"/>
                  <a:gd name="connsiteX154" fmla="*/ 11549 w 172563"/>
                  <a:gd name="connsiteY154" fmla="*/ 64638 h 295979"/>
                  <a:gd name="connsiteX155" fmla="*/ 11549 w 172563"/>
                  <a:gd name="connsiteY155" fmla="*/ 64638 h 295979"/>
                  <a:gd name="connsiteX156" fmla="*/ 11549 w 172563"/>
                  <a:gd name="connsiteY156" fmla="*/ 64638 h 295979"/>
                  <a:gd name="connsiteX157" fmla="*/ 11549 w 172563"/>
                  <a:gd name="connsiteY157" fmla="*/ 64638 h 295979"/>
                  <a:gd name="connsiteX158" fmla="*/ 11549 w 172563"/>
                  <a:gd name="connsiteY158" fmla="*/ 64638 h 295979"/>
                  <a:gd name="connsiteX159" fmla="*/ 11549 w 172563"/>
                  <a:gd name="connsiteY159" fmla="*/ 64638 h 295979"/>
                  <a:gd name="connsiteX160" fmla="*/ 11549 w 172563"/>
                  <a:gd name="connsiteY160" fmla="*/ 64638 h 295979"/>
                  <a:gd name="connsiteX161" fmla="*/ 11549 w 172563"/>
                  <a:gd name="connsiteY161" fmla="*/ 64638 h 295979"/>
                  <a:gd name="connsiteX162" fmla="*/ 11549 w 172563"/>
                  <a:gd name="connsiteY162" fmla="*/ 64638 h 295979"/>
                  <a:gd name="connsiteX163" fmla="*/ 11549 w 172563"/>
                  <a:gd name="connsiteY163" fmla="*/ 64638 h 295979"/>
                  <a:gd name="connsiteX164" fmla="*/ 11549 w 172563"/>
                  <a:gd name="connsiteY164" fmla="*/ 64638 h 295979"/>
                  <a:gd name="connsiteX165" fmla="*/ 11549 w 172563"/>
                  <a:gd name="connsiteY165" fmla="*/ 64638 h 295979"/>
                  <a:gd name="connsiteX166" fmla="*/ 11549 w 172563"/>
                  <a:gd name="connsiteY166" fmla="*/ 64638 h 295979"/>
                  <a:gd name="connsiteX167" fmla="*/ 11549 w 172563"/>
                  <a:gd name="connsiteY167" fmla="*/ 64638 h 295979"/>
                  <a:gd name="connsiteX168" fmla="*/ 12989 w 172563"/>
                  <a:gd name="connsiteY168" fmla="*/ 60422 h 295979"/>
                  <a:gd name="connsiteX169" fmla="*/ 14428 w 172563"/>
                  <a:gd name="connsiteY169" fmla="*/ 58572 h 295979"/>
                  <a:gd name="connsiteX170" fmla="*/ 12578 w 172563"/>
                  <a:gd name="connsiteY170" fmla="*/ 52094 h 295979"/>
                  <a:gd name="connsiteX171" fmla="*/ 856 w 172563"/>
                  <a:gd name="connsiteY171" fmla="*/ 65255 h 295979"/>
                  <a:gd name="connsiteX172" fmla="*/ 3221 w 172563"/>
                  <a:gd name="connsiteY172" fmla="*/ 81089 h 295979"/>
                  <a:gd name="connsiteX173" fmla="*/ 4866 w 172563"/>
                  <a:gd name="connsiteY173" fmla="*/ 86538 h 295979"/>
                  <a:gd name="connsiteX174" fmla="*/ 4455 w 172563"/>
                  <a:gd name="connsiteY174" fmla="*/ 89109 h 295979"/>
                  <a:gd name="connsiteX175" fmla="*/ 1987 w 172563"/>
                  <a:gd name="connsiteY175" fmla="*/ 89931 h 295979"/>
                  <a:gd name="connsiteX176" fmla="*/ 34 w 172563"/>
                  <a:gd name="connsiteY176" fmla="*/ 91165 h 295979"/>
                  <a:gd name="connsiteX177" fmla="*/ 8876 w 172563"/>
                  <a:gd name="connsiteY177" fmla="*/ 99802 h 295979"/>
                  <a:gd name="connsiteX178" fmla="*/ 10624 w 172563"/>
                  <a:gd name="connsiteY178" fmla="*/ 101036 h 295979"/>
                  <a:gd name="connsiteX179" fmla="*/ 19158 w 172563"/>
                  <a:gd name="connsiteY179" fmla="*/ 107616 h 295979"/>
                  <a:gd name="connsiteX180" fmla="*/ 24402 w 172563"/>
                  <a:gd name="connsiteY180" fmla="*/ 121291 h 295979"/>
                  <a:gd name="connsiteX181" fmla="*/ 27384 w 172563"/>
                  <a:gd name="connsiteY181" fmla="*/ 126226 h 295979"/>
                  <a:gd name="connsiteX182" fmla="*/ 33039 w 172563"/>
                  <a:gd name="connsiteY182" fmla="*/ 140826 h 295979"/>
                  <a:gd name="connsiteX183" fmla="*/ 34067 w 172563"/>
                  <a:gd name="connsiteY183" fmla="*/ 145247 h 295979"/>
                  <a:gd name="connsiteX184" fmla="*/ 40544 w 172563"/>
                  <a:gd name="connsiteY184" fmla="*/ 148641 h 295979"/>
                  <a:gd name="connsiteX185" fmla="*/ 52060 w 172563"/>
                  <a:gd name="connsiteY185" fmla="*/ 156660 h 295979"/>
                  <a:gd name="connsiteX186" fmla="*/ 55350 w 172563"/>
                  <a:gd name="connsiteY186" fmla="*/ 176299 h 295979"/>
                  <a:gd name="connsiteX187" fmla="*/ 55453 w 172563"/>
                  <a:gd name="connsiteY187" fmla="*/ 188843 h 295979"/>
                  <a:gd name="connsiteX188" fmla="*/ 60594 w 172563"/>
                  <a:gd name="connsiteY188" fmla="*/ 199947 h 295979"/>
                  <a:gd name="connsiteX189" fmla="*/ 66557 w 172563"/>
                  <a:gd name="connsiteY189" fmla="*/ 216398 h 295979"/>
                  <a:gd name="connsiteX190" fmla="*/ 64398 w 172563"/>
                  <a:gd name="connsiteY190" fmla="*/ 225343 h 295979"/>
                  <a:gd name="connsiteX191" fmla="*/ 77045 w 172563"/>
                  <a:gd name="connsiteY191" fmla="*/ 246626 h 295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</a:cxnLst>
                <a:rect l="l" t="t" r="r" b="b"/>
                <a:pathLst>
                  <a:path w="172563" h="295979">
                    <a:moveTo>
                      <a:pt x="77045" y="246626"/>
                    </a:moveTo>
                    <a:cubicBezTo>
                      <a:pt x="78998" y="248169"/>
                      <a:pt x="81158" y="249608"/>
                      <a:pt x="83522" y="250945"/>
                    </a:cubicBezTo>
                    <a:cubicBezTo>
                      <a:pt x="99768" y="260610"/>
                      <a:pt x="119612" y="273565"/>
                      <a:pt x="122079" y="280145"/>
                    </a:cubicBezTo>
                    <a:cubicBezTo>
                      <a:pt x="124239" y="285903"/>
                      <a:pt x="132773" y="291558"/>
                      <a:pt x="135960" y="293717"/>
                    </a:cubicBezTo>
                    <a:cubicBezTo>
                      <a:pt x="136371" y="294026"/>
                      <a:pt x="136680" y="294232"/>
                      <a:pt x="136988" y="294334"/>
                    </a:cubicBezTo>
                    <a:cubicBezTo>
                      <a:pt x="137502" y="294746"/>
                      <a:pt x="137811" y="295362"/>
                      <a:pt x="137913" y="295979"/>
                    </a:cubicBezTo>
                    <a:cubicBezTo>
                      <a:pt x="138633" y="295465"/>
                      <a:pt x="139147" y="295157"/>
                      <a:pt x="139559" y="294848"/>
                    </a:cubicBezTo>
                    <a:cubicBezTo>
                      <a:pt x="139661" y="294746"/>
                      <a:pt x="139764" y="294746"/>
                      <a:pt x="139867" y="294643"/>
                    </a:cubicBezTo>
                    <a:cubicBezTo>
                      <a:pt x="142849" y="293203"/>
                      <a:pt x="144494" y="288885"/>
                      <a:pt x="145830" y="285698"/>
                    </a:cubicBezTo>
                    <a:cubicBezTo>
                      <a:pt x="146447" y="284258"/>
                      <a:pt x="146961" y="282921"/>
                      <a:pt x="147475" y="282099"/>
                    </a:cubicBezTo>
                    <a:cubicBezTo>
                      <a:pt x="147578" y="281996"/>
                      <a:pt x="147681" y="281791"/>
                      <a:pt x="147887" y="281585"/>
                    </a:cubicBezTo>
                    <a:cubicBezTo>
                      <a:pt x="147990" y="278912"/>
                      <a:pt x="148401" y="275930"/>
                      <a:pt x="150560" y="274696"/>
                    </a:cubicBezTo>
                    <a:cubicBezTo>
                      <a:pt x="151074" y="274387"/>
                      <a:pt x="151588" y="273976"/>
                      <a:pt x="152205" y="273462"/>
                    </a:cubicBezTo>
                    <a:cubicBezTo>
                      <a:pt x="155393" y="270686"/>
                      <a:pt x="159300" y="265134"/>
                      <a:pt x="159711" y="262666"/>
                    </a:cubicBezTo>
                    <a:cubicBezTo>
                      <a:pt x="159814" y="262049"/>
                      <a:pt x="159608" y="261638"/>
                      <a:pt x="158991" y="261124"/>
                    </a:cubicBezTo>
                    <a:cubicBezTo>
                      <a:pt x="158786" y="260918"/>
                      <a:pt x="158477" y="260610"/>
                      <a:pt x="158066" y="260404"/>
                    </a:cubicBezTo>
                    <a:cubicBezTo>
                      <a:pt x="156832" y="259479"/>
                      <a:pt x="155187" y="258245"/>
                      <a:pt x="155187" y="255983"/>
                    </a:cubicBezTo>
                    <a:cubicBezTo>
                      <a:pt x="155187" y="255983"/>
                      <a:pt x="155187" y="255983"/>
                      <a:pt x="155187" y="255983"/>
                    </a:cubicBezTo>
                    <a:cubicBezTo>
                      <a:pt x="155187" y="255983"/>
                      <a:pt x="155187" y="255983"/>
                      <a:pt x="155187" y="255983"/>
                    </a:cubicBezTo>
                    <a:cubicBezTo>
                      <a:pt x="155187" y="255675"/>
                      <a:pt x="155187" y="255469"/>
                      <a:pt x="155290" y="255160"/>
                    </a:cubicBezTo>
                    <a:cubicBezTo>
                      <a:pt x="155598" y="253104"/>
                      <a:pt x="157038" y="250739"/>
                      <a:pt x="158477" y="248374"/>
                    </a:cubicBezTo>
                    <a:cubicBezTo>
                      <a:pt x="159608" y="246524"/>
                      <a:pt x="161150" y="244056"/>
                      <a:pt x="161150" y="242822"/>
                    </a:cubicBezTo>
                    <a:cubicBezTo>
                      <a:pt x="161150" y="242617"/>
                      <a:pt x="161048" y="242411"/>
                      <a:pt x="160945" y="242205"/>
                    </a:cubicBezTo>
                    <a:cubicBezTo>
                      <a:pt x="160431" y="241691"/>
                      <a:pt x="160225" y="241074"/>
                      <a:pt x="160225" y="240355"/>
                    </a:cubicBezTo>
                    <a:cubicBezTo>
                      <a:pt x="160225" y="239018"/>
                      <a:pt x="161048" y="237373"/>
                      <a:pt x="162076" y="235625"/>
                    </a:cubicBezTo>
                    <a:cubicBezTo>
                      <a:pt x="162384" y="235111"/>
                      <a:pt x="162795" y="234494"/>
                      <a:pt x="163104" y="233980"/>
                    </a:cubicBezTo>
                    <a:cubicBezTo>
                      <a:pt x="164338" y="231924"/>
                      <a:pt x="165880" y="229661"/>
                      <a:pt x="165880" y="228222"/>
                    </a:cubicBezTo>
                    <a:cubicBezTo>
                      <a:pt x="165880" y="227605"/>
                      <a:pt x="165880" y="226474"/>
                      <a:pt x="165880" y="225138"/>
                    </a:cubicBezTo>
                    <a:cubicBezTo>
                      <a:pt x="165880" y="225138"/>
                      <a:pt x="165880" y="225138"/>
                      <a:pt x="165880" y="225138"/>
                    </a:cubicBezTo>
                    <a:cubicBezTo>
                      <a:pt x="165880" y="225138"/>
                      <a:pt x="165880" y="225138"/>
                      <a:pt x="165880" y="225035"/>
                    </a:cubicBezTo>
                    <a:cubicBezTo>
                      <a:pt x="165880" y="216295"/>
                      <a:pt x="165983" y="210126"/>
                      <a:pt x="166805" y="206939"/>
                    </a:cubicBezTo>
                    <a:cubicBezTo>
                      <a:pt x="167011" y="205910"/>
                      <a:pt x="167320" y="205088"/>
                      <a:pt x="167731" y="204677"/>
                    </a:cubicBezTo>
                    <a:cubicBezTo>
                      <a:pt x="167731" y="204677"/>
                      <a:pt x="167731" y="204677"/>
                      <a:pt x="167731" y="204677"/>
                    </a:cubicBezTo>
                    <a:cubicBezTo>
                      <a:pt x="167731" y="204677"/>
                      <a:pt x="167731" y="204677"/>
                      <a:pt x="167731" y="204677"/>
                    </a:cubicBezTo>
                    <a:cubicBezTo>
                      <a:pt x="167731" y="204677"/>
                      <a:pt x="167731" y="204677"/>
                      <a:pt x="167731" y="204677"/>
                    </a:cubicBezTo>
                    <a:cubicBezTo>
                      <a:pt x="168039" y="204368"/>
                      <a:pt x="168450" y="204060"/>
                      <a:pt x="168965" y="203648"/>
                    </a:cubicBezTo>
                    <a:cubicBezTo>
                      <a:pt x="169067" y="203546"/>
                      <a:pt x="169170" y="203443"/>
                      <a:pt x="169376" y="203340"/>
                    </a:cubicBezTo>
                    <a:cubicBezTo>
                      <a:pt x="171021" y="202106"/>
                      <a:pt x="172563" y="200975"/>
                      <a:pt x="172563" y="198508"/>
                    </a:cubicBezTo>
                    <a:cubicBezTo>
                      <a:pt x="172563" y="198096"/>
                      <a:pt x="172563" y="197582"/>
                      <a:pt x="172358" y="197068"/>
                    </a:cubicBezTo>
                    <a:cubicBezTo>
                      <a:pt x="172255" y="196760"/>
                      <a:pt x="172255" y="196451"/>
                      <a:pt x="172152" y="196143"/>
                    </a:cubicBezTo>
                    <a:cubicBezTo>
                      <a:pt x="171844" y="195217"/>
                      <a:pt x="171535" y="193983"/>
                      <a:pt x="171021" y="192647"/>
                    </a:cubicBezTo>
                    <a:cubicBezTo>
                      <a:pt x="170507" y="191105"/>
                      <a:pt x="169787" y="189357"/>
                      <a:pt x="169170" y="187506"/>
                    </a:cubicBezTo>
                    <a:cubicBezTo>
                      <a:pt x="168142" y="184524"/>
                      <a:pt x="166908" y="181337"/>
                      <a:pt x="165983" y="178458"/>
                    </a:cubicBezTo>
                    <a:cubicBezTo>
                      <a:pt x="165572" y="177327"/>
                      <a:pt x="165263" y="176299"/>
                      <a:pt x="165058" y="175271"/>
                    </a:cubicBezTo>
                    <a:cubicBezTo>
                      <a:pt x="160328" y="174654"/>
                      <a:pt x="155187" y="174859"/>
                      <a:pt x="152102" y="175990"/>
                    </a:cubicBezTo>
                    <a:cubicBezTo>
                      <a:pt x="152000" y="175990"/>
                      <a:pt x="152000" y="175990"/>
                      <a:pt x="151897" y="176093"/>
                    </a:cubicBezTo>
                    <a:cubicBezTo>
                      <a:pt x="150663" y="176607"/>
                      <a:pt x="149840" y="176196"/>
                      <a:pt x="149326" y="175785"/>
                    </a:cubicBezTo>
                    <a:cubicBezTo>
                      <a:pt x="149018" y="175579"/>
                      <a:pt x="148812" y="175271"/>
                      <a:pt x="148607" y="174962"/>
                    </a:cubicBezTo>
                    <a:cubicBezTo>
                      <a:pt x="148607" y="174962"/>
                      <a:pt x="148607" y="174962"/>
                      <a:pt x="148607" y="174962"/>
                    </a:cubicBezTo>
                    <a:cubicBezTo>
                      <a:pt x="148607" y="174962"/>
                      <a:pt x="148607" y="174962"/>
                      <a:pt x="148607" y="174962"/>
                    </a:cubicBezTo>
                    <a:cubicBezTo>
                      <a:pt x="147064" y="172289"/>
                      <a:pt x="147681" y="165914"/>
                      <a:pt x="148709" y="157997"/>
                    </a:cubicBezTo>
                    <a:cubicBezTo>
                      <a:pt x="148812" y="156866"/>
                      <a:pt x="149018" y="155838"/>
                      <a:pt x="149121" y="154912"/>
                    </a:cubicBezTo>
                    <a:cubicBezTo>
                      <a:pt x="149121" y="154707"/>
                      <a:pt x="149121" y="154398"/>
                      <a:pt x="149223" y="154193"/>
                    </a:cubicBezTo>
                    <a:cubicBezTo>
                      <a:pt x="149223" y="153884"/>
                      <a:pt x="149223" y="153576"/>
                      <a:pt x="149223" y="153370"/>
                    </a:cubicBezTo>
                    <a:cubicBezTo>
                      <a:pt x="149223" y="152342"/>
                      <a:pt x="148915" y="152033"/>
                      <a:pt x="148915" y="151931"/>
                    </a:cubicBezTo>
                    <a:cubicBezTo>
                      <a:pt x="148915" y="151931"/>
                      <a:pt x="148915" y="151931"/>
                      <a:pt x="148915" y="151931"/>
                    </a:cubicBezTo>
                    <a:cubicBezTo>
                      <a:pt x="148915" y="151931"/>
                      <a:pt x="148915" y="151931"/>
                      <a:pt x="148812" y="151931"/>
                    </a:cubicBezTo>
                    <a:cubicBezTo>
                      <a:pt x="148812" y="151931"/>
                      <a:pt x="148812" y="151931"/>
                      <a:pt x="148812" y="151931"/>
                    </a:cubicBezTo>
                    <a:cubicBezTo>
                      <a:pt x="148812" y="151931"/>
                      <a:pt x="148812" y="151931"/>
                      <a:pt x="148812" y="151931"/>
                    </a:cubicBezTo>
                    <a:cubicBezTo>
                      <a:pt x="148092" y="151931"/>
                      <a:pt x="146550" y="153062"/>
                      <a:pt x="145214" y="155015"/>
                    </a:cubicBezTo>
                    <a:cubicBezTo>
                      <a:pt x="145008" y="155427"/>
                      <a:pt x="144699" y="155735"/>
                      <a:pt x="144494" y="156249"/>
                    </a:cubicBezTo>
                    <a:cubicBezTo>
                      <a:pt x="143980" y="157380"/>
                      <a:pt x="143157" y="158100"/>
                      <a:pt x="142129" y="158614"/>
                    </a:cubicBezTo>
                    <a:cubicBezTo>
                      <a:pt x="139764" y="159848"/>
                      <a:pt x="136268" y="159642"/>
                      <a:pt x="132670" y="159334"/>
                    </a:cubicBezTo>
                    <a:cubicBezTo>
                      <a:pt x="131025" y="159231"/>
                      <a:pt x="129379" y="159128"/>
                      <a:pt x="127734" y="159128"/>
                    </a:cubicBezTo>
                    <a:cubicBezTo>
                      <a:pt x="123005" y="159128"/>
                      <a:pt x="122491" y="155324"/>
                      <a:pt x="122182" y="152753"/>
                    </a:cubicBezTo>
                    <a:cubicBezTo>
                      <a:pt x="121874" y="150286"/>
                      <a:pt x="121668" y="150080"/>
                      <a:pt x="120948" y="150080"/>
                    </a:cubicBezTo>
                    <a:cubicBezTo>
                      <a:pt x="120948" y="150080"/>
                      <a:pt x="120948" y="150080"/>
                      <a:pt x="120846" y="150080"/>
                    </a:cubicBezTo>
                    <a:cubicBezTo>
                      <a:pt x="120537" y="150080"/>
                      <a:pt x="120332" y="150080"/>
                      <a:pt x="120023" y="150183"/>
                    </a:cubicBezTo>
                    <a:cubicBezTo>
                      <a:pt x="117555" y="150286"/>
                      <a:pt x="115602" y="149669"/>
                      <a:pt x="114265" y="148435"/>
                    </a:cubicBezTo>
                    <a:cubicBezTo>
                      <a:pt x="114162" y="148332"/>
                      <a:pt x="114162" y="148332"/>
                      <a:pt x="114059" y="148229"/>
                    </a:cubicBezTo>
                    <a:cubicBezTo>
                      <a:pt x="114059" y="148229"/>
                      <a:pt x="113957" y="148126"/>
                      <a:pt x="113957" y="148126"/>
                    </a:cubicBezTo>
                    <a:cubicBezTo>
                      <a:pt x="113957" y="148126"/>
                      <a:pt x="113957" y="148126"/>
                      <a:pt x="113957" y="148126"/>
                    </a:cubicBezTo>
                    <a:cubicBezTo>
                      <a:pt x="113957" y="148126"/>
                      <a:pt x="113957" y="148126"/>
                      <a:pt x="113957" y="148126"/>
                    </a:cubicBezTo>
                    <a:cubicBezTo>
                      <a:pt x="113340" y="147407"/>
                      <a:pt x="112826" y="146276"/>
                      <a:pt x="112723" y="144631"/>
                    </a:cubicBezTo>
                    <a:cubicBezTo>
                      <a:pt x="112723" y="144117"/>
                      <a:pt x="112723" y="143397"/>
                      <a:pt x="112928" y="142780"/>
                    </a:cubicBezTo>
                    <a:cubicBezTo>
                      <a:pt x="113031" y="142266"/>
                      <a:pt x="113031" y="141855"/>
                      <a:pt x="113031" y="141340"/>
                    </a:cubicBezTo>
                    <a:cubicBezTo>
                      <a:pt x="113031" y="138667"/>
                      <a:pt x="111695" y="136200"/>
                      <a:pt x="110050" y="133115"/>
                    </a:cubicBezTo>
                    <a:cubicBezTo>
                      <a:pt x="109433" y="131984"/>
                      <a:pt x="108816" y="130853"/>
                      <a:pt x="108199" y="129619"/>
                    </a:cubicBezTo>
                    <a:lnTo>
                      <a:pt x="107582" y="128282"/>
                    </a:lnTo>
                    <a:cubicBezTo>
                      <a:pt x="107582" y="128282"/>
                      <a:pt x="107582" y="128282"/>
                      <a:pt x="107582" y="128282"/>
                    </a:cubicBezTo>
                    <a:cubicBezTo>
                      <a:pt x="105114" y="123347"/>
                      <a:pt x="102647" y="118309"/>
                      <a:pt x="105731" y="114813"/>
                    </a:cubicBezTo>
                    <a:cubicBezTo>
                      <a:pt x="106759" y="113682"/>
                      <a:pt x="106657" y="112654"/>
                      <a:pt x="106554" y="111215"/>
                    </a:cubicBezTo>
                    <a:cubicBezTo>
                      <a:pt x="106451" y="110392"/>
                      <a:pt x="106348" y="109364"/>
                      <a:pt x="106554" y="108336"/>
                    </a:cubicBezTo>
                    <a:cubicBezTo>
                      <a:pt x="106759" y="107102"/>
                      <a:pt x="107376" y="105868"/>
                      <a:pt x="108816" y="104429"/>
                    </a:cubicBezTo>
                    <a:cubicBezTo>
                      <a:pt x="110461" y="102784"/>
                      <a:pt x="112003" y="101961"/>
                      <a:pt x="113340" y="101241"/>
                    </a:cubicBezTo>
                    <a:cubicBezTo>
                      <a:pt x="115396" y="100110"/>
                      <a:pt x="116219" y="99699"/>
                      <a:pt x="115807" y="96820"/>
                    </a:cubicBezTo>
                    <a:cubicBezTo>
                      <a:pt x="115705" y="96409"/>
                      <a:pt x="115705" y="95997"/>
                      <a:pt x="115705" y="95586"/>
                    </a:cubicBezTo>
                    <a:cubicBezTo>
                      <a:pt x="115705" y="92707"/>
                      <a:pt x="117247" y="90342"/>
                      <a:pt x="118686" y="88080"/>
                    </a:cubicBezTo>
                    <a:cubicBezTo>
                      <a:pt x="120023" y="86024"/>
                      <a:pt x="121360" y="83968"/>
                      <a:pt x="121771" y="81397"/>
                    </a:cubicBezTo>
                    <a:cubicBezTo>
                      <a:pt x="122388" y="77182"/>
                      <a:pt x="125267" y="76154"/>
                      <a:pt x="128557" y="75023"/>
                    </a:cubicBezTo>
                    <a:cubicBezTo>
                      <a:pt x="130716" y="74303"/>
                      <a:pt x="133184" y="73377"/>
                      <a:pt x="135651" y="71424"/>
                    </a:cubicBezTo>
                    <a:cubicBezTo>
                      <a:pt x="135754" y="71424"/>
                      <a:pt x="135754" y="71321"/>
                      <a:pt x="135857" y="71321"/>
                    </a:cubicBezTo>
                    <a:cubicBezTo>
                      <a:pt x="139353" y="68545"/>
                      <a:pt x="142849" y="67928"/>
                      <a:pt x="146036" y="67414"/>
                    </a:cubicBezTo>
                    <a:cubicBezTo>
                      <a:pt x="148915" y="66900"/>
                      <a:pt x="151588" y="66489"/>
                      <a:pt x="154056" y="64432"/>
                    </a:cubicBezTo>
                    <a:cubicBezTo>
                      <a:pt x="154056" y="64432"/>
                      <a:pt x="154159" y="64329"/>
                      <a:pt x="154159" y="64329"/>
                    </a:cubicBezTo>
                    <a:cubicBezTo>
                      <a:pt x="158066" y="60936"/>
                      <a:pt x="161150" y="61862"/>
                      <a:pt x="163618" y="62684"/>
                    </a:cubicBezTo>
                    <a:cubicBezTo>
                      <a:pt x="163824" y="62787"/>
                      <a:pt x="164029" y="62787"/>
                      <a:pt x="164132" y="62890"/>
                    </a:cubicBezTo>
                    <a:cubicBezTo>
                      <a:pt x="163412" y="62273"/>
                      <a:pt x="162487" y="61656"/>
                      <a:pt x="161664" y="61039"/>
                    </a:cubicBezTo>
                    <a:cubicBezTo>
                      <a:pt x="159917" y="59805"/>
                      <a:pt x="158169" y="58674"/>
                      <a:pt x="157552" y="57029"/>
                    </a:cubicBezTo>
                    <a:cubicBezTo>
                      <a:pt x="157346" y="56515"/>
                      <a:pt x="157346" y="56001"/>
                      <a:pt x="157346" y="55487"/>
                    </a:cubicBezTo>
                    <a:cubicBezTo>
                      <a:pt x="157552" y="53122"/>
                      <a:pt x="159917" y="50346"/>
                      <a:pt x="162179" y="47673"/>
                    </a:cubicBezTo>
                    <a:cubicBezTo>
                      <a:pt x="162281" y="47467"/>
                      <a:pt x="162487" y="47364"/>
                      <a:pt x="162590" y="47159"/>
                    </a:cubicBezTo>
                    <a:cubicBezTo>
                      <a:pt x="162693" y="47056"/>
                      <a:pt x="162795" y="46850"/>
                      <a:pt x="163001" y="46747"/>
                    </a:cubicBezTo>
                    <a:cubicBezTo>
                      <a:pt x="164235" y="45308"/>
                      <a:pt x="165469" y="43868"/>
                      <a:pt x="166086" y="42738"/>
                    </a:cubicBezTo>
                    <a:cubicBezTo>
                      <a:pt x="166291" y="42326"/>
                      <a:pt x="166291" y="42018"/>
                      <a:pt x="166189" y="41607"/>
                    </a:cubicBezTo>
                    <a:cubicBezTo>
                      <a:pt x="166189" y="41504"/>
                      <a:pt x="166086" y="41401"/>
                      <a:pt x="166086" y="41298"/>
                    </a:cubicBezTo>
                    <a:cubicBezTo>
                      <a:pt x="165469" y="39961"/>
                      <a:pt x="163207" y="37802"/>
                      <a:pt x="156421" y="34718"/>
                    </a:cubicBezTo>
                    <a:cubicBezTo>
                      <a:pt x="155598" y="34306"/>
                      <a:pt x="154159" y="34718"/>
                      <a:pt x="152719" y="35026"/>
                    </a:cubicBezTo>
                    <a:cubicBezTo>
                      <a:pt x="152616" y="35026"/>
                      <a:pt x="152514" y="35026"/>
                      <a:pt x="152514" y="35129"/>
                    </a:cubicBezTo>
                    <a:cubicBezTo>
                      <a:pt x="150354" y="35746"/>
                      <a:pt x="148092" y="36260"/>
                      <a:pt x="146447" y="35129"/>
                    </a:cubicBezTo>
                    <a:cubicBezTo>
                      <a:pt x="144391" y="33689"/>
                      <a:pt x="140689" y="34820"/>
                      <a:pt x="138942" y="36157"/>
                    </a:cubicBezTo>
                    <a:cubicBezTo>
                      <a:pt x="138633" y="36363"/>
                      <a:pt x="138325" y="36568"/>
                      <a:pt x="137811" y="36774"/>
                    </a:cubicBezTo>
                    <a:cubicBezTo>
                      <a:pt x="137811" y="36774"/>
                      <a:pt x="137811" y="36774"/>
                      <a:pt x="137811" y="36774"/>
                    </a:cubicBezTo>
                    <a:cubicBezTo>
                      <a:pt x="137811" y="36774"/>
                      <a:pt x="137811" y="36774"/>
                      <a:pt x="137811" y="36774"/>
                    </a:cubicBezTo>
                    <a:cubicBezTo>
                      <a:pt x="135343" y="37597"/>
                      <a:pt x="130202" y="38111"/>
                      <a:pt x="126192" y="37597"/>
                    </a:cubicBezTo>
                    <a:cubicBezTo>
                      <a:pt x="124650" y="37391"/>
                      <a:pt x="123313" y="36980"/>
                      <a:pt x="122388" y="36363"/>
                    </a:cubicBezTo>
                    <a:cubicBezTo>
                      <a:pt x="121154" y="35643"/>
                      <a:pt x="120537" y="34615"/>
                      <a:pt x="120537" y="33484"/>
                    </a:cubicBezTo>
                    <a:cubicBezTo>
                      <a:pt x="120537" y="33278"/>
                      <a:pt x="120537" y="33175"/>
                      <a:pt x="120537" y="32970"/>
                    </a:cubicBezTo>
                    <a:cubicBezTo>
                      <a:pt x="120537" y="32661"/>
                      <a:pt x="120640" y="32456"/>
                      <a:pt x="120537" y="32250"/>
                    </a:cubicBezTo>
                    <a:cubicBezTo>
                      <a:pt x="120537" y="32250"/>
                      <a:pt x="120537" y="32250"/>
                      <a:pt x="120537" y="32250"/>
                    </a:cubicBezTo>
                    <a:cubicBezTo>
                      <a:pt x="120537" y="32250"/>
                      <a:pt x="120537" y="32250"/>
                      <a:pt x="120537" y="32250"/>
                    </a:cubicBezTo>
                    <a:cubicBezTo>
                      <a:pt x="120434" y="30502"/>
                      <a:pt x="119200" y="29268"/>
                      <a:pt x="117864" y="27932"/>
                    </a:cubicBezTo>
                    <a:cubicBezTo>
                      <a:pt x="116733" y="26801"/>
                      <a:pt x="115499" y="25567"/>
                      <a:pt x="115293" y="24024"/>
                    </a:cubicBezTo>
                    <a:cubicBezTo>
                      <a:pt x="115293" y="24024"/>
                      <a:pt x="115293" y="24024"/>
                      <a:pt x="115293" y="24024"/>
                    </a:cubicBezTo>
                    <a:cubicBezTo>
                      <a:pt x="115293" y="24024"/>
                      <a:pt x="115293" y="24024"/>
                      <a:pt x="115293" y="24024"/>
                    </a:cubicBezTo>
                    <a:cubicBezTo>
                      <a:pt x="115293" y="23716"/>
                      <a:pt x="115293" y="23408"/>
                      <a:pt x="115396" y="22996"/>
                    </a:cubicBezTo>
                    <a:cubicBezTo>
                      <a:pt x="115396" y="22791"/>
                      <a:pt x="115499" y="22585"/>
                      <a:pt x="115499" y="22379"/>
                    </a:cubicBezTo>
                    <a:cubicBezTo>
                      <a:pt x="115499" y="21660"/>
                      <a:pt x="115293" y="20837"/>
                      <a:pt x="114882" y="20015"/>
                    </a:cubicBezTo>
                    <a:cubicBezTo>
                      <a:pt x="114574" y="19398"/>
                      <a:pt x="114265" y="18678"/>
                      <a:pt x="113751" y="18061"/>
                    </a:cubicBezTo>
                    <a:cubicBezTo>
                      <a:pt x="113443" y="17547"/>
                      <a:pt x="113031" y="17136"/>
                      <a:pt x="112620" y="16724"/>
                    </a:cubicBezTo>
                    <a:cubicBezTo>
                      <a:pt x="111592" y="15696"/>
                      <a:pt x="110358" y="14977"/>
                      <a:pt x="109021" y="14565"/>
                    </a:cubicBezTo>
                    <a:cubicBezTo>
                      <a:pt x="108507" y="14462"/>
                      <a:pt x="107993" y="14257"/>
                      <a:pt x="107582" y="14257"/>
                    </a:cubicBezTo>
                    <a:cubicBezTo>
                      <a:pt x="105423" y="14051"/>
                      <a:pt x="104189" y="12714"/>
                      <a:pt x="103264" y="10967"/>
                    </a:cubicBezTo>
                    <a:cubicBezTo>
                      <a:pt x="102544" y="9630"/>
                      <a:pt x="102133" y="7985"/>
                      <a:pt x="101721" y="6443"/>
                    </a:cubicBezTo>
                    <a:cubicBezTo>
                      <a:pt x="101104" y="4078"/>
                      <a:pt x="100385" y="1713"/>
                      <a:pt x="99048" y="685"/>
                    </a:cubicBezTo>
                    <a:cubicBezTo>
                      <a:pt x="98431" y="171"/>
                      <a:pt x="96066" y="-652"/>
                      <a:pt x="88766" y="890"/>
                    </a:cubicBezTo>
                    <a:cubicBezTo>
                      <a:pt x="90720" y="3358"/>
                      <a:pt x="92159" y="5517"/>
                      <a:pt x="92571" y="7471"/>
                    </a:cubicBezTo>
                    <a:cubicBezTo>
                      <a:pt x="92982" y="9219"/>
                      <a:pt x="92365" y="10864"/>
                      <a:pt x="90514" y="12406"/>
                    </a:cubicBezTo>
                    <a:cubicBezTo>
                      <a:pt x="90308" y="12612"/>
                      <a:pt x="90103" y="12817"/>
                      <a:pt x="89897" y="13023"/>
                    </a:cubicBezTo>
                    <a:cubicBezTo>
                      <a:pt x="88766" y="14154"/>
                      <a:pt x="88561" y="14874"/>
                      <a:pt x="88149" y="16313"/>
                    </a:cubicBezTo>
                    <a:cubicBezTo>
                      <a:pt x="87532" y="18472"/>
                      <a:pt x="86710" y="21763"/>
                      <a:pt x="81672" y="28446"/>
                    </a:cubicBezTo>
                    <a:cubicBezTo>
                      <a:pt x="73755" y="39139"/>
                      <a:pt x="61416" y="42738"/>
                      <a:pt x="54116" y="44794"/>
                    </a:cubicBezTo>
                    <a:cubicBezTo>
                      <a:pt x="53088" y="45102"/>
                      <a:pt x="52163" y="45308"/>
                      <a:pt x="51340" y="45616"/>
                    </a:cubicBezTo>
                    <a:cubicBezTo>
                      <a:pt x="46816" y="47056"/>
                      <a:pt x="43732" y="54150"/>
                      <a:pt x="40750" y="61450"/>
                    </a:cubicBezTo>
                    <a:cubicBezTo>
                      <a:pt x="40544" y="61965"/>
                      <a:pt x="40339" y="62581"/>
                      <a:pt x="40133" y="63095"/>
                    </a:cubicBezTo>
                    <a:cubicBezTo>
                      <a:pt x="40030" y="63404"/>
                      <a:pt x="39825" y="63815"/>
                      <a:pt x="39722" y="64124"/>
                    </a:cubicBezTo>
                    <a:cubicBezTo>
                      <a:pt x="38899" y="66180"/>
                      <a:pt x="37974" y="68339"/>
                      <a:pt x="37151" y="70293"/>
                    </a:cubicBezTo>
                    <a:cubicBezTo>
                      <a:pt x="37151" y="70293"/>
                      <a:pt x="37151" y="70396"/>
                      <a:pt x="37151" y="70396"/>
                    </a:cubicBezTo>
                    <a:cubicBezTo>
                      <a:pt x="35095" y="74920"/>
                      <a:pt x="33244" y="76976"/>
                      <a:pt x="31188" y="77079"/>
                    </a:cubicBezTo>
                    <a:cubicBezTo>
                      <a:pt x="31085" y="77079"/>
                      <a:pt x="31085" y="77079"/>
                      <a:pt x="30982" y="77079"/>
                    </a:cubicBezTo>
                    <a:cubicBezTo>
                      <a:pt x="28515" y="77079"/>
                      <a:pt x="26664" y="74303"/>
                      <a:pt x="24813" y="71218"/>
                    </a:cubicBezTo>
                    <a:cubicBezTo>
                      <a:pt x="23785" y="69470"/>
                      <a:pt x="22860" y="69265"/>
                      <a:pt x="21729" y="69368"/>
                    </a:cubicBezTo>
                    <a:cubicBezTo>
                      <a:pt x="21317" y="69368"/>
                      <a:pt x="20906" y="69470"/>
                      <a:pt x="20495" y="69573"/>
                    </a:cubicBezTo>
                    <a:cubicBezTo>
                      <a:pt x="18747" y="69984"/>
                      <a:pt x="16382" y="70498"/>
                      <a:pt x="13914" y="67928"/>
                    </a:cubicBezTo>
                    <a:cubicBezTo>
                      <a:pt x="12680" y="66591"/>
                      <a:pt x="11961" y="65563"/>
                      <a:pt x="11549" y="64638"/>
                    </a:cubicBezTo>
                    <a:cubicBezTo>
                      <a:pt x="11549" y="64638"/>
                      <a:pt x="11549" y="64638"/>
                      <a:pt x="11549" y="64638"/>
                    </a:cubicBezTo>
                    <a:cubicBezTo>
                      <a:pt x="11549" y="64638"/>
                      <a:pt x="11549" y="64638"/>
                      <a:pt x="11549" y="64638"/>
                    </a:cubicBezTo>
                    <a:cubicBezTo>
                      <a:pt x="11549" y="64638"/>
                      <a:pt x="11549" y="64638"/>
                      <a:pt x="11549" y="64638"/>
                    </a:cubicBezTo>
                    <a:cubicBezTo>
                      <a:pt x="11549" y="64638"/>
                      <a:pt x="11549" y="64638"/>
                      <a:pt x="11549" y="64638"/>
                    </a:cubicBezTo>
                    <a:cubicBezTo>
                      <a:pt x="11549" y="64638"/>
                      <a:pt x="11549" y="64638"/>
                      <a:pt x="11549" y="64638"/>
                    </a:cubicBezTo>
                    <a:cubicBezTo>
                      <a:pt x="11549" y="64638"/>
                      <a:pt x="11549" y="64638"/>
                      <a:pt x="11549" y="64638"/>
                    </a:cubicBezTo>
                    <a:cubicBezTo>
                      <a:pt x="11549" y="64638"/>
                      <a:pt x="11549" y="64638"/>
                      <a:pt x="11549" y="64638"/>
                    </a:cubicBezTo>
                    <a:cubicBezTo>
                      <a:pt x="11549" y="64638"/>
                      <a:pt x="11549" y="64638"/>
                      <a:pt x="11549" y="64638"/>
                    </a:cubicBezTo>
                    <a:cubicBezTo>
                      <a:pt x="11549" y="64638"/>
                      <a:pt x="11549" y="64638"/>
                      <a:pt x="11549" y="64638"/>
                    </a:cubicBezTo>
                    <a:cubicBezTo>
                      <a:pt x="11549" y="64638"/>
                      <a:pt x="11549" y="64638"/>
                      <a:pt x="11549" y="64638"/>
                    </a:cubicBezTo>
                    <a:cubicBezTo>
                      <a:pt x="11549" y="64638"/>
                      <a:pt x="11549" y="64638"/>
                      <a:pt x="11549" y="64638"/>
                    </a:cubicBezTo>
                    <a:cubicBezTo>
                      <a:pt x="11549" y="64638"/>
                      <a:pt x="11549" y="64638"/>
                      <a:pt x="11549" y="64638"/>
                    </a:cubicBezTo>
                    <a:cubicBezTo>
                      <a:pt x="11549" y="64638"/>
                      <a:pt x="11549" y="64638"/>
                      <a:pt x="11549" y="64638"/>
                    </a:cubicBezTo>
                    <a:cubicBezTo>
                      <a:pt x="11035" y="63095"/>
                      <a:pt x="11652" y="62067"/>
                      <a:pt x="12989" y="60422"/>
                    </a:cubicBezTo>
                    <a:cubicBezTo>
                      <a:pt x="13400" y="59908"/>
                      <a:pt x="13914" y="59291"/>
                      <a:pt x="14428" y="58572"/>
                    </a:cubicBezTo>
                    <a:cubicBezTo>
                      <a:pt x="15354" y="57235"/>
                      <a:pt x="14634" y="54870"/>
                      <a:pt x="12578" y="52094"/>
                    </a:cubicBezTo>
                    <a:cubicBezTo>
                      <a:pt x="8568" y="53431"/>
                      <a:pt x="3633" y="59600"/>
                      <a:pt x="856" y="65255"/>
                    </a:cubicBezTo>
                    <a:cubicBezTo>
                      <a:pt x="-1097" y="69059"/>
                      <a:pt x="1370" y="76051"/>
                      <a:pt x="3221" y="81089"/>
                    </a:cubicBezTo>
                    <a:cubicBezTo>
                      <a:pt x="4044" y="83351"/>
                      <a:pt x="4661" y="85201"/>
                      <a:pt x="4866" y="86538"/>
                    </a:cubicBezTo>
                    <a:cubicBezTo>
                      <a:pt x="4969" y="87258"/>
                      <a:pt x="5072" y="88389"/>
                      <a:pt x="4455" y="89109"/>
                    </a:cubicBezTo>
                    <a:cubicBezTo>
                      <a:pt x="3838" y="89931"/>
                      <a:pt x="2810" y="89931"/>
                      <a:pt x="1987" y="89931"/>
                    </a:cubicBezTo>
                    <a:cubicBezTo>
                      <a:pt x="754" y="89931"/>
                      <a:pt x="239" y="90034"/>
                      <a:pt x="34" y="91165"/>
                    </a:cubicBezTo>
                    <a:cubicBezTo>
                      <a:pt x="-480" y="93221"/>
                      <a:pt x="4969" y="97026"/>
                      <a:pt x="8876" y="99802"/>
                    </a:cubicBezTo>
                    <a:cubicBezTo>
                      <a:pt x="9493" y="100213"/>
                      <a:pt x="10110" y="100624"/>
                      <a:pt x="10624" y="101036"/>
                    </a:cubicBezTo>
                    <a:cubicBezTo>
                      <a:pt x="14120" y="102167"/>
                      <a:pt x="17102" y="104429"/>
                      <a:pt x="19158" y="107616"/>
                    </a:cubicBezTo>
                    <a:cubicBezTo>
                      <a:pt x="22140" y="112140"/>
                      <a:pt x="23476" y="117075"/>
                      <a:pt x="24402" y="121291"/>
                    </a:cubicBezTo>
                    <a:cubicBezTo>
                      <a:pt x="25533" y="123450"/>
                      <a:pt x="26458" y="125095"/>
                      <a:pt x="27384" y="126226"/>
                    </a:cubicBezTo>
                    <a:cubicBezTo>
                      <a:pt x="30571" y="130339"/>
                      <a:pt x="31496" y="134040"/>
                      <a:pt x="33039" y="140826"/>
                    </a:cubicBezTo>
                    <a:cubicBezTo>
                      <a:pt x="33347" y="142163"/>
                      <a:pt x="33655" y="143602"/>
                      <a:pt x="34067" y="145247"/>
                    </a:cubicBezTo>
                    <a:cubicBezTo>
                      <a:pt x="36020" y="146584"/>
                      <a:pt x="38180" y="147612"/>
                      <a:pt x="40544" y="148641"/>
                    </a:cubicBezTo>
                    <a:cubicBezTo>
                      <a:pt x="44760" y="150594"/>
                      <a:pt x="49078" y="152548"/>
                      <a:pt x="52060" y="156660"/>
                    </a:cubicBezTo>
                    <a:cubicBezTo>
                      <a:pt x="56790" y="163241"/>
                      <a:pt x="56070" y="169821"/>
                      <a:pt x="55350" y="176299"/>
                    </a:cubicBezTo>
                    <a:cubicBezTo>
                      <a:pt x="54939" y="180411"/>
                      <a:pt x="54425" y="184627"/>
                      <a:pt x="55453" y="188843"/>
                    </a:cubicBezTo>
                    <a:cubicBezTo>
                      <a:pt x="56378" y="193161"/>
                      <a:pt x="58435" y="196451"/>
                      <a:pt x="60594" y="199947"/>
                    </a:cubicBezTo>
                    <a:cubicBezTo>
                      <a:pt x="63473" y="204574"/>
                      <a:pt x="66352" y="209303"/>
                      <a:pt x="66557" y="216398"/>
                    </a:cubicBezTo>
                    <a:cubicBezTo>
                      <a:pt x="66660" y="219483"/>
                      <a:pt x="65940" y="222464"/>
                      <a:pt x="64398" y="225343"/>
                    </a:cubicBezTo>
                    <a:cubicBezTo>
                      <a:pt x="69539" y="230690"/>
                      <a:pt x="73652" y="237681"/>
                      <a:pt x="77045" y="246626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859" name="Freihandform: Form 858">
                <a:extLst>
                  <a:ext uri="{FF2B5EF4-FFF2-40B4-BE49-F238E27FC236}">
                    <a16:creationId xmlns:a16="http://schemas.microsoft.com/office/drawing/2014/main" id="{5EE00C83-F2E4-4992-97AC-8961DFFEB1AC}"/>
                  </a:ext>
                </a:extLst>
              </p:cNvPr>
              <p:cNvSpPr/>
              <p:nvPr/>
            </p:nvSpPr>
            <p:spPr bwMode="gray">
              <a:xfrm>
                <a:off x="6922838" y="3613950"/>
                <a:ext cx="180757" cy="204094"/>
              </a:xfrm>
              <a:custGeom>
                <a:avLst/>
                <a:gdLst>
                  <a:gd name="connsiteX0" fmla="*/ 8328 w 180757"/>
                  <a:gd name="connsiteY0" fmla="*/ 112586 h 204094"/>
                  <a:gd name="connsiteX1" fmla="*/ 10693 w 180757"/>
                  <a:gd name="connsiteY1" fmla="*/ 114848 h 204094"/>
                  <a:gd name="connsiteX2" fmla="*/ 13263 w 180757"/>
                  <a:gd name="connsiteY2" fmla="*/ 125233 h 204094"/>
                  <a:gd name="connsiteX3" fmla="*/ 17273 w 180757"/>
                  <a:gd name="connsiteY3" fmla="*/ 140142 h 204094"/>
                  <a:gd name="connsiteX4" fmla="*/ 16040 w 180757"/>
                  <a:gd name="connsiteY4" fmla="*/ 172015 h 204094"/>
                  <a:gd name="connsiteX5" fmla="*/ 15011 w 180757"/>
                  <a:gd name="connsiteY5" fmla="*/ 182400 h 204094"/>
                  <a:gd name="connsiteX6" fmla="*/ 15011 w 180757"/>
                  <a:gd name="connsiteY6" fmla="*/ 183737 h 204094"/>
                  <a:gd name="connsiteX7" fmla="*/ 16348 w 180757"/>
                  <a:gd name="connsiteY7" fmla="*/ 181783 h 204094"/>
                  <a:gd name="connsiteX8" fmla="*/ 16862 w 180757"/>
                  <a:gd name="connsiteY8" fmla="*/ 180549 h 204094"/>
                  <a:gd name="connsiteX9" fmla="*/ 21283 w 180757"/>
                  <a:gd name="connsiteY9" fmla="*/ 176025 h 204094"/>
                  <a:gd name="connsiteX10" fmla="*/ 22414 w 180757"/>
                  <a:gd name="connsiteY10" fmla="*/ 176128 h 204094"/>
                  <a:gd name="connsiteX11" fmla="*/ 23545 w 180757"/>
                  <a:gd name="connsiteY11" fmla="*/ 176334 h 204094"/>
                  <a:gd name="connsiteX12" fmla="*/ 35472 w 180757"/>
                  <a:gd name="connsiteY12" fmla="*/ 176128 h 204094"/>
                  <a:gd name="connsiteX13" fmla="*/ 46165 w 180757"/>
                  <a:gd name="connsiteY13" fmla="*/ 174483 h 204094"/>
                  <a:gd name="connsiteX14" fmla="*/ 47502 w 180757"/>
                  <a:gd name="connsiteY14" fmla="*/ 174997 h 204094"/>
                  <a:gd name="connsiteX15" fmla="*/ 52952 w 180757"/>
                  <a:gd name="connsiteY15" fmla="*/ 178904 h 204094"/>
                  <a:gd name="connsiteX16" fmla="*/ 56550 w 180757"/>
                  <a:gd name="connsiteY16" fmla="*/ 182503 h 204094"/>
                  <a:gd name="connsiteX17" fmla="*/ 61074 w 180757"/>
                  <a:gd name="connsiteY17" fmla="*/ 182503 h 204094"/>
                  <a:gd name="connsiteX18" fmla="*/ 61794 w 180757"/>
                  <a:gd name="connsiteY18" fmla="*/ 182297 h 204094"/>
                  <a:gd name="connsiteX19" fmla="*/ 62205 w 180757"/>
                  <a:gd name="connsiteY19" fmla="*/ 183223 h 204094"/>
                  <a:gd name="connsiteX20" fmla="*/ 62925 w 180757"/>
                  <a:gd name="connsiteY20" fmla="*/ 184765 h 204094"/>
                  <a:gd name="connsiteX21" fmla="*/ 68888 w 180757"/>
                  <a:gd name="connsiteY21" fmla="*/ 193710 h 204094"/>
                  <a:gd name="connsiteX22" fmla="*/ 73207 w 180757"/>
                  <a:gd name="connsiteY22" fmla="*/ 196795 h 204094"/>
                  <a:gd name="connsiteX23" fmla="*/ 81124 w 180757"/>
                  <a:gd name="connsiteY23" fmla="*/ 204095 h 204094"/>
                  <a:gd name="connsiteX24" fmla="*/ 86265 w 180757"/>
                  <a:gd name="connsiteY24" fmla="*/ 202244 h 204094"/>
                  <a:gd name="connsiteX25" fmla="*/ 86882 w 180757"/>
                  <a:gd name="connsiteY25" fmla="*/ 200188 h 204094"/>
                  <a:gd name="connsiteX26" fmla="*/ 86882 w 180757"/>
                  <a:gd name="connsiteY26" fmla="*/ 200085 h 204094"/>
                  <a:gd name="connsiteX27" fmla="*/ 86779 w 180757"/>
                  <a:gd name="connsiteY27" fmla="*/ 198954 h 204094"/>
                  <a:gd name="connsiteX28" fmla="*/ 89246 w 180757"/>
                  <a:gd name="connsiteY28" fmla="*/ 192888 h 204094"/>
                  <a:gd name="connsiteX29" fmla="*/ 90480 w 180757"/>
                  <a:gd name="connsiteY29" fmla="*/ 192579 h 204094"/>
                  <a:gd name="connsiteX30" fmla="*/ 96855 w 180757"/>
                  <a:gd name="connsiteY30" fmla="*/ 195664 h 204094"/>
                  <a:gd name="connsiteX31" fmla="*/ 99528 w 180757"/>
                  <a:gd name="connsiteY31" fmla="*/ 197617 h 204094"/>
                  <a:gd name="connsiteX32" fmla="*/ 101379 w 180757"/>
                  <a:gd name="connsiteY32" fmla="*/ 198234 h 204094"/>
                  <a:gd name="connsiteX33" fmla="*/ 102407 w 180757"/>
                  <a:gd name="connsiteY33" fmla="*/ 196178 h 204094"/>
                  <a:gd name="connsiteX34" fmla="*/ 102407 w 180757"/>
                  <a:gd name="connsiteY34" fmla="*/ 195972 h 204094"/>
                  <a:gd name="connsiteX35" fmla="*/ 103024 w 180757"/>
                  <a:gd name="connsiteY35" fmla="*/ 194430 h 204094"/>
                  <a:gd name="connsiteX36" fmla="*/ 109399 w 180757"/>
                  <a:gd name="connsiteY36" fmla="*/ 193710 h 204094"/>
                  <a:gd name="connsiteX37" fmla="*/ 113923 w 180757"/>
                  <a:gd name="connsiteY37" fmla="*/ 194533 h 204094"/>
                  <a:gd name="connsiteX38" fmla="*/ 114026 w 180757"/>
                  <a:gd name="connsiteY38" fmla="*/ 194533 h 204094"/>
                  <a:gd name="connsiteX39" fmla="*/ 114026 w 180757"/>
                  <a:gd name="connsiteY39" fmla="*/ 194533 h 204094"/>
                  <a:gd name="connsiteX40" fmla="*/ 118961 w 180757"/>
                  <a:gd name="connsiteY40" fmla="*/ 193402 h 204094"/>
                  <a:gd name="connsiteX41" fmla="*/ 122457 w 180757"/>
                  <a:gd name="connsiteY41" fmla="*/ 191756 h 204094"/>
                  <a:gd name="connsiteX42" fmla="*/ 122971 w 180757"/>
                  <a:gd name="connsiteY42" fmla="*/ 191448 h 204094"/>
                  <a:gd name="connsiteX43" fmla="*/ 122971 w 180757"/>
                  <a:gd name="connsiteY43" fmla="*/ 191448 h 204094"/>
                  <a:gd name="connsiteX44" fmla="*/ 123074 w 180757"/>
                  <a:gd name="connsiteY44" fmla="*/ 191345 h 204094"/>
                  <a:gd name="connsiteX45" fmla="*/ 123279 w 180757"/>
                  <a:gd name="connsiteY45" fmla="*/ 191551 h 204094"/>
                  <a:gd name="connsiteX46" fmla="*/ 180035 w 180757"/>
                  <a:gd name="connsiteY46" fmla="*/ 190523 h 204094"/>
                  <a:gd name="connsiteX47" fmla="*/ 180138 w 180757"/>
                  <a:gd name="connsiteY47" fmla="*/ 190420 h 204094"/>
                  <a:gd name="connsiteX48" fmla="*/ 180138 w 180757"/>
                  <a:gd name="connsiteY48" fmla="*/ 178596 h 204094"/>
                  <a:gd name="connsiteX49" fmla="*/ 180138 w 180757"/>
                  <a:gd name="connsiteY49" fmla="*/ 178596 h 204094"/>
                  <a:gd name="connsiteX50" fmla="*/ 175203 w 180757"/>
                  <a:gd name="connsiteY50" fmla="*/ 173969 h 204094"/>
                  <a:gd name="connsiteX51" fmla="*/ 174997 w 180757"/>
                  <a:gd name="connsiteY51" fmla="*/ 173763 h 204094"/>
                  <a:gd name="connsiteX52" fmla="*/ 174894 w 180757"/>
                  <a:gd name="connsiteY52" fmla="*/ 173455 h 204094"/>
                  <a:gd name="connsiteX53" fmla="*/ 140347 w 180757"/>
                  <a:gd name="connsiteY53" fmla="*/ 35884 h 204094"/>
                  <a:gd name="connsiteX54" fmla="*/ 139936 w 180757"/>
                  <a:gd name="connsiteY54" fmla="*/ 34547 h 204094"/>
                  <a:gd name="connsiteX55" fmla="*/ 162247 w 180757"/>
                  <a:gd name="connsiteY55" fmla="*/ 34444 h 204094"/>
                  <a:gd name="connsiteX56" fmla="*/ 136132 w 180757"/>
                  <a:gd name="connsiteY56" fmla="*/ 18507 h 204094"/>
                  <a:gd name="connsiteX57" fmla="*/ 106520 w 180757"/>
                  <a:gd name="connsiteY57" fmla="*/ 720 h 204094"/>
                  <a:gd name="connsiteX58" fmla="*/ 106520 w 180757"/>
                  <a:gd name="connsiteY58" fmla="*/ 720 h 204094"/>
                  <a:gd name="connsiteX59" fmla="*/ 106211 w 180757"/>
                  <a:gd name="connsiteY59" fmla="*/ 514 h 204094"/>
                  <a:gd name="connsiteX60" fmla="*/ 105286 w 180757"/>
                  <a:gd name="connsiteY60" fmla="*/ 0 h 204094"/>
                  <a:gd name="connsiteX61" fmla="*/ 105286 w 180757"/>
                  <a:gd name="connsiteY61" fmla="*/ 0 h 204094"/>
                  <a:gd name="connsiteX62" fmla="*/ 105595 w 180757"/>
                  <a:gd name="connsiteY62" fmla="*/ 1439 h 204094"/>
                  <a:gd name="connsiteX63" fmla="*/ 105595 w 180757"/>
                  <a:gd name="connsiteY63" fmla="*/ 1439 h 204094"/>
                  <a:gd name="connsiteX64" fmla="*/ 108371 w 180757"/>
                  <a:gd name="connsiteY64" fmla="*/ 20153 h 204094"/>
                  <a:gd name="connsiteX65" fmla="*/ 108371 w 180757"/>
                  <a:gd name="connsiteY65" fmla="*/ 20153 h 204094"/>
                  <a:gd name="connsiteX66" fmla="*/ 65495 w 180757"/>
                  <a:gd name="connsiteY66" fmla="*/ 20667 h 204094"/>
                  <a:gd name="connsiteX67" fmla="*/ 60046 w 180757"/>
                  <a:gd name="connsiteY67" fmla="*/ 20564 h 204094"/>
                  <a:gd name="connsiteX68" fmla="*/ 60971 w 180757"/>
                  <a:gd name="connsiteY68" fmla="*/ 25396 h 204094"/>
                  <a:gd name="connsiteX69" fmla="*/ 63439 w 180757"/>
                  <a:gd name="connsiteY69" fmla="*/ 38865 h 204094"/>
                  <a:gd name="connsiteX70" fmla="*/ 67346 w 180757"/>
                  <a:gd name="connsiteY70" fmla="*/ 61074 h 204094"/>
                  <a:gd name="connsiteX71" fmla="*/ 65290 w 180757"/>
                  <a:gd name="connsiteY71" fmla="*/ 64673 h 204094"/>
                  <a:gd name="connsiteX72" fmla="*/ 62719 w 180757"/>
                  <a:gd name="connsiteY72" fmla="*/ 66421 h 204094"/>
                  <a:gd name="connsiteX73" fmla="*/ 60149 w 180757"/>
                  <a:gd name="connsiteY73" fmla="*/ 67963 h 204094"/>
                  <a:gd name="connsiteX74" fmla="*/ 54596 w 180757"/>
                  <a:gd name="connsiteY74" fmla="*/ 71665 h 204094"/>
                  <a:gd name="connsiteX75" fmla="*/ 53980 w 180757"/>
                  <a:gd name="connsiteY75" fmla="*/ 72693 h 204094"/>
                  <a:gd name="connsiteX76" fmla="*/ 54391 w 180757"/>
                  <a:gd name="connsiteY76" fmla="*/ 75058 h 204094"/>
                  <a:gd name="connsiteX77" fmla="*/ 56139 w 180757"/>
                  <a:gd name="connsiteY77" fmla="*/ 86162 h 204094"/>
                  <a:gd name="connsiteX78" fmla="*/ 57578 w 180757"/>
                  <a:gd name="connsiteY78" fmla="*/ 97780 h 204094"/>
                  <a:gd name="connsiteX79" fmla="*/ 57578 w 180757"/>
                  <a:gd name="connsiteY79" fmla="*/ 97780 h 204094"/>
                  <a:gd name="connsiteX80" fmla="*/ 57578 w 180757"/>
                  <a:gd name="connsiteY80" fmla="*/ 97780 h 204094"/>
                  <a:gd name="connsiteX81" fmla="*/ 57270 w 180757"/>
                  <a:gd name="connsiteY81" fmla="*/ 98192 h 204094"/>
                  <a:gd name="connsiteX82" fmla="*/ 56756 w 180757"/>
                  <a:gd name="connsiteY82" fmla="*/ 98192 h 204094"/>
                  <a:gd name="connsiteX83" fmla="*/ 0 w 180757"/>
                  <a:gd name="connsiteY83" fmla="*/ 98500 h 204094"/>
                  <a:gd name="connsiteX84" fmla="*/ 8328 w 180757"/>
                  <a:gd name="connsiteY84" fmla="*/ 112586 h 2040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</a:cxnLst>
                <a:rect l="l" t="t" r="r" b="b"/>
                <a:pathLst>
                  <a:path w="180757" h="204094">
                    <a:moveTo>
                      <a:pt x="8328" y="112586"/>
                    </a:moveTo>
                    <a:cubicBezTo>
                      <a:pt x="9151" y="113409"/>
                      <a:pt x="9973" y="114129"/>
                      <a:pt x="10693" y="114848"/>
                    </a:cubicBezTo>
                    <a:cubicBezTo>
                      <a:pt x="13366" y="117624"/>
                      <a:pt x="13263" y="121326"/>
                      <a:pt x="13263" y="125233"/>
                    </a:cubicBezTo>
                    <a:cubicBezTo>
                      <a:pt x="13161" y="129757"/>
                      <a:pt x="13058" y="134898"/>
                      <a:pt x="17273" y="140142"/>
                    </a:cubicBezTo>
                    <a:cubicBezTo>
                      <a:pt x="24985" y="149807"/>
                      <a:pt x="19844" y="164304"/>
                      <a:pt x="16040" y="172015"/>
                    </a:cubicBezTo>
                    <a:cubicBezTo>
                      <a:pt x="14909" y="174277"/>
                      <a:pt x="15011" y="178184"/>
                      <a:pt x="15011" y="182400"/>
                    </a:cubicBezTo>
                    <a:cubicBezTo>
                      <a:pt x="15011" y="182811"/>
                      <a:pt x="15011" y="183325"/>
                      <a:pt x="15011" y="183737"/>
                    </a:cubicBezTo>
                    <a:cubicBezTo>
                      <a:pt x="15628" y="183325"/>
                      <a:pt x="15937" y="182709"/>
                      <a:pt x="16348" y="181783"/>
                    </a:cubicBezTo>
                    <a:cubicBezTo>
                      <a:pt x="16451" y="181372"/>
                      <a:pt x="16657" y="180961"/>
                      <a:pt x="16862" y="180549"/>
                    </a:cubicBezTo>
                    <a:cubicBezTo>
                      <a:pt x="17582" y="178596"/>
                      <a:pt x="18507" y="176025"/>
                      <a:pt x="21283" y="176025"/>
                    </a:cubicBezTo>
                    <a:cubicBezTo>
                      <a:pt x="21592" y="176025"/>
                      <a:pt x="22003" y="176025"/>
                      <a:pt x="22414" y="176128"/>
                    </a:cubicBezTo>
                    <a:cubicBezTo>
                      <a:pt x="22723" y="176231"/>
                      <a:pt x="23134" y="176231"/>
                      <a:pt x="23545" y="176334"/>
                    </a:cubicBezTo>
                    <a:cubicBezTo>
                      <a:pt x="28172" y="176951"/>
                      <a:pt x="34341" y="176231"/>
                      <a:pt x="35472" y="176128"/>
                    </a:cubicBezTo>
                    <a:cubicBezTo>
                      <a:pt x="36603" y="175614"/>
                      <a:pt x="41847" y="173352"/>
                      <a:pt x="46165" y="174483"/>
                    </a:cubicBezTo>
                    <a:cubicBezTo>
                      <a:pt x="46679" y="174586"/>
                      <a:pt x="47091" y="174791"/>
                      <a:pt x="47502" y="174997"/>
                    </a:cubicBezTo>
                    <a:cubicBezTo>
                      <a:pt x="48941" y="175717"/>
                      <a:pt x="51101" y="177362"/>
                      <a:pt x="52952" y="178904"/>
                    </a:cubicBezTo>
                    <a:cubicBezTo>
                      <a:pt x="54494" y="180138"/>
                      <a:pt x="55830" y="181475"/>
                      <a:pt x="56550" y="182503"/>
                    </a:cubicBezTo>
                    <a:lnTo>
                      <a:pt x="61074" y="182503"/>
                    </a:lnTo>
                    <a:lnTo>
                      <a:pt x="61794" y="182297"/>
                    </a:lnTo>
                    <a:lnTo>
                      <a:pt x="62205" y="183223"/>
                    </a:lnTo>
                    <a:cubicBezTo>
                      <a:pt x="62411" y="183737"/>
                      <a:pt x="62719" y="184251"/>
                      <a:pt x="62925" y="184765"/>
                    </a:cubicBezTo>
                    <a:cubicBezTo>
                      <a:pt x="64467" y="187849"/>
                      <a:pt x="66626" y="191242"/>
                      <a:pt x="68888" y="193710"/>
                    </a:cubicBezTo>
                    <a:cubicBezTo>
                      <a:pt x="70328" y="195252"/>
                      <a:pt x="71767" y="196383"/>
                      <a:pt x="73207" y="196795"/>
                    </a:cubicBezTo>
                    <a:cubicBezTo>
                      <a:pt x="76908" y="198029"/>
                      <a:pt x="79478" y="201216"/>
                      <a:pt x="81124" y="204095"/>
                    </a:cubicBezTo>
                    <a:cubicBezTo>
                      <a:pt x="83591" y="203889"/>
                      <a:pt x="85339" y="203272"/>
                      <a:pt x="86265" y="202244"/>
                    </a:cubicBezTo>
                    <a:cubicBezTo>
                      <a:pt x="86779" y="201730"/>
                      <a:pt x="86984" y="201010"/>
                      <a:pt x="86882" y="200188"/>
                    </a:cubicBezTo>
                    <a:cubicBezTo>
                      <a:pt x="86882" y="200188"/>
                      <a:pt x="86882" y="200188"/>
                      <a:pt x="86882" y="200085"/>
                    </a:cubicBezTo>
                    <a:cubicBezTo>
                      <a:pt x="86882" y="199776"/>
                      <a:pt x="86882" y="199468"/>
                      <a:pt x="86779" y="198954"/>
                    </a:cubicBezTo>
                    <a:cubicBezTo>
                      <a:pt x="86779" y="197103"/>
                      <a:pt x="87087" y="194019"/>
                      <a:pt x="89246" y="192888"/>
                    </a:cubicBezTo>
                    <a:cubicBezTo>
                      <a:pt x="89658" y="192682"/>
                      <a:pt x="90069" y="192579"/>
                      <a:pt x="90480" y="192579"/>
                    </a:cubicBezTo>
                    <a:cubicBezTo>
                      <a:pt x="92228" y="192374"/>
                      <a:pt x="94285" y="193402"/>
                      <a:pt x="96855" y="195664"/>
                    </a:cubicBezTo>
                    <a:cubicBezTo>
                      <a:pt x="97986" y="196692"/>
                      <a:pt x="98808" y="197309"/>
                      <a:pt x="99528" y="197617"/>
                    </a:cubicBezTo>
                    <a:cubicBezTo>
                      <a:pt x="100659" y="198337"/>
                      <a:pt x="101173" y="198234"/>
                      <a:pt x="101379" y="198234"/>
                    </a:cubicBezTo>
                    <a:cubicBezTo>
                      <a:pt x="101893" y="198131"/>
                      <a:pt x="102201" y="197000"/>
                      <a:pt x="102407" y="196178"/>
                    </a:cubicBezTo>
                    <a:cubicBezTo>
                      <a:pt x="102407" y="196178"/>
                      <a:pt x="102407" y="196075"/>
                      <a:pt x="102407" y="195972"/>
                    </a:cubicBezTo>
                    <a:cubicBezTo>
                      <a:pt x="102613" y="195458"/>
                      <a:pt x="102716" y="194841"/>
                      <a:pt x="103024" y="194430"/>
                    </a:cubicBezTo>
                    <a:cubicBezTo>
                      <a:pt x="104052" y="192476"/>
                      <a:pt x="106623" y="193093"/>
                      <a:pt x="109399" y="193710"/>
                    </a:cubicBezTo>
                    <a:cubicBezTo>
                      <a:pt x="110941" y="194121"/>
                      <a:pt x="112483" y="194533"/>
                      <a:pt x="113923" y="194533"/>
                    </a:cubicBezTo>
                    <a:cubicBezTo>
                      <a:pt x="113923" y="194533"/>
                      <a:pt x="114026" y="194533"/>
                      <a:pt x="114026" y="194533"/>
                    </a:cubicBezTo>
                    <a:cubicBezTo>
                      <a:pt x="114026" y="194533"/>
                      <a:pt x="114026" y="194533"/>
                      <a:pt x="114026" y="194533"/>
                    </a:cubicBezTo>
                    <a:cubicBezTo>
                      <a:pt x="115568" y="194533"/>
                      <a:pt x="117316" y="194019"/>
                      <a:pt x="118961" y="193402"/>
                    </a:cubicBezTo>
                    <a:cubicBezTo>
                      <a:pt x="120914" y="192682"/>
                      <a:pt x="122354" y="191859"/>
                      <a:pt x="122457" y="191756"/>
                    </a:cubicBezTo>
                    <a:lnTo>
                      <a:pt x="122971" y="191448"/>
                    </a:lnTo>
                    <a:lnTo>
                      <a:pt x="122971" y="191448"/>
                    </a:lnTo>
                    <a:lnTo>
                      <a:pt x="123074" y="191345"/>
                    </a:lnTo>
                    <a:lnTo>
                      <a:pt x="123279" y="191551"/>
                    </a:lnTo>
                    <a:cubicBezTo>
                      <a:pt x="130991" y="191654"/>
                      <a:pt x="177156" y="191756"/>
                      <a:pt x="180035" y="190523"/>
                    </a:cubicBezTo>
                    <a:cubicBezTo>
                      <a:pt x="180035" y="190523"/>
                      <a:pt x="180138" y="190523"/>
                      <a:pt x="180138" y="190420"/>
                    </a:cubicBezTo>
                    <a:cubicBezTo>
                      <a:pt x="181063" y="189495"/>
                      <a:pt x="180858" y="182811"/>
                      <a:pt x="180138" y="178596"/>
                    </a:cubicBezTo>
                    <a:lnTo>
                      <a:pt x="180138" y="178596"/>
                    </a:lnTo>
                    <a:cubicBezTo>
                      <a:pt x="178493" y="177054"/>
                      <a:pt x="176848" y="175511"/>
                      <a:pt x="175203" y="173969"/>
                    </a:cubicBezTo>
                    <a:lnTo>
                      <a:pt x="174997" y="173763"/>
                    </a:lnTo>
                    <a:lnTo>
                      <a:pt x="174894" y="173455"/>
                    </a:lnTo>
                    <a:cubicBezTo>
                      <a:pt x="165229" y="127803"/>
                      <a:pt x="153611" y="81535"/>
                      <a:pt x="140347" y="35884"/>
                    </a:cubicBezTo>
                    <a:lnTo>
                      <a:pt x="139936" y="34547"/>
                    </a:lnTo>
                    <a:lnTo>
                      <a:pt x="162247" y="34444"/>
                    </a:lnTo>
                    <a:cubicBezTo>
                      <a:pt x="152891" y="28686"/>
                      <a:pt x="143946" y="23237"/>
                      <a:pt x="136132" y="18507"/>
                    </a:cubicBezTo>
                    <a:cubicBezTo>
                      <a:pt x="120503" y="9048"/>
                      <a:pt x="108782" y="1954"/>
                      <a:pt x="106520" y="720"/>
                    </a:cubicBezTo>
                    <a:cubicBezTo>
                      <a:pt x="106520" y="720"/>
                      <a:pt x="106520" y="720"/>
                      <a:pt x="106520" y="720"/>
                    </a:cubicBezTo>
                    <a:cubicBezTo>
                      <a:pt x="106417" y="617"/>
                      <a:pt x="106314" y="617"/>
                      <a:pt x="106211" y="514"/>
                    </a:cubicBezTo>
                    <a:cubicBezTo>
                      <a:pt x="105903" y="309"/>
                      <a:pt x="105595" y="103"/>
                      <a:pt x="105286" y="0"/>
                    </a:cubicBezTo>
                    <a:cubicBezTo>
                      <a:pt x="105286" y="0"/>
                      <a:pt x="105286" y="0"/>
                      <a:pt x="105286" y="0"/>
                    </a:cubicBezTo>
                    <a:lnTo>
                      <a:pt x="105595" y="1439"/>
                    </a:lnTo>
                    <a:lnTo>
                      <a:pt x="105595" y="1439"/>
                    </a:lnTo>
                    <a:cubicBezTo>
                      <a:pt x="109604" y="19124"/>
                      <a:pt x="108988" y="19741"/>
                      <a:pt x="108371" y="20153"/>
                    </a:cubicBezTo>
                    <a:cubicBezTo>
                      <a:pt x="108371" y="20153"/>
                      <a:pt x="108371" y="20153"/>
                      <a:pt x="108371" y="20153"/>
                    </a:cubicBezTo>
                    <a:cubicBezTo>
                      <a:pt x="106623" y="21181"/>
                      <a:pt x="78862" y="20872"/>
                      <a:pt x="65495" y="20667"/>
                    </a:cubicBezTo>
                    <a:cubicBezTo>
                      <a:pt x="63130" y="20667"/>
                      <a:pt x="61280" y="20564"/>
                      <a:pt x="60046" y="20564"/>
                    </a:cubicBezTo>
                    <a:cubicBezTo>
                      <a:pt x="60251" y="21592"/>
                      <a:pt x="60560" y="23134"/>
                      <a:pt x="60971" y="25396"/>
                    </a:cubicBezTo>
                    <a:cubicBezTo>
                      <a:pt x="61691" y="28995"/>
                      <a:pt x="62513" y="33930"/>
                      <a:pt x="63439" y="38865"/>
                    </a:cubicBezTo>
                    <a:cubicBezTo>
                      <a:pt x="65187" y="48325"/>
                      <a:pt x="67140" y="59224"/>
                      <a:pt x="67346" y="61074"/>
                    </a:cubicBezTo>
                    <a:cubicBezTo>
                      <a:pt x="67552" y="62308"/>
                      <a:pt x="66729" y="63542"/>
                      <a:pt x="65290" y="64673"/>
                    </a:cubicBezTo>
                    <a:cubicBezTo>
                      <a:pt x="64570" y="65290"/>
                      <a:pt x="63645" y="65804"/>
                      <a:pt x="62719" y="66421"/>
                    </a:cubicBezTo>
                    <a:cubicBezTo>
                      <a:pt x="61897" y="66935"/>
                      <a:pt x="61074" y="67449"/>
                      <a:pt x="60149" y="67963"/>
                    </a:cubicBezTo>
                    <a:cubicBezTo>
                      <a:pt x="58401" y="68991"/>
                      <a:pt x="55728" y="70534"/>
                      <a:pt x="54596" y="71665"/>
                    </a:cubicBezTo>
                    <a:cubicBezTo>
                      <a:pt x="54185" y="72076"/>
                      <a:pt x="53980" y="72487"/>
                      <a:pt x="53980" y="72693"/>
                    </a:cubicBezTo>
                    <a:cubicBezTo>
                      <a:pt x="54082" y="73207"/>
                      <a:pt x="54185" y="74029"/>
                      <a:pt x="54391" y="75058"/>
                    </a:cubicBezTo>
                    <a:cubicBezTo>
                      <a:pt x="54905" y="78553"/>
                      <a:pt x="55830" y="84208"/>
                      <a:pt x="56139" y="86162"/>
                    </a:cubicBezTo>
                    <a:cubicBezTo>
                      <a:pt x="57784" y="96855"/>
                      <a:pt x="57887" y="97369"/>
                      <a:pt x="57578" y="97780"/>
                    </a:cubicBezTo>
                    <a:cubicBezTo>
                      <a:pt x="57578" y="97780"/>
                      <a:pt x="57578" y="97780"/>
                      <a:pt x="57578" y="97780"/>
                    </a:cubicBezTo>
                    <a:cubicBezTo>
                      <a:pt x="57578" y="97780"/>
                      <a:pt x="57578" y="97780"/>
                      <a:pt x="57578" y="97780"/>
                    </a:cubicBezTo>
                    <a:lnTo>
                      <a:pt x="57270" y="98192"/>
                    </a:lnTo>
                    <a:lnTo>
                      <a:pt x="56756" y="98192"/>
                    </a:lnTo>
                    <a:cubicBezTo>
                      <a:pt x="37837" y="98295"/>
                      <a:pt x="18919" y="98397"/>
                      <a:pt x="0" y="98500"/>
                    </a:cubicBezTo>
                    <a:cubicBezTo>
                      <a:pt x="1131" y="106006"/>
                      <a:pt x="4935" y="109502"/>
                      <a:pt x="8328" y="112586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860" name="Freihandform: Form 859">
                <a:extLst>
                  <a:ext uri="{FF2B5EF4-FFF2-40B4-BE49-F238E27FC236}">
                    <a16:creationId xmlns:a16="http://schemas.microsoft.com/office/drawing/2014/main" id="{1FCA2705-9158-4C53-B654-DA59BEFFFF61}"/>
                  </a:ext>
                </a:extLst>
              </p:cNvPr>
              <p:cNvSpPr/>
              <p:nvPr/>
            </p:nvSpPr>
            <p:spPr bwMode="gray">
              <a:xfrm>
                <a:off x="7209667" y="3030801"/>
                <a:ext cx="104703" cy="49520"/>
              </a:xfrm>
              <a:custGeom>
                <a:avLst/>
                <a:gdLst>
                  <a:gd name="connsiteX0" fmla="*/ 97918 w 104703"/>
                  <a:gd name="connsiteY0" fmla="*/ 31733 h 49520"/>
                  <a:gd name="connsiteX1" fmla="*/ 97198 w 104703"/>
                  <a:gd name="connsiteY1" fmla="*/ 31219 h 49520"/>
                  <a:gd name="connsiteX2" fmla="*/ 86813 w 104703"/>
                  <a:gd name="connsiteY2" fmla="*/ 21965 h 49520"/>
                  <a:gd name="connsiteX3" fmla="*/ 80130 w 104703"/>
                  <a:gd name="connsiteY3" fmla="*/ 14254 h 49520"/>
                  <a:gd name="connsiteX4" fmla="*/ 80130 w 104703"/>
                  <a:gd name="connsiteY4" fmla="*/ 14254 h 49520"/>
                  <a:gd name="connsiteX5" fmla="*/ 78382 w 104703"/>
                  <a:gd name="connsiteY5" fmla="*/ 13123 h 49520"/>
                  <a:gd name="connsiteX6" fmla="*/ 75297 w 104703"/>
                  <a:gd name="connsiteY6" fmla="*/ 10553 h 49520"/>
                  <a:gd name="connsiteX7" fmla="*/ 62754 w 104703"/>
                  <a:gd name="connsiteY7" fmla="*/ 9422 h 49520"/>
                  <a:gd name="connsiteX8" fmla="*/ 43321 w 104703"/>
                  <a:gd name="connsiteY8" fmla="*/ 888 h 49520"/>
                  <a:gd name="connsiteX9" fmla="*/ 42396 w 104703"/>
                  <a:gd name="connsiteY9" fmla="*/ 374 h 49520"/>
                  <a:gd name="connsiteX10" fmla="*/ 29646 w 104703"/>
                  <a:gd name="connsiteY10" fmla="*/ 476 h 49520"/>
                  <a:gd name="connsiteX11" fmla="*/ 33656 w 104703"/>
                  <a:gd name="connsiteY11" fmla="*/ 7674 h 49520"/>
                  <a:gd name="connsiteX12" fmla="*/ 38180 w 104703"/>
                  <a:gd name="connsiteY12" fmla="*/ 13843 h 49520"/>
                  <a:gd name="connsiteX13" fmla="*/ 39311 w 104703"/>
                  <a:gd name="connsiteY13" fmla="*/ 19395 h 49520"/>
                  <a:gd name="connsiteX14" fmla="*/ 31805 w 104703"/>
                  <a:gd name="connsiteY14" fmla="*/ 21143 h 49520"/>
                  <a:gd name="connsiteX15" fmla="*/ 30263 w 104703"/>
                  <a:gd name="connsiteY15" fmla="*/ 21040 h 49520"/>
                  <a:gd name="connsiteX16" fmla="*/ 11550 w 104703"/>
                  <a:gd name="connsiteY16" fmla="*/ 8393 h 49520"/>
                  <a:gd name="connsiteX17" fmla="*/ 7437 w 104703"/>
                  <a:gd name="connsiteY17" fmla="*/ 5103 h 49520"/>
                  <a:gd name="connsiteX18" fmla="*/ 5895 w 104703"/>
                  <a:gd name="connsiteY18" fmla="*/ 4589 h 49520"/>
                  <a:gd name="connsiteX19" fmla="*/ 2296 w 104703"/>
                  <a:gd name="connsiteY19" fmla="*/ 8599 h 49520"/>
                  <a:gd name="connsiteX20" fmla="*/ 343 w 104703"/>
                  <a:gd name="connsiteY20" fmla="*/ 11375 h 49520"/>
                  <a:gd name="connsiteX21" fmla="*/ 1577 w 104703"/>
                  <a:gd name="connsiteY21" fmla="*/ 17030 h 49520"/>
                  <a:gd name="connsiteX22" fmla="*/ 2913 w 104703"/>
                  <a:gd name="connsiteY22" fmla="*/ 23199 h 49520"/>
                  <a:gd name="connsiteX23" fmla="*/ 9802 w 104703"/>
                  <a:gd name="connsiteY23" fmla="*/ 36257 h 49520"/>
                  <a:gd name="connsiteX24" fmla="*/ 10213 w 104703"/>
                  <a:gd name="connsiteY24" fmla="*/ 36669 h 49520"/>
                  <a:gd name="connsiteX25" fmla="*/ 10316 w 104703"/>
                  <a:gd name="connsiteY25" fmla="*/ 36771 h 49520"/>
                  <a:gd name="connsiteX26" fmla="*/ 17514 w 104703"/>
                  <a:gd name="connsiteY26" fmla="*/ 34612 h 49520"/>
                  <a:gd name="connsiteX27" fmla="*/ 17822 w 104703"/>
                  <a:gd name="connsiteY27" fmla="*/ 34201 h 49520"/>
                  <a:gd name="connsiteX28" fmla="*/ 23580 w 104703"/>
                  <a:gd name="connsiteY28" fmla="*/ 32247 h 49520"/>
                  <a:gd name="connsiteX29" fmla="*/ 23580 w 104703"/>
                  <a:gd name="connsiteY29" fmla="*/ 32247 h 49520"/>
                  <a:gd name="connsiteX30" fmla="*/ 33450 w 104703"/>
                  <a:gd name="connsiteY30" fmla="*/ 33276 h 49520"/>
                  <a:gd name="connsiteX31" fmla="*/ 38077 w 104703"/>
                  <a:gd name="connsiteY31" fmla="*/ 33892 h 49520"/>
                  <a:gd name="connsiteX32" fmla="*/ 38180 w 104703"/>
                  <a:gd name="connsiteY32" fmla="*/ 33892 h 49520"/>
                  <a:gd name="connsiteX33" fmla="*/ 38180 w 104703"/>
                  <a:gd name="connsiteY33" fmla="*/ 33892 h 49520"/>
                  <a:gd name="connsiteX34" fmla="*/ 42704 w 104703"/>
                  <a:gd name="connsiteY34" fmla="*/ 34304 h 49520"/>
                  <a:gd name="connsiteX35" fmla="*/ 44966 w 104703"/>
                  <a:gd name="connsiteY35" fmla="*/ 34612 h 49520"/>
                  <a:gd name="connsiteX36" fmla="*/ 54322 w 104703"/>
                  <a:gd name="connsiteY36" fmla="*/ 34407 h 49520"/>
                  <a:gd name="connsiteX37" fmla="*/ 54734 w 104703"/>
                  <a:gd name="connsiteY37" fmla="*/ 34201 h 49520"/>
                  <a:gd name="connsiteX38" fmla="*/ 55659 w 104703"/>
                  <a:gd name="connsiteY38" fmla="*/ 33790 h 49520"/>
                  <a:gd name="connsiteX39" fmla="*/ 61417 w 104703"/>
                  <a:gd name="connsiteY39" fmla="*/ 35537 h 49520"/>
                  <a:gd name="connsiteX40" fmla="*/ 62137 w 104703"/>
                  <a:gd name="connsiteY40" fmla="*/ 36052 h 49520"/>
                  <a:gd name="connsiteX41" fmla="*/ 65016 w 104703"/>
                  <a:gd name="connsiteY41" fmla="*/ 37594 h 49520"/>
                  <a:gd name="connsiteX42" fmla="*/ 65016 w 104703"/>
                  <a:gd name="connsiteY42" fmla="*/ 37594 h 49520"/>
                  <a:gd name="connsiteX43" fmla="*/ 65118 w 104703"/>
                  <a:gd name="connsiteY43" fmla="*/ 37594 h 49520"/>
                  <a:gd name="connsiteX44" fmla="*/ 65838 w 104703"/>
                  <a:gd name="connsiteY44" fmla="*/ 37491 h 49520"/>
                  <a:gd name="connsiteX45" fmla="*/ 65838 w 104703"/>
                  <a:gd name="connsiteY45" fmla="*/ 37491 h 49520"/>
                  <a:gd name="connsiteX46" fmla="*/ 83523 w 104703"/>
                  <a:gd name="connsiteY46" fmla="*/ 45305 h 49520"/>
                  <a:gd name="connsiteX47" fmla="*/ 91954 w 104703"/>
                  <a:gd name="connsiteY47" fmla="*/ 49521 h 49520"/>
                  <a:gd name="connsiteX48" fmla="*/ 92674 w 104703"/>
                  <a:gd name="connsiteY48" fmla="*/ 47464 h 49520"/>
                  <a:gd name="connsiteX49" fmla="*/ 94422 w 104703"/>
                  <a:gd name="connsiteY49" fmla="*/ 45819 h 49520"/>
                  <a:gd name="connsiteX50" fmla="*/ 99871 w 104703"/>
                  <a:gd name="connsiteY50" fmla="*/ 45511 h 49520"/>
                  <a:gd name="connsiteX51" fmla="*/ 101927 w 104703"/>
                  <a:gd name="connsiteY51" fmla="*/ 45717 h 49520"/>
                  <a:gd name="connsiteX52" fmla="*/ 102339 w 104703"/>
                  <a:gd name="connsiteY52" fmla="*/ 45614 h 49520"/>
                  <a:gd name="connsiteX53" fmla="*/ 102339 w 104703"/>
                  <a:gd name="connsiteY53" fmla="*/ 45614 h 49520"/>
                  <a:gd name="connsiteX54" fmla="*/ 102441 w 104703"/>
                  <a:gd name="connsiteY54" fmla="*/ 44894 h 49520"/>
                  <a:gd name="connsiteX55" fmla="*/ 102441 w 104703"/>
                  <a:gd name="connsiteY55" fmla="*/ 43866 h 49520"/>
                  <a:gd name="connsiteX56" fmla="*/ 102339 w 104703"/>
                  <a:gd name="connsiteY56" fmla="*/ 42735 h 49520"/>
                  <a:gd name="connsiteX57" fmla="*/ 102647 w 104703"/>
                  <a:gd name="connsiteY57" fmla="*/ 40987 h 49520"/>
                  <a:gd name="connsiteX58" fmla="*/ 103573 w 104703"/>
                  <a:gd name="connsiteY58" fmla="*/ 39856 h 49520"/>
                  <a:gd name="connsiteX59" fmla="*/ 103573 w 104703"/>
                  <a:gd name="connsiteY59" fmla="*/ 39856 h 49520"/>
                  <a:gd name="connsiteX60" fmla="*/ 103573 w 104703"/>
                  <a:gd name="connsiteY60" fmla="*/ 39856 h 49520"/>
                  <a:gd name="connsiteX61" fmla="*/ 104703 w 104703"/>
                  <a:gd name="connsiteY61" fmla="*/ 39239 h 49520"/>
                  <a:gd name="connsiteX62" fmla="*/ 102441 w 104703"/>
                  <a:gd name="connsiteY62" fmla="*/ 36669 h 49520"/>
                  <a:gd name="connsiteX63" fmla="*/ 97918 w 104703"/>
                  <a:gd name="connsiteY63" fmla="*/ 31733 h 49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104703" h="49520">
                    <a:moveTo>
                      <a:pt x="97918" y="31733"/>
                    </a:moveTo>
                    <a:cubicBezTo>
                      <a:pt x="97712" y="31528"/>
                      <a:pt x="97506" y="31425"/>
                      <a:pt x="97198" y="31219"/>
                    </a:cubicBezTo>
                    <a:cubicBezTo>
                      <a:pt x="92879" y="28443"/>
                      <a:pt x="87533" y="24536"/>
                      <a:pt x="86813" y="21965"/>
                    </a:cubicBezTo>
                    <a:cubicBezTo>
                      <a:pt x="86196" y="19909"/>
                      <a:pt x="84140" y="16825"/>
                      <a:pt x="80130" y="14254"/>
                    </a:cubicBezTo>
                    <a:cubicBezTo>
                      <a:pt x="80130" y="14254"/>
                      <a:pt x="80130" y="14254"/>
                      <a:pt x="80130" y="14254"/>
                    </a:cubicBezTo>
                    <a:cubicBezTo>
                      <a:pt x="79513" y="13843"/>
                      <a:pt x="78999" y="13534"/>
                      <a:pt x="78382" y="13123"/>
                    </a:cubicBezTo>
                    <a:cubicBezTo>
                      <a:pt x="77354" y="12403"/>
                      <a:pt x="76326" y="11478"/>
                      <a:pt x="75297" y="10553"/>
                    </a:cubicBezTo>
                    <a:cubicBezTo>
                      <a:pt x="64707" y="9113"/>
                      <a:pt x="63062" y="9422"/>
                      <a:pt x="62754" y="9422"/>
                    </a:cubicBezTo>
                    <a:cubicBezTo>
                      <a:pt x="61725" y="9936"/>
                      <a:pt x="59361" y="9730"/>
                      <a:pt x="43321" y="888"/>
                    </a:cubicBezTo>
                    <a:lnTo>
                      <a:pt x="42396" y="374"/>
                    </a:lnTo>
                    <a:cubicBezTo>
                      <a:pt x="41573" y="-38"/>
                      <a:pt x="37769" y="-243"/>
                      <a:pt x="29646" y="476"/>
                    </a:cubicBezTo>
                    <a:cubicBezTo>
                      <a:pt x="29749" y="2738"/>
                      <a:pt x="31394" y="4795"/>
                      <a:pt x="33656" y="7674"/>
                    </a:cubicBezTo>
                    <a:cubicBezTo>
                      <a:pt x="35095" y="9422"/>
                      <a:pt x="36638" y="11375"/>
                      <a:pt x="38180" y="13843"/>
                    </a:cubicBezTo>
                    <a:cubicBezTo>
                      <a:pt x="39722" y="16208"/>
                      <a:pt x="40031" y="18058"/>
                      <a:pt x="39311" y="19395"/>
                    </a:cubicBezTo>
                    <a:cubicBezTo>
                      <a:pt x="38077" y="21451"/>
                      <a:pt x="34581" y="21349"/>
                      <a:pt x="31805" y="21143"/>
                    </a:cubicBezTo>
                    <a:cubicBezTo>
                      <a:pt x="31188" y="21143"/>
                      <a:pt x="30674" y="21040"/>
                      <a:pt x="30263" y="21040"/>
                    </a:cubicBezTo>
                    <a:cubicBezTo>
                      <a:pt x="27281" y="21040"/>
                      <a:pt x="19673" y="15077"/>
                      <a:pt x="11550" y="8393"/>
                    </a:cubicBezTo>
                    <a:cubicBezTo>
                      <a:pt x="9802" y="6954"/>
                      <a:pt x="8363" y="5823"/>
                      <a:pt x="7437" y="5103"/>
                    </a:cubicBezTo>
                    <a:cubicBezTo>
                      <a:pt x="6820" y="4692"/>
                      <a:pt x="6306" y="4486"/>
                      <a:pt x="5895" y="4589"/>
                    </a:cubicBezTo>
                    <a:cubicBezTo>
                      <a:pt x="4661" y="4795"/>
                      <a:pt x="3427" y="6851"/>
                      <a:pt x="2296" y="8599"/>
                    </a:cubicBezTo>
                    <a:cubicBezTo>
                      <a:pt x="1679" y="9627"/>
                      <a:pt x="1063" y="10655"/>
                      <a:pt x="343" y="11375"/>
                    </a:cubicBezTo>
                    <a:cubicBezTo>
                      <a:pt x="-583" y="12506"/>
                      <a:pt x="548" y="14768"/>
                      <a:pt x="1577" y="17030"/>
                    </a:cubicBezTo>
                    <a:cubicBezTo>
                      <a:pt x="2708" y="19292"/>
                      <a:pt x="3736" y="21451"/>
                      <a:pt x="2913" y="23199"/>
                    </a:cubicBezTo>
                    <a:cubicBezTo>
                      <a:pt x="1474" y="26284"/>
                      <a:pt x="4044" y="31116"/>
                      <a:pt x="9802" y="36257"/>
                    </a:cubicBezTo>
                    <a:cubicBezTo>
                      <a:pt x="10008" y="36360"/>
                      <a:pt x="10110" y="36566"/>
                      <a:pt x="10213" y="36669"/>
                    </a:cubicBezTo>
                    <a:cubicBezTo>
                      <a:pt x="10213" y="36669"/>
                      <a:pt x="10213" y="36669"/>
                      <a:pt x="10316" y="36771"/>
                    </a:cubicBezTo>
                    <a:cubicBezTo>
                      <a:pt x="14737" y="36360"/>
                      <a:pt x="16691" y="35435"/>
                      <a:pt x="17514" y="34612"/>
                    </a:cubicBezTo>
                    <a:cubicBezTo>
                      <a:pt x="17616" y="34509"/>
                      <a:pt x="17719" y="34407"/>
                      <a:pt x="17822" y="34201"/>
                    </a:cubicBezTo>
                    <a:cubicBezTo>
                      <a:pt x="18747" y="32761"/>
                      <a:pt x="20804" y="32247"/>
                      <a:pt x="23580" y="32247"/>
                    </a:cubicBezTo>
                    <a:cubicBezTo>
                      <a:pt x="23580" y="32247"/>
                      <a:pt x="23580" y="32247"/>
                      <a:pt x="23580" y="32247"/>
                    </a:cubicBezTo>
                    <a:cubicBezTo>
                      <a:pt x="26253" y="32247"/>
                      <a:pt x="29646" y="32659"/>
                      <a:pt x="33450" y="33276"/>
                    </a:cubicBezTo>
                    <a:cubicBezTo>
                      <a:pt x="35404" y="33584"/>
                      <a:pt x="37152" y="33790"/>
                      <a:pt x="38077" y="33892"/>
                    </a:cubicBezTo>
                    <a:cubicBezTo>
                      <a:pt x="38077" y="33892"/>
                      <a:pt x="38180" y="33892"/>
                      <a:pt x="38180" y="33892"/>
                    </a:cubicBezTo>
                    <a:lnTo>
                      <a:pt x="38180" y="33892"/>
                    </a:lnTo>
                    <a:cubicBezTo>
                      <a:pt x="39311" y="33892"/>
                      <a:pt x="40853" y="34098"/>
                      <a:pt x="42704" y="34304"/>
                    </a:cubicBezTo>
                    <a:cubicBezTo>
                      <a:pt x="43424" y="34407"/>
                      <a:pt x="44246" y="34509"/>
                      <a:pt x="44966" y="34612"/>
                    </a:cubicBezTo>
                    <a:cubicBezTo>
                      <a:pt x="48462" y="35023"/>
                      <a:pt x="52369" y="35229"/>
                      <a:pt x="54322" y="34407"/>
                    </a:cubicBezTo>
                    <a:cubicBezTo>
                      <a:pt x="54425" y="34304"/>
                      <a:pt x="54528" y="34304"/>
                      <a:pt x="54734" y="34201"/>
                    </a:cubicBezTo>
                    <a:cubicBezTo>
                      <a:pt x="55042" y="33995"/>
                      <a:pt x="55351" y="33892"/>
                      <a:pt x="55659" y="33790"/>
                    </a:cubicBezTo>
                    <a:cubicBezTo>
                      <a:pt x="57715" y="33173"/>
                      <a:pt x="59669" y="34304"/>
                      <a:pt x="61417" y="35537"/>
                    </a:cubicBezTo>
                    <a:cubicBezTo>
                      <a:pt x="61623" y="35743"/>
                      <a:pt x="61828" y="35846"/>
                      <a:pt x="62137" y="36052"/>
                    </a:cubicBezTo>
                    <a:cubicBezTo>
                      <a:pt x="63165" y="36771"/>
                      <a:pt x="64399" y="37594"/>
                      <a:pt x="65016" y="37594"/>
                    </a:cubicBezTo>
                    <a:cubicBezTo>
                      <a:pt x="65016" y="37594"/>
                      <a:pt x="65016" y="37594"/>
                      <a:pt x="65016" y="37594"/>
                    </a:cubicBezTo>
                    <a:cubicBezTo>
                      <a:pt x="65118" y="37594"/>
                      <a:pt x="65118" y="37594"/>
                      <a:pt x="65118" y="37594"/>
                    </a:cubicBezTo>
                    <a:cubicBezTo>
                      <a:pt x="65324" y="37491"/>
                      <a:pt x="65632" y="37491"/>
                      <a:pt x="65838" y="37491"/>
                    </a:cubicBezTo>
                    <a:cubicBezTo>
                      <a:pt x="65838" y="37491"/>
                      <a:pt x="65838" y="37491"/>
                      <a:pt x="65838" y="37491"/>
                    </a:cubicBezTo>
                    <a:cubicBezTo>
                      <a:pt x="69745" y="37491"/>
                      <a:pt x="79410" y="42838"/>
                      <a:pt x="83523" y="45305"/>
                    </a:cubicBezTo>
                    <a:cubicBezTo>
                      <a:pt x="86196" y="46848"/>
                      <a:pt x="88869" y="48081"/>
                      <a:pt x="91954" y="49521"/>
                    </a:cubicBezTo>
                    <a:cubicBezTo>
                      <a:pt x="92057" y="48801"/>
                      <a:pt x="92263" y="48081"/>
                      <a:pt x="92674" y="47464"/>
                    </a:cubicBezTo>
                    <a:cubicBezTo>
                      <a:pt x="93085" y="46642"/>
                      <a:pt x="93702" y="46128"/>
                      <a:pt x="94422" y="45819"/>
                    </a:cubicBezTo>
                    <a:cubicBezTo>
                      <a:pt x="95964" y="45100"/>
                      <a:pt x="98020" y="45305"/>
                      <a:pt x="99871" y="45511"/>
                    </a:cubicBezTo>
                    <a:cubicBezTo>
                      <a:pt x="100591" y="45614"/>
                      <a:pt x="101311" y="45717"/>
                      <a:pt x="101927" y="45717"/>
                    </a:cubicBezTo>
                    <a:cubicBezTo>
                      <a:pt x="102236" y="45717"/>
                      <a:pt x="102339" y="45614"/>
                      <a:pt x="102339" y="45614"/>
                    </a:cubicBezTo>
                    <a:cubicBezTo>
                      <a:pt x="102339" y="45614"/>
                      <a:pt x="102339" y="45614"/>
                      <a:pt x="102339" y="45614"/>
                    </a:cubicBezTo>
                    <a:cubicBezTo>
                      <a:pt x="102441" y="45511"/>
                      <a:pt x="102441" y="45202"/>
                      <a:pt x="102441" y="44894"/>
                    </a:cubicBezTo>
                    <a:cubicBezTo>
                      <a:pt x="102441" y="44586"/>
                      <a:pt x="102441" y="44174"/>
                      <a:pt x="102441" y="43866"/>
                    </a:cubicBezTo>
                    <a:cubicBezTo>
                      <a:pt x="102441" y="43455"/>
                      <a:pt x="102339" y="43146"/>
                      <a:pt x="102339" y="42735"/>
                    </a:cubicBezTo>
                    <a:cubicBezTo>
                      <a:pt x="102339" y="42118"/>
                      <a:pt x="102441" y="41501"/>
                      <a:pt x="102647" y="40987"/>
                    </a:cubicBezTo>
                    <a:cubicBezTo>
                      <a:pt x="102853" y="40576"/>
                      <a:pt x="103161" y="40164"/>
                      <a:pt x="103573" y="39856"/>
                    </a:cubicBezTo>
                    <a:cubicBezTo>
                      <a:pt x="103573" y="39856"/>
                      <a:pt x="103573" y="39856"/>
                      <a:pt x="103573" y="39856"/>
                    </a:cubicBezTo>
                    <a:cubicBezTo>
                      <a:pt x="103573" y="39856"/>
                      <a:pt x="103573" y="39856"/>
                      <a:pt x="103573" y="39856"/>
                    </a:cubicBezTo>
                    <a:cubicBezTo>
                      <a:pt x="103881" y="39650"/>
                      <a:pt x="104189" y="39342"/>
                      <a:pt x="104703" y="39239"/>
                    </a:cubicBezTo>
                    <a:cubicBezTo>
                      <a:pt x="103984" y="38416"/>
                      <a:pt x="103264" y="37594"/>
                      <a:pt x="102441" y="36669"/>
                    </a:cubicBezTo>
                    <a:cubicBezTo>
                      <a:pt x="101105" y="34818"/>
                      <a:pt x="99460" y="32967"/>
                      <a:pt x="97918" y="31733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861" name="Freihandform: Form 860">
                <a:extLst>
                  <a:ext uri="{FF2B5EF4-FFF2-40B4-BE49-F238E27FC236}">
                    <a16:creationId xmlns:a16="http://schemas.microsoft.com/office/drawing/2014/main" id="{30F898DE-385C-4F8D-AC6E-BA848A5A8F60}"/>
                  </a:ext>
                </a:extLst>
              </p:cNvPr>
              <p:cNvSpPr/>
              <p:nvPr/>
            </p:nvSpPr>
            <p:spPr bwMode="gray">
              <a:xfrm>
                <a:off x="7285581" y="3071685"/>
                <a:ext cx="90172" cy="93256"/>
              </a:xfrm>
              <a:custGeom>
                <a:avLst/>
                <a:gdLst>
                  <a:gd name="connsiteX0" fmla="*/ 49661 w 90172"/>
                  <a:gd name="connsiteY0" fmla="*/ 6786 h 93256"/>
                  <a:gd name="connsiteX1" fmla="*/ 41436 w 90172"/>
                  <a:gd name="connsiteY1" fmla="*/ 3290 h 93256"/>
                  <a:gd name="connsiteX2" fmla="*/ 39277 w 90172"/>
                  <a:gd name="connsiteY2" fmla="*/ 3599 h 93256"/>
                  <a:gd name="connsiteX3" fmla="*/ 31874 w 90172"/>
                  <a:gd name="connsiteY3" fmla="*/ 823 h 93256"/>
                  <a:gd name="connsiteX4" fmla="*/ 30743 w 90172"/>
                  <a:gd name="connsiteY4" fmla="*/ 0 h 93256"/>
                  <a:gd name="connsiteX5" fmla="*/ 28995 w 90172"/>
                  <a:gd name="connsiteY5" fmla="*/ 1131 h 93256"/>
                  <a:gd name="connsiteX6" fmla="*/ 28892 w 90172"/>
                  <a:gd name="connsiteY6" fmla="*/ 1954 h 93256"/>
                  <a:gd name="connsiteX7" fmla="*/ 28892 w 90172"/>
                  <a:gd name="connsiteY7" fmla="*/ 1954 h 93256"/>
                  <a:gd name="connsiteX8" fmla="*/ 28995 w 90172"/>
                  <a:gd name="connsiteY8" fmla="*/ 2982 h 93256"/>
                  <a:gd name="connsiteX9" fmla="*/ 29098 w 90172"/>
                  <a:gd name="connsiteY9" fmla="*/ 4113 h 93256"/>
                  <a:gd name="connsiteX10" fmla="*/ 28481 w 90172"/>
                  <a:gd name="connsiteY10" fmla="*/ 6169 h 93256"/>
                  <a:gd name="connsiteX11" fmla="*/ 28378 w 90172"/>
                  <a:gd name="connsiteY11" fmla="*/ 6272 h 93256"/>
                  <a:gd name="connsiteX12" fmla="*/ 26425 w 90172"/>
                  <a:gd name="connsiteY12" fmla="*/ 6992 h 93256"/>
                  <a:gd name="connsiteX13" fmla="*/ 26425 w 90172"/>
                  <a:gd name="connsiteY13" fmla="*/ 6992 h 93256"/>
                  <a:gd name="connsiteX14" fmla="*/ 24060 w 90172"/>
                  <a:gd name="connsiteY14" fmla="*/ 6786 h 93256"/>
                  <a:gd name="connsiteX15" fmla="*/ 18919 w 90172"/>
                  <a:gd name="connsiteY15" fmla="*/ 7711 h 93256"/>
                  <a:gd name="connsiteX16" fmla="*/ 18507 w 90172"/>
                  <a:gd name="connsiteY16" fmla="*/ 10076 h 93256"/>
                  <a:gd name="connsiteX17" fmla="*/ 18507 w 90172"/>
                  <a:gd name="connsiteY17" fmla="*/ 10282 h 93256"/>
                  <a:gd name="connsiteX18" fmla="*/ 18507 w 90172"/>
                  <a:gd name="connsiteY18" fmla="*/ 10282 h 93256"/>
                  <a:gd name="connsiteX19" fmla="*/ 18507 w 90172"/>
                  <a:gd name="connsiteY19" fmla="*/ 10487 h 93256"/>
                  <a:gd name="connsiteX20" fmla="*/ 20358 w 90172"/>
                  <a:gd name="connsiteY20" fmla="*/ 14497 h 93256"/>
                  <a:gd name="connsiteX21" fmla="*/ 22723 w 90172"/>
                  <a:gd name="connsiteY21" fmla="*/ 17685 h 93256"/>
                  <a:gd name="connsiteX22" fmla="*/ 23648 w 90172"/>
                  <a:gd name="connsiteY22" fmla="*/ 20152 h 93256"/>
                  <a:gd name="connsiteX23" fmla="*/ 23443 w 90172"/>
                  <a:gd name="connsiteY23" fmla="*/ 20975 h 93256"/>
                  <a:gd name="connsiteX24" fmla="*/ 23031 w 90172"/>
                  <a:gd name="connsiteY24" fmla="*/ 21489 h 93256"/>
                  <a:gd name="connsiteX25" fmla="*/ 23031 w 90172"/>
                  <a:gd name="connsiteY25" fmla="*/ 21489 h 93256"/>
                  <a:gd name="connsiteX26" fmla="*/ 23031 w 90172"/>
                  <a:gd name="connsiteY26" fmla="*/ 21489 h 93256"/>
                  <a:gd name="connsiteX27" fmla="*/ 23031 w 90172"/>
                  <a:gd name="connsiteY27" fmla="*/ 21489 h 93256"/>
                  <a:gd name="connsiteX28" fmla="*/ 23031 w 90172"/>
                  <a:gd name="connsiteY28" fmla="*/ 21489 h 93256"/>
                  <a:gd name="connsiteX29" fmla="*/ 23031 w 90172"/>
                  <a:gd name="connsiteY29" fmla="*/ 21489 h 93256"/>
                  <a:gd name="connsiteX30" fmla="*/ 23031 w 90172"/>
                  <a:gd name="connsiteY30" fmla="*/ 21489 h 93256"/>
                  <a:gd name="connsiteX31" fmla="*/ 23031 w 90172"/>
                  <a:gd name="connsiteY31" fmla="*/ 21489 h 93256"/>
                  <a:gd name="connsiteX32" fmla="*/ 23031 w 90172"/>
                  <a:gd name="connsiteY32" fmla="*/ 21489 h 93256"/>
                  <a:gd name="connsiteX33" fmla="*/ 23031 w 90172"/>
                  <a:gd name="connsiteY33" fmla="*/ 21489 h 93256"/>
                  <a:gd name="connsiteX34" fmla="*/ 23031 w 90172"/>
                  <a:gd name="connsiteY34" fmla="*/ 21489 h 93256"/>
                  <a:gd name="connsiteX35" fmla="*/ 23031 w 90172"/>
                  <a:gd name="connsiteY35" fmla="*/ 21489 h 93256"/>
                  <a:gd name="connsiteX36" fmla="*/ 22723 w 90172"/>
                  <a:gd name="connsiteY36" fmla="*/ 21695 h 93256"/>
                  <a:gd name="connsiteX37" fmla="*/ 22723 w 90172"/>
                  <a:gd name="connsiteY37" fmla="*/ 21695 h 93256"/>
                  <a:gd name="connsiteX38" fmla="*/ 22620 w 90172"/>
                  <a:gd name="connsiteY38" fmla="*/ 21798 h 93256"/>
                  <a:gd name="connsiteX39" fmla="*/ 22620 w 90172"/>
                  <a:gd name="connsiteY39" fmla="*/ 21798 h 93256"/>
                  <a:gd name="connsiteX40" fmla="*/ 22620 w 90172"/>
                  <a:gd name="connsiteY40" fmla="*/ 21798 h 93256"/>
                  <a:gd name="connsiteX41" fmla="*/ 22620 w 90172"/>
                  <a:gd name="connsiteY41" fmla="*/ 21798 h 93256"/>
                  <a:gd name="connsiteX42" fmla="*/ 22414 w 90172"/>
                  <a:gd name="connsiteY42" fmla="*/ 21900 h 93256"/>
                  <a:gd name="connsiteX43" fmla="*/ 22414 w 90172"/>
                  <a:gd name="connsiteY43" fmla="*/ 21900 h 93256"/>
                  <a:gd name="connsiteX44" fmla="*/ 22414 w 90172"/>
                  <a:gd name="connsiteY44" fmla="*/ 21900 h 93256"/>
                  <a:gd name="connsiteX45" fmla="*/ 22414 w 90172"/>
                  <a:gd name="connsiteY45" fmla="*/ 21900 h 93256"/>
                  <a:gd name="connsiteX46" fmla="*/ 22414 w 90172"/>
                  <a:gd name="connsiteY46" fmla="*/ 21900 h 93256"/>
                  <a:gd name="connsiteX47" fmla="*/ 22414 w 90172"/>
                  <a:gd name="connsiteY47" fmla="*/ 21900 h 93256"/>
                  <a:gd name="connsiteX48" fmla="*/ 22414 w 90172"/>
                  <a:gd name="connsiteY48" fmla="*/ 21900 h 93256"/>
                  <a:gd name="connsiteX49" fmla="*/ 22414 w 90172"/>
                  <a:gd name="connsiteY49" fmla="*/ 21900 h 93256"/>
                  <a:gd name="connsiteX50" fmla="*/ 22414 w 90172"/>
                  <a:gd name="connsiteY50" fmla="*/ 21900 h 93256"/>
                  <a:gd name="connsiteX51" fmla="*/ 22209 w 90172"/>
                  <a:gd name="connsiteY51" fmla="*/ 21900 h 93256"/>
                  <a:gd name="connsiteX52" fmla="*/ 22106 w 90172"/>
                  <a:gd name="connsiteY52" fmla="*/ 21900 h 93256"/>
                  <a:gd name="connsiteX53" fmla="*/ 22106 w 90172"/>
                  <a:gd name="connsiteY53" fmla="*/ 21900 h 93256"/>
                  <a:gd name="connsiteX54" fmla="*/ 22003 w 90172"/>
                  <a:gd name="connsiteY54" fmla="*/ 21900 h 93256"/>
                  <a:gd name="connsiteX55" fmla="*/ 22003 w 90172"/>
                  <a:gd name="connsiteY55" fmla="*/ 22620 h 93256"/>
                  <a:gd name="connsiteX56" fmla="*/ 22003 w 90172"/>
                  <a:gd name="connsiteY56" fmla="*/ 23340 h 93256"/>
                  <a:gd name="connsiteX57" fmla="*/ 21284 w 90172"/>
                  <a:gd name="connsiteY57" fmla="*/ 25396 h 93256"/>
                  <a:gd name="connsiteX58" fmla="*/ 20667 w 90172"/>
                  <a:gd name="connsiteY58" fmla="*/ 25807 h 93256"/>
                  <a:gd name="connsiteX59" fmla="*/ 20667 w 90172"/>
                  <a:gd name="connsiteY59" fmla="*/ 25807 h 93256"/>
                  <a:gd name="connsiteX60" fmla="*/ 18816 w 90172"/>
                  <a:gd name="connsiteY60" fmla="*/ 31462 h 93256"/>
                  <a:gd name="connsiteX61" fmla="*/ 19227 w 90172"/>
                  <a:gd name="connsiteY61" fmla="*/ 32285 h 93256"/>
                  <a:gd name="connsiteX62" fmla="*/ 19741 w 90172"/>
                  <a:gd name="connsiteY62" fmla="*/ 33210 h 93256"/>
                  <a:gd name="connsiteX63" fmla="*/ 19741 w 90172"/>
                  <a:gd name="connsiteY63" fmla="*/ 33210 h 93256"/>
                  <a:gd name="connsiteX64" fmla="*/ 21592 w 90172"/>
                  <a:gd name="connsiteY64" fmla="*/ 39277 h 93256"/>
                  <a:gd name="connsiteX65" fmla="*/ 20358 w 90172"/>
                  <a:gd name="connsiteY65" fmla="*/ 39996 h 93256"/>
                  <a:gd name="connsiteX66" fmla="*/ 20358 w 90172"/>
                  <a:gd name="connsiteY66" fmla="*/ 39996 h 93256"/>
                  <a:gd name="connsiteX67" fmla="*/ 14498 w 90172"/>
                  <a:gd name="connsiteY67" fmla="*/ 42156 h 93256"/>
                  <a:gd name="connsiteX68" fmla="*/ 14395 w 90172"/>
                  <a:gd name="connsiteY68" fmla="*/ 42670 h 93256"/>
                  <a:gd name="connsiteX69" fmla="*/ 12647 w 90172"/>
                  <a:gd name="connsiteY69" fmla="*/ 46063 h 93256"/>
                  <a:gd name="connsiteX70" fmla="*/ 12338 w 90172"/>
                  <a:gd name="connsiteY70" fmla="*/ 46268 h 93256"/>
                  <a:gd name="connsiteX71" fmla="*/ 8534 w 90172"/>
                  <a:gd name="connsiteY71" fmla="*/ 46474 h 93256"/>
                  <a:gd name="connsiteX72" fmla="*/ 0 w 90172"/>
                  <a:gd name="connsiteY72" fmla="*/ 45754 h 93256"/>
                  <a:gd name="connsiteX73" fmla="*/ 6066 w 90172"/>
                  <a:gd name="connsiteY73" fmla="*/ 54699 h 93256"/>
                  <a:gd name="connsiteX74" fmla="*/ 8431 w 90172"/>
                  <a:gd name="connsiteY74" fmla="*/ 56447 h 93256"/>
                  <a:gd name="connsiteX75" fmla="*/ 13366 w 90172"/>
                  <a:gd name="connsiteY75" fmla="*/ 61280 h 93256"/>
                  <a:gd name="connsiteX76" fmla="*/ 13366 w 90172"/>
                  <a:gd name="connsiteY76" fmla="*/ 61280 h 93256"/>
                  <a:gd name="connsiteX77" fmla="*/ 13366 w 90172"/>
                  <a:gd name="connsiteY77" fmla="*/ 61280 h 93256"/>
                  <a:gd name="connsiteX78" fmla="*/ 13366 w 90172"/>
                  <a:gd name="connsiteY78" fmla="*/ 61280 h 93256"/>
                  <a:gd name="connsiteX79" fmla="*/ 13366 w 90172"/>
                  <a:gd name="connsiteY79" fmla="*/ 61280 h 93256"/>
                  <a:gd name="connsiteX80" fmla="*/ 17582 w 90172"/>
                  <a:gd name="connsiteY80" fmla="*/ 69300 h 93256"/>
                  <a:gd name="connsiteX81" fmla="*/ 17582 w 90172"/>
                  <a:gd name="connsiteY81" fmla="*/ 69402 h 93256"/>
                  <a:gd name="connsiteX82" fmla="*/ 16759 w 90172"/>
                  <a:gd name="connsiteY82" fmla="*/ 71048 h 93256"/>
                  <a:gd name="connsiteX83" fmla="*/ 13572 w 90172"/>
                  <a:gd name="connsiteY83" fmla="*/ 77011 h 93256"/>
                  <a:gd name="connsiteX84" fmla="*/ 13675 w 90172"/>
                  <a:gd name="connsiteY84" fmla="*/ 77320 h 93256"/>
                  <a:gd name="connsiteX85" fmla="*/ 17068 w 90172"/>
                  <a:gd name="connsiteY85" fmla="*/ 79890 h 93256"/>
                  <a:gd name="connsiteX86" fmla="*/ 19638 w 90172"/>
                  <a:gd name="connsiteY86" fmla="*/ 81535 h 93256"/>
                  <a:gd name="connsiteX87" fmla="*/ 22826 w 90172"/>
                  <a:gd name="connsiteY87" fmla="*/ 85237 h 93256"/>
                  <a:gd name="connsiteX88" fmla="*/ 26939 w 90172"/>
                  <a:gd name="connsiteY88" fmla="*/ 92845 h 93256"/>
                  <a:gd name="connsiteX89" fmla="*/ 27350 w 90172"/>
                  <a:gd name="connsiteY89" fmla="*/ 92845 h 93256"/>
                  <a:gd name="connsiteX90" fmla="*/ 31668 w 90172"/>
                  <a:gd name="connsiteY90" fmla="*/ 91714 h 93256"/>
                  <a:gd name="connsiteX91" fmla="*/ 31874 w 90172"/>
                  <a:gd name="connsiteY91" fmla="*/ 90789 h 93256"/>
                  <a:gd name="connsiteX92" fmla="*/ 31977 w 90172"/>
                  <a:gd name="connsiteY92" fmla="*/ 90172 h 93256"/>
                  <a:gd name="connsiteX93" fmla="*/ 36809 w 90172"/>
                  <a:gd name="connsiteY93" fmla="*/ 85237 h 93256"/>
                  <a:gd name="connsiteX94" fmla="*/ 36809 w 90172"/>
                  <a:gd name="connsiteY94" fmla="*/ 85237 h 93256"/>
                  <a:gd name="connsiteX95" fmla="*/ 36912 w 90172"/>
                  <a:gd name="connsiteY95" fmla="*/ 85237 h 93256"/>
                  <a:gd name="connsiteX96" fmla="*/ 37015 w 90172"/>
                  <a:gd name="connsiteY96" fmla="*/ 85237 h 93256"/>
                  <a:gd name="connsiteX97" fmla="*/ 37220 w 90172"/>
                  <a:gd name="connsiteY97" fmla="*/ 85237 h 93256"/>
                  <a:gd name="connsiteX98" fmla="*/ 37220 w 90172"/>
                  <a:gd name="connsiteY98" fmla="*/ 85237 h 93256"/>
                  <a:gd name="connsiteX99" fmla="*/ 37323 w 90172"/>
                  <a:gd name="connsiteY99" fmla="*/ 85237 h 93256"/>
                  <a:gd name="connsiteX100" fmla="*/ 37323 w 90172"/>
                  <a:gd name="connsiteY100" fmla="*/ 85237 h 93256"/>
                  <a:gd name="connsiteX101" fmla="*/ 37529 w 90172"/>
                  <a:gd name="connsiteY101" fmla="*/ 85237 h 93256"/>
                  <a:gd name="connsiteX102" fmla="*/ 37735 w 90172"/>
                  <a:gd name="connsiteY102" fmla="*/ 85237 h 93256"/>
                  <a:gd name="connsiteX103" fmla="*/ 38146 w 90172"/>
                  <a:gd name="connsiteY103" fmla="*/ 85237 h 93256"/>
                  <a:gd name="connsiteX104" fmla="*/ 38249 w 90172"/>
                  <a:gd name="connsiteY104" fmla="*/ 85237 h 93256"/>
                  <a:gd name="connsiteX105" fmla="*/ 61794 w 90172"/>
                  <a:gd name="connsiteY105" fmla="*/ 87499 h 93256"/>
                  <a:gd name="connsiteX106" fmla="*/ 64262 w 90172"/>
                  <a:gd name="connsiteY106" fmla="*/ 88732 h 93256"/>
                  <a:gd name="connsiteX107" fmla="*/ 71356 w 90172"/>
                  <a:gd name="connsiteY107" fmla="*/ 90172 h 93256"/>
                  <a:gd name="connsiteX108" fmla="*/ 73721 w 90172"/>
                  <a:gd name="connsiteY108" fmla="*/ 90172 h 93256"/>
                  <a:gd name="connsiteX109" fmla="*/ 73824 w 90172"/>
                  <a:gd name="connsiteY109" fmla="*/ 90172 h 93256"/>
                  <a:gd name="connsiteX110" fmla="*/ 78039 w 90172"/>
                  <a:gd name="connsiteY110" fmla="*/ 90892 h 93256"/>
                  <a:gd name="connsiteX111" fmla="*/ 82975 w 90172"/>
                  <a:gd name="connsiteY111" fmla="*/ 92537 h 93256"/>
                  <a:gd name="connsiteX112" fmla="*/ 86779 w 90172"/>
                  <a:gd name="connsiteY112" fmla="*/ 93256 h 93256"/>
                  <a:gd name="connsiteX113" fmla="*/ 86779 w 90172"/>
                  <a:gd name="connsiteY113" fmla="*/ 92948 h 93256"/>
                  <a:gd name="connsiteX114" fmla="*/ 87087 w 90172"/>
                  <a:gd name="connsiteY114" fmla="*/ 92023 h 93256"/>
                  <a:gd name="connsiteX115" fmla="*/ 87087 w 90172"/>
                  <a:gd name="connsiteY115" fmla="*/ 92023 h 93256"/>
                  <a:gd name="connsiteX116" fmla="*/ 87190 w 90172"/>
                  <a:gd name="connsiteY116" fmla="*/ 91920 h 93256"/>
                  <a:gd name="connsiteX117" fmla="*/ 87807 w 90172"/>
                  <a:gd name="connsiteY117" fmla="*/ 91611 h 93256"/>
                  <a:gd name="connsiteX118" fmla="*/ 87807 w 90172"/>
                  <a:gd name="connsiteY118" fmla="*/ 91611 h 93256"/>
                  <a:gd name="connsiteX119" fmla="*/ 90172 w 90172"/>
                  <a:gd name="connsiteY119" fmla="*/ 92125 h 93256"/>
                  <a:gd name="connsiteX120" fmla="*/ 55625 w 90172"/>
                  <a:gd name="connsiteY120" fmla="*/ 8328 h 93256"/>
                  <a:gd name="connsiteX121" fmla="*/ 49661 w 90172"/>
                  <a:gd name="connsiteY121" fmla="*/ 6786 h 93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</a:cxnLst>
                <a:rect l="l" t="t" r="r" b="b"/>
                <a:pathLst>
                  <a:path w="90172" h="93256">
                    <a:moveTo>
                      <a:pt x="49661" y="6786"/>
                    </a:moveTo>
                    <a:cubicBezTo>
                      <a:pt x="46063" y="3702"/>
                      <a:pt x="43390" y="2570"/>
                      <a:pt x="41436" y="3290"/>
                    </a:cubicBezTo>
                    <a:cubicBezTo>
                      <a:pt x="40716" y="3599"/>
                      <a:pt x="39997" y="3702"/>
                      <a:pt x="39277" y="3599"/>
                    </a:cubicBezTo>
                    <a:cubicBezTo>
                      <a:pt x="36809" y="3496"/>
                      <a:pt x="34342" y="2159"/>
                      <a:pt x="31874" y="823"/>
                    </a:cubicBezTo>
                    <a:cubicBezTo>
                      <a:pt x="31463" y="617"/>
                      <a:pt x="31154" y="308"/>
                      <a:pt x="30743" y="0"/>
                    </a:cubicBezTo>
                    <a:cubicBezTo>
                      <a:pt x="29817" y="308"/>
                      <a:pt x="29201" y="720"/>
                      <a:pt x="28995" y="1131"/>
                    </a:cubicBezTo>
                    <a:cubicBezTo>
                      <a:pt x="28892" y="1337"/>
                      <a:pt x="28892" y="1645"/>
                      <a:pt x="28892" y="1954"/>
                    </a:cubicBezTo>
                    <a:cubicBezTo>
                      <a:pt x="28892" y="1954"/>
                      <a:pt x="28892" y="1954"/>
                      <a:pt x="28892" y="1954"/>
                    </a:cubicBezTo>
                    <a:cubicBezTo>
                      <a:pt x="28892" y="2262"/>
                      <a:pt x="28892" y="2673"/>
                      <a:pt x="28995" y="2982"/>
                    </a:cubicBezTo>
                    <a:cubicBezTo>
                      <a:pt x="28995" y="3290"/>
                      <a:pt x="29098" y="3702"/>
                      <a:pt x="29098" y="4113"/>
                    </a:cubicBezTo>
                    <a:cubicBezTo>
                      <a:pt x="29098" y="4832"/>
                      <a:pt x="28995" y="5552"/>
                      <a:pt x="28481" y="6169"/>
                    </a:cubicBezTo>
                    <a:cubicBezTo>
                      <a:pt x="28481" y="6169"/>
                      <a:pt x="28378" y="6272"/>
                      <a:pt x="28378" y="6272"/>
                    </a:cubicBezTo>
                    <a:cubicBezTo>
                      <a:pt x="27967" y="6786"/>
                      <a:pt x="27247" y="6992"/>
                      <a:pt x="26425" y="6992"/>
                    </a:cubicBezTo>
                    <a:cubicBezTo>
                      <a:pt x="26425" y="6992"/>
                      <a:pt x="26425" y="6992"/>
                      <a:pt x="26425" y="6992"/>
                    </a:cubicBezTo>
                    <a:cubicBezTo>
                      <a:pt x="25705" y="6992"/>
                      <a:pt x="24882" y="6889"/>
                      <a:pt x="24060" y="6786"/>
                    </a:cubicBezTo>
                    <a:cubicBezTo>
                      <a:pt x="21489" y="6478"/>
                      <a:pt x="19638" y="6375"/>
                      <a:pt x="18919" y="7711"/>
                    </a:cubicBezTo>
                    <a:cubicBezTo>
                      <a:pt x="18507" y="8431"/>
                      <a:pt x="18405" y="9151"/>
                      <a:pt x="18507" y="10076"/>
                    </a:cubicBezTo>
                    <a:lnTo>
                      <a:pt x="18507" y="10282"/>
                    </a:lnTo>
                    <a:cubicBezTo>
                      <a:pt x="18507" y="10282"/>
                      <a:pt x="18507" y="10282"/>
                      <a:pt x="18507" y="10282"/>
                    </a:cubicBezTo>
                    <a:lnTo>
                      <a:pt x="18507" y="10487"/>
                    </a:lnTo>
                    <a:cubicBezTo>
                      <a:pt x="18713" y="11824"/>
                      <a:pt x="19330" y="13264"/>
                      <a:pt x="20358" y="14497"/>
                    </a:cubicBezTo>
                    <a:cubicBezTo>
                      <a:pt x="21386" y="15731"/>
                      <a:pt x="22106" y="16759"/>
                      <a:pt x="22723" y="17685"/>
                    </a:cubicBezTo>
                    <a:cubicBezTo>
                      <a:pt x="23340" y="18713"/>
                      <a:pt x="23648" y="19536"/>
                      <a:pt x="23648" y="20152"/>
                    </a:cubicBezTo>
                    <a:cubicBezTo>
                      <a:pt x="23648" y="20461"/>
                      <a:pt x="23648" y="20769"/>
                      <a:pt x="23443" y="20975"/>
                    </a:cubicBezTo>
                    <a:cubicBezTo>
                      <a:pt x="23340" y="21078"/>
                      <a:pt x="23237" y="21283"/>
                      <a:pt x="23031" y="21489"/>
                    </a:cubicBezTo>
                    <a:cubicBezTo>
                      <a:pt x="23031" y="21489"/>
                      <a:pt x="23031" y="21489"/>
                      <a:pt x="23031" y="21489"/>
                    </a:cubicBezTo>
                    <a:cubicBezTo>
                      <a:pt x="23031" y="21489"/>
                      <a:pt x="23031" y="21489"/>
                      <a:pt x="23031" y="21489"/>
                    </a:cubicBezTo>
                    <a:cubicBezTo>
                      <a:pt x="23031" y="21489"/>
                      <a:pt x="23031" y="21489"/>
                      <a:pt x="23031" y="21489"/>
                    </a:cubicBezTo>
                    <a:cubicBezTo>
                      <a:pt x="23031" y="21489"/>
                      <a:pt x="23031" y="21489"/>
                      <a:pt x="23031" y="21489"/>
                    </a:cubicBezTo>
                    <a:cubicBezTo>
                      <a:pt x="23031" y="21489"/>
                      <a:pt x="23031" y="21489"/>
                      <a:pt x="23031" y="21489"/>
                    </a:cubicBezTo>
                    <a:cubicBezTo>
                      <a:pt x="23031" y="21489"/>
                      <a:pt x="23031" y="21489"/>
                      <a:pt x="23031" y="21489"/>
                    </a:cubicBezTo>
                    <a:cubicBezTo>
                      <a:pt x="23031" y="21489"/>
                      <a:pt x="23031" y="21489"/>
                      <a:pt x="23031" y="21489"/>
                    </a:cubicBezTo>
                    <a:cubicBezTo>
                      <a:pt x="23031" y="21489"/>
                      <a:pt x="23031" y="21489"/>
                      <a:pt x="23031" y="21489"/>
                    </a:cubicBezTo>
                    <a:cubicBezTo>
                      <a:pt x="23031" y="21489"/>
                      <a:pt x="23031" y="21489"/>
                      <a:pt x="23031" y="21489"/>
                    </a:cubicBezTo>
                    <a:cubicBezTo>
                      <a:pt x="23031" y="21489"/>
                      <a:pt x="23031" y="21489"/>
                      <a:pt x="23031" y="21489"/>
                    </a:cubicBezTo>
                    <a:cubicBezTo>
                      <a:pt x="23031" y="21489"/>
                      <a:pt x="23031" y="21489"/>
                      <a:pt x="23031" y="21489"/>
                    </a:cubicBezTo>
                    <a:cubicBezTo>
                      <a:pt x="22929" y="21592"/>
                      <a:pt x="22826" y="21592"/>
                      <a:pt x="22723" y="21695"/>
                    </a:cubicBezTo>
                    <a:cubicBezTo>
                      <a:pt x="22723" y="21695"/>
                      <a:pt x="22723" y="21695"/>
                      <a:pt x="22723" y="21695"/>
                    </a:cubicBezTo>
                    <a:cubicBezTo>
                      <a:pt x="22723" y="21695"/>
                      <a:pt x="22620" y="21695"/>
                      <a:pt x="22620" y="21798"/>
                    </a:cubicBezTo>
                    <a:cubicBezTo>
                      <a:pt x="22620" y="21798"/>
                      <a:pt x="22620" y="21798"/>
                      <a:pt x="22620" y="21798"/>
                    </a:cubicBezTo>
                    <a:cubicBezTo>
                      <a:pt x="22620" y="21798"/>
                      <a:pt x="22620" y="21798"/>
                      <a:pt x="22620" y="21798"/>
                    </a:cubicBezTo>
                    <a:cubicBezTo>
                      <a:pt x="22620" y="21798"/>
                      <a:pt x="22620" y="21798"/>
                      <a:pt x="22620" y="21798"/>
                    </a:cubicBezTo>
                    <a:cubicBezTo>
                      <a:pt x="22517" y="21798"/>
                      <a:pt x="22414" y="21798"/>
                      <a:pt x="22414" y="21900"/>
                    </a:cubicBezTo>
                    <a:cubicBezTo>
                      <a:pt x="22414" y="21900"/>
                      <a:pt x="22414" y="21900"/>
                      <a:pt x="22414" y="21900"/>
                    </a:cubicBezTo>
                    <a:cubicBezTo>
                      <a:pt x="22414" y="21900"/>
                      <a:pt x="22414" y="21900"/>
                      <a:pt x="22414" y="21900"/>
                    </a:cubicBezTo>
                    <a:cubicBezTo>
                      <a:pt x="22414" y="21900"/>
                      <a:pt x="22414" y="21900"/>
                      <a:pt x="22414" y="21900"/>
                    </a:cubicBezTo>
                    <a:cubicBezTo>
                      <a:pt x="22414" y="21900"/>
                      <a:pt x="22414" y="21900"/>
                      <a:pt x="22414" y="21900"/>
                    </a:cubicBezTo>
                    <a:cubicBezTo>
                      <a:pt x="22414" y="21900"/>
                      <a:pt x="22414" y="21900"/>
                      <a:pt x="22414" y="21900"/>
                    </a:cubicBezTo>
                    <a:cubicBezTo>
                      <a:pt x="22414" y="21900"/>
                      <a:pt x="22414" y="21900"/>
                      <a:pt x="22414" y="21900"/>
                    </a:cubicBezTo>
                    <a:cubicBezTo>
                      <a:pt x="22414" y="21900"/>
                      <a:pt x="22414" y="21900"/>
                      <a:pt x="22414" y="21900"/>
                    </a:cubicBezTo>
                    <a:cubicBezTo>
                      <a:pt x="22414" y="21900"/>
                      <a:pt x="22414" y="21900"/>
                      <a:pt x="22414" y="21900"/>
                    </a:cubicBezTo>
                    <a:cubicBezTo>
                      <a:pt x="22312" y="21900"/>
                      <a:pt x="22209" y="21900"/>
                      <a:pt x="22209" y="21900"/>
                    </a:cubicBezTo>
                    <a:cubicBezTo>
                      <a:pt x="22209" y="21900"/>
                      <a:pt x="22209" y="21900"/>
                      <a:pt x="22106" y="21900"/>
                    </a:cubicBezTo>
                    <a:cubicBezTo>
                      <a:pt x="22106" y="21900"/>
                      <a:pt x="22106" y="21900"/>
                      <a:pt x="22106" y="21900"/>
                    </a:cubicBezTo>
                    <a:cubicBezTo>
                      <a:pt x="22106" y="21900"/>
                      <a:pt x="22003" y="21900"/>
                      <a:pt x="22003" y="21900"/>
                    </a:cubicBezTo>
                    <a:cubicBezTo>
                      <a:pt x="22003" y="22106"/>
                      <a:pt x="22003" y="22414"/>
                      <a:pt x="22003" y="22620"/>
                    </a:cubicBezTo>
                    <a:cubicBezTo>
                      <a:pt x="22003" y="22826"/>
                      <a:pt x="22003" y="23134"/>
                      <a:pt x="22003" y="23340"/>
                    </a:cubicBezTo>
                    <a:cubicBezTo>
                      <a:pt x="22003" y="24060"/>
                      <a:pt x="21900" y="24779"/>
                      <a:pt x="21284" y="25396"/>
                    </a:cubicBezTo>
                    <a:cubicBezTo>
                      <a:pt x="21078" y="25499"/>
                      <a:pt x="20872" y="25705"/>
                      <a:pt x="20667" y="25807"/>
                    </a:cubicBezTo>
                    <a:cubicBezTo>
                      <a:pt x="20667" y="25807"/>
                      <a:pt x="20667" y="25807"/>
                      <a:pt x="20667" y="25807"/>
                    </a:cubicBezTo>
                    <a:cubicBezTo>
                      <a:pt x="19330" y="26424"/>
                      <a:pt x="18096" y="29817"/>
                      <a:pt x="18816" y="31462"/>
                    </a:cubicBezTo>
                    <a:cubicBezTo>
                      <a:pt x="18919" y="31668"/>
                      <a:pt x="19124" y="31977"/>
                      <a:pt x="19227" y="32285"/>
                    </a:cubicBezTo>
                    <a:cubicBezTo>
                      <a:pt x="19330" y="32593"/>
                      <a:pt x="19536" y="32902"/>
                      <a:pt x="19741" y="33210"/>
                    </a:cubicBezTo>
                    <a:cubicBezTo>
                      <a:pt x="19741" y="33210"/>
                      <a:pt x="19741" y="33210"/>
                      <a:pt x="19741" y="33210"/>
                    </a:cubicBezTo>
                    <a:cubicBezTo>
                      <a:pt x="21489" y="36603"/>
                      <a:pt x="22209" y="38146"/>
                      <a:pt x="21592" y="39277"/>
                    </a:cubicBezTo>
                    <a:cubicBezTo>
                      <a:pt x="21284" y="39688"/>
                      <a:pt x="20872" y="39996"/>
                      <a:pt x="20358" y="39996"/>
                    </a:cubicBezTo>
                    <a:cubicBezTo>
                      <a:pt x="20358" y="39996"/>
                      <a:pt x="20358" y="39996"/>
                      <a:pt x="20358" y="39996"/>
                    </a:cubicBezTo>
                    <a:cubicBezTo>
                      <a:pt x="18302" y="39996"/>
                      <a:pt x="14600" y="41025"/>
                      <a:pt x="14498" y="42156"/>
                    </a:cubicBezTo>
                    <a:cubicBezTo>
                      <a:pt x="14498" y="42361"/>
                      <a:pt x="14498" y="42567"/>
                      <a:pt x="14395" y="42670"/>
                    </a:cubicBezTo>
                    <a:cubicBezTo>
                      <a:pt x="14189" y="43904"/>
                      <a:pt x="13778" y="45240"/>
                      <a:pt x="12647" y="46063"/>
                    </a:cubicBezTo>
                    <a:cubicBezTo>
                      <a:pt x="12544" y="46166"/>
                      <a:pt x="12441" y="46166"/>
                      <a:pt x="12338" y="46268"/>
                    </a:cubicBezTo>
                    <a:cubicBezTo>
                      <a:pt x="11413" y="46782"/>
                      <a:pt x="10076" y="46885"/>
                      <a:pt x="8534" y="46474"/>
                    </a:cubicBezTo>
                    <a:cubicBezTo>
                      <a:pt x="7197" y="46166"/>
                      <a:pt x="4319" y="45857"/>
                      <a:pt x="0" y="45754"/>
                    </a:cubicBezTo>
                    <a:cubicBezTo>
                      <a:pt x="926" y="48942"/>
                      <a:pt x="3187" y="52335"/>
                      <a:pt x="6066" y="54699"/>
                    </a:cubicBezTo>
                    <a:cubicBezTo>
                      <a:pt x="6786" y="55316"/>
                      <a:pt x="7609" y="55933"/>
                      <a:pt x="8431" y="56447"/>
                    </a:cubicBezTo>
                    <a:cubicBezTo>
                      <a:pt x="9871" y="57373"/>
                      <a:pt x="11721" y="59223"/>
                      <a:pt x="13366" y="61280"/>
                    </a:cubicBezTo>
                    <a:cubicBezTo>
                      <a:pt x="13366" y="61280"/>
                      <a:pt x="13366" y="61280"/>
                      <a:pt x="13366" y="61280"/>
                    </a:cubicBezTo>
                    <a:cubicBezTo>
                      <a:pt x="13366" y="61280"/>
                      <a:pt x="13366" y="61280"/>
                      <a:pt x="13366" y="61280"/>
                    </a:cubicBezTo>
                    <a:cubicBezTo>
                      <a:pt x="13366" y="61280"/>
                      <a:pt x="13366" y="61280"/>
                      <a:pt x="13366" y="61280"/>
                    </a:cubicBezTo>
                    <a:cubicBezTo>
                      <a:pt x="13366" y="61280"/>
                      <a:pt x="13366" y="61280"/>
                      <a:pt x="13366" y="61280"/>
                    </a:cubicBezTo>
                    <a:cubicBezTo>
                      <a:pt x="15629" y="64159"/>
                      <a:pt x="17479" y="67449"/>
                      <a:pt x="17582" y="69300"/>
                    </a:cubicBezTo>
                    <a:cubicBezTo>
                      <a:pt x="17582" y="69300"/>
                      <a:pt x="17582" y="69402"/>
                      <a:pt x="17582" y="69402"/>
                    </a:cubicBezTo>
                    <a:cubicBezTo>
                      <a:pt x="17582" y="70328"/>
                      <a:pt x="17171" y="70842"/>
                      <a:pt x="16759" y="71048"/>
                    </a:cubicBezTo>
                    <a:cubicBezTo>
                      <a:pt x="15012" y="72179"/>
                      <a:pt x="12955" y="75366"/>
                      <a:pt x="13572" y="77011"/>
                    </a:cubicBezTo>
                    <a:cubicBezTo>
                      <a:pt x="13572" y="77114"/>
                      <a:pt x="13675" y="77217"/>
                      <a:pt x="13675" y="77320"/>
                    </a:cubicBezTo>
                    <a:cubicBezTo>
                      <a:pt x="14086" y="78039"/>
                      <a:pt x="15629" y="78965"/>
                      <a:pt x="17068" y="79890"/>
                    </a:cubicBezTo>
                    <a:cubicBezTo>
                      <a:pt x="17891" y="80404"/>
                      <a:pt x="18816" y="80918"/>
                      <a:pt x="19638" y="81535"/>
                    </a:cubicBezTo>
                    <a:cubicBezTo>
                      <a:pt x="21078" y="82563"/>
                      <a:pt x="22312" y="83797"/>
                      <a:pt x="22826" y="85237"/>
                    </a:cubicBezTo>
                    <a:cubicBezTo>
                      <a:pt x="23340" y="86779"/>
                      <a:pt x="24882" y="89761"/>
                      <a:pt x="26939" y="92845"/>
                    </a:cubicBezTo>
                    <a:cubicBezTo>
                      <a:pt x="27041" y="92845"/>
                      <a:pt x="27247" y="92845"/>
                      <a:pt x="27350" y="92845"/>
                    </a:cubicBezTo>
                    <a:cubicBezTo>
                      <a:pt x="30023" y="93051"/>
                      <a:pt x="31257" y="92948"/>
                      <a:pt x="31668" y="91714"/>
                    </a:cubicBezTo>
                    <a:cubicBezTo>
                      <a:pt x="31771" y="91406"/>
                      <a:pt x="31874" y="91097"/>
                      <a:pt x="31874" y="90789"/>
                    </a:cubicBezTo>
                    <a:cubicBezTo>
                      <a:pt x="31874" y="90583"/>
                      <a:pt x="31977" y="90377"/>
                      <a:pt x="31977" y="90172"/>
                    </a:cubicBezTo>
                    <a:cubicBezTo>
                      <a:pt x="32388" y="88115"/>
                      <a:pt x="33005" y="85751"/>
                      <a:pt x="36809" y="85237"/>
                    </a:cubicBezTo>
                    <a:cubicBezTo>
                      <a:pt x="36809" y="85237"/>
                      <a:pt x="36809" y="85237"/>
                      <a:pt x="36809" y="85237"/>
                    </a:cubicBezTo>
                    <a:cubicBezTo>
                      <a:pt x="36809" y="85237"/>
                      <a:pt x="36912" y="85237"/>
                      <a:pt x="36912" y="85237"/>
                    </a:cubicBezTo>
                    <a:cubicBezTo>
                      <a:pt x="36912" y="85237"/>
                      <a:pt x="36912" y="85237"/>
                      <a:pt x="37015" y="85237"/>
                    </a:cubicBezTo>
                    <a:cubicBezTo>
                      <a:pt x="37118" y="85237"/>
                      <a:pt x="37118" y="85237"/>
                      <a:pt x="37220" y="85237"/>
                    </a:cubicBezTo>
                    <a:cubicBezTo>
                      <a:pt x="37220" y="85237"/>
                      <a:pt x="37220" y="85237"/>
                      <a:pt x="37220" y="85237"/>
                    </a:cubicBezTo>
                    <a:cubicBezTo>
                      <a:pt x="37220" y="85237"/>
                      <a:pt x="37323" y="85237"/>
                      <a:pt x="37323" y="85237"/>
                    </a:cubicBezTo>
                    <a:cubicBezTo>
                      <a:pt x="37323" y="85237"/>
                      <a:pt x="37323" y="85237"/>
                      <a:pt x="37323" y="85237"/>
                    </a:cubicBezTo>
                    <a:cubicBezTo>
                      <a:pt x="37426" y="85237"/>
                      <a:pt x="37426" y="85237"/>
                      <a:pt x="37529" y="85237"/>
                    </a:cubicBezTo>
                    <a:cubicBezTo>
                      <a:pt x="37632" y="85237"/>
                      <a:pt x="37632" y="85237"/>
                      <a:pt x="37735" y="85237"/>
                    </a:cubicBezTo>
                    <a:cubicBezTo>
                      <a:pt x="37837" y="85237"/>
                      <a:pt x="37940" y="85237"/>
                      <a:pt x="38146" y="85237"/>
                    </a:cubicBezTo>
                    <a:cubicBezTo>
                      <a:pt x="38146" y="85237"/>
                      <a:pt x="38249" y="85237"/>
                      <a:pt x="38249" y="85237"/>
                    </a:cubicBezTo>
                    <a:cubicBezTo>
                      <a:pt x="46063" y="85237"/>
                      <a:pt x="56345" y="85545"/>
                      <a:pt x="61794" y="87499"/>
                    </a:cubicBezTo>
                    <a:cubicBezTo>
                      <a:pt x="62822" y="87807"/>
                      <a:pt x="63542" y="88218"/>
                      <a:pt x="64262" y="88732"/>
                    </a:cubicBezTo>
                    <a:cubicBezTo>
                      <a:pt x="66421" y="90275"/>
                      <a:pt x="68786" y="90275"/>
                      <a:pt x="71356" y="90172"/>
                    </a:cubicBezTo>
                    <a:cubicBezTo>
                      <a:pt x="72076" y="90172"/>
                      <a:pt x="72898" y="90172"/>
                      <a:pt x="73721" y="90172"/>
                    </a:cubicBezTo>
                    <a:cubicBezTo>
                      <a:pt x="73721" y="90172"/>
                      <a:pt x="73721" y="90172"/>
                      <a:pt x="73824" y="90172"/>
                    </a:cubicBezTo>
                    <a:cubicBezTo>
                      <a:pt x="75160" y="90172"/>
                      <a:pt x="76600" y="90377"/>
                      <a:pt x="78039" y="90892"/>
                    </a:cubicBezTo>
                    <a:cubicBezTo>
                      <a:pt x="79993" y="91611"/>
                      <a:pt x="81638" y="92125"/>
                      <a:pt x="82975" y="92537"/>
                    </a:cubicBezTo>
                    <a:cubicBezTo>
                      <a:pt x="84825" y="93051"/>
                      <a:pt x="86162" y="93256"/>
                      <a:pt x="86779" y="93256"/>
                    </a:cubicBezTo>
                    <a:cubicBezTo>
                      <a:pt x="86779" y="93154"/>
                      <a:pt x="86779" y="93051"/>
                      <a:pt x="86779" y="92948"/>
                    </a:cubicBezTo>
                    <a:cubicBezTo>
                      <a:pt x="86779" y="92537"/>
                      <a:pt x="86985" y="92228"/>
                      <a:pt x="87087" y="92023"/>
                    </a:cubicBezTo>
                    <a:cubicBezTo>
                      <a:pt x="87087" y="92023"/>
                      <a:pt x="87087" y="92023"/>
                      <a:pt x="87087" y="92023"/>
                    </a:cubicBezTo>
                    <a:cubicBezTo>
                      <a:pt x="87087" y="92023"/>
                      <a:pt x="87087" y="92023"/>
                      <a:pt x="87190" y="91920"/>
                    </a:cubicBezTo>
                    <a:cubicBezTo>
                      <a:pt x="87396" y="91714"/>
                      <a:pt x="87602" y="91714"/>
                      <a:pt x="87807" y="91611"/>
                    </a:cubicBezTo>
                    <a:cubicBezTo>
                      <a:pt x="87807" y="91611"/>
                      <a:pt x="87807" y="91611"/>
                      <a:pt x="87807" y="91611"/>
                    </a:cubicBezTo>
                    <a:cubicBezTo>
                      <a:pt x="88321" y="91508"/>
                      <a:pt x="89144" y="91714"/>
                      <a:pt x="90172" y="92125"/>
                    </a:cubicBezTo>
                    <a:cubicBezTo>
                      <a:pt x="79582" y="63747"/>
                      <a:pt x="68066" y="35781"/>
                      <a:pt x="55625" y="8328"/>
                    </a:cubicBezTo>
                    <a:cubicBezTo>
                      <a:pt x="53569" y="9048"/>
                      <a:pt x="51923" y="8740"/>
                      <a:pt x="49661" y="6786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862" name="Freihandform: Form 861">
                <a:extLst>
                  <a:ext uri="{FF2B5EF4-FFF2-40B4-BE49-F238E27FC236}">
                    <a16:creationId xmlns:a16="http://schemas.microsoft.com/office/drawing/2014/main" id="{57F36D16-3A43-4B52-B145-D034B9588CB9}"/>
                  </a:ext>
                </a:extLst>
              </p:cNvPr>
              <p:cNvSpPr/>
              <p:nvPr/>
            </p:nvSpPr>
            <p:spPr bwMode="gray">
              <a:xfrm>
                <a:off x="7147804" y="3877679"/>
                <a:ext cx="58812" cy="85030"/>
              </a:xfrm>
              <a:custGeom>
                <a:avLst/>
                <a:gdLst>
                  <a:gd name="connsiteX0" fmla="*/ 13469 w 58812"/>
                  <a:gd name="connsiteY0" fmla="*/ 84003 h 85030"/>
                  <a:gd name="connsiteX1" fmla="*/ 13469 w 58812"/>
                  <a:gd name="connsiteY1" fmla="*/ 84003 h 85030"/>
                  <a:gd name="connsiteX2" fmla="*/ 49353 w 58812"/>
                  <a:gd name="connsiteY2" fmla="*/ 77114 h 85030"/>
                  <a:gd name="connsiteX3" fmla="*/ 58401 w 58812"/>
                  <a:gd name="connsiteY3" fmla="*/ 74132 h 85030"/>
                  <a:gd name="connsiteX4" fmla="*/ 58812 w 58812"/>
                  <a:gd name="connsiteY4" fmla="*/ 74029 h 85030"/>
                  <a:gd name="connsiteX5" fmla="*/ 57373 w 58812"/>
                  <a:gd name="connsiteY5" fmla="*/ 70122 h 85030"/>
                  <a:gd name="connsiteX6" fmla="*/ 55316 w 58812"/>
                  <a:gd name="connsiteY6" fmla="*/ 60766 h 85030"/>
                  <a:gd name="connsiteX7" fmla="*/ 50792 w 58812"/>
                  <a:gd name="connsiteY7" fmla="*/ 39585 h 85030"/>
                  <a:gd name="connsiteX8" fmla="*/ 49250 w 58812"/>
                  <a:gd name="connsiteY8" fmla="*/ 26630 h 85030"/>
                  <a:gd name="connsiteX9" fmla="*/ 49353 w 58812"/>
                  <a:gd name="connsiteY9" fmla="*/ 20461 h 85030"/>
                  <a:gd name="connsiteX10" fmla="*/ 49456 w 58812"/>
                  <a:gd name="connsiteY10" fmla="*/ 17376 h 85030"/>
                  <a:gd name="connsiteX11" fmla="*/ 49456 w 58812"/>
                  <a:gd name="connsiteY11" fmla="*/ 17376 h 85030"/>
                  <a:gd name="connsiteX12" fmla="*/ 45857 w 58812"/>
                  <a:gd name="connsiteY12" fmla="*/ 8945 h 85030"/>
                  <a:gd name="connsiteX13" fmla="*/ 44726 w 58812"/>
                  <a:gd name="connsiteY13" fmla="*/ 7711 h 85030"/>
                  <a:gd name="connsiteX14" fmla="*/ 42156 w 58812"/>
                  <a:gd name="connsiteY14" fmla="*/ 0 h 85030"/>
                  <a:gd name="connsiteX15" fmla="*/ 41333 w 58812"/>
                  <a:gd name="connsiteY15" fmla="*/ 1542 h 85030"/>
                  <a:gd name="connsiteX16" fmla="*/ 39688 w 58812"/>
                  <a:gd name="connsiteY16" fmla="*/ 3393 h 85030"/>
                  <a:gd name="connsiteX17" fmla="*/ 38249 w 58812"/>
                  <a:gd name="connsiteY17" fmla="*/ 2570 h 85030"/>
                  <a:gd name="connsiteX18" fmla="*/ 7095 w 58812"/>
                  <a:gd name="connsiteY18" fmla="*/ 1028 h 85030"/>
                  <a:gd name="connsiteX19" fmla="*/ 2570 w 58812"/>
                  <a:gd name="connsiteY19" fmla="*/ 1954 h 85030"/>
                  <a:gd name="connsiteX20" fmla="*/ 2468 w 58812"/>
                  <a:gd name="connsiteY20" fmla="*/ 2776 h 85030"/>
                  <a:gd name="connsiteX21" fmla="*/ 4524 w 58812"/>
                  <a:gd name="connsiteY21" fmla="*/ 10590 h 85030"/>
                  <a:gd name="connsiteX22" fmla="*/ 6272 w 58812"/>
                  <a:gd name="connsiteY22" fmla="*/ 16862 h 85030"/>
                  <a:gd name="connsiteX23" fmla="*/ 6272 w 58812"/>
                  <a:gd name="connsiteY23" fmla="*/ 17171 h 85030"/>
                  <a:gd name="connsiteX24" fmla="*/ 6272 w 58812"/>
                  <a:gd name="connsiteY24" fmla="*/ 17274 h 85030"/>
                  <a:gd name="connsiteX25" fmla="*/ 4730 w 58812"/>
                  <a:gd name="connsiteY25" fmla="*/ 20564 h 85030"/>
                  <a:gd name="connsiteX26" fmla="*/ 10590 w 58812"/>
                  <a:gd name="connsiteY26" fmla="*/ 44006 h 85030"/>
                  <a:gd name="connsiteX27" fmla="*/ 10590 w 58812"/>
                  <a:gd name="connsiteY27" fmla="*/ 44315 h 85030"/>
                  <a:gd name="connsiteX28" fmla="*/ 10590 w 58812"/>
                  <a:gd name="connsiteY28" fmla="*/ 44418 h 85030"/>
                  <a:gd name="connsiteX29" fmla="*/ 7814 w 58812"/>
                  <a:gd name="connsiteY29" fmla="*/ 49661 h 85030"/>
                  <a:gd name="connsiteX30" fmla="*/ 5244 w 58812"/>
                  <a:gd name="connsiteY30" fmla="*/ 54700 h 85030"/>
                  <a:gd name="connsiteX31" fmla="*/ 2262 w 58812"/>
                  <a:gd name="connsiteY31" fmla="*/ 64673 h 85030"/>
                  <a:gd name="connsiteX32" fmla="*/ 1954 w 58812"/>
                  <a:gd name="connsiteY32" fmla="*/ 65290 h 85030"/>
                  <a:gd name="connsiteX33" fmla="*/ 1645 w 58812"/>
                  <a:gd name="connsiteY33" fmla="*/ 66010 h 85030"/>
                  <a:gd name="connsiteX34" fmla="*/ 0 w 58812"/>
                  <a:gd name="connsiteY34" fmla="*/ 70328 h 85030"/>
                  <a:gd name="connsiteX35" fmla="*/ 0 w 58812"/>
                  <a:gd name="connsiteY35" fmla="*/ 70534 h 85030"/>
                  <a:gd name="connsiteX36" fmla="*/ 5141 w 58812"/>
                  <a:gd name="connsiteY36" fmla="*/ 85031 h 85030"/>
                  <a:gd name="connsiteX37" fmla="*/ 13469 w 58812"/>
                  <a:gd name="connsiteY37" fmla="*/ 84003 h 85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8812" h="85030">
                    <a:moveTo>
                      <a:pt x="13469" y="84003"/>
                    </a:moveTo>
                    <a:lnTo>
                      <a:pt x="13469" y="84003"/>
                    </a:lnTo>
                    <a:cubicBezTo>
                      <a:pt x="26116" y="82769"/>
                      <a:pt x="37837" y="80507"/>
                      <a:pt x="49353" y="77114"/>
                    </a:cubicBezTo>
                    <a:cubicBezTo>
                      <a:pt x="52335" y="76189"/>
                      <a:pt x="55419" y="75160"/>
                      <a:pt x="58401" y="74132"/>
                    </a:cubicBezTo>
                    <a:lnTo>
                      <a:pt x="58812" y="74029"/>
                    </a:lnTo>
                    <a:cubicBezTo>
                      <a:pt x="58298" y="72898"/>
                      <a:pt x="57784" y="71562"/>
                      <a:pt x="57373" y="70122"/>
                    </a:cubicBezTo>
                    <a:cubicBezTo>
                      <a:pt x="56345" y="67141"/>
                      <a:pt x="55419" y="63645"/>
                      <a:pt x="55316" y="60766"/>
                    </a:cubicBezTo>
                    <a:cubicBezTo>
                      <a:pt x="55111" y="52643"/>
                      <a:pt x="52849" y="44520"/>
                      <a:pt x="50792" y="39585"/>
                    </a:cubicBezTo>
                    <a:cubicBezTo>
                      <a:pt x="49456" y="36501"/>
                      <a:pt x="49250" y="31360"/>
                      <a:pt x="49250" y="26630"/>
                    </a:cubicBezTo>
                    <a:cubicBezTo>
                      <a:pt x="49250" y="24368"/>
                      <a:pt x="49353" y="22312"/>
                      <a:pt x="49353" y="20461"/>
                    </a:cubicBezTo>
                    <a:cubicBezTo>
                      <a:pt x="49353" y="19227"/>
                      <a:pt x="49456" y="18199"/>
                      <a:pt x="49456" y="17376"/>
                    </a:cubicBezTo>
                    <a:lnTo>
                      <a:pt x="49456" y="17376"/>
                    </a:lnTo>
                    <a:cubicBezTo>
                      <a:pt x="49456" y="13161"/>
                      <a:pt x="48325" y="10385"/>
                      <a:pt x="45857" y="8945"/>
                    </a:cubicBezTo>
                    <a:cubicBezTo>
                      <a:pt x="45549" y="8740"/>
                      <a:pt x="45137" y="8431"/>
                      <a:pt x="44726" y="7711"/>
                    </a:cubicBezTo>
                    <a:cubicBezTo>
                      <a:pt x="44006" y="6478"/>
                      <a:pt x="43184" y="4318"/>
                      <a:pt x="42156" y="0"/>
                    </a:cubicBezTo>
                    <a:cubicBezTo>
                      <a:pt x="41847" y="514"/>
                      <a:pt x="41641" y="1028"/>
                      <a:pt x="41333" y="1542"/>
                    </a:cubicBezTo>
                    <a:cubicBezTo>
                      <a:pt x="40922" y="2468"/>
                      <a:pt x="40613" y="3290"/>
                      <a:pt x="39688" y="3393"/>
                    </a:cubicBezTo>
                    <a:cubicBezTo>
                      <a:pt x="38865" y="3393"/>
                      <a:pt x="38454" y="2879"/>
                      <a:pt x="38249" y="2570"/>
                    </a:cubicBezTo>
                    <a:cubicBezTo>
                      <a:pt x="35884" y="925"/>
                      <a:pt x="16245" y="206"/>
                      <a:pt x="7095" y="1028"/>
                    </a:cubicBezTo>
                    <a:cubicBezTo>
                      <a:pt x="4730" y="1234"/>
                      <a:pt x="3085" y="1542"/>
                      <a:pt x="2570" y="1954"/>
                    </a:cubicBezTo>
                    <a:cubicBezTo>
                      <a:pt x="2468" y="2159"/>
                      <a:pt x="2468" y="2468"/>
                      <a:pt x="2468" y="2776"/>
                    </a:cubicBezTo>
                    <a:cubicBezTo>
                      <a:pt x="2468" y="4627"/>
                      <a:pt x="3702" y="8123"/>
                      <a:pt x="4524" y="10590"/>
                    </a:cubicBezTo>
                    <a:cubicBezTo>
                      <a:pt x="5552" y="13572"/>
                      <a:pt x="6272" y="15526"/>
                      <a:pt x="6272" y="16862"/>
                    </a:cubicBezTo>
                    <a:cubicBezTo>
                      <a:pt x="6272" y="16965"/>
                      <a:pt x="6272" y="17068"/>
                      <a:pt x="6272" y="17171"/>
                    </a:cubicBezTo>
                    <a:cubicBezTo>
                      <a:pt x="6272" y="17171"/>
                      <a:pt x="6272" y="17171"/>
                      <a:pt x="6272" y="17274"/>
                    </a:cubicBezTo>
                    <a:cubicBezTo>
                      <a:pt x="6066" y="18816"/>
                      <a:pt x="5552" y="19947"/>
                      <a:pt x="4730" y="20564"/>
                    </a:cubicBezTo>
                    <a:cubicBezTo>
                      <a:pt x="8328" y="28789"/>
                      <a:pt x="10385" y="40716"/>
                      <a:pt x="10590" y="44006"/>
                    </a:cubicBezTo>
                    <a:cubicBezTo>
                      <a:pt x="10590" y="44109"/>
                      <a:pt x="10590" y="44212"/>
                      <a:pt x="10590" y="44315"/>
                    </a:cubicBezTo>
                    <a:cubicBezTo>
                      <a:pt x="10590" y="44315"/>
                      <a:pt x="10590" y="44418"/>
                      <a:pt x="10590" y="44418"/>
                    </a:cubicBezTo>
                    <a:cubicBezTo>
                      <a:pt x="10590" y="46371"/>
                      <a:pt x="9254" y="48016"/>
                      <a:pt x="7814" y="49661"/>
                    </a:cubicBezTo>
                    <a:cubicBezTo>
                      <a:pt x="6375" y="51306"/>
                      <a:pt x="5038" y="52952"/>
                      <a:pt x="5244" y="54700"/>
                    </a:cubicBezTo>
                    <a:cubicBezTo>
                      <a:pt x="5552" y="57373"/>
                      <a:pt x="3804" y="61177"/>
                      <a:pt x="2262" y="64673"/>
                    </a:cubicBezTo>
                    <a:cubicBezTo>
                      <a:pt x="2159" y="64879"/>
                      <a:pt x="2056" y="65084"/>
                      <a:pt x="1954" y="65290"/>
                    </a:cubicBezTo>
                    <a:cubicBezTo>
                      <a:pt x="1851" y="65495"/>
                      <a:pt x="1748" y="65804"/>
                      <a:pt x="1645" y="66010"/>
                    </a:cubicBezTo>
                    <a:cubicBezTo>
                      <a:pt x="823" y="67757"/>
                      <a:pt x="103" y="69505"/>
                      <a:pt x="0" y="70328"/>
                    </a:cubicBezTo>
                    <a:cubicBezTo>
                      <a:pt x="0" y="70431"/>
                      <a:pt x="0" y="70431"/>
                      <a:pt x="0" y="70534"/>
                    </a:cubicBezTo>
                    <a:cubicBezTo>
                      <a:pt x="0" y="72693"/>
                      <a:pt x="2879" y="80610"/>
                      <a:pt x="5141" y="85031"/>
                    </a:cubicBezTo>
                    <a:cubicBezTo>
                      <a:pt x="7917" y="84620"/>
                      <a:pt x="10693" y="84311"/>
                      <a:pt x="13469" y="84003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863" name="Freihandform: Form 862">
                <a:extLst>
                  <a:ext uri="{FF2B5EF4-FFF2-40B4-BE49-F238E27FC236}">
                    <a16:creationId xmlns:a16="http://schemas.microsoft.com/office/drawing/2014/main" id="{AEA772DF-98E8-4D6E-8B26-AB7BC7309728}"/>
                  </a:ext>
                </a:extLst>
              </p:cNvPr>
              <p:cNvSpPr/>
              <p:nvPr/>
            </p:nvSpPr>
            <p:spPr bwMode="gray">
              <a:xfrm>
                <a:off x="7236125" y="3832002"/>
                <a:ext cx="170164" cy="144794"/>
              </a:xfrm>
              <a:custGeom>
                <a:avLst/>
                <a:gdLst>
                  <a:gd name="connsiteX0" fmla="*/ 6066 w 170164"/>
                  <a:gd name="connsiteY0" fmla="*/ 113641 h 144794"/>
                  <a:gd name="connsiteX1" fmla="*/ 6169 w 170164"/>
                  <a:gd name="connsiteY1" fmla="*/ 113846 h 144794"/>
                  <a:gd name="connsiteX2" fmla="*/ 7814 w 170164"/>
                  <a:gd name="connsiteY2" fmla="*/ 115080 h 144794"/>
                  <a:gd name="connsiteX3" fmla="*/ 13161 w 170164"/>
                  <a:gd name="connsiteY3" fmla="*/ 116725 h 144794"/>
                  <a:gd name="connsiteX4" fmla="*/ 20975 w 170164"/>
                  <a:gd name="connsiteY4" fmla="*/ 118062 h 144794"/>
                  <a:gd name="connsiteX5" fmla="*/ 27967 w 170164"/>
                  <a:gd name="connsiteY5" fmla="*/ 119193 h 144794"/>
                  <a:gd name="connsiteX6" fmla="*/ 43081 w 170164"/>
                  <a:gd name="connsiteY6" fmla="*/ 136055 h 144794"/>
                  <a:gd name="connsiteX7" fmla="*/ 43286 w 170164"/>
                  <a:gd name="connsiteY7" fmla="*/ 137803 h 144794"/>
                  <a:gd name="connsiteX8" fmla="*/ 62205 w 170164"/>
                  <a:gd name="connsiteY8" fmla="*/ 144178 h 144794"/>
                  <a:gd name="connsiteX9" fmla="*/ 64776 w 170164"/>
                  <a:gd name="connsiteY9" fmla="*/ 144795 h 144794"/>
                  <a:gd name="connsiteX10" fmla="*/ 65084 w 170164"/>
                  <a:gd name="connsiteY10" fmla="*/ 144795 h 144794"/>
                  <a:gd name="connsiteX11" fmla="*/ 66009 w 170164"/>
                  <a:gd name="connsiteY11" fmla="*/ 144795 h 144794"/>
                  <a:gd name="connsiteX12" fmla="*/ 84208 w 170164"/>
                  <a:gd name="connsiteY12" fmla="*/ 142533 h 144794"/>
                  <a:gd name="connsiteX13" fmla="*/ 86676 w 170164"/>
                  <a:gd name="connsiteY13" fmla="*/ 141710 h 144794"/>
                  <a:gd name="connsiteX14" fmla="*/ 87087 w 170164"/>
                  <a:gd name="connsiteY14" fmla="*/ 140271 h 144794"/>
                  <a:gd name="connsiteX15" fmla="*/ 87087 w 170164"/>
                  <a:gd name="connsiteY15" fmla="*/ 140271 h 144794"/>
                  <a:gd name="connsiteX16" fmla="*/ 87087 w 170164"/>
                  <a:gd name="connsiteY16" fmla="*/ 140168 h 144794"/>
                  <a:gd name="connsiteX17" fmla="*/ 90377 w 170164"/>
                  <a:gd name="connsiteY17" fmla="*/ 126082 h 144794"/>
                  <a:gd name="connsiteX18" fmla="*/ 90480 w 170164"/>
                  <a:gd name="connsiteY18" fmla="*/ 125156 h 144794"/>
                  <a:gd name="connsiteX19" fmla="*/ 90891 w 170164"/>
                  <a:gd name="connsiteY19" fmla="*/ 125156 h 144794"/>
                  <a:gd name="connsiteX20" fmla="*/ 91097 w 170164"/>
                  <a:gd name="connsiteY20" fmla="*/ 124848 h 144794"/>
                  <a:gd name="connsiteX21" fmla="*/ 107445 w 170164"/>
                  <a:gd name="connsiteY21" fmla="*/ 107986 h 144794"/>
                  <a:gd name="connsiteX22" fmla="*/ 107754 w 170164"/>
                  <a:gd name="connsiteY22" fmla="*/ 107883 h 144794"/>
                  <a:gd name="connsiteX23" fmla="*/ 108576 w 170164"/>
                  <a:gd name="connsiteY23" fmla="*/ 107780 h 144794"/>
                  <a:gd name="connsiteX24" fmla="*/ 110324 w 170164"/>
                  <a:gd name="connsiteY24" fmla="*/ 107780 h 144794"/>
                  <a:gd name="connsiteX25" fmla="*/ 115362 w 170164"/>
                  <a:gd name="connsiteY25" fmla="*/ 107060 h 144794"/>
                  <a:gd name="connsiteX26" fmla="*/ 116185 w 170164"/>
                  <a:gd name="connsiteY26" fmla="*/ 106546 h 144794"/>
                  <a:gd name="connsiteX27" fmla="*/ 120709 w 170164"/>
                  <a:gd name="connsiteY27" fmla="*/ 106135 h 144794"/>
                  <a:gd name="connsiteX28" fmla="*/ 127803 w 170164"/>
                  <a:gd name="connsiteY28" fmla="*/ 112715 h 144794"/>
                  <a:gd name="connsiteX29" fmla="*/ 128626 w 170164"/>
                  <a:gd name="connsiteY29" fmla="*/ 114874 h 144794"/>
                  <a:gd name="connsiteX30" fmla="*/ 128729 w 170164"/>
                  <a:gd name="connsiteY30" fmla="*/ 115389 h 144794"/>
                  <a:gd name="connsiteX31" fmla="*/ 131608 w 170164"/>
                  <a:gd name="connsiteY31" fmla="*/ 110042 h 144794"/>
                  <a:gd name="connsiteX32" fmla="*/ 132224 w 170164"/>
                  <a:gd name="connsiteY32" fmla="*/ 108808 h 144794"/>
                  <a:gd name="connsiteX33" fmla="*/ 132739 w 170164"/>
                  <a:gd name="connsiteY33" fmla="*/ 107677 h 144794"/>
                  <a:gd name="connsiteX34" fmla="*/ 133561 w 170164"/>
                  <a:gd name="connsiteY34" fmla="*/ 106032 h 144794"/>
                  <a:gd name="connsiteX35" fmla="*/ 142815 w 170164"/>
                  <a:gd name="connsiteY35" fmla="*/ 84234 h 144794"/>
                  <a:gd name="connsiteX36" fmla="*/ 142815 w 170164"/>
                  <a:gd name="connsiteY36" fmla="*/ 84234 h 144794"/>
                  <a:gd name="connsiteX37" fmla="*/ 142815 w 170164"/>
                  <a:gd name="connsiteY37" fmla="*/ 84132 h 144794"/>
                  <a:gd name="connsiteX38" fmla="*/ 142815 w 170164"/>
                  <a:gd name="connsiteY38" fmla="*/ 84029 h 144794"/>
                  <a:gd name="connsiteX39" fmla="*/ 142815 w 170164"/>
                  <a:gd name="connsiteY39" fmla="*/ 83823 h 144794"/>
                  <a:gd name="connsiteX40" fmla="*/ 147030 w 170164"/>
                  <a:gd name="connsiteY40" fmla="*/ 77448 h 144794"/>
                  <a:gd name="connsiteX41" fmla="*/ 149498 w 170164"/>
                  <a:gd name="connsiteY41" fmla="*/ 74672 h 144794"/>
                  <a:gd name="connsiteX42" fmla="*/ 149498 w 170164"/>
                  <a:gd name="connsiteY42" fmla="*/ 74672 h 144794"/>
                  <a:gd name="connsiteX43" fmla="*/ 149395 w 170164"/>
                  <a:gd name="connsiteY43" fmla="*/ 73644 h 144794"/>
                  <a:gd name="connsiteX44" fmla="*/ 149292 w 170164"/>
                  <a:gd name="connsiteY44" fmla="*/ 70662 h 144794"/>
                  <a:gd name="connsiteX45" fmla="*/ 151452 w 170164"/>
                  <a:gd name="connsiteY45" fmla="*/ 65316 h 144794"/>
                  <a:gd name="connsiteX46" fmla="*/ 153816 w 170164"/>
                  <a:gd name="connsiteY46" fmla="*/ 56268 h 144794"/>
                  <a:gd name="connsiteX47" fmla="*/ 161631 w 170164"/>
                  <a:gd name="connsiteY47" fmla="*/ 38275 h 144794"/>
                  <a:gd name="connsiteX48" fmla="*/ 162145 w 170164"/>
                  <a:gd name="connsiteY48" fmla="*/ 37658 h 144794"/>
                  <a:gd name="connsiteX49" fmla="*/ 165538 w 170164"/>
                  <a:gd name="connsiteY49" fmla="*/ 36424 h 144794"/>
                  <a:gd name="connsiteX50" fmla="*/ 169959 w 170164"/>
                  <a:gd name="connsiteY50" fmla="*/ 33545 h 144794"/>
                  <a:gd name="connsiteX51" fmla="*/ 170062 w 170164"/>
                  <a:gd name="connsiteY51" fmla="*/ 31180 h 144794"/>
                  <a:gd name="connsiteX52" fmla="*/ 170165 w 170164"/>
                  <a:gd name="connsiteY52" fmla="*/ 28712 h 144794"/>
                  <a:gd name="connsiteX53" fmla="*/ 168931 w 170164"/>
                  <a:gd name="connsiteY53" fmla="*/ 24908 h 144794"/>
                  <a:gd name="connsiteX54" fmla="*/ 168931 w 170164"/>
                  <a:gd name="connsiteY54" fmla="*/ 24908 h 144794"/>
                  <a:gd name="connsiteX55" fmla="*/ 168931 w 170164"/>
                  <a:gd name="connsiteY55" fmla="*/ 24908 h 144794"/>
                  <a:gd name="connsiteX56" fmla="*/ 168931 w 170164"/>
                  <a:gd name="connsiteY56" fmla="*/ 24908 h 144794"/>
                  <a:gd name="connsiteX57" fmla="*/ 166360 w 170164"/>
                  <a:gd name="connsiteY57" fmla="*/ 23674 h 144794"/>
                  <a:gd name="connsiteX58" fmla="*/ 161528 w 170164"/>
                  <a:gd name="connsiteY58" fmla="*/ 17608 h 144794"/>
                  <a:gd name="connsiteX59" fmla="*/ 161631 w 170164"/>
                  <a:gd name="connsiteY59" fmla="*/ 10000 h 144794"/>
                  <a:gd name="connsiteX60" fmla="*/ 157518 w 170164"/>
                  <a:gd name="connsiteY60" fmla="*/ 5990 h 144794"/>
                  <a:gd name="connsiteX61" fmla="*/ 156181 w 170164"/>
                  <a:gd name="connsiteY61" fmla="*/ 4036 h 144794"/>
                  <a:gd name="connsiteX62" fmla="*/ 155770 w 170164"/>
                  <a:gd name="connsiteY62" fmla="*/ 3625 h 144794"/>
                  <a:gd name="connsiteX63" fmla="*/ 155462 w 170164"/>
                  <a:gd name="connsiteY63" fmla="*/ 3316 h 144794"/>
                  <a:gd name="connsiteX64" fmla="*/ 154125 w 170164"/>
                  <a:gd name="connsiteY64" fmla="*/ 1877 h 144794"/>
                  <a:gd name="connsiteX65" fmla="*/ 152583 w 170164"/>
                  <a:gd name="connsiteY65" fmla="*/ 540 h 144794"/>
                  <a:gd name="connsiteX66" fmla="*/ 151143 w 170164"/>
                  <a:gd name="connsiteY66" fmla="*/ 540 h 144794"/>
                  <a:gd name="connsiteX67" fmla="*/ 151040 w 170164"/>
                  <a:gd name="connsiteY67" fmla="*/ 540 h 144794"/>
                  <a:gd name="connsiteX68" fmla="*/ 147339 w 170164"/>
                  <a:gd name="connsiteY68" fmla="*/ 4756 h 144794"/>
                  <a:gd name="connsiteX69" fmla="*/ 141478 w 170164"/>
                  <a:gd name="connsiteY69" fmla="*/ 10822 h 144794"/>
                  <a:gd name="connsiteX70" fmla="*/ 128626 w 170164"/>
                  <a:gd name="connsiteY70" fmla="*/ 7943 h 144794"/>
                  <a:gd name="connsiteX71" fmla="*/ 128112 w 170164"/>
                  <a:gd name="connsiteY71" fmla="*/ 7738 h 144794"/>
                  <a:gd name="connsiteX72" fmla="*/ 127598 w 170164"/>
                  <a:gd name="connsiteY72" fmla="*/ 7532 h 144794"/>
                  <a:gd name="connsiteX73" fmla="*/ 117007 w 170164"/>
                  <a:gd name="connsiteY73" fmla="*/ 7429 h 144794"/>
                  <a:gd name="connsiteX74" fmla="*/ 109913 w 170164"/>
                  <a:gd name="connsiteY74" fmla="*/ 7532 h 144794"/>
                  <a:gd name="connsiteX75" fmla="*/ 109810 w 170164"/>
                  <a:gd name="connsiteY75" fmla="*/ 7532 h 144794"/>
                  <a:gd name="connsiteX76" fmla="*/ 109502 w 170164"/>
                  <a:gd name="connsiteY76" fmla="*/ 7532 h 144794"/>
                  <a:gd name="connsiteX77" fmla="*/ 109399 w 170164"/>
                  <a:gd name="connsiteY77" fmla="*/ 7532 h 144794"/>
                  <a:gd name="connsiteX78" fmla="*/ 103024 w 170164"/>
                  <a:gd name="connsiteY78" fmla="*/ 11747 h 144794"/>
                  <a:gd name="connsiteX79" fmla="*/ 100145 w 170164"/>
                  <a:gd name="connsiteY79" fmla="*/ 14524 h 144794"/>
                  <a:gd name="connsiteX80" fmla="*/ 99734 w 170164"/>
                  <a:gd name="connsiteY80" fmla="*/ 14832 h 144794"/>
                  <a:gd name="connsiteX81" fmla="*/ 84311 w 170164"/>
                  <a:gd name="connsiteY81" fmla="*/ 15038 h 144794"/>
                  <a:gd name="connsiteX82" fmla="*/ 84208 w 170164"/>
                  <a:gd name="connsiteY82" fmla="*/ 15038 h 144794"/>
                  <a:gd name="connsiteX83" fmla="*/ 79273 w 170164"/>
                  <a:gd name="connsiteY83" fmla="*/ 12159 h 144794"/>
                  <a:gd name="connsiteX84" fmla="*/ 72693 w 170164"/>
                  <a:gd name="connsiteY84" fmla="*/ 8766 h 144794"/>
                  <a:gd name="connsiteX85" fmla="*/ 72693 w 170164"/>
                  <a:gd name="connsiteY85" fmla="*/ 8766 h 144794"/>
                  <a:gd name="connsiteX86" fmla="*/ 70945 w 170164"/>
                  <a:gd name="connsiteY86" fmla="*/ 8869 h 144794"/>
                  <a:gd name="connsiteX87" fmla="*/ 63953 w 170164"/>
                  <a:gd name="connsiteY87" fmla="*/ 10822 h 144794"/>
                  <a:gd name="connsiteX88" fmla="*/ 61177 w 170164"/>
                  <a:gd name="connsiteY88" fmla="*/ 12364 h 144794"/>
                  <a:gd name="connsiteX89" fmla="*/ 58915 w 170164"/>
                  <a:gd name="connsiteY89" fmla="*/ 13187 h 144794"/>
                  <a:gd name="connsiteX90" fmla="*/ 58709 w 170164"/>
                  <a:gd name="connsiteY90" fmla="*/ 13187 h 144794"/>
                  <a:gd name="connsiteX91" fmla="*/ 58195 w 170164"/>
                  <a:gd name="connsiteY91" fmla="*/ 13084 h 144794"/>
                  <a:gd name="connsiteX92" fmla="*/ 53157 w 170164"/>
                  <a:gd name="connsiteY92" fmla="*/ 7635 h 144794"/>
                  <a:gd name="connsiteX93" fmla="*/ 50792 w 170164"/>
                  <a:gd name="connsiteY93" fmla="*/ 4036 h 144794"/>
                  <a:gd name="connsiteX94" fmla="*/ 45754 w 170164"/>
                  <a:gd name="connsiteY94" fmla="*/ 2597 h 144794"/>
                  <a:gd name="connsiteX95" fmla="*/ 44932 w 170164"/>
                  <a:gd name="connsiteY95" fmla="*/ 2597 h 144794"/>
                  <a:gd name="connsiteX96" fmla="*/ 38763 w 170164"/>
                  <a:gd name="connsiteY96" fmla="*/ 643 h 144794"/>
                  <a:gd name="connsiteX97" fmla="*/ 38660 w 170164"/>
                  <a:gd name="connsiteY97" fmla="*/ 540 h 144794"/>
                  <a:gd name="connsiteX98" fmla="*/ 37220 w 170164"/>
                  <a:gd name="connsiteY98" fmla="*/ 26 h 144794"/>
                  <a:gd name="connsiteX99" fmla="*/ 35061 w 170164"/>
                  <a:gd name="connsiteY99" fmla="*/ 1774 h 144794"/>
                  <a:gd name="connsiteX100" fmla="*/ 34239 w 170164"/>
                  <a:gd name="connsiteY100" fmla="*/ 2597 h 144794"/>
                  <a:gd name="connsiteX101" fmla="*/ 34239 w 170164"/>
                  <a:gd name="connsiteY101" fmla="*/ 2597 h 144794"/>
                  <a:gd name="connsiteX102" fmla="*/ 34239 w 170164"/>
                  <a:gd name="connsiteY102" fmla="*/ 2597 h 144794"/>
                  <a:gd name="connsiteX103" fmla="*/ 30743 w 170164"/>
                  <a:gd name="connsiteY103" fmla="*/ 4139 h 144794"/>
                  <a:gd name="connsiteX104" fmla="*/ 30640 w 170164"/>
                  <a:gd name="connsiteY104" fmla="*/ 4139 h 144794"/>
                  <a:gd name="connsiteX105" fmla="*/ 29098 w 170164"/>
                  <a:gd name="connsiteY105" fmla="*/ 3933 h 144794"/>
                  <a:gd name="connsiteX106" fmla="*/ 21797 w 170164"/>
                  <a:gd name="connsiteY106" fmla="*/ 3111 h 144794"/>
                  <a:gd name="connsiteX107" fmla="*/ 18096 w 170164"/>
                  <a:gd name="connsiteY107" fmla="*/ 4036 h 144794"/>
                  <a:gd name="connsiteX108" fmla="*/ 18096 w 170164"/>
                  <a:gd name="connsiteY108" fmla="*/ 4036 h 144794"/>
                  <a:gd name="connsiteX109" fmla="*/ 16657 w 170164"/>
                  <a:gd name="connsiteY109" fmla="*/ 11131 h 144794"/>
                  <a:gd name="connsiteX110" fmla="*/ 16657 w 170164"/>
                  <a:gd name="connsiteY110" fmla="*/ 11233 h 144794"/>
                  <a:gd name="connsiteX111" fmla="*/ 15731 w 170164"/>
                  <a:gd name="connsiteY111" fmla="*/ 16374 h 144794"/>
                  <a:gd name="connsiteX112" fmla="*/ 13263 w 170164"/>
                  <a:gd name="connsiteY112" fmla="*/ 19767 h 144794"/>
                  <a:gd name="connsiteX113" fmla="*/ 10282 w 170164"/>
                  <a:gd name="connsiteY113" fmla="*/ 26759 h 144794"/>
                  <a:gd name="connsiteX114" fmla="*/ 10282 w 170164"/>
                  <a:gd name="connsiteY114" fmla="*/ 26862 h 144794"/>
                  <a:gd name="connsiteX115" fmla="*/ 10282 w 170164"/>
                  <a:gd name="connsiteY115" fmla="*/ 26862 h 144794"/>
                  <a:gd name="connsiteX116" fmla="*/ 9254 w 170164"/>
                  <a:gd name="connsiteY116" fmla="*/ 30460 h 144794"/>
                  <a:gd name="connsiteX117" fmla="*/ 11310 w 170164"/>
                  <a:gd name="connsiteY117" fmla="*/ 40331 h 144794"/>
                  <a:gd name="connsiteX118" fmla="*/ 10693 w 170164"/>
                  <a:gd name="connsiteY118" fmla="*/ 63362 h 144794"/>
                  <a:gd name="connsiteX119" fmla="*/ 10590 w 170164"/>
                  <a:gd name="connsiteY119" fmla="*/ 63465 h 144794"/>
                  <a:gd name="connsiteX120" fmla="*/ 10590 w 170164"/>
                  <a:gd name="connsiteY120" fmla="*/ 63465 h 144794"/>
                  <a:gd name="connsiteX121" fmla="*/ 10590 w 170164"/>
                  <a:gd name="connsiteY121" fmla="*/ 63465 h 144794"/>
                  <a:gd name="connsiteX122" fmla="*/ 5758 w 170164"/>
                  <a:gd name="connsiteY122" fmla="*/ 72102 h 144794"/>
                  <a:gd name="connsiteX123" fmla="*/ 5552 w 170164"/>
                  <a:gd name="connsiteY123" fmla="*/ 72719 h 144794"/>
                  <a:gd name="connsiteX124" fmla="*/ 5244 w 170164"/>
                  <a:gd name="connsiteY124" fmla="*/ 72719 h 144794"/>
                  <a:gd name="connsiteX125" fmla="*/ 309 w 170164"/>
                  <a:gd name="connsiteY125" fmla="*/ 82075 h 144794"/>
                  <a:gd name="connsiteX126" fmla="*/ 206 w 170164"/>
                  <a:gd name="connsiteY126" fmla="*/ 83309 h 144794"/>
                  <a:gd name="connsiteX127" fmla="*/ 0 w 170164"/>
                  <a:gd name="connsiteY127" fmla="*/ 87216 h 144794"/>
                  <a:gd name="connsiteX128" fmla="*/ 206 w 170164"/>
                  <a:gd name="connsiteY128" fmla="*/ 92152 h 144794"/>
                  <a:gd name="connsiteX129" fmla="*/ 514 w 170164"/>
                  <a:gd name="connsiteY129" fmla="*/ 95339 h 144794"/>
                  <a:gd name="connsiteX130" fmla="*/ 1028 w 170164"/>
                  <a:gd name="connsiteY130" fmla="*/ 101611 h 144794"/>
                  <a:gd name="connsiteX131" fmla="*/ 3290 w 170164"/>
                  <a:gd name="connsiteY131" fmla="*/ 107986 h 144794"/>
                  <a:gd name="connsiteX132" fmla="*/ 6066 w 170164"/>
                  <a:gd name="connsiteY132" fmla="*/ 113641 h 144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</a:cxnLst>
                <a:rect l="l" t="t" r="r" b="b"/>
                <a:pathLst>
                  <a:path w="170164" h="144794">
                    <a:moveTo>
                      <a:pt x="6066" y="113641"/>
                    </a:moveTo>
                    <a:cubicBezTo>
                      <a:pt x="6066" y="113641"/>
                      <a:pt x="6169" y="113743"/>
                      <a:pt x="6169" y="113846"/>
                    </a:cubicBezTo>
                    <a:cubicBezTo>
                      <a:pt x="6478" y="114258"/>
                      <a:pt x="6992" y="114669"/>
                      <a:pt x="7814" y="115080"/>
                    </a:cubicBezTo>
                    <a:cubicBezTo>
                      <a:pt x="9562" y="115491"/>
                      <a:pt x="11310" y="116005"/>
                      <a:pt x="13161" y="116725"/>
                    </a:cubicBezTo>
                    <a:cubicBezTo>
                      <a:pt x="15628" y="117239"/>
                      <a:pt x="18302" y="117650"/>
                      <a:pt x="20975" y="118062"/>
                    </a:cubicBezTo>
                    <a:cubicBezTo>
                      <a:pt x="23545" y="118473"/>
                      <a:pt x="25910" y="118782"/>
                      <a:pt x="27967" y="119193"/>
                    </a:cubicBezTo>
                    <a:cubicBezTo>
                      <a:pt x="35369" y="120838"/>
                      <a:pt x="43286" y="131428"/>
                      <a:pt x="43081" y="136055"/>
                    </a:cubicBezTo>
                    <a:cubicBezTo>
                      <a:pt x="43081" y="136466"/>
                      <a:pt x="43184" y="136980"/>
                      <a:pt x="43286" y="137803"/>
                    </a:cubicBezTo>
                    <a:cubicBezTo>
                      <a:pt x="48839" y="141196"/>
                      <a:pt x="55316" y="142635"/>
                      <a:pt x="62205" y="144178"/>
                    </a:cubicBezTo>
                    <a:cubicBezTo>
                      <a:pt x="63028" y="144383"/>
                      <a:pt x="63953" y="144589"/>
                      <a:pt x="64776" y="144795"/>
                    </a:cubicBezTo>
                    <a:cubicBezTo>
                      <a:pt x="64878" y="144795"/>
                      <a:pt x="65084" y="144795"/>
                      <a:pt x="65084" y="144795"/>
                    </a:cubicBezTo>
                    <a:lnTo>
                      <a:pt x="66009" y="144795"/>
                    </a:lnTo>
                    <a:cubicBezTo>
                      <a:pt x="76702" y="144692"/>
                      <a:pt x="82769" y="143972"/>
                      <a:pt x="84208" y="142533"/>
                    </a:cubicBezTo>
                    <a:cubicBezTo>
                      <a:pt x="84620" y="142121"/>
                      <a:pt x="85545" y="141504"/>
                      <a:pt x="86676" y="141710"/>
                    </a:cubicBezTo>
                    <a:cubicBezTo>
                      <a:pt x="86882" y="141196"/>
                      <a:pt x="86984" y="140785"/>
                      <a:pt x="87087" y="140271"/>
                    </a:cubicBezTo>
                    <a:cubicBezTo>
                      <a:pt x="87087" y="140271"/>
                      <a:pt x="87087" y="140271"/>
                      <a:pt x="87087" y="140271"/>
                    </a:cubicBezTo>
                    <a:cubicBezTo>
                      <a:pt x="87087" y="140271"/>
                      <a:pt x="87087" y="140271"/>
                      <a:pt x="87087" y="140168"/>
                    </a:cubicBezTo>
                    <a:cubicBezTo>
                      <a:pt x="89349" y="132868"/>
                      <a:pt x="90275" y="126801"/>
                      <a:pt x="90377" y="126082"/>
                    </a:cubicBezTo>
                    <a:lnTo>
                      <a:pt x="90480" y="125156"/>
                    </a:lnTo>
                    <a:lnTo>
                      <a:pt x="90891" y="125156"/>
                    </a:lnTo>
                    <a:cubicBezTo>
                      <a:pt x="90994" y="125054"/>
                      <a:pt x="91097" y="124951"/>
                      <a:pt x="91097" y="124848"/>
                    </a:cubicBezTo>
                    <a:cubicBezTo>
                      <a:pt x="103847" y="110659"/>
                      <a:pt x="106520" y="108397"/>
                      <a:pt x="107445" y="107986"/>
                    </a:cubicBezTo>
                    <a:cubicBezTo>
                      <a:pt x="107548" y="107883"/>
                      <a:pt x="107651" y="107883"/>
                      <a:pt x="107754" y="107883"/>
                    </a:cubicBezTo>
                    <a:cubicBezTo>
                      <a:pt x="107959" y="107780"/>
                      <a:pt x="108268" y="107780"/>
                      <a:pt x="108576" y="107780"/>
                    </a:cubicBezTo>
                    <a:cubicBezTo>
                      <a:pt x="109090" y="107780"/>
                      <a:pt x="109707" y="107780"/>
                      <a:pt x="110324" y="107780"/>
                    </a:cubicBezTo>
                    <a:cubicBezTo>
                      <a:pt x="111867" y="107883"/>
                      <a:pt x="113717" y="107883"/>
                      <a:pt x="115362" y="107060"/>
                    </a:cubicBezTo>
                    <a:cubicBezTo>
                      <a:pt x="115671" y="106957"/>
                      <a:pt x="115876" y="106752"/>
                      <a:pt x="116185" y="106546"/>
                    </a:cubicBezTo>
                    <a:cubicBezTo>
                      <a:pt x="117316" y="105621"/>
                      <a:pt x="118858" y="105518"/>
                      <a:pt x="120709" y="106135"/>
                    </a:cubicBezTo>
                    <a:cubicBezTo>
                      <a:pt x="123485" y="107163"/>
                      <a:pt x="126364" y="109939"/>
                      <a:pt x="127803" y="112715"/>
                    </a:cubicBezTo>
                    <a:cubicBezTo>
                      <a:pt x="128215" y="113435"/>
                      <a:pt x="128420" y="114155"/>
                      <a:pt x="128626" y="114874"/>
                    </a:cubicBezTo>
                    <a:cubicBezTo>
                      <a:pt x="128626" y="115080"/>
                      <a:pt x="128729" y="115183"/>
                      <a:pt x="128729" y="115389"/>
                    </a:cubicBezTo>
                    <a:cubicBezTo>
                      <a:pt x="129448" y="114463"/>
                      <a:pt x="130682" y="111790"/>
                      <a:pt x="131608" y="110042"/>
                    </a:cubicBezTo>
                    <a:cubicBezTo>
                      <a:pt x="131813" y="109631"/>
                      <a:pt x="132019" y="109219"/>
                      <a:pt x="132224" y="108808"/>
                    </a:cubicBezTo>
                    <a:cubicBezTo>
                      <a:pt x="132430" y="108397"/>
                      <a:pt x="132533" y="108088"/>
                      <a:pt x="132739" y="107677"/>
                    </a:cubicBezTo>
                    <a:lnTo>
                      <a:pt x="133561" y="106032"/>
                    </a:lnTo>
                    <a:cubicBezTo>
                      <a:pt x="136029" y="100994"/>
                      <a:pt x="142609" y="87730"/>
                      <a:pt x="142815" y="84234"/>
                    </a:cubicBezTo>
                    <a:cubicBezTo>
                      <a:pt x="142815" y="84234"/>
                      <a:pt x="142815" y="84234"/>
                      <a:pt x="142815" y="84234"/>
                    </a:cubicBezTo>
                    <a:cubicBezTo>
                      <a:pt x="142815" y="84234"/>
                      <a:pt x="142815" y="84234"/>
                      <a:pt x="142815" y="84132"/>
                    </a:cubicBezTo>
                    <a:cubicBezTo>
                      <a:pt x="142815" y="84029"/>
                      <a:pt x="142815" y="84029"/>
                      <a:pt x="142815" y="84029"/>
                    </a:cubicBezTo>
                    <a:cubicBezTo>
                      <a:pt x="142815" y="83926"/>
                      <a:pt x="142815" y="83926"/>
                      <a:pt x="142815" y="83823"/>
                    </a:cubicBezTo>
                    <a:cubicBezTo>
                      <a:pt x="142815" y="81356"/>
                      <a:pt x="145077" y="79299"/>
                      <a:pt x="147030" y="77448"/>
                    </a:cubicBezTo>
                    <a:cubicBezTo>
                      <a:pt x="147956" y="76523"/>
                      <a:pt x="149498" y="75187"/>
                      <a:pt x="149498" y="74672"/>
                    </a:cubicBezTo>
                    <a:cubicBezTo>
                      <a:pt x="149498" y="74672"/>
                      <a:pt x="149498" y="74672"/>
                      <a:pt x="149498" y="74672"/>
                    </a:cubicBezTo>
                    <a:cubicBezTo>
                      <a:pt x="149498" y="74364"/>
                      <a:pt x="149498" y="74056"/>
                      <a:pt x="149395" y="73644"/>
                    </a:cubicBezTo>
                    <a:cubicBezTo>
                      <a:pt x="149292" y="72719"/>
                      <a:pt x="149292" y="71691"/>
                      <a:pt x="149292" y="70662"/>
                    </a:cubicBezTo>
                    <a:cubicBezTo>
                      <a:pt x="149292" y="68401"/>
                      <a:pt x="149704" y="66138"/>
                      <a:pt x="151452" y="65316"/>
                    </a:cubicBezTo>
                    <a:cubicBezTo>
                      <a:pt x="152891" y="64699"/>
                      <a:pt x="154330" y="58427"/>
                      <a:pt x="153816" y="56268"/>
                    </a:cubicBezTo>
                    <a:cubicBezTo>
                      <a:pt x="153097" y="53183"/>
                      <a:pt x="161528" y="38480"/>
                      <a:pt x="161631" y="38275"/>
                    </a:cubicBezTo>
                    <a:cubicBezTo>
                      <a:pt x="161734" y="38069"/>
                      <a:pt x="161939" y="37863"/>
                      <a:pt x="162145" y="37658"/>
                    </a:cubicBezTo>
                    <a:cubicBezTo>
                      <a:pt x="162967" y="37041"/>
                      <a:pt x="164098" y="36732"/>
                      <a:pt x="165538" y="36424"/>
                    </a:cubicBezTo>
                    <a:cubicBezTo>
                      <a:pt x="168211" y="35807"/>
                      <a:pt x="169856" y="35293"/>
                      <a:pt x="169959" y="33545"/>
                    </a:cubicBezTo>
                    <a:cubicBezTo>
                      <a:pt x="169959" y="32722"/>
                      <a:pt x="170062" y="32003"/>
                      <a:pt x="170062" y="31180"/>
                    </a:cubicBezTo>
                    <a:cubicBezTo>
                      <a:pt x="170165" y="30358"/>
                      <a:pt x="170165" y="29535"/>
                      <a:pt x="170165" y="28712"/>
                    </a:cubicBezTo>
                    <a:cubicBezTo>
                      <a:pt x="170165" y="26759"/>
                      <a:pt x="169959" y="25217"/>
                      <a:pt x="168931" y="24908"/>
                    </a:cubicBezTo>
                    <a:lnTo>
                      <a:pt x="168931" y="24908"/>
                    </a:lnTo>
                    <a:cubicBezTo>
                      <a:pt x="168931" y="24908"/>
                      <a:pt x="168931" y="24908"/>
                      <a:pt x="168931" y="24908"/>
                    </a:cubicBezTo>
                    <a:lnTo>
                      <a:pt x="168931" y="24908"/>
                    </a:lnTo>
                    <a:cubicBezTo>
                      <a:pt x="168211" y="24703"/>
                      <a:pt x="167286" y="24189"/>
                      <a:pt x="166360" y="23674"/>
                    </a:cubicBezTo>
                    <a:cubicBezTo>
                      <a:pt x="163995" y="22235"/>
                      <a:pt x="161734" y="19870"/>
                      <a:pt x="161528" y="17608"/>
                    </a:cubicBezTo>
                    <a:cubicBezTo>
                      <a:pt x="161425" y="16169"/>
                      <a:pt x="161322" y="12981"/>
                      <a:pt x="161631" y="10000"/>
                    </a:cubicBezTo>
                    <a:cubicBezTo>
                      <a:pt x="159471" y="9383"/>
                      <a:pt x="158443" y="7635"/>
                      <a:pt x="157518" y="5990"/>
                    </a:cubicBezTo>
                    <a:cubicBezTo>
                      <a:pt x="157107" y="5270"/>
                      <a:pt x="156695" y="4550"/>
                      <a:pt x="156181" y="4036"/>
                    </a:cubicBezTo>
                    <a:cubicBezTo>
                      <a:pt x="156079" y="3933"/>
                      <a:pt x="155873" y="3728"/>
                      <a:pt x="155770" y="3625"/>
                    </a:cubicBezTo>
                    <a:cubicBezTo>
                      <a:pt x="155667" y="3522"/>
                      <a:pt x="155564" y="3419"/>
                      <a:pt x="155462" y="3316"/>
                    </a:cubicBezTo>
                    <a:cubicBezTo>
                      <a:pt x="154947" y="2802"/>
                      <a:pt x="154536" y="2288"/>
                      <a:pt x="154125" y="1877"/>
                    </a:cubicBezTo>
                    <a:cubicBezTo>
                      <a:pt x="153508" y="1157"/>
                      <a:pt x="153097" y="643"/>
                      <a:pt x="152583" y="540"/>
                    </a:cubicBezTo>
                    <a:cubicBezTo>
                      <a:pt x="152274" y="437"/>
                      <a:pt x="151863" y="335"/>
                      <a:pt x="151143" y="540"/>
                    </a:cubicBezTo>
                    <a:cubicBezTo>
                      <a:pt x="151143" y="540"/>
                      <a:pt x="151040" y="540"/>
                      <a:pt x="151040" y="540"/>
                    </a:cubicBezTo>
                    <a:cubicBezTo>
                      <a:pt x="150012" y="849"/>
                      <a:pt x="148675" y="2802"/>
                      <a:pt x="147339" y="4756"/>
                    </a:cubicBezTo>
                    <a:cubicBezTo>
                      <a:pt x="145591" y="7326"/>
                      <a:pt x="143843" y="9897"/>
                      <a:pt x="141478" y="10822"/>
                    </a:cubicBezTo>
                    <a:cubicBezTo>
                      <a:pt x="137468" y="12364"/>
                      <a:pt x="131710" y="9485"/>
                      <a:pt x="128626" y="7943"/>
                    </a:cubicBezTo>
                    <a:lnTo>
                      <a:pt x="128112" y="7738"/>
                    </a:lnTo>
                    <a:cubicBezTo>
                      <a:pt x="128009" y="7635"/>
                      <a:pt x="127803" y="7635"/>
                      <a:pt x="127598" y="7532"/>
                    </a:cubicBezTo>
                    <a:cubicBezTo>
                      <a:pt x="125644" y="7018"/>
                      <a:pt x="120709" y="7326"/>
                      <a:pt x="117007" y="7429"/>
                    </a:cubicBezTo>
                    <a:cubicBezTo>
                      <a:pt x="114231" y="7532"/>
                      <a:pt x="111661" y="7635"/>
                      <a:pt x="109913" y="7532"/>
                    </a:cubicBezTo>
                    <a:cubicBezTo>
                      <a:pt x="109913" y="7532"/>
                      <a:pt x="109913" y="7532"/>
                      <a:pt x="109810" y="7532"/>
                    </a:cubicBezTo>
                    <a:cubicBezTo>
                      <a:pt x="109707" y="7532"/>
                      <a:pt x="109604" y="7532"/>
                      <a:pt x="109502" y="7532"/>
                    </a:cubicBezTo>
                    <a:cubicBezTo>
                      <a:pt x="109502" y="7532"/>
                      <a:pt x="109399" y="7532"/>
                      <a:pt x="109399" y="7532"/>
                    </a:cubicBezTo>
                    <a:cubicBezTo>
                      <a:pt x="107240" y="7326"/>
                      <a:pt x="105080" y="9691"/>
                      <a:pt x="103024" y="11747"/>
                    </a:cubicBezTo>
                    <a:cubicBezTo>
                      <a:pt x="101996" y="12776"/>
                      <a:pt x="101071" y="13804"/>
                      <a:pt x="100145" y="14524"/>
                    </a:cubicBezTo>
                    <a:cubicBezTo>
                      <a:pt x="100042" y="14626"/>
                      <a:pt x="99837" y="14729"/>
                      <a:pt x="99734" y="14832"/>
                    </a:cubicBezTo>
                    <a:cubicBezTo>
                      <a:pt x="96444" y="16991"/>
                      <a:pt x="87190" y="16066"/>
                      <a:pt x="84311" y="15038"/>
                    </a:cubicBezTo>
                    <a:cubicBezTo>
                      <a:pt x="84311" y="15038"/>
                      <a:pt x="84311" y="15038"/>
                      <a:pt x="84208" y="15038"/>
                    </a:cubicBezTo>
                    <a:cubicBezTo>
                      <a:pt x="82974" y="14626"/>
                      <a:pt x="81227" y="13495"/>
                      <a:pt x="79273" y="12159"/>
                    </a:cubicBezTo>
                    <a:cubicBezTo>
                      <a:pt x="77011" y="10719"/>
                      <a:pt x="73926" y="8766"/>
                      <a:pt x="72693" y="8766"/>
                    </a:cubicBezTo>
                    <a:cubicBezTo>
                      <a:pt x="72693" y="8766"/>
                      <a:pt x="72693" y="8766"/>
                      <a:pt x="72693" y="8766"/>
                    </a:cubicBezTo>
                    <a:cubicBezTo>
                      <a:pt x="72281" y="8766"/>
                      <a:pt x="71664" y="8766"/>
                      <a:pt x="70945" y="8869"/>
                    </a:cubicBezTo>
                    <a:cubicBezTo>
                      <a:pt x="69094" y="9074"/>
                      <a:pt x="66524" y="9691"/>
                      <a:pt x="63953" y="10822"/>
                    </a:cubicBezTo>
                    <a:cubicBezTo>
                      <a:pt x="63028" y="11233"/>
                      <a:pt x="62102" y="11747"/>
                      <a:pt x="61177" y="12364"/>
                    </a:cubicBezTo>
                    <a:cubicBezTo>
                      <a:pt x="60457" y="12879"/>
                      <a:pt x="59635" y="13187"/>
                      <a:pt x="58915" y="13187"/>
                    </a:cubicBezTo>
                    <a:cubicBezTo>
                      <a:pt x="58812" y="13187"/>
                      <a:pt x="58709" y="13187"/>
                      <a:pt x="58709" y="13187"/>
                    </a:cubicBezTo>
                    <a:cubicBezTo>
                      <a:pt x="58504" y="13187"/>
                      <a:pt x="58401" y="13187"/>
                      <a:pt x="58195" y="13084"/>
                    </a:cubicBezTo>
                    <a:cubicBezTo>
                      <a:pt x="56036" y="12570"/>
                      <a:pt x="54596" y="10000"/>
                      <a:pt x="53157" y="7635"/>
                    </a:cubicBezTo>
                    <a:cubicBezTo>
                      <a:pt x="52437" y="6298"/>
                      <a:pt x="51615" y="4961"/>
                      <a:pt x="50792" y="4036"/>
                    </a:cubicBezTo>
                    <a:cubicBezTo>
                      <a:pt x="49661" y="2699"/>
                      <a:pt x="47811" y="2699"/>
                      <a:pt x="45754" y="2597"/>
                    </a:cubicBezTo>
                    <a:cubicBezTo>
                      <a:pt x="45446" y="2597"/>
                      <a:pt x="45240" y="2597"/>
                      <a:pt x="44932" y="2597"/>
                    </a:cubicBezTo>
                    <a:cubicBezTo>
                      <a:pt x="42875" y="2494"/>
                      <a:pt x="40613" y="2185"/>
                      <a:pt x="38763" y="643"/>
                    </a:cubicBezTo>
                    <a:cubicBezTo>
                      <a:pt x="38763" y="643"/>
                      <a:pt x="38763" y="643"/>
                      <a:pt x="38660" y="540"/>
                    </a:cubicBezTo>
                    <a:cubicBezTo>
                      <a:pt x="38146" y="129"/>
                      <a:pt x="37631" y="-77"/>
                      <a:pt x="37220" y="26"/>
                    </a:cubicBezTo>
                    <a:cubicBezTo>
                      <a:pt x="36603" y="129"/>
                      <a:pt x="35986" y="746"/>
                      <a:pt x="35061" y="1774"/>
                    </a:cubicBezTo>
                    <a:cubicBezTo>
                      <a:pt x="34855" y="2083"/>
                      <a:pt x="34547" y="2288"/>
                      <a:pt x="34239" y="2597"/>
                    </a:cubicBezTo>
                    <a:cubicBezTo>
                      <a:pt x="34239" y="2597"/>
                      <a:pt x="34239" y="2597"/>
                      <a:pt x="34239" y="2597"/>
                    </a:cubicBezTo>
                    <a:cubicBezTo>
                      <a:pt x="34239" y="2597"/>
                      <a:pt x="34239" y="2597"/>
                      <a:pt x="34239" y="2597"/>
                    </a:cubicBezTo>
                    <a:cubicBezTo>
                      <a:pt x="33313" y="3522"/>
                      <a:pt x="32182" y="4345"/>
                      <a:pt x="30743" y="4139"/>
                    </a:cubicBezTo>
                    <a:cubicBezTo>
                      <a:pt x="30743" y="4139"/>
                      <a:pt x="30640" y="4139"/>
                      <a:pt x="30640" y="4139"/>
                    </a:cubicBezTo>
                    <a:cubicBezTo>
                      <a:pt x="30229" y="4036"/>
                      <a:pt x="29714" y="4036"/>
                      <a:pt x="29098" y="3933"/>
                    </a:cubicBezTo>
                    <a:cubicBezTo>
                      <a:pt x="27247" y="3625"/>
                      <a:pt x="24265" y="3111"/>
                      <a:pt x="21797" y="3111"/>
                    </a:cubicBezTo>
                    <a:cubicBezTo>
                      <a:pt x="20152" y="3111"/>
                      <a:pt x="18713" y="3316"/>
                      <a:pt x="18096" y="4036"/>
                    </a:cubicBezTo>
                    <a:cubicBezTo>
                      <a:pt x="18096" y="4036"/>
                      <a:pt x="18096" y="4036"/>
                      <a:pt x="18096" y="4036"/>
                    </a:cubicBezTo>
                    <a:cubicBezTo>
                      <a:pt x="16965" y="5167"/>
                      <a:pt x="16862" y="8560"/>
                      <a:pt x="16657" y="11131"/>
                    </a:cubicBezTo>
                    <a:cubicBezTo>
                      <a:pt x="16657" y="11131"/>
                      <a:pt x="16657" y="11233"/>
                      <a:pt x="16657" y="11233"/>
                    </a:cubicBezTo>
                    <a:cubicBezTo>
                      <a:pt x="16554" y="14010"/>
                      <a:pt x="16451" y="15552"/>
                      <a:pt x="15731" y="16374"/>
                    </a:cubicBezTo>
                    <a:cubicBezTo>
                      <a:pt x="15114" y="17094"/>
                      <a:pt x="14189" y="18328"/>
                      <a:pt x="13263" y="19767"/>
                    </a:cubicBezTo>
                    <a:cubicBezTo>
                      <a:pt x="11721" y="22235"/>
                      <a:pt x="10179" y="25114"/>
                      <a:pt x="10282" y="26759"/>
                    </a:cubicBezTo>
                    <a:cubicBezTo>
                      <a:pt x="10282" y="26759"/>
                      <a:pt x="10282" y="26862"/>
                      <a:pt x="10282" y="26862"/>
                    </a:cubicBezTo>
                    <a:cubicBezTo>
                      <a:pt x="10282" y="26862"/>
                      <a:pt x="10282" y="26862"/>
                      <a:pt x="10282" y="26862"/>
                    </a:cubicBezTo>
                    <a:cubicBezTo>
                      <a:pt x="10385" y="28712"/>
                      <a:pt x="9870" y="29741"/>
                      <a:pt x="9254" y="30460"/>
                    </a:cubicBezTo>
                    <a:cubicBezTo>
                      <a:pt x="9870" y="33237"/>
                      <a:pt x="11002" y="38377"/>
                      <a:pt x="11310" y="40331"/>
                    </a:cubicBezTo>
                    <a:cubicBezTo>
                      <a:pt x="11310" y="40537"/>
                      <a:pt x="14600" y="59044"/>
                      <a:pt x="10693" y="63362"/>
                    </a:cubicBezTo>
                    <a:cubicBezTo>
                      <a:pt x="10693" y="63362"/>
                      <a:pt x="10693" y="63362"/>
                      <a:pt x="10590" y="63465"/>
                    </a:cubicBezTo>
                    <a:cubicBezTo>
                      <a:pt x="10590" y="63465"/>
                      <a:pt x="10590" y="63465"/>
                      <a:pt x="10590" y="63465"/>
                    </a:cubicBezTo>
                    <a:cubicBezTo>
                      <a:pt x="10590" y="63465"/>
                      <a:pt x="10590" y="63465"/>
                      <a:pt x="10590" y="63465"/>
                    </a:cubicBezTo>
                    <a:cubicBezTo>
                      <a:pt x="7814" y="66653"/>
                      <a:pt x="5964" y="71588"/>
                      <a:pt x="5758" y="72102"/>
                    </a:cubicBezTo>
                    <a:lnTo>
                      <a:pt x="5552" y="72719"/>
                    </a:lnTo>
                    <a:lnTo>
                      <a:pt x="5244" y="72719"/>
                    </a:lnTo>
                    <a:cubicBezTo>
                      <a:pt x="4318" y="73541"/>
                      <a:pt x="1131" y="76729"/>
                      <a:pt x="309" y="82075"/>
                    </a:cubicBezTo>
                    <a:cubicBezTo>
                      <a:pt x="206" y="82487"/>
                      <a:pt x="206" y="82898"/>
                      <a:pt x="206" y="83309"/>
                    </a:cubicBezTo>
                    <a:cubicBezTo>
                      <a:pt x="103" y="84646"/>
                      <a:pt x="0" y="85982"/>
                      <a:pt x="0" y="87216"/>
                    </a:cubicBezTo>
                    <a:cubicBezTo>
                      <a:pt x="0" y="88964"/>
                      <a:pt x="103" y="90609"/>
                      <a:pt x="206" y="92152"/>
                    </a:cubicBezTo>
                    <a:cubicBezTo>
                      <a:pt x="309" y="93180"/>
                      <a:pt x="411" y="94311"/>
                      <a:pt x="514" y="95339"/>
                    </a:cubicBezTo>
                    <a:cubicBezTo>
                      <a:pt x="720" y="97498"/>
                      <a:pt x="1028" y="99452"/>
                      <a:pt x="1028" y="101611"/>
                    </a:cubicBezTo>
                    <a:cubicBezTo>
                      <a:pt x="1131" y="103873"/>
                      <a:pt x="2159" y="105724"/>
                      <a:pt x="3290" y="107986"/>
                    </a:cubicBezTo>
                    <a:cubicBezTo>
                      <a:pt x="4421" y="109836"/>
                      <a:pt x="5347" y="111584"/>
                      <a:pt x="6066" y="113641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864" name="Freihandform: Form 863">
                <a:extLst>
                  <a:ext uri="{FF2B5EF4-FFF2-40B4-BE49-F238E27FC236}">
                    <a16:creationId xmlns:a16="http://schemas.microsoft.com/office/drawing/2014/main" id="{22F4D446-5992-4157-A193-5C9E134209A3}"/>
                  </a:ext>
                </a:extLst>
              </p:cNvPr>
              <p:cNvSpPr/>
              <p:nvPr/>
            </p:nvSpPr>
            <p:spPr bwMode="gray">
              <a:xfrm>
                <a:off x="7204868" y="3855199"/>
                <a:ext cx="42104" cy="91985"/>
              </a:xfrm>
              <a:custGeom>
                <a:avLst/>
                <a:gdLst>
                  <a:gd name="connsiteX0" fmla="*/ 17171 w 42104"/>
                  <a:gd name="connsiteY0" fmla="*/ 91985 h 91985"/>
                  <a:gd name="connsiteX1" fmla="*/ 24985 w 42104"/>
                  <a:gd name="connsiteY1" fmla="*/ 90752 h 91985"/>
                  <a:gd name="connsiteX2" fmla="*/ 31463 w 42104"/>
                  <a:gd name="connsiteY2" fmla="*/ 90649 h 91985"/>
                  <a:gd name="connsiteX3" fmla="*/ 34444 w 42104"/>
                  <a:gd name="connsiteY3" fmla="*/ 89106 h 91985"/>
                  <a:gd name="connsiteX4" fmla="*/ 32902 w 42104"/>
                  <a:gd name="connsiteY4" fmla="*/ 86022 h 91985"/>
                  <a:gd name="connsiteX5" fmla="*/ 30434 w 42104"/>
                  <a:gd name="connsiteY5" fmla="*/ 78722 h 91985"/>
                  <a:gd name="connsiteX6" fmla="*/ 29920 w 42104"/>
                  <a:gd name="connsiteY6" fmla="*/ 72553 h 91985"/>
                  <a:gd name="connsiteX7" fmla="*/ 29303 w 42104"/>
                  <a:gd name="connsiteY7" fmla="*/ 64327 h 91985"/>
                  <a:gd name="connsiteX8" fmla="*/ 29509 w 42104"/>
                  <a:gd name="connsiteY8" fmla="*/ 60214 h 91985"/>
                  <a:gd name="connsiteX9" fmla="*/ 35164 w 42104"/>
                  <a:gd name="connsiteY9" fmla="*/ 48390 h 91985"/>
                  <a:gd name="connsiteX10" fmla="*/ 35472 w 42104"/>
                  <a:gd name="connsiteY10" fmla="*/ 48185 h 91985"/>
                  <a:gd name="connsiteX11" fmla="*/ 40613 w 42104"/>
                  <a:gd name="connsiteY11" fmla="*/ 39137 h 91985"/>
                  <a:gd name="connsiteX12" fmla="*/ 40613 w 42104"/>
                  <a:gd name="connsiteY12" fmla="*/ 39137 h 91985"/>
                  <a:gd name="connsiteX13" fmla="*/ 40613 w 42104"/>
                  <a:gd name="connsiteY13" fmla="*/ 39137 h 91985"/>
                  <a:gd name="connsiteX14" fmla="*/ 40613 w 42104"/>
                  <a:gd name="connsiteY14" fmla="*/ 39137 h 91985"/>
                  <a:gd name="connsiteX15" fmla="*/ 40613 w 42104"/>
                  <a:gd name="connsiteY15" fmla="*/ 39137 h 91985"/>
                  <a:gd name="connsiteX16" fmla="*/ 40716 w 42104"/>
                  <a:gd name="connsiteY16" fmla="*/ 39034 h 91985"/>
                  <a:gd name="connsiteX17" fmla="*/ 40716 w 42104"/>
                  <a:gd name="connsiteY17" fmla="*/ 39034 h 91985"/>
                  <a:gd name="connsiteX18" fmla="*/ 41333 w 42104"/>
                  <a:gd name="connsiteY18" fmla="*/ 20835 h 91985"/>
                  <a:gd name="connsiteX19" fmla="*/ 41333 w 42104"/>
                  <a:gd name="connsiteY19" fmla="*/ 20835 h 91985"/>
                  <a:gd name="connsiteX20" fmla="*/ 41333 w 42104"/>
                  <a:gd name="connsiteY20" fmla="*/ 20732 h 91985"/>
                  <a:gd name="connsiteX21" fmla="*/ 40819 w 42104"/>
                  <a:gd name="connsiteY21" fmla="*/ 17648 h 91985"/>
                  <a:gd name="connsiteX22" fmla="*/ 40819 w 42104"/>
                  <a:gd name="connsiteY22" fmla="*/ 17648 h 91985"/>
                  <a:gd name="connsiteX23" fmla="*/ 40819 w 42104"/>
                  <a:gd name="connsiteY23" fmla="*/ 17648 h 91985"/>
                  <a:gd name="connsiteX24" fmla="*/ 39791 w 42104"/>
                  <a:gd name="connsiteY24" fmla="*/ 12815 h 91985"/>
                  <a:gd name="connsiteX25" fmla="*/ 38865 w 42104"/>
                  <a:gd name="connsiteY25" fmla="*/ 8394 h 91985"/>
                  <a:gd name="connsiteX26" fmla="*/ 35164 w 42104"/>
                  <a:gd name="connsiteY26" fmla="*/ 7880 h 91985"/>
                  <a:gd name="connsiteX27" fmla="*/ 34444 w 42104"/>
                  <a:gd name="connsiteY27" fmla="*/ 7571 h 91985"/>
                  <a:gd name="connsiteX28" fmla="*/ 33416 w 42104"/>
                  <a:gd name="connsiteY28" fmla="*/ 6954 h 91985"/>
                  <a:gd name="connsiteX29" fmla="*/ 33416 w 42104"/>
                  <a:gd name="connsiteY29" fmla="*/ 6954 h 91985"/>
                  <a:gd name="connsiteX30" fmla="*/ 33416 w 42104"/>
                  <a:gd name="connsiteY30" fmla="*/ 6954 h 91985"/>
                  <a:gd name="connsiteX31" fmla="*/ 31360 w 42104"/>
                  <a:gd name="connsiteY31" fmla="*/ 3047 h 91985"/>
                  <a:gd name="connsiteX32" fmla="*/ 29201 w 42104"/>
                  <a:gd name="connsiteY32" fmla="*/ 168 h 91985"/>
                  <a:gd name="connsiteX33" fmla="*/ 29201 w 42104"/>
                  <a:gd name="connsiteY33" fmla="*/ 168 h 91985"/>
                  <a:gd name="connsiteX34" fmla="*/ 26527 w 42104"/>
                  <a:gd name="connsiteY34" fmla="*/ 580 h 91985"/>
                  <a:gd name="connsiteX35" fmla="*/ 25602 w 42104"/>
                  <a:gd name="connsiteY35" fmla="*/ 5926 h 91985"/>
                  <a:gd name="connsiteX36" fmla="*/ 25705 w 42104"/>
                  <a:gd name="connsiteY36" fmla="*/ 6132 h 91985"/>
                  <a:gd name="connsiteX37" fmla="*/ 25705 w 42104"/>
                  <a:gd name="connsiteY37" fmla="*/ 6132 h 91985"/>
                  <a:gd name="connsiteX38" fmla="*/ 26733 w 42104"/>
                  <a:gd name="connsiteY38" fmla="*/ 9628 h 91985"/>
                  <a:gd name="connsiteX39" fmla="*/ 26013 w 42104"/>
                  <a:gd name="connsiteY39" fmla="*/ 8908 h 91985"/>
                  <a:gd name="connsiteX40" fmla="*/ 23751 w 42104"/>
                  <a:gd name="connsiteY40" fmla="*/ 11684 h 91985"/>
                  <a:gd name="connsiteX41" fmla="*/ 22106 w 42104"/>
                  <a:gd name="connsiteY41" fmla="*/ 13226 h 91985"/>
                  <a:gd name="connsiteX42" fmla="*/ 9151 w 42104"/>
                  <a:gd name="connsiteY42" fmla="*/ 16517 h 91985"/>
                  <a:gd name="connsiteX43" fmla="*/ 9151 w 42104"/>
                  <a:gd name="connsiteY43" fmla="*/ 16517 h 91985"/>
                  <a:gd name="connsiteX44" fmla="*/ 5964 w 42104"/>
                  <a:gd name="connsiteY44" fmla="*/ 18881 h 91985"/>
                  <a:gd name="connsiteX45" fmla="*/ 5449 w 42104"/>
                  <a:gd name="connsiteY45" fmla="*/ 19395 h 91985"/>
                  <a:gd name="connsiteX46" fmla="*/ 1542 w 42104"/>
                  <a:gd name="connsiteY46" fmla="*/ 22583 h 91985"/>
                  <a:gd name="connsiteX47" fmla="*/ 0 w 42104"/>
                  <a:gd name="connsiteY47" fmla="*/ 22891 h 91985"/>
                  <a:gd name="connsiteX48" fmla="*/ 4010 w 42104"/>
                  <a:gd name="connsiteY48" fmla="*/ 33173 h 91985"/>
                  <a:gd name="connsiteX49" fmla="*/ 5964 w 42104"/>
                  <a:gd name="connsiteY49" fmla="*/ 34304 h 91985"/>
                  <a:gd name="connsiteX50" fmla="*/ 8225 w 42104"/>
                  <a:gd name="connsiteY50" fmla="*/ 35538 h 91985"/>
                  <a:gd name="connsiteX51" fmla="*/ 10488 w 42104"/>
                  <a:gd name="connsiteY51" fmla="*/ 37286 h 91985"/>
                  <a:gd name="connsiteX52" fmla="*/ 10488 w 42104"/>
                  <a:gd name="connsiteY52" fmla="*/ 37286 h 91985"/>
                  <a:gd name="connsiteX53" fmla="*/ 10488 w 42104"/>
                  <a:gd name="connsiteY53" fmla="*/ 37286 h 91985"/>
                  <a:gd name="connsiteX54" fmla="*/ 11721 w 42104"/>
                  <a:gd name="connsiteY54" fmla="*/ 44072 h 91985"/>
                  <a:gd name="connsiteX55" fmla="*/ 11516 w 42104"/>
                  <a:gd name="connsiteY55" fmla="*/ 45717 h 91985"/>
                  <a:gd name="connsiteX56" fmla="*/ 12030 w 42104"/>
                  <a:gd name="connsiteY56" fmla="*/ 47465 h 91985"/>
                  <a:gd name="connsiteX57" fmla="*/ 14806 w 42104"/>
                  <a:gd name="connsiteY57" fmla="*/ 59392 h 91985"/>
                  <a:gd name="connsiteX58" fmla="*/ 15320 w 42104"/>
                  <a:gd name="connsiteY58" fmla="*/ 66486 h 91985"/>
                  <a:gd name="connsiteX59" fmla="*/ 17171 w 42104"/>
                  <a:gd name="connsiteY59" fmla="*/ 91985 h 91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42104" h="91985">
                    <a:moveTo>
                      <a:pt x="17171" y="91985"/>
                    </a:moveTo>
                    <a:cubicBezTo>
                      <a:pt x="19947" y="91368"/>
                      <a:pt x="22517" y="90957"/>
                      <a:pt x="24985" y="90752"/>
                    </a:cubicBezTo>
                    <a:cubicBezTo>
                      <a:pt x="27247" y="90546"/>
                      <a:pt x="29303" y="90546"/>
                      <a:pt x="31463" y="90649"/>
                    </a:cubicBezTo>
                    <a:cubicBezTo>
                      <a:pt x="32285" y="89929"/>
                      <a:pt x="33416" y="89209"/>
                      <a:pt x="34444" y="89106"/>
                    </a:cubicBezTo>
                    <a:cubicBezTo>
                      <a:pt x="33930" y="87975"/>
                      <a:pt x="33416" y="86947"/>
                      <a:pt x="32902" y="86022"/>
                    </a:cubicBezTo>
                    <a:cubicBezTo>
                      <a:pt x="31668" y="83657"/>
                      <a:pt x="30434" y="81395"/>
                      <a:pt x="30434" y="78722"/>
                    </a:cubicBezTo>
                    <a:cubicBezTo>
                      <a:pt x="30331" y="76563"/>
                      <a:pt x="30126" y="74609"/>
                      <a:pt x="29920" y="72553"/>
                    </a:cubicBezTo>
                    <a:cubicBezTo>
                      <a:pt x="29612" y="69982"/>
                      <a:pt x="29303" y="67309"/>
                      <a:pt x="29303" y="64327"/>
                    </a:cubicBezTo>
                    <a:cubicBezTo>
                      <a:pt x="29303" y="62991"/>
                      <a:pt x="29406" y="61654"/>
                      <a:pt x="29509" y="60214"/>
                    </a:cubicBezTo>
                    <a:cubicBezTo>
                      <a:pt x="30126" y="53737"/>
                      <a:pt x="33622" y="49830"/>
                      <a:pt x="35164" y="48390"/>
                    </a:cubicBezTo>
                    <a:cubicBezTo>
                      <a:pt x="35267" y="48288"/>
                      <a:pt x="35370" y="48185"/>
                      <a:pt x="35472" y="48185"/>
                    </a:cubicBezTo>
                    <a:cubicBezTo>
                      <a:pt x="35986" y="46848"/>
                      <a:pt x="37837" y="42324"/>
                      <a:pt x="40613" y="39137"/>
                    </a:cubicBezTo>
                    <a:cubicBezTo>
                      <a:pt x="40613" y="39137"/>
                      <a:pt x="40613" y="39137"/>
                      <a:pt x="40613" y="39137"/>
                    </a:cubicBezTo>
                    <a:cubicBezTo>
                      <a:pt x="40613" y="39137"/>
                      <a:pt x="40613" y="39137"/>
                      <a:pt x="40613" y="39137"/>
                    </a:cubicBezTo>
                    <a:cubicBezTo>
                      <a:pt x="40613" y="39137"/>
                      <a:pt x="40613" y="39137"/>
                      <a:pt x="40613" y="39137"/>
                    </a:cubicBezTo>
                    <a:cubicBezTo>
                      <a:pt x="40613" y="39137"/>
                      <a:pt x="40613" y="39137"/>
                      <a:pt x="40613" y="39137"/>
                    </a:cubicBezTo>
                    <a:cubicBezTo>
                      <a:pt x="40613" y="39137"/>
                      <a:pt x="40613" y="39137"/>
                      <a:pt x="40716" y="39034"/>
                    </a:cubicBezTo>
                    <a:cubicBezTo>
                      <a:pt x="40716" y="39034"/>
                      <a:pt x="40716" y="39034"/>
                      <a:pt x="40716" y="39034"/>
                    </a:cubicBezTo>
                    <a:cubicBezTo>
                      <a:pt x="42773" y="36772"/>
                      <a:pt x="42156" y="27107"/>
                      <a:pt x="41333" y="20835"/>
                    </a:cubicBezTo>
                    <a:cubicBezTo>
                      <a:pt x="41333" y="20835"/>
                      <a:pt x="41333" y="20835"/>
                      <a:pt x="41333" y="20835"/>
                    </a:cubicBezTo>
                    <a:cubicBezTo>
                      <a:pt x="41333" y="20835"/>
                      <a:pt x="41333" y="20732"/>
                      <a:pt x="41333" y="20732"/>
                    </a:cubicBezTo>
                    <a:cubicBezTo>
                      <a:pt x="41127" y="19601"/>
                      <a:pt x="41025" y="18573"/>
                      <a:pt x="40819" y="17648"/>
                    </a:cubicBezTo>
                    <a:cubicBezTo>
                      <a:pt x="40819" y="17648"/>
                      <a:pt x="40819" y="17648"/>
                      <a:pt x="40819" y="17648"/>
                    </a:cubicBezTo>
                    <a:cubicBezTo>
                      <a:pt x="40819" y="17648"/>
                      <a:pt x="40819" y="17648"/>
                      <a:pt x="40819" y="17648"/>
                    </a:cubicBezTo>
                    <a:cubicBezTo>
                      <a:pt x="40716" y="16825"/>
                      <a:pt x="40305" y="15077"/>
                      <a:pt x="39791" y="12815"/>
                    </a:cubicBezTo>
                    <a:cubicBezTo>
                      <a:pt x="39482" y="11273"/>
                      <a:pt x="39071" y="9628"/>
                      <a:pt x="38865" y="8394"/>
                    </a:cubicBezTo>
                    <a:cubicBezTo>
                      <a:pt x="37940" y="8600"/>
                      <a:pt x="36706" y="8497"/>
                      <a:pt x="35164" y="7880"/>
                    </a:cubicBezTo>
                    <a:cubicBezTo>
                      <a:pt x="34958" y="7777"/>
                      <a:pt x="34650" y="7674"/>
                      <a:pt x="34444" y="7571"/>
                    </a:cubicBezTo>
                    <a:cubicBezTo>
                      <a:pt x="34033" y="7366"/>
                      <a:pt x="33725" y="7160"/>
                      <a:pt x="33416" y="6954"/>
                    </a:cubicBezTo>
                    <a:cubicBezTo>
                      <a:pt x="33416" y="6954"/>
                      <a:pt x="33416" y="6954"/>
                      <a:pt x="33416" y="6954"/>
                    </a:cubicBezTo>
                    <a:cubicBezTo>
                      <a:pt x="33416" y="6954"/>
                      <a:pt x="33416" y="6954"/>
                      <a:pt x="33416" y="6954"/>
                    </a:cubicBezTo>
                    <a:cubicBezTo>
                      <a:pt x="31874" y="5823"/>
                      <a:pt x="31565" y="4384"/>
                      <a:pt x="31360" y="3047"/>
                    </a:cubicBezTo>
                    <a:cubicBezTo>
                      <a:pt x="31051" y="1608"/>
                      <a:pt x="30948" y="683"/>
                      <a:pt x="29201" y="168"/>
                    </a:cubicBezTo>
                    <a:cubicBezTo>
                      <a:pt x="29201" y="168"/>
                      <a:pt x="29201" y="168"/>
                      <a:pt x="29201" y="168"/>
                    </a:cubicBezTo>
                    <a:cubicBezTo>
                      <a:pt x="28069" y="-140"/>
                      <a:pt x="27144" y="-37"/>
                      <a:pt x="26527" y="580"/>
                    </a:cubicBezTo>
                    <a:cubicBezTo>
                      <a:pt x="25499" y="1608"/>
                      <a:pt x="25088" y="3870"/>
                      <a:pt x="25602" y="5926"/>
                    </a:cubicBezTo>
                    <a:lnTo>
                      <a:pt x="25705" y="6132"/>
                    </a:lnTo>
                    <a:cubicBezTo>
                      <a:pt x="25705" y="6132"/>
                      <a:pt x="25705" y="6132"/>
                      <a:pt x="25705" y="6132"/>
                    </a:cubicBezTo>
                    <a:lnTo>
                      <a:pt x="26733" y="9628"/>
                    </a:lnTo>
                    <a:lnTo>
                      <a:pt x="26013" y="8908"/>
                    </a:lnTo>
                    <a:cubicBezTo>
                      <a:pt x="25705" y="10245"/>
                      <a:pt x="24676" y="10964"/>
                      <a:pt x="23751" y="11684"/>
                    </a:cubicBezTo>
                    <a:cubicBezTo>
                      <a:pt x="23134" y="12198"/>
                      <a:pt x="22517" y="12609"/>
                      <a:pt x="22106" y="13226"/>
                    </a:cubicBezTo>
                    <a:cubicBezTo>
                      <a:pt x="19947" y="16311"/>
                      <a:pt x="10385" y="16517"/>
                      <a:pt x="9151" y="16517"/>
                    </a:cubicBezTo>
                    <a:cubicBezTo>
                      <a:pt x="9151" y="16517"/>
                      <a:pt x="9151" y="16517"/>
                      <a:pt x="9151" y="16517"/>
                    </a:cubicBezTo>
                    <a:cubicBezTo>
                      <a:pt x="8225" y="16517"/>
                      <a:pt x="7095" y="17648"/>
                      <a:pt x="5964" y="18881"/>
                    </a:cubicBezTo>
                    <a:cubicBezTo>
                      <a:pt x="5758" y="19087"/>
                      <a:pt x="5655" y="19190"/>
                      <a:pt x="5449" y="19395"/>
                    </a:cubicBezTo>
                    <a:cubicBezTo>
                      <a:pt x="4113" y="20732"/>
                      <a:pt x="2879" y="22069"/>
                      <a:pt x="1542" y="22583"/>
                    </a:cubicBezTo>
                    <a:cubicBezTo>
                      <a:pt x="1131" y="22789"/>
                      <a:pt x="617" y="22789"/>
                      <a:pt x="0" y="22891"/>
                    </a:cubicBezTo>
                    <a:cubicBezTo>
                      <a:pt x="823" y="29883"/>
                      <a:pt x="1851" y="31734"/>
                      <a:pt x="4010" y="33173"/>
                    </a:cubicBezTo>
                    <a:cubicBezTo>
                      <a:pt x="4627" y="33584"/>
                      <a:pt x="5244" y="33893"/>
                      <a:pt x="5964" y="34304"/>
                    </a:cubicBezTo>
                    <a:cubicBezTo>
                      <a:pt x="6683" y="34613"/>
                      <a:pt x="7403" y="35024"/>
                      <a:pt x="8225" y="35538"/>
                    </a:cubicBezTo>
                    <a:cubicBezTo>
                      <a:pt x="9151" y="36052"/>
                      <a:pt x="9871" y="36669"/>
                      <a:pt x="10488" y="37286"/>
                    </a:cubicBezTo>
                    <a:cubicBezTo>
                      <a:pt x="10488" y="37286"/>
                      <a:pt x="10488" y="37286"/>
                      <a:pt x="10488" y="37286"/>
                    </a:cubicBezTo>
                    <a:cubicBezTo>
                      <a:pt x="10488" y="37286"/>
                      <a:pt x="10488" y="37286"/>
                      <a:pt x="10488" y="37286"/>
                    </a:cubicBezTo>
                    <a:cubicBezTo>
                      <a:pt x="12441" y="39548"/>
                      <a:pt x="12030" y="42118"/>
                      <a:pt x="11721" y="44072"/>
                    </a:cubicBezTo>
                    <a:cubicBezTo>
                      <a:pt x="11619" y="44689"/>
                      <a:pt x="11516" y="45306"/>
                      <a:pt x="11516" y="45717"/>
                    </a:cubicBezTo>
                    <a:cubicBezTo>
                      <a:pt x="11516" y="46437"/>
                      <a:pt x="11619" y="47054"/>
                      <a:pt x="12030" y="47465"/>
                    </a:cubicBezTo>
                    <a:cubicBezTo>
                      <a:pt x="14292" y="49727"/>
                      <a:pt x="14498" y="53943"/>
                      <a:pt x="14806" y="59392"/>
                    </a:cubicBezTo>
                    <a:cubicBezTo>
                      <a:pt x="14909" y="61551"/>
                      <a:pt x="15115" y="64019"/>
                      <a:pt x="15320" y="66486"/>
                    </a:cubicBezTo>
                    <a:cubicBezTo>
                      <a:pt x="15937" y="71422"/>
                      <a:pt x="16657" y="83040"/>
                      <a:pt x="17171" y="91985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865" name="Freihandform: Form 864">
                <a:extLst>
                  <a:ext uri="{FF2B5EF4-FFF2-40B4-BE49-F238E27FC236}">
                    <a16:creationId xmlns:a16="http://schemas.microsoft.com/office/drawing/2014/main" id="{198F597F-505C-479E-A56D-F2BEE1B7BE3B}"/>
                  </a:ext>
                </a:extLst>
              </p:cNvPr>
              <p:cNvSpPr/>
              <p:nvPr/>
            </p:nvSpPr>
            <p:spPr bwMode="gray">
              <a:xfrm>
                <a:off x="7192016" y="3876548"/>
                <a:ext cx="28069" cy="74749"/>
              </a:xfrm>
              <a:custGeom>
                <a:avLst/>
                <a:gdLst>
                  <a:gd name="connsiteX0" fmla="*/ 28069 w 28069"/>
                  <a:gd name="connsiteY0" fmla="*/ 71150 h 74749"/>
                  <a:gd name="connsiteX1" fmla="*/ 26630 w 28069"/>
                  <a:gd name="connsiteY1" fmla="*/ 49456 h 74749"/>
                  <a:gd name="connsiteX2" fmla="*/ 26630 w 28069"/>
                  <a:gd name="connsiteY2" fmla="*/ 49456 h 74749"/>
                  <a:gd name="connsiteX3" fmla="*/ 26630 w 28069"/>
                  <a:gd name="connsiteY3" fmla="*/ 49456 h 74749"/>
                  <a:gd name="connsiteX4" fmla="*/ 26219 w 28069"/>
                  <a:gd name="connsiteY4" fmla="*/ 45549 h 74749"/>
                  <a:gd name="connsiteX5" fmla="*/ 25602 w 28069"/>
                  <a:gd name="connsiteY5" fmla="*/ 38351 h 74749"/>
                  <a:gd name="connsiteX6" fmla="*/ 23443 w 28069"/>
                  <a:gd name="connsiteY6" fmla="*/ 27761 h 74749"/>
                  <a:gd name="connsiteX7" fmla="*/ 22517 w 28069"/>
                  <a:gd name="connsiteY7" fmla="*/ 26219 h 74749"/>
                  <a:gd name="connsiteX8" fmla="*/ 22517 w 28069"/>
                  <a:gd name="connsiteY8" fmla="*/ 26219 h 74749"/>
                  <a:gd name="connsiteX9" fmla="*/ 22517 w 28069"/>
                  <a:gd name="connsiteY9" fmla="*/ 26219 h 74749"/>
                  <a:gd name="connsiteX10" fmla="*/ 22620 w 28069"/>
                  <a:gd name="connsiteY10" fmla="*/ 22620 h 74749"/>
                  <a:gd name="connsiteX11" fmla="*/ 22620 w 28069"/>
                  <a:gd name="connsiteY11" fmla="*/ 18713 h 74749"/>
                  <a:gd name="connsiteX12" fmla="*/ 20153 w 28069"/>
                  <a:gd name="connsiteY12" fmla="*/ 16245 h 74749"/>
                  <a:gd name="connsiteX13" fmla="*/ 19330 w 28069"/>
                  <a:gd name="connsiteY13" fmla="*/ 15834 h 74749"/>
                  <a:gd name="connsiteX14" fmla="*/ 19021 w 28069"/>
                  <a:gd name="connsiteY14" fmla="*/ 15628 h 74749"/>
                  <a:gd name="connsiteX15" fmla="*/ 17993 w 28069"/>
                  <a:gd name="connsiteY15" fmla="*/ 15114 h 74749"/>
                  <a:gd name="connsiteX16" fmla="*/ 10899 w 28069"/>
                  <a:gd name="connsiteY16" fmla="*/ 1851 h 74749"/>
                  <a:gd name="connsiteX17" fmla="*/ 5758 w 28069"/>
                  <a:gd name="connsiteY17" fmla="*/ 925 h 74749"/>
                  <a:gd name="connsiteX18" fmla="*/ 411 w 28069"/>
                  <a:gd name="connsiteY18" fmla="*/ 0 h 74749"/>
                  <a:gd name="connsiteX19" fmla="*/ 0 w 28069"/>
                  <a:gd name="connsiteY19" fmla="*/ 0 h 74749"/>
                  <a:gd name="connsiteX20" fmla="*/ 2879 w 28069"/>
                  <a:gd name="connsiteY20" fmla="*/ 8534 h 74749"/>
                  <a:gd name="connsiteX21" fmla="*/ 7506 w 28069"/>
                  <a:gd name="connsiteY21" fmla="*/ 18507 h 74749"/>
                  <a:gd name="connsiteX22" fmla="*/ 7506 w 28069"/>
                  <a:gd name="connsiteY22" fmla="*/ 18713 h 74749"/>
                  <a:gd name="connsiteX23" fmla="*/ 7403 w 28069"/>
                  <a:gd name="connsiteY23" fmla="*/ 21695 h 74749"/>
                  <a:gd name="connsiteX24" fmla="*/ 7403 w 28069"/>
                  <a:gd name="connsiteY24" fmla="*/ 21900 h 74749"/>
                  <a:gd name="connsiteX25" fmla="*/ 7300 w 28069"/>
                  <a:gd name="connsiteY25" fmla="*/ 28069 h 74749"/>
                  <a:gd name="connsiteX26" fmla="*/ 8740 w 28069"/>
                  <a:gd name="connsiteY26" fmla="*/ 40202 h 74749"/>
                  <a:gd name="connsiteX27" fmla="*/ 13469 w 28069"/>
                  <a:gd name="connsiteY27" fmla="*/ 62102 h 74749"/>
                  <a:gd name="connsiteX28" fmla="*/ 16862 w 28069"/>
                  <a:gd name="connsiteY28" fmla="*/ 74749 h 74749"/>
                  <a:gd name="connsiteX29" fmla="*/ 28069 w 28069"/>
                  <a:gd name="connsiteY29" fmla="*/ 71150 h 747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8069" h="74749">
                    <a:moveTo>
                      <a:pt x="28069" y="71150"/>
                    </a:moveTo>
                    <a:cubicBezTo>
                      <a:pt x="27658" y="64056"/>
                      <a:pt x="27041" y="55316"/>
                      <a:pt x="26630" y="49456"/>
                    </a:cubicBezTo>
                    <a:cubicBezTo>
                      <a:pt x="26630" y="49456"/>
                      <a:pt x="26630" y="49456"/>
                      <a:pt x="26630" y="49456"/>
                    </a:cubicBezTo>
                    <a:cubicBezTo>
                      <a:pt x="26630" y="49456"/>
                      <a:pt x="26630" y="49456"/>
                      <a:pt x="26630" y="49456"/>
                    </a:cubicBezTo>
                    <a:cubicBezTo>
                      <a:pt x="26527" y="47913"/>
                      <a:pt x="26322" y="46577"/>
                      <a:pt x="26219" y="45549"/>
                    </a:cubicBezTo>
                    <a:cubicBezTo>
                      <a:pt x="25910" y="42978"/>
                      <a:pt x="25808" y="40511"/>
                      <a:pt x="25602" y="38351"/>
                    </a:cubicBezTo>
                    <a:cubicBezTo>
                      <a:pt x="25293" y="33416"/>
                      <a:pt x="25088" y="29406"/>
                      <a:pt x="23443" y="27761"/>
                    </a:cubicBezTo>
                    <a:cubicBezTo>
                      <a:pt x="22929" y="27247"/>
                      <a:pt x="22723" y="26733"/>
                      <a:pt x="22517" y="26219"/>
                    </a:cubicBezTo>
                    <a:cubicBezTo>
                      <a:pt x="22517" y="26219"/>
                      <a:pt x="22517" y="26219"/>
                      <a:pt x="22517" y="26219"/>
                    </a:cubicBezTo>
                    <a:cubicBezTo>
                      <a:pt x="22517" y="26219"/>
                      <a:pt x="22517" y="26219"/>
                      <a:pt x="22517" y="26219"/>
                    </a:cubicBezTo>
                    <a:cubicBezTo>
                      <a:pt x="22209" y="25088"/>
                      <a:pt x="22414" y="23751"/>
                      <a:pt x="22620" y="22620"/>
                    </a:cubicBezTo>
                    <a:cubicBezTo>
                      <a:pt x="22826" y="21181"/>
                      <a:pt x="23031" y="19947"/>
                      <a:pt x="22620" y="18713"/>
                    </a:cubicBezTo>
                    <a:cubicBezTo>
                      <a:pt x="22312" y="17788"/>
                      <a:pt x="21489" y="16965"/>
                      <a:pt x="20153" y="16245"/>
                    </a:cubicBezTo>
                    <a:cubicBezTo>
                      <a:pt x="19844" y="16040"/>
                      <a:pt x="19638" y="15937"/>
                      <a:pt x="19330" y="15834"/>
                    </a:cubicBezTo>
                    <a:cubicBezTo>
                      <a:pt x="19227" y="15731"/>
                      <a:pt x="19124" y="15731"/>
                      <a:pt x="19021" y="15628"/>
                    </a:cubicBezTo>
                    <a:cubicBezTo>
                      <a:pt x="18610" y="15423"/>
                      <a:pt x="18302" y="15217"/>
                      <a:pt x="17993" y="15114"/>
                    </a:cubicBezTo>
                    <a:cubicBezTo>
                      <a:pt x="13572" y="12750"/>
                      <a:pt x="12030" y="11516"/>
                      <a:pt x="10899" y="1851"/>
                    </a:cubicBezTo>
                    <a:cubicBezTo>
                      <a:pt x="9357" y="1645"/>
                      <a:pt x="7506" y="1337"/>
                      <a:pt x="5758" y="925"/>
                    </a:cubicBezTo>
                    <a:cubicBezTo>
                      <a:pt x="3907" y="514"/>
                      <a:pt x="1954" y="103"/>
                      <a:pt x="411" y="0"/>
                    </a:cubicBezTo>
                    <a:cubicBezTo>
                      <a:pt x="206" y="0"/>
                      <a:pt x="103" y="0"/>
                      <a:pt x="0" y="0"/>
                    </a:cubicBezTo>
                    <a:cubicBezTo>
                      <a:pt x="1748" y="7403"/>
                      <a:pt x="2673" y="8328"/>
                      <a:pt x="2879" y="8534"/>
                    </a:cubicBezTo>
                    <a:cubicBezTo>
                      <a:pt x="5964" y="10282"/>
                      <a:pt x="7506" y="13675"/>
                      <a:pt x="7506" y="18507"/>
                    </a:cubicBezTo>
                    <a:cubicBezTo>
                      <a:pt x="7506" y="18610"/>
                      <a:pt x="7506" y="18713"/>
                      <a:pt x="7506" y="18713"/>
                    </a:cubicBezTo>
                    <a:cubicBezTo>
                      <a:pt x="7506" y="19536"/>
                      <a:pt x="7506" y="20564"/>
                      <a:pt x="7403" y="21695"/>
                    </a:cubicBezTo>
                    <a:cubicBezTo>
                      <a:pt x="7403" y="21798"/>
                      <a:pt x="7403" y="21798"/>
                      <a:pt x="7403" y="21900"/>
                    </a:cubicBezTo>
                    <a:cubicBezTo>
                      <a:pt x="7300" y="23751"/>
                      <a:pt x="7300" y="25910"/>
                      <a:pt x="7300" y="28069"/>
                    </a:cubicBezTo>
                    <a:cubicBezTo>
                      <a:pt x="7300" y="32594"/>
                      <a:pt x="7609" y="37426"/>
                      <a:pt x="8740" y="40202"/>
                    </a:cubicBezTo>
                    <a:cubicBezTo>
                      <a:pt x="10899" y="45343"/>
                      <a:pt x="13264" y="53774"/>
                      <a:pt x="13469" y="62102"/>
                    </a:cubicBezTo>
                    <a:cubicBezTo>
                      <a:pt x="13572" y="65187"/>
                      <a:pt x="14806" y="69608"/>
                      <a:pt x="16862" y="74749"/>
                    </a:cubicBezTo>
                    <a:cubicBezTo>
                      <a:pt x="20153" y="73310"/>
                      <a:pt x="24060" y="72076"/>
                      <a:pt x="28069" y="71150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866" name="Freihandform: Form 865">
                <a:extLst>
                  <a:ext uri="{FF2B5EF4-FFF2-40B4-BE49-F238E27FC236}">
                    <a16:creationId xmlns:a16="http://schemas.microsoft.com/office/drawing/2014/main" id="{F638F63B-C7CD-48B9-99BC-7F746FFAD747}"/>
                  </a:ext>
                </a:extLst>
              </p:cNvPr>
              <p:cNvSpPr/>
              <p:nvPr/>
            </p:nvSpPr>
            <p:spPr bwMode="gray">
              <a:xfrm>
                <a:off x="7362798" y="4079512"/>
                <a:ext cx="24265" cy="48221"/>
              </a:xfrm>
              <a:custGeom>
                <a:avLst/>
                <a:gdLst>
                  <a:gd name="connsiteX0" fmla="*/ 3085 w 24265"/>
                  <a:gd name="connsiteY0" fmla="*/ 41744 h 48221"/>
                  <a:gd name="connsiteX1" fmla="*/ 6375 w 24265"/>
                  <a:gd name="connsiteY1" fmla="*/ 48222 h 48221"/>
                  <a:gd name="connsiteX2" fmla="*/ 10693 w 24265"/>
                  <a:gd name="connsiteY2" fmla="*/ 45343 h 48221"/>
                  <a:gd name="connsiteX3" fmla="*/ 24265 w 24265"/>
                  <a:gd name="connsiteY3" fmla="*/ 7711 h 48221"/>
                  <a:gd name="connsiteX4" fmla="*/ 22723 w 24265"/>
                  <a:gd name="connsiteY4" fmla="*/ 4318 h 48221"/>
                  <a:gd name="connsiteX5" fmla="*/ 22414 w 24265"/>
                  <a:gd name="connsiteY5" fmla="*/ 3496 h 48221"/>
                  <a:gd name="connsiteX6" fmla="*/ 19947 w 24265"/>
                  <a:gd name="connsiteY6" fmla="*/ 0 h 48221"/>
                  <a:gd name="connsiteX7" fmla="*/ 19947 w 24265"/>
                  <a:gd name="connsiteY7" fmla="*/ 0 h 48221"/>
                  <a:gd name="connsiteX8" fmla="*/ 17890 w 24265"/>
                  <a:gd name="connsiteY8" fmla="*/ 3290 h 48221"/>
                  <a:gd name="connsiteX9" fmla="*/ 12955 w 24265"/>
                  <a:gd name="connsiteY9" fmla="*/ 8842 h 48221"/>
                  <a:gd name="connsiteX10" fmla="*/ 12852 w 24265"/>
                  <a:gd name="connsiteY10" fmla="*/ 8842 h 48221"/>
                  <a:gd name="connsiteX11" fmla="*/ 11516 w 24265"/>
                  <a:gd name="connsiteY11" fmla="*/ 8842 h 48221"/>
                  <a:gd name="connsiteX12" fmla="*/ 6478 w 24265"/>
                  <a:gd name="connsiteY12" fmla="*/ 9151 h 48221"/>
                  <a:gd name="connsiteX13" fmla="*/ 6478 w 24265"/>
                  <a:gd name="connsiteY13" fmla="*/ 9151 h 48221"/>
                  <a:gd name="connsiteX14" fmla="*/ 6478 w 24265"/>
                  <a:gd name="connsiteY14" fmla="*/ 9151 h 48221"/>
                  <a:gd name="connsiteX15" fmla="*/ 6478 w 24265"/>
                  <a:gd name="connsiteY15" fmla="*/ 9151 h 48221"/>
                  <a:gd name="connsiteX16" fmla="*/ 6478 w 24265"/>
                  <a:gd name="connsiteY16" fmla="*/ 9151 h 48221"/>
                  <a:gd name="connsiteX17" fmla="*/ 6478 w 24265"/>
                  <a:gd name="connsiteY17" fmla="*/ 9151 h 48221"/>
                  <a:gd name="connsiteX18" fmla="*/ 6478 w 24265"/>
                  <a:gd name="connsiteY18" fmla="*/ 9151 h 48221"/>
                  <a:gd name="connsiteX19" fmla="*/ 6478 w 24265"/>
                  <a:gd name="connsiteY19" fmla="*/ 9151 h 48221"/>
                  <a:gd name="connsiteX20" fmla="*/ 6478 w 24265"/>
                  <a:gd name="connsiteY20" fmla="*/ 9151 h 48221"/>
                  <a:gd name="connsiteX21" fmla="*/ 6478 w 24265"/>
                  <a:gd name="connsiteY21" fmla="*/ 9151 h 48221"/>
                  <a:gd name="connsiteX22" fmla="*/ 4524 w 24265"/>
                  <a:gd name="connsiteY22" fmla="*/ 10282 h 48221"/>
                  <a:gd name="connsiteX23" fmla="*/ 4010 w 24265"/>
                  <a:gd name="connsiteY23" fmla="*/ 12133 h 48221"/>
                  <a:gd name="connsiteX24" fmla="*/ 4421 w 24265"/>
                  <a:gd name="connsiteY24" fmla="*/ 14395 h 48221"/>
                  <a:gd name="connsiteX25" fmla="*/ 4935 w 24265"/>
                  <a:gd name="connsiteY25" fmla="*/ 16040 h 48221"/>
                  <a:gd name="connsiteX26" fmla="*/ 5141 w 24265"/>
                  <a:gd name="connsiteY26" fmla="*/ 16862 h 48221"/>
                  <a:gd name="connsiteX27" fmla="*/ 5861 w 24265"/>
                  <a:gd name="connsiteY27" fmla="*/ 26527 h 48221"/>
                  <a:gd name="connsiteX28" fmla="*/ 720 w 24265"/>
                  <a:gd name="connsiteY28" fmla="*/ 28481 h 48221"/>
                  <a:gd name="connsiteX29" fmla="*/ 720 w 24265"/>
                  <a:gd name="connsiteY29" fmla="*/ 28481 h 48221"/>
                  <a:gd name="connsiteX30" fmla="*/ 0 w 24265"/>
                  <a:gd name="connsiteY30" fmla="*/ 28584 h 48221"/>
                  <a:gd name="connsiteX31" fmla="*/ 2982 w 24265"/>
                  <a:gd name="connsiteY31" fmla="*/ 40819 h 48221"/>
                  <a:gd name="connsiteX32" fmla="*/ 3085 w 24265"/>
                  <a:gd name="connsiteY32" fmla="*/ 41744 h 482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24265" h="48221">
                    <a:moveTo>
                      <a:pt x="3085" y="41744"/>
                    </a:moveTo>
                    <a:cubicBezTo>
                      <a:pt x="4421" y="43801"/>
                      <a:pt x="5449" y="45960"/>
                      <a:pt x="6375" y="48222"/>
                    </a:cubicBezTo>
                    <a:cubicBezTo>
                      <a:pt x="8020" y="47091"/>
                      <a:pt x="9459" y="46166"/>
                      <a:pt x="10693" y="45343"/>
                    </a:cubicBezTo>
                    <a:cubicBezTo>
                      <a:pt x="15423" y="32902"/>
                      <a:pt x="19947" y="20358"/>
                      <a:pt x="24265" y="7711"/>
                    </a:cubicBezTo>
                    <a:cubicBezTo>
                      <a:pt x="23648" y="6683"/>
                      <a:pt x="23134" y="5449"/>
                      <a:pt x="22723" y="4318"/>
                    </a:cubicBezTo>
                    <a:cubicBezTo>
                      <a:pt x="22620" y="4113"/>
                      <a:pt x="22517" y="3804"/>
                      <a:pt x="22414" y="3496"/>
                    </a:cubicBezTo>
                    <a:cubicBezTo>
                      <a:pt x="21695" y="1748"/>
                      <a:pt x="20872" y="0"/>
                      <a:pt x="19947" y="0"/>
                    </a:cubicBezTo>
                    <a:cubicBezTo>
                      <a:pt x="19947" y="0"/>
                      <a:pt x="19947" y="0"/>
                      <a:pt x="19947" y="0"/>
                    </a:cubicBezTo>
                    <a:cubicBezTo>
                      <a:pt x="19021" y="0"/>
                      <a:pt x="18507" y="1234"/>
                      <a:pt x="17890" y="3290"/>
                    </a:cubicBezTo>
                    <a:cubicBezTo>
                      <a:pt x="17068" y="5758"/>
                      <a:pt x="16142" y="8740"/>
                      <a:pt x="12955" y="8842"/>
                    </a:cubicBezTo>
                    <a:cubicBezTo>
                      <a:pt x="12955" y="8842"/>
                      <a:pt x="12852" y="8842"/>
                      <a:pt x="12852" y="8842"/>
                    </a:cubicBezTo>
                    <a:cubicBezTo>
                      <a:pt x="12441" y="8842"/>
                      <a:pt x="12030" y="8842"/>
                      <a:pt x="11516" y="8842"/>
                    </a:cubicBezTo>
                    <a:cubicBezTo>
                      <a:pt x="9871" y="8842"/>
                      <a:pt x="8020" y="8842"/>
                      <a:pt x="6478" y="9151"/>
                    </a:cubicBezTo>
                    <a:cubicBezTo>
                      <a:pt x="6478" y="9151"/>
                      <a:pt x="6478" y="9151"/>
                      <a:pt x="6478" y="9151"/>
                    </a:cubicBezTo>
                    <a:cubicBezTo>
                      <a:pt x="6478" y="9151"/>
                      <a:pt x="6478" y="9151"/>
                      <a:pt x="6478" y="9151"/>
                    </a:cubicBezTo>
                    <a:cubicBezTo>
                      <a:pt x="6478" y="9151"/>
                      <a:pt x="6478" y="9151"/>
                      <a:pt x="6478" y="9151"/>
                    </a:cubicBezTo>
                    <a:cubicBezTo>
                      <a:pt x="6478" y="9151"/>
                      <a:pt x="6478" y="9151"/>
                      <a:pt x="6478" y="9151"/>
                    </a:cubicBezTo>
                    <a:cubicBezTo>
                      <a:pt x="6478" y="9151"/>
                      <a:pt x="6478" y="9151"/>
                      <a:pt x="6478" y="9151"/>
                    </a:cubicBezTo>
                    <a:cubicBezTo>
                      <a:pt x="6478" y="9151"/>
                      <a:pt x="6478" y="9151"/>
                      <a:pt x="6478" y="9151"/>
                    </a:cubicBezTo>
                    <a:cubicBezTo>
                      <a:pt x="6478" y="9151"/>
                      <a:pt x="6478" y="9151"/>
                      <a:pt x="6478" y="9151"/>
                    </a:cubicBezTo>
                    <a:cubicBezTo>
                      <a:pt x="6478" y="9151"/>
                      <a:pt x="6478" y="9151"/>
                      <a:pt x="6478" y="9151"/>
                    </a:cubicBezTo>
                    <a:cubicBezTo>
                      <a:pt x="6478" y="9151"/>
                      <a:pt x="6478" y="9151"/>
                      <a:pt x="6478" y="9151"/>
                    </a:cubicBezTo>
                    <a:cubicBezTo>
                      <a:pt x="5655" y="9356"/>
                      <a:pt x="4935" y="9768"/>
                      <a:pt x="4524" y="10282"/>
                    </a:cubicBezTo>
                    <a:cubicBezTo>
                      <a:pt x="4216" y="10693"/>
                      <a:pt x="4010" y="11413"/>
                      <a:pt x="4010" y="12133"/>
                    </a:cubicBezTo>
                    <a:cubicBezTo>
                      <a:pt x="4010" y="12750"/>
                      <a:pt x="4113" y="13572"/>
                      <a:pt x="4421" y="14395"/>
                    </a:cubicBezTo>
                    <a:cubicBezTo>
                      <a:pt x="4627" y="14909"/>
                      <a:pt x="4730" y="15526"/>
                      <a:pt x="4935" y="16040"/>
                    </a:cubicBezTo>
                    <a:cubicBezTo>
                      <a:pt x="5038" y="16348"/>
                      <a:pt x="5141" y="16554"/>
                      <a:pt x="5141" y="16862"/>
                    </a:cubicBezTo>
                    <a:cubicBezTo>
                      <a:pt x="6478" y="21283"/>
                      <a:pt x="7403" y="24471"/>
                      <a:pt x="5861" y="26527"/>
                    </a:cubicBezTo>
                    <a:cubicBezTo>
                      <a:pt x="4935" y="27761"/>
                      <a:pt x="3290" y="28378"/>
                      <a:pt x="720" y="28481"/>
                    </a:cubicBezTo>
                    <a:cubicBezTo>
                      <a:pt x="720" y="28481"/>
                      <a:pt x="720" y="28481"/>
                      <a:pt x="720" y="28481"/>
                    </a:cubicBezTo>
                    <a:cubicBezTo>
                      <a:pt x="514" y="28481"/>
                      <a:pt x="309" y="28481"/>
                      <a:pt x="0" y="28584"/>
                    </a:cubicBezTo>
                    <a:cubicBezTo>
                      <a:pt x="1234" y="32593"/>
                      <a:pt x="2159" y="36809"/>
                      <a:pt x="2982" y="40819"/>
                    </a:cubicBezTo>
                    <a:lnTo>
                      <a:pt x="3085" y="41744"/>
                    </a:ln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867" name="Freihandform: Form 866">
                <a:extLst>
                  <a:ext uri="{FF2B5EF4-FFF2-40B4-BE49-F238E27FC236}">
                    <a16:creationId xmlns:a16="http://schemas.microsoft.com/office/drawing/2014/main" id="{51F5CBC0-FB24-4D33-B7E7-5D42EA1A251A}"/>
                  </a:ext>
                </a:extLst>
              </p:cNvPr>
              <p:cNvSpPr/>
              <p:nvPr/>
            </p:nvSpPr>
            <p:spPr bwMode="gray">
              <a:xfrm>
                <a:off x="6281147" y="3924770"/>
                <a:ext cx="65803" cy="112174"/>
              </a:xfrm>
              <a:custGeom>
                <a:avLst/>
                <a:gdLst>
                  <a:gd name="connsiteX0" fmla="*/ 34650 w 65803"/>
                  <a:gd name="connsiteY0" fmla="*/ 9356 h 112174"/>
                  <a:gd name="connsiteX1" fmla="*/ 25910 w 65803"/>
                  <a:gd name="connsiteY1" fmla="*/ 2982 h 112174"/>
                  <a:gd name="connsiteX2" fmla="*/ 21797 w 65803"/>
                  <a:gd name="connsiteY2" fmla="*/ 0 h 112174"/>
                  <a:gd name="connsiteX3" fmla="*/ 18610 w 65803"/>
                  <a:gd name="connsiteY3" fmla="*/ 5141 h 112174"/>
                  <a:gd name="connsiteX4" fmla="*/ 16554 w 65803"/>
                  <a:gd name="connsiteY4" fmla="*/ 7095 h 112174"/>
                  <a:gd name="connsiteX5" fmla="*/ 16142 w 65803"/>
                  <a:gd name="connsiteY5" fmla="*/ 7403 h 112174"/>
                  <a:gd name="connsiteX6" fmla="*/ 10899 w 65803"/>
                  <a:gd name="connsiteY6" fmla="*/ 13469 h 112174"/>
                  <a:gd name="connsiteX7" fmla="*/ 10590 w 65803"/>
                  <a:gd name="connsiteY7" fmla="*/ 14806 h 112174"/>
                  <a:gd name="connsiteX8" fmla="*/ 11207 w 65803"/>
                  <a:gd name="connsiteY8" fmla="*/ 16040 h 112174"/>
                  <a:gd name="connsiteX9" fmla="*/ 11310 w 65803"/>
                  <a:gd name="connsiteY9" fmla="*/ 16142 h 112174"/>
                  <a:gd name="connsiteX10" fmla="*/ 12133 w 65803"/>
                  <a:gd name="connsiteY10" fmla="*/ 16759 h 112174"/>
                  <a:gd name="connsiteX11" fmla="*/ 14600 w 65803"/>
                  <a:gd name="connsiteY11" fmla="*/ 22723 h 112174"/>
                  <a:gd name="connsiteX12" fmla="*/ 14189 w 65803"/>
                  <a:gd name="connsiteY12" fmla="*/ 23751 h 112174"/>
                  <a:gd name="connsiteX13" fmla="*/ 9254 w 65803"/>
                  <a:gd name="connsiteY13" fmla="*/ 26527 h 112174"/>
                  <a:gd name="connsiteX14" fmla="*/ 8740 w 65803"/>
                  <a:gd name="connsiteY14" fmla="*/ 26630 h 112174"/>
                  <a:gd name="connsiteX15" fmla="*/ 7095 w 65803"/>
                  <a:gd name="connsiteY15" fmla="*/ 26836 h 112174"/>
                  <a:gd name="connsiteX16" fmla="*/ 3290 w 65803"/>
                  <a:gd name="connsiteY16" fmla="*/ 28481 h 112174"/>
                  <a:gd name="connsiteX17" fmla="*/ 2570 w 65803"/>
                  <a:gd name="connsiteY17" fmla="*/ 31360 h 112174"/>
                  <a:gd name="connsiteX18" fmla="*/ 2673 w 65803"/>
                  <a:gd name="connsiteY18" fmla="*/ 32902 h 112174"/>
                  <a:gd name="connsiteX19" fmla="*/ 2673 w 65803"/>
                  <a:gd name="connsiteY19" fmla="*/ 32902 h 112174"/>
                  <a:gd name="connsiteX20" fmla="*/ 2673 w 65803"/>
                  <a:gd name="connsiteY20" fmla="*/ 33519 h 112174"/>
                  <a:gd name="connsiteX21" fmla="*/ 925 w 65803"/>
                  <a:gd name="connsiteY21" fmla="*/ 37837 h 112174"/>
                  <a:gd name="connsiteX22" fmla="*/ 0 w 65803"/>
                  <a:gd name="connsiteY22" fmla="*/ 39688 h 112174"/>
                  <a:gd name="connsiteX23" fmla="*/ 617 w 65803"/>
                  <a:gd name="connsiteY23" fmla="*/ 40716 h 112174"/>
                  <a:gd name="connsiteX24" fmla="*/ 9356 w 65803"/>
                  <a:gd name="connsiteY24" fmla="*/ 52335 h 112174"/>
                  <a:gd name="connsiteX25" fmla="*/ 14909 w 65803"/>
                  <a:gd name="connsiteY25" fmla="*/ 49867 h 112174"/>
                  <a:gd name="connsiteX26" fmla="*/ 19330 w 65803"/>
                  <a:gd name="connsiteY26" fmla="*/ 57578 h 112174"/>
                  <a:gd name="connsiteX27" fmla="*/ 21283 w 65803"/>
                  <a:gd name="connsiteY27" fmla="*/ 63336 h 112174"/>
                  <a:gd name="connsiteX28" fmla="*/ 22414 w 65803"/>
                  <a:gd name="connsiteY28" fmla="*/ 64056 h 112174"/>
                  <a:gd name="connsiteX29" fmla="*/ 22414 w 65803"/>
                  <a:gd name="connsiteY29" fmla="*/ 64056 h 112174"/>
                  <a:gd name="connsiteX30" fmla="*/ 22414 w 65803"/>
                  <a:gd name="connsiteY30" fmla="*/ 64056 h 112174"/>
                  <a:gd name="connsiteX31" fmla="*/ 25499 w 65803"/>
                  <a:gd name="connsiteY31" fmla="*/ 70019 h 112174"/>
                  <a:gd name="connsiteX32" fmla="*/ 25499 w 65803"/>
                  <a:gd name="connsiteY32" fmla="*/ 72693 h 112174"/>
                  <a:gd name="connsiteX33" fmla="*/ 25499 w 65803"/>
                  <a:gd name="connsiteY33" fmla="*/ 72693 h 112174"/>
                  <a:gd name="connsiteX34" fmla="*/ 25499 w 65803"/>
                  <a:gd name="connsiteY34" fmla="*/ 72693 h 112174"/>
                  <a:gd name="connsiteX35" fmla="*/ 22620 w 65803"/>
                  <a:gd name="connsiteY35" fmla="*/ 78348 h 112174"/>
                  <a:gd name="connsiteX36" fmla="*/ 20152 w 65803"/>
                  <a:gd name="connsiteY36" fmla="*/ 85339 h 112174"/>
                  <a:gd name="connsiteX37" fmla="*/ 19947 w 65803"/>
                  <a:gd name="connsiteY37" fmla="*/ 88321 h 112174"/>
                  <a:gd name="connsiteX38" fmla="*/ 25088 w 65803"/>
                  <a:gd name="connsiteY38" fmla="*/ 105080 h 112174"/>
                  <a:gd name="connsiteX39" fmla="*/ 35884 w 65803"/>
                  <a:gd name="connsiteY39" fmla="*/ 112175 h 112174"/>
                  <a:gd name="connsiteX40" fmla="*/ 35986 w 65803"/>
                  <a:gd name="connsiteY40" fmla="*/ 112175 h 112174"/>
                  <a:gd name="connsiteX41" fmla="*/ 39071 w 65803"/>
                  <a:gd name="connsiteY41" fmla="*/ 111044 h 112174"/>
                  <a:gd name="connsiteX42" fmla="*/ 39277 w 65803"/>
                  <a:gd name="connsiteY42" fmla="*/ 110735 h 112174"/>
                  <a:gd name="connsiteX43" fmla="*/ 44212 w 65803"/>
                  <a:gd name="connsiteY43" fmla="*/ 108988 h 112174"/>
                  <a:gd name="connsiteX44" fmla="*/ 49044 w 65803"/>
                  <a:gd name="connsiteY44" fmla="*/ 107034 h 112174"/>
                  <a:gd name="connsiteX45" fmla="*/ 49147 w 65803"/>
                  <a:gd name="connsiteY45" fmla="*/ 106726 h 112174"/>
                  <a:gd name="connsiteX46" fmla="*/ 49147 w 65803"/>
                  <a:gd name="connsiteY46" fmla="*/ 106726 h 112174"/>
                  <a:gd name="connsiteX47" fmla="*/ 49456 w 65803"/>
                  <a:gd name="connsiteY47" fmla="*/ 106212 h 112174"/>
                  <a:gd name="connsiteX48" fmla="*/ 49456 w 65803"/>
                  <a:gd name="connsiteY48" fmla="*/ 106212 h 112174"/>
                  <a:gd name="connsiteX49" fmla="*/ 49456 w 65803"/>
                  <a:gd name="connsiteY49" fmla="*/ 106212 h 112174"/>
                  <a:gd name="connsiteX50" fmla="*/ 49456 w 65803"/>
                  <a:gd name="connsiteY50" fmla="*/ 106212 h 112174"/>
                  <a:gd name="connsiteX51" fmla="*/ 49456 w 65803"/>
                  <a:gd name="connsiteY51" fmla="*/ 106109 h 112174"/>
                  <a:gd name="connsiteX52" fmla="*/ 49456 w 65803"/>
                  <a:gd name="connsiteY52" fmla="*/ 106109 h 112174"/>
                  <a:gd name="connsiteX53" fmla="*/ 52952 w 65803"/>
                  <a:gd name="connsiteY53" fmla="*/ 104669 h 112174"/>
                  <a:gd name="connsiteX54" fmla="*/ 56756 w 65803"/>
                  <a:gd name="connsiteY54" fmla="*/ 102921 h 112174"/>
                  <a:gd name="connsiteX55" fmla="*/ 57373 w 65803"/>
                  <a:gd name="connsiteY55" fmla="*/ 102304 h 112174"/>
                  <a:gd name="connsiteX56" fmla="*/ 65804 w 65803"/>
                  <a:gd name="connsiteY56" fmla="*/ 101893 h 112174"/>
                  <a:gd name="connsiteX57" fmla="*/ 59121 w 65803"/>
                  <a:gd name="connsiteY57" fmla="*/ 87601 h 112174"/>
                  <a:gd name="connsiteX58" fmla="*/ 58607 w 65803"/>
                  <a:gd name="connsiteY58" fmla="*/ 86059 h 112174"/>
                  <a:gd name="connsiteX59" fmla="*/ 51718 w 65803"/>
                  <a:gd name="connsiteY59" fmla="*/ 77525 h 112174"/>
                  <a:gd name="connsiteX60" fmla="*/ 46268 w 65803"/>
                  <a:gd name="connsiteY60" fmla="*/ 70225 h 112174"/>
                  <a:gd name="connsiteX61" fmla="*/ 46988 w 65803"/>
                  <a:gd name="connsiteY61" fmla="*/ 68580 h 112174"/>
                  <a:gd name="connsiteX62" fmla="*/ 47811 w 65803"/>
                  <a:gd name="connsiteY62" fmla="*/ 67141 h 112174"/>
                  <a:gd name="connsiteX63" fmla="*/ 48839 w 65803"/>
                  <a:gd name="connsiteY63" fmla="*/ 62925 h 112174"/>
                  <a:gd name="connsiteX64" fmla="*/ 53568 w 65803"/>
                  <a:gd name="connsiteY64" fmla="*/ 54597 h 112174"/>
                  <a:gd name="connsiteX65" fmla="*/ 59326 w 65803"/>
                  <a:gd name="connsiteY65" fmla="*/ 52232 h 112174"/>
                  <a:gd name="connsiteX66" fmla="*/ 59840 w 65803"/>
                  <a:gd name="connsiteY66" fmla="*/ 51512 h 112174"/>
                  <a:gd name="connsiteX67" fmla="*/ 59738 w 65803"/>
                  <a:gd name="connsiteY67" fmla="*/ 48530 h 112174"/>
                  <a:gd name="connsiteX68" fmla="*/ 59738 w 65803"/>
                  <a:gd name="connsiteY68" fmla="*/ 48530 h 112174"/>
                  <a:gd name="connsiteX69" fmla="*/ 61074 w 65803"/>
                  <a:gd name="connsiteY69" fmla="*/ 38660 h 112174"/>
                  <a:gd name="connsiteX70" fmla="*/ 54494 w 65803"/>
                  <a:gd name="connsiteY70" fmla="*/ 31771 h 112174"/>
                  <a:gd name="connsiteX71" fmla="*/ 48839 w 65803"/>
                  <a:gd name="connsiteY71" fmla="*/ 25910 h 112174"/>
                  <a:gd name="connsiteX72" fmla="*/ 48839 w 65803"/>
                  <a:gd name="connsiteY72" fmla="*/ 25910 h 112174"/>
                  <a:gd name="connsiteX73" fmla="*/ 42258 w 65803"/>
                  <a:gd name="connsiteY73" fmla="*/ 22826 h 112174"/>
                  <a:gd name="connsiteX74" fmla="*/ 40305 w 65803"/>
                  <a:gd name="connsiteY74" fmla="*/ 15217 h 112174"/>
                  <a:gd name="connsiteX75" fmla="*/ 34650 w 65803"/>
                  <a:gd name="connsiteY75" fmla="*/ 9356 h 112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</a:cxnLst>
                <a:rect l="l" t="t" r="r" b="b"/>
                <a:pathLst>
                  <a:path w="65803" h="112174">
                    <a:moveTo>
                      <a:pt x="34650" y="9356"/>
                    </a:moveTo>
                    <a:cubicBezTo>
                      <a:pt x="31771" y="7814"/>
                      <a:pt x="28481" y="5964"/>
                      <a:pt x="25910" y="2982"/>
                    </a:cubicBezTo>
                    <a:cubicBezTo>
                      <a:pt x="24985" y="1851"/>
                      <a:pt x="23545" y="823"/>
                      <a:pt x="21797" y="0"/>
                    </a:cubicBezTo>
                    <a:cubicBezTo>
                      <a:pt x="20769" y="2159"/>
                      <a:pt x="19638" y="3907"/>
                      <a:pt x="18610" y="5141"/>
                    </a:cubicBezTo>
                    <a:cubicBezTo>
                      <a:pt x="17890" y="6066"/>
                      <a:pt x="17171" y="6683"/>
                      <a:pt x="16554" y="7095"/>
                    </a:cubicBezTo>
                    <a:cubicBezTo>
                      <a:pt x="16451" y="7197"/>
                      <a:pt x="16245" y="7300"/>
                      <a:pt x="16142" y="7403"/>
                    </a:cubicBezTo>
                    <a:cubicBezTo>
                      <a:pt x="13983" y="8842"/>
                      <a:pt x="11721" y="11413"/>
                      <a:pt x="10899" y="13469"/>
                    </a:cubicBezTo>
                    <a:cubicBezTo>
                      <a:pt x="10693" y="13983"/>
                      <a:pt x="10590" y="14395"/>
                      <a:pt x="10590" y="14806"/>
                    </a:cubicBezTo>
                    <a:cubicBezTo>
                      <a:pt x="10590" y="15320"/>
                      <a:pt x="10796" y="15731"/>
                      <a:pt x="11207" y="16040"/>
                    </a:cubicBezTo>
                    <a:cubicBezTo>
                      <a:pt x="11207" y="16040"/>
                      <a:pt x="11310" y="16142"/>
                      <a:pt x="11310" y="16142"/>
                    </a:cubicBezTo>
                    <a:cubicBezTo>
                      <a:pt x="11619" y="16348"/>
                      <a:pt x="11824" y="16554"/>
                      <a:pt x="12133" y="16759"/>
                    </a:cubicBezTo>
                    <a:cubicBezTo>
                      <a:pt x="14086" y="18302"/>
                      <a:pt x="15114" y="20769"/>
                      <a:pt x="14600" y="22723"/>
                    </a:cubicBezTo>
                    <a:cubicBezTo>
                      <a:pt x="14497" y="23031"/>
                      <a:pt x="14395" y="23443"/>
                      <a:pt x="14189" y="23751"/>
                    </a:cubicBezTo>
                    <a:cubicBezTo>
                      <a:pt x="13572" y="24882"/>
                      <a:pt x="12235" y="26116"/>
                      <a:pt x="9254" y="26527"/>
                    </a:cubicBezTo>
                    <a:cubicBezTo>
                      <a:pt x="9048" y="26527"/>
                      <a:pt x="8945" y="26527"/>
                      <a:pt x="8740" y="26630"/>
                    </a:cubicBezTo>
                    <a:cubicBezTo>
                      <a:pt x="8123" y="26630"/>
                      <a:pt x="7609" y="26733"/>
                      <a:pt x="7095" y="26836"/>
                    </a:cubicBezTo>
                    <a:cubicBezTo>
                      <a:pt x="5244" y="27144"/>
                      <a:pt x="4010" y="27658"/>
                      <a:pt x="3290" y="28481"/>
                    </a:cubicBezTo>
                    <a:cubicBezTo>
                      <a:pt x="2776" y="29098"/>
                      <a:pt x="2570" y="30023"/>
                      <a:pt x="2570" y="31360"/>
                    </a:cubicBezTo>
                    <a:cubicBezTo>
                      <a:pt x="2570" y="31771"/>
                      <a:pt x="2673" y="32285"/>
                      <a:pt x="2673" y="32902"/>
                    </a:cubicBezTo>
                    <a:cubicBezTo>
                      <a:pt x="2673" y="32902"/>
                      <a:pt x="2673" y="32902"/>
                      <a:pt x="2673" y="32902"/>
                    </a:cubicBezTo>
                    <a:cubicBezTo>
                      <a:pt x="2673" y="33108"/>
                      <a:pt x="2673" y="33313"/>
                      <a:pt x="2673" y="33519"/>
                    </a:cubicBezTo>
                    <a:cubicBezTo>
                      <a:pt x="2673" y="35370"/>
                      <a:pt x="1748" y="36706"/>
                      <a:pt x="925" y="37837"/>
                    </a:cubicBezTo>
                    <a:cubicBezTo>
                      <a:pt x="309" y="38763"/>
                      <a:pt x="0" y="39277"/>
                      <a:pt x="0" y="39688"/>
                    </a:cubicBezTo>
                    <a:cubicBezTo>
                      <a:pt x="0" y="40099"/>
                      <a:pt x="206" y="40305"/>
                      <a:pt x="617" y="40716"/>
                    </a:cubicBezTo>
                    <a:cubicBezTo>
                      <a:pt x="2570" y="42567"/>
                      <a:pt x="6683" y="48325"/>
                      <a:pt x="9356" y="52335"/>
                    </a:cubicBezTo>
                    <a:cubicBezTo>
                      <a:pt x="10487" y="50690"/>
                      <a:pt x="12133" y="49456"/>
                      <a:pt x="14909" y="49867"/>
                    </a:cubicBezTo>
                    <a:cubicBezTo>
                      <a:pt x="19021" y="50484"/>
                      <a:pt x="19227" y="54391"/>
                      <a:pt x="19330" y="57578"/>
                    </a:cubicBezTo>
                    <a:cubicBezTo>
                      <a:pt x="19433" y="60149"/>
                      <a:pt x="19536" y="62514"/>
                      <a:pt x="21283" y="63336"/>
                    </a:cubicBezTo>
                    <a:cubicBezTo>
                      <a:pt x="21695" y="63542"/>
                      <a:pt x="22003" y="63747"/>
                      <a:pt x="22414" y="64056"/>
                    </a:cubicBezTo>
                    <a:cubicBezTo>
                      <a:pt x="22414" y="64056"/>
                      <a:pt x="22414" y="64056"/>
                      <a:pt x="22414" y="64056"/>
                    </a:cubicBezTo>
                    <a:cubicBezTo>
                      <a:pt x="22414" y="64056"/>
                      <a:pt x="22414" y="64056"/>
                      <a:pt x="22414" y="64056"/>
                    </a:cubicBezTo>
                    <a:cubicBezTo>
                      <a:pt x="24162" y="65393"/>
                      <a:pt x="25293" y="67449"/>
                      <a:pt x="25499" y="70019"/>
                    </a:cubicBezTo>
                    <a:cubicBezTo>
                      <a:pt x="25602" y="70945"/>
                      <a:pt x="25602" y="71767"/>
                      <a:pt x="25499" y="72693"/>
                    </a:cubicBezTo>
                    <a:cubicBezTo>
                      <a:pt x="25499" y="72693"/>
                      <a:pt x="25499" y="72693"/>
                      <a:pt x="25499" y="72693"/>
                    </a:cubicBezTo>
                    <a:cubicBezTo>
                      <a:pt x="25499" y="72693"/>
                      <a:pt x="25499" y="72693"/>
                      <a:pt x="25499" y="72693"/>
                    </a:cubicBezTo>
                    <a:cubicBezTo>
                      <a:pt x="25191" y="75058"/>
                      <a:pt x="24162" y="77114"/>
                      <a:pt x="22620" y="78348"/>
                    </a:cubicBezTo>
                    <a:cubicBezTo>
                      <a:pt x="21797" y="79067"/>
                      <a:pt x="20564" y="81227"/>
                      <a:pt x="20152" y="85339"/>
                    </a:cubicBezTo>
                    <a:cubicBezTo>
                      <a:pt x="20050" y="86265"/>
                      <a:pt x="19947" y="87293"/>
                      <a:pt x="19947" y="88321"/>
                    </a:cubicBezTo>
                    <a:cubicBezTo>
                      <a:pt x="19947" y="93668"/>
                      <a:pt x="21181" y="100145"/>
                      <a:pt x="25088" y="105080"/>
                    </a:cubicBezTo>
                    <a:cubicBezTo>
                      <a:pt x="30023" y="111250"/>
                      <a:pt x="33930" y="112175"/>
                      <a:pt x="35884" y="112175"/>
                    </a:cubicBezTo>
                    <a:cubicBezTo>
                      <a:pt x="35884" y="112175"/>
                      <a:pt x="35884" y="112175"/>
                      <a:pt x="35986" y="112175"/>
                    </a:cubicBezTo>
                    <a:cubicBezTo>
                      <a:pt x="37220" y="112175"/>
                      <a:pt x="38351" y="111764"/>
                      <a:pt x="39071" y="111044"/>
                    </a:cubicBezTo>
                    <a:cubicBezTo>
                      <a:pt x="39174" y="110941"/>
                      <a:pt x="39277" y="110838"/>
                      <a:pt x="39277" y="110735"/>
                    </a:cubicBezTo>
                    <a:cubicBezTo>
                      <a:pt x="40408" y="109296"/>
                      <a:pt x="42258" y="109193"/>
                      <a:pt x="44212" y="108988"/>
                    </a:cubicBezTo>
                    <a:cubicBezTo>
                      <a:pt x="46680" y="108782"/>
                      <a:pt x="48325" y="108576"/>
                      <a:pt x="49044" y="107034"/>
                    </a:cubicBezTo>
                    <a:cubicBezTo>
                      <a:pt x="49044" y="106931"/>
                      <a:pt x="49147" y="106828"/>
                      <a:pt x="49147" y="106726"/>
                    </a:cubicBezTo>
                    <a:cubicBezTo>
                      <a:pt x="49147" y="106726"/>
                      <a:pt x="49147" y="106726"/>
                      <a:pt x="49147" y="106726"/>
                    </a:cubicBezTo>
                    <a:cubicBezTo>
                      <a:pt x="49250" y="106520"/>
                      <a:pt x="49353" y="106417"/>
                      <a:pt x="49456" y="106212"/>
                    </a:cubicBezTo>
                    <a:cubicBezTo>
                      <a:pt x="49456" y="106212"/>
                      <a:pt x="49456" y="106212"/>
                      <a:pt x="49456" y="106212"/>
                    </a:cubicBezTo>
                    <a:cubicBezTo>
                      <a:pt x="49456" y="106212"/>
                      <a:pt x="49456" y="106212"/>
                      <a:pt x="49456" y="106212"/>
                    </a:cubicBezTo>
                    <a:cubicBezTo>
                      <a:pt x="49456" y="106212"/>
                      <a:pt x="49456" y="106212"/>
                      <a:pt x="49456" y="106212"/>
                    </a:cubicBezTo>
                    <a:cubicBezTo>
                      <a:pt x="49456" y="106212"/>
                      <a:pt x="49456" y="106212"/>
                      <a:pt x="49456" y="106109"/>
                    </a:cubicBezTo>
                    <a:cubicBezTo>
                      <a:pt x="49456" y="106109"/>
                      <a:pt x="49456" y="106109"/>
                      <a:pt x="49456" y="106109"/>
                    </a:cubicBezTo>
                    <a:cubicBezTo>
                      <a:pt x="50587" y="104566"/>
                      <a:pt x="51821" y="104669"/>
                      <a:pt x="52952" y="104669"/>
                    </a:cubicBezTo>
                    <a:cubicBezTo>
                      <a:pt x="54083" y="104669"/>
                      <a:pt x="55111" y="104772"/>
                      <a:pt x="56756" y="102921"/>
                    </a:cubicBezTo>
                    <a:cubicBezTo>
                      <a:pt x="56961" y="102716"/>
                      <a:pt x="57167" y="102510"/>
                      <a:pt x="57373" y="102304"/>
                    </a:cubicBezTo>
                    <a:cubicBezTo>
                      <a:pt x="59532" y="100557"/>
                      <a:pt x="62719" y="101071"/>
                      <a:pt x="65804" y="101893"/>
                    </a:cubicBezTo>
                    <a:cubicBezTo>
                      <a:pt x="62514" y="95313"/>
                      <a:pt x="60252" y="90583"/>
                      <a:pt x="59121" y="87601"/>
                    </a:cubicBezTo>
                    <a:cubicBezTo>
                      <a:pt x="58915" y="86984"/>
                      <a:pt x="58709" y="86470"/>
                      <a:pt x="58607" y="86059"/>
                    </a:cubicBezTo>
                    <a:cubicBezTo>
                      <a:pt x="57784" y="83386"/>
                      <a:pt x="54597" y="80198"/>
                      <a:pt x="51718" y="77525"/>
                    </a:cubicBezTo>
                    <a:cubicBezTo>
                      <a:pt x="48839" y="74749"/>
                      <a:pt x="46268" y="72281"/>
                      <a:pt x="46268" y="70225"/>
                    </a:cubicBezTo>
                    <a:cubicBezTo>
                      <a:pt x="46268" y="69608"/>
                      <a:pt x="46474" y="69094"/>
                      <a:pt x="46988" y="68580"/>
                    </a:cubicBezTo>
                    <a:cubicBezTo>
                      <a:pt x="47297" y="68272"/>
                      <a:pt x="47605" y="67757"/>
                      <a:pt x="47811" y="67141"/>
                    </a:cubicBezTo>
                    <a:cubicBezTo>
                      <a:pt x="48222" y="66009"/>
                      <a:pt x="48530" y="64467"/>
                      <a:pt x="48839" y="62925"/>
                    </a:cubicBezTo>
                    <a:cubicBezTo>
                      <a:pt x="49558" y="59018"/>
                      <a:pt x="50381" y="55111"/>
                      <a:pt x="53568" y="54597"/>
                    </a:cubicBezTo>
                    <a:cubicBezTo>
                      <a:pt x="55625" y="54288"/>
                      <a:pt x="57990" y="53568"/>
                      <a:pt x="59326" y="52232"/>
                    </a:cubicBezTo>
                    <a:cubicBezTo>
                      <a:pt x="59532" y="52026"/>
                      <a:pt x="59738" y="51821"/>
                      <a:pt x="59840" y="51512"/>
                    </a:cubicBezTo>
                    <a:cubicBezTo>
                      <a:pt x="60354" y="50690"/>
                      <a:pt x="60252" y="49764"/>
                      <a:pt x="59738" y="48530"/>
                    </a:cubicBezTo>
                    <a:lnTo>
                      <a:pt x="59738" y="48530"/>
                    </a:lnTo>
                    <a:cubicBezTo>
                      <a:pt x="58607" y="46063"/>
                      <a:pt x="59738" y="42567"/>
                      <a:pt x="61074" y="38660"/>
                    </a:cubicBezTo>
                    <a:cubicBezTo>
                      <a:pt x="58915" y="37632"/>
                      <a:pt x="56756" y="34753"/>
                      <a:pt x="54494" y="31771"/>
                    </a:cubicBezTo>
                    <a:cubicBezTo>
                      <a:pt x="52643" y="29303"/>
                      <a:pt x="50073" y="25910"/>
                      <a:pt x="48839" y="25910"/>
                    </a:cubicBezTo>
                    <a:cubicBezTo>
                      <a:pt x="48839" y="25910"/>
                      <a:pt x="48839" y="25910"/>
                      <a:pt x="48839" y="25910"/>
                    </a:cubicBezTo>
                    <a:cubicBezTo>
                      <a:pt x="46371" y="25910"/>
                      <a:pt x="43903" y="24779"/>
                      <a:pt x="42258" y="22826"/>
                    </a:cubicBezTo>
                    <a:cubicBezTo>
                      <a:pt x="40511" y="20769"/>
                      <a:pt x="39894" y="18096"/>
                      <a:pt x="40305" y="15217"/>
                    </a:cubicBezTo>
                    <a:cubicBezTo>
                      <a:pt x="40922" y="12955"/>
                      <a:pt x="38660" y="11619"/>
                      <a:pt x="34650" y="9356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868" name="Freihandform: Form 867">
                <a:extLst>
                  <a:ext uri="{FF2B5EF4-FFF2-40B4-BE49-F238E27FC236}">
                    <a16:creationId xmlns:a16="http://schemas.microsoft.com/office/drawing/2014/main" id="{E0FF3A53-AA86-416D-BB6F-8811AA14A220}"/>
                  </a:ext>
                </a:extLst>
              </p:cNvPr>
              <p:cNvSpPr/>
              <p:nvPr/>
            </p:nvSpPr>
            <p:spPr bwMode="gray">
              <a:xfrm>
                <a:off x="6382012" y="3968468"/>
                <a:ext cx="39173" cy="55829"/>
              </a:xfrm>
              <a:custGeom>
                <a:avLst/>
                <a:gdLst>
                  <a:gd name="connsiteX0" fmla="*/ 3599 w 39173"/>
                  <a:gd name="connsiteY0" fmla="*/ 47297 h 55829"/>
                  <a:gd name="connsiteX1" fmla="*/ 0 w 39173"/>
                  <a:gd name="connsiteY1" fmla="*/ 53054 h 55829"/>
                  <a:gd name="connsiteX2" fmla="*/ 11207 w 39173"/>
                  <a:gd name="connsiteY2" fmla="*/ 55008 h 55829"/>
                  <a:gd name="connsiteX3" fmla="*/ 11516 w 39173"/>
                  <a:gd name="connsiteY3" fmla="*/ 54905 h 55829"/>
                  <a:gd name="connsiteX4" fmla="*/ 14395 w 39173"/>
                  <a:gd name="connsiteY4" fmla="*/ 54185 h 55829"/>
                  <a:gd name="connsiteX5" fmla="*/ 14395 w 39173"/>
                  <a:gd name="connsiteY5" fmla="*/ 54185 h 55829"/>
                  <a:gd name="connsiteX6" fmla="*/ 14395 w 39173"/>
                  <a:gd name="connsiteY6" fmla="*/ 54185 h 55829"/>
                  <a:gd name="connsiteX7" fmla="*/ 14497 w 39173"/>
                  <a:gd name="connsiteY7" fmla="*/ 54185 h 55829"/>
                  <a:gd name="connsiteX8" fmla="*/ 14497 w 39173"/>
                  <a:gd name="connsiteY8" fmla="*/ 54185 h 55829"/>
                  <a:gd name="connsiteX9" fmla="*/ 19227 w 39173"/>
                  <a:gd name="connsiteY9" fmla="*/ 53980 h 55829"/>
                  <a:gd name="connsiteX10" fmla="*/ 26424 w 39173"/>
                  <a:gd name="connsiteY10" fmla="*/ 48427 h 55829"/>
                  <a:gd name="connsiteX11" fmla="*/ 27041 w 39173"/>
                  <a:gd name="connsiteY11" fmla="*/ 46680 h 55829"/>
                  <a:gd name="connsiteX12" fmla="*/ 39174 w 39173"/>
                  <a:gd name="connsiteY12" fmla="*/ 28686 h 55829"/>
                  <a:gd name="connsiteX13" fmla="*/ 37632 w 39173"/>
                  <a:gd name="connsiteY13" fmla="*/ 27350 h 55829"/>
                  <a:gd name="connsiteX14" fmla="*/ 37632 w 39173"/>
                  <a:gd name="connsiteY14" fmla="*/ 27350 h 55829"/>
                  <a:gd name="connsiteX15" fmla="*/ 29406 w 39173"/>
                  <a:gd name="connsiteY15" fmla="*/ 17171 h 55829"/>
                  <a:gd name="connsiteX16" fmla="*/ 26527 w 39173"/>
                  <a:gd name="connsiteY16" fmla="*/ 14600 h 55829"/>
                  <a:gd name="connsiteX17" fmla="*/ 25807 w 39173"/>
                  <a:gd name="connsiteY17" fmla="*/ 13880 h 55829"/>
                  <a:gd name="connsiteX18" fmla="*/ 25396 w 39173"/>
                  <a:gd name="connsiteY18" fmla="*/ 13572 h 55829"/>
                  <a:gd name="connsiteX19" fmla="*/ 22620 w 39173"/>
                  <a:gd name="connsiteY19" fmla="*/ 12030 h 55829"/>
                  <a:gd name="connsiteX20" fmla="*/ 20872 w 39173"/>
                  <a:gd name="connsiteY20" fmla="*/ 11104 h 55829"/>
                  <a:gd name="connsiteX21" fmla="*/ 8225 w 39173"/>
                  <a:gd name="connsiteY21" fmla="*/ 0 h 55829"/>
                  <a:gd name="connsiteX22" fmla="*/ 5552 w 39173"/>
                  <a:gd name="connsiteY22" fmla="*/ 6683 h 55829"/>
                  <a:gd name="connsiteX23" fmla="*/ 5449 w 39173"/>
                  <a:gd name="connsiteY23" fmla="*/ 6786 h 55829"/>
                  <a:gd name="connsiteX24" fmla="*/ 2982 w 39173"/>
                  <a:gd name="connsiteY24" fmla="*/ 24368 h 55829"/>
                  <a:gd name="connsiteX25" fmla="*/ 4113 w 39173"/>
                  <a:gd name="connsiteY25" fmla="*/ 46268 h 55829"/>
                  <a:gd name="connsiteX26" fmla="*/ 3599 w 39173"/>
                  <a:gd name="connsiteY26" fmla="*/ 47297 h 558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9173" h="55829">
                    <a:moveTo>
                      <a:pt x="3599" y="47297"/>
                    </a:moveTo>
                    <a:cubicBezTo>
                      <a:pt x="2776" y="48736"/>
                      <a:pt x="1337" y="51101"/>
                      <a:pt x="0" y="53054"/>
                    </a:cubicBezTo>
                    <a:cubicBezTo>
                      <a:pt x="2673" y="55933"/>
                      <a:pt x="6272" y="56550"/>
                      <a:pt x="11207" y="55008"/>
                    </a:cubicBezTo>
                    <a:cubicBezTo>
                      <a:pt x="11310" y="55008"/>
                      <a:pt x="11413" y="54905"/>
                      <a:pt x="11516" y="54905"/>
                    </a:cubicBezTo>
                    <a:cubicBezTo>
                      <a:pt x="12544" y="54597"/>
                      <a:pt x="13469" y="54288"/>
                      <a:pt x="14395" y="54185"/>
                    </a:cubicBezTo>
                    <a:cubicBezTo>
                      <a:pt x="14395" y="54185"/>
                      <a:pt x="14395" y="54185"/>
                      <a:pt x="14395" y="54185"/>
                    </a:cubicBezTo>
                    <a:cubicBezTo>
                      <a:pt x="14395" y="54185"/>
                      <a:pt x="14395" y="54185"/>
                      <a:pt x="14395" y="54185"/>
                    </a:cubicBezTo>
                    <a:cubicBezTo>
                      <a:pt x="14395" y="54185"/>
                      <a:pt x="14497" y="54185"/>
                      <a:pt x="14497" y="54185"/>
                    </a:cubicBezTo>
                    <a:cubicBezTo>
                      <a:pt x="14497" y="54185"/>
                      <a:pt x="14497" y="54185"/>
                      <a:pt x="14497" y="54185"/>
                    </a:cubicBezTo>
                    <a:cubicBezTo>
                      <a:pt x="16348" y="53877"/>
                      <a:pt x="17890" y="53980"/>
                      <a:pt x="19227" y="53980"/>
                    </a:cubicBezTo>
                    <a:cubicBezTo>
                      <a:pt x="22723" y="54083"/>
                      <a:pt x="24471" y="54083"/>
                      <a:pt x="26424" y="48427"/>
                    </a:cubicBezTo>
                    <a:cubicBezTo>
                      <a:pt x="26630" y="47811"/>
                      <a:pt x="26836" y="47297"/>
                      <a:pt x="27041" y="46680"/>
                    </a:cubicBezTo>
                    <a:cubicBezTo>
                      <a:pt x="29612" y="40613"/>
                      <a:pt x="34855" y="33725"/>
                      <a:pt x="39174" y="28686"/>
                    </a:cubicBezTo>
                    <a:cubicBezTo>
                      <a:pt x="38763" y="28069"/>
                      <a:pt x="38249" y="27658"/>
                      <a:pt x="37632" y="27350"/>
                    </a:cubicBezTo>
                    <a:lnTo>
                      <a:pt x="37632" y="27350"/>
                    </a:lnTo>
                    <a:cubicBezTo>
                      <a:pt x="31977" y="24471"/>
                      <a:pt x="30023" y="20358"/>
                      <a:pt x="29406" y="17171"/>
                    </a:cubicBezTo>
                    <a:cubicBezTo>
                      <a:pt x="28275" y="16348"/>
                      <a:pt x="27350" y="15423"/>
                      <a:pt x="26527" y="14600"/>
                    </a:cubicBezTo>
                    <a:cubicBezTo>
                      <a:pt x="26322" y="14395"/>
                      <a:pt x="26013" y="14189"/>
                      <a:pt x="25807" y="13880"/>
                    </a:cubicBezTo>
                    <a:lnTo>
                      <a:pt x="25396" y="13572"/>
                    </a:lnTo>
                    <a:cubicBezTo>
                      <a:pt x="24574" y="13058"/>
                      <a:pt x="23545" y="12544"/>
                      <a:pt x="22620" y="12030"/>
                    </a:cubicBezTo>
                    <a:cubicBezTo>
                      <a:pt x="22003" y="11721"/>
                      <a:pt x="21489" y="11413"/>
                      <a:pt x="20872" y="11104"/>
                    </a:cubicBezTo>
                    <a:cubicBezTo>
                      <a:pt x="15937" y="8328"/>
                      <a:pt x="11927" y="4832"/>
                      <a:pt x="8225" y="0"/>
                    </a:cubicBezTo>
                    <a:cubicBezTo>
                      <a:pt x="6580" y="5758"/>
                      <a:pt x="5861" y="6375"/>
                      <a:pt x="5552" y="6683"/>
                    </a:cubicBezTo>
                    <a:cubicBezTo>
                      <a:pt x="5552" y="6683"/>
                      <a:pt x="5449" y="6786"/>
                      <a:pt x="5449" y="6786"/>
                    </a:cubicBezTo>
                    <a:cubicBezTo>
                      <a:pt x="2776" y="9356"/>
                      <a:pt x="514" y="17890"/>
                      <a:pt x="2982" y="24368"/>
                    </a:cubicBezTo>
                    <a:cubicBezTo>
                      <a:pt x="5655" y="31462"/>
                      <a:pt x="5347" y="43698"/>
                      <a:pt x="4113" y="46268"/>
                    </a:cubicBezTo>
                    <a:cubicBezTo>
                      <a:pt x="4113" y="46474"/>
                      <a:pt x="3907" y="46782"/>
                      <a:pt x="3599" y="47297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869" name="Freihandform: Form 868">
                <a:extLst>
                  <a:ext uri="{FF2B5EF4-FFF2-40B4-BE49-F238E27FC236}">
                    <a16:creationId xmlns:a16="http://schemas.microsoft.com/office/drawing/2014/main" id="{A99AA75C-6709-4699-8923-F2AFA4C80315}"/>
                  </a:ext>
                </a:extLst>
              </p:cNvPr>
              <p:cNvSpPr/>
              <p:nvPr/>
            </p:nvSpPr>
            <p:spPr bwMode="gray">
              <a:xfrm>
                <a:off x="6329780" y="3960932"/>
                <a:ext cx="58914" cy="67701"/>
              </a:xfrm>
              <a:custGeom>
                <a:avLst/>
                <a:gdLst>
                  <a:gd name="connsiteX0" fmla="*/ 5963 w 58914"/>
                  <a:gd name="connsiteY0" fmla="*/ 20594 h 67701"/>
                  <a:gd name="connsiteX1" fmla="*/ 5449 w 58914"/>
                  <a:gd name="connsiteY1" fmla="*/ 20697 h 67701"/>
                  <a:gd name="connsiteX2" fmla="*/ 2468 w 58914"/>
                  <a:gd name="connsiteY2" fmla="*/ 27381 h 67701"/>
                  <a:gd name="connsiteX3" fmla="*/ 103 w 58914"/>
                  <a:gd name="connsiteY3" fmla="*/ 34064 h 67701"/>
                  <a:gd name="connsiteX4" fmla="*/ 0 w 58914"/>
                  <a:gd name="connsiteY4" fmla="*/ 34372 h 67701"/>
                  <a:gd name="connsiteX5" fmla="*/ 206 w 58914"/>
                  <a:gd name="connsiteY5" fmla="*/ 35092 h 67701"/>
                  <a:gd name="connsiteX6" fmla="*/ 4730 w 58914"/>
                  <a:gd name="connsiteY6" fmla="*/ 40130 h 67701"/>
                  <a:gd name="connsiteX7" fmla="*/ 12133 w 58914"/>
                  <a:gd name="connsiteY7" fmla="*/ 49589 h 67701"/>
                  <a:gd name="connsiteX8" fmla="*/ 20152 w 58914"/>
                  <a:gd name="connsiteY8" fmla="*/ 66863 h 67701"/>
                  <a:gd name="connsiteX9" fmla="*/ 26322 w 58914"/>
                  <a:gd name="connsiteY9" fmla="*/ 67377 h 67701"/>
                  <a:gd name="connsiteX10" fmla="*/ 26836 w 58914"/>
                  <a:gd name="connsiteY10" fmla="*/ 66966 h 67701"/>
                  <a:gd name="connsiteX11" fmla="*/ 26836 w 58914"/>
                  <a:gd name="connsiteY11" fmla="*/ 66966 h 67701"/>
                  <a:gd name="connsiteX12" fmla="*/ 28275 w 58914"/>
                  <a:gd name="connsiteY12" fmla="*/ 62750 h 67701"/>
                  <a:gd name="connsiteX13" fmla="*/ 28995 w 58914"/>
                  <a:gd name="connsiteY13" fmla="*/ 59768 h 67701"/>
                  <a:gd name="connsiteX14" fmla="*/ 33416 w 58914"/>
                  <a:gd name="connsiteY14" fmla="*/ 57198 h 67701"/>
                  <a:gd name="connsiteX15" fmla="*/ 40202 w 58914"/>
                  <a:gd name="connsiteY15" fmla="*/ 56581 h 67701"/>
                  <a:gd name="connsiteX16" fmla="*/ 40819 w 58914"/>
                  <a:gd name="connsiteY16" fmla="*/ 56478 h 67701"/>
                  <a:gd name="connsiteX17" fmla="*/ 50587 w 58914"/>
                  <a:gd name="connsiteY17" fmla="*/ 58226 h 67701"/>
                  <a:gd name="connsiteX18" fmla="*/ 50998 w 58914"/>
                  <a:gd name="connsiteY18" fmla="*/ 58946 h 67701"/>
                  <a:gd name="connsiteX19" fmla="*/ 52437 w 58914"/>
                  <a:gd name="connsiteY19" fmla="*/ 56581 h 67701"/>
                  <a:gd name="connsiteX20" fmla="*/ 52437 w 58914"/>
                  <a:gd name="connsiteY20" fmla="*/ 56581 h 67701"/>
                  <a:gd name="connsiteX21" fmla="*/ 52437 w 58914"/>
                  <a:gd name="connsiteY21" fmla="*/ 56581 h 67701"/>
                  <a:gd name="connsiteX22" fmla="*/ 54597 w 58914"/>
                  <a:gd name="connsiteY22" fmla="*/ 52982 h 67701"/>
                  <a:gd name="connsiteX23" fmla="*/ 53363 w 58914"/>
                  <a:gd name="connsiteY23" fmla="*/ 32727 h 67701"/>
                  <a:gd name="connsiteX24" fmla="*/ 52335 w 58914"/>
                  <a:gd name="connsiteY24" fmla="*/ 27997 h 67701"/>
                  <a:gd name="connsiteX25" fmla="*/ 56550 w 58914"/>
                  <a:gd name="connsiteY25" fmla="*/ 12780 h 67701"/>
                  <a:gd name="connsiteX26" fmla="*/ 58915 w 58914"/>
                  <a:gd name="connsiteY26" fmla="*/ 5994 h 67701"/>
                  <a:gd name="connsiteX27" fmla="*/ 45549 w 58914"/>
                  <a:gd name="connsiteY27" fmla="*/ 2807 h 67701"/>
                  <a:gd name="connsiteX28" fmla="*/ 39277 w 58914"/>
                  <a:gd name="connsiteY28" fmla="*/ 4041 h 67701"/>
                  <a:gd name="connsiteX29" fmla="*/ 25602 w 58914"/>
                  <a:gd name="connsiteY29" fmla="*/ 2704 h 67701"/>
                  <a:gd name="connsiteX30" fmla="*/ 22003 w 58914"/>
                  <a:gd name="connsiteY30" fmla="*/ 31 h 67701"/>
                  <a:gd name="connsiteX31" fmla="*/ 16040 w 58914"/>
                  <a:gd name="connsiteY31" fmla="*/ 2601 h 67701"/>
                  <a:gd name="connsiteX32" fmla="*/ 14600 w 58914"/>
                  <a:gd name="connsiteY32" fmla="*/ 3321 h 67701"/>
                  <a:gd name="connsiteX33" fmla="*/ 14600 w 58914"/>
                  <a:gd name="connsiteY33" fmla="*/ 3424 h 67701"/>
                  <a:gd name="connsiteX34" fmla="*/ 13161 w 58914"/>
                  <a:gd name="connsiteY34" fmla="*/ 11958 h 67701"/>
                  <a:gd name="connsiteX35" fmla="*/ 13161 w 58914"/>
                  <a:gd name="connsiteY35" fmla="*/ 11958 h 67701"/>
                  <a:gd name="connsiteX36" fmla="*/ 13161 w 58914"/>
                  <a:gd name="connsiteY36" fmla="*/ 16687 h 67701"/>
                  <a:gd name="connsiteX37" fmla="*/ 5963 w 58914"/>
                  <a:gd name="connsiteY37" fmla="*/ 20594 h 677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8914" h="67701">
                    <a:moveTo>
                      <a:pt x="5963" y="20594"/>
                    </a:moveTo>
                    <a:cubicBezTo>
                      <a:pt x="5758" y="20594"/>
                      <a:pt x="5552" y="20697"/>
                      <a:pt x="5449" y="20697"/>
                    </a:cubicBezTo>
                    <a:cubicBezTo>
                      <a:pt x="3701" y="20903"/>
                      <a:pt x="3085" y="24296"/>
                      <a:pt x="2468" y="27381"/>
                    </a:cubicBezTo>
                    <a:cubicBezTo>
                      <a:pt x="1953" y="30157"/>
                      <a:pt x="1439" y="32727"/>
                      <a:pt x="103" y="34064"/>
                    </a:cubicBezTo>
                    <a:cubicBezTo>
                      <a:pt x="0" y="34167"/>
                      <a:pt x="0" y="34269"/>
                      <a:pt x="0" y="34372"/>
                    </a:cubicBezTo>
                    <a:cubicBezTo>
                      <a:pt x="0" y="34578"/>
                      <a:pt x="103" y="34783"/>
                      <a:pt x="206" y="35092"/>
                    </a:cubicBezTo>
                    <a:cubicBezTo>
                      <a:pt x="925" y="36429"/>
                      <a:pt x="3187" y="38588"/>
                      <a:pt x="4730" y="40130"/>
                    </a:cubicBezTo>
                    <a:cubicBezTo>
                      <a:pt x="7711" y="43009"/>
                      <a:pt x="11104" y="46402"/>
                      <a:pt x="12133" y="49589"/>
                    </a:cubicBezTo>
                    <a:cubicBezTo>
                      <a:pt x="13058" y="52365"/>
                      <a:pt x="15731" y="58226"/>
                      <a:pt x="20152" y="66863"/>
                    </a:cubicBezTo>
                    <a:cubicBezTo>
                      <a:pt x="22414" y="67480"/>
                      <a:pt x="24985" y="68097"/>
                      <a:pt x="26322" y="67377"/>
                    </a:cubicBezTo>
                    <a:cubicBezTo>
                      <a:pt x="26527" y="67274"/>
                      <a:pt x="26733" y="67171"/>
                      <a:pt x="26836" y="66966"/>
                    </a:cubicBezTo>
                    <a:cubicBezTo>
                      <a:pt x="26836" y="66966"/>
                      <a:pt x="26836" y="66966"/>
                      <a:pt x="26836" y="66966"/>
                    </a:cubicBezTo>
                    <a:cubicBezTo>
                      <a:pt x="27761" y="66040"/>
                      <a:pt x="28069" y="64498"/>
                      <a:pt x="28275" y="62750"/>
                    </a:cubicBezTo>
                    <a:cubicBezTo>
                      <a:pt x="28378" y="61825"/>
                      <a:pt x="28583" y="60694"/>
                      <a:pt x="28995" y="59768"/>
                    </a:cubicBezTo>
                    <a:cubicBezTo>
                      <a:pt x="29612" y="58226"/>
                      <a:pt x="30846" y="56992"/>
                      <a:pt x="33416" y="57198"/>
                    </a:cubicBezTo>
                    <a:cubicBezTo>
                      <a:pt x="35369" y="57403"/>
                      <a:pt x="37837" y="56992"/>
                      <a:pt x="40202" y="56581"/>
                    </a:cubicBezTo>
                    <a:cubicBezTo>
                      <a:pt x="40408" y="56581"/>
                      <a:pt x="40613" y="56478"/>
                      <a:pt x="40819" y="56478"/>
                    </a:cubicBezTo>
                    <a:cubicBezTo>
                      <a:pt x="45034" y="55758"/>
                      <a:pt x="48942" y="55347"/>
                      <a:pt x="50587" y="58226"/>
                    </a:cubicBezTo>
                    <a:cubicBezTo>
                      <a:pt x="50689" y="58432"/>
                      <a:pt x="50895" y="58740"/>
                      <a:pt x="50998" y="58946"/>
                    </a:cubicBezTo>
                    <a:cubicBezTo>
                      <a:pt x="51512" y="58123"/>
                      <a:pt x="52026" y="57301"/>
                      <a:pt x="52437" y="56581"/>
                    </a:cubicBezTo>
                    <a:cubicBezTo>
                      <a:pt x="52437" y="56581"/>
                      <a:pt x="52437" y="56581"/>
                      <a:pt x="52437" y="56581"/>
                    </a:cubicBezTo>
                    <a:cubicBezTo>
                      <a:pt x="52437" y="56581"/>
                      <a:pt x="52437" y="56581"/>
                      <a:pt x="52437" y="56581"/>
                    </a:cubicBezTo>
                    <a:cubicBezTo>
                      <a:pt x="53568" y="54730"/>
                      <a:pt x="54288" y="53496"/>
                      <a:pt x="54597" y="52982"/>
                    </a:cubicBezTo>
                    <a:cubicBezTo>
                      <a:pt x="55625" y="50926"/>
                      <a:pt x="55830" y="39307"/>
                      <a:pt x="53363" y="32727"/>
                    </a:cubicBezTo>
                    <a:cubicBezTo>
                      <a:pt x="52849" y="31288"/>
                      <a:pt x="52437" y="29643"/>
                      <a:pt x="52335" y="27997"/>
                    </a:cubicBezTo>
                    <a:cubicBezTo>
                      <a:pt x="51718" y="21828"/>
                      <a:pt x="53671" y="15248"/>
                      <a:pt x="56550" y="12780"/>
                    </a:cubicBezTo>
                    <a:cubicBezTo>
                      <a:pt x="56653" y="12677"/>
                      <a:pt x="57373" y="11752"/>
                      <a:pt x="58915" y="5994"/>
                    </a:cubicBezTo>
                    <a:cubicBezTo>
                      <a:pt x="53877" y="3938"/>
                      <a:pt x="49456" y="2293"/>
                      <a:pt x="45549" y="2807"/>
                    </a:cubicBezTo>
                    <a:cubicBezTo>
                      <a:pt x="43492" y="3115"/>
                      <a:pt x="41333" y="3629"/>
                      <a:pt x="39277" y="4041"/>
                    </a:cubicBezTo>
                    <a:cubicBezTo>
                      <a:pt x="33519" y="5377"/>
                      <a:pt x="28172" y="6611"/>
                      <a:pt x="25602" y="2704"/>
                    </a:cubicBezTo>
                    <a:cubicBezTo>
                      <a:pt x="24574" y="1059"/>
                      <a:pt x="23340" y="236"/>
                      <a:pt x="22003" y="31"/>
                    </a:cubicBezTo>
                    <a:cubicBezTo>
                      <a:pt x="20255" y="-175"/>
                      <a:pt x="18199" y="648"/>
                      <a:pt x="16040" y="2601"/>
                    </a:cubicBezTo>
                    <a:cubicBezTo>
                      <a:pt x="15628" y="3012"/>
                      <a:pt x="15114" y="3218"/>
                      <a:pt x="14600" y="3321"/>
                    </a:cubicBezTo>
                    <a:lnTo>
                      <a:pt x="14600" y="3424"/>
                    </a:lnTo>
                    <a:cubicBezTo>
                      <a:pt x="13469" y="6920"/>
                      <a:pt x="12338" y="10210"/>
                      <a:pt x="13161" y="11958"/>
                    </a:cubicBezTo>
                    <a:lnTo>
                      <a:pt x="13161" y="11958"/>
                    </a:lnTo>
                    <a:cubicBezTo>
                      <a:pt x="14189" y="14117"/>
                      <a:pt x="13675" y="15762"/>
                      <a:pt x="13161" y="16687"/>
                    </a:cubicBezTo>
                    <a:cubicBezTo>
                      <a:pt x="12133" y="18538"/>
                      <a:pt x="9459" y="20080"/>
                      <a:pt x="5963" y="20594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870" name="Freihandform: Form 869">
                <a:extLst>
                  <a:ext uri="{FF2B5EF4-FFF2-40B4-BE49-F238E27FC236}">
                    <a16:creationId xmlns:a16="http://schemas.microsoft.com/office/drawing/2014/main" id="{5AC8CFD7-A31C-42C2-B2DA-DCF96DEA79E6}"/>
                  </a:ext>
                </a:extLst>
              </p:cNvPr>
              <p:cNvSpPr/>
              <p:nvPr/>
            </p:nvSpPr>
            <p:spPr bwMode="gray">
              <a:xfrm>
                <a:off x="6202843" y="3166338"/>
                <a:ext cx="93530" cy="90962"/>
              </a:xfrm>
              <a:custGeom>
                <a:avLst/>
                <a:gdLst>
                  <a:gd name="connsiteX0" fmla="*/ 6229 w 93530"/>
                  <a:gd name="connsiteY0" fmla="*/ 50219 h 90962"/>
                  <a:gd name="connsiteX1" fmla="*/ 163 w 93530"/>
                  <a:gd name="connsiteY1" fmla="*/ 53509 h 90962"/>
                  <a:gd name="connsiteX2" fmla="*/ 2116 w 93530"/>
                  <a:gd name="connsiteY2" fmla="*/ 57416 h 90962"/>
                  <a:gd name="connsiteX3" fmla="*/ 2527 w 93530"/>
                  <a:gd name="connsiteY3" fmla="*/ 66361 h 90962"/>
                  <a:gd name="connsiteX4" fmla="*/ 3761 w 93530"/>
                  <a:gd name="connsiteY4" fmla="*/ 75923 h 90962"/>
                  <a:gd name="connsiteX5" fmla="*/ 6743 w 93530"/>
                  <a:gd name="connsiteY5" fmla="*/ 76849 h 90962"/>
                  <a:gd name="connsiteX6" fmla="*/ 15894 w 93530"/>
                  <a:gd name="connsiteY6" fmla="*/ 71811 h 90962"/>
                  <a:gd name="connsiteX7" fmla="*/ 20726 w 93530"/>
                  <a:gd name="connsiteY7" fmla="*/ 70782 h 90962"/>
                  <a:gd name="connsiteX8" fmla="*/ 28746 w 93530"/>
                  <a:gd name="connsiteY8" fmla="*/ 68006 h 90962"/>
                  <a:gd name="connsiteX9" fmla="*/ 31728 w 93530"/>
                  <a:gd name="connsiteY9" fmla="*/ 68109 h 90962"/>
                  <a:gd name="connsiteX10" fmla="*/ 31831 w 93530"/>
                  <a:gd name="connsiteY10" fmla="*/ 68109 h 90962"/>
                  <a:gd name="connsiteX11" fmla="*/ 32859 w 93530"/>
                  <a:gd name="connsiteY11" fmla="*/ 67698 h 90962"/>
                  <a:gd name="connsiteX12" fmla="*/ 51263 w 93530"/>
                  <a:gd name="connsiteY12" fmla="*/ 70165 h 90962"/>
                  <a:gd name="connsiteX13" fmla="*/ 58769 w 93530"/>
                  <a:gd name="connsiteY13" fmla="*/ 75615 h 90962"/>
                  <a:gd name="connsiteX14" fmla="*/ 59695 w 93530"/>
                  <a:gd name="connsiteY14" fmla="*/ 76643 h 90962"/>
                  <a:gd name="connsiteX15" fmla="*/ 60209 w 93530"/>
                  <a:gd name="connsiteY15" fmla="*/ 76849 h 90962"/>
                  <a:gd name="connsiteX16" fmla="*/ 66172 w 93530"/>
                  <a:gd name="connsiteY16" fmla="*/ 80961 h 90962"/>
                  <a:gd name="connsiteX17" fmla="*/ 70388 w 93530"/>
                  <a:gd name="connsiteY17" fmla="*/ 79728 h 90962"/>
                  <a:gd name="connsiteX18" fmla="*/ 75220 w 93530"/>
                  <a:gd name="connsiteY18" fmla="*/ 81167 h 90962"/>
                  <a:gd name="connsiteX19" fmla="*/ 77585 w 93530"/>
                  <a:gd name="connsiteY19" fmla="*/ 86616 h 90962"/>
                  <a:gd name="connsiteX20" fmla="*/ 78407 w 93530"/>
                  <a:gd name="connsiteY20" fmla="*/ 88056 h 90962"/>
                  <a:gd name="connsiteX21" fmla="*/ 90848 w 93530"/>
                  <a:gd name="connsiteY21" fmla="*/ 90524 h 90962"/>
                  <a:gd name="connsiteX22" fmla="*/ 93419 w 93530"/>
                  <a:gd name="connsiteY22" fmla="*/ 87953 h 90962"/>
                  <a:gd name="connsiteX23" fmla="*/ 87353 w 93530"/>
                  <a:gd name="connsiteY23" fmla="*/ 75409 h 90962"/>
                  <a:gd name="connsiteX24" fmla="*/ 85193 w 93530"/>
                  <a:gd name="connsiteY24" fmla="*/ 74278 h 90962"/>
                  <a:gd name="connsiteX25" fmla="*/ 85193 w 93530"/>
                  <a:gd name="connsiteY25" fmla="*/ 74278 h 90962"/>
                  <a:gd name="connsiteX26" fmla="*/ 85091 w 93530"/>
                  <a:gd name="connsiteY26" fmla="*/ 74689 h 90962"/>
                  <a:gd name="connsiteX27" fmla="*/ 85091 w 93530"/>
                  <a:gd name="connsiteY27" fmla="*/ 74689 h 90962"/>
                  <a:gd name="connsiteX28" fmla="*/ 83240 w 93530"/>
                  <a:gd name="connsiteY28" fmla="*/ 77054 h 90962"/>
                  <a:gd name="connsiteX29" fmla="*/ 79641 w 93530"/>
                  <a:gd name="connsiteY29" fmla="*/ 74484 h 90962"/>
                  <a:gd name="connsiteX30" fmla="*/ 79744 w 93530"/>
                  <a:gd name="connsiteY30" fmla="*/ 65641 h 90962"/>
                  <a:gd name="connsiteX31" fmla="*/ 80361 w 93530"/>
                  <a:gd name="connsiteY31" fmla="*/ 63174 h 90962"/>
                  <a:gd name="connsiteX32" fmla="*/ 74192 w 93530"/>
                  <a:gd name="connsiteY32" fmla="*/ 63482 h 90962"/>
                  <a:gd name="connsiteX33" fmla="*/ 69771 w 93530"/>
                  <a:gd name="connsiteY33" fmla="*/ 62248 h 90962"/>
                  <a:gd name="connsiteX34" fmla="*/ 68845 w 93530"/>
                  <a:gd name="connsiteY34" fmla="*/ 46826 h 90962"/>
                  <a:gd name="connsiteX35" fmla="*/ 68948 w 93530"/>
                  <a:gd name="connsiteY35" fmla="*/ 46723 h 90962"/>
                  <a:gd name="connsiteX36" fmla="*/ 63602 w 93530"/>
                  <a:gd name="connsiteY36" fmla="*/ 43947 h 90962"/>
                  <a:gd name="connsiteX37" fmla="*/ 58461 w 93530"/>
                  <a:gd name="connsiteY37" fmla="*/ 43638 h 90962"/>
                  <a:gd name="connsiteX38" fmla="*/ 58461 w 93530"/>
                  <a:gd name="connsiteY38" fmla="*/ 44050 h 90962"/>
                  <a:gd name="connsiteX39" fmla="*/ 57124 w 93530"/>
                  <a:gd name="connsiteY39" fmla="*/ 47545 h 90962"/>
                  <a:gd name="connsiteX40" fmla="*/ 43552 w 93530"/>
                  <a:gd name="connsiteY40" fmla="*/ 42199 h 90962"/>
                  <a:gd name="connsiteX41" fmla="*/ 38308 w 93530"/>
                  <a:gd name="connsiteY41" fmla="*/ 37880 h 90962"/>
                  <a:gd name="connsiteX42" fmla="*/ 34504 w 93530"/>
                  <a:gd name="connsiteY42" fmla="*/ 32123 h 90962"/>
                  <a:gd name="connsiteX43" fmla="*/ 34401 w 93530"/>
                  <a:gd name="connsiteY43" fmla="*/ 31814 h 90962"/>
                  <a:gd name="connsiteX44" fmla="*/ 27204 w 93530"/>
                  <a:gd name="connsiteY44" fmla="*/ 31094 h 90962"/>
                  <a:gd name="connsiteX45" fmla="*/ 25970 w 93530"/>
                  <a:gd name="connsiteY45" fmla="*/ 32945 h 90962"/>
                  <a:gd name="connsiteX46" fmla="*/ 25045 w 93530"/>
                  <a:gd name="connsiteY46" fmla="*/ 35618 h 90962"/>
                  <a:gd name="connsiteX47" fmla="*/ 23091 w 93530"/>
                  <a:gd name="connsiteY47" fmla="*/ 35002 h 90962"/>
                  <a:gd name="connsiteX48" fmla="*/ 21652 w 93530"/>
                  <a:gd name="connsiteY48" fmla="*/ 21635 h 90962"/>
                  <a:gd name="connsiteX49" fmla="*/ 23194 w 93530"/>
                  <a:gd name="connsiteY49" fmla="*/ 12484 h 90962"/>
                  <a:gd name="connsiteX50" fmla="*/ 25764 w 93530"/>
                  <a:gd name="connsiteY50" fmla="*/ 4053 h 90962"/>
                  <a:gd name="connsiteX51" fmla="*/ 26484 w 93530"/>
                  <a:gd name="connsiteY51" fmla="*/ 1791 h 90962"/>
                  <a:gd name="connsiteX52" fmla="*/ 18773 w 93530"/>
                  <a:gd name="connsiteY52" fmla="*/ 763 h 90962"/>
                  <a:gd name="connsiteX53" fmla="*/ 8799 w 93530"/>
                  <a:gd name="connsiteY53" fmla="*/ 33973 h 90962"/>
                  <a:gd name="connsiteX54" fmla="*/ 10136 w 93530"/>
                  <a:gd name="connsiteY54" fmla="*/ 48471 h 90962"/>
                  <a:gd name="connsiteX55" fmla="*/ 6229 w 93530"/>
                  <a:gd name="connsiteY55" fmla="*/ 50219 h 909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93530" h="90962">
                    <a:moveTo>
                      <a:pt x="6229" y="50219"/>
                    </a:moveTo>
                    <a:cubicBezTo>
                      <a:pt x="3144" y="50013"/>
                      <a:pt x="779" y="51658"/>
                      <a:pt x="163" y="53509"/>
                    </a:cubicBezTo>
                    <a:cubicBezTo>
                      <a:pt x="-352" y="54948"/>
                      <a:pt x="368" y="56285"/>
                      <a:pt x="2116" y="57416"/>
                    </a:cubicBezTo>
                    <a:cubicBezTo>
                      <a:pt x="5303" y="59472"/>
                      <a:pt x="3864" y="63174"/>
                      <a:pt x="2527" y="66361"/>
                    </a:cubicBezTo>
                    <a:cubicBezTo>
                      <a:pt x="677" y="70988"/>
                      <a:pt x="-249" y="73970"/>
                      <a:pt x="3761" y="75923"/>
                    </a:cubicBezTo>
                    <a:cubicBezTo>
                      <a:pt x="4687" y="76335"/>
                      <a:pt x="5612" y="76643"/>
                      <a:pt x="6743" y="76849"/>
                    </a:cubicBezTo>
                    <a:cubicBezTo>
                      <a:pt x="8799" y="73867"/>
                      <a:pt x="12089" y="72016"/>
                      <a:pt x="15894" y="71811"/>
                    </a:cubicBezTo>
                    <a:cubicBezTo>
                      <a:pt x="17539" y="71399"/>
                      <a:pt x="19081" y="70988"/>
                      <a:pt x="20726" y="70782"/>
                    </a:cubicBezTo>
                    <a:cubicBezTo>
                      <a:pt x="22680" y="69343"/>
                      <a:pt x="25045" y="68520"/>
                      <a:pt x="28746" y="68006"/>
                    </a:cubicBezTo>
                    <a:cubicBezTo>
                      <a:pt x="29671" y="67903"/>
                      <a:pt x="30597" y="67903"/>
                      <a:pt x="31728" y="68109"/>
                    </a:cubicBezTo>
                    <a:lnTo>
                      <a:pt x="31831" y="68109"/>
                    </a:lnTo>
                    <a:cubicBezTo>
                      <a:pt x="32139" y="68006"/>
                      <a:pt x="32448" y="67801"/>
                      <a:pt x="32859" y="67698"/>
                    </a:cubicBezTo>
                    <a:cubicBezTo>
                      <a:pt x="37897" y="66156"/>
                      <a:pt x="43655" y="66978"/>
                      <a:pt x="51263" y="70165"/>
                    </a:cubicBezTo>
                    <a:cubicBezTo>
                      <a:pt x="54142" y="71399"/>
                      <a:pt x="56713" y="73250"/>
                      <a:pt x="58769" y="75615"/>
                    </a:cubicBezTo>
                    <a:cubicBezTo>
                      <a:pt x="59180" y="75820"/>
                      <a:pt x="59489" y="76232"/>
                      <a:pt x="59695" y="76643"/>
                    </a:cubicBezTo>
                    <a:lnTo>
                      <a:pt x="60209" y="76849"/>
                    </a:lnTo>
                    <a:cubicBezTo>
                      <a:pt x="62368" y="77877"/>
                      <a:pt x="64321" y="79213"/>
                      <a:pt x="66172" y="80961"/>
                    </a:cubicBezTo>
                    <a:cubicBezTo>
                      <a:pt x="67509" y="80139"/>
                      <a:pt x="68948" y="79728"/>
                      <a:pt x="70388" y="79728"/>
                    </a:cubicBezTo>
                    <a:cubicBezTo>
                      <a:pt x="72238" y="79728"/>
                      <a:pt x="73986" y="80344"/>
                      <a:pt x="75220" y="81167"/>
                    </a:cubicBezTo>
                    <a:cubicBezTo>
                      <a:pt x="77174" y="82504"/>
                      <a:pt x="78099" y="84560"/>
                      <a:pt x="77585" y="86616"/>
                    </a:cubicBezTo>
                    <a:cubicBezTo>
                      <a:pt x="77482" y="87130"/>
                      <a:pt x="77893" y="87645"/>
                      <a:pt x="78407" y="88056"/>
                    </a:cubicBezTo>
                    <a:cubicBezTo>
                      <a:pt x="80772" y="90215"/>
                      <a:pt x="87044" y="91757"/>
                      <a:pt x="90848" y="90524"/>
                    </a:cubicBezTo>
                    <a:cubicBezTo>
                      <a:pt x="92288" y="90009"/>
                      <a:pt x="93111" y="89187"/>
                      <a:pt x="93419" y="87953"/>
                    </a:cubicBezTo>
                    <a:cubicBezTo>
                      <a:pt x="94241" y="83840"/>
                      <a:pt x="90334" y="77877"/>
                      <a:pt x="87353" y="75409"/>
                    </a:cubicBezTo>
                    <a:cubicBezTo>
                      <a:pt x="86016" y="74278"/>
                      <a:pt x="85296" y="74175"/>
                      <a:pt x="85193" y="74278"/>
                    </a:cubicBezTo>
                    <a:lnTo>
                      <a:pt x="85193" y="74278"/>
                    </a:lnTo>
                    <a:cubicBezTo>
                      <a:pt x="85193" y="74278"/>
                      <a:pt x="85091" y="74381"/>
                      <a:pt x="85091" y="74689"/>
                    </a:cubicBezTo>
                    <a:lnTo>
                      <a:pt x="85091" y="74689"/>
                    </a:lnTo>
                    <a:cubicBezTo>
                      <a:pt x="84782" y="76540"/>
                      <a:pt x="83857" y="76951"/>
                      <a:pt x="83240" y="77054"/>
                    </a:cubicBezTo>
                    <a:cubicBezTo>
                      <a:pt x="82006" y="77260"/>
                      <a:pt x="80669" y="76335"/>
                      <a:pt x="79641" y="74484"/>
                    </a:cubicBezTo>
                    <a:cubicBezTo>
                      <a:pt x="78202" y="71913"/>
                      <a:pt x="77585" y="68212"/>
                      <a:pt x="79744" y="65641"/>
                    </a:cubicBezTo>
                    <a:cubicBezTo>
                      <a:pt x="80361" y="64922"/>
                      <a:pt x="80978" y="63894"/>
                      <a:pt x="80361" y="63174"/>
                    </a:cubicBezTo>
                    <a:cubicBezTo>
                      <a:pt x="79436" y="62146"/>
                      <a:pt x="76351" y="62043"/>
                      <a:pt x="74192" y="63482"/>
                    </a:cubicBezTo>
                    <a:cubicBezTo>
                      <a:pt x="73678" y="63894"/>
                      <a:pt x="71724" y="64819"/>
                      <a:pt x="69771" y="62248"/>
                    </a:cubicBezTo>
                    <a:cubicBezTo>
                      <a:pt x="67200" y="58650"/>
                      <a:pt x="65658" y="49293"/>
                      <a:pt x="68845" y="46826"/>
                    </a:cubicBezTo>
                    <a:cubicBezTo>
                      <a:pt x="68845" y="46826"/>
                      <a:pt x="68845" y="46826"/>
                      <a:pt x="68948" y="46723"/>
                    </a:cubicBezTo>
                    <a:cubicBezTo>
                      <a:pt x="68742" y="46209"/>
                      <a:pt x="66789" y="44872"/>
                      <a:pt x="63602" y="43947"/>
                    </a:cubicBezTo>
                    <a:cubicBezTo>
                      <a:pt x="60723" y="43124"/>
                      <a:pt x="58872" y="43330"/>
                      <a:pt x="58461" y="43638"/>
                    </a:cubicBezTo>
                    <a:cubicBezTo>
                      <a:pt x="58461" y="43638"/>
                      <a:pt x="58461" y="43844"/>
                      <a:pt x="58461" y="44050"/>
                    </a:cubicBezTo>
                    <a:cubicBezTo>
                      <a:pt x="58975" y="45592"/>
                      <a:pt x="58461" y="46928"/>
                      <a:pt x="57124" y="47545"/>
                    </a:cubicBezTo>
                    <a:cubicBezTo>
                      <a:pt x="54039" y="48985"/>
                      <a:pt x="45917" y="46209"/>
                      <a:pt x="43552" y="42199"/>
                    </a:cubicBezTo>
                    <a:cubicBezTo>
                      <a:pt x="42421" y="40348"/>
                      <a:pt x="40262" y="39011"/>
                      <a:pt x="38308" y="37880"/>
                    </a:cubicBezTo>
                    <a:cubicBezTo>
                      <a:pt x="35841" y="36441"/>
                      <a:pt x="32962" y="34693"/>
                      <a:pt x="34504" y="32123"/>
                    </a:cubicBezTo>
                    <a:cubicBezTo>
                      <a:pt x="34607" y="32020"/>
                      <a:pt x="34607" y="32020"/>
                      <a:pt x="34401" y="31814"/>
                    </a:cubicBezTo>
                    <a:cubicBezTo>
                      <a:pt x="33476" y="30786"/>
                      <a:pt x="29466" y="30066"/>
                      <a:pt x="27204" y="31094"/>
                    </a:cubicBezTo>
                    <a:cubicBezTo>
                      <a:pt x="26073" y="31608"/>
                      <a:pt x="25970" y="32328"/>
                      <a:pt x="25970" y="32945"/>
                    </a:cubicBezTo>
                    <a:cubicBezTo>
                      <a:pt x="26073" y="33459"/>
                      <a:pt x="26176" y="35104"/>
                      <a:pt x="25045" y="35618"/>
                    </a:cubicBezTo>
                    <a:cubicBezTo>
                      <a:pt x="24633" y="35824"/>
                      <a:pt x="23914" y="35927"/>
                      <a:pt x="23091" y="35002"/>
                    </a:cubicBezTo>
                    <a:cubicBezTo>
                      <a:pt x="21138" y="33048"/>
                      <a:pt x="18978" y="26879"/>
                      <a:pt x="21652" y="21635"/>
                    </a:cubicBezTo>
                    <a:cubicBezTo>
                      <a:pt x="23297" y="18345"/>
                      <a:pt x="23194" y="15260"/>
                      <a:pt x="23194" y="12484"/>
                    </a:cubicBezTo>
                    <a:cubicBezTo>
                      <a:pt x="23091" y="9297"/>
                      <a:pt x="23091" y="6212"/>
                      <a:pt x="25764" y="4053"/>
                    </a:cubicBezTo>
                    <a:cubicBezTo>
                      <a:pt x="27204" y="2922"/>
                      <a:pt x="26587" y="2100"/>
                      <a:pt x="26484" y="1791"/>
                    </a:cubicBezTo>
                    <a:cubicBezTo>
                      <a:pt x="25456" y="249"/>
                      <a:pt x="21754" y="-779"/>
                      <a:pt x="18773" y="763"/>
                    </a:cubicBezTo>
                    <a:cubicBezTo>
                      <a:pt x="14146" y="3231"/>
                      <a:pt x="6743" y="27804"/>
                      <a:pt x="8799" y="33973"/>
                    </a:cubicBezTo>
                    <a:cubicBezTo>
                      <a:pt x="11061" y="40862"/>
                      <a:pt x="12192" y="45900"/>
                      <a:pt x="10136" y="48471"/>
                    </a:cubicBezTo>
                    <a:cubicBezTo>
                      <a:pt x="9211" y="49910"/>
                      <a:pt x="7874" y="50321"/>
                      <a:pt x="6229" y="50219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871" name="Freihandform: Form 870">
                <a:extLst>
                  <a:ext uri="{FF2B5EF4-FFF2-40B4-BE49-F238E27FC236}">
                    <a16:creationId xmlns:a16="http://schemas.microsoft.com/office/drawing/2014/main" id="{EE68B8B8-01AE-4CD6-8A5F-99779F38BF0B}"/>
                  </a:ext>
                </a:extLst>
              </p:cNvPr>
              <p:cNvSpPr/>
              <p:nvPr/>
            </p:nvSpPr>
            <p:spPr bwMode="gray">
              <a:xfrm>
                <a:off x="6186947" y="3759476"/>
                <a:ext cx="22793" cy="7159"/>
              </a:xfrm>
              <a:custGeom>
                <a:avLst/>
                <a:gdLst>
                  <a:gd name="connsiteX0" fmla="*/ 430 w 22793"/>
                  <a:gd name="connsiteY0" fmla="*/ 1916 h 7159"/>
                  <a:gd name="connsiteX1" fmla="*/ 738 w 22793"/>
                  <a:gd name="connsiteY1" fmla="*/ 4795 h 7159"/>
                  <a:gd name="connsiteX2" fmla="*/ 2692 w 22793"/>
                  <a:gd name="connsiteY2" fmla="*/ 7057 h 7159"/>
                  <a:gd name="connsiteX3" fmla="*/ 11020 w 22793"/>
                  <a:gd name="connsiteY3" fmla="*/ 4898 h 7159"/>
                  <a:gd name="connsiteX4" fmla="*/ 15338 w 22793"/>
                  <a:gd name="connsiteY4" fmla="*/ 5515 h 7159"/>
                  <a:gd name="connsiteX5" fmla="*/ 20685 w 22793"/>
                  <a:gd name="connsiteY5" fmla="*/ 7160 h 7159"/>
                  <a:gd name="connsiteX6" fmla="*/ 22741 w 22793"/>
                  <a:gd name="connsiteY6" fmla="*/ 5206 h 7159"/>
                  <a:gd name="connsiteX7" fmla="*/ 20993 w 22793"/>
                  <a:gd name="connsiteY7" fmla="*/ 2841 h 7159"/>
                  <a:gd name="connsiteX8" fmla="*/ 430 w 22793"/>
                  <a:gd name="connsiteY8" fmla="*/ 1916 h 7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793" h="7159">
                    <a:moveTo>
                      <a:pt x="430" y="1916"/>
                    </a:moveTo>
                    <a:cubicBezTo>
                      <a:pt x="121" y="2224"/>
                      <a:pt x="-496" y="2944"/>
                      <a:pt x="738" y="4795"/>
                    </a:cubicBezTo>
                    <a:cubicBezTo>
                      <a:pt x="1252" y="5617"/>
                      <a:pt x="1972" y="6337"/>
                      <a:pt x="2692" y="7057"/>
                    </a:cubicBezTo>
                    <a:cubicBezTo>
                      <a:pt x="5262" y="5617"/>
                      <a:pt x="8141" y="4898"/>
                      <a:pt x="11020" y="4898"/>
                    </a:cubicBezTo>
                    <a:cubicBezTo>
                      <a:pt x="12459" y="4898"/>
                      <a:pt x="13899" y="5103"/>
                      <a:pt x="15338" y="5515"/>
                    </a:cubicBezTo>
                    <a:cubicBezTo>
                      <a:pt x="17086" y="6029"/>
                      <a:pt x="18834" y="6543"/>
                      <a:pt x="20685" y="7160"/>
                    </a:cubicBezTo>
                    <a:cubicBezTo>
                      <a:pt x="22022" y="6337"/>
                      <a:pt x="22638" y="5617"/>
                      <a:pt x="22741" y="5206"/>
                    </a:cubicBezTo>
                    <a:cubicBezTo>
                      <a:pt x="23050" y="4281"/>
                      <a:pt x="21919" y="3355"/>
                      <a:pt x="20993" y="2841"/>
                    </a:cubicBezTo>
                    <a:cubicBezTo>
                      <a:pt x="15544" y="-552"/>
                      <a:pt x="3103" y="-963"/>
                      <a:pt x="430" y="1916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872" name="Freihandform: Form 871">
                <a:extLst>
                  <a:ext uri="{FF2B5EF4-FFF2-40B4-BE49-F238E27FC236}">
                    <a16:creationId xmlns:a16="http://schemas.microsoft.com/office/drawing/2014/main" id="{9A269802-9DEC-4656-B438-9602BE53E20B}"/>
                  </a:ext>
                </a:extLst>
              </p:cNvPr>
              <p:cNvSpPr/>
              <p:nvPr/>
            </p:nvSpPr>
            <p:spPr bwMode="gray">
              <a:xfrm>
                <a:off x="6016801" y="3874595"/>
                <a:ext cx="173699" cy="250877"/>
              </a:xfrm>
              <a:custGeom>
                <a:avLst/>
                <a:gdLst>
                  <a:gd name="connsiteX0" fmla="*/ 91303 w 173699"/>
                  <a:gd name="connsiteY0" fmla="*/ 2159 h 250877"/>
                  <a:gd name="connsiteX1" fmla="*/ 87190 w 173699"/>
                  <a:gd name="connsiteY1" fmla="*/ 2776 h 250877"/>
                  <a:gd name="connsiteX2" fmla="*/ 76703 w 173699"/>
                  <a:gd name="connsiteY2" fmla="*/ 11927 h 250877"/>
                  <a:gd name="connsiteX3" fmla="*/ 68888 w 173699"/>
                  <a:gd name="connsiteY3" fmla="*/ 14189 h 250877"/>
                  <a:gd name="connsiteX4" fmla="*/ 65701 w 173699"/>
                  <a:gd name="connsiteY4" fmla="*/ 17171 h 250877"/>
                  <a:gd name="connsiteX5" fmla="*/ 62616 w 173699"/>
                  <a:gd name="connsiteY5" fmla="*/ 21181 h 250877"/>
                  <a:gd name="connsiteX6" fmla="*/ 53054 w 173699"/>
                  <a:gd name="connsiteY6" fmla="*/ 28275 h 250877"/>
                  <a:gd name="connsiteX7" fmla="*/ 39791 w 173699"/>
                  <a:gd name="connsiteY7" fmla="*/ 40716 h 250877"/>
                  <a:gd name="connsiteX8" fmla="*/ 34855 w 173699"/>
                  <a:gd name="connsiteY8" fmla="*/ 47914 h 250877"/>
                  <a:gd name="connsiteX9" fmla="*/ 31874 w 173699"/>
                  <a:gd name="connsiteY9" fmla="*/ 52437 h 250877"/>
                  <a:gd name="connsiteX10" fmla="*/ 28686 w 173699"/>
                  <a:gd name="connsiteY10" fmla="*/ 53980 h 250877"/>
                  <a:gd name="connsiteX11" fmla="*/ 27761 w 173699"/>
                  <a:gd name="connsiteY11" fmla="*/ 56859 h 250877"/>
                  <a:gd name="connsiteX12" fmla="*/ 26527 w 173699"/>
                  <a:gd name="connsiteY12" fmla="*/ 58401 h 250877"/>
                  <a:gd name="connsiteX13" fmla="*/ 26527 w 173699"/>
                  <a:gd name="connsiteY13" fmla="*/ 58401 h 250877"/>
                  <a:gd name="connsiteX14" fmla="*/ 20461 w 173699"/>
                  <a:gd name="connsiteY14" fmla="*/ 64570 h 250877"/>
                  <a:gd name="connsiteX15" fmla="*/ 17376 w 173699"/>
                  <a:gd name="connsiteY15" fmla="*/ 67963 h 250877"/>
                  <a:gd name="connsiteX16" fmla="*/ 17993 w 173699"/>
                  <a:gd name="connsiteY16" fmla="*/ 68580 h 250877"/>
                  <a:gd name="connsiteX17" fmla="*/ 21386 w 173699"/>
                  <a:gd name="connsiteY17" fmla="*/ 72281 h 250877"/>
                  <a:gd name="connsiteX18" fmla="*/ 24162 w 173699"/>
                  <a:gd name="connsiteY18" fmla="*/ 81844 h 250877"/>
                  <a:gd name="connsiteX19" fmla="*/ 24368 w 173699"/>
                  <a:gd name="connsiteY19" fmla="*/ 84825 h 250877"/>
                  <a:gd name="connsiteX20" fmla="*/ 23957 w 173699"/>
                  <a:gd name="connsiteY20" fmla="*/ 94902 h 250877"/>
                  <a:gd name="connsiteX21" fmla="*/ 26424 w 173699"/>
                  <a:gd name="connsiteY21" fmla="*/ 118036 h 250877"/>
                  <a:gd name="connsiteX22" fmla="*/ 25088 w 173699"/>
                  <a:gd name="connsiteY22" fmla="*/ 128832 h 250877"/>
                  <a:gd name="connsiteX23" fmla="*/ 23031 w 173699"/>
                  <a:gd name="connsiteY23" fmla="*/ 132842 h 250877"/>
                  <a:gd name="connsiteX24" fmla="*/ 9871 w 173699"/>
                  <a:gd name="connsiteY24" fmla="*/ 143946 h 250877"/>
                  <a:gd name="connsiteX25" fmla="*/ 4730 w 173699"/>
                  <a:gd name="connsiteY25" fmla="*/ 150424 h 250877"/>
                  <a:gd name="connsiteX26" fmla="*/ 2056 w 173699"/>
                  <a:gd name="connsiteY26" fmla="*/ 154125 h 250877"/>
                  <a:gd name="connsiteX27" fmla="*/ 2056 w 173699"/>
                  <a:gd name="connsiteY27" fmla="*/ 154125 h 250877"/>
                  <a:gd name="connsiteX28" fmla="*/ 0 w 173699"/>
                  <a:gd name="connsiteY28" fmla="*/ 159369 h 250877"/>
                  <a:gd name="connsiteX29" fmla="*/ 16657 w 173699"/>
                  <a:gd name="connsiteY29" fmla="*/ 169753 h 250877"/>
                  <a:gd name="connsiteX30" fmla="*/ 21900 w 173699"/>
                  <a:gd name="connsiteY30" fmla="*/ 173249 h 250877"/>
                  <a:gd name="connsiteX31" fmla="*/ 22106 w 173699"/>
                  <a:gd name="connsiteY31" fmla="*/ 173455 h 250877"/>
                  <a:gd name="connsiteX32" fmla="*/ 25602 w 173699"/>
                  <a:gd name="connsiteY32" fmla="*/ 176951 h 250877"/>
                  <a:gd name="connsiteX33" fmla="*/ 26116 w 173699"/>
                  <a:gd name="connsiteY33" fmla="*/ 177259 h 250877"/>
                  <a:gd name="connsiteX34" fmla="*/ 27761 w 173699"/>
                  <a:gd name="connsiteY34" fmla="*/ 178082 h 250877"/>
                  <a:gd name="connsiteX35" fmla="*/ 35986 w 173699"/>
                  <a:gd name="connsiteY35" fmla="*/ 177465 h 250877"/>
                  <a:gd name="connsiteX36" fmla="*/ 37632 w 173699"/>
                  <a:gd name="connsiteY36" fmla="*/ 176642 h 250877"/>
                  <a:gd name="connsiteX37" fmla="*/ 37837 w 173699"/>
                  <a:gd name="connsiteY37" fmla="*/ 176642 h 250877"/>
                  <a:gd name="connsiteX38" fmla="*/ 41539 w 173699"/>
                  <a:gd name="connsiteY38" fmla="*/ 179007 h 250877"/>
                  <a:gd name="connsiteX39" fmla="*/ 47091 w 173699"/>
                  <a:gd name="connsiteY39" fmla="*/ 185587 h 250877"/>
                  <a:gd name="connsiteX40" fmla="*/ 47708 w 173699"/>
                  <a:gd name="connsiteY40" fmla="*/ 186410 h 250877"/>
                  <a:gd name="connsiteX41" fmla="*/ 47708 w 173699"/>
                  <a:gd name="connsiteY41" fmla="*/ 186513 h 250877"/>
                  <a:gd name="connsiteX42" fmla="*/ 47913 w 173699"/>
                  <a:gd name="connsiteY42" fmla="*/ 186718 h 250877"/>
                  <a:gd name="connsiteX43" fmla="*/ 48119 w 173699"/>
                  <a:gd name="connsiteY43" fmla="*/ 186718 h 250877"/>
                  <a:gd name="connsiteX44" fmla="*/ 60252 w 173699"/>
                  <a:gd name="connsiteY44" fmla="*/ 186307 h 250877"/>
                  <a:gd name="connsiteX45" fmla="*/ 60766 w 173699"/>
                  <a:gd name="connsiteY45" fmla="*/ 186616 h 250877"/>
                  <a:gd name="connsiteX46" fmla="*/ 64262 w 173699"/>
                  <a:gd name="connsiteY46" fmla="*/ 193504 h 250877"/>
                  <a:gd name="connsiteX47" fmla="*/ 64364 w 173699"/>
                  <a:gd name="connsiteY47" fmla="*/ 193813 h 250877"/>
                  <a:gd name="connsiteX48" fmla="*/ 68374 w 173699"/>
                  <a:gd name="connsiteY48" fmla="*/ 199674 h 250877"/>
                  <a:gd name="connsiteX49" fmla="*/ 73927 w 173699"/>
                  <a:gd name="connsiteY49" fmla="*/ 202141 h 250877"/>
                  <a:gd name="connsiteX50" fmla="*/ 75983 w 173699"/>
                  <a:gd name="connsiteY50" fmla="*/ 204300 h 250877"/>
                  <a:gd name="connsiteX51" fmla="*/ 78039 w 173699"/>
                  <a:gd name="connsiteY51" fmla="*/ 210470 h 250877"/>
                  <a:gd name="connsiteX52" fmla="*/ 77936 w 173699"/>
                  <a:gd name="connsiteY52" fmla="*/ 210881 h 250877"/>
                  <a:gd name="connsiteX53" fmla="*/ 77936 w 173699"/>
                  <a:gd name="connsiteY53" fmla="*/ 211189 h 250877"/>
                  <a:gd name="connsiteX54" fmla="*/ 79890 w 173699"/>
                  <a:gd name="connsiteY54" fmla="*/ 213965 h 250877"/>
                  <a:gd name="connsiteX55" fmla="*/ 83180 w 173699"/>
                  <a:gd name="connsiteY55" fmla="*/ 219415 h 250877"/>
                  <a:gd name="connsiteX56" fmla="*/ 83077 w 173699"/>
                  <a:gd name="connsiteY56" fmla="*/ 220957 h 250877"/>
                  <a:gd name="connsiteX57" fmla="*/ 83077 w 173699"/>
                  <a:gd name="connsiteY57" fmla="*/ 220957 h 250877"/>
                  <a:gd name="connsiteX58" fmla="*/ 83077 w 173699"/>
                  <a:gd name="connsiteY58" fmla="*/ 221060 h 250877"/>
                  <a:gd name="connsiteX59" fmla="*/ 83900 w 173699"/>
                  <a:gd name="connsiteY59" fmla="*/ 222294 h 250877"/>
                  <a:gd name="connsiteX60" fmla="*/ 96855 w 173699"/>
                  <a:gd name="connsiteY60" fmla="*/ 222808 h 250877"/>
                  <a:gd name="connsiteX61" fmla="*/ 98192 w 173699"/>
                  <a:gd name="connsiteY61" fmla="*/ 222294 h 250877"/>
                  <a:gd name="connsiteX62" fmla="*/ 106623 w 173699"/>
                  <a:gd name="connsiteY62" fmla="*/ 220443 h 250877"/>
                  <a:gd name="connsiteX63" fmla="*/ 108165 w 173699"/>
                  <a:gd name="connsiteY63" fmla="*/ 221163 h 250877"/>
                  <a:gd name="connsiteX64" fmla="*/ 112175 w 173699"/>
                  <a:gd name="connsiteY64" fmla="*/ 220957 h 250877"/>
                  <a:gd name="connsiteX65" fmla="*/ 112278 w 173699"/>
                  <a:gd name="connsiteY65" fmla="*/ 220957 h 250877"/>
                  <a:gd name="connsiteX66" fmla="*/ 112586 w 173699"/>
                  <a:gd name="connsiteY66" fmla="*/ 220854 h 250877"/>
                  <a:gd name="connsiteX67" fmla="*/ 117830 w 173699"/>
                  <a:gd name="connsiteY67" fmla="*/ 220546 h 250877"/>
                  <a:gd name="connsiteX68" fmla="*/ 128831 w 173699"/>
                  <a:gd name="connsiteY68" fmla="*/ 228668 h 250877"/>
                  <a:gd name="connsiteX69" fmla="*/ 129037 w 173699"/>
                  <a:gd name="connsiteY69" fmla="*/ 229799 h 250877"/>
                  <a:gd name="connsiteX70" fmla="*/ 128523 w 173699"/>
                  <a:gd name="connsiteY70" fmla="*/ 231547 h 250877"/>
                  <a:gd name="connsiteX71" fmla="*/ 125233 w 173699"/>
                  <a:gd name="connsiteY71" fmla="*/ 235763 h 250877"/>
                  <a:gd name="connsiteX72" fmla="*/ 124822 w 173699"/>
                  <a:gd name="connsiteY72" fmla="*/ 236174 h 250877"/>
                  <a:gd name="connsiteX73" fmla="*/ 124616 w 173699"/>
                  <a:gd name="connsiteY73" fmla="*/ 236380 h 250877"/>
                  <a:gd name="connsiteX74" fmla="*/ 119989 w 173699"/>
                  <a:gd name="connsiteY74" fmla="*/ 243371 h 250877"/>
                  <a:gd name="connsiteX75" fmla="*/ 120092 w 173699"/>
                  <a:gd name="connsiteY75" fmla="*/ 243886 h 250877"/>
                  <a:gd name="connsiteX76" fmla="*/ 123485 w 173699"/>
                  <a:gd name="connsiteY76" fmla="*/ 246970 h 250877"/>
                  <a:gd name="connsiteX77" fmla="*/ 127289 w 173699"/>
                  <a:gd name="connsiteY77" fmla="*/ 250055 h 250877"/>
                  <a:gd name="connsiteX78" fmla="*/ 127906 w 173699"/>
                  <a:gd name="connsiteY78" fmla="*/ 250877 h 250877"/>
                  <a:gd name="connsiteX79" fmla="*/ 133767 w 173699"/>
                  <a:gd name="connsiteY79" fmla="*/ 233604 h 250877"/>
                  <a:gd name="connsiteX80" fmla="*/ 134075 w 173699"/>
                  <a:gd name="connsiteY80" fmla="*/ 230211 h 250877"/>
                  <a:gd name="connsiteX81" fmla="*/ 138394 w 173699"/>
                  <a:gd name="connsiteY81" fmla="*/ 208207 h 250877"/>
                  <a:gd name="connsiteX82" fmla="*/ 138805 w 173699"/>
                  <a:gd name="connsiteY82" fmla="*/ 205431 h 250877"/>
                  <a:gd name="connsiteX83" fmla="*/ 137880 w 173699"/>
                  <a:gd name="connsiteY83" fmla="*/ 201113 h 250877"/>
                  <a:gd name="connsiteX84" fmla="*/ 134898 w 173699"/>
                  <a:gd name="connsiteY84" fmla="*/ 195561 h 250877"/>
                  <a:gd name="connsiteX85" fmla="*/ 130168 w 173699"/>
                  <a:gd name="connsiteY85" fmla="*/ 183223 h 250877"/>
                  <a:gd name="connsiteX86" fmla="*/ 130168 w 173699"/>
                  <a:gd name="connsiteY86" fmla="*/ 182606 h 250877"/>
                  <a:gd name="connsiteX87" fmla="*/ 135926 w 173699"/>
                  <a:gd name="connsiteY87" fmla="*/ 174894 h 250877"/>
                  <a:gd name="connsiteX88" fmla="*/ 140964 w 173699"/>
                  <a:gd name="connsiteY88" fmla="*/ 173249 h 250877"/>
                  <a:gd name="connsiteX89" fmla="*/ 142918 w 173699"/>
                  <a:gd name="connsiteY89" fmla="*/ 170884 h 250877"/>
                  <a:gd name="connsiteX90" fmla="*/ 142918 w 173699"/>
                  <a:gd name="connsiteY90" fmla="*/ 170782 h 250877"/>
                  <a:gd name="connsiteX91" fmla="*/ 139525 w 173699"/>
                  <a:gd name="connsiteY91" fmla="*/ 168828 h 250877"/>
                  <a:gd name="connsiteX92" fmla="*/ 138702 w 173699"/>
                  <a:gd name="connsiteY92" fmla="*/ 168622 h 250877"/>
                  <a:gd name="connsiteX93" fmla="*/ 136851 w 173699"/>
                  <a:gd name="connsiteY93" fmla="*/ 167594 h 250877"/>
                  <a:gd name="connsiteX94" fmla="*/ 136851 w 173699"/>
                  <a:gd name="connsiteY94" fmla="*/ 167594 h 250877"/>
                  <a:gd name="connsiteX95" fmla="*/ 136851 w 173699"/>
                  <a:gd name="connsiteY95" fmla="*/ 167594 h 250877"/>
                  <a:gd name="connsiteX96" fmla="*/ 136851 w 173699"/>
                  <a:gd name="connsiteY96" fmla="*/ 167594 h 250877"/>
                  <a:gd name="connsiteX97" fmla="*/ 136851 w 173699"/>
                  <a:gd name="connsiteY97" fmla="*/ 167594 h 250877"/>
                  <a:gd name="connsiteX98" fmla="*/ 136851 w 173699"/>
                  <a:gd name="connsiteY98" fmla="*/ 167594 h 250877"/>
                  <a:gd name="connsiteX99" fmla="*/ 136851 w 173699"/>
                  <a:gd name="connsiteY99" fmla="*/ 167594 h 250877"/>
                  <a:gd name="connsiteX100" fmla="*/ 136851 w 173699"/>
                  <a:gd name="connsiteY100" fmla="*/ 167594 h 250877"/>
                  <a:gd name="connsiteX101" fmla="*/ 136851 w 173699"/>
                  <a:gd name="connsiteY101" fmla="*/ 167594 h 250877"/>
                  <a:gd name="connsiteX102" fmla="*/ 135618 w 173699"/>
                  <a:gd name="connsiteY102" fmla="*/ 165949 h 250877"/>
                  <a:gd name="connsiteX103" fmla="*/ 135309 w 173699"/>
                  <a:gd name="connsiteY103" fmla="*/ 165332 h 250877"/>
                  <a:gd name="connsiteX104" fmla="*/ 134589 w 173699"/>
                  <a:gd name="connsiteY104" fmla="*/ 158752 h 250877"/>
                  <a:gd name="connsiteX105" fmla="*/ 153816 w 173699"/>
                  <a:gd name="connsiteY105" fmla="*/ 156181 h 250877"/>
                  <a:gd name="connsiteX106" fmla="*/ 157826 w 173699"/>
                  <a:gd name="connsiteY106" fmla="*/ 156284 h 250877"/>
                  <a:gd name="connsiteX107" fmla="*/ 157826 w 173699"/>
                  <a:gd name="connsiteY107" fmla="*/ 156284 h 250877"/>
                  <a:gd name="connsiteX108" fmla="*/ 157826 w 173699"/>
                  <a:gd name="connsiteY108" fmla="*/ 156284 h 250877"/>
                  <a:gd name="connsiteX109" fmla="*/ 163379 w 173699"/>
                  <a:gd name="connsiteY109" fmla="*/ 155153 h 250877"/>
                  <a:gd name="connsiteX110" fmla="*/ 169548 w 173699"/>
                  <a:gd name="connsiteY110" fmla="*/ 152891 h 250877"/>
                  <a:gd name="connsiteX111" fmla="*/ 171810 w 173699"/>
                  <a:gd name="connsiteY111" fmla="*/ 151863 h 250877"/>
                  <a:gd name="connsiteX112" fmla="*/ 172118 w 173699"/>
                  <a:gd name="connsiteY112" fmla="*/ 151760 h 250877"/>
                  <a:gd name="connsiteX113" fmla="*/ 173455 w 173699"/>
                  <a:gd name="connsiteY113" fmla="*/ 151040 h 250877"/>
                  <a:gd name="connsiteX114" fmla="*/ 172941 w 173699"/>
                  <a:gd name="connsiteY114" fmla="*/ 146208 h 250877"/>
                  <a:gd name="connsiteX115" fmla="*/ 171296 w 173699"/>
                  <a:gd name="connsiteY115" fmla="*/ 144254 h 250877"/>
                  <a:gd name="connsiteX116" fmla="*/ 171296 w 173699"/>
                  <a:gd name="connsiteY116" fmla="*/ 144254 h 250877"/>
                  <a:gd name="connsiteX117" fmla="*/ 169239 w 173699"/>
                  <a:gd name="connsiteY117" fmla="*/ 141478 h 250877"/>
                  <a:gd name="connsiteX118" fmla="*/ 172118 w 173699"/>
                  <a:gd name="connsiteY118" fmla="*/ 130888 h 250877"/>
                  <a:gd name="connsiteX119" fmla="*/ 168828 w 173699"/>
                  <a:gd name="connsiteY119" fmla="*/ 122560 h 250877"/>
                  <a:gd name="connsiteX120" fmla="*/ 166669 w 173699"/>
                  <a:gd name="connsiteY120" fmla="*/ 119989 h 250877"/>
                  <a:gd name="connsiteX121" fmla="*/ 164818 w 173699"/>
                  <a:gd name="connsiteY121" fmla="*/ 112175 h 250877"/>
                  <a:gd name="connsiteX122" fmla="*/ 170473 w 173699"/>
                  <a:gd name="connsiteY122" fmla="*/ 89761 h 250877"/>
                  <a:gd name="connsiteX123" fmla="*/ 170987 w 173699"/>
                  <a:gd name="connsiteY123" fmla="*/ 86882 h 250877"/>
                  <a:gd name="connsiteX124" fmla="*/ 155359 w 173699"/>
                  <a:gd name="connsiteY124" fmla="*/ 86265 h 250877"/>
                  <a:gd name="connsiteX125" fmla="*/ 154947 w 173699"/>
                  <a:gd name="connsiteY125" fmla="*/ 86265 h 250877"/>
                  <a:gd name="connsiteX126" fmla="*/ 154947 w 173699"/>
                  <a:gd name="connsiteY126" fmla="*/ 86265 h 250877"/>
                  <a:gd name="connsiteX127" fmla="*/ 154742 w 173699"/>
                  <a:gd name="connsiteY127" fmla="*/ 86265 h 250877"/>
                  <a:gd name="connsiteX128" fmla="*/ 154639 w 173699"/>
                  <a:gd name="connsiteY128" fmla="*/ 86265 h 250877"/>
                  <a:gd name="connsiteX129" fmla="*/ 154536 w 173699"/>
                  <a:gd name="connsiteY129" fmla="*/ 86265 h 250877"/>
                  <a:gd name="connsiteX130" fmla="*/ 154536 w 173699"/>
                  <a:gd name="connsiteY130" fmla="*/ 86265 h 250877"/>
                  <a:gd name="connsiteX131" fmla="*/ 154331 w 173699"/>
                  <a:gd name="connsiteY131" fmla="*/ 86265 h 250877"/>
                  <a:gd name="connsiteX132" fmla="*/ 154228 w 173699"/>
                  <a:gd name="connsiteY132" fmla="*/ 86265 h 250877"/>
                  <a:gd name="connsiteX133" fmla="*/ 154125 w 173699"/>
                  <a:gd name="connsiteY133" fmla="*/ 86265 h 250877"/>
                  <a:gd name="connsiteX134" fmla="*/ 151040 w 173699"/>
                  <a:gd name="connsiteY134" fmla="*/ 86470 h 250877"/>
                  <a:gd name="connsiteX135" fmla="*/ 132636 w 173699"/>
                  <a:gd name="connsiteY135" fmla="*/ 76189 h 250877"/>
                  <a:gd name="connsiteX136" fmla="*/ 118653 w 173699"/>
                  <a:gd name="connsiteY136" fmla="*/ 73207 h 250877"/>
                  <a:gd name="connsiteX137" fmla="*/ 108371 w 173699"/>
                  <a:gd name="connsiteY137" fmla="*/ 74235 h 250877"/>
                  <a:gd name="connsiteX138" fmla="*/ 100454 w 173699"/>
                  <a:gd name="connsiteY138" fmla="*/ 71253 h 250877"/>
                  <a:gd name="connsiteX139" fmla="*/ 97266 w 173699"/>
                  <a:gd name="connsiteY139" fmla="*/ 60149 h 250877"/>
                  <a:gd name="connsiteX140" fmla="*/ 97266 w 173699"/>
                  <a:gd name="connsiteY140" fmla="*/ 59943 h 250877"/>
                  <a:gd name="connsiteX141" fmla="*/ 97678 w 173699"/>
                  <a:gd name="connsiteY141" fmla="*/ 53466 h 250877"/>
                  <a:gd name="connsiteX142" fmla="*/ 97780 w 173699"/>
                  <a:gd name="connsiteY142" fmla="*/ 52129 h 250877"/>
                  <a:gd name="connsiteX143" fmla="*/ 97780 w 173699"/>
                  <a:gd name="connsiteY143" fmla="*/ 51615 h 250877"/>
                  <a:gd name="connsiteX144" fmla="*/ 94490 w 173699"/>
                  <a:gd name="connsiteY144" fmla="*/ 46577 h 250877"/>
                  <a:gd name="connsiteX145" fmla="*/ 94387 w 173699"/>
                  <a:gd name="connsiteY145" fmla="*/ 46474 h 250877"/>
                  <a:gd name="connsiteX146" fmla="*/ 91303 w 173699"/>
                  <a:gd name="connsiteY146" fmla="*/ 41847 h 250877"/>
                  <a:gd name="connsiteX147" fmla="*/ 91303 w 173699"/>
                  <a:gd name="connsiteY147" fmla="*/ 41847 h 250877"/>
                  <a:gd name="connsiteX148" fmla="*/ 90686 w 173699"/>
                  <a:gd name="connsiteY148" fmla="*/ 40099 h 250877"/>
                  <a:gd name="connsiteX149" fmla="*/ 90583 w 173699"/>
                  <a:gd name="connsiteY149" fmla="*/ 39996 h 250877"/>
                  <a:gd name="connsiteX150" fmla="*/ 85442 w 173699"/>
                  <a:gd name="connsiteY150" fmla="*/ 39380 h 250877"/>
                  <a:gd name="connsiteX151" fmla="*/ 83180 w 173699"/>
                  <a:gd name="connsiteY151" fmla="*/ 38454 h 250877"/>
                  <a:gd name="connsiteX152" fmla="*/ 83077 w 173699"/>
                  <a:gd name="connsiteY152" fmla="*/ 36295 h 250877"/>
                  <a:gd name="connsiteX153" fmla="*/ 86573 w 173699"/>
                  <a:gd name="connsiteY153" fmla="*/ 30434 h 250877"/>
                  <a:gd name="connsiteX154" fmla="*/ 88424 w 173699"/>
                  <a:gd name="connsiteY154" fmla="*/ 20769 h 250877"/>
                  <a:gd name="connsiteX155" fmla="*/ 88424 w 173699"/>
                  <a:gd name="connsiteY155" fmla="*/ 19330 h 250877"/>
                  <a:gd name="connsiteX156" fmla="*/ 88424 w 173699"/>
                  <a:gd name="connsiteY156" fmla="*/ 19021 h 250877"/>
                  <a:gd name="connsiteX157" fmla="*/ 92228 w 173699"/>
                  <a:gd name="connsiteY157" fmla="*/ 10899 h 250877"/>
                  <a:gd name="connsiteX158" fmla="*/ 95827 w 173699"/>
                  <a:gd name="connsiteY158" fmla="*/ 6992 h 250877"/>
                  <a:gd name="connsiteX159" fmla="*/ 101071 w 173699"/>
                  <a:gd name="connsiteY159" fmla="*/ 823 h 250877"/>
                  <a:gd name="connsiteX160" fmla="*/ 101688 w 173699"/>
                  <a:gd name="connsiteY160" fmla="*/ 0 h 250877"/>
                  <a:gd name="connsiteX161" fmla="*/ 97678 w 173699"/>
                  <a:gd name="connsiteY161" fmla="*/ 1542 h 250877"/>
                  <a:gd name="connsiteX162" fmla="*/ 91303 w 173699"/>
                  <a:gd name="connsiteY162" fmla="*/ 2159 h 2508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</a:cxnLst>
                <a:rect l="l" t="t" r="r" b="b"/>
                <a:pathLst>
                  <a:path w="173699" h="250877">
                    <a:moveTo>
                      <a:pt x="91303" y="2159"/>
                    </a:moveTo>
                    <a:cubicBezTo>
                      <a:pt x="89966" y="2365"/>
                      <a:pt x="88527" y="2468"/>
                      <a:pt x="87190" y="2776"/>
                    </a:cubicBezTo>
                    <a:cubicBezTo>
                      <a:pt x="85237" y="7506"/>
                      <a:pt x="81432" y="10796"/>
                      <a:pt x="76703" y="11927"/>
                    </a:cubicBezTo>
                    <a:cubicBezTo>
                      <a:pt x="73721" y="12544"/>
                      <a:pt x="71150" y="13366"/>
                      <a:pt x="68888" y="14189"/>
                    </a:cubicBezTo>
                    <a:cubicBezTo>
                      <a:pt x="67963" y="15217"/>
                      <a:pt x="66832" y="16143"/>
                      <a:pt x="65701" y="17171"/>
                    </a:cubicBezTo>
                    <a:cubicBezTo>
                      <a:pt x="64981" y="18713"/>
                      <a:pt x="63953" y="20050"/>
                      <a:pt x="62616" y="21181"/>
                    </a:cubicBezTo>
                    <a:cubicBezTo>
                      <a:pt x="60560" y="24779"/>
                      <a:pt x="57167" y="27247"/>
                      <a:pt x="53054" y="28275"/>
                    </a:cubicBezTo>
                    <a:cubicBezTo>
                      <a:pt x="51718" y="34341"/>
                      <a:pt x="46268" y="39482"/>
                      <a:pt x="39791" y="40716"/>
                    </a:cubicBezTo>
                    <a:cubicBezTo>
                      <a:pt x="37940" y="43184"/>
                      <a:pt x="36295" y="45651"/>
                      <a:pt x="34855" y="47914"/>
                    </a:cubicBezTo>
                    <a:cubicBezTo>
                      <a:pt x="33724" y="49661"/>
                      <a:pt x="32799" y="51204"/>
                      <a:pt x="31874" y="52437"/>
                    </a:cubicBezTo>
                    <a:cubicBezTo>
                      <a:pt x="30948" y="53569"/>
                      <a:pt x="29817" y="54083"/>
                      <a:pt x="28686" y="53980"/>
                    </a:cubicBezTo>
                    <a:cubicBezTo>
                      <a:pt x="28378" y="55111"/>
                      <a:pt x="28069" y="56036"/>
                      <a:pt x="27761" y="56859"/>
                    </a:cubicBezTo>
                    <a:cubicBezTo>
                      <a:pt x="27452" y="57578"/>
                      <a:pt x="27041" y="58092"/>
                      <a:pt x="26527" y="58401"/>
                    </a:cubicBezTo>
                    <a:cubicBezTo>
                      <a:pt x="26527" y="58401"/>
                      <a:pt x="26527" y="58401"/>
                      <a:pt x="26527" y="58401"/>
                    </a:cubicBezTo>
                    <a:cubicBezTo>
                      <a:pt x="25293" y="59326"/>
                      <a:pt x="22826" y="62000"/>
                      <a:pt x="20461" y="64570"/>
                    </a:cubicBezTo>
                    <a:cubicBezTo>
                      <a:pt x="19433" y="65701"/>
                      <a:pt x="18405" y="66832"/>
                      <a:pt x="17376" y="67963"/>
                    </a:cubicBezTo>
                    <a:lnTo>
                      <a:pt x="17993" y="68580"/>
                    </a:lnTo>
                    <a:cubicBezTo>
                      <a:pt x="19330" y="70019"/>
                      <a:pt x="20564" y="71150"/>
                      <a:pt x="21386" y="72281"/>
                    </a:cubicBezTo>
                    <a:cubicBezTo>
                      <a:pt x="24574" y="75983"/>
                      <a:pt x="24368" y="79376"/>
                      <a:pt x="24162" y="81844"/>
                    </a:cubicBezTo>
                    <a:cubicBezTo>
                      <a:pt x="24060" y="83077"/>
                      <a:pt x="24060" y="84106"/>
                      <a:pt x="24368" y="84825"/>
                    </a:cubicBezTo>
                    <a:cubicBezTo>
                      <a:pt x="26527" y="89658"/>
                      <a:pt x="26424" y="93256"/>
                      <a:pt x="23957" y="94902"/>
                    </a:cubicBezTo>
                    <a:cubicBezTo>
                      <a:pt x="22312" y="96341"/>
                      <a:pt x="23648" y="114540"/>
                      <a:pt x="26424" y="118036"/>
                    </a:cubicBezTo>
                    <a:cubicBezTo>
                      <a:pt x="29098" y="121326"/>
                      <a:pt x="27452" y="124308"/>
                      <a:pt x="25088" y="128832"/>
                    </a:cubicBezTo>
                    <a:cubicBezTo>
                      <a:pt x="24471" y="129963"/>
                      <a:pt x="23751" y="131299"/>
                      <a:pt x="23031" y="132842"/>
                    </a:cubicBezTo>
                    <a:cubicBezTo>
                      <a:pt x="19741" y="139628"/>
                      <a:pt x="16554" y="143535"/>
                      <a:pt x="9871" y="143946"/>
                    </a:cubicBezTo>
                    <a:cubicBezTo>
                      <a:pt x="6889" y="144152"/>
                      <a:pt x="5655" y="147647"/>
                      <a:pt x="4730" y="150424"/>
                    </a:cubicBezTo>
                    <a:cubicBezTo>
                      <a:pt x="4010" y="152480"/>
                      <a:pt x="3496" y="154125"/>
                      <a:pt x="2056" y="154125"/>
                    </a:cubicBezTo>
                    <a:cubicBezTo>
                      <a:pt x="2056" y="154125"/>
                      <a:pt x="2056" y="154125"/>
                      <a:pt x="2056" y="154125"/>
                    </a:cubicBezTo>
                    <a:cubicBezTo>
                      <a:pt x="1645" y="154125"/>
                      <a:pt x="411" y="156181"/>
                      <a:pt x="0" y="159369"/>
                    </a:cubicBezTo>
                    <a:cubicBezTo>
                      <a:pt x="5552" y="164510"/>
                      <a:pt x="14395" y="169753"/>
                      <a:pt x="16657" y="169753"/>
                    </a:cubicBezTo>
                    <a:cubicBezTo>
                      <a:pt x="18816" y="169753"/>
                      <a:pt x="20255" y="171399"/>
                      <a:pt x="21900" y="173249"/>
                    </a:cubicBezTo>
                    <a:cubicBezTo>
                      <a:pt x="22003" y="173352"/>
                      <a:pt x="22003" y="173455"/>
                      <a:pt x="22106" y="173455"/>
                    </a:cubicBezTo>
                    <a:cubicBezTo>
                      <a:pt x="23134" y="174689"/>
                      <a:pt x="24265" y="175923"/>
                      <a:pt x="25602" y="176951"/>
                    </a:cubicBezTo>
                    <a:cubicBezTo>
                      <a:pt x="25705" y="177054"/>
                      <a:pt x="25910" y="177156"/>
                      <a:pt x="26116" y="177259"/>
                    </a:cubicBezTo>
                    <a:cubicBezTo>
                      <a:pt x="26630" y="177568"/>
                      <a:pt x="27144" y="177876"/>
                      <a:pt x="27761" y="178082"/>
                    </a:cubicBezTo>
                    <a:cubicBezTo>
                      <a:pt x="31154" y="179315"/>
                      <a:pt x="35061" y="178699"/>
                      <a:pt x="35986" y="177465"/>
                    </a:cubicBezTo>
                    <a:cubicBezTo>
                      <a:pt x="36398" y="176951"/>
                      <a:pt x="37015" y="176642"/>
                      <a:pt x="37632" y="176642"/>
                    </a:cubicBezTo>
                    <a:cubicBezTo>
                      <a:pt x="37734" y="176642"/>
                      <a:pt x="37837" y="176642"/>
                      <a:pt x="37837" y="176642"/>
                    </a:cubicBezTo>
                    <a:cubicBezTo>
                      <a:pt x="38763" y="176745"/>
                      <a:pt x="39894" y="177465"/>
                      <a:pt x="41539" y="179007"/>
                    </a:cubicBezTo>
                    <a:cubicBezTo>
                      <a:pt x="43081" y="180549"/>
                      <a:pt x="44829" y="182709"/>
                      <a:pt x="47091" y="185587"/>
                    </a:cubicBezTo>
                    <a:cubicBezTo>
                      <a:pt x="47297" y="185793"/>
                      <a:pt x="47502" y="186101"/>
                      <a:pt x="47708" y="186410"/>
                    </a:cubicBezTo>
                    <a:lnTo>
                      <a:pt x="47708" y="186513"/>
                    </a:lnTo>
                    <a:cubicBezTo>
                      <a:pt x="47811" y="186616"/>
                      <a:pt x="47811" y="186718"/>
                      <a:pt x="47913" y="186718"/>
                    </a:cubicBezTo>
                    <a:cubicBezTo>
                      <a:pt x="48016" y="186718"/>
                      <a:pt x="48016" y="186718"/>
                      <a:pt x="48119" y="186718"/>
                    </a:cubicBezTo>
                    <a:cubicBezTo>
                      <a:pt x="54083" y="185382"/>
                      <a:pt x="58092" y="185279"/>
                      <a:pt x="60252" y="186307"/>
                    </a:cubicBezTo>
                    <a:cubicBezTo>
                      <a:pt x="60457" y="186410"/>
                      <a:pt x="60663" y="186513"/>
                      <a:pt x="60766" y="186616"/>
                    </a:cubicBezTo>
                    <a:cubicBezTo>
                      <a:pt x="62822" y="188055"/>
                      <a:pt x="63542" y="190831"/>
                      <a:pt x="64262" y="193504"/>
                    </a:cubicBezTo>
                    <a:cubicBezTo>
                      <a:pt x="64262" y="193607"/>
                      <a:pt x="64364" y="193710"/>
                      <a:pt x="64364" y="193813"/>
                    </a:cubicBezTo>
                    <a:cubicBezTo>
                      <a:pt x="65290" y="197309"/>
                      <a:pt x="66112" y="199468"/>
                      <a:pt x="68374" y="199674"/>
                    </a:cubicBezTo>
                    <a:cubicBezTo>
                      <a:pt x="70328" y="199879"/>
                      <a:pt x="72281" y="200702"/>
                      <a:pt x="73927" y="202141"/>
                    </a:cubicBezTo>
                    <a:cubicBezTo>
                      <a:pt x="74646" y="202758"/>
                      <a:pt x="75366" y="203478"/>
                      <a:pt x="75983" y="204300"/>
                    </a:cubicBezTo>
                    <a:cubicBezTo>
                      <a:pt x="77525" y="206357"/>
                      <a:pt x="78245" y="208722"/>
                      <a:pt x="78039" y="210470"/>
                    </a:cubicBezTo>
                    <a:cubicBezTo>
                      <a:pt x="78039" y="210572"/>
                      <a:pt x="78039" y="210778"/>
                      <a:pt x="77936" y="210881"/>
                    </a:cubicBezTo>
                    <a:cubicBezTo>
                      <a:pt x="77936" y="210984"/>
                      <a:pt x="77936" y="211086"/>
                      <a:pt x="77936" y="211189"/>
                    </a:cubicBezTo>
                    <a:cubicBezTo>
                      <a:pt x="77936" y="212012"/>
                      <a:pt x="78656" y="212834"/>
                      <a:pt x="79890" y="213965"/>
                    </a:cubicBezTo>
                    <a:cubicBezTo>
                      <a:pt x="81227" y="215302"/>
                      <a:pt x="82974" y="216947"/>
                      <a:pt x="83180" y="219415"/>
                    </a:cubicBezTo>
                    <a:cubicBezTo>
                      <a:pt x="83180" y="219929"/>
                      <a:pt x="83180" y="220340"/>
                      <a:pt x="83077" y="220957"/>
                    </a:cubicBezTo>
                    <a:cubicBezTo>
                      <a:pt x="83077" y="220957"/>
                      <a:pt x="83077" y="220957"/>
                      <a:pt x="83077" y="220957"/>
                    </a:cubicBezTo>
                    <a:cubicBezTo>
                      <a:pt x="83077" y="220957"/>
                      <a:pt x="83077" y="221060"/>
                      <a:pt x="83077" y="221060"/>
                    </a:cubicBezTo>
                    <a:cubicBezTo>
                      <a:pt x="83077" y="221368"/>
                      <a:pt x="83180" y="221780"/>
                      <a:pt x="83900" y="222294"/>
                    </a:cubicBezTo>
                    <a:cubicBezTo>
                      <a:pt x="86676" y="223939"/>
                      <a:pt x="93873" y="223527"/>
                      <a:pt x="96855" y="222808"/>
                    </a:cubicBezTo>
                    <a:cubicBezTo>
                      <a:pt x="97472" y="222602"/>
                      <a:pt x="97986" y="222499"/>
                      <a:pt x="98192" y="222294"/>
                    </a:cubicBezTo>
                    <a:cubicBezTo>
                      <a:pt x="100351" y="220649"/>
                      <a:pt x="103949" y="219620"/>
                      <a:pt x="106623" y="220443"/>
                    </a:cubicBezTo>
                    <a:cubicBezTo>
                      <a:pt x="107137" y="220649"/>
                      <a:pt x="107651" y="220854"/>
                      <a:pt x="108165" y="221163"/>
                    </a:cubicBezTo>
                    <a:cubicBezTo>
                      <a:pt x="108988" y="221780"/>
                      <a:pt x="110530" y="221368"/>
                      <a:pt x="112175" y="220957"/>
                    </a:cubicBezTo>
                    <a:cubicBezTo>
                      <a:pt x="112175" y="220957"/>
                      <a:pt x="112278" y="220957"/>
                      <a:pt x="112278" y="220957"/>
                    </a:cubicBezTo>
                    <a:cubicBezTo>
                      <a:pt x="112381" y="220957"/>
                      <a:pt x="112483" y="220854"/>
                      <a:pt x="112586" y="220854"/>
                    </a:cubicBezTo>
                    <a:cubicBezTo>
                      <a:pt x="114437" y="220340"/>
                      <a:pt x="116288" y="219826"/>
                      <a:pt x="117830" y="220546"/>
                    </a:cubicBezTo>
                    <a:cubicBezTo>
                      <a:pt x="122046" y="222499"/>
                      <a:pt x="127701" y="225378"/>
                      <a:pt x="128831" y="228668"/>
                    </a:cubicBezTo>
                    <a:cubicBezTo>
                      <a:pt x="128934" y="229080"/>
                      <a:pt x="129037" y="229388"/>
                      <a:pt x="129037" y="229799"/>
                    </a:cubicBezTo>
                    <a:cubicBezTo>
                      <a:pt x="129037" y="230416"/>
                      <a:pt x="128831" y="230930"/>
                      <a:pt x="128523" y="231547"/>
                    </a:cubicBezTo>
                    <a:cubicBezTo>
                      <a:pt x="127803" y="232884"/>
                      <a:pt x="126570" y="234323"/>
                      <a:pt x="125233" y="235763"/>
                    </a:cubicBezTo>
                    <a:cubicBezTo>
                      <a:pt x="125130" y="235866"/>
                      <a:pt x="125027" y="236071"/>
                      <a:pt x="124822" y="236174"/>
                    </a:cubicBezTo>
                    <a:cubicBezTo>
                      <a:pt x="124719" y="236277"/>
                      <a:pt x="124719" y="236277"/>
                      <a:pt x="124616" y="236380"/>
                    </a:cubicBezTo>
                    <a:cubicBezTo>
                      <a:pt x="122560" y="238642"/>
                      <a:pt x="119989" y="241623"/>
                      <a:pt x="119989" y="243371"/>
                    </a:cubicBezTo>
                    <a:cubicBezTo>
                      <a:pt x="119989" y="243577"/>
                      <a:pt x="119989" y="243680"/>
                      <a:pt x="120092" y="243886"/>
                    </a:cubicBezTo>
                    <a:cubicBezTo>
                      <a:pt x="120503" y="244914"/>
                      <a:pt x="121943" y="245839"/>
                      <a:pt x="123485" y="246970"/>
                    </a:cubicBezTo>
                    <a:cubicBezTo>
                      <a:pt x="124822" y="247895"/>
                      <a:pt x="126158" y="248821"/>
                      <a:pt x="127289" y="250055"/>
                    </a:cubicBezTo>
                    <a:cubicBezTo>
                      <a:pt x="127495" y="250260"/>
                      <a:pt x="127701" y="250569"/>
                      <a:pt x="127906" y="250877"/>
                    </a:cubicBezTo>
                    <a:cubicBezTo>
                      <a:pt x="130271" y="250157"/>
                      <a:pt x="132841" y="240492"/>
                      <a:pt x="133767" y="233604"/>
                    </a:cubicBezTo>
                    <a:cubicBezTo>
                      <a:pt x="133972" y="232370"/>
                      <a:pt x="134075" y="231136"/>
                      <a:pt x="134075" y="230211"/>
                    </a:cubicBezTo>
                    <a:cubicBezTo>
                      <a:pt x="134384" y="225584"/>
                      <a:pt x="136749" y="213246"/>
                      <a:pt x="138394" y="208207"/>
                    </a:cubicBezTo>
                    <a:cubicBezTo>
                      <a:pt x="138702" y="207282"/>
                      <a:pt x="138805" y="206357"/>
                      <a:pt x="138805" y="205431"/>
                    </a:cubicBezTo>
                    <a:cubicBezTo>
                      <a:pt x="138805" y="203992"/>
                      <a:pt x="138394" y="202552"/>
                      <a:pt x="137880" y="201113"/>
                    </a:cubicBezTo>
                    <a:cubicBezTo>
                      <a:pt x="137160" y="199262"/>
                      <a:pt x="136029" y="197412"/>
                      <a:pt x="134898" y="195561"/>
                    </a:cubicBezTo>
                    <a:cubicBezTo>
                      <a:pt x="132533" y="191756"/>
                      <a:pt x="130168" y="187952"/>
                      <a:pt x="130168" y="183223"/>
                    </a:cubicBezTo>
                    <a:cubicBezTo>
                      <a:pt x="130168" y="183017"/>
                      <a:pt x="130168" y="182811"/>
                      <a:pt x="130168" y="182606"/>
                    </a:cubicBezTo>
                    <a:cubicBezTo>
                      <a:pt x="130477" y="175923"/>
                      <a:pt x="132636" y="175203"/>
                      <a:pt x="135926" y="174894"/>
                    </a:cubicBezTo>
                    <a:cubicBezTo>
                      <a:pt x="137468" y="174791"/>
                      <a:pt x="139113" y="174586"/>
                      <a:pt x="140964" y="173249"/>
                    </a:cubicBezTo>
                    <a:cubicBezTo>
                      <a:pt x="142198" y="172324"/>
                      <a:pt x="142918" y="171501"/>
                      <a:pt x="142918" y="170884"/>
                    </a:cubicBezTo>
                    <a:cubicBezTo>
                      <a:pt x="142918" y="170884"/>
                      <a:pt x="142918" y="170782"/>
                      <a:pt x="142918" y="170782"/>
                    </a:cubicBezTo>
                    <a:cubicBezTo>
                      <a:pt x="142815" y="170473"/>
                      <a:pt x="142404" y="169651"/>
                      <a:pt x="139525" y="168828"/>
                    </a:cubicBezTo>
                    <a:cubicBezTo>
                      <a:pt x="139216" y="168725"/>
                      <a:pt x="139011" y="168725"/>
                      <a:pt x="138702" y="168622"/>
                    </a:cubicBezTo>
                    <a:cubicBezTo>
                      <a:pt x="138085" y="168417"/>
                      <a:pt x="137468" y="168108"/>
                      <a:pt x="136851" y="167594"/>
                    </a:cubicBezTo>
                    <a:cubicBezTo>
                      <a:pt x="136851" y="167594"/>
                      <a:pt x="136851" y="167594"/>
                      <a:pt x="136851" y="167594"/>
                    </a:cubicBezTo>
                    <a:cubicBezTo>
                      <a:pt x="136851" y="167594"/>
                      <a:pt x="136851" y="167594"/>
                      <a:pt x="136851" y="167594"/>
                    </a:cubicBezTo>
                    <a:cubicBezTo>
                      <a:pt x="136851" y="167594"/>
                      <a:pt x="136851" y="167594"/>
                      <a:pt x="136851" y="167594"/>
                    </a:cubicBezTo>
                    <a:cubicBezTo>
                      <a:pt x="136851" y="167594"/>
                      <a:pt x="136851" y="167594"/>
                      <a:pt x="136851" y="167594"/>
                    </a:cubicBezTo>
                    <a:cubicBezTo>
                      <a:pt x="136851" y="167594"/>
                      <a:pt x="136851" y="167594"/>
                      <a:pt x="136851" y="167594"/>
                    </a:cubicBezTo>
                    <a:cubicBezTo>
                      <a:pt x="136851" y="167594"/>
                      <a:pt x="136851" y="167594"/>
                      <a:pt x="136851" y="167594"/>
                    </a:cubicBezTo>
                    <a:cubicBezTo>
                      <a:pt x="136851" y="167594"/>
                      <a:pt x="136851" y="167594"/>
                      <a:pt x="136851" y="167594"/>
                    </a:cubicBezTo>
                    <a:cubicBezTo>
                      <a:pt x="136851" y="167594"/>
                      <a:pt x="136851" y="167594"/>
                      <a:pt x="136851" y="167594"/>
                    </a:cubicBezTo>
                    <a:cubicBezTo>
                      <a:pt x="136440" y="167183"/>
                      <a:pt x="136029" y="166566"/>
                      <a:pt x="135618" y="165949"/>
                    </a:cubicBezTo>
                    <a:cubicBezTo>
                      <a:pt x="135515" y="165743"/>
                      <a:pt x="135412" y="165538"/>
                      <a:pt x="135309" y="165332"/>
                    </a:cubicBezTo>
                    <a:cubicBezTo>
                      <a:pt x="134281" y="163173"/>
                      <a:pt x="133972" y="160603"/>
                      <a:pt x="134589" y="158752"/>
                    </a:cubicBezTo>
                    <a:cubicBezTo>
                      <a:pt x="135412" y="156079"/>
                      <a:pt x="141787" y="155770"/>
                      <a:pt x="153816" y="156181"/>
                    </a:cubicBezTo>
                    <a:cubicBezTo>
                      <a:pt x="155462" y="156284"/>
                      <a:pt x="156798" y="156284"/>
                      <a:pt x="157826" y="156284"/>
                    </a:cubicBezTo>
                    <a:cubicBezTo>
                      <a:pt x="157826" y="156284"/>
                      <a:pt x="157826" y="156284"/>
                      <a:pt x="157826" y="156284"/>
                    </a:cubicBezTo>
                    <a:cubicBezTo>
                      <a:pt x="157826" y="156284"/>
                      <a:pt x="157826" y="156284"/>
                      <a:pt x="157826" y="156284"/>
                    </a:cubicBezTo>
                    <a:cubicBezTo>
                      <a:pt x="159266" y="156284"/>
                      <a:pt x="161219" y="155873"/>
                      <a:pt x="163379" y="155153"/>
                    </a:cubicBezTo>
                    <a:cubicBezTo>
                      <a:pt x="165538" y="154536"/>
                      <a:pt x="167800" y="153611"/>
                      <a:pt x="169548" y="152891"/>
                    </a:cubicBezTo>
                    <a:cubicBezTo>
                      <a:pt x="170370" y="152583"/>
                      <a:pt x="171090" y="152171"/>
                      <a:pt x="171810" y="151863"/>
                    </a:cubicBezTo>
                    <a:lnTo>
                      <a:pt x="172118" y="151760"/>
                    </a:lnTo>
                    <a:cubicBezTo>
                      <a:pt x="172941" y="151349"/>
                      <a:pt x="173352" y="151143"/>
                      <a:pt x="173455" y="151040"/>
                    </a:cubicBezTo>
                    <a:cubicBezTo>
                      <a:pt x="173660" y="150218"/>
                      <a:pt x="174072" y="148264"/>
                      <a:pt x="172941" y="146208"/>
                    </a:cubicBezTo>
                    <a:cubicBezTo>
                      <a:pt x="172529" y="145591"/>
                      <a:pt x="172015" y="144871"/>
                      <a:pt x="171296" y="144254"/>
                    </a:cubicBezTo>
                    <a:lnTo>
                      <a:pt x="171296" y="144254"/>
                    </a:lnTo>
                    <a:cubicBezTo>
                      <a:pt x="170370" y="143432"/>
                      <a:pt x="169651" y="142507"/>
                      <a:pt x="169239" y="141478"/>
                    </a:cubicBezTo>
                    <a:cubicBezTo>
                      <a:pt x="168005" y="138497"/>
                      <a:pt x="168931" y="134692"/>
                      <a:pt x="172118" y="130888"/>
                    </a:cubicBezTo>
                    <a:cubicBezTo>
                      <a:pt x="174072" y="128626"/>
                      <a:pt x="172221" y="126364"/>
                      <a:pt x="168828" y="122560"/>
                    </a:cubicBezTo>
                    <a:cubicBezTo>
                      <a:pt x="168108" y="121737"/>
                      <a:pt x="167388" y="120915"/>
                      <a:pt x="166669" y="119989"/>
                    </a:cubicBezTo>
                    <a:cubicBezTo>
                      <a:pt x="165332" y="118344"/>
                      <a:pt x="164818" y="115568"/>
                      <a:pt x="164818" y="112175"/>
                    </a:cubicBezTo>
                    <a:cubicBezTo>
                      <a:pt x="164818" y="104875"/>
                      <a:pt x="167491" y="95004"/>
                      <a:pt x="170473" y="89761"/>
                    </a:cubicBezTo>
                    <a:cubicBezTo>
                      <a:pt x="171193" y="88424"/>
                      <a:pt x="171398" y="87396"/>
                      <a:pt x="170987" y="86882"/>
                    </a:cubicBezTo>
                    <a:cubicBezTo>
                      <a:pt x="169445" y="84620"/>
                      <a:pt x="160500" y="85545"/>
                      <a:pt x="155359" y="86265"/>
                    </a:cubicBezTo>
                    <a:cubicBezTo>
                      <a:pt x="155256" y="86265"/>
                      <a:pt x="155050" y="86265"/>
                      <a:pt x="154947" y="86265"/>
                    </a:cubicBezTo>
                    <a:cubicBezTo>
                      <a:pt x="154947" y="86265"/>
                      <a:pt x="154947" y="86265"/>
                      <a:pt x="154947" y="86265"/>
                    </a:cubicBezTo>
                    <a:cubicBezTo>
                      <a:pt x="154845" y="86265"/>
                      <a:pt x="154845" y="86265"/>
                      <a:pt x="154742" y="86265"/>
                    </a:cubicBezTo>
                    <a:cubicBezTo>
                      <a:pt x="154742" y="86265"/>
                      <a:pt x="154742" y="86265"/>
                      <a:pt x="154639" y="86265"/>
                    </a:cubicBezTo>
                    <a:cubicBezTo>
                      <a:pt x="154639" y="86265"/>
                      <a:pt x="154536" y="86265"/>
                      <a:pt x="154536" y="86265"/>
                    </a:cubicBezTo>
                    <a:lnTo>
                      <a:pt x="154536" y="86265"/>
                    </a:lnTo>
                    <a:cubicBezTo>
                      <a:pt x="154433" y="86265"/>
                      <a:pt x="154433" y="86265"/>
                      <a:pt x="154331" y="86265"/>
                    </a:cubicBezTo>
                    <a:cubicBezTo>
                      <a:pt x="154331" y="86265"/>
                      <a:pt x="154331" y="86265"/>
                      <a:pt x="154228" y="86265"/>
                    </a:cubicBezTo>
                    <a:cubicBezTo>
                      <a:pt x="154228" y="86265"/>
                      <a:pt x="154125" y="86265"/>
                      <a:pt x="154125" y="86265"/>
                    </a:cubicBezTo>
                    <a:cubicBezTo>
                      <a:pt x="153097" y="86368"/>
                      <a:pt x="152069" y="86470"/>
                      <a:pt x="151040" y="86470"/>
                    </a:cubicBezTo>
                    <a:cubicBezTo>
                      <a:pt x="143843" y="86470"/>
                      <a:pt x="137571" y="82975"/>
                      <a:pt x="132636" y="76189"/>
                    </a:cubicBezTo>
                    <a:cubicBezTo>
                      <a:pt x="129346" y="71665"/>
                      <a:pt x="125336" y="72179"/>
                      <a:pt x="118653" y="73207"/>
                    </a:cubicBezTo>
                    <a:cubicBezTo>
                      <a:pt x="115671" y="73618"/>
                      <a:pt x="112278" y="74132"/>
                      <a:pt x="108371" y="74235"/>
                    </a:cubicBezTo>
                    <a:cubicBezTo>
                      <a:pt x="104978" y="74338"/>
                      <a:pt x="102304" y="73310"/>
                      <a:pt x="100454" y="71253"/>
                    </a:cubicBezTo>
                    <a:cubicBezTo>
                      <a:pt x="97883" y="68477"/>
                      <a:pt x="97266" y="64159"/>
                      <a:pt x="97266" y="60149"/>
                    </a:cubicBezTo>
                    <a:cubicBezTo>
                      <a:pt x="97266" y="60046"/>
                      <a:pt x="97266" y="59943"/>
                      <a:pt x="97266" y="59943"/>
                    </a:cubicBezTo>
                    <a:cubicBezTo>
                      <a:pt x="97266" y="57578"/>
                      <a:pt x="97472" y="55316"/>
                      <a:pt x="97678" y="53466"/>
                    </a:cubicBezTo>
                    <a:cubicBezTo>
                      <a:pt x="97678" y="52952"/>
                      <a:pt x="97780" y="52540"/>
                      <a:pt x="97780" y="52129"/>
                    </a:cubicBezTo>
                    <a:cubicBezTo>
                      <a:pt x="97780" y="51923"/>
                      <a:pt x="97780" y="51718"/>
                      <a:pt x="97780" y="51615"/>
                    </a:cubicBezTo>
                    <a:cubicBezTo>
                      <a:pt x="97780" y="49250"/>
                      <a:pt x="96135" y="47914"/>
                      <a:pt x="94490" y="46577"/>
                    </a:cubicBezTo>
                    <a:cubicBezTo>
                      <a:pt x="94490" y="46577"/>
                      <a:pt x="94387" y="46474"/>
                      <a:pt x="94387" y="46474"/>
                    </a:cubicBezTo>
                    <a:cubicBezTo>
                      <a:pt x="92845" y="45240"/>
                      <a:pt x="91303" y="43904"/>
                      <a:pt x="91303" y="41847"/>
                    </a:cubicBezTo>
                    <a:cubicBezTo>
                      <a:pt x="91303" y="41847"/>
                      <a:pt x="91303" y="41847"/>
                      <a:pt x="91303" y="41847"/>
                    </a:cubicBezTo>
                    <a:cubicBezTo>
                      <a:pt x="91303" y="41025"/>
                      <a:pt x="91097" y="40511"/>
                      <a:pt x="90686" y="40099"/>
                    </a:cubicBezTo>
                    <a:cubicBezTo>
                      <a:pt x="90686" y="40099"/>
                      <a:pt x="90686" y="40099"/>
                      <a:pt x="90583" y="39996"/>
                    </a:cubicBezTo>
                    <a:cubicBezTo>
                      <a:pt x="89555" y="39071"/>
                      <a:pt x="87396" y="39174"/>
                      <a:pt x="85442" y="39380"/>
                    </a:cubicBezTo>
                    <a:cubicBezTo>
                      <a:pt x="84105" y="39482"/>
                      <a:pt x="83489" y="38968"/>
                      <a:pt x="83180" y="38454"/>
                    </a:cubicBezTo>
                    <a:cubicBezTo>
                      <a:pt x="82872" y="37837"/>
                      <a:pt x="82872" y="37220"/>
                      <a:pt x="83077" y="36295"/>
                    </a:cubicBezTo>
                    <a:cubicBezTo>
                      <a:pt x="83489" y="34855"/>
                      <a:pt x="84722" y="33005"/>
                      <a:pt x="86573" y="30434"/>
                    </a:cubicBezTo>
                    <a:cubicBezTo>
                      <a:pt x="88321" y="27967"/>
                      <a:pt x="88321" y="26013"/>
                      <a:pt x="88424" y="20769"/>
                    </a:cubicBezTo>
                    <a:lnTo>
                      <a:pt x="88424" y="19330"/>
                    </a:lnTo>
                    <a:cubicBezTo>
                      <a:pt x="88424" y="19227"/>
                      <a:pt x="88424" y="19124"/>
                      <a:pt x="88424" y="19021"/>
                    </a:cubicBezTo>
                    <a:cubicBezTo>
                      <a:pt x="88527" y="16143"/>
                      <a:pt x="90172" y="13469"/>
                      <a:pt x="92228" y="10899"/>
                    </a:cubicBezTo>
                    <a:cubicBezTo>
                      <a:pt x="93359" y="9562"/>
                      <a:pt x="94593" y="8328"/>
                      <a:pt x="95827" y="6992"/>
                    </a:cubicBezTo>
                    <a:cubicBezTo>
                      <a:pt x="97780" y="5038"/>
                      <a:pt x="99734" y="2879"/>
                      <a:pt x="101071" y="823"/>
                    </a:cubicBezTo>
                    <a:cubicBezTo>
                      <a:pt x="101276" y="514"/>
                      <a:pt x="101482" y="309"/>
                      <a:pt x="101688" y="0"/>
                    </a:cubicBezTo>
                    <a:cubicBezTo>
                      <a:pt x="100454" y="720"/>
                      <a:pt x="99117" y="1234"/>
                      <a:pt x="97678" y="1542"/>
                    </a:cubicBezTo>
                    <a:cubicBezTo>
                      <a:pt x="95313" y="1645"/>
                      <a:pt x="93256" y="1954"/>
                      <a:pt x="91303" y="2159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873" name="Freihandform: Form 872">
                <a:extLst>
                  <a:ext uri="{FF2B5EF4-FFF2-40B4-BE49-F238E27FC236}">
                    <a16:creationId xmlns:a16="http://schemas.microsoft.com/office/drawing/2014/main" id="{C2DBA859-342C-465D-8E2A-B44F922A289E}"/>
                  </a:ext>
                </a:extLst>
              </p:cNvPr>
              <p:cNvSpPr/>
              <p:nvPr/>
            </p:nvSpPr>
            <p:spPr bwMode="gray">
              <a:xfrm>
                <a:off x="7410711" y="3930528"/>
                <a:ext cx="19843" cy="51306"/>
              </a:xfrm>
              <a:custGeom>
                <a:avLst/>
                <a:gdLst>
                  <a:gd name="connsiteX0" fmla="*/ 6889 w 19843"/>
                  <a:gd name="connsiteY0" fmla="*/ 8534 h 51306"/>
                  <a:gd name="connsiteX1" fmla="*/ 2570 w 19843"/>
                  <a:gd name="connsiteY1" fmla="*/ 17993 h 51306"/>
                  <a:gd name="connsiteX2" fmla="*/ 0 w 19843"/>
                  <a:gd name="connsiteY2" fmla="*/ 23854 h 51306"/>
                  <a:gd name="connsiteX3" fmla="*/ 0 w 19843"/>
                  <a:gd name="connsiteY3" fmla="*/ 23854 h 51306"/>
                  <a:gd name="connsiteX4" fmla="*/ 822 w 19843"/>
                  <a:gd name="connsiteY4" fmla="*/ 28172 h 51306"/>
                  <a:gd name="connsiteX5" fmla="*/ 1645 w 19843"/>
                  <a:gd name="connsiteY5" fmla="*/ 31874 h 51306"/>
                  <a:gd name="connsiteX6" fmla="*/ 2159 w 19843"/>
                  <a:gd name="connsiteY6" fmla="*/ 36706 h 51306"/>
                  <a:gd name="connsiteX7" fmla="*/ 6375 w 19843"/>
                  <a:gd name="connsiteY7" fmla="*/ 48530 h 51306"/>
                  <a:gd name="connsiteX8" fmla="*/ 6375 w 19843"/>
                  <a:gd name="connsiteY8" fmla="*/ 48530 h 51306"/>
                  <a:gd name="connsiteX9" fmla="*/ 7917 w 19843"/>
                  <a:gd name="connsiteY9" fmla="*/ 51306 h 51306"/>
                  <a:gd name="connsiteX10" fmla="*/ 19844 w 19843"/>
                  <a:gd name="connsiteY10" fmla="*/ 617 h 51306"/>
                  <a:gd name="connsiteX11" fmla="*/ 18096 w 19843"/>
                  <a:gd name="connsiteY11" fmla="*/ 1439 h 51306"/>
                  <a:gd name="connsiteX12" fmla="*/ 18096 w 19843"/>
                  <a:gd name="connsiteY12" fmla="*/ 1439 h 51306"/>
                  <a:gd name="connsiteX13" fmla="*/ 17582 w 19843"/>
                  <a:gd name="connsiteY13" fmla="*/ 1542 h 51306"/>
                  <a:gd name="connsiteX14" fmla="*/ 16657 w 19843"/>
                  <a:gd name="connsiteY14" fmla="*/ 1645 h 51306"/>
                  <a:gd name="connsiteX15" fmla="*/ 16657 w 19843"/>
                  <a:gd name="connsiteY15" fmla="*/ 1645 h 51306"/>
                  <a:gd name="connsiteX16" fmla="*/ 13983 w 19843"/>
                  <a:gd name="connsiteY16" fmla="*/ 823 h 51306"/>
                  <a:gd name="connsiteX17" fmla="*/ 13161 w 19843"/>
                  <a:gd name="connsiteY17" fmla="*/ 0 h 51306"/>
                  <a:gd name="connsiteX18" fmla="*/ 7711 w 19843"/>
                  <a:gd name="connsiteY18" fmla="*/ 6786 h 51306"/>
                  <a:gd name="connsiteX19" fmla="*/ 6889 w 19843"/>
                  <a:gd name="connsiteY19" fmla="*/ 8534 h 513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9843" h="51306">
                    <a:moveTo>
                      <a:pt x="6889" y="8534"/>
                    </a:moveTo>
                    <a:cubicBezTo>
                      <a:pt x="5963" y="12030"/>
                      <a:pt x="4215" y="15217"/>
                      <a:pt x="2570" y="17993"/>
                    </a:cubicBezTo>
                    <a:cubicBezTo>
                      <a:pt x="1234" y="20358"/>
                      <a:pt x="0" y="22620"/>
                      <a:pt x="0" y="23854"/>
                    </a:cubicBezTo>
                    <a:cubicBezTo>
                      <a:pt x="0" y="23854"/>
                      <a:pt x="0" y="23854"/>
                      <a:pt x="0" y="23854"/>
                    </a:cubicBezTo>
                    <a:cubicBezTo>
                      <a:pt x="0" y="25088"/>
                      <a:pt x="411" y="26527"/>
                      <a:pt x="822" y="28172"/>
                    </a:cubicBezTo>
                    <a:cubicBezTo>
                      <a:pt x="1131" y="29303"/>
                      <a:pt x="1439" y="30537"/>
                      <a:pt x="1645" y="31874"/>
                    </a:cubicBezTo>
                    <a:cubicBezTo>
                      <a:pt x="1953" y="33313"/>
                      <a:pt x="2159" y="34958"/>
                      <a:pt x="2159" y="36706"/>
                    </a:cubicBezTo>
                    <a:cubicBezTo>
                      <a:pt x="2262" y="42053"/>
                      <a:pt x="3393" y="44520"/>
                      <a:pt x="6375" y="48530"/>
                    </a:cubicBezTo>
                    <a:cubicBezTo>
                      <a:pt x="6375" y="48530"/>
                      <a:pt x="6375" y="48530"/>
                      <a:pt x="6375" y="48530"/>
                    </a:cubicBezTo>
                    <a:cubicBezTo>
                      <a:pt x="6991" y="49456"/>
                      <a:pt x="7506" y="50381"/>
                      <a:pt x="7917" y="51306"/>
                    </a:cubicBezTo>
                    <a:cubicBezTo>
                      <a:pt x="12235" y="34547"/>
                      <a:pt x="16142" y="17582"/>
                      <a:pt x="19844" y="617"/>
                    </a:cubicBezTo>
                    <a:cubicBezTo>
                      <a:pt x="19227" y="1028"/>
                      <a:pt x="18610" y="1234"/>
                      <a:pt x="18096" y="1439"/>
                    </a:cubicBezTo>
                    <a:cubicBezTo>
                      <a:pt x="18096" y="1439"/>
                      <a:pt x="18096" y="1439"/>
                      <a:pt x="18096" y="1439"/>
                    </a:cubicBezTo>
                    <a:cubicBezTo>
                      <a:pt x="17890" y="1439"/>
                      <a:pt x="17787" y="1542"/>
                      <a:pt x="17582" y="1542"/>
                    </a:cubicBezTo>
                    <a:cubicBezTo>
                      <a:pt x="17273" y="1645"/>
                      <a:pt x="16965" y="1645"/>
                      <a:pt x="16657" y="1645"/>
                    </a:cubicBezTo>
                    <a:cubicBezTo>
                      <a:pt x="16657" y="1645"/>
                      <a:pt x="16657" y="1645"/>
                      <a:pt x="16657" y="1645"/>
                    </a:cubicBezTo>
                    <a:cubicBezTo>
                      <a:pt x="15628" y="1645"/>
                      <a:pt x="14703" y="1337"/>
                      <a:pt x="13983" y="823"/>
                    </a:cubicBezTo>
                    <a:cubicBezTo>
                      <a:pt x="13675" y="617"/>
                      <a:pt x="13366" y="309"/>
                      <a:pt x="13161" y="0"/>
                    </a:cubicBezTo>
                    <a:cubicBezTo>
                      <a:pt x="11104" y="2056"/>
                      <a:pt x="8945" y="4318"/>
                      <a:pt x="7711" y="6786"/>
                    </a:cubicBezTo>
                    <a:cubicBezTo>
                      <a:pt x="7300" y="7300"/>
                      <a:pt x="6991" y="7917"/>
                      <a:pt x="6889" y="8534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874" name="Freihandform: Form 873">
                <a:extLst>
                  <a:ext uri="{FF2B5EF4-FFF2-40B4-BE49-F238E27FC236}">
                    <a16:creationId xmlns:a16="http://schemas.microsoft.com/office/drawing/2014/main" id="{69D86979-C695-447C-A372-54ADF9FA0C1A}"/>
                  </a:ext>
                </a:extLst>
              </p:cNvPr>
              <p:cNvSpPr/>
              <p:nvPr/>
            </p:nvSpPr>
            <p:spPr bwMode="gray">
              <a:xfrm>
                <a:off x="6014427" y="3650862"/>
                <a:ext cx="10667" cy="20769"/>
              </a:xfrm>
              <a:custGeom>
                <a:avLst/>
                <a:gdLst>
                  <a:gd name="connsiteX0" fmla="*/ 6076 w 10667"/>
                  <a:gd name="connsiteY0" fmla="*/ 14909 h 20769"/>
                  <a:gd name="connsiteX1" fmla="*/ 10600 w 10667"/>
                  <a:gd name="connsiteY1" fmla="*/ 20769 h 20769"/>
                  <a:gd name="connsiteX2" fmla="*/ 8029 w 10667"/>
                  <a:gd name="connsiteY2" fmla="*/ 15628 h 20769"/>
                  <a:gd name="connsiteX3" fmla="*/ 5664 w 10667"/>
                  <a:gd name="connsiteY3" fmla="*/ 12030 h 20769"/>
                  <a:gd name="connsiteX4" fmla="*/ 5356 w 10667"/>
                  <a:gd name="connsiteY4" fmla="*/ 8945 h 20769"/>
                  <a:gd name="connsiteX5" fmla="*/ 3094 w 10667"/>
                  <a:gd name="connsiteY5" fmla="*/ 617 h 20769"/>
                  <a:gd name="connsiteX6" fmla="*/ 2683 w 10667"/>
                  <a:gd name="connsiteY6" fmla="*/ 0 h 20769"/>
                  <a:gd name="connsiteX7" fmla="*/ 1346 w 10667"/>
                  <a:gd name="connsiteY7" fmla="*/ 0 h 20769"/>
                  <a:gd name="connsiteX8" fmla="*/ 215 w 10667"/>
                  <a:gd name="connsiteY8" fmla="*/ 0 h 20769"/>
                  <a:gd name="connsiteX9" fmla="*/ 112 w 10667"/>
                  <a:gd name="connsiteY9" fmla="*/ 4524 h 20769"/>
                  <a:gd name="connsiteX10" fmla="*/ 3505 w 10667"/>
                  <a:gd name="connsiteY10" fmla="*/ 10796 h 20769"/>
                  <a:gd name="connsiteX11" fmla="*/ 6076 w 10667"/>
                  <a:gd name="connsiteY11" fmla="*/ 14909 h 20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667" h="20769">
                    <a:moveTo>
                      <a:pt x="6076" y="14909"/>
                    </a:moveTo>
                    <a:cubicBezTo>
                      <a:pt x="6384" y="17479"/>
                      <a:pt x="9469" y="20461"/>
                      <a:pt x="10600" y="20769"/>
                    </a:cubicBezTo>
                    <a:cubicBezTo>
                      <a:pt x="11011" y="19124"/>
                      <a:pt x="9469" y="17376"/>
                      <a:pt x="8029" y="15628"/>
                    </a:cubicBezTo>
                    <a:cubicBezTo>
                      <a:pt x="7001" y="14395"/>
                      <a:pt x="5973" y="13264"/>
                      <a:pt x="5664" y="12030"/>
                    </a:cubicBezTo>
                    <a:cubicBezTo>
                      <a:pt x="5356" y="11002"/>
                      <a:pt x="5356" y="9973"/>
                      <a:pt x="5356" y="8945"/>
                    </a:cubicBezTo>
                    <a:cubicBezTo>
                      <a:pt x="5356" y="6683"/>
                      <a:pt x="5356" y="4113"/>
                      <a:pt x="3094" y="617"/>
                    </a:cubicBezTo>
                    <a:cubicBezTo>
                      <a:pt x="2991" y="411"/>
                      <a:pt x="2785" y="206"/>
                      <a:pt x="2683" y="0"/>
                    </a:cubicBezTo>
                    <a:cubicBezTo>
                      <a:pt x="2271" y="0"/>
                      <a:pt x="1757" y="0"/>
                      <a:pt x="1346" y="0"/>
                    </a:cubicBezTo>
                    <a:cubicBezTo>
                      <a:pt x="1037" y="0"/>
                      <a:pt x="626" y="0"/>
                      <a:pt x="215" y="0"/>
                    </a:cubicBezTo>
                    <a:cubicBezTo>
                      <a:pt x="9" y="1131"/>
                      <a:pt x="-94" y="2776"/>
                      <a:pt x="112" y="4524"/>
                    </a:cubicBezTo>
                    <a:cubicBezTo>
                      <a:pt x="421" y="7711"/>
                      <a:pt x="1963" y="9254"/>
                      <a:pt x="3505" y="10796"/>
                    </a:cubicBezTo>
                    <a:cubicBezTo>
                      <a:pt x="4636" y="11824"/>
                      <a:pt x="5870" y="13058"/>
                      <a:pt x="6076" y="14909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875" name="Freihandform: Form 874">
                <a:extLst>
                  <a:ext uri="{FF2B5EF4-FFF2-40B4-BE49-F238E27FC236}">
                    <a16:creationId xmlns:a16="http://schemas.microsoft.com/office/drawing/2014/main" id="{02950935-3BB2-4AF7-8522-0B42197FD41D}"/>
                  </a:ext>
                </a:extLst>
              </p:cNvPr>
              <p:cNvSpPr/>
              <p:nvPr/>
            </p:nvSpPr>
            <p:spPr bwMode="gray">
              <a:xfrm>
                <a:off x="5916822" y="3881632"/>
                <a:ext cx="44971" cy="40362"/>
              </a:xfrm>
              <a:custGeom>
                <a:avLst/>
                <a:gdLst>
                  <a:gd name="connsiteX0" fmla="*/ 31296 w 44971"/>
                  <a:gd name="connsiteY0" fmla="*/ 4478 h 40362"/>
                  <a:gd name="connsiteX1" fmla="*/ 23893 w 44971"/>
                  <a:gd name="connsiteY1" fmla="*/ 3244 h 40362"/>
                  <a:gd name="connsiteX2" fmla="*/ 22351 w 44971"/>
                  <a:gd name="connsiteY2" fmla="*/ 2422 h 40362"/>
                  <a:gd name="connsiteX3" fmla="*/ 16388 w 44971"/>
                  <a:gd name="connsiteY3" fmla="*/ 1702 h 40362"/>
                  <a:gd name="connsiteX4" fmla="*/ 12481 w 44971"/>
                  <a:gd name="connsiteY4" fmla="*/ 1394 h 40362"/>
                  <a:gd name="connsiteX5" fmla="*/ 9499 w 44971"/>
                  <a:gd name="connsiteY5" fmla="*/ 571 h 40362"/>
                  <a:gd name="connsiteX6" fmla="*/ 8985 w 44971"/>
                  <a:gd name="connsiteY6" fmla="*/ 366 h 40362"/>
                  <a:gd name="connsiteX7" fmla="*/ 3227 w 44971"/>
                  <a:gd name="connsiteY7" fmla="*/ 57 h 40362"/>
                  <a:gd name="connsiteX8" fmla="*/ 1479 w 44971"/>
                  <a:gd name="connsiteY8" fmla="*/ 6123 h 40362"/>
                  <a:gd name="connsiteX9" fmla="*/ 39 w 44971"/>
                  <a:gd name="connsiteY9" fmla="*/ 10956 h 40362"/>
                  <a:gd name="connsiteX10" fmla="*/ 5283 w 44971"/>
                  <a:gd name="connsiteY10" fmla="*/ 18050 h 40362"/>
                  <a:gd name="connsiteX11" fmla="*/ 10116 w 44971"/>
                  <a:gd name="connsiteY11" fmla="*/ 18050 h 40362"/>
                  <a:gd name="connsiteX12" fmla="*/ 13303 w 44971"/>
                  <a:gd name="connsiteY12" fmla="*/ 16200 h 40362"/>
                  <a:gd name="connsiteX13" fmla="*/ 13303 w 44971"/>
                  <a:gd name="connsiteY13" fmla="*/ 16200 h 40362"/>
                  <a:gd name="connsiteX14" fmla="*/ 17621 w 44971"/>
                  <a:gd name="connsiteY14" fmla="*/ 19798 h 40362"/>
                  <a:gd name="connsiteX15" fmla="*/ 19781 w 44971"/>
                  <a:gd name="connsiteY15" fmla="*/ 22163 h 40362"/>
                  <a:gd name="connsiteX16" fmla="*/ 28520 w 44971"/>
                  <a:gd name="connsiteY16" fmla="*/ 26687 h 40362"/>
                  <a:gd name="connsiteX17" fmla="*/ 31193 w 44971"/>
                  <a:gd name="connsiteY17" fmla="*/ 33165 h 40362"/>
                  <a:gd name="connsiteX18" fmla="*/ 32633 w 44971"/>
                  <a:gd name="connsiteY18" fmla="*/ 38306 h 40362"/>
                  <a:gd name="connsiteX19" fmla="*/ 38699 w 44971"/>
                  <a:gd name="connsiteY19" fmla="*/ 40156 h 40362"/>
                  <a:gd name="connsiteX20" fmla="*/ 41475 w 44971"/>
                  <a:gd name="connsiteY20" fmla="*/ 40362 h 40362"/>
                  <a:gd name="connsiteX21" fmla="*/ 42195 w 44971"/>
                  <a:gd name="connsiteY21" fmla="*/ 37997 h 40362"/>
                  <a:gd name="connsiteX22" fmla="*/ 43223 w 44971"/>
                  <a:gd name="connsiteY22" fmla="*/ 33679 h 40362"/>
                  <a:gd name="connsiteX23" fmla="*/ 43120 w 44971"/>
                  <a:gd name="connsiteY23" fmla="*/ 33062 h 40362"/>
                  <a:gd name="connsiteX24" fmla="*/ 44971 w 44971"/>
                  <a:gd name="connsiteY24" fmla="*/ 22883 h 40362"/>
                  <a:gd name="connsiteX25" fmla="*/ 31296 w 44971"/>
                  <a:gd name="connsiteY25" fmla="*/ 4478 h 40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44971" h="40362">
                    <a:moveTo>
                      <a:pt x="31296" y="4478"/>
                    </a:moveTo>
                    <a:cubicBezTo>
                      <a:pt x="27698" y="4890"/>
                      <a:pt x="25436" y="4478"/>
                      <a:pt x="23893" y="3244"/>
                    </a:cubicBezTo>
                    <a:cubicBezTo>
                      <a:pt x="23482" y="2936"/>
                      <a:pt x="22968" y="2628"/>
                      <a:pt x="22351" y="2422"/>
                    </a:cubicBezTo>
                    <a:cubicBezTo>
                      <a:pt x="20706" y="1908"/>
                      <a:pt x="18547" y="1805"/>
                      <a:pt x="16388" y="1702"/>
                    </a:cubicBezTo>
                    <a:cubicBezTo>
                      <a:pt x="15051" y="1702"/>
                      <a:pt x="13714" y="1599"/>
                      <a:pt x="12481" y="1394"/>
                    </a:cubicBezTo>
                    <a:cubicBezTo>
                      <a:pt x="11349" y="1291"/>
                      <a:pt x="10321" y="982"/>
                      <a:pt x="9499" y="571"/>
                    </a:cubicBezTo>
                    <a:cubicBezTo>
                      <a:pt x="9396" y="468"/>
                      <a:pt x="9190" y="468"/>
                      <a:pt x="8985" y="366"/>
                    </a:cubicBezTo>
                    <a:cubicBezTo>
                      <a:pt x="7648" y="-46"/>
                      <a:pt x="5386" y="-46"/>
                      <a:pt x="3227" y="57"/>
                    </a:cubicBezTo>
                    <a:cubicBezTo>
                      <a:pt x="3741" y="2730"/>
                      <a:pt x="3124" y="4992"/>
                      <a:pt x="1479" y="6123"/>
                    </a:cubicBezTo>
                    <a:cubicBezTo>
                      <a:pt x="451" y="6843"/>
                      <a:pt x="-166" y="8899"/>
                      <a:pt x="39" y="10956"/>
                    </a:cubicBezTo>
                    <a:cubicBezTo>
                      <a:pt x="245" y="12395"/>
                      <a:pt x="1068" y="16097"/>
                      <a:pt x="5283" y="18050"/>
                    </a:cubicBezTo>
                    <a:cubicBezTo>
                      <a:pt x="8985" y="19695"/>
                      <a:pt x="9396" y="18976"/>
                      <a:pt x="10116" y="18050"/>
                    </a:cubicBezTo>
                    <a:cubicBezTo>
                      <a:pt x="10630" y="17331"/>
                      <a:pt x="11452" y="16200"/>
                      <a:pt x="13303" y="16200"/>
                    </a:cubicBezTo>
                    <a:cubicBezTo>
                      <a:pt x="13303" y="16200"/>
                      <a:pt x="13303" y="16200"/>
                      <a:pt x="13303" y="16200"/>
                    </a:cubicBezTo>
                    <a:cubicBezTo>
                      <a:pt x="15771" y="16200"/>
                      <a:pt x="16799" y="18256"/>
                      <a:pt x="17621" y="19798"/>
                    </a:cubicBezTo>
                    <a:cubicBezTo>
                      <a:pt x="18341" y="21238"/>
                      <a:pt x="18855" y="22163"/>
                      <a:pt x="19781" y="22163"/>
                    </a:cubicBezTo>
                    <a:cubicBezTo>
                      <a:pt x="22043" y="22163"/>
                      <a:pt x="25950" y="23808"/>
                      <a:pt x="28520" y="26687"/>
                    </a:cubicBezTo>
                    <a:cubicBezTo>
                      <a:pt x="30371" y="28641"/>
                      <a:pt x="31296" y="30903"/>
                      <a:pt x="31193" y="33165"/>
                    </a:cubicBezTo>
                    <a:cubicBezTo>
                      <a:pt x="31091" y="35529"/>
                      <a:pt x="31502" y="37175"/>
                      <a:pt x="32633" y="38306"/>
                    </a:cubicBezTo>
                    <a:cubicBezTo>
                      <a:pt x="33867" y="39539"/>
                      <a:pt x="35820" y="40156"/>
                      <a:pt x="38699" y="40156"/>
                    </a:cubicBezTo>
                    <a:cubicBezTo>
                      <a:pt x="39522" y="40156"/>
                      <a:pt x="40447" y="40259"/>
                      <a:pt x="41475" y="40362"/>
                    </a:cubicBezTo>
                    <a:cubicBezTo>
                      <a:pt x="41681" y="39539"/>
                      <a:pt x="41989" y="38717"/>
                      <a:pt x="42195" y="37997"/>
                    </a:cubicBezTo>
                    <a:cubicBezTo>
                      <a:pt x="42709" y="36249"/>
                      <a:pt x="43223" y="34810"/>
                      <a:pt x="43223" y="33679"/>
                    </a:cubicBezTo>
                    <a:cubicBezTo>
                      <a:pt x="43223" y="33473"/>
                      <a:pt x="43223" y="33268"/>
                      <a:pt x="43120" y="33062"/>
                    </a:cubicBezTo>
                    <a:cubicBezTo>
                      <a:pt x="42606" y="31005"/>
                      <a:pt x="42812" y="26482"/>
                      <a:pt x="44971" y="22883"/>
                    </a:cubicBezTo>
                    <a:cubicBezTo>
                      <a:pt x="40036" y="17125"/>
                      <a:pt x="34484" y="9516"/>
                      <a:pt x="31296" y="4478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876" name="Freihandform: Form 875">
                <a:extLst>
                  <a:ext uri="{FF2B5EF4-FFF2-40B4-BE49-F238E27FC236}">
                    <a16:creationId xmlns:a16="http://schemas.microsoft.com/office/drawing/2014/main" id="{8B72E295-0827-4559-A991-5854E9C9BC33}"/>
                  </a:ext>
                </a:extLst>
              </p:cNvPr>
              <p:cNvSpPr/>
              <p:nvPr/>
            </p:nvSpPr>
            <p:spPr bwMode="gray">
              <a:xfrm>
                <a:off x="5984074" y="4036534"/>
                <a:ext cx="83538" cy="100560"/>
              </a:xfrm>
              <a:custGeom>
                <a:avLst/>
                <a:gdLst>
                  <a:gd name="connsiteX0" fmla="*/ 7434 w 83538"/>
                  <a:gd name="connsiteY0" fmla="*/ 87396 h 100560"/>
                  <a:gd name="connsiteX1" fmla="*/ 8359 w 83538"/>
                  <a:gd name="connsiteY1" fmla="*/ 92228 h 100560"/>
                  <a:gd name="connsiteX2" fmla="*/ 12883 w 83538"/>
                  <a:gd name="connsiteY2" fmla="*/ 93256 h 100560"/>
                  <a:gd name="connsiteX3" fmla="*/ 14014 w 83538"/>
                  <a:gd name="connsiteY3" fmla="*/ 93051 h 100560"/>
                  <a:gd name="connsiteX4" fmla="*/ 18538 w 83538"/>
                  <a:gd name="connsiteY4" fmla="*/ 94593 h 100560"/>
                  <a:gd name="connsiteX5" fmla="*/ 19361 w 83538"/>
                  <a:gd name="connsiteY5" fmla="*/ 95724 h 100560"/>
                  <a:gd name="connsiteX6" fmla="*/ 19875 w 83538"/>
                  <a:gd name="connsiteY6" fmla="*/ 96547 h 100560"/>
                  <a:gd name="connsiteX7" fmla="*/ 23885 w 83538"/>
                  <a:gd name="connsiteY7" fmla="*/ 100557 h 100560"/>
                  <a:gd name="connsiteX8" fmla="*/ 28100 w 83538"/>
                  <a:gd name="connsiteY8" fmla="*/ 95107 h 100560"/>
                  <a:gd name="connsiteX9" fmla="*/ 31082 w 83538"/>
                  <a:gd name="connsiteY9" fmla="*/ 87910 h 100560"/>
                  <a:gd name="connsiteX10" fmla="*/ 42289 w 83538"/>
                  <a:gd name="connsiteY10" fmla="*/ 69711 h 100560"/>
                  <a:gd name="connsiteX11" fmla="*/ 42289 w 83538"/>
                  <a:gd name="connsiteY11" fmla="*/ 69711 h 100560"/>
                  <a:gd name="connsiteX12" fmla="*/ 42289 w 83538"/>
                  <a:gd name="connsiteY12" fmla="*/ 69711 h 100560"/>
                  <a:gd name="connsiteX13" fmla="*/ 43523 w 83538"/>
                  <a:gd name="connsiteY13" fmla="*/ 69197 h 100560"/>
                  <a:gd name="connsiteX14" fmla="*/ 46299 w 83538"/>
                  <a:gd name="connsiteY14" fmla="*/ 68374 h 100560"/>
                  <a:gd name="connsiteX15" fmla="*/ 72826 w 83538"/>
                  <a:gd name="connsiteY15" fmla="*/ 52746 h 100560"/>
                  <a:gd name="connsiteX16" fmla="*/ 78995 w 83538"/>
                  <a:gd name="connsiteY16" fmla="*/ 41333 h 100560"/>
                  <a:gd name="connsiteX17" fmla="*/ 82080 w 83538"/>
                  <a:gd name="connsiteY17" fmla="*/ 36398 h 100560"/>
                  <a:gd name="connsiteX18" fmla="*/ 82697 w 83538"/>
                  <a:gd name="connsiteY18" fmla="*/ 35884 h 100560"/>
                  <a:gd name="connsiteX19" fmla="*/ 83519 w 83538"/>
                  <a:gd name="connsiteY19" fmla="*/ 33725 h 100560"/>
                  <a:gd name="connsiteX20" fmla="*/ 79098 w 83538"/>
                  <a:gd name="connsiteY20" fmla="*/ 26527 h 100560"/>
                  <a:gd name="connsiteX21" fmla="*/ 78481 w 83538"/>
                  <a:gd name="connsiteY21" fmla="*/ 25705 h 100560"/>
                  <a:gd name="connsiteX22" fmla="*/ 70873 w 83538"/>
                  <a:gd name="connsiteY22" fmla="*/ 17068 h 100560"/>
                  <a:gd name="connsiteX23" fmla="*/ 70050 w 83538"/>
                  <a:gd name="connsiteY23" fmla="*/ 16759 h 100560"/>
                  <a:gd name="connsiteX24" fmla="*/ 69845 w 83538"/>
                  <a:gd name="connsiteY24" fmla="*/ 16965 h 100560"/>
                  <a:gd name="connsiteX25" fmla="*/ 57404 w 83538"/>
                  <a:gd name="connsiteY25" fmla="*/ 16965 h 100560"/>
                  <a:gd name="connsiteX26" fmla="*/ 54422 w 83538"/>
                  <a:gd name="connsiteY26" fmla="*/ 14395 h 100560"/>
                  <a:gd name="connsiteX27" fmla="*/ 52982 w 83538"/>
                  <a:gd name="connsiteY27" fmla="*/ 12852 h 100560"/>
                  <a:gd name="connsiteX28" fmla="*/ 49075 w 83538"/>
                  <a:gd name="connsiteY28" fmla="*/ 9871 h 100560"/>
                  <a:gd name="connsiteX29" fmla="*/ 32316 w 83538"/>
                  <a:gd name="connsiteY29" fmla="*/ 0 h 100560"/>
                  <a:gd name="connsiteX30" fmla="*/ 31185 w 83538"/>
                  <a:gd name="connsiteY30" fmla="*/ 2982 h 100560"/>
                  <a:gd name="connsiteX31" fmla="*/ 21006 w 83538"/>
                  <a:gd name="connsiteY31" fmla="*/ 6580 h 100560"/>
                  <a:gd name="connsiteX32" fmla="*/ 16687 w 83538"/>
                  <a:gd name="connsiteY32" fmla="*/ 15834 h 100560"/>
                  <a:gd name="connsiteX33" fmla="*/ 16687 w 83538"/>
                  <a:gd name="connsiteY33" fmla="*/ 17171 h 100560"/>
                  <a:gd name="connsiteX34" fmla="*/ 13192 w 83538"/>
                  <a:gd name="connsiteY34" fmla="*/ 22826 h 100560"/>
                  <a:gd name="connsiteX35" fmla="*/ 9696 w 83538"/>
                  <a:gd name="connsiteY35" fmla="*/ 27041 h 100560"/>
                  <a:gd name="connsiteX36" fmla="*/ 8668 w 83538"/>
                  <a:gd name="connsiteY36" fmla="*/ 30948 h 100560"/>
                  <a:gd name="connsiteX37" fmla="*/ 4863 w 83538"/>
                  <a:gd name="connsiteY37" fmla="*/ 35986 h 100560"/>
                  <a:gd name="connsiteX38" fmla="*/ 751 w 83538"/>
                  <a:gd name="connsiteY38" fmla="*/ 40511 h 100560"/>
                  <a:gd name="connsiteX39" fmla="*/ 1470 w 83538"/>
                  <a:gd name="connsiteY39" fmla="*/ 45549 h 100560"/>
                  <a:gd name="connsiteX40" fmla="*/ 751 w 83538"/>
                  <a:gd name="connsiteY40" fmla="*/ 55214 h 100560"/>
                  <a:gd name="connsiteX41" fmla="*/ 31 w 83538"/>
                  <a:gd name="connsiteY41" fmla="*/ 56961 h 100560"/>
                  <a:gd name="connsiteX42" fmla="*/ 2601 w 83538"/>
                  <a:gd name="connsiteY42" fmla="*/ 59738 h 100560"/>
                  <a:gd name="connsiteX43" fmla="*/ 7845 w 83538"/>
                  <a:gd name="connsiteY43" fmla="*/ 64159 h 100560"/>
                  <a:gd name="connsiteX44" fmla="*/ 11341 w 83538"/>
                  <a:gd name="connsiteY44" fmla="*/ 65084 h 100560"/>
                  <a:gd name="connsiteX45" fmla="*/ 13397 w 83538"/>
                  <a:gd name="connsiteY45" fmla="*/ 64570 h 100560"/>
                  <a:gd name="connsiteX46" fmla="*/ 15042 w 83538"/>
                  <a:gd name="connsiteY46" fmla="*/ 66215 h 100560"/>
                  <a:gd name="connsiteX47" fmla="*/ 14220 w 83538"/>
                  <a:gd name="connsiteY47" fmla="*/ 73310 h 100560"/>
                  <a:gd name="connsiteX48" fmla="*/ 7742 w 83538"/>
                  <a:gd name="connsiteY48" fmla="*/ 77525 h 100560"/>
                  <a:gd name="connsiteX49" fmla="*/ 8976 w 83538"/>
                  <a:gd name="connsiteY49" fmla="*/ 85545 h 100560"/>
                  <a:gd name="connsiteX50" fmla="*/ 7434 w 83538"/>
                  <a:gd name="connsiteY50" fmla="*/ 87396 h 100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83538" h="100560">
                    <a:moveTo>
                      <a:pt x="7434" y="87396"/>
                    </a:moveTo>
                    <a:cubicBezTo>
                      <a:pt x="5891" y="89144"/>
                      <a:pt x="5686" y="89452"/>
                      <a:pt x="8359" y="92228"/>
                    </a:cubicBezTo>
                    <a:cubicBezTo>
                      <a:pt x="9901" y="93873"/>
                      <a:pt x="11238" y="93565"/>
                      <a:pt x="12883" y="93256"/>
                    </a:cubicBezTo>
                    <a:cubicBezTo>
                      <a:pt x="13294" y="93154"/>
                      <a:pt x="13603" y="93051"/>
                      <a:pt x="14014" y="93051"/>
                    </a:cubicBezTo>
                    <a:cubicBezTo>
                      <a:pt x="15454" y="92845"/>
                      <a:pt x="17099" y="92948"/>
                      <a:pt x="18538" y="94593"/>
                    </a:cubicBezTo>
                    <a:cubicBezTo>
                      <a:pt x="18847" y="94902"/>
                      <a:pt x="19155" y="95313"/>
                      <a:pt x="19361" y="95724"/>
                    </a:cubicBezTo>
                    <a:cubicBezTo>
                      <a:pt x="19566" y="96032"/>
                      <a:pt x="19669" y="96238"/>
                      <a:pt x="19875" y="96547"/>
                    </a:cubicBezTo>
                    <a:cubicBezTo>
                      <a:pt x="21314" y="98809"/>
                      <a:pt x="22651" y="100659"/>
                      <a:pt x="23885" y="100557"/>
                    </a:cubicBezTo>
                    <a:cubicBezTo>
                      <a:pt x="24502" y="100557"/>
                      <a:pt x="26044" y="99734"/>
                      <a:pt x="28100" y="95107"/>
                    </a:cubicBezTo>
                    <a:cubicBezTo>
                      <a:pt x="29128" y="92845"/>
                      <a:pt x="30157" y="90377"/>
                      <a:pt x="31082" y="87910"/>
                    </a:cubicBezTo>
                    <a:cubicBezTo>
                      <a:pt x="34167" y="80198"/>
                      <a:pt x="37354" y="72281"/>
                      <a:pt x="42289" y="69711"/>
                    </a:cubicBezTo>
                    <a:cubicBezTo>
                      <a:pt x="42289" y="69711"/>
                      <a:pt x="42289" y="69711"/>
                      <a:pt x="42289" y="69711"/>
                    </a:cubicBezTo>
                    <a:cubicBezTo>
                      <a:pt x="42289" y="69711"/>
                      <a:pt x="42289" y="69711"/>
                      <a:pt x="42289" y="69711"/>
                    </a:cubicBezTo>
                    <a:cubicBezTo>
                      <a:pt x="42700" y="69505"/>
                      <a:pt x="43112" y="69300"/>
                      <a:pt x="43523" y="69197"/>
                    </a:cubicBezTo>
                    <a:cubicBezTo>
                      <a:pt x="44345" y="68888"/>
                      <a:pt x="45271" y="68683"/>
                      <a:pt x="46299" y="68374"/>
                    </a:cubicBezTo>
                    <a:cubicBezTo>
                      <a:pt x="53908" y="66112"/>
                      <a:pt x="65320" y="62822"/>
                      <a:pt x="72826" y="52746"/>
                    </a:cubicBezTo>
                    <a:cubicBezTo>
                      <a:pt x="77659" y="46371"/>
                      <a:pt x="78379" y="43287"/>
                      <a:pt x="78995" y="41333"/>
                    </a:cubicBezTo>
                    <a:cubicBezTo>
                      <a:pt x="79509" y="39585"/>
                      <a:pt x="79818" y="38249"/>
                      <a:pt x="82080" y="36398"/>
                    </a:cubicBezTo>
                    <a:cubicBezTo>
                      <a:pt x="82286" y="36192"/>
                      <a:pt x="82491" y="36089"/>
                      <a:pt x="82697" y="35884"/>
                    </a:cubicBezTo>
                    <a:cubicBezTo>
                      <a:pt x="83314" y="35267"/>
                      <a:pt x="83622" y="34547"/>
                      <a:pt x="83519" y="33725"/>
                    </a:cubicBezTo>
                    <a:cubicBezTo>
                      <a:pt x="83314" y="32285"/>
                      <a:pt x="81977" y="30229"/>
                      <a:pt x="79098" y="26527"/>
                    </a:cubicBezTo>
                    <a:lnTo>
                      <a:pt x="78481" y="25705"/>
                    </a:lnTo>
                    <a:cubicBezTo>
                      <a:pt x="74780" y="20872"/>
                      <a:pt x="72209" y="17993"/>
                      <a:pt x="70873" y="17068"/>
                    </a:cubicBezTo>
                    <a:cubicBezTo>
                      <a:pt x="70461" y="16862"/>
                      <a:pt x="70256" y="16759"/>
                      <a:pt x="70050" y="16759"/>
                    </a:cubicBezTo>
                    <a:cubicBezTo>
                      <a:pt x="69947" y="16862"/>
                      <a:pt x="69947" y="16862"/>
                      <a:pt x="69845" y="16965"/>
                    </a:cubicBezTo>
                    <a:cubicBezTo>
                      <a:pt x="67685" y="19227"/>
                      <a:pt x="61516" y="19741"/>
                      <a:pt x="57404" y="16965"/>
                    </a:cubicBezTo>
                    <a:cubicBezTo>
                      <a:pt x="56273" y="16245"/>
                      <a:pt x="55244" y="15320"/>
                      <a:pt x="54422" y="14395"/>
                    </a:cubicBezTo>
                    <a:cubicBezTo>
                      <a:pt x="53908" y="13880"/>
                      <a:pt x="53496" y="13366"/>
                      <a:pt x="52982" y="12852"/>
                    </a:cubicBezTo>
                    <a:cubicBezTo>
                      <a:pt x="51543" y="11207"/>
                      <a:pt x="50412" y="9871"/>
                      <a:pt x="49075" y="9871"/>
                    </a:cubicBezTo>
                    <a:cubicBezTo>
                      <a:pt x="46093" y="9871"/>
                      <a:pt x="37765" y="4627"/>
                      <a:pt x="32316" y="0"/>
                    </a:cubicBezTo>
                    <a:cubicBezTo>
                      <a:pt x="32316" y="1028"/>
                      <a:pt x="32007" y="2056"/>
                      <a:pt x="31185" y="2982"/>
                    </a:cubicBezTo>
                    <a:cubicBezTo>
                      <a:pt x="29437" y="4935"/>
                      <a:pt x="25633" y="6375"/>
                      <a:pt x="21006" y="6580"/>
                    </a:cubicBezTo>
                    <a:cubicBezTo>
                      <a:pt x="17201" y="6786"/>
                      <a:pt x="16790" y="10590"/>
                      <a:pt x="16687" y="15834"/>
                    </a:cubicBezTo>
                    <a:cubicBezTo>
                      <a:pt x="16687" y="16348"/>
                      <a:pt x="16687" y="16759"/>
                      <a:pt x="16687" y="17171"/>
                    </a:cubicBezTo>
                    <a:cubicBezTo>
                      <a:pt x="16584" y="20153"/>
                      <a:pt x="14837" y="21489"/>
                      <a:pt x="13192" y="22826"/>
                    </a:cubicBezTo>
                    <a:cubicBezTo>
                      <a:pt x="11855" y="23854"/>
                      <a:pt x="10518" y="24985"/>
                      <a:pt x="9696" y="27041"/>
                    </a:cubicBezTo>
                    <a:cubicBezTo>
                      <a:pt x="8976" y="28789"/>
                      <a:pt x="8770" y="29920"/>
                      <a:pt x="8668" y="30948"/>
                    </a:cubicBezTo>
                    <a:cubicBezTo>
                      <a:pt x="8462" y="33005"/>
                      <a:pt x="8153" y="34239"/>
                      <a:pt x="4863" y="35986"/>
                    </a:cubicBezTo>
                    <a:cubicBezTo>
                      <a:pt x="2704" y="37118"/>
                      <a:pt x="1265" y="38660"/>
                      <a:pt x="751" y="40511"/>
                    </a:cubicBezTo>
                    <a:cubicBezTo>
                      <a:pt x="236" y="42053"/>
                      <a:pt x="545" y="43801"/>
                      <a:pt x="1470" y="45549"/>
                    </a:cubicBezTo>
                    <a:cubicBezTo>
                      <a:pt x="3527" y="49250"/>
                      <a:pt x="1984" y="52643"/>
                      <a:pt x="751" y="55214"/>
                    </a:cubicBezTo>
                    <a:cubicBezTo>
                      <a:pt x="442" y="55830"/>
                      <a:pt x="134" y="56447"/>
                      <a:pt x="31" y="56961"/>
                    </a:cubicBezTo>
                    <a:cubicBezTo>
                      <a:pt x="-175" y="57681"/>
                      <a:pt x="648" y="58298"/>
                      <a:pt x="2601" y="59738"/>
                    </a:cubicBezTo>
                    <a:cubicBezTo>
                      <a:pt x="4143" y="60766"/>
                      <a:pt x="5994" y="62102"/>
                      <a:pt x="7845" y="64159"/>
                    </a:cubicBezTo>
                    <a:cubicBezTo>
                      <a:pt x="9696" y="66112"/>
                      <a:pt x="10415" y="65701"/>
                      <a:pt x="11341" y="65084"/>
                    </a:cubicBezTo>
                    <a:cubicBezTo>
                      <a:pt x="11855" y="64776"/>
                      <a:pt x="12575" y="64364"/>
                      <a:pt x="13397" y="64570"/>
                    </a:cubicBezTo>
                    <a:cubicBezTo>
                      <a:pt x="14220" y="64776"/>
                      <a:pt x="14734" y="65598"/>
                      <a:pt x="15042" y="66215"/>
                    </a:cubicBezTo>
                    <a:cubicBezTo>
                      <a:pt x="15968" y="68169"/>
                      <a:pt x="15659" y="70842"/>
                      <a:pt x="14220" y="73310"/>
                    </a:cubicBezTo>
                    <a:cubicBezTo>
                      <a:pt x="12677" y="75777"/>
                      <a:pt x="10313" y="77320"/>
                      <a:pt x="7742" y="77525"/>
                    </a:cubicBezTo>
                    <a:cubicBezTo>
                      <a:pt x="9901" y="80713"/>
                      <a:pt x="10415" y="83591"/>
                      <a:pt x="8976" y="85545"/>
                    </a:cubicBezTo>
                    <a:cubicBezTo>
                      <a:pt x="8462" y="86265"/>
                      <a:pt x="7948" y="86882"/>
                      <a:pt x="7434" y="87396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877" name="Freihandform: Form 876">
                <a:extLst>
                  <a:ext uri="{FF2B5EF4-FFF2-40B4-BE49-F238E27FC236}">
                    <a16:creationId xmlns:a16="http://schemas.microsoft.com/office/drawing/2014/main" id="{15C2783B-539B-46B5-997C-BF4D6DD62A2B}"/>
                  </a:ext>
                </a:extLst>
              </p:cNvPr>
              <p:cNvSpPr/>
              <p:nvPr/>
            </p:nvSpPr>
            <p:spPr bwMode="gray">
              <a:xfrm>
                <a:off x="5866686" y="3800668"/>
                <a:ext cx="84516" cy="48016"/>
              </a:xfrm>
              <a:custGeom>
                <a:avLst/>
                <a:gdLst>
                  <a:gd name="connsiteX0" fmla="*/ 22723 w 84516"/>
                  <a:gd name="connsiteY0" fmla="*/ 41230 h 48016"/>
                  <a:gd name="connsiteX1" fmla="*/ 25705 w 84516"/>
                  <a:gd name="connsiteY1" fmla="*/ 42670 h 48016"/>
                  <a:gd name="connsiteX2" fmla="*/ 27658 w 84516"/>
                  <a:gd name="connsiteY2" fmla="*/ 48016 h 48016"/>
                  <a:gd name="connsiteX3" fmla="*/ 31360 w 84516"/>
                  <a:gd name="connsiteY3" fmla="*/ 47091 h 48016"/>
                  <a:gd name="connsiteX4" fmla="*/ 35164 w 84516"/>
                  <a:gd name="connsiteY4" fmla="*/ 43287 h 48016"/>
                  <a:gd name="connsiteX5" fmla="*/ 35164 w 84516"/>
                  <a:gd name="connsiteY5" fmla="*/ 43287 h 48016"/>
                  <a:gd name="connsiteX6" fmla="*/ 34855 w 84516"/>
                  <a:gd name="connsiteY6" fmla="*/ 41950 h 48016"/>
                  <a:gd name="connsiteX7" fmla="*/ 34855 w 84516"/>
                  <a:gd name="connsiteY7" fmla="*/ 41744 h 48016"/>
                  <a:gd name="connsiteX8" fmla="*/ 34341 w 84516"/>
                  <a:gd name="connsiteY8" fmla="*/ 38351 h 48016"/>
                  <a:gd name="connsiteX9" fmla="*/ 35267 w 84516"/>
                  <a:gd name="connsiteY9" fmla="*/ 35061 h 48016"/>
                  <a:gd name="connsiteX10" fmla="*/ 40202 w 84516"/>
                  <a:gd name="connsiteY10" fmla="*/ 32799 h 48016"/>
                  <a:gd name="connsiteX11" fmla="*/ 40408 w 84516"/>
                  <a:gd name="connsiteY11" fmla="*/ 32799 h 48016"/>
                  <a:gd name="connsiteX12" fmla="*/ 53877 w 84516"/>
                  <a:gd name="connsiteY12" fmla="*/ 29098 h 48016"/>
                  <a:gd name="connsiteX13" fmla="*/ 55213 w 84516"/>
                  <a:gd name="connsiteY13" fmla="*/ 26322 h 48016"/>
                  <a:gd name="connsiteX14" fmla="*/ 64570 w 84516"/>
                  <a:gd name="connsiteY14" fmla="*/ 21797 h 48016"/>
                  <a:gd name="connsiteX15" fmla="*/ 67243 w 84516"/>
                  <a:gd name="connsiteY15" fmla="*/ 22003 h 48016"/>
                  <a:gd name="connsiteX16" fmla="*/ 69917 w 84516"/>
                  <a:gd name="connsiteY16" fmla="*/ 22106 h 48016"/>
                  <a:gd name="connsiteX17" fmla="*/ 70019 w 84516"/>
                  <a:gd name="connsiteY17" fmla="*/ 22106 h 48016"/>
                  <a:gd name="connsiteX18" fmla="*/ 73310 w 84516"/>
                  <a:gd name="connsiteY18" fmla="*/ 20152 h 48016"/>
                  <a:gd name="connsiteX19" fmla="*/ 81946 w 84516"/>
                  <a:gd name="connsiteY19" fmla="*/ 15526 h 48016"/>
                  <a:gd name="connsiteX20" fmla="*/ 84517 w 84516"/>
                  <a:gd name="connsiteY20" fmla="*/ 12441 h 48016"/>
                  <a:gd name="connsiteX21" fmla="*/ 79479 w 84516"/>
                  <a:gd name="connsiteY21" fmla="*/ 9871 h 48016"/>
                  <a:gd name="connsiteX22" fmla="*/ 71664 w 84516"/>
                  <a:gd name="connsiteY22" fmla="*/ 5861 h 48016"/>
                  <a:gd name="connsiteX23" fmla="*/ 63747 w 84516"/>
                  <a:gd name="connsiteY23" fmla="*/ 5655 h 48016"/>
                  <a:gd name="connsiteX24" fmla="*/ 59429 w 84516"/>
                  <a:gd name="connsiteY24" fmla="*/ 4113 h 48016"/>
                  <a:gd name="connsiteX25" fmla="*/ 59326 w 84516"/>
                  <a:gd name="connsiteY25" fmla="*/ 4010 h 48016"/>
                  <a:gd name="connsiteX26" fmla="*/ 57887 w 84516"/>
                  <a:gd name="connsiteY26" fmla="*/ 3496 h 48016"/>
                  <a:gd name="connsiteX27" fmla="*/ 51306 w 84516"/>
                  <a:gd name="connsiteY27" fmla="*/ 0 h 48016"/>
                  <a:gd name="connsiteX28" fmla="*/ 39688 w 84516"/>
                  <a:gd name="connsiteY28" fmla="*/ 3290 h 48016"/>
                  <a:gd name="connsiteX29" fmla="*/ 27144 w 84516"/>
                  <a:gd name="connsiteY29" fmla="*/ 3599 h 48016"/>
                  <a:gd name="connsiteX30" fmla="*/ 12852 w 84516"/>
                  <a:gd name="connsiteY30" fmla="*/ 4832 h 48016"/>
                  <a:gd name="connsiteX31" fmla="*/ 12647 w 84516"/>
                  <a:gd name="connsiteY31" fmla="*/ 4935 h 48016"/>
                  <a:gd name="connsiteX32" fmla="*/ 5861 w 84516"/>
                  <a:gd name="connsiteY32" fmla="*/ 12955 h 48016"/>
                  <a:gd name="connsiteX33" fmla="*/ 5141 w 84516"/>
                  <a:gd name="connsiteY33" fmla="*/ 13675 h 48016"/>
                  <a:gd name="connsiteX34" fmla="*/ 4010 w 84516"/>
                  <a:gd name="connsiteY34" fmla="*/ 14806 h 48016"/>
                  <a:gd name="connsiteX35" fmla="*/ 720 w 84516"/>
                  <a:gd name="connsiteY35" fmla="*/ 22003 h 48016"/>
                  <a:gd name="connsiteX36" fmla="*/ 0 w 84516"/>
                  <a:gd name="connsiteY36" fmla="*/ 24574 h 48016"/>
                  <a:gd name="connsiteX37" fmla="*/ 2879 w 84516"/>
                  <a:gd name="connsiteY37" fmla="*/ 26013 h 48016"/>
                  <a:gd name="connsiteX38" fmla="*/ 5347 w 84516"/>
                  <a:gd name="connsiteY38" fmla="*/ 27555 h 48016"/>
                  <a:gd name="connsiteX39" fmla="*/ 15011 w 84516"/>
                  <a:gd name="connsiteY39" fmla="*/ 30126 h 48016"/>
                  <a:gd name="connsiteX40" fmla="*/ 20769 w 84516"/>
                  <a:gd name="connsiteY40" fmla="*/ 31360 h 48016"/>
                  <a:gd name="connsiteX41" fmla="*/ 20769 w 84516"/>
                  <a:gd name="connsiteY41" fmla="*/ 31360 h 48016"/>
                  <a:gd name="connsiteX42" fmla="*/ 20769 w 84516"/>
                  <a:gd name="connsiteY42" fmla="*/ 31360 h 48016"/>
                  <a:gd name="connsiteX43" fmla="*/ 20769 w 84516"/>
                  <a:gd name="connsiteY43" fmla="*/ 31360 h 48016"/>
                  <a:gd name="connsiteX44" fmla="*/ 20769 w 84516"/>
                  <a:gd name="connsiteY44" fmla="*/ 31360 h 48016"/>
                  <a:gd name="connsiteX45" fmla="*/ 20769 w 84516"/>
                  <a:gd name="connsiteY45" fmla="*/ 31360 h 48016"/>
                  <a:gd name="connsiteX46" fmla="*/ 20769 w 84516"/>
                  <a:gd name="connsiteY46" fmla="*/ 31360 h 48016"/>
                  <a:gd name="connsiteX47" fmla="*/ 20769 w 84516"/>
                  <a:gd name="connsiteY47" fmla="*/ 31360 h 48016"/>
                  <a:gd name="connsiteX48" fmla="*/ 20769 w 84516"/>
                  <a:gd name="connsiteY48" fmla="*/ 31360 h 48016"/>
                  <a:gd name="connsiteX49" fmla="*/ 20769 w 84516"/>
                  <a:gd name="connsiteY49" fmla="*/ 31360 h 48016"/>
                  <a:gd name="connsiteX50" fmla="*/ 20769 w 84516"/>
                  <a:gd name="connsiteY50" fmla="*/ 31360 h 48016"/>
                  <a:gd name="connsiteX51" fmla="*/ 20769 w 84516"/>
                  <a:gd name="connsiteY51" fmla="*/ 31360 h 48016"/>
                  <a:gd name="connsiteX52" fmla="*/ 20769 w 84516"/>
                  <a:gd name="connsiteY52" fmla="*/ 31360 h 48016"/>
                  <a:gd name="connsiteX53" fmla="*/ 20769 w 84516"/>
                  <a:gd name="connsiteY53" fmla="*/ 31360 h 48016"/>
                  <a:gd name="connsiteX54" fmla="*/ 20769 w 84516"/>
                  <a:gd name="connsiteY54" fmla="*/ 31360 h 48016"/>
                  <a:gd name="connsiteX55" fmla="*/ 20769 w 84516"/>
                  <a:gd name="connsiteY55" fmla="*/ 31360 h 48016"/>
                  <a:gd name="connsiteX56" fmla="*/ 20769 w 84516"/>
                  <a:gd name="connsiteY56" fmla="*/ 31360 h 48016"/>
                  <a:gd name="connsiteX57" fmla="*/ 20769 w 84516"/>
                  <a:gd name="connsiteY57" fmla="*/ 31360 h 48016"/>
                  <a:gd name="connsiteX58" fmla="*/ 20769 w 84516"/>
                  <a:gd name="connsiteY58" fmla="*/ 31360 h 48016"/>
                  <a:gd name="connsiteX59" fmla="*/ 20769 w 84516"/>
                  <a:gd name="connsiteY59" fmla="*/ 31360 h 48016"/>
                  <a:gd name="connsiteX60" fmla="*/ 20769 w 84516"/>
                  <a:gd name="connsiteY60" fmla="*/ 31360 h 48016"/>
                  <a:gd name="connsiteX61" fmla="*/ 20769 w 84516"/>
                  <a:gd name="connsiteY61" fmla="*/ 31360 h 48016"/>
                  <a:gd name="connsiteX62" fmla="*/ 20769 w 84516"/>
                  <a:gd name="connsiteY62" fmla="*/ 31360 h 48016"/>
                  <a:gd name="connsiteX63" fmla="*/ 20769 w 84516"/>
                  <a:gd name="connsiteY63" fmla="*/ 31360 h 48016"/>
                  <a:gd name="connsiteX64" fmla="*/ 20769 w 84516"/>
                  <a:gd name="connsiteY64" fmla="*/ 31360 h 48016"/>
                  <a:gd name="connsiteX65" fmla="*/ 20769 w 84516"/>
                  <a:gd name="connsiteY65" fmla="*/ 31360 h 48016"/>
                  <a:gd name="connsiteX66" fmla="*/ 20769 w 84516"/>
                  <a:gd name="connsiteY66" fmla="*/ 31360 h 48016"/>
                  <a:gd name="connsiteX67" fmla="*/ 20769 w 84516"/>
                  <a:gd name="connsiteY67" fmla="*/ 31360 h 48016"/>
                  <a:gd name="connsiteX68" fmla="*/ 20769 w 84516"/>
                  <a:gd name="connsiteY68" fmla="*/ 31360 h 48016"/>
                  <a:gd name="connsiteX69" fmla="*/ 20769 w 84516"/>
                  <a:gd name="connsiteY69" fmla="*/ 31360 h 48016"/>
                  <a:gd name="connsiteX70" fmla="*/ 20769 w 84516"/>
                  <a:gd name="connsiteY70" fmla="*/ 31360 h 48016"/>
                  <a:gd name="connsiteX71" fmla="*/ 20769 w 84516"/>
                  <a:gd name="connsiteY71" fmla="*/ 31360 h 48016"/>
                  <a:gd name="connsiteX72" fmla="*/ 20769 w 84516"/>
                  <a:gd name="connsiteY72" fmla="*/ 31360 h 48016"/>
                  <a:gd name="connsiteX73" fmla="*/ 20769 w 84516"/>
                  <a:gd name="connsiteY73" fmla="*/ 31360 h 48016"/>
                  <a:gd name="connsiteX74" fmla="*/ 20769 w 84516"/>
                  <a:gd name="connsiteY74" fmla="*/ 31360 h 48016"/>
                  <a:gd name="connsiteX75" fmla="*/ 20769 w 84516"/>
                  <a:gd name="connsiteY75" fmla="*/ 31360 h 48016"/>
                  <a:gd name="connsiteX76" fmla="*/ 20769 w 84516"/>
                  <a:gd name="connsiteY76" fmla="*/ 31360 h 48016"/>
                  <a:gd name="connsiteX77" fmla="*/ 20769 w 84516"/>
                  <a:gd name="connsiteY77" fmla="*/ 31360 h 48016"/>
                  <a:gd name="connsiteX78" fmla="*/ 20769 w 84516"/>
                  <a:gd name="connsiteY78" fmla="*/ 31360 h 48016"/>
                  <a:gd name="connsiteX79" fmla="*/ 20769 w 84516"/>
                  <a:gd name="connsiteY79" fmla="*/ 31360 h 48016"/>
                  <a:gd name="connsiteX80" fmla="*/ 20769 w 84516"/>
                  <a:gd name="connsiteY80" fmla="*/ 31360 h 48016"/>
                  <a:gd name="connsiteX81" fmla="*/ 20769 w 84516"/>
                  <a:gd name="connsiteY81" fmla="*/ 31360 h 48016"/>
                  <a:gd name="connsiteX82" fmla="*/ 20769 w 84516"/>
                  <a:gd name="connsiteY82" fmla="*/ 31360 h 48016"/>
                  <a:gd name="connsiteX83" fmla="*/ 20769 w 84516"/>
                  <a:gd name="connsiteY83" fmla="*/ 31360 h 48016"/>
                  <a:gd name="connsiteX84" fmla="*/ 20769 w 84516"/>
                  <a:gd name="connsiteY84" fmla="*/ 31360 h 48016"/>
                  <a:gd name="connsiteX85" fmla="*/ 20769 w 84516"/>
                  <a:gd name="connsiteY85" fmla="*/ 31360 h 48016"/>
                  <a:gd name="connsiteX86" fmla="*/ 21283 w 84516"/>
                  <a:gd name="connsiteY86" fmla="*/ 40202 h 48016"/>
                  <a:gd name="connsiteX87" fmla="*/ 22723 w 84516"/>
                  <a:gd name="connsiteY87" fmla="*/ 41230 h 48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84516" h="48016">
                    <a:moveTo>
                      <a:pt x="22723" y="41230"/>
                    </a:moveTo>
                    <a:cubicBezTo>
                      <a:pt x="23545" y="41230"/>
                      <a:pt x="24471" y="41641"/>
                      <a:pt x="25705" y="42670"/>
                    </a:cubicBezTo>
                    <a:cubicBezTo>
                      <a:pt x="27555" y="44315"/>
                      <a:pt x="27761" y="46165"/>
                      <a:pt x="27658" y="48016"/>
                    </a:cubicBezTo>
                    <a:lnTo>
                      <a:pt x="31360" y="47091"/>
                    </a:lnTo>
                    <a:cubicBezTo>
                      <a:pt x="33210" y="45549"/>
                      <a:pt x="34753" y="44006"/>
                      <a:pt x="35164" y="43287"/>
                    </a:cubicBezTo>
                    <a:cubicBezTo>
                      <a:pt x="35164" y="43287"/>
                      <a:pt x="35164" y="43287"/>
                      <a:pt x="35164" y="43287"/>
                    </a:cubicBezTo>
                    <a:cubicBezTo>
                      <a:pt x="35164" y="43081"/>
                      <a:pt x="35061" y="42361"/>
                      <a:pt x="34855" y="41950"/>
                    </a:cubicBezTo>
                    <a:cubicBezTo>
                      <a:pt x="34855" y="41847"/>
                      <a:pt x="34855" y="41847"/>
                      <a:pt x="34855" y="41744"/>
                    </a:cubicBezTo>
                    <a:cubicBezTo>
                      <a:pt x="34650" y="40819"/>
                      <a:pt x="34341" y="39585"/>
                      <a:pt x="34341" y="38351"/>
                    </a:cubicBezTo>
                    <a:cubicBezTo>
                      <a:pt x="34341" y="37220"/>
                      <a:pt x="34547" y="36089"/>
                      <a:pt x="35267" y="35061"/>
                    </a:cubicBezTo>
                    <a:cubicBezTo>
                      <a:pt x="36192" y="33724"/>
                      <a:pt x="37837" y="33005"/>
                      <a:pt x="40202" y="32799"/>
                    </a:cubicBezTo>
                    <a:cubicBezTo>
                      <a:pt x="40305" y="32799"/>
                      <a:pt x="40305" y="32799"/>
                      <a:pt x="40408" y="32799"/>
                    </a:cubicBezTo>
                    <a:cubicBezTo>
                      <a:pt x="47297" y="32285"/>
                      <a:pt x="51718" y="31462"/>
                      <a:pt x="53877" y="29098"/>
                    </a:cubicBezTo>
                    <a:cubicBezTo>
                      <a:pt x="54597" y="28378"/>
                      <a:pt x="55008" y="27452"/>
                      <a:pt x="55213" y="26322"/>
                    </a:cubicBezTo>
                    <a:cubicBezTo>
                      <a:pt x="56036" y="22106"/>
                      <a:pt x="60663" y="21695"/>
                      <a:pt x="64570" y="21797"/>
                    </a:cubicBezTo>
                    <a:cubicBezTo>
                      <a:pt x="65495" y="21797"/>
                      <a:pt x="66421" y="21900"/>
                      <a:pt x="67243" y="22003"/>
                    </a:cubicBezTo>
                    <a:cubicBezTo>
                      <a:pt x="68374" y="22106"/>
                      <a:pt x="69402" y="22209"/>
                      <a:pt x="69917" y="22106"/>
                    </a:cubicBezTo>
                    <a:cubicBezTo>
                      <a:pt x="69917" y="22106"/>
                      <a:pt x="70019" y="22106"/>
                      <a:pt x="70019" y="22106"/>
                    </a:cubicBezTo>
                    <a:cubicBezTo>
                      <a:pt x="70533" y="22003"/>
                      <a:pt x="71973" y="21078"/>
                      <a:pt x="73310" y="20152"/>
                    </a:cubicBezTo>
                    <a:cubicBezTo>
                      <a:pt x="75572" y="18610"/>
                      <a:pt x="78656" y="16554"/>
                      <a:pt x="81946" y="15526"/>
                    </a:cubicBezTo>
                    <a:cubicBezTo>
                      <a:pt x="82666" y="14395"/>
                      <a:pt x="83489" y="13366"/>
                      <a:pt x="84517" y="12441"/>
                    </a:cubicBezTo>
                    <a:cubicBezTo>
                      <a:pt x="83386" y="11310"/>
                      <a:pt x="81638" y="10693"/>
                      <a:pt x="79479" y="9871"/>
                    </a:cubicBezTo>
                    <a:cubicBezTo>
                      <a:pt x="77011" y="8945"/>
                      <a:pt x="74235" y="7917"/>
                      <a:pt x="71664" y="5861"/>
                    </a:cubicBezTo>
                    <a:cubicBezTo>
                      <a:pt x="68888" y="6375"/>
                      <a:pt x="66215" y="6375"/>
                      <a:pt x="63747" y="5655"/>
                    </a:cubicBezTo>
                    <a:cubicBezTo>
                      <a:pt x="62205" y="5244"/>
                      <a:pt x="60766" y="4627"/>
                      <a:pt x="59429" y="4113"/>
                    </a:cubicBezTo>
                    <a:lnTo>
                      <a:pt x="59326" y="4010"/>
                    </a:lnTo>
                    <a:cubicBezTo>
                      <a:pt x="58812" y="3804"/>
                      <a:pt x="58298" y="3599"/>
                      <a:pt x="57887" y="3496"/>
                    </a:cubicBezTo>
                    <a:cubicBezTo>
                      <a:pt x="55522" y="2879"/>
                      <a:pt x="53363" y="1748"/>
                      <a:pt x="51306" y="0"/>
                    </a:cubicBezTo>
                    <a:cubicBezTo>
                      <a:pt x="47399" y="617"/>
                      <a:pt x="43184" y="1748"/>
                      <a:pt x="39688" y="3290"/>
                    </a:cubicBezTo>
                    <a:cubicBezTo>
                      <a:pt x="35678" y="4935"/>
                      <a:pt x="31360" y="4318"/>
                      <a:pt x="27144" y="3599"/>
                    </a:cubicBezTo>
                    <a:cubicBezTo>
                      <a:pt x="22106" y="2776"/>
                      <a:pt x="17273" y="2056"/>
                      <a:pt x="12852" y="4832"/>
                    </a:cubicBezTo>
                    <a:lnTo>
                      <a:pt x="12647" y="4935"/>
                    </a:lnTo>
                    <a:cubicBezTo>
                      <a:pt x="10487" y="8123"/>
                      <a:pt x="8123" y="10796"/>
                      <a:pt x="5861" y="12955"/>
                    </a:cubicBezTo>
                    <a:cubicBezTo>
                      <a:pt x="5655" y="13161"/>
                      <a:pt x="5347" y="13366"/>
                      <a:pt x="5141" y="13675"/>
                    </a:cubicBezTo>
                    <a:cubicBezTo>
                      <a:pt x="4730" y="14086"/>
                      <a:pt x="4318" y="14497"/>
                      <a:pt x="4010" y="14806"/>
                    </a:cubicBezTo>
                    <a:cubicBezTo>
                      <a:pt x="1645" y="17479"/>
                      <a:pt x="1131" y="19947"/>
                      <a:pt x="720" y="22003"/>
                    </a:cubicBezTo>
                    <a:cubicBezTo>
                      <a:pt x="514" y="22928"/>
                      <a:pt x="308" y="23854"/>
                      <a:pt x="0" y="24574"/>
                    </a:cubicBezTo>
                    <a:cubicBezTo>
                      <a:pt x="1028" y="24985"/>
                      <a:pt x="2056" y="25499"/>
                      <a:pt x="2879" y="26013"/>
                    </a:cubicBezTo>
                    <a:cubicBezTo>
                      <a:pt x="3804" y="26527"/>
                      <a:pt x="4627" y="27041"/>
                      <a:pt x="5347" y="27555"/>
                    </a:cubicBezTo>
                    <a:cubicBezTo>
                      <a:pt x="8842" y="30126"/>
                      <a:pt x="12133" y="30023"/>
                      <a:pt x="15011" y="30126"/>
                    </a:cubicBezTo>
                    <a:cubicBezTo>
                      <a:pt x="17171" y="30126"/>
                      <a:pt x="19227" y="30126"/>
                      <a:pt x="20769" y="31360"/>
                    </a:cubicBezTo>
                    <a:cubicBezTo>
                      <a:pt x="20769" y="31360"/>
                      <a:pt x="20769" y="31360"/>
                      <a:pt x="20769" y="31360"/>
                    </a:cubicBezTo>
                    <a:cubicBezTo>
                      <a:pt x="20769" y="31360"/>
                      <a:pt x="20769" y="31360"/>
                      <a:pt x="20769" y="31360"/>
                    </a:cubicBezTo>
                    <a:cubicBezTo>
                      <a:pt x="20769" y="31360"/>
                      <a:pt x="20769" y="31360"/>
                      <a:pt x="20769" y="31360"/>
                    </a:cubicBezTo>
                    <a:cubicBezTo>
                      <a:pt x="20769" y="31360"/>
                      <a:pt x="20769" y="31360"/>
                      <a:pt x="20769" y="31360"/>
                    </a:cubicBezTo>
                    <a:cubicBezTo>
                      <a:pt x="20769" y="31360"/>
                      <a:pt x="20769" y="31360"/>
                      <a:pt x="20769" y="31360"/>
                    </a:cubicBezTo>
                    <a:cubicBezTo>
                      <a:pt x="20769" y="31360"/>
                      <a:pt x="20769" y="31360"/>
                      <a:pt x="20769" y="31360"/>
                    </a:cubicBezTo>
                    <a:cubicBezTo>
                      <a:pt x="20769" y="31360"/>
                      <a:pt x="20769" y="31360"/>
                      <a:pt x="20769" y="31360"/>
                    </a:cubicBezTo>
                    <a:cubicBezTo>
                      <a:pt x="20769" y="31360"/>
                      <a:pt x="20769" y="31360"/>
                      <a:pt x="20769" y="31360"/>
                    </a:cubicBezTo>
                    <a:cubicBezTo>
                      <a:pt x="20769" y="31360"/>
                      <a:pt x="20769" y="31360"/>
                      <a:pt x="20769" y="31360"/>
                    </a:cubicBezTo>
                    <a:cubicBezTo>
                      <a:pt x="20769" y="31360"/>
                      <a:pt x="20769" y="31360"/>
                      <a:pt x="20769" y="31360"/>
                    </a:cubicBezTo>
                    <a:cubicBezTo>
                      <a:pt x="20769" y="31360"/>
                      <a:pt x="20769" y="31360"/>
                      <a:pt x="20769" y="31360"/>
                    </a:cubicBezTo>
                    <a:cubicBezTo>
                      <a:pt x="20769" y="31360"/>
                      <a:pt x="20769" y="31360"/>
                      <a:pt x="20769" y="31360"/>
                    </a:cubicBezTo>
                    <a:cubicBezTo>
                      <a:pt x="20769" y="31360"/>
                      <a:pt x="20769" y="31360"/>
                      <a:pt x="20769" y="31360"/>
                    </a:cubicBezTo>
                    <a:cubicBezTo>
                      <a:pt x="20769" y="31360"/>
                      <a:pt x="20769" y="31360"/>
                      <a:pt x="20769" y="31360"/>
                    </a:cubicBezTo>
                    <a:cubicBezTo>
                      <a:pt x="20769" y="31360"/>
                      <a:pt x="20769" y="31360"/>
                      <a:pt x="20769" y="31360"/>
                    </a:cubicBezTo>
                    <a:cubicBezTo>
                      <a:pt x="20769" y="31360"/>
                      <a:pt x="20769" y="31360"/>
                      <a:pt x="20769" y="31360"/>
                    </a:cubicBezTo>
                    <a:cubicBezTo>
                      <a:pt x="20769" y="31360"/>
                      <a:pt x="20769" y="31360"/>
                      <a:pt x="20769" y="31360"/>
                    </a:cubicBezTo>
                    <a:cubicBezTo>
                      <a:pt x="20769" y="31360"/>
                      <a:pt x="20769" y="31360"/>
                      <a:pt x="20769" y="31360"/>
                    </a:cubicBezTo>
                    <a:cubicBezTo>
                      <a:pt x="20769" y="31360"/>
                      <a:pt x="20769" y="31360"/>
                      <a:pt x="20769" y="31360"/>
                    </a:cubicBezTo>
                    <a:cubicBezTo>
                      <a:pt x="20769" y="31360"/>
                      <a:pt x="20769" y="31360"/>
                      <a:pt x="20769" y="31360"/>
                    </a:cubicBezTo>
                    <a:cubicBezTo>
                      <a:pt x="20769" y="31360"/>
                      <a:pt x="20769" y="31360"/>
                      <a:pt x="20769" y="31360"/>
                    </a:cubicBezTo>
                    <a:cubicBezTo>
                      <a:pt x="20769" y="31360"/>
                      <a:pt x="20769" y="31360"/>
                      <a:pt x="20769" y="31360"/>
                    </a:cubicBezTo>
                    <a:cubicBezTo>
                      <a:pt x="20769" y="31360"/>
                      <a:pt x="20769" y="31360"/>
                      <a:pt x="20769" y="31360"/>
                    </a:cubicBezTo>
                    <a:cubicBezTo>
                      <a:pt x="20769" y="31360"/>
                      <a:pt x="20769" y="31360"/>
                      <a:pt x="20769" y="31360"/>
                    </a:cubicBezTo>
                    <a:cubicBezTo>
                      <a:pt x="20769" y="31360"/>
                      <a:pt x="20769" y="31360"/>
                      <a:pt x="20769" y="31360"/>
                    </a:cubicBezTo>
                    <a:cubicBezTo>
                      <a:pt x="20769" y="31360"/>
                      <a:pt x="20769" y="31360"/>
                      <a:pt x="20769" y="31360"/>
                    </a:cubicBezTo>
                    <a:cubicBezTo>
                      <a:pt x="20769" y="31360"/>
                      <a:pt x="20769" y="31360"/>
                      <a:pt x="20769" y="31360"/>
                    </a:cubicBezTo>
                    <a:cubicBezTo>
                      <a:pt x="20769" y="31360"/>
                      <a:pt x="20769" y="31360"/>
                      <a:pt x="20769" y="31360"/>
                    </a:cubicBezTo>
                    <a:cubicBezTo>
                      <a:pt x="20769" y="31360"/>
                      <a:pt x="20769" y="31360"/>
                      <a:pt x="20769" y="31360"/>
                    </a:cubicBezTo>
                    <a:cubicBezTo>
                      <a:pt x="20769" y="31360"/>
                      <a:pt x="20769" y="31360"/>
                      <a:pt x="20769" y="31360"/>
                    </a:cubicBezTo>
                    <a:cubicBezTo>
                      <a:pt x="20769" y="31360"/>
                      <a:pt x="20769" y="31360"/>
                      <a:pt x="20769" y="31360"/>
                    </a:cubicBezTo>
                    <a:cubicBezTo>
                      <a:pt x="20769" y="31360"/>
                      <a:pt x="20769" y="31360"/>
                      <a:pt x="20769" y="31360"/>
                    </a:cubicBezTo>
                    <a:cubicBezTo>
                      <a:pt x="20769" y="31360"/>
                      <a:pt x="20769" y="31360"/>
                      <a:pt x="20769" y="31360"/>
                    </a:cubicBezTo>
                    <a:cubicBezTo>
                      <a:pt x="20769" y="31360"/>
                      <a:pt x="20769" y="31360"/>
                      <a:pt x="20769" y="31360"/>
                    </a:cubicBezTo>
                    <a:cubicBezTo>
                      <a:pt x="20769" y="31360"/>
                      <a:pt x="20769" y="31360"/>
                      <a:pt x="20769" y="31360"/>
                    </a:cubicBezTo>
                    <a:cubicBezTo>
                      <a:pt x="20769" y="31360"/>
                      <a:pt x="20769" y="31360"/>
                      <a:pt x="20769" y="31360"/>
                    </a:cubicBezTo>
                    <a:cubicBezTo>
                      <a:pt x="20769" y="31360"/>
                      <a:pt x="20769" y="31360"/>
                      <a:pt x="20769" y="31360"/>
                    </a:cubicBezTo>
                    <a:cubicBezTo>
                      <a:pt x="20769" y="31360"/>
                      <a:pt x="20769" y="31360"/>
                      <a:pt x="20769" y="31360"/>
                    </a:cubicBezTo>
                    <a:cubicBezTo>
                      <a:pt x="20769" y="31360"/>
                      <a:pt x="20769" y="31360"/>
                      <a:pt x="20769" y="31360"/>
                    </a:cubicBezTo>
                    <a:cubicBezTo>
                      <a:pt x="20769" y="31360"/>
                      <a:pt x="20769" y="31360"/>
                      <a:pt x="20769" y="31360"/>
                    </a:cubicBezTo>
                    <a:cubicBezTo>
                      <a:pt x="20769" y="31360"/>
                      <a:pt x="20769" y="31360"/>
                      <a:pt x="20769" y="31360"/>
                    </a:cubicBezTo>
                    <a:cubicBezTo>
                      <a:pt x="20769" y="31360"/>
                      <a:pt x="20769" y="31360"/>
                      <a:pt x="20769" y="31360"/>
                    </a:cubicBezTo>
                    <a:cubicBezTo>
                      <a:pt x="20769" y="31360"/>
                      <a:pt x="20769" y="31360"/>
                      <a:pt x="20769" y="31360"/>
                    </a:cubicBezTo>
                    <a:cubicBezTo>
                      <a:pt x="20769" y="31360"/>
                      <a:pt x="20769" y="31360"/>
                      <a:pt x="20769" y="31360"/>
                    </a:cubicBezTo>
                    <a:cubicBezTo>
                      <a:pt x="20769" y="31360"/>
                      <a:pt x="20769" y="31360"/>
                      <a:pt x="20769" y="31360"/>
                    </a:cubicBezTo>
                    <a:cubicBezTo>
                      <a:pt x="21386" y="32182"/>
                      <a:pt x="21900" y="34033"/>
                      <a:pt x="21283" y="40202"/>
                    </a:cubicBezTo>
                    <a:cubicBezTo>
                      <a:pt x="22106" y="41230"/>
                      <a:pt x="22414" y="41230"/>
                      <a:pt x="22723" y="41230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878" name="Freihandform: Form 877">
                <a:extLst>
                  <a:ext uri="{FF2B5EF4-FFF2-40B4-BE49-F238E27FC236}">
                    <a16:creationId xmlns:a16="http://schemas.microsoft.com/office/drawing/2014/main" id="{9AA1FA6B-6DED-44E2-B10B-F50F3D8BE87F}"/>
                  </a:ext>
                </a:extLst>
              </p:cNvPr>
              <p:cNvSpPr/>
              <p:nvPr/>
            </p:nvSpPr>
            <p:spPr bwMode="gray">
              <a:xfrm>
                <a:off x="5306120" y="3210352"/>
                <a:ext cx="804143" cy="440431"/>
              </a:xfrm>
              <a:custGeom>
                <a:avLst/>
                <a:gdLst>
                  <a:gd name="connsiteX0" fmla="*/ 87807 w 804143"/>
                  <a:gd name="connsiteY0" fmla="*/ 270448 h 440431"/>
                  <a:gd name="connsiteX1" fmla="*/ 90069 w 804143"/>
                  <a:gd name="connsiteY1" fmla="*/ 272711 h 440431"/>
                  <a:gd name="connsiteX2" fmla="*/ 95416 w 804143"/>
                  <a:gd name="connsiteY2" fmla="*/ 276412 h 440431"/>
                  <a:gd name="connsiteX3" fmla="*/ 108268 w 804143"/>
                  <a:gd name="connsiteY3" fmla="*/ 283095 h 440431"/>
                  <a:gd name="connsiteX4" fmla="*/ 108474 w 804143"/>
                  <a:gd name="connsiteY4" fmla="*/ 283198 h 440431"/>
                  <a:gd name="connsiteX5" fmla="*/ 109399 w 804143"/>
                  <a:gd name="connsiteY5" fmla="*/ 283815 h 440431"/>
                  <a:gd name="connsiteX6" fmla="*/ 117007 w 804143"/>
                  <a:gd name="connsiteY6" fmla="*/ 286077 h 440431"/>
                  <a:gd name="connsiteX7" fmla="*/ 121017 w 804143"/>
                  <a:gd name="connsiteY7" fmla="*/ 286385 h 440431"/>
                  <a:gd name="connsiteX8" fmla="*/ 136543 w 804143"/>
                  <a:gd name="connsiteY8" fmla="*/ 304173 h 440431"/>
                  <a:gd name="connsiteX9" fmla="*/ 140244 w 804143"/>
                  <a:gd name="connsiteY9" fmla="*/ 313118 h 440431"/>
                  <a:gd name="connsiteX10" fmla="*/ 171398 w 804143"/>
                  <a:gd name="connsiteY10" fmla="*/ 308697 h 440431"/>
                  <a:gd name="connsiteX11" fmla="*/ 171810 w 804143"/>
                  <a:gd name="connsiteY11" fmla="*/ 308491 h 440431"/>
                  <a:gd name="connsiteX12" fmla="*/ 172324 w 804143"/>
                  <a:gd name="connsiteY12" fmla="*/ 308903 h 440431"/>
                  <a:gd name="connsiteX13" fmla="*/ 179110 w 804143"/>
                  <a:gd name="connsiteY13" fmla="*/ 313324 h 440431"/>
                  <a:gd name="connsiteX14" fmla="*/ 188466 w 804143"/>
                  <a:gd name="connsiteY14" fmla="*/ 317848 h 440431"/>
                  <a:gd name="connsiteX15" fmla="*/ 188466 w 804143"/>
                  <a:gd name="connsiteY15" fmla="*/ 317848 h 440431"/>
                  <a:gd name="connsiteX16" fmla="*/ 188466 w 804143"/>
                  <a:gd name="connsiteY16" fmla="*/ 317848 h 440431"/>
                  <a:gd name="connsiteX17" fmla="*/ 188569 w 804143"/>
                  <a:gd name="connsiteY17" fmla="*/ 317848 h 440431"/>
                  <a:gd name="connsiteX18" fmla="*/ 188569 w 804143"/>
                  <a:gd name="connsiteY18" fmla="*/ 317848 h 440431"/>
                  <a:gd name="connsiteX19" fmla="*/ 226303 w 804143"/>
                  <a:gd name="connsiteY19" fmla="*/ 331831 h 440431"/>
                  <a:gd name="connsiteX20" fmla="*/ 226303 w 804143"/>
                  <a:gd name="connsiteY20" fmla="*/ 331831 h 440431"/>
                  <a:gd name="connsiteX21" fmla="*/ 226406 w 804143"/>
                  <a:gd name="connsiteY21" fmla="*/ 331831 h 440431"/>
                  <a:gd name="connsiteX22" fmla="*/ 265889 w 804143"/>
                  <a:gd name="connsiteY22" fmla="*/ 331523 h 440431"/>
                  <a:gd name="connsiteX23" fmla="*/ 269590 w 804143"/>
                  <a:gd name="connsiteY23" fmla="*/ 325456 h 440431"/>
                  <a:gd name="connsiteX24" fmla="*/ 269899 w 804143"/>
                  <a:gd name="connsiteY24" fmla="*/ 324942 h 440431"/>
                  <a:gd name="connsiteX25" fmla="*/ 292621 w 804143"/>
                  <a:gd name="connsiteY25" fmla="*/ 324942 h 440431"/>
                  <a:gd name="connsiteX26" fmla="*/ 292724 w 804143"/>
                  <a:gd name="connsiteY26" fmla="*/ 324942 h 440431"/>
                  <a:gd name="connsiteX27" fmla="*/ 293444 w 804143"/>
                  <a:gd name="connsiteY27" fmla="*/ 325354 h 440431"/>
                  <a:gd name="connsiteX28" fmla="*/ 293547 w 804143"/>
                  <a:gd name="connsiteY28" fmla="*/ 325456 h 440431"/>
                  <a:gd name="connsiteX29" fmla="*/ 297762 w 804143"/>
                  <a:gd name="connsiteY29" fmla="*/ 329466 h 440431"/>
                  <a:gd name="connsiteX30" fmla="*/ 310718 w 804143"/>
                  <a:gd name="connsiteY30" fmla="*/ 340776 h 440431"/>
                  <a:gd name="connsiteX31" fmla="*/ 321719 w 804143"/>
                  <a:gd name="connsiteY31" fmla="*/ 353834 h 440431"/>
                  <a:gd name="connsiteX32" fmla="*/ 322644 w 804143"/>
                  <a:gd name="connsiteY32" fmla="*/ 357844 h 440431"/>
                  <a:gd name="connsiteX33" fmla="*/ 327168 w 804143"/>
                  <a:gd name="connsiteY33" fmla="*/ 362985 h 440431"/>
                  <a:gd name="connsiteX34" fmla="*/ 330767 w 804143"/>
                  <a:gd name="connsiteY34" fmla="*/ 365041 h 440431"/>
                  <a:gd name="connsiteX35" fmla="*/ 331898 w 804143"/>
                  <a:gd name="connsiteY35" fmla="*/ 365761 h 440431"/>
                  <a:gd name="connsiteX36" fmla="*/ 332207 w 804143"/>
                  <a:gd name="connsiteY36" fmla="*/ 365967 h 440431"/>
                  <a:gd name="connsiteX37" fmla="*/ 332618 w 804143"/>
                  <a:gd name="connsiteY37" fmla="*/ 366275 h 440431"/>
                  <a:gd name="connsiteX38" fmla="*/ 343722 w 804143"/>
                  <a:gd name="connsiteY38" fmla="*/ 372239 h 440431"/>
                  <a:gd name="connsiteX39" fmla="*/ 344956 w 804143"/>
                  <a:gd name="connsiteY39" fmla="*/ 369051 h 440431"/>
                  <a:gd name="connsiteX40" fmla="*/ 350405 w 804143"/>
                  <a:gd name="connsiteY40" fmla="*/ 359078 h 440431"/>
                  <a:gd name="connsiteX41" fmla="*/ 353696 w 804143"/>
                  <a:gd name="connsiteY41" fmla="*/ 357844 h 440431"/>
                  <a:gd name="connsiteX42" fmla="*/ 353696 w 804143"/>
                  <a:gd name="connsiteY42" fmla="*/ 357844 h 440431"/>
                  <a:gd name="connsiteX43" fmla="*/ 354004 w 804143"/>
                  <a:gd name="connsiteY43" fmla="*/ 357844 h 440431"/>
                  <a:gd name="connsiteX44" fmla="*/ 381148 w 804143"/>
                  <a:gd name="connsiteY44" fmla="*/ 372856 h 440431"/>
                  <a:gd name="connsiteX45" fmla="*/ 381765 w 804143"/>
                  <a:gd name="connsiteY45" fmla="*/ 374398 h 440431"/>
                  <a:gd name="connsiteX46" fmla="*/ 396982 w 804143"/>
                  <a:gd name="connsiteY46" fmla="*/ 394962 h 440431"/>
                  <a:gd name="connsiteX47" fmla="*/ 398113 w 804143"/>
                  <a:gd name="connsiteY47" fmla="*/ 396195 h 440431"/>
                  <a:gd name="connsiteX48" fmla="*/ 399964 w 804143"/>
                  <a:gd name="connsiteY48" fmla="*/ 401748 h 440431"/>
                  <a:gd name="connsiteX49" fmla="*/ 401712 w 804143"/>
                  <a:gd name="connsiteY49" fmla="*/ 406991 h 440431"/>
                  <a:gd name="connsiteX50" fmla="*/ 403974 w 804143"/>
                  <a:gd name="connsiteY50" fmla="*/ 412441 h 440431"/>
                  <a:gd name="connsiteX51" fmla="*/ 405722 w 804143"/>
                  <a:gd name="connsiteY51" fmla="*/ 416245 h 440431"/>
                  <a:gd name="connsiteX52" fmla="*/ 407367 w 804143"/>
                  <a:gd name="connsiteY52" fmla="*/ 416656 h 440431"/>
                  <a:gd name="connsiteX53" fmla="*/ 412302 w 804143"/>
                  <a:gd name="connsiteY53" fmla="*/ 418918 h 440431"/>
                  <a:gd name="connsiteX54" fmla="*/ 412508 w 804143"/>
                  <a:gd name="connsiteY54" fmla="*/ 419021 h 440431"/>
                  <a:gd name="connsiteX55" fmla="*/ 412611 w 804143"/>
                  <a:gd name="connsiteY55" fmla="*/ 419021 h 440431"/>
                  <a:gd name="connsiteX56" fmla="*/ 426183 w 804143"/>
                  <a:gd name="connsiteY56" fmla="*/ 424059 h 440431"/>
                  <a:gd name="connsiteX57" fmla="*/ 426285 w 804143"/>
                  <a:gd name="connsiteY57" fmla="*/ 424059 h 440431"/>
                  <a:gd name="connsiteX58" fmla="*/ 431324 w 804143"/>
                  <a:gd name="connsiteY58" fmla="*/ 425602 h 440431"/>
                  <a:gd name="connsiteX59" fmla="*/ 426491 w 804143"/>
                  <a:gd name="connsiteY59" fmla="*/ 415834 h 440431"/>
                  <a:gd name="connsiteX60" fmla="*/ 425977 w 804143"/>
                  <a:gd name="connsiteY60" fmla="*/ 406580 h 440431"/>
                  <a:gd name="connsiteX61" fmla="*/ 427725 w 804143"/>
                  <a:gd name="connsiteY61" fmla="*/ 397429 h 440431"/>
                  <a:gd name="connsiteX62" fmla="*/ 428136 w 804143"/>
                  <a:gd name="connsiteY62" fmla="*/ 391671 h 440431"/>
                  <a:gd name="connsiteX63" fmla="*/ 431118 w 804143"/>
                  <a:gd name="connsiteY63" fmla="*/ 389615 h 440431"/>
                  <a:gd name="connsiteX64" fmla="*/ 436773 w 804143"/>
                  <a:gd name="connsiteY64" fmla="*/ 384783 h 440431"/>
                  <a:gd name="connsiteX65" fmla="*/ 437287 w 804143"/>
                  <a:gd name="connsiteY65" fmla="*/ 382623 h 440431"/>
                  <a:gd name="connsiteX66" fmla="*/ 439446 w 804143"/>
                  <a:gd name="connsiteY66" fmla="*/ 378408 h 440431"/>
                  <a:gd name="connsiteX67" fmla="*/ 441091 w 804143"/>
                  <a:gd name="connsiteY67" fmla="*/ 376660 h 440431"/>
                  <a:gd name="connsiteX68" fmla="*/ 442017 w 804143"/>
                  <a:gd name="connsiteY68" fmla="*/ 374090 h 440431"/>
                  <a:gd name="connsiteX69" fmla="*/ 451270 w 804143"/>
                  <a:gd name="connsiteY69" fmla="*/ 366584 h 440431"/>
                  <a:gd name="connsiteX70" fmla="*/ 456308 w 804143"/>
                  <a:gd name="connsiteY70" fmla="*/ 366070 h 440431"/>
                  <a:gd name="connsiteX71" fmla="*/ 458262 w 804143"/>
                  <a:gd name="connsiteY71" fmla="*/ 363191 h 440431"/>
                  <a:gd name="connsiteX72" fmla="*/ 459187 w 804143"/>
                  <a:gd name="connsiteY72" fmla="*/ 362163 h 440431"/>
                  <a:gd name="connsiteX73" fmla="*/ 461655 w 804143"/>
                  <a:gd name="connsiteY73" fmla="*/ 360209 h 440431"/>
                  <a:gd name="connsiteX74" fmla="*/ 461655 w 804143"/>
                  <a:gd name="connsiteY74" fmla="*/ 359386 h 440431"/>
                  <a:gd name="connsiteX75" fmla="*/ 468235 w 804143"/>
                  <a:gd name="connsiteY75" fmla="*/ 349619 h 440431"/>
                  <a:gd name="connsiteX76" fmla="*/ 480882 w 804143"/>
                  <a:gd name="connsiteY76" fmla="*/ 347974 h 440431"/>
                  <a:gd name="connsiteX77" fmla="*/ 484892 w 804143"/>
                  <a:gd name="connsiteY77" fmla="*/ 349619 h 440431"/>
                  <a:gd name="connsiteX78" fmla="*/ 487463 w 804143"/>
                  <a:gd name="connsiteY78" fmla="*/ 349413 h 440431"/>
                  <a:gd name="connsiteX79" fmla="*/ 502165 w 804143"/>
                  <a:gd name="connsiteY79" fmla="*/ 357022 h 440431"/>
                  <a:gd name="connsiteX80" fmla="*/ 511008 w 804143"/>
                  <a:gd name="connsiteY80" fmla="*/ 364116 h 440431"/>
                  <a:gd name="connsiteX81" fmla="*/ 519233 w 804143"/>
                  <a:gd name="connsiteY81" fmla="*/ 367509 h 440431"/>
                  <a:gd name="connsiteX82" fmla="*/ 522729 w 804143"/>
                  <a:gd name="connsiteY82" fmla="*/ 367612 h 440431"/>
                  <a:gd name="connsiteX83" fmla="*/ 526945 w 804143"/>
                  <a:gd name="connsiteY83" fmla="*/ 367098 h 440431"/>
                  <a:gd name="connsiteX84" fmla="*/ 527356 w 804143"/>
                  <a:gd name="connsiteY84" fmla="*/ 363499 h 440431"/>
                  <a:gd name="connsiteX85" fmla="*/ 527356 w 804143"/>
                  <a:gd name="connsiteY85" fmla="*/ 363294 h 440431"/>
                  <a:gd name="connsiteX86" fmla="*/ 528179 w 804143"/>
                  <a:gd name="connsiteY86" fmla="*/ 361546 h 440431"/>
                  <a:gd name="connsiteX87" fmla="*/ 532908 w 804143"/>
                  <a:gd name="connsiteY87" fmla="*/ 364836 h 440431"/>
                  <a:gd name="connsiteX88" fmla="*/ 536815 w 804143"/>
                  <a:gd name="connsiteY88" fmla="*/ 368743 h 440431"/>
                  <a:gd name="connsiteX89" fmla="*/ 538666 w 804143"/>
                  <a:gd name="connsiteY89" fmla="*/ 366892 h 440431"/>
                  <a:gd name="connsiteX90" fmla="*/ 537432 w 804143"/>
                  <a:gd name="connsiteY90" fmla="*/ 365864 h 440431"/>
                  <a:gd name="connsiteX91" fmla="*/ 534862 w 804143"/>
                  <a:gd name="connsiteY91" fmla="*/ 360209 h 440431"/>
                  <a:gd name="connsiteX92" fmla="*/ 533628 w 804143"/>
                  <a:gd name="connsiteY92" fmla="*/ 357227 h 440431"/>
                  <a:gd name="connsiteX93" fmla="*/ 532291 w 804143"/>
                  <a:gd name="connsiteY93" fmla="*/ 353629 h 440431"/>
                  <a:gd name="connsiteX94" fmla="*/ 545863 w 804143"/>
                  <a:gd name="connsiteY94" fmla="*/ 348488 h 440431"/>
                  <a:gd name="connsiteX95" fmla="*/ 550901 w 804143"/>
                  <a:gd name="connsiteY95" fmla="*/ 349002 h 440431"/>
                  <a:gd name="connsiteX96" fmla="*/ 554706 w 804143"/>
                  <a:gd name="connsiteY96" fmla="*/ 346637 h 440431"/>
                  <a:gd name="connsiteX97" fmla="*/ 558304 w 804143"/>
                  <a:gd name="connsiteY97" fmla="*/ 344067 h 440431"/>
                  <a:gd name="connsiteX98" fmla="*/ 562931 w 804143"/>
                  <a:gd name="connsiteY98" fmla="*/ 351058 h 440431"/>
                  <a:gd name="connsiteX99" fmla="*/ 563034 w 804143"/>
                  <a:gd name="connsiteY99" fmla="*/ 351367 h 440431"/>
                  <a:gd name="connsiteX100" fmla="*/ 570746 w 804143"/>
                  <a:gd name="connsiteY100" fmla="*/ 349927 h 440431"/>
                  <a:gd name="connsiteX101" fmla="*/ 580513 w 804143"/>
                  <a:gd name="connsiteY101" fmla="*/ 347768 h 440431"/>
                  <a:gd name="connsiteX102" fmla="*/ 580513 w 804143"/>
                  <a:gd name="connsiteY102" fmla="*/ 347768 h 440431"/>
                  <a:gd name="connsiteX103" fmla="*/ 596142 w 804143"/>
                  <a:gd name="connsiteY103" fmla="*/ 358872 h 440431"/>
                  <a:gd name="connsiteX104" fmla="*/ 599329 w 804143"/>
                  <a:gd name="connsiteY104" fmla="*/ 362265 h 440431"/>
                  <a:gd name="connsiteX105" fmla="*/ 604470 w 804143"/>
                  <a:gd name="connsiteY105" fmla="*/ 360209 h 440431"/>
                  <a:gd name="connsiteX106" fmla="*/ 605909 w 804143"/>
                  <a:gd name="connsiteY106" fmla="*/ 358667 h 440431"/>
                  <a:gd name="connsiteX107" fmla="*/ 613826 w 804143"/>
                  <a:gd name="connsiteY107" fmla="*/ 353115 h 440431"/>
                  <a:gd name="connsiteX108" fmla="*/ 618659 w 804143"/>
                  <a:gd name="connsiteY108" fmla="*/ 355377 h 440431"/>
                  <a:gd name="connsiteX109" fmla="*/ 626165 w 804143"/>
                  <a:gd name="connsiteY109" fmla="*/ 363294 h 440431"/>
                  <a:gd name="connsiteX110" fmla="*/ 635110 w 804143"/>
                  <a:gd name="connsiteY110" fmla="*/ 372650 h 440431"/>
                  <a:gd name="connsiteX111" fmla="*/ 637372 w 804143"/>
                  <a:gd name="connsiteY111" fmla="*/ 384166 h 440431"/>
                  <a:gd name="connsiteX112" fmla="*/ 637578 w 804143"/>
                  <a:gd name="connsiteY112" fmla="*/ 390438 h 440431"/>
                  <a:gd name="connsiteX113" fmla="*/ 639942 w 804143"/>
                  <a:gd name="connsiteY113" fmla="*/ 396710 h 440431"/>
                  <a:gd name="connsiteX114" fmla="*/ 645186 w 804143"/>
                  <a:gd name="connsiteY114" fmla="*/ 405758 h 440431"/>
                  <a:gd name="connsiteX115" fmla="*/ 649916 w 804143"/>
                  <a:gd name="connsiteY115" fmla="*/ 415217 h 440431"/>
                  <a:gd name="connsiteX116" fmla="*/ 650944 w 804143"/>
                  <a:gd name="connsiteY116" fmla="*/ 416040 h 440431"/>
                  <a:gd name="connsiteX117" fmla="*/ 656290 w 804143"/>
                  <a:gd name="connsiteY117" fmla="*/ 424162 h 440431"/>
                  <a:gd name="connsiteX118" fmla="*/ 664413 w 804143"/>
                  <a:gd name="connsiteY118" fmla="*/ 436192 h 440431"/>
                  <a:gd name="connsiteX119" fmla="*/ 672022 w 804143"/>
                  <a:gd name="connsiteY119" fmla="*/ 440407 h 440431"/>
                  <a:gd name="connsiteX120" fmla="*/ 673461 w 804143"/>
                  <a:gd name="connsiteY120" fmla="*/ 438660 h 440431"/>
                  <a:gd name="connsiteX121" fmla="*/ 674901 w 804143"/>
                  <a:gd name="connsiteY121" fmla="*/ 431565 h 440431"/>
                  <a:gd name="connsiteX122" fmla="*/ 674489 w 804143"/>
                  <a:gd name="connsiteY122" fmla="*/ 429406 h 440431"/>
                  <a:gd name="connsiteX123" fmla="*/ 674181 w 804143"/>
                  <a:gd name="connsiteY123" fmla="*/ 425704 h 440431"/>
                  <a:gd name="connsiteX124" fmla="*/ 671816 w 804143"/>
                  <a:gd name="connsiteY124" fmla="*/ 409253 h 440431"/>
                  <a:gd name="connsiteX125" fmla="*/ 672639 w 804143"/>
                  <a:gd name="connsiteY125" fmla="*/ 401439 h 440431"/>
                  <a:gd name="connsiteX126" fmla="*/ 672125 w 804143"/>
                  <a:gd name="connsiteY126" fmla="*/ 400205 h 440431"/>
                  <a:gd name="connsiteX127" fmla="*/ 664002 w 804143"/>
                  <a:gd name="connsiteY127" fmla="*/ 387456 h 440431"/>
                  <a:gd name="connsiteX128" fmla="*/ 662665 w 804143"/>
                  <a:gd name="connsiteY128" fmla="*/ 380567 h 440431"/>
                  <a:gd name="connsiteX129" fmla="*/ 661740 w 804143"/>
                  <a:gd name="connsiteY129" fmla="*/ 376043 h 440431"/>
                  <a:gd name="connsiteX130" fmla="*/ 660712 w 804143"/>
                  <a:gd name="connsiteY130" fmla="*/ 374604 h 440431"/>
                  <a:gd name="connsiteX131" fmla="*/ 648579 w 804143"/>
                  <a:gd name="connsiteY131" fmla="*/ 343655 h 440431"/>
                  <a:gd name="connsiteX132" fmla="*/ 649813 w 804143"/>
                  <a:gd name="connsiteY132" fmla="*/ 333168 h 440431"/>
                  <a:gd name="connsiteX133" fmla="*/ 655365 w 804143"/>
                  <a:gd name="connsiteY133" fmla="*/ 314249 h 440431"/>
                  <a:gd name="connsiteX134" fmla="*/ 660712 w 804143"/>
                  <a:gd name="connsiteY134" fmla="*/ 307772 h 440431"/>
                  <a:gd name="connsiteX135" fmla="*/ 670479 w 804143"/>
                  <a:gd name="connsiteY135" fmla="*/ 305715 h 440431"/>
                  <a:gd name="connsiteX136" fmla="*/ 672227 w 804143"/>
                  <a:gd name="connsiteY136" fmla="*/ 303042 h 440431"/>
                  <a:gd name="connsiteX137" fmla="*/ 683023 w 804143"/>
                  <a:gd name="connsiteY137" fmla="*/ 289676 h 440431"/>
                  <a:gd name="connsiteX138" fmla="*/ 683126 w 804143"/>
                  <a:gd name="connsiteY138" fmla="*/ 289676 h 440431"/>
                  <a:gd name="connsiteX139" fmla="*/ 683126 w 804143"/>
                  <a:gd name="connsiteY139" fmla="*/ 289676 h 440431"/>
                  <a:gd name="connsiteX140" fmla="*/ 683640 w 804143"/>
                  <a:gd name="connsiteY140" fmla="*/ 276103 h 440431"/>
                  <a:gd name="connsiteX141" fmla="*/ 692791 w 804143"/>
                  <a:gd name="connsiteY141" fmla="*/ 270037 h 440431"/>
                  <a:gd name="connsiteX142" fmla="*/ 702147 w 804143"/>
                  <a:gd name="connsiteY142" fmla="*/ 264896 h 440431"/>
                  <a:gd name="connsiteX143" fmla="*/ 703176 w 804143"/>
                  <a:gd name="connsiteY143" fmla="*/ 258727 h 440431"/>
                  <a:gd name="connsiteX144" fmla="*/ 707083 w 804143"/>
                  <a:gd name="connsiteY144" fmla="*/ 259550 h 440431"/>
                  <a:gd name="connsiteX145" fmla="*/ 710784 w 804143"/>
                  <a:gd name="connsiteY145" fmla="*/ 261400 h 440431"/>
                  <a:gd name="connsiteX146" fmla="*/ 715514 w 804143"/>
                  <a:gd name="connsiteY146" fmla="*/ 260064 h 440431"/>
                  <a:gd name="connsiteX147" fmla="*/ 720141 w 804143"/>
                  <a:gd name="connsiteY147" fmla="*/ 253381 h 440431"/>
                  <a:gd name="connsiteX148" fmla="*/ 717879 w 804143"/>
                  <a:gd name="connsiteY148" fmla="*/ 252558 h 440431"/>
                  <a:gd name="connsiteX149" fmla="*/ 709756 w 804143"/>
                  <a:gd name="connsiteY149" fmla="*/ 248857 h 440431"/>
                  <a:gd name="connsiteX150" fmla="*/ 712121 w 804143"/>
                  <a:gd name="connsiteY150" fmla="*/ 245464 h 440431"/>
                  <a:gd name="connsiteX151" fmla="*/ 712841 w 804143"/>
                  <a:gd name="connsiteY151" fmla="*/ 243716 h 440431"/>
                  <a:gd name="connsiteX152" fmla="*/ 705541 w 804143"/>
                  <a:gd name="connsiteY152" fmla="*/ 236724 h 440431"/>
                  <a:gd name="connsiteX153" fmla="*/ 700811 w 804143"/>
                  <a:gd name="connsiteY153" fmla="*/ 234256 h 440431"/>
                  <a:gd name="connsiteX154" fmla="*/ 703073 w 804143"/>
                  <a:gd name="connsiteY154" fmla="*/ 227573 h 440431"/>
                  <a:gd name="connsiteX155" fmla="*/ 703278 w 804143"/>
                  <a:gd name="connsiteY155" fmla="*/ 226339 h 440431"/>
                  <a:gd name="connsiteX156" fmla="*/ 692277 w 804143"/>
                  <a:gd name="connsiteY156" fmla="*/ 216263 h 440431"/>
                  <a:gd name="connsiteX157" fmla="*/ 691763 w 804143"/>
                  <a:gd name="connsiteY157" fmla="*/ 215955 h 440431"/>
                  <a:gd name="connsiteX158" fmla="*/ 689706 w 804143"/>
                  <a:gd name="connsiteY158" fmla="*/ 212562 h 440431"/>
                  <a:gd name="connsiteX159" fmla="*/ 696595 w 804143"/>
                  <a:gd name="connsiteY159" fmla="*/ 208552 h 440431"/>
                  <a:gd name="connsiteX160" fmla="*/ 695361 w 804143"/>
                  <a:gd name="connsiteY160" fmla="*/ 198475 h 440431"/>
                  <a:gd name="connsiteX161" fmla="*/ 694128 w 804143"/>
                  <a:gd name="connsiteY161" fmla="*/ 189119 h 440431"/>
                  <a:gd name="connsiteX162" fmla="*/ 697315 w 804143"/>
                  <a:gd name="connsiteY162" fmla="*/ 185623 h 440431"/>
                  <a:gd name="connsiteX163" fmla="*/ 700400 w 804143"/>
                  <a:gd name="connsiteY163" fmla="*/ 186343 h 440431"/>
                  <a:gd name="connsiteX164" fmla="*/ 700811 w 804143"/>
                  <a:gd name="connsiteY164" fmla="*/ 189736 h 440431"/>
                  <a:gd name="connsiteX165" fmla="*/ 702353 w 804143"/>
                  <a:gd name="connsiteY165" fmla="*/ 203719 h 440431"/>
                  <a:gd name="connsiteX166" fmla="*/ 707700 w 804143"/>
                  <a:gd name="connsiteY166" fmla="*/ 211431 h 440431"/>
                  <a:gd name="connsiteX167" fmla="*/ 708419 w 804143"/>
                  <a:gd name="connsiteY167" fmla="*/ 210711 h 440431"/>
                  <a:gd name="connsiteX168" fmla="*/ 708111 w 804143"/>
                  <a:gd name="connsiteY168" fmla="*/ 209374 h 440431"/>
                  <a:gd name="connsiteX169" fmla="*/ 709550 w 804143"/>
                  <a:gd name="connsiteY169" fmla="*/ 199709 h 440431"/>
                  <a:gd name="connsiteX170" fmla="*/ 710167 w 804143"/>
                  <a:gd name="connsiteY170" fmla="*/ 198270 h 440431"/>
                  <a:gd name="connsiteX171" fmla="*/ 710270 w 804143"/>
                  <a:gd name="connsiteY171" fmla="*/ 197961 h 440431"/>
                  <a:gd name="connsiteX172" fmla="*/ 710270 w 804143"/>
                  <a:gd name="connsiteY172" fmla="*/ 197859 h 440431"/>
                  <a:gd name="connsiteX173" fmla="*/ 708317 w 804143"/>
                  <a:gd name="connsiteY173" fmla="*/ 190867 h 440431"/>
                  <a:gd name="connsiteX174" fmla="*/ 709550 w 804143"/>
                  <a:gd name="connsiteY174" fmla="*/ 189530 h 440431"/>
                  <a:gd name="connsiteX175" fmla="*/ 712532 w 804143"/>
                  <a:gd name="connsiteY175" fmla="*/ 191073 h 440431"/>
                  <a:gd name="connsiteX176" fmla="*/ 713457 w 804143"/>
                  <a:gd name="connsiteY176" fmla="*/ 192101 h 440431"/>
                  <a:gd name="connsiteX177" fmla="*/ 714074 w 804143"/>
                  <a:gd name="connsiteY177" fmla="*/ 191587 h 440431"/>
                  <a:gd name="connsiteX178" fmla="*/ 715925 w 804143"/>
                  <a:gd name="connsiteY178" fmla="*/ 190044 h 440431"/>
                  <a:gd name="connsiteX179" fmla="*/ 716028 w 804143"/>
                  <a:gd name="connsiteY179" fmla="*/ 189942 h 440431"/>
                  <a:gd name="connsiteX180" fmla="*/ 716131 w 804143"/>
                  <a:gd name="connsiteY180" fmla="*/ 189839 h 440431"/>
                  <a:gd name="connsiteX181" fmla="*/ 720860 w 804143"/>
                  <a:gd name="connsiteY181" fmla="*/ 186343 h 440431"/>
                  <a:gd name="connsiteX182" fmla="*/ 723945 w 804143"/>
                  <a:gd name="connsiteY182" fmla="*/ 175341 h 440431"/>
                  <a:gd name="connsiteX183" fmla="*/ 724459 w 804143"/>
                  <a:gd name="connsiteY183" fmla="*/ 172668 h 440431"/>
                  <a:gd name="connsiteX184" fmla="*/ 722608 w 804143"/>
                  <a:gd name="connsiteY184" fmla="*/ 169481 h 440431"/>
                  <a:gd name="connsiteX185" fmla="*/ 729189 w 804143"/>
                  <a:gd name="connsiteY185" fmla="*/ 166396 h 440431"/>
                  <a:gd name="connsiteX186" fmla="*/ 729189 w 804143"/>
                  <a:gd name="connsiteY186" fmla="*/ 166396 h 440431"/>
                  <a:gd name="connsiteX187" fmla="*/ 729703 w 804143"/>
                  <a:gd name="connsiteY187" fmla="*/ 165985 h 440431"/>
                  <a:gd name="connsiteX188" fmla="*/ 738442 w 804143"/>
                  <a:gd name="connsiteY188" fmla="*/ 163003 h 440431"/>
                  <a:gd name="connsiteX189" fmla="*/ 740602 w 804143"/>
                  <a:gd name="connsiteY189" fmla="*/ 163106 h 440431"/>
                  <a:gd name="connsiteX190" fmla="*/ 741013 w 804143"/>
                  <a:gd name="connsiteY190" fmla="*/ 162900 h 440431"/>
                  <a:gd name="connsiteX191" fmla="*/ 742966 w 804143"/>
                  <a:gd name="connsiteY191" fmla="*/ 161975 h 440431"/>
                  <a:gd name="connsiteX192" fmla="*/ 749547 w 804143"/>
                  <a:gd name="connsiteY192" fmla="*/ 160021 h 440431"/>
                  <a:gd name="connsiteX193" fmla="*/ 739265 w 804143"/>
                  <a:gd name="connsiteY193" fmla="*/ 161152 h 440431"/>
                  <a:gd name="connsiteX194" fmla="*/ 728366 w 804143"/>
                  <a:gd name="connsiteY194" fmla="*/ 160741 h 440431"/>
                  <a:gd name="connsiteX195" fmla="*/ 728983 w 804143"/>
                  <a:gd name="connsiteY195" fmla="*/ 158376 h 440431"/>
                  <a:gd name="connsiteX196" fmla="*/ 750164 w 804143"/>
                  <a:gd name="connsiteY196" fmla="*/ 151590 h 440431"/>
                  <a:gd name="connsiteX197" fmla="*/ 752220 w 804143"/>
                  <a:gd name="connsiteY197" fmla="*/ 150768 h 440431"/>
                  <a:gd name="connsiteX198" fmla="*/ 752940 w 804143"/>
                  <a:gd name="connsiteY198" fmla="*/ 146655 h 440431"/>
                  <a:gd name="connsiteX199" fmla="*/ 753762 w 804143"/>
                  <a:gd name="connsiteY199" fmla="*/ 144085 h 440431"/>
                  <a:gd name="connsiteX200" fmla="*/ 756333 w 804143"/>
                  <a:gd name="connsiteY200" fmla="*/ 145421 h 440431"/>
                  <a:gd name="connsiteX201" fmla="*/ 764970 w 804143"/>
                  <a:gd name="connsiteY201" fmla="*/ 147580 h 440431"/>
                  <a:gd name="connsiteX202" fmla="*/ 764764 w 804143"/>
                  <a:gd name="connsiteY202" fmla="*/ 146861 h 440431"/>
                  <a:gd name="connsiteX203" fmla="*/ 764764 w 804143"/>
                  <a:gd name="connsiteY203" fmla="*/ 146758 h 440431"/>
                  <a:gd name="connsiteX204" fmla="*/ 760651 w 804143"/>
                  <a:gd name="connsiteY204" fmla="*/ 138635 h 440431"/>
                  <a:gd name="connsiteX205" fmla="*/ 760343 w 804143"/>
                  <a:gd name="connsiteY205" fmla="*/ 135859 h 440431"/>
                  <a:gd name="connsiteX206" fmla="*/ 758492 w 804143"/>
                  <a:gd name="connsiteY206" fmla="*/ 134317 h 440431"/>
                  <a:gd name="connsiteX207" fmla="*/ 759520 w 804143"/>
                  <a:gd name="connsiteY207" fmla="*/ 130821 h 440431"/>
                  <a:gd name="connsiteX208" fmla="*/ 760240 w 804143"/>
                  <a:gd name="connsiteY208" fmla="*/ 129690 h 440431"/>
                  <a:gd name="connsiteX209" fmla="*/ 760548 w 804143"/>
                  <a:gd name="connsiteY209" fmla="*/ 128045 h 440431"/>
                  <a:gd name="connsiteX210" fmla="*/ 760343 w 804143"/>
                  <a:gd name="connsiteY210" fmla="*/ 127736 h 440431"/>
                  <a:gd name="connsiteX211" fmla="*/ 760137 w 804143"/>
                  <a:gd name="connsiteY211" fmla="*/ 127428 h 440431"/>
                  <a:gd name="connsiteX212" fmla="*/ 756127 w 804143"/>
                  <a:gd name="connsiteY212" fmla="*/ 119614 h 440431"/>
                  <a:gd name="connsiteX213" fmla="*/ 758184 w 804143"/>
                  <a:gd name="connsiteY213" fmla="*/ 108098 h 440431"/>
                  <a:gd name="connsiteX214" fmla="*/ 767232 w 804143"/>
                  <a:gd name="connsiteY214" fmla="*/ 103060 h 440431"/>
                  <a:gd name="connsiteX215" fmla="*/ 776382 w 804143"/>
                  <a:gd name="connsiteY215" fmla="*/ 97405 h 440431"/>
                  <a:gd name="connsiteX216" fmla="*/ 776588 w 804143"/>
                  <a:gd name="connsiteY216" fmla="*/ 97302 h 440431"/>
                  <a:gd name="connsiteX217" fmla="*/ 777205 w 804143"/>
                  <a:gd name="connsiteY217" fmla="*/ 97096 h 440431"/>
                  <a:gd name="connsiteX218" fmla="*/ 779159 w 804143"/>
                  <a:gd name="connsiteY218" fmla="*/ 92881 h 440431"/>
                  <a:gd name="connsiteX219" fmla="*/ 787487 w 804143"/>
                  <a:gd name="connsiteY219" fmla="*/ 93189 h 440431"/>
                  <a:gd name="connsiteX220" fmla="*/ 796638 w 804143"/>
                  <a:gd name="connsiteY220" fmla="*/ 93601 h 440431"/>
                  <a:gd name="connsiteX221" fmla="*/ 804143 w 804143"/>
                  <a:gd name="connsiteY221" fmla="*/ 85478 h 440431"/>
                  <a:gd name="connsiteX222" fmla="*/ 782037 w 804143"/>
                  <a:gd name="connsiteY222" fmla="*/ 45996 h 440431"/>
                  <a:gd name="connsiteX223" fmla="*/ 781318 w 804143"/>
                  <a:gd name="connsiteY223" fmla="*/ 43117 h 440431"/>
                  <a:gd name="connsiteX224" fmla="*/ 774326 w 804143"/>
                  <a:gd name="connsiteY224" fmla="*/ 40958 h 440431"/>
                  <a:gd name="connsiteX225" fmla="*/ 761782 w 804143"/>
                  <a:gd name="connsiteY225" fmla="*/ 37667 h 440431"/>
                  <a:gd name="connsiteX226" fmla="*/ 759623 w 804143"/>
                  <a:gd name="connsiteY226" fmla="*/ 37359 h 440431"/>
                  <a:gd name="connsiteX227" fmla="*/ 753351 w 804143"/>
                  <a:gd name="connsiteY227" fmla="*/ 62241 h 440431"/>
                  <a:gd name="connsiteX228" fmla="*/ 753351 w 804143"/>
                  <a:gd name="connsiteY228" fmla="*/ 64092 h 440431"/>
                  <a:gd name="connsiteX229" fmla="*/ 753351 w 804143"/>
                  <a:gd name="connsiteY229" fmla="*/ 64709 h 440431"/>
                  <a:gd name="connsiteX230" fmla="*/ 743172 w 804143"/>
                  <a:gd name="connsiteY230" fmla="*/ 83010 h 440431"/>
                  <a:gd name="connsiteX231" fmla="*/ 740293 w 804143"/>
                  <a:gd name="connsiteY231" fmla="*/ 85272 h 440431"/>
                  <a:gd name="connsiteX232" fmla="*/ 740293 w 804143"/>
                  <a:gd name="connsiteY232" fmla="*/ 85272 h 440431"/>
                  <a:gd name="connsiteX233" fmla="*/ 692997 w 804143"/>
                  <a:gd name="connsiteY233" fmla="*/ 85786 h 440431"/>
                  <a:gd name="connsiteX234" fmla="*/ 679527 w 804143"/>
                  <a:gd name="connsiteY234" fmla="*/ 100284 h 440431"/>
                  <a:gd name="connsiteX235" fmla="*/ 679733 w 804143"/>
                  <a:gd name="connsiteY235" fmla="*/ 100592 h 440431"/>
                  <a:gd name="connsiteX236" fmla="*/ 680967 w 804143"/>
                  <a:gd name="connsiteY236" fmla="*/ 107995 h 440431"/>
                  <a:gd name="connsiteX237" fmla="*/ 655365 w 804143"/>
                  <a:gd name="connsiteY237" fmla="*/ 117352 h 440431"/>
                  <a:gd name="connsiteX238" fmla="*/ 646009 w 804143"/>
                  <a:gd name="connsiteY238" fmla="*/ 118277 h 440431"/>
                  <a:gd name="connsiteX239" fmla="*/ 647654 w 804143"/>
                  <a:gd name="connsiteY239" fmla="*/ 123418 h 440431"/>
                  <a:gd name="connsiteX240" fmla="*/ 647654 w 804143"/>
                  <a:gd name="connsiteY240" fmla="*/ 123726 h 440431"/>
                  <a:gd name="connsiteX241" fmla="*/ 644261 w 804143"/>
                  <a:gd name="connsiteY241" fmla="*/ 128045 h 440431"/>
                  <a:gd name="connsiteX242" fmla="*/ 620510 w 804143"/>
                  <a:gd name="connsiteY242" fmla="*/ 147478 h 440431"/>
                  <a:gd name="connsiteX243" fmla="*/ 616603 w 804143"/>
                  <a:gd name="connsiteY243" fmla="*/ 150048 h 440431"/>
                  <a:gd name="connsiteX244" fmla="*/ 594497 w 804143"/>
                  <a:gd name="connsiteY244" fmla="*/ 152104 h 440431"/>
                  <a:gd name="connsiteX245" fmla="*/ 585757 w 804143"/>
                  <a:gd name="connsiteY245" fmla="*/ 142542 h 440431"/>
                  <a:gd name="connsiteX246" fmla="*/ 588327 w 804143"/>
                  <a:gd name="connsiteY246" fmla="*/ 134214 h 440431"/>
                  <a:gd name="connsiteX247" fmla="*/ 597478 w 804143"/>
                  <a:gd name="connsiteY247" fmla="*/ 138327 h 440431"/>
                  <a:gd name="connsiteX248" fmla="*/ 597787 w 804143"/>
                  <a:gd name="connsiteY248" fmla="*/ 138635 h 440431"/>
                  <a:gd name="connsiteX249" fmla="*/ 600254 w 804143"/>
                  <a:gd name="connsiteY249" fmla="*/ 137093 h 440431"/>
                  <a:gd name="connsiteX250" fmla="*/ 595936 w 804143"/>
                  <a:gd name="connsiteY250" fmla="*/ 125577 h 440431"/>
                  <a:gd name="connsiteX251" fmla="*/ 593057 w 804143"/>
                  <a:gd name="connsiteY251" fmla="*/ 117969 h 440431"/>
                  <a:gd name="connsiteX252" fmla="*/ 587094 w 804143"/>
                  <a:gd name="connsiteY252" fmla="*/ 106350 h 440431"/>
                  <a:gd name="connsiteX253" fmla="*/ 578251 w 804143"/>
                  <a:gd name="connsiteY253" fmla="*/ 109846 h 440431"/>
                  <a:gd name="connsiteX254" fmla="*/ 573933 w 804143"/>
                  <a:gd name="connsiteY254" fmla="*/ 111902 h 440431"/>
                  <a:gd name="connsiteX255" fmla="*/ 572288 w 804143"/>
                  <a:gd name="connsiteY255" fmla="*/ 108098 h 440431"/>
                  <a:gd name="connsiteX256" fmla="*/ 574036 w 804143"/>
                  <a:gd name="connsiteY256" fmla="*/ 98844 h 440431"/>
                  <a:gd name="connsiteX257" fmla="*/ 571774 w 804143"/>
                  <a:gd name="connsiteY257" fmla="*/ 80646 h 440431"/>
                  <a:gd name="connsiteX258" fmla="*/ 555117 w 804143"/>
                  <a:gd name="connsiteY258" fmla="*/ 72317 h 440431"/>
                  <a:gd name="connsiteX259" fmla="*/ 551621 w 804143"/>
                  <a:gd name="connsiteY259" fmla="*/ 77355 h 440431"/>
                  <a:gd name="connsiteX260" fmla="*/ 544938 w 804143"/>
                  <a:gd name="connsiteY260" fmla="*/ 85067 h 440431"/>
                  <a:gd name="connsiteX261" fmla="*/ 540106 w 804143"/>
                  <a:gd name="connsiteY261" fmla="*/ 89179 h 440431"/>
                  <a:gd name="connsiteX262" fmla="*/ 543396 w 804143"/>
                  <a:gd name="connsiteY262" fmla="*/ 121362 h 440431"/>
                  <a:gd name="connsiteX263" fmla="*/ 537741 w 804143"/>
                  <a:gd name="connsiteY263" fmla="*/ 145113 h 440431"/>
                  <a:gd name="connsiteX264" fmla="*/ 530749 w 804143"/>
                  <a:gd name="connsiteY264" fmla="*/ 146038 h 440431"/>
                  <a:gd name="connsiteX265" fmla="*/ 519645 w 804143"/>
                  <a:gd name="connsiteY265" fmla="*/ 114884 h 440431"/>
                  <a:gd name="connsiteX266" fmla="*/ 520159 w 804143"/>
                  <a:gd name="connsiteY266" fmla="*/ 102135 h 440431"/>
                  <a:gd name="connsiteX267" fmla="*/ 519542 w 804143"/>
                  <a:gd name="connsiteY267" fmla="*/ 89694 h 440431"/>
                  <a:gd name="connsiteX268" fmla="*/ 518102 w 804143"/>
                  <a:gd name="connsiteY268" fmla="*/ 89179 h 440431"/>
                  <a:gd name="connsiteX269" fmla="*/ 515326 w 804143"/>
                  <a:gd name="connsiteY269" fmla="*/ 86917 h 440431"/>
                  <a:gd name="connsiteX270" fmla="*/ 534245 w 804143"/>
                  <a:gd name="connsiteY270" fmla="*/ 67382 h 440431"/>
                  <a:gd name="connsiteX271" fmla="*/ 550182 w 804143"/>
                  <a:gd name="connsiteY271" fmla="*/ 64811 h 440431"/>
                  <a:gd name="connsiteX272" fmla="*/ 560772 w 804143"/>
                  <a:gd name="connsiteY272" fmla="*/ 62652 h 440431"/>
                  <a:gd name="connsiteX273" fmla="*/ 560772 w 804143"/>
                  <a:gd name="connsiteY273" fmla="*/ 62447 h 440431"/>
                  <a:gd name="connsiteX274" fmla="*/ 561183 w 804143"/>
                  <a:gd name="connsiteY274" fmla="*/ 60493 h 440431"/>
                  <a:gd name="connsiteX275" fmla="*/ 554295 w 804143"/>
                  <a:gd name="connsiteY275" fmla="*/ 55969 h 440431"/>
                  <a:gd name="connsiteX276" fmla="*/ 553266 w 804143"/>
                  <a:gd name="connsiteY276" fmla="*/ 57511 h 440431"/>
                  <a:gd name="connsiteX277" fmla="*/ 550696 w 804143"/>
                  <a:gd name="connsiteY277" fmla="*/ 58745 h 440431"/>
                  <a:gd name="connsiteX278" fmla="*/ 546789 w 804143"/>
                  <a:gd name="connsiteY278" fmla="*/ 56175 h 440431"/>
                  <a:gd name="connsiteX279" fmla="*/ 538358 w 804143"/>
                  <a:gd name="connsiteY279" fmla="*/ 51754 h 440431"/>
                  <a:gd name="connsiteX280" fmla="*/ 538358 w 804143"/>
                  <a:gd name="connsiteY280" fmla="*/ 51754 h 440431"/>
                  <a:gd name="connsiteX281" fmla="*/ 528076 w 804143"/>
                  <a:gd name="connsiteY281" fmla="*/ 55044 h 440431"/>
                  <a:gd name="connsiteX282" fmla="*/ 513578 w 804143"/>
                  <a:gd name="connsiteY282" fmla="*/ 57100 h 440431"/>
                  <a:gd name="connsiteX283" fmla="*/ 506484 w 804143"/>
                  <a:gd name="connsiteY283" fmla="*/ 50725 h 440431"/>
                  <a:gd name="connsiteX284" fmla="*/ 501446 w 804143"/>
                  <a:gd name="connsiteY284" fmla="*/ 47641 h 440431"/>
                  <a:gd name="connsiteX285" fmla="*/ 501446 w 804143"/>
                  <a:gd name="connsiteY285" fmla="*/ 47641 h 440431"/>
                  <a:gd name="connsiteX286" fmla="*/ 498670 w 804143"/>
                  <a:gd name="connsiteY286" fmla="*/ 46613 h 440431"/>
                  <a:gd name="connsiteX287" fmla="*/ 497641 w 804143"/>
                  <a:gd name="connsiteY287" fmla="*/ 40546 h 440431"/>
                  <a:gd name="connsiteX288" fmla="*/ 497641 w 804143"/>
                  <a:gd name="connsiteY288" fmla="*/ 37976 h 440431"/>
                  <a:gd name="connsiteX289" fmla="*/ 495277 w 804143"/>
                  <a:gd name="connsiteY289" fmla="*/ 39313 h 440431"/>
                  <a:gd name="connsiteX290" fmla="*/ 488902 w 804143"/>
                  <a:gd name="connsiteY290" fmla="*/ 44865 h 440431"/>
                  <a:gd name="connsiteX291" fmla="*/ 466282 w 804143"/>
                  <a:gd name="connsiteY291" fmla="*/ 53604 h 440431"/>
                  <a:gd name="connsiteX292" fmla="*/ 456720 w 804143"/>
                  <a:gd name="connsiteY292" fmla="*/ 51754 h 440431"/>
                  <a:gd name="connsiteX293" fmla="*/ 447877 w 804143"/>
                  <a:gd name="connsiteY293" fmla="*/ 50211 h 440431"/>
                  <a:gd name="connsiteX294" fmla="*/ 446952 w 804143"/>
                  <a:gd name="connsiteY294" fmla="*/ 44042 h 440431"/>
                  <a:gd name="connsiteX295" fmla="*/ 471423 w 804143"/>
                  <a:gd name="connsiteY295" fmla="*/ 28722 h 440431"/>
                  <a:gd name="connsiteX296" fmla="*/ 475844 w 804143"/>
                  <a:gd name="connsiteY296" fmla="*/ 27077 h 440431"/>
                  <a:gd name="connsiteX297" fmla="*/ 458365 w 804143"/>
                  <a:gd name="connsiteY297" fmla="*/ 24095 h 440431"/>
                  <a:gd name="connsiteX298" fmla="*/ 454458 w 804143"/>
                  <a:gd name="connsiteY298" fmla="*/ 27180 h 440431"/>
                  <a:gd name="connsiteX299" fmla="*/ 444484 w 804143"/>
                  <a:gd name="connsiteY299" fmla="*/ 22142 h 440431"/>
                  <a:gd name="connsiteX300" fmla="*/ 440577 w 804143"/>
                  <a:gd name="connsiteY300" fmla="*/ 20805 h 440431"/>
                  <a:gd name="connsiteX301" fmla="*/ 432043 w 804143"/>
                  <a:gd name="connsiteY301" fmla="*/ 17207 h 440431"/>
                  <a:gd name="connsiteX302" fmla="*/ 422070 w 804143"/>
                  <a:gd name="connsiteY302" fmla="*/ 16076 h 440431"/>
                  <a:gd name="connsiteX303" fmla="*/ 420733 w 804143"/>
                  <a:gd name="connsiteY303" fmla="*/ 16898 h 440431"/>
                  <a:gd name="connsiteX304" fmla="*/ 412405 w 804143"/>
                  <a:gd name="connsiteY304" fmla="*/ 14945 h 440431"/>
                  <a:gd name="connsiteX305" fmla="*/ 407161 w 804143"/>
                  <a:gd name="connsiteY305" fmla="*/ 12477 h 440431"/>
                  <a:gd name="connsiteX306" fmla="*/ 402123 w 804143"/>
                  <a:gd name="connsiteY306" fmla="*/ 6102 h 440431"/>
                  <a:gd name="connsiteX307" fmla="*/ 398627 w 804143"/>
                  <a:gd name="connsiteY307" fmla="*/ 550 h 440431"/>
                  <a:gd name="connsiteX308" fmla="*/ 397188 w 804143"/>
                  <a:gd name="connsiteY308" fmla="*/ 36 h 440431"/>
                  <a:gd name="connsiteX309" fmla="*/ 396674 w 804143"/>
                  <a:gd name="connsiteY309" fmla="*/ 2503 h 440431"/>
                  <a:gd name="connsiteX310" fmla="*/ 397085 w 804143"/>
                  <a:gd name="connsiteY310" fmla="*/ 6411 h 440431"/>
                  <a:gd name="connsiteX311" fmla="*/ 397188 w 804143"/>
                  <a:gd name="connsiteY311" fmla="*/ 6822 h 440431"/>
                  <a:gd name="connsiteX312" fmla="*/ 396571 w 804143"/>
                  <a:gd name="connsiteY312" fmla="*/ 7644 h 440431"/>
                  <a:gd name="connsiteX313" fmla="*/ 396057 w 804143"/>
                  <a:gd name="connsiteY313" fmla="*/ 7644 h 440431"/>
                  <a:gd name="connsiteX314" fmla="*/ 25088 w 804143"/>
                  <a:gd name="connsiteY314" fmla="*/ 10832 h 440431"/>
                  <a:gd name="connsiteX315" fmla="*/ 25293 w 804143"/>
                  <a:gd name="connsiteY315" fmla="*/ 11037 h 440431"/>
                  <a:gd name="connsiteX316" fmla="*/ 29303 w 804143"/>
                  <a:gd name="connsiteY316" fmla="*/ 20908 h 440431"/>
                  <a:gd name="connsiteX317" fmla="*/ 30537 w 804143"/>
                  <a:gd name="connsiteY317" fmla="*/ 27283 h 440431"/>
                  <a:gd name="connsiteX318" fmla="*/ 31051 w 804143"/>
                  <a:gd name="connsiteY318" fmla="*/ 42500 h 440431"/>
                  <a:gd name="connsiteX319" fmla="*/ 27761 w 804143"/>
                  <a:gd name="connsiteY319" fmla="*/ 44248 h 440431"/>
                  <a:gd name="connsiteX320" fmla="*/ 27761 w 804143"/>
                  <a:gd name="connsiteY320" fmla="*/ 44248 h 440431"/>
                  <a:gd name="connsiteX321" fmla="*/ 22414 w 804143"/>
                  <a:gd name="connsiteY321" fmla="*/ 40341 h 440431"/>
                  <a:gd name="connsiteX322" fmla="*/ 24162 w 804143"/>
                  <a:gd name="connsiteY322" fmla="*/ 34583 h 440431"/>
                  <a:gd name="connsiteX323" fmla="*/ 24676 w 804143"/>
                  <a:gd name="connsiteY323" fmla="*/ 30676 h 440431"/>
                  <a:gd name="connsiteX324" fmla="*/ 21489 w 804143"/>
                  <a:gd name="connsiteY324" fmla="*/ 26974 h 440431"/>
                  <a:gd name="connsiteX325" fmla="*/ 21489 w 804143"/>
                  <a:gd name="connsiteY325" fmla="*/ 26974 h 440431"/>
                  <a:gd name="connsiteX326" fmla="*/ 17171 w 804143"/>
                  <a:gd name="connsiteY326" fmla="*/ 21731 h 440431"/>
                  <a:gd name="connsiteX327" fmla="*/ 14189 w 804143"/>
                  <a:gd name="connsiteY327" fmla="*/ 22347 h 440431"/>
                  <a:gd name="connsiteX328" fmla="*/ 0 w 804143"/>
                  <a:gd name="connsiteY328" fmla="*/ 21936 h 440431"/>
                  <a:gd name="connsiteX329" fmla="*/ 3085 w 804143"/>
                  <a:gd name="connsiteY329" fmla="*/ 30881 h 440431"/>
                  <a:gd name="connsiteX330" fmla="*/ 10076 w 804143"/>
                  <a:gd name="connsiteY330" fmla="*/ 44659 h 440431"/>
                  <a:gd name="connsiteX331" fmla="*/ 12338 w 804143"/>
                  <a:gd name="connsiteY331" fmla="*/ 50314 h 440431"/>
                  <a:gd name="connsiteX332" fmla="*/ 15628 w 804143"/>
                  <a:gd name="connsiteY332" fmla="*/ 55352 h 440431"/>
                  <a:gd name="connsiteX333" fmla="*/ 19947 w 804143"/>
                  <a:gd name="connsiteY333" fmla="*/ 60904 h 440431"/>
                  <a:gd name="connsiteX334" fmla="*/ 15731 w 804143"/>
                  <a:gd name="connsiteY334" fmla="*/ 62344 h 440431"/>
                  <a:gd name="connsiteX335" fmla="*/ 14806 w 804143"/>
                  <a:gd name="connsiteY335" fmla="*/ 62344 h 440431"/>
                  <a:gd name="connsiteX336" fmla="*/ 15217 w 804143"/>
                  <a:gd name="connsiteY336" fmla="*/ 65531 h 440431"/>
                  <a:gd name="connsiteX337" fmla="*/ 16245 w 804143"/>
                  <a:gd name="connsiteY337" fmla="*/ 75299 h 440431"/>
                  <a:gd name="connsiteX338" fmla="*/ 17479 w 804143"/>
                  <a:gd name="connsiteY338" fmla="*/ 92984 h 440431"/>
                  <a:gd name="connsiteX339" fmla="*/ 18610 w 804143"/>
                  <a:gd name="connsiteY339" fmla="*/ 95657 h 440431"/>
                  <a:gd name="connsiteX340" fmla="*/ 23545 w 804143"/>
                  <a:gd name="connsiteY340" fmla="*/ 109126 h 440431"/>
                  <a:gd name="connsiteX341" fmla="*/ 23031 w 804143"/>
                  <a:gd name="connsiteY341" fmla="*/ 122698 h 440431"/>
                  <a:gd name="connsiteX342" fmla="*/ 21900 w 804143"/>
                  <a:gd name="connsiteY342" fmla="*/ 130307 h 440431"/>
                  <a:gd name="connsiteX343" fmla="*/ 27350 w 804143"/>
                  <a:gd name="connsiteY343" fmla="*/ 167836 h 440431"/>
                  <a:gd name="connsiteX344" fmla="*/ 30537 w 804143"/>
                  <a:gd name="connsiteY344" fmla="*/ 181613 h 440431"/>
                  <a:gd name="connsiteX345" fmla="*/ 31874 w 804143"/>
                  <a:gd name="connsiteY345" fmla="*/ 183978 h 440431"/>
                  <a:gd name="connsiteX346" fmla="*/ 37426 w 804143"/>
                  <a:gd name="connsiteY346" fmla="*/ 198578 h 440431"/>
                  <a:gd name="connsiteX347" fmla="*/ 55214 w 804143"/>
                  <a:gd name="connsiteY347" fmla="*/ 219039 h 440431"/>
                  <a:gd name="connsiteX348" fmla="*/ 57064 w 804143"/>
                  <a:gd name="connsiteY348" fmla="*/ 221507 h 440431"/>
                  <a:gd name="connsiteX349" fmla="*/ 75983 w 804143"/>
                  <a:gd name="connsiteY349" fmla="*/ 239294 h 440431"/>
                  <a:gd name="connsiteX350" fmla="*/ 84928 w 804143"/>
                  <a:gd name="connsiteY350" fmla="*/ 250707 h 440431"/>
                  <a:gd name="connsiteX351" fmla="*/ 83386 w 804143"/>
                  <a:gd name="connsiteY351" fmla="*/ 262737 h 440431"/>
                  <a:gd name="connsiteX352" fmla="*/ 87807 w 804143"/>
                  <a:gd name="connsiteY352" fmla="*/ 270448 h 4404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</a:cxnLst>
                <a:rect l="l" t="t" r="r" b="b"/>
                <a:pathLst>
                  <a:path w="804143" h="440431">
                    <a:moveTo>
                      <a:pt x="87807" y="270448"/>
                    </a:moveTo>
                    <a:cubicBezTo>
                      <a:pt x="88630" y="271374"/>
                      <a:pt x="89349" y="272094"/>
                      <a:pt x="90069" y="272711"/>
                    </a:cubicBezTo>
                    <a:cubicBezTo>
                      <a:pt x="91406" y="273944"/>
                      <a:pt x="93051" y="275075"/>
                      <a:pt x="95416" y="276412"/>
                    </a:cubicBezTo>
                    <a:cubicBezTo>
                      <a:pt x="99734" y="277646"/>
                      <a:pt x="103949" y="280319"/>
                      <a:pt x="108268" y="283095"/>
                    </a:cubicBezTo>
                    <a:lnTo>
                      <a:pt x="108474" y="283198"/>
                    </a:lnTo>
                    <a:cubicBezTo>
                      <a:pt x="108782" y="283404"/>
                      <a:pt x="109090" y="283609"/>
                      <a:pt x="109399" y="283815"/>
                    </a:cubicBezTo>
                    <a:cubicBezTo>
                      <a:pt x="113100" y="286180"/>
                      <a:pt x="115054" y="286077"/>
                      <a:pt x="117007" y="286077"/>
                    </a:cubicBezTo>
                    <a:cubicBezTo>
                      <a:pt x="118241" y="286077"/>
                      <a:pt x="119475" y="285974"/>
                      <a:pt x="121017" y="286385"/>
                    </a:cubicBezTo>
                    <a:cubicBezTo>
                      <a:pt x="125541" y="287516"/>
                      <a:pt x="134281" y="297490"/>
                      <a:pt x="136543" y="304173"/>
                    </a:cubicBezTo>
                    <a:cubicBezTo>
                      <a:pt x="137674" y="307463"/>
                      <a:pt x="138805" y="310342"/>
                      <a:pt x="140244" y="313118"/>
                    </a:cubicBezTo>
                    <a:cubicBezTo>
                      <a:pt x="150629" y="311679"/>
                      <a:pt x="161014" y="310136"/>
                      <a:pt x="171398" y="308697"/>
                    </a:cubicBezTo>
                    <a:lnTo>
                      <a:pt x="171810" y="308491"/>
                    </a:lnTo>
                    <a:lnTo>
                      <a:pt x="172324" y="308903"/>
                    </a:lnTo>
                    <a:cubicBezTo>
                      <a:pt x="172838" y="309314"/>
                      <a:pt x="175717" y="311267"/>
                      <a:pt x="179110" y="313324"/>
                    </a:cubicBezTo>
                    <a:cubicBezTo>
                      <a:pt x="182400" y="315380"/>
                      <a:pt x="185999" y="317231"/>
                      <a:pt x="188466" y="317848"/>
                    </a:cubicBezTo>
                    <a:cubicBezTo>
                      <a:pt x="188466" y="317848"/>
                      <a:pt x="188466" y="317848"/>
                      <a:pt x="188466" y="317848"/>
                    </a:cubicBezTo>
                    <a:cubicBezTo>
                      <a:pt x="188466" y="317848"/>
                      <a:pt x="188466" y="317848"/>
                      <a:pt x="188466" y="317848"/>
                    </a:cubicBezTo>
                    <a:cubicBezTo>
                      <a:pt x="188466" y="317848"/>
                      <a:pt x="188466" y="317848"/>
                      <a:pt x="188569" y="317848"/>
                    </a:cubicBezTo>
                    <a:cubicBezTo>
                      <a:pt x="188569" y="317848"/>
                      <a:pt x="188569" y="317848"/>
                      <a:pt x="188569" y="317848"/>
                    </a:cubicBezTo>
                    <a:cubicBezTo>
                      <a:pt x="194224" y="319287"/>
                      <a:pt x="222910" y="330494"/>
                      <a:pt x="226303" y="331831"/>
                    </a:cubicBezTo>
                    <a:cubicBezTo>
                      <a:pt x="226303" y="331831"/>
                      <a:pt x="226303" y="331831"/>
                      <a:pt x="226303" y="331831"/>
                    </a:cubicBezTo>
                    <a:cubicBezTo>
                      <a:pt x="226303" y="331831"/>
                      <a:pt x="226406" y="331831"/>
                      <a:pt x="226406" y="331831"/>
                    </a:cubicBezTo>
                    <a:lnTo>
                      <a:pt x="265889" y="331523"/>
                    </a:lnTo>
                    <a:cubicBezTo>
                      <a:pt x="267122" y="329466"/>
                      <a:pt x="268356" y="327410"/>
                      <a:pt x="269590" y="325456"/>
                    </a:cubicBezTo>
                    <a:lnTo>
                      <a:pt x="269899" y="324942"/>
                    </a:lnTo>
                    <a:lnTo>
                      <a:pt x="292621" y="324942"/>
                    </a:lnTo>
                    <a:cubicBezTo>
                      <a:pt x="292621" y="324942"/>
                      <a:pt x="292724" y="324942"/>
                      <a:pt x="292724" y="324942"/>
                    </a:cubicBezTo>
                    <a:cubicBezTo>
                      <a:pt x="293033" y="324942"/>
                      <a:pt x="293238" y="325148"/>
                      <a:pt x="293444" y="325354"/>
                    </a:cubicBezTo>
                    <a:cubicBezTo>
                      <a:pt x="293444" y="325354"/>
                      <a:pt x="293547" y="325456"/>
                      <a:pt x="293547" y="325456"/>
                    </a:cubicBezTo>
                    <a:cubicBezTo>
                      <a:pt x="295089" y="326896"/>
                      <a:pt x="296529" y="328232"/>
                      <a:pt x="297762" y="329466"/>
                    </a:cubicBezTo>
                    <a:cubicBezTo>
                      <a:pt x="305577" y="336869"/>
                      <a:pt x="309895" y="340468"/>
                      <a:pt x="310718" y="340776"/>
                    </a:cubicBezTo>
                    <a:cubicBezTo>
                      <a:pt x="312979" y="341599"/>
                      <a:pt x="321205" y="348796"/>
                      <a:pt x="321719" y="353834"/>
                    </a:cubicBezTo>
                    <a:cubicBezTo>
                      <a:pt x="321822" y="355274"/>
                      <a:pt x="322233" y="356713"/>
                      <a:pt x="322644" y="357844"/>
                    </a:cubicBezTo>
                    <a:cubicBezTo>
                      <a:pt x="323570" y="360106"/>
                      <a:pt x="325112" y="361854"/>
                      <a:pt x="327168" y="362985"/>
                    </a:cubicBezTo>
                    <a:cubicBezTo>
                      <a:pt x="327991" y="363396"/>
                      <a:pt x="329225" y="364219"/>
                      <a:pt x="330767" y="365041"/>
                    </a:cubicBezTo>
                    <a:cubicBezTo>
                      <a:pt x="331076" y="365247"/>
                      <a:pt x="331487" y="365453"/>
                      <a:pt x="331898" y="365761"/>
                    </a:cubicBezTo>
                    <a:cubicBezTo>
                      <a:pt x="332001" y="365864"/>
                      <a:pt x="332104" y="365864"/>
                      <a:pt x="332207" y="365967"/>
                    </a:cubicBezTo>
                    <a:cubicBezTo>
                      <a:pt x="332309" y="366070"/>
                      <a:pt x="332515" y="366173"/>
                      <a:pt x="332618" y="366275"/>
                    </a:cubicBezTo>
                    <a:cubicBezTo>
                      <a:pt x="336216" y="368434"/>
                      <a:pt x="342077" y="372033"/>
                      <a:pt x="343722" y="372239"/>
                    </a:cubicBezTo>
                    <a:cubicBezTo>
                      <a:pt x="344031" y="371725"/>
                      <a:pt x="344545" y="370285"/>
                      <a:pt x="344956" y="369051"/>
                    </a:cubicBezTo>
                    <a:cubicBezTo>
                      <a:pt x="346087" y="365761"/>
                      <a:pt x="347732" y="361237"/>
                      <a:pt x="350405" y="359078"/>
                    </a:cubicBezTo>
                    <a:cubicBezTo>
                      <a:pt x="351331" y="358358"/>
                      <a:pt x="352462" y="357844"/>
                      <a:pt x="353696" y="357844"/>
                    </a:cubicBezTo>
                    <a:cubicBezTo>
                      <a:pt x="353696" y="357844"/>
                      <a:pt x="353696" y="357844"/>
                      <a:pt x="353696" y="357844"/>
                    </a:cubicBezTo>
                    <a:cubicBezTo>
                      <a:pt x="353798" y="357844"/>
                      <a:pt x="353901" y="357844"/>
                      <a:pt x="354004" y="357844"/>
                    </a:cubicBezTo>
                    <a:cubicBezTo>
                      <a:pt x="360276" y="358255"/>
                      <a:pt x="376213" y="363088"/>
                      <a:pt x="381148" y="372856"/>
                    </a:cubicBezTo>
                    <a:cubicBezTo>
                      <a:pt x="381354" y="373370"/>
                      <a:pt x="381662" y="373884"/>
                      <a:pt x="381765" y="374398"/>
                    </a:cubicBezTo>
                    <a:cubicBezTo>
                      <a:pt x="385364" y="384577"/>
                      <a:pt x="394206" y="392905"/>
                      <a:pt x="396982" y="394962"/>
                    </a:cubicBezTo>
                    <a:cubicBezTo>
                      <a:pt x="397393" y="395270"/>
                      <a:pt x="397805" y="395681"/>
                      <a:pt x="398113" y="396195"/>
                    </a:cubicBezTo>
                    <a:cubicBezTo>
                      <a:pt x="399141" y="397738"/>
                      <a:pt x="399553" y="399794"/>
                      <a:pt x="399964" y="401748"/>
                    </a:cubicBezTo>
                    <a:cubicBezTo>
                      <a:pt x="400375" y="403701"/>
                      <a:pt x="400786" y="405655"/>
                      <a:pt x="401712" y="406991"/>
                    </a:cubicBezTo>
                    <a:cubicBezTo>
                      <a:pt x="402843" y="408534"/>
                      <a:pt x="403460" y="410590"/>
                      <a:pt x="403974" y="412441"/>
                    </a:cubicBezTo>
                    <a:cubicBezTo>
                      <a:pt x="404488" y="413983"/>
                      <a:pt x="405105" y="416245"/>
                      <a:pt x="405722" y="416245"/>
                    </a:cubicBezTo>
                    <a:cubicBezTo>
                      <a:pt x="406133" y="416245"/>
                      <a:pt x="406647" y="416348"/>
                      <a:pt x="407367" y="416656"/>
                    </a:cubicBezTo>
                    <a:cubicBezTo>
                      <a:pt x="408498" y="417068"/>
                      <a:pt x="410143" y="417890"/>
                      <a:pt x="412302" y="418918"/>
                    </a:cubicBezTo>
                    <a:cubicBezTo>
                      <a:pt x="412405" y="418918"/>
                      <a:pt x="412405" y="419021"/>
                      <a:pt x="412508" y="419021"/>
                    </a:cubicBezTo>
                    <a:cubicBezTo>
                      <a:pt x="412508" y="419021"/>
                      <a:pt x="412611" y="419021"/>
                      <a:pt x="412611" y="419021"/>
                    </a:cubicBezTo>
                    <a:cubicBezTo>
                      <a:pt x="417135" y="421180"/>
                      <a:pt x="423098" y="424059"/>
                      <a:pt x="426183" y="424059"/>
                    </a:cubicBezTo>
                    <a:cubicBezTo>
                      <a:pt x="426183" y="424059"/>
                      <a:pt x="426285" y="424059"/>
                      <a:pt x="426285" y="424059"/>
                    </a:cubicBezTo>
                    <a:cubicBezTo>
                      <a:pt x="427622" y="423956"/>
                      <a:pt x="429267" y="424471"/>
                      <a:pt x="431324" y="425602"/>
                    </a:cubicBezTo>
                    <a:cubicBezTo>
                      <a:pt x="430707" y="421078"/>
                      <a:pt x="428342" y="418199"/>
                      <a:pt x="426491" y="415834"/>
                    </a:cubicBezTo>
                    <a:cubicBezTo>
                      <a:pt x="424126" y="412955"/>
                      <a:pt x="421967" y="410179"/>
                      <a:pt x="425977" y="406580"/>
                    </a:cubicBezTo>
                    <a:cubicBezTo>
                      <a:pt x="429781" y="403187"/>
                      <a:pt x="428753" y="400308"/>
                      <a:pt x="427725" y="397429"/>
                    </a:cubicBezTo>
                    <a:cubicBezTo>
                      <a:pt x="427005" y="395476"/>
                      <a:pt x="426183" y="393214"/>
                      <a:pt x="428136" y="391671"/>
                    </a:cubicBezTo>
                    <a:cubicBezTo>
                      <a:pt x="429062" y="390952"/>
                      <a:pt x="429987" y="390335"/>
                      <a:pt x="431118" y="389615"/>
                    </a:cubicBezTo>
                    <a:cubicBezTo>
                      <a:pt x="433380" y="388073"/>
                      <a:pt x="435745" y="386531"/>
                      <a:pt x="436773" y="384783"/>
                    </a:cubicBezTo>
                    <a:cubicBezTo>
                      <a:pt x="436876" y="384063"/>
                      <a:pt x="437081" y="383343"/>
                      <a:pt x="437287" y="382623"/>
                    </a:cubicBezTo>
                    <a:cubicBezTo>
                      <a:pt x="437081" y="380053"/>
                      <a:pt x="438315" y="378922"/>
                      <a:pt x="439446" y="378408"/>
                    </a:cubicBezTo>
                    <a:cubicBezTo>
                      <a:pt x="439858" y="377791"/>
                      <a:pt x="440474" y="377277"/>
                      <a:pt x="441091" y="376660"/>
                    </a:cubicBezTo>
                    <a:cubicBezTo>
                      <a:pt x="441297" y="375735"/>
                      <a:pt x="441605" y="374912"/>
                      <a:pt x="442017" y="374090"/>
                    </a:cubicBezTo>
                    <a:cubicBezTo>
                      <a:pt x="443559" y="370696"/>
                      <a:pt x="446746" y="368023"/>
                      <a:pt x="451270" y="366584"/>
                    </a:cubicBezTo>
                    <a:cubicBezTo>
                      <a:pt x="452710" y="366070"/>
                      <a:pt x="454458" y="365967"/>
                      <a:pt x="456308" y="366070"/>
                    </a:cubicBezTo>
                    <a:cubicBezTo>
                      <a:pt x="456823" y="365041"/>
                      <a:pt x="457439" y="364116"/>
                      <a:pt x="458262" y="363191"/>
                    </a:cubicBezTo>
                    <a:cubicBezTo>
                      <a:pt x="458468" y="362779"/>
                      <a:pt x="458776" y="362368"/>
                      <a:pt x="459187" y="362163"/>
                    </a:cubicBezTo>
                    <a:cubicBezTo>
                      <a:pt x="460010" y="361340"/>
                      <a:pt x="460832" y="360723"/>
                      <a:pt x="461655" y="360209"/>
                    </a:cubicBezTo>
                    <a:cubicBezTo>
                      <a:pt x="461655" y="359901"/>
                      <a:pt x="461655" y="359695"/>
                      <a:pt x="461655" y="359386"/>
                    </a:cubicBezTo>
                    <a:cubicBezTo>
                      <a:pt x="462169" y="355685"/>
                      <a:pt x="464431" y="352189"/>
                      <a:pt x="468235" y="349619"/>
                    </a:cubicBezTo>
                    <a:cubicBezTo>
                      <a:pt x="471423" y="347459"/>
                      <a:pt x="476461" y="346843"/>
                      <a:pt x="480882" y="347974"/>
                    </a:cubicBezTo>
                    <a:cubicBezTo>
                      <a:pt x="482116" y="348282"/>
                      <a:pt x="483555" y="348899"/>
                      <a:pt x="484892" y="349619"/>
                    </a:cubicBezTo>
                    <a:cubicBezTo>
                      <a:pt x="485817" y="349516"/>
                      <a:pt x="486640" y="349413"/>
                      <a:pt x="487463" y="349413"/>
                    </a:cubicBezTo>
                    <a:cubicBezTo>
                      <a:pt x="493632" y="349413"/>
                      <a:pt x="498773" y="352086"/>
                      <a:pt x="502165" y="357022"/>
                    </a:cubicBezTo>
                    <a:cubicBezTo>
                      <a:pt x="504016" y="357433"/>
                      <a:pt x="506587" y="359592"/>
                      <a:pt x="511008" y="364116"/>
                    </a:cubicBezTo>
                    <a:cubicBezTo>
                      <a:pt x="514298" y="367612"/>
                      <a:pt x="515840" y="367612"/>
                      <a:pt x="519233" y="367509"/>
                    </a:cubicBezTo>
                    <a:cubicBezTo>
                      <a:pt x="520262" y="367509"/>
                      <a:pt x="521393" y="367509"/>
                      <a:pt x="522729" y="367612"/>
                    </a:cubicBezTo>
                    <a:cubicBezTo>
                      <a:pt x="525094" y="367715"/>
                      <a:pt x="526431" y="367612"/>
                      <a:pt x="526945" y="367098"/>
                    </a:cubicBezTo>
                    <a:cubicBezTo>
                      <a:pt x="527459" y="366584"/>
                      <a:pt x="527459" y="365247"/>
                      <a:pt x="527356" y="363499"/>
                    </a:cubicBezTo>
                    <a:lnTo>
                      <a:pt x="527356" y="363294"/>
                    </a:lnTo>
                    <a:cubicBezTo>
                      <a:pt x="527356" y="362368"/>
                      <a:pt x="527562" y="361751"/>
                      <a:pt x="528179" y="361546"/>
                    </a:cubicBezTo>
                    <a:cubicBezTo>
                      <a:pt x="529310" y="361032"/>
                      <a:pt x="530441" y="362265"/>
                      <a:pt x="532908" y="364836"/>
                    </a:cubicBezTo>
                    <a:cubicBezTo>
                      <a:pt x="534142" y="366070"/>
                      <a:pt x="535376" y="367509"/>
                      <a:pt x="536815" y="368743"/>
                    </a:cubicBezTo>
                    <a:cubicBezTo>
                      <a:pt x="537329" y="368023"/>
                      <a:pt x="537946" y="367406"/>
                      <a:pt x="538666" y="366892"/>
                    </a:cubicBezTo>
                    <a:cubicBezTo>
                      <a:pt x="538255" y="366584"/>
                      <a:pt x="537844" y="366173"/>
                      <a:pt x="537432" y="365864"/>
                    </a:cubicBezTo>
                    <a:cubicBezTo>
                      <a:pt x="534451" y="363499"/>
                      <a:pt x="534656" y="361546"/>
                      <a:pt x="534862" y="360209"/>
                    </a:cubicBezTo>
                    <a:cubicBezTo>
                      <a:pt x="534965" y="359078"/>
                      <a:pt x="535067" y="358358"/>
                      <a:pt x="533628" y="357227"/>
                    </a:cubicBezTo>
                    <a:cubicBezTo>
                      <a:pt x="531777" y="355891"/>
                      <a:pt x="531983" y="354348"/>
                      <a:pt x="532291" y="353629"/>
                    </a:cubicBezTo>
                    <a:cubicBezTo>
                      <a:pt x="533422" y="350647"/>
                      <a:pt x="539694" y="348179"/>
                      <a:pt x="545863" y="348488"/>
                    </a:cubicBezTo>
                    <a:cubicBezTo>
                      <a:pt x="548125" y="348590"/>
                      <a:pt x="549668" y="348796"/>
                      <a:pt x="550901" y="349002"/>
                    </a:cubicBezTo>
                    <a:cubicBezTo>
                      <a:pt x="553472" y="349413"/>
                      <a:pt x="553472" y="349413"/>
                      <a:pt x="554706" y="346637"/>
                    </a:cubicBezTo>
                    <a:cubicBezTo>
                      <a:pt x="555940" y="344067"/>
                      <a:pt x="557482" y="343964"/>
                      <a:pt x="558304" y="344067"/>
                    </a:cubicBezTo>
                    <a:cubicBezTo>
                      <a:pt x="560669" y="344478"/>
                      <a:pt x="562520" y="347974"/>
                      <a:pt x="562931" y="351058"/>
                    </a:cubicBezTo>
                    <a:cubicBezTo>
                      <a:pt x="562931" y="351264"/>
                      <a:pt x="563034" y="351367"/>
                      <a:pt x="563034" y="351367"/>
                    </a:cubicBezTo>
                    <a:cubicBezTo>
                      <a:pt x="563959" y="351984"/>
                      <a:pt x="567764" y="350853"/>
                      <a:pt x="570746" y="349927"/>
                    </a:cubicBezTo>
                    <a:cubicBezTo>
                      <a:pt x="574138" y="348899"/>
                      <a:pt x="577634" y="347768"/>
                      <a:pt x="580513" y="347768"/>
                    </a:cubicBezTo>
                    <a:cubicBezTo>
                      <a:pt x="580513" y="347768"/>
                      <a:pt x="580513" y="347768"/>
                      <a:pt x="580513" y="347768"/>
                    </a:cubicBezTo>
                    <a:cubicBezTo>
                      <a:pt x="587813" y="347768"/>
                      <a:pt x="594908" y="354451"/>
                      <a:pt x="596142" y="358872"/>
                    </a:cubicBezTo>
                    <a:cubicBezTo>
                      <a:pt x="596656" y="360620"/>
                      <a:pt x="597889" y="361854"/>
                      <a:pt x="599329" y="362265"/>
                    </a:cubicBezTo>
                    <a:cubicBezTo>
                      <a:pt x="600974" y="362677"/>
                      <a:pt x="602825" y="361957"/>
                      <a:pt x="604470" y="360209"/>
                    </a:cubicBezTo>
                    <a:cubicBezTo>
                      <a:pt x="604984" y="359695"/>
                      <a:pt x="605395" y="359181"/>
                      <a:pt x="605909" y="358667"/>
                    </a:cubicBezTo>
                    <a:cubicBezTo>
                      <a:pt x="608480" y="355891"/>
                      <a:pt x="610845" y="353217"/>
                      <a:pt x="613826" y="353115"/>
                    </a:cubicBezTo>
                    <a:cubicBezTo>
                      <a:pt x="615472" y="353012"/>
                      <a:pt x="617117" y="353731"/>
                      <a:pt x="618659" y="355377"/>
                    </a:cubicBezTo>
                    <a:cubicBezTo>
                      <a:pt x="621127" y="357741"/>
                      <a:pt x="623594" y="360415"/>
                      <a:pt x="626165" y="363294"/>
                    </a:cubicBezTo>
                    <a:cubicBezTo>
                      <a:pt x="629044" y="366378"/>
                      <a:pt x="631923" y="369668"/>
                      <a:pt x="635110" y="372650"/>
                    </a:cubicBezTo>
                    <a:cubicBezTo>
                      <a:pt x="639017" y="376351"/>
                      <a:pt x="638092" y="380670"/>
                      <a:pt x="637372" y="384166"/>
                    </a:cubicBezTo>
                    <a:cubicBezTo>
                      <a:pt x="636858" y="386633"/>
                      <a:pt x="636446" y="388793"/>
                      <a:pt x="637578" y="390438"/>
                    </a:cubicBezTo>
                    <a:cubicBezTo>
                      <a:pt x="639017" y="392391"/>
                      <a:pt x="639531" y="394653"/>
                      <a:pt x="639942" y="396710"/>
                    </a:cubicBezTo>
                    <a:cubicBezTo>
                      <a:pt x="640662" y="400000"/>
                      <a:pt x="641279" y="403084"/>
                      <a:pt x="645186" y="405758"/>
                    </a:cubicBezTo>
                    <a:cubicBezTo>
                      <a:pt x="648682" y="408225"/>
                      <a:pt x="649504" y="411927"/>
                      <a:pt x="649916" y="415217"/>
                    </a:cubicBezTo>
                    <a:cubicBezTo>
                      <a:pt x="650327" y="415525"/>
                      <a:pt x="650635" y="415731"/>
                      <a:pt x="650944" y="416040"/>
                    </a:cubicBezTo>
                    <a:cubicBezTo>
                      <a:pt x="653411" y="418199"/>
                      <a:pt x="655262" y="420975"/>
                      <a:pt x="656290" y="424162"/>
                    </a:cubicBezTo>
                    <a:cubicBezTo>
                      <a:pt x="660198" y="427350"/>
                      <a:pt x="663591" y="433313"/>
                      <a:pt x="664413" y="436192"/>
                    </a:cubicBezTo>
                    <a:cubicBezTo>
                      <a:pt x="664927" y="438043"/>
                      <a:pt x="669451" y="440716"/>
                      <a:pt x="672022" y="440407"/>
                    </a:cubicBezTo>
                    <a:cubicBezTo>
                      <a:pt x="672741" y="440305"/>
                      <a:pt x="673461" y="439996"/>
                      <a:pt x="673461" y="438660"/>
                    </a:cubicBezTo>
                    <a:cubicBezTo>
                      <a:pt x="673461" y="436295"/>
                      <a:pt x="674181" y="433724"/>
                      <a:pt x="674901" y="431565"/>
                    </a:cubicBezTo>
                    <a:cubicBezTo>
                      <a:pt x="674695" y="430742"/>
                      <a:pt x="674592" y="430023"/>
                      <a:pt x="674489" y="429406"/>
                    </a:cubicBezTo>
                    <a:cubicBezTo>
                      <a:pt x="674386" y="428172"/>
                      <a:pt x="674284" y="426938"/>
                      <a:pt x="674181" y="425704"/>
                    </a:cubicBezTo>
                    <a:cubicBezTo>
                      <a:pt x="673667" y="420358"/>
                      <a:pt x="673153" y="414703"/>
                      <a:pt x="671816" y="409253"/>
                    </a:cubicBezTo>
                    <a:cubicBezTo>
                      <a:pt x="671199" y="406580"/>
                      <a:pt x="671405" y="403907"/>
                      <a:pt x="672639" y="401439"/>
                    </a:cubicBezTo>
                    <a:cubicBezTo>
                      <a:pt x="672433" y="401028"/>
                      <a:pt x="672330" y="400617"/>
                      <a:pt x="672125" y="400205"/>
                    </a:cubicBezTo>
                    <a:cubicBezTo>
                      <a:pt x="667806" y="397121"/>
                      <a:pt x="664619" y="392288"/>
                      <a:pt x="664002" y="387456"/>
                    </a:cubicBezTo>
                    <a:cubicBezTo>
                      <a:pt x="663693" y="385194"/>
                      <a:pt x="663179" y="382829"/>
                      <a:pt x="662665" y="380567"/>
                    </a:cubicBezTo>
                    <a:cubicBezTo>
                      <a:pt x="662357" y="379128"/>
                      <a:pt x="661945" y="377585"/>
                      <a:pt x="661740" y="376043"/>
                    </a:cubicBezTo>
                    <a:cubicBezTo>
                      <a:pt x="661431" y="375529"/>
                      <a:pt x="661020" y="375118"/>
                      <a:pt x="660712" y="374604"/>
                    </a:cubicBezTo>
                    <a:cubicBezTo>
                      <a:pt x="654748" y="367304"/>
                      <a:pt x="649710" y="354554"/>
                      <a:pt x="648579" y="343655"/>
                    </a:cubicBezTo>
                    <a:cubicBezTo>
                      <a:pt x="648271" y="340776"/>
                      <a:pt x="648682" y="337280"/>
                      <a:pt x="649813" y="333168"/>
                    </a:cubicBezTo>
                    <a:cubicBezTo>
                      <a:pt x="647242" y="326587"/>
                      <a:pt x="648373" y="317848"/>
                      <a:pt x="655365" y="314249"/>
                    </a:cubicBezTo>
                    <a:cubicBezTo>
                      <a:pt x="656393" y="311679"/>
                      <a:pt x="658244" y="309519"/>
                      <a:pt x="660712" y="307772"/>
                    </a:cubicBezTo>
                    <a:cubicBezTo>
                      <a:pt x="663179" y="306024"/>
                      <a:pt x="666572" y="305304"/>
                      <a:pt x="670479" y="305715"/>
                    </a:cubicBezTo>
                    <a:cubicBezTo>
                      <a:pt x="671508" y="305201"/>
                      <a:pt x="672125" y="304584"/>
                      <a:pt x="672227" y="303042"/>
                    </a:cubicBezTo>
                    <a:cubicBezTo>
                      <a:pt x="672639" y="297078"/>
                      <a:pt x="678602" y="289676"/>
                      <a:pt x="683023" y="289676"/>
                    </a:cubicBezTo>
                    <a:cubicBezTo>
                      <a:pt x="683126" y="289676"/>
                      <a:pt x="683126" y="289676"/>
                      <a:pt x="683126" y="289676"/>
                    </a:cubicBezTo>
                    <a:cubicBezTo>
                      <a:pt x="683126" y="289676"/>
                      <a:pt x="683126" y="289676"/>
                      <a:pt x="683126" y="289676"/>
                    </a:cubicBezTo>
                    <a:cubicBezTo>
                      <a:pt x="681378" y="284946"/>
                      <a:pt x="681584" y="279908"/>
                      <a:pt x="683640" y="276103"/>
                    </a:cubicBezTo>
                    <a:cubicBezTo>
                      <a:pt x="685491" y="272711"/>
                      <a:pt x="688678" y="270654"/>
                      <a:pt x="692791" y="270037"/>
                    </a:cubicBezTo>
                    <a:cubicBezTo>
                      <a:pt x="694333" y="267878"/>
                      <a:pt x="697109" y="265410"/>
                      <a:pt x="702147" y="264896"/>
                    </a:cubicBezTo>
                    <a:cubicBezTo>
                      <a:pt x="701016" y="262326"/>
                      <a:pt x="701633" y="259755"/>
                      <a:pt x="703176" y="258727"/>
                    </a:cubicBezTo>
                    <a:cubicBezTo>
                      <a:pt x="704204" y="257905"/>
                      <a:pt x="705849" y="257905"/>
                      <a:pt x="707083" y="259550"/>
                    </a:cubicBezTo>
                    <a:cubicBezTo>
                      <a:pt x="707802" y="260578"/>
                      <a:pt x="709139" y="261195"/>
                      <a:pt x="710784" y="261400"/>
                    </a:cubicBezTo>
                    <a:cubicBezTo>
                      <a:pt x="712532" y="261606"/>
                      <a:pt x="714280" y="261092"/>
                      <a:pt x="715514" y="260064"/>
                    </a:cubicBezTo>
                    <a:cubicBezTo>
                      <a:pt x="718496" y="257493"/>
                      <a:pt x="720552" y="254409"/>
                      <a:pt x="720141" y="253381"/>
                    </a:cubicBezTo>
                    <a:cubicBezTo>
                      <a:pt x="720038" y="252969"/>
                      <a:pt x="719215" y="252661"/>
                      <a:pt x="717879" y="252558"/>
                    </a:cubicBezTo>
                    <a:cubicBezTo>
                      <a:pt x="713252" y="252352"/>
                      <a:pt x="710167" y="250913"/>
                      <a:pt x="709756" y="248857"/>
                    </a:cubicBezTo>
                    <a:cubicBezTo>
                      <a:pt x="709653" y="248240"/>
                      <a:pt x="709653" y="246595"/>
                      <a:pt x="712121" y="245464"/>
                    </a:cubicBezTo>
                    <a:cubicBezTo>
                      <a:pt x="712327" y="245361"/>
                      <a:pt x="713046" y="245052"/>
                      <a:pt x="712841" y="243716"/>
                    </a:cubicBezTo>
                    <a:cubicBezTo>
                      <a:pt x="712429" y="241248"/>
                      <a:pt x="709242" y="237238"/>
                      <a:pt x="705541" y="236724"/>
                    </a:cubicBezTo>
                    <a:cubicBezTo>
                      <a:pt x="702970" y="236416"/>
                      <a:pt x="701428" y="235593"/>
                      <a:pt x="700811" y="234256"/>
                    </a:cubicBezTo>
                    <a:cubicBezTo>
                      <a:pt x="699988" y="232303"/>
                      <a:pt x="701428" y="229835"/>
                      <a:pt x="703073" y="227573"/>
                    </a:cubicBezTo>
                    <a:cubicBezTo>
                      <a:pt x="703381" y="227265"/>
                      <a:pt x="703381" y="226853"/>
                      <a:pt x="703278" y="226339"/>
                    </a:cubicBezTo>
                    <a:cubicBezTo>
                      <a:pt x="702764" y="223255"/>
                      <a:pt x="695876" y="218731"/>
                      <a:pt x="692277" y="216263"/>
                    </a:cubicBezTo>
                    <a:lnTo>
                      <a:pt x="691763" y="215955"/>
                    </a:lnTo>
                    <a:cubicBezTo>
                      <a:pt x="690118" y="214926"/>
                      <a:pt x="689501" y="213795"/>
                      <a:pt x="689706" y="212562"/>
                    </a:cubicBezTo>
                    <a:cubicBezTo>
                      <a:pt x="690015" y="210814"/>
                      <a:pt x="692174" y="209683"/>
                      <a:pt x="696595" y="208552"/>
                    </a:cubicBezTo>
                    <a:cubicBezTo>
                      <a:pt x="697315" y="207524"/>
                      <a:pt x="696081" y="201869"/>
                      <a:pt x="695361" y="198475"/>
                    </a:cubicBezTo>
                    <a:cubicBezTo>
                      <a:pt x="694539" y="194363"/>
                      <a:pt x="693716" y="190867"/>
                      <a:pt x="694128" y="189119"/>
                    </a:cubicBezTo>
                    <a:cubicBezTo>
                      <a:pt x="694539" y="187063"/>
                      <a:pt x="696081" y="185932"/>
                      <a:pt x="697315" y="185623"/>
                    </a:cubicBezTo>
                    <a:cubicBezTo>
                      <a:pt x="698549" y="185315"/>
                      <a:pt x="699680" y="185623"/>
                      <a:pt x="700400" y="186343"/>
                    </a:cubicBezTo>
                    <a:cubicBezTo>
                      <a:pt x="700811" y="186857"/>
                      <a:pt x="701428" y="187885"/>
                      <a:pt x="700811" y="189736"/>
                    </a:cubicBezTo>
                    <a:cubicBezTo>
                      <a:pt x="699166" y="194157"/>
                      <a:pt x="698035" y="199401"/>
                      <a:pt x="702353" y="203719"/>
                    </a:cubicBezTo>
                    <a:cubicBezTo>
                      <a:pt x="704718" y="206187"/>
                      <a:pt x="706466" y="208655"/>
                      <a:pt x="707700" y="211431"/>
                    </a:cubicBezTo>
                    <a:cubicBezTo>
                      <a:pt x="707905" y="211225"/>
                      <a:pt x="708214" y="210917"/>
                      <a:pt x="708419" y="210711"/>
                    </a:cubicBezTo>
                    <a:cubicBezTo>
                      <a:pt x="708214" y="210197"/>
                      <a:pt x="708111" y="209786"/>
                      <a:pt x="708111" y="209374"/>
                    </a:cubicBezTo>
                    <a:cubicBezTo>
                      <a:pt x="707494" y="206084"/>
                      <a:pt x="708008" y="202691"/>
                      <a:pt x="709550" y="199709"/>
                    </a:cubicBezTo>
                    <a:cubicBezTo>
                      <a:pt x="709756" y="199298"/>
                      <a:pt x="709962" y="198784"/>
                      <a:pt x="710167" y="198270"/>
                    </a:cubicBezTo>
                    <a:cubicBezTo>
                      <a:pt x="710167" y="198167"/>
                      <a:pt x="710270" y="198064"/>
                      <a:pt x="710270" y="197961"/>
                    </a:cubicBezTo>
                    <a:cubicBezTo>
                      <a:pt x="710270" y="197961"/>
                      <a:pt x="710270" y="197859"/>
                      <a:pt x="710270" y="197859"/>
                    </a:cubicBezTo>
                    <a:cubicBezTo>
                      <a:pt x="708831" y="196008"/>
                      <a:pt x="707802" y="192615"/>
                      <a:pt x="708317" y="190867"/>
                    </a:cubicBezTo>
                    <a:cubicBezTo>
                      <a:pt x="708625" y="189942"/>
                      <a:pt x="709242" y="189633"/>
                      <a:pt x="709550" y="189530"/>
                    </a:cubicBezTo>
                    <a:cubicBezTo>
                      <a:pt x="710681" y="189222"/>
                      <a:pt x="711812" y="190250"/>
                      <a:pt x="712532" y="191073"/>
                    </a:cubicBezTo>
                    <a:cubicBezTo>
                      <a:pt x="712841" y="191484"/>
                      <a:pt x="713149" y="191792"/>
                      <a:pt x="713457" y="192101"/>
                    </a:cubicBezTo>
                    <a:cubicBezTo>
                      <a:pt x="713663" y="191895"/>
                      <a:pt x="713869" y="191689"/>
                      <a:pt x="714074" y="191587"/>
                    </a:cubicBezTo>
                    <a:cubicBezTo>
                      <a:pt x="714588" y="191073"/>
                      <a:pt x="715205" y="190559"/>
                      <a:pt x="715925" y="190044"/>
                    </a:cubicBezTo>
                    <a:cubicBezTo>
                      <a:pt x="715925" y="190044"/>
                      <a:pt x="715925" y="190044"/>
                      <a:pt x="716028" y="189942"/>
                    </a:cubicBezTo>
                    <a:cubicBezTo>
                      <a:pt x="716028" y="189942"/>
                      <a:pt x="716131" y="189839"/>
                      <a:pt x="716131" y="189839"/>
                    </a:cubicBezTo>
                    <a:cubicBezTo>
                      <a:pt x="717365" y="188297"/>
                      <a:pt x="718907" y="187165"/>
                      <a:pt x="720860" y="186343"/>
                    </a:cubicBezTo>
                    <a:cubicBezTo>
                      <a:pt x="720346" y="182025"/>
                      <a:pt x="721375" y="178015"/>
                      <a:pt x="723945" y="175341"/>
                    </a:cubicBezTo>
                    <a:cubicBezTo>
                      <a:pt x="724048" y="174416"/>
                      <a:pt x="724253" y="173491"/>
                      <a:pt x="724459" y="172668"/>
                    </a:cubicBezTo>
                    <a:cubicBezTo>
                      <a:pt x="722608" y="171537"/>
                      <a:pt x="722403" y="170303"/>
                      <a:pt x="722608" y="169481"/>
                    </a:cubicBezTo>
                    <a:cubicBezTo>
                      <a:pt x="723020" y="167733"/>
                      <a:pt x="725487" y="166602"/>
                      <a:pt x="729189" y="166396"/>
                    </a:cubicBezTo>
                    <a:lnTo>
                      <a:pt x="729189" y="166396"/>
                    </a:lnTo>
                    <a:cubicBezTo>
                      <a:pt x="729394" y="166293"/>
                      <a:pt x="729497" y="166088"/>
                      <a:pt x="729703" y="165985"/>
                    </a:cubicBezTo>
                    <a:cubicBezTo>
                      <a:pt x="732068" y="164134"/>
                      <a:pt x="734947" y="163106"/>
                      <a:pt x="738442" y="163003"/>
                    </a:cubicBezTo>
                    <a:cubicBezTo>
                      <a:pt x="739162" y="163003"/>
                      <a:pt x="739882" y="163003"/>
                      <a:pt x="740602" y="163106"/>
                    </a:cubicBezTo>
                    <a:lnTo>
                      <a:pt x="741013" y="162900"/>
                    </a:lnTo>
                    <a:cubicBezTo>
                      <a:pt x="741630" y="162592"/>
                      <a:pt x="742349" y="162283"/>
                      <a:pt x="742966" y="161975"/>
                    </a:cubicBezTo>
                    <a:cubicBezTo>
                      <a:pt x="744612" y="160741"/>
                      <a:pt x="746873" y="160124"/>
                      <a:pt x="749547" y="160021"/>
                    </a:cubicBezTo>
                    <a:cubicBezTo>
                      <a:pt x="748004" y="159302"/>
                      <a:pt x="742761" y="160433"/>
                      <a:pt x="739265" y="161152"/>
                    </a:cubicBezTo>
                    <a:cubicBezTo>
                      <a:pt x="733302" y="162386"/>
                      <a:pt x="728880" y="163312"/>
                      <a:pt x="728366" y="160741"/>
                    </a:cubicBezTo>
                    <a:cubicBezTo>
                      <a:pt x="728263" y="160227"/>
                      <a:pt x="728263" y="159302"/>
                      <a:pt x="728983" y="158376"/>
                    </a:cubicBezTo>
                    <a:cubicBezTo>
                      <a:pt x="731862" y="154675"/>
                      <a:pt x="744406" y="151899"/>
                      <a:pt x="750164" y="151590"/>
                    </a:cubicBezTo>
                    <a:cubicBezTo>
                      <a:pt x="751089" y="151590"/>
                      <a:pt x="751809" y="151282"/>
                      <a:pt x="752220" y="150768"/>
                    </a:cubicBezTo>
                    <a:cubicBezTo>
                      <a:pt x="753043" y="149842"/>
                      <a:pt x="752940" y="147992"/>
                      <a:pt x="752940" y="146655"/>
                    </a:cubicBezTo>
                    <a:cubicBezTo>
                      <a:pt x="752837" y="145421"/>
                      <a:pt x="752837" y="144393"/>
                      <a:pt x="753762" y="144085"/>
                    </a:cubicBezTo>
                    <a:cubicBezTo>
                      <a:pt x="754688" y="143673"/>
                      <a:pt x="755510" y="144496"/>
                      <a:pt x="756333" y="145421"/>
                    </a:cubicBezTo>
                    <a:cubicBezTo>
                      <a:pt x="759623" y="148917"/>
                      <a:pt x="762708" y="148711"/>
                      <a:pt x="764970" y="147580"/>
                    </a:cubicBezTo>
                    <a:cubicBezTo>
                      <a:pt x="764867" y="147375"/>
                      <a:pt x="764764" y="147169"/>
                      <a:pt x="764764" y="146861"/>
                    </a:cubicBezTo>
                    <a:lnTo>
                      <a:pt x="764764" y="146758"/>
                    </a:lnTo>
                    <a:cubicBezTo>
                      <a:pt x="762605" y="144085"/>
                      <a:pt x="761063" y="141206"/>
                      <a:pt x="760651" y="138635"/>
                    </a:cubicBezTo>
                    <a:cubicBezTo>
                      <a:pt x="760446" y="137710"/>
                      <a:pt x="760343" y="136682"/>
                      <a:pt x="760343" y="135859"/>
                    </a:cubicBezTo>
                    <a:cubicBezTo>
                      <a:pt x="759417" y="135448"/>
                      <a:pt x="758800" y="134934"/>
                      <a:pt x="758492" y="134317"/>
                    </a:cubicBezTo>
                    <a:cubicBezTo>
                      <a:pt x="758081" y="133083"/>
                      <a:pt x="758800" y="131952"/>
                      <a:pt x="759520" y="130821"/>
                    </a:cubicBezTo>
                    <a:cubicBezTo>
                      <a:pt x="759726" y="130410"/>
                      <a:pt x="760034" y="129998"/>
                      <a:pt x="760240" y="129690"/>
                    </a:cubicBezTo>
                    <a:cubicBezTo>
                      <a:pt x="760343" y="129073"/>
                      <a:pt x="760446" y="128559"/>
                      <a:pt x="760548" y="128045"/>
                    </a:cubicBezTo>
                    <a:cubicBezTo>
                      <a:pt x="760548" y="127942"/>
                      <a:pt x="760446" y="127839"/>
                      <a:pt x="760343" y="127736"/>
                    </a:cubicBezTo>
                    <a:cubicBezTo>
                      <a:pt x="760240" y="127634"/>
                      <a:pt x="760240" y="127531"/>
                      <a:pt x="760137" y="127428"/>
                    </a:cubicBezTo>
                    <a:cubicBezTo>
                      <a:pt x="758286" y="125063"/>
                      <a:pt x="756744" y="122184"/>
                      <a:pt x="756127" y="119614"/>
                    </a:cubicBezTo>
                    <a:cubicBezTo>
                      <a:pt x="755099" y="115398"/>
                      <a:pt x="755922" y="110977"/>
                      <a:pt x="758184" y="108098"/>
                    </a:cubicBezTo>
                    <a:cubicBezTo>
                      <a:pt x="760343" y="105322"/>
                      <a:pt x="763427" y="103677"/>
                      <a:pt x="767232" y="103060"/>
                    </a:cubicBezTo>
                    <a:cubicBezTo>
                      <a:pt x="768465" y="100695"/>
                      <a:pt x="771139" y="97919"/>
                      <a:pt x="776382" y="97405"/>
                    </a:cubicBezTo>
                    <a:lnTo>
                      <a:pt x="776588" y="97302"/>
                    </a:lnTo>
                    <a:cubicBezTo>
                      <a:pt x="776794" y="97199"/>
                      <a:pt x="776999" y="97199"/>
                      <a:pt x="777205" y="97096"/>
                    </a:cubicBezTo>
                    <a:cubicBezTo>
                      <a:pt x="777719" y="95657"/>
                      <a:pt x="778233" y="94218"/>
                      <a:pt x="779159" y="92881"/>
                    </a:cubicBezTo>
                    <a:cubicBezTo>
                      <a:pt x="781009" y="89899"/>
                      <a:pt x="784505" y="91647"/>
                      <a:pt x="787487" y="93189"/>
                    </a:cubicBezTo>
                    <a:cubicBezTo>
                      <a:pt x="791600" y="95246"/>
                      <a:pt x="794479" y="96377"/>
                      <a:pt x="796638" y="93601"/>
                    </a:cubicBezTo>
                    <a:cubicBezTo>
                      <a:pt x="798488" y="91030"/>
                      <a:pt x="801162" y="88151"/>
                      <a:pt x="804143" y="85478"/>
                    </a:cubicBezTo>
                    <a:cubicBezTo>
                      <a:pt x="786356" y="66354"/>
                      <a:pt x="783477" y="52576"/>
                      <a:pt x="782037" y="45996"/>
                    </a:cubicBezTo>
                    <a:cubicBezTo>
                      <a:pt x="781729" y="44762"/>
                      <a:pt x="781523" y="43734"/>
                      <a:pt x="781318" y="43117"/>
                    </a:cubicBezTo>
                    <a:cubicBezTo>
                      <a:pt x="780701" y="41472"/>
                      <a:pt x="777719" y="41266"/>
                      <a:pt x="774326" y="40958"/>
                    </a:cubicBezTo>
                    <a:cubicBezTo>
                      <a:pt x="770419" y="40649"/>
                      <a:pt x="765587" y="40341"/>
                      <a:pt x="761782" y="37667"/>
                    </a:cubicBezTo>
                    <a:cubicBezTo>
                      <a:pt x="760754" y="36948"/>
                      <a:pt x="760034" y="37153"/>
                      <a:pt x="759623" y="37359"/>
                    </a:cubicBezTo>
                    <a:cubicBezTo>
                      <a:pt x="755922" y="39415"/>
                      <a:pt x="753351" y="53296"/>
                      <a:pt x="753351" y="62241"/>
                    </a:cubicBezTo>
                    <a:cubicBezTo>
                      <a:pt x="753351" y="62858"/>
                      <a:pt x="753351" y="63475"/>
                      <a:pt x="753351" y="64092"/>
                    </a:cubicBezTo>
                    <a:cubicBezTo>
                      <a:pt x="753351" y="64297"/>
                      <a:pt x="753351" y="64503"/>
                      <a:pt x="753351" y="64709"/>
                    </a:cubicBezTo>
                    <a:cubicBezTo>
                      <a:pt x="753351" y="71906"/>
                      <a:pt x="746976" y="79206"/>
                      <a:pt x="743172" y="83010"/>
                    </a:cubicBezTo>
                    <a:cubicBezTo>
                      <a:pt x="740910" y="85272"/>
                      <a:pt x="740704" y="85272"/>
                      <a:pt x="740293" y="85272"/>
                    </a:cubicBezTo>
                    <a:lnTo>
                      <a:pt x="740293" y="85272"/>
                    </a:lnTo>
                    <a:cubicBezTo>
                      <a:pt x="735769" y="85375"/>
                      <a:pt x="693511" y="85786"/>
                      <a:pt x="692997" y="85786"/>
                    </a:cubicBezTo>
                    <a:cubicBezTo>
                      <a:pt x="692482" y="85786"/>
                      <a:pt x="689912" y="86917"/>
                      <a:pt x="679527" y="100284"/>
                    </a:cubicBezTo>
                    <a:cubicBezTo>
                      <a:pt x="679630" y="100387"/>
                      <a:pt x="679630" y="100490"/>
                      <a:pt x="679733" y="100592"/>
                    </a:cubicBezTo>
                    <a:cubicBezTo>
                      <a:pt x="682098" y="103780"/>
                      <a:pt x="681687" y="106350"/>
                      <a:pt x="680967" y="107995"/>
                    </a:cubicBezTo>
                    <a:cubicBezTo>
                      <a:pt x="677985" y="114164"/>
                      <a:pt x="665339" y="116838"/>
                      <a:pt x="655365" y="117352"/>
                    </a:cubicBezTo>
                    <a:cubicBezTo>
                      <a:pt x="651458" y="117557"/>
                      <a:pt x="648271" y="117969"/>
                      <a:pt x="646009" y="118277"/>
                    </a:cubicBezTo>
                    <a:cubicBezTo>
                      <a:pt x="646934" y="120436"/>
                      <a:pt x="647551" y="122081"/>
                      <a:pt x="647654" y="123418"/>
                    </a:cubicBezTo>
                    <a:cubicBezTo>
                      <a:pt x="647654" y="123521"/>
                      <a:pt x="647654" y="123624"/>
                      <a:pt x="647654" y="123726"/>
                    </a:cubicBezTo>
                    <a:cubicBezTo>
                      <a:pt x="647654" y="125063"/>
                      <a:pt x="646523" y="126400"/>
                      <a:pt x="644261" y="128045"/>
                    </a:cubicBezTo>
                    <a:cubicBezTo>
                      <a:pt x="642718" y="132672"/>
                      <a:pt x="632642" y="139663"/>
                      <a:pt x="620510" y="147478"/>
                    </a:cubicBezTo>
                    <a:cubicBezTo>
                      <a:pt x="619173" y="148403"/>
                      <a:pt x="617836" y="149226"/>
                      <a:pt x="616603" y="150048"/>
                    </a:cubicBezTo>
                    <a:cubicBezTo>
                      <a:pt x="610433" y="154161"/>
                      <a:pt x="601488" y="154983"/>
                      <a:pt x="594497" y="152104"/>
                    </a:cubicBezTo>
                    <a:cubicBezTo>
                      <a:pt x="589767" y="150151"/>
                      <a:pt x="586682" y="146758"/>
                      <a:pt x="585757" y="142542"/>
                    </a:cubicBezTo>
                    <a:cubicBezTo>
                      <a:pt x="584523" y="136682"/>
                      <a:pt x="586888" y="134831"/>
                      <a:pt x="588327" y="134214"/>
                    </a:cubicBezTo>
                    <a:cubicBezTo>
                      <a:pt x="591206" y="133083"/>
                      <a:pt x="595422" y="135037"/>
                      <a:pt x="597478" y="138327"/>
                    </a:cubicBezTo>
                    <a:cubicBezTo>
                      <a:pt x="597581" y="138532"/>
                      <a:pt x="597684" y="138635"/>
                      <a:pt x="597787" y="138635"/>
                    </a:cubicBezTo>
                    <a:cubicBezTo>
                      <a:pt x="598198" y="138635"/>
                      <a:pt x="599021" y="138121"/>
                      <a:pt x="600254" y="137093"/>
                    </a:cubicBezTo>
                    <a:cubicBezTo>
                      <a:pt x="597170" y="133803"/>
                      <a:pt x="596142" y="129176"/>
                      <a:pt x="595936" y="125577"/>
                    </a:cubicBezTo>
                    <a:cubicBezTo>
                      <a:pt x="594291" y="124343"/>
                      <a:pt x="593777" y="121465"/>
                      <a:pt x="593057" y="117969"/>
                    </a:cubicBezTo>
                    <a:cubicBezTo>
                      <a:pt x="592132" y="113136"/>
                      <a:pt x="591103" y="107687"/>
                      <a:pt x="587094" y="106350"/>
                    </a:cubicBezTo>
                    <a:cubicBezTo>
                      <a:pt x="583701" y="105116"/>
                      <a:pt x="580719" y="107790"/>
                      <a:pt x="578251" y="109846"/>
                    </a:cubicBezTo>
                    <a:cubicBezTo>
                      <a:pt x="576606" y="111285"/>
                      <a:pt x="575269" y="112519"/>
                      <a:pt x="573933" y="111902"/>
                    </a:cubicBezTo>
                    <a:cubicBezTo>
                      <a:pt x="572699" y="111388"/>
                      <a:pt x="572391" y="109743"/>
                      <a:pt x="572288" y="108098"/>
                    </a:cubicBezTo>
                    <a:cubicBezTo>
                      <a:pt x="572082" y="104808"/>
                      <a:pt x="573007" y="101723"/>
                      <a:pt x="574036" y="98844"/>
                    </a:cubicBezTo>
                    <a:cubicBezTo>
                      <a:pt x="575886" y="93189"/>
                      <a:pt x="577634" y="87843"/>
                      <a:pt x="571774" y="80646"/>
                    </a:cubicBezTo>
                    <a:cubicBezTo>
                      <a:pt x="565707" y="73140"/>
                      <a:pt x="558818" y="71083"/>
                      <a:pt x="555117" y="72317"/>
                    </a:cubicBezTo>
                    <a:cubicBezTo>
                      <a:pt x="552958" y="73037"/>
                      <a:pt x="551724" y="74785"/>
                      <a:pt x="551621" y="77355"/>
                    </a:cubicBezTo>
                    <a:cubicBezTo>
                      <a:pt x="551313" y="82805"/>
                      <a:pt x="547817" y="84039"/>
                      <a:pt x="544938" y="85067"/>
                    </a:cubicBezTo>
                    <a:cubicBezTo>
                      <a:pt x="542573" y="85889"/>
                      <a:pt x="540722" y="86506"/>
                      <a:pt x="540106" y="89179"/>
                    </a:cubicBezTo>
                    <a:cubicBezTo>
                      <a:pt x="538666" y="95657"/>
                      <a:pt x="538666" y="110463"/>
                      <a:pt x="543396" y="121362"/>
                    </a:cubicBezTo>
                    <a:cubicBezTo>
                      <a:pt x="548023" y="132158"/>
                      <a:pt x="546583" y="138430"/>
                      <a:pt x="537741" y="145113"/>
                    </a:cubicBezTo>
                    <a:cubicBezTo>
                      <a:pt x="535479" y="146861"/>
                      <a:pt x="533114" y="147169"/>
                      <a:pt x="530749" y="146038"/>
                    </a:cubicBezTo>
                    <a:cubicBezTo>
                      <a:pt x="524580" y="143056"/>
                      <a:pt x="520056" y="130307"/>
                      <a:pt x="519645" y="114884"/>
                    </a:cubicBezTo>
                    <a:cubicBezTo>
                      <a:pt x="519542" y="110463"/>
                      <a:pt x="519850" y="106042"/>
                      <a:pt x="520159" y="102135"/>
                    </a:cubicBezTo>
                    <a:cubicBezTo>
                      <a:pt x="520570" y="96377"/>
                      <a:pt x="520981" y="91339"/>
                      <a:pt x="519542" y="89694"/>
                    </a:cubicBezTo>
                    <a:cubicBezTo>
                      <a:pt x="519336" y="89488"/>
                      <a:pt x="518925" y="89179"/>
                      <a:pt x="518102" y="89179"/>
                    </a:cubicBezTo>
                    <a:cubicBezTo>
                      <a:pt x="516560" y="89179"/>
                      <a:pt x="515532" y="88357"/>
                      <a:pt x="515326" y="86917"/>
                    </a:cubicBezTo>
                    <a:cubicBezTo>
                      <a:pt x="514709" y="82188"/>
                      <a:pt x="524066" y="70261"/>
                      <a:pt x="534245" y="67382"/>
                    </a:cubicBezTo>
                    <a:cubicBezTo>
                      <a:pt x="539386" y="65942"/>
                      <a:pt x="545144" y="65326"/>
                      <a:pt x="550182" y="64811"/>
                    </a:cubicBezTo>
                    <a:cubicBezTo>
                      <a:pt x="554809" y="64297"/>
                      <a:pt x="559950" y="63783"/>
                      <a:pt x="560772" y="62652"/>
                    </a:cubicBezTo>
                    <a:cubicBezTo>
                      <a:pt x="560772" y="62549"/>
                      <a:pt x="560875" y="62549"/>
                      <a:pt x="560772" y="62447"/>
                    </a:cubicBezTo>
                    <a:cubicBezTo>
                      <a:pt x="560669" y="62035"/>
                      <a:pt x="560566" y="61213"/>
                      <a:pt x="561183" y="60493"/>
                    </a:cubicBezTo>
                    <a:cubicBezTo>
                      <a:pt x="559127" y="59054"/>
                      <a:pt x="556865" y="57511"/>
                      <a:pt x="554295" y="55969"/>
                    </a:cubicBezTo>
                    <a:cubicBezTo>
                      <a:pt x="554089" y="56483"/>
                      <a:pt x="553678" y="56997"/>
                      <a:pt x="553266" y="57511"/>
                    </a:cubicBezTo>
                    <a:cubicBezTo>
                      <a:pt x="552444" y="58334"/>
                      <a:pt x="551518" y="58745"/>
                      <a:pt x="550696" y="58745"/>
                    </a:cubicBezTo>
                    <a:cubicBezTo>
                      <a:pt x="549256" y="58745"/>
                      <a:pt x="548125" y="57511"/>
                      <a:pt x="546789" y="56175"/>
                    </a:cubicBezTo>
                    <a:cubicBezTo>
                      <a:pt x="544938" y="54221"/>
                      <a:pt x="542573" y="51754"/>
                      <a:pt x="538358" y="51754"/>
                    </a:cubicBezTo>
                    <a:cubicBezTo>
                      <a:pt x="538358" y="51754"/>
                      <a:pt x="538358" y="51754"/>
                      <a:pt x="538358" y="51754"/>
                    </a:cubicBezTo>
                    <a:cubicBezTo>
                      <a:pt x="534759" y="51754"/>
                      <a:pt x="531366" y="53399"/>
                      <a:pt x="528076" y="55044"/>
                    </a:cubicBezTo>
                    <a:cubicBezTo>
                      <a:pt x="523552" y="57306"/>
                      <a:pt x="518822" y="59671"/>
                      <a:pt x="513578" y="57100"/>
                    </a:cubicBezTo>
                    <a:cubicBezTo>
                      <a:pt x="509466" y="55044"/>
                      <a:pt x="507820" y="52679"/>
                      <a:pt x="506484" y="50725"/>
                    </a:cubicBezTo>
                    <a:cubicBezTo>
                      <a:pt x="505147" y="48772"/>
                      <a:pt x="504428" y="47641"/>
                      <a:pt x="501446" y="47641"/>
                    </a:cubicBezTo>
                    <a:cubicBezTo>
                      <a:pt x="501446" y="47641"/>
                      <a:pt x="501446" y="47641"/>
                      <a:pt x="501446" y="47641"/>
                    </a:cubicBezTo>
                    <a:cubicBezTo>
                      <a:pt x="500315" y="47641"/>
                      <a:pt x="499389" y="47332"/>
                      <a:pt x="498670" y="46613"/>
                    </a:cubicBezTo>
                    <a:cubicBezTo>
                      <a:pt x="497333" y="45173"/>
                      <a:pt x="497436" y="42706"/>
                      <a:pt x="497641" y="40546"/>
                    </a:cubicBezTo>
                    <a:cubicBezTo>
                      <a:pt x="497744" y="39724"/>
                      <a:pt x="497744" y="38387"/>
                      <a:pt x="497641" y="37976"/>
                    </a:cubicBezTo>
                    <a:cubicBezTo>
                      <a:pt x="497436" y="37976"/>
                      <a:pt x="496716" y="38181"/>
                      <a:pt x="495277" y="39313"/>
                    </a:cubicBezTo>
                    <a:cubicBezTo>
                      <a:pt x="493323" y="40752"/>
                      <a:pt x="491164" y="42706"/>
                      <a:pt x="488902" y="44865"/>
                    </a:cubicBezTo>
                    <a:cubicBezTo>
                      <a:pt x="481499" y="51651"/>
                      <a:pt x="473171" y="59362"/>
                      <a:pt x="466282" y="53604"/>
                    </a:cubicBezTo>
                    <a:cubicBezTo>
                      <a:pt x="462375" y="50314"/>
                      <a:pt x="459599" y="51034"/>
                      <a:pt x="456720" y="51754"/>
                    </a:cubicBezTo>
                    <a:cubicBezTo>
                      <a:pt x="453944" y="52473"/>
                      <a:pt x="451168" y="53090"/>
                      <a:pt x="447877" y="50211"/>
                    </a:cubicBezTo>
                    <a:cubicBezTo>
                      <a:pt x="446232" y="48772"/>
                      <a:pt x="445924" y="46510"/>
                      <a:pt x="446952" y="44042"/>
                    </a:cubicBezTo>
                    <a:cubicBezTo>
                      <a:pt x="449831" y="37256"/>
                      <a:pt x="462992" y="28105"/>
                      <a:pt x="471423" y="28722"/>
                    </a:cubicBezTo>
                    <a:cubicBezTo>
                      <a:pt x="473068" y="28825"/>
                      <a:pt x="474404" y="28311"/>
                      <a:pt x="475844" y="27077"/>
                    </a:cubicBezTo>
                    <a:cubicBezTo>
                      <a:pt x="470909" y="25226"/>
                      <a:pt x="459804" y="21114"/>
                      <a:pt x="458365" y="24095"/>
                    </a:cubicBezTo>
                    <a:cubicBezTo>
                      <a:pt x="457439" y="25843"/>
                      <a:pt x="456103" y="26871"/>
                      <a:pt x="454458" y="27180"/>
                    </a:cubicBezTo>
                    <a:cubicBezTo>
                      <a:pt x="451065" y="27694"/>
                      <a:pt x="447055" y="24918"/>
                      <a:pt x="444484" y="22142"/>
                    </a:cubicBezTo>
                    <a:cubicBezTo>
                      <a:pt x="443148" y="20702"/>
                      <a:pt x="442120" y="20702"/>
                      <a:pt x="440577" y="20805"/>
                    </a:cubicBezTo>
                    <a:cubicBezTo>
                      <a:pt x="438521" y="20908"/>
                      <a:pt x="435848" y="21011"/>
                      <a:pt x="432043" y="17207"/>
                    </a:cubicBezTo>
                    <a:cubicBezTo>
                      <a:pt x="427314" y="12477"/>
                      <a:pt x="424538" y="14328"/>
                      <a:pt x="422070" y="16076"/>
                    </a:cubicBezTo>
                    <a:cubicBezTo>
                      <a:pt x="421556" y="16384"/>
                      <a:pt x="421145" y="16692"/>
                      <a:pt x="420733" y="16898"/>
                    </a:cubicBezTo>
                    <a:cubicBezTo>
                      <a:pt x="418574" y="18029"/>
                      <a:pt x="415901" y="16692"/>
                      <a:pt x="412405" y="14945"/>
                    </a:cubicBezTo>
                    <a:cubicBezTo>
                      <a:pt x="410863" y="14122"/>
                      <a:pt x="409012" y="13197"/>
                      <a:pt x="407161" y="12477"/>
                    </a:cubicBezTo>
                    <a:cubicBezTo>
                      <a:pt x="403665" y="11140"/>
                      <a:pt x="402843" y="8570"/>
                      <a:pt x="402123" y="6102"/>
                    </a:cubicBezTo>
                    <a:cubicBezTo>
                      <a:pt x="401506" y="4046"/>
                      <a:pt x="400889" y="2092"/>
                      <a:pt x="398627" y="550"/>
                    </a:cubicBezTo>
                    <a:cubicBezTo>
                      <a:pt x="397805" y="36"/>
                      <a:pt x="397393" y="-67"/>
                      <a:pt x="397188" y="36"/>
                    </a:cubicBezTo>
                    <a:cubicBezTo>
                      <a:pt x="396879" y="241"/>
                      <a:pt x="396674" y="1167"/>
                      <a:pt x="396674" y="2503"/>
                    </a:cubicBezTo>
                    <a:cubicBezTo>
                      <a:pt x="396674" y="3532"/>
                      <a:pt x="396777" y="4868"/>
                      <a:pt x="397085" y="6411"/>
                    </a:cubicBezTo>
                    <a:lnTo>
                      <a:pt x="397188" y="6822"/>
                    </a:lnTo>
                    <a:lnTo>
                      <a:pt x="396571" y="7644"/>
                    </a:lnTo>
                    <a:lnTo>
                      <a:pt x="396057" y="7644"/>
                    </a:lnTo>
                    <a:cubicBezTo>
                      <a:pt x="273292" y="8570"/>
                      <a:pt x="148470" y="9701"/>
                      <a:pt x="25088" y="10832"/>
                    </a:cubicBezTo>
                    <a:cubicBezTo>
                      <a:pt x="25191" y="10935"/>
                      <a:pt x="25191" y="10935"/>
                      <a:pt x="25293" y="11037"/>
                    </a:cubicBezTo>
                    <a:cubicBezTo>
                      <a:pt x="28789" y="14636"/>
                      <a:pt x="28995" y="17618"/>
                      <a:pt x="29303" y="20908"/>
                    </a:cubicBezTo>
                    <a:cubicBezTo>
                      <a:pt x="29406" y="22862"/>
                      <a:pt x="29612" y="24918"/>
                      <a:pt x="30537" y="27283"/>
                    </a:cubicBezTo>
                    <a:cubicBezTo>
                      <a:pt x="32491" y="32218"/>
                      <a:pt x="33313" y="39210"/>
                      <a:pt x="31051" y="42500"/>
                    </a:cubicBezTo>
                    <a:cubicBezTo>
                      <a:pt x="30229" y="43631"/>
                      <a:pt x="29098" y="44248"/>
                      <a:pt x="27761" y="44248"/>
                    </a:cubicBezTo>
                    <a:cubicBezTo>
                      <a:pt x="27761" y="44248"/>
                      <a:pt x="27761" y="44248"/>
                      <a:pt x="27761" y="44248"/>
                    </a:cubicBezTo>
                    <a:cubicBezTo>
                      <a:pt x="25293" y="44248"/>
                      <a:pt x="23134" y="42706"/>
                      <a:pt x="22414" y="40341"/>
                    </a:cubicBezTo>
                    <a:cubicBezTo>
                      <a:pt x="21695" y="38079"/>
                      <a:pt x="22414" y="35817"/>
                      <a:pt x="24162" y="34583"/>
                    </a:cubicBezTo>
                    <a:cubicBezTo>
                      <a:pt x="25191" y="33863"/>
                      <a:pt x="25088" y="32012"/>
                      <a:pt x="24676" y="30676"/>
                    </a:cubicBezTo>
                    <a:cubicBezTo>
                      <a:pt x="24059" y="28619"/>
                      <a:pt x="22620" y="26974"/>
                      <a:pt x="21489" y="26974"/>
                    </a:cubicBezTo>
                    <a:cubicBezTo>
                      <a:pt x="21489" y="26974"/>
                      <a:pt x="21489" y="26974"/>
                      <a:pt x="21489" y="26974"/>
                    </a:cubicBezTo>
                    <a:cubicBezTo>
                      <a:pt x="19433" y="26974"/>
                      <a:pt x="17890" y="25021"/>
                      <a:pt x="17171" y="21731"/>
                    </a:cubicBezTo>
                    <a:cubicBezTo>
                      <a:pt x="16245" y="21936"/>
                      <a:pt x="15217" y="22142"/>
                      <a:pt x="14189" y="22347"/>
                    </a:cubicBezTo>
                    <a:cubicBezTo>
                      <a:pt x="9973" y="22964"/>
                      <a:pt x="5244" y="22553"/>
                      <a:pt x="0" y="21936"/>
                    </a:cubicBezTo>
                    <a:cubicBezTo>
                      <a:pt x="1131" y="24712"/>
                      <a:pt x="2159" y="27694"/>
                      <a:pt x="3085" y="30881"/>
                    </a:cubicBezTo>
                    <a:cubicBezTo>
                      <a:pt x="6992" y="34994"/>
                      <a:pt x="8637" y="39724"/>
                      <a:pt x="10076" y="44659"/>
                    </a:cubicBezTo>
                    <a:cubicBezTo>
                      <a:pt x="11310" y="46818"/>
                      <a:pt x="11927" y="48772"/>
                      <a:pt x="12338" y="50314"/>
                    </a:cubicBezTo>
                    <a:cubicBezTo>
                      <a:pt x="13058" y="52576"/>
                      <a:pt x="13469" y="54118"/>
                      <a:pt x="15628" y="55352"/>
                    </a:cubicBezTo>
                    <a:cubicBezTo>
                      <a:pt x="18919" y="57100"/>
                      <a:pt x="20461" y="59156"/>
                      <a:pt x="19947" y="60904"/>
                    </a:cubicBezTo>
                    <a:cubicBezTo>
                      <a:pt x="19741" y="61521"/>
                      <a:pt x="18919" y="62858"/>
                      <a:pt x="15731" y="62344"/>
                    </a:cubicBezTo>
                    <a:cubicBezTo>
                      <a:pt x="15011" y="62241"/>
                      <a:pt x="14806" y="62344"/>
                      <a:pt x="14806" y="62344"/>
                    </a:cubicBezTo>
                    <a:cubicBezTo>
                      <a:pt x="14703" y="62652"/>
                      <a:pt x="14909" y="64195"/>
                      <a:pt x="15217" y="65531"/>
                    </a:cubicBezTo>
                    <a:cubicBezTo>
                      <a:pt x="15628" y="67896"/>
                      <a:pt x="16245" y="71083"/>
                      <a:pt x="16245" y="75299"/>
                    </a:cubicBezTo>
                    <a:cubicBezTo>
                      <a:pt x="16245" y="79720"/>
                      <a:pt x="16862" y="86403"/>
                      <a:pt x="17479" y="92984"/>
                    </a:cubicBezTo>
                    <a:cubicBezTo>
                      <a:pt x="17890" y="93909"/>
                      <a:pt x="18199" y="94732"/>
                      <a:pt x="18610" y="95657"/>
                    </a:cubicBezTo>
                    <a:cubicBezTo>
                      <a:pt x="20461" y="99975"/>
                      <a:pt x="22414" y="104499"/>
                      <a:pt x="23545" y="109126"/>
                    </a:cubicBezTo>
                    <a:cubicBezTo>
                      <a:pt x="24779" y="114576"/>
                      <a:pt x="23957" y="118688"/>
                      <a:pt x="23031" y="122698"/>
                    </a:cubicBezTo>
                    <a:cubicBezTo>
                      <a:pt x="22517" y="125063"/>
                      <a:pt x="22003" y="127531"/>
                      <a:pt x="21900" y="130307"/>
                    </a:cubicBezTo>
                    <a:cubicBezTo>
                      <a:pt x="25088" y="142337"/>
                      <a:pt x="28378" y="154778"/>
                      <a:pt x="27350" y="167836"/>
                    </a:cubicBezTo>
                    <a:cubicBezTo>
                      <a:pt x="26733" y="175239"/>
                      <a:pt x="26938" y="175547"/>
                      <a:pt x="30537" y="181613"/>
                    </a:cubicBezTo>
                    <a:cubicBezTo>
                      <a:pt x="30948" y="182333"/>
                      <a:pt x="31360" y="183053"/>
                      <a:pt x="31874" y="183978"/>
                    </a:cubicBezTo>
                    <a:cubicBezTo>
                      <a:pt x="35061" y="189428"/>
                      <a:pt x="36398" y="193643"/>
                      <a:pt x="37426" y="198578"/>
                    </a:cubicBezTo>
                    <a:cubicBezTo>
                      <a:pt x="44315" y="205467"/>
                      <a:pt x="49970" y="212048"/>
                      <a:pt x="55214" y="219039"/>
                    </a:cubicBezTo>
                    <a:cubicBezTo>
                      <a:pt x="55830" y="219862"/>
                      <a:pt x="56447" y="220684"/>
                      <a:pt x="57064" y="221507"/>
                    </a:cubicBezTo>
                    <a:cubicBezTo>
                      <a:pt x="62411" y="228807"/>
                      <a:pt x="67140" y="235182"/>
                      <a:pt x="75983" y="239294"/>
                    </a:cubicBezTo>
                    <a:cubicBezTo>
                      <a:pt x="80301" y="241351"/>
                      <a:pt x="83694" y="245566"/>
                      <a:pt x="84928" y="250707"/>
                    </a:cubicBezTo>
                    <a:cubicBezTo>
                      <a:pt x="85956" y="255129"/>
                      <a:pt x="85442" y="259550"/>
                      <a:pt x="83386" y="262737"/>
                    </a:cubicBezTo>
                    <a:cubicBezTo>
                      <a:pt x="86470" y="265513"/>
                      <a:pt x="87499" y="268392"/>
                      <a:pt x="87807" y="270448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879" name="Freihandform: Form 878">
                <a:extLst>
                  <a:ext uri="{FF2B5EF4-FFF2-40B4-BE49-F238E27FC236}">
                    <a16:creationId xmlns:a16="http://schemas.microsoft.com/office/drawing/2014/main" id="{02FE2A4D-6494-4F9C-B1F8-BEA00CE6C5CB}"/>
                  </a:ext>
                </a:extLst>
              </p:cNvPr>
              <p:cNvSpPr/>
              <p:nvPr/>
            </p:nvSpPr>
            <p:spPr bwMode="gray">
              <a:xfrm>
                <a:off x="5446878" y="3521516"/>
                <a:ext cx="448185" cy="293443"/>
              </a:xfrm>
              <a:custGeom>
                <a:avLst/>
                <a:gdLst>
                  <a:gd name="connsiteX0" fmla="*/ 192271 w 448185"/>
                  <a:gd name="connsiteY0" fmla="*/ 212114 h 293443"/>
                  <a:gd name="connsiteX1" fmla="*/ 191756 w 448185"/>
                  <a:gd name="connsiteY1" fmla="*/ 217050 h 293443"/>
                  <a:gd name="connsiteX2" fmla="*/ 209955 w 448185"/>
                  <a:gd name="connsiteY2" fmla="*/ 226201 h 293443"/>
                  <a:gd name="connsiteX3" fmla="*/ 216227 w 448185"/>
                  <a:gd name="connsiteY3" fmla="*/ 232781 h 293443"/>
                  <a:gd name="connsiteX4" fmla="*/ 223527 w 448185"/>
                  <a:gd name="connsiteY4" fmla="*/ 240184 h 293443"/>
                  <a:gd name="connsiteX5" fmla="*/ 235146 w 448185"/>
                  <a:gd name="connsiteY5" fmla="*/ 245633 h 293443"/>
                  <a:gd name="connsiteX6" fmla="*/ 240081 w 448185"/>
                  <a:gd name="connsiteY6" fmla="*/ 247381 h 293443"/>
                  <a:gd name="connsiteX7" fmla="*/ 250774 w 448185"/>
                  <a:gd name="connsiteY7" fmla="*/ 252933 h 293443"/>
                  <a:gd name="connsiteX8" fmla="*/ 261879 w 448185"/>
                  <a:gd name="connsiteY8" fmla="*/ 258589 h 293443"/>
                  <a:gd name="connsiteX9" fmla="*/ 273394 w 448185"/>
                  <a:gd name="connsiteY9" fmla="*/ 261056 h 293443"/>
                  <a:gd name="connsiteX10" fmla="*/ 287069 w 448185"/>
                  <a:gd name="connsiteY10" fmla="*/ 264346 h 293443"/>
                  <a:gd name="connsiteX11" fmla="*/ 304651 w 448185"/>
                  <a:gd name="connsiteY11" fmla="*/ 276890 h 293443"/>
                  <a:gd name="connsiteX12" fmla="*/ 309792 w 448185"/>
                  <a:gd name="connsiteY12" fmla="*/ 281311 h 293443"/>
                  <a:gd name="connsiteX13" fmla="*/ 326757 w 448185"/>
                  <a:gd name="connsiteY13" fmla="*/ 276582 h 293443"/>
                  <a:gd name="connsiteX14" fmla="*/ 335394 w 448185"/>
                  <a:gd name="connsiteY14" fmla="*/ 274731 h 293443"/>
                  <a:gd name="connsiteX15" fmla="*/ 350817 w 448185"/>
                  <a:gd name="connsiteY15" fmla="*/ 279358 h 293443"/>
                  <a:gd name="connsiteX16" fmla="*/ 354107 w 448185"/>
                  <a:gd name="connsiteY16" fmla="*/ 280900 h 293443"/>
                  <a:gd name="connsiteX17" fmla="*/ 369530 w 448185"/>
                  <a:gd name="connsiteY17" fmla="*/ 293444 h 293443"/>
                  <a:gd name="connsiteX18" fmla="*/ 380737 w 448185"/>
                  <a:gd name="connsiteY18" fmla="*/ 277096 h 293443"/>
                  <a:gd name="connsiteX19" fmla="*/ 380840 w 448185"/>
                  <a:gd name="connsiteY19" fmla="*/ 277096 h 293443"/>
                  <a:gd name="connsiteX20" fmla="*/ 381559 w 448185"/>
                  <a:gd name="connsiteY20" fmla="*/ 276993 h 293443"/>
                  <a:gd name="connsiteX21" fmla="*/ 381559 w 448185"/>
                  <a:gd name="connsiteY21" fmla="*/ 276993 h 293443"/>
                  <a:gd name="connsiteX22" fmla="*/ 384233 w 448185"/>
                  <a:gd name="connsiteY22" fmla="*/ 277096 h 293443"/>
                  <a:gd name="connsiteX23" fmla="*/ 399244 w 448185"/>
                  <a:gd name="connsiteY23" fmla="*/ 275451 h 293443"/>
                  <a:gd name="connsiteX24" fmla="*/ 391944 w 448185"/>
                  <a:gd name="connsiteY24" fmla="*/ 265786 h 293443"/>
                  <a:gd name="connsiteX25" fmla="*/ 387934 w 448185"/>
                  <a:gd name="connsiteY25" fmla="*/ 260850 h 293443"/>
                  <a:gd name="connsiteX26" fmla="*/ 387934 w 448185"/>
                  <a:gd name="connsiteY26" fmla="*/ 260748 h 293443"/>
                  <a:gd name="connsiteX27" fmla="*/ 388448 w 448185"/>
                  <a:gd name="connsiteY27" fmla="*/ 259822 h 293443"/>
                  <a:gd name="connsiteX28" fmla="*/ 389477 w 448185"/>
                  <a:gd name="connsiteY28" fmla="*/ 255504 h 293443"/>
                  <a:gd name="connsiteX29" fmla="*/ 393178 w 448185"/>
                  <a:gd name="connsiteY29" fmla="*/ 247895 h 293443"/>
                  <a:gd name="connsiteX30" fmla="*/ 393178 w 448185"/>
                  <a:gd name="connsiteY30" fmla="*/ 247895 h 293443"/>
                  <a:gd name="connsiteX31" fmla="*/ 396674 w 448185"/>
                  <a:gd name="connsiteY31" fmla="*/ 247998 h 293443"/>
                  <a:gd name="connsiteX32" fmla="*/ 397188 w 448185"/>
                  <a:gd name="connsiteY32" fmla="*/ 247998 h 293443"/>
                  <a:gd name="connsiteX33" fmla="*/ 411685 w 448185"/>
                  <a:gd name="connsiteY33" fmla="*/ 248307 h 293443"/>
                  <a:gd name="connsiteX34" fmla="*/ 416518 w 448185"/>
                  <a:gd name="connsiteY34" fmla="*/ 248307 h 293443"/>
                  <a:gd name="connsiteX35" fmla="*/ 417546 w 448185"/>
                  <a:gd name="connsiteY35" fmla="*/ 248307 h 293443"/>
                  <a:gd name="connsiteX36" fmla="*/ 417546 w 448185"/>
                  <a:gd name="connsiteY36" fmla="*/ 248307 h 293443"/>
                  <a:gd name="connsiteX37" fmla="*/ 418266 w 448185"/>
                  <a:gd name="connsiteY37" fmla="*/ 248307 h 293443"/>
                  <a:gd name="connsiteX38" fmla="*/ 419088 w 448185"/>
                  <a:gd name="connsiteY38" fmla="*/ 248204 h 293443"/>
                  <a:gd name="connsiteX39" fmla="*/ 420630 w 448185"/>
                  <a:gd name="connsiteY39" fmla="*/ 245942 h 293443"/>
                  <a:gd name="connsiteX40" fmla="*/ 427314 w 448185"/>
                  <a:gd name="connsiteY40" fmla="*/ 238539 h 293443"/>
                  <a:gd name="connsiteX41" fmla="*/ 427314 w 448185"/>
                  <a:gd name="connsiteY41" fmla="*/ 238539 h 293443"/>
                  <a:gd name="connsiteX42" fmla="*/ 427314 w 448185"/>
                  <a:gd name="connsiteY42" fmla="*/ 238539 h 293443"/>
                  <a:gd name="connsiteX43" fmla="*/ 427314 w 448185"/>
                  <a:gd name="connsiteY43" fmla="*/ 238539 h 293443"/>
                  <a:gd name="connsiteX44" fmla="*/ 427314 w 448185"/>
                  <a:gd name="connsiteY44" fmla="*/ 238539 h 293443"/>
                  <a:gd name="connsiteX45" fmla="*/ 427314 w 448185"/>
                  <a:gd name="connsiteY45" fmla="*/ 238539 h 293443"/>
                  <a:gd name="connsiteX46" fmla="*/ 428136 w 448185"/>
                  <a:gd name="connsiteY46" fmla="*/ 238333 h 293443"/>
                  <a:gd name="connsiteX47" fmla="*/ 428239 w 448185"/>
                  <a:gd name="connsiteY47" fmla="*/ 238333 h 293443"/>
                  <a:gd name="connsiteX48" fmla="*/ 435128 w 448185"/>
                  <a:gd name="connsiteY48" fmla="*/ 242446 h 293443"/>
                  <a:gd name="connsiteX49" fmla="*/ 436773 w 448185"/>
                  <a:gd name="connsiteY49" fmla="*/ 239464 h 293443"/>
                  <a:gd name="connsiteX50" fmla="*/ 436053 w 448185"/>
                  <a:gd name="connsiteY50" fmla="*/ 238436 h 293443"/>
                  <a:gd name="connsiteX51" fmla="*/ 433586 w 448185"/>
                  <a:gd name="connsiteY51" fmla="*/ 225995 h 293443"/>
                  <a:gd name="connsiteX52" fmla="*/ 434614 w 448185"/>
                  <a:gd name="connsiteY52" fmla="*/ 220648 h 293443"/>
                  <a:gd name="connsiteX53" fmla="*/ 432249 w 448185"/>
                  <a:gd name="connsiteY53" fmla="*/ 213554 h 293443"/>
                  <a:gd name="connsiteX54" fmla="*/ 442634 w 448185"/>
                  <a:gd name="connsiteY54" fmla="*/ 198131 h 293443"/>
                  <a:gd name="connsiteX55" fmla="*/ 448186 w 448185"/>
                  <a:gd name="connsiteY55" fmla="*/ 193196 h 293443"/>
                  <a:gd name="connsiteX56" fmla="*/ 447980 w 448185"/>
                  <a:gd name="connsiteY56" fmla="*/ 192476 h 293443"/>
                  <a:gd name="connsiteX57" fmla="*/ 447980 w 448185"/>
                  <a:gd name="connsiteY57" fmla="*/ 192476 h 293443"/>
                  <a:gd name="connsiteX58" fmla="*/ 443353 w 448185"/>
                  <a:gd name="connsiteY58" fmla="*/ 190214 h 293443"/>
                  <a:gd name="connsiteX59" fmla="*/ 435745 w 448185"/>
                  <a:gd name="connsiteY59" fmla="*/ 189597 h 293443"/>
                  <a:gd name="connsiteX60" fmla="*/ 422276 w 448185"/>
                  <a:gd name="connsiteY60" fmla="*/ 189186 h 293443"/>
                  <a:gd name="connsiteX61" fmla="*/ 414461 w 448185"/>
                  <a:gd name="connsiteY61" fmla="*/ 190625 h 293443"/>
                  <a:gd name="connsiteX62" fmla="*/ 411788 w 448185"/>
                  <a:gd name="connsiteY62" fmla="*/ 194430 h 293443"/>
                  <a:gd name="connsiteX63" fmla="*/ 406133 w 448185"/>
                  <a:gd name="connsiteY63" fmla="*/ 198028 h 293443"/>
                  <a:gd name="connsiteX64" fmla="*/ 397393 w 448185"/>
                  <a:gd name="connsiteY64" fmla="*/ 202758 h 293443"/>
                  <a:gd name="connsiteX65" fmla="*/ 397291 w 448185"/>
                  <a:gd name="connsiteY65" fmla="*/ 203581 h 293443"/>
                  <a:gd name="connsiteX66" fmla="*/ 400889 w 448185"/>
                  <a:gd name="connsiteY66" fmla="*/ 209544 h 293443"/>
                  <a:gd name="connsiteX67" fmla="*/ 399964 w 448185"/>
                  <a:gd name="connsiteY67" fmla="*/ 222088 h 293443"/>
                  <a:gd name="connsiteX68" fmla="*/ 393178 w 448185"/>
                  <a:gd name="connsiteY68" fmla="*/ 229080 h 293443"/>
                  <a:gd name="connsiteX69" fmla="*/ 390299 w 448185"/>
                  <a:gd name="connsiteY69" fmla="*/ 230313 h 293443"/>
                  <a:gd name="connsiteX70" fmla="*/ 388346 w 448185"/>
                  <a:gd name="connsiteY70" fmla="*/ 231856 h 293443"/>
                  <a:gd name="connsiteX71" fmla="*/ 385158 w 448185"/>
                  <a:gd name="connsiteY71" fmla="*/ 236071 h 293443"/>
                  <a:gd name="connsiteX72" fmla="*/ 384233 w 448185"/>
                  <a:gd name="connsiteY72" fmla="*/ 239053 h 293443"/>
                  <a:gd name="connsiteX73" fmla="*/ 375082 w 448185"/>
                  <a:gd name="connsiteY73" fmla="*/ 236894 h 293443"/>
                  <a:gd name="connsiteX74" fmla="*/ 372511 w 448185"/>
                  <a:gd name="connsiteY74" fmla="*/ 238642 h 293443"/>
                  <a:gd name="connsiteX75" fmla="*/ 362127 w 448185"/>
                  <a:gd name="connsiteY75" fmla="*/ 241315 h 293443"/>
                  <a:gd name="connsiteX76" fmla="*/ 362024 w 448185"/>
                  <a:gd name="connsiteY76" fmla="*/ 241315 h 293443"/>
                  <a:gd name="connsiteX77" fmla="*/ 354210 w 448185"/>
                  <a:gd name="connsiteY77" fmla="*/ 239361 h 293443"/>
                  <a:gd name="connsiteX78" fmla="*/ 347938 w 448185"/>
                  <a:gd name="connsiteY78" fmla="*/ 241212 h 293443"/>
                  <a:gd name="connsiteX79" fmla="*/ 339507 w 448185"/>
                  <a:gd name="connsiteY79" fmla="*/ 243474 h 293443"/>
                  <a:gd name="connsiteX80" fmla="*/ 331384 w 448185"/>
                  <a:gd name="connsiteY80" fmla="*/ 239567 h 293443"/>
                  <a:gd name="connsiteX81" fmla="*/ 322542 w 448185"/>
                  <a:gd name="connsiteY81" fmla="*/ 235043 h 293443"/>
                  <a:gd name="connsiteX82" fmla="*/ 312260 w 448185"/>
                  <a:gd name="connsiteY82" fmla="*/ 218181 h 293443"/>
                  <a:gd name="connsiteX83" fmla="*/ 312157 w 448185"/>
                  <a:gd name="connsiteY83" fmla="*/ 217667 h 293443"/>
                  <a:gd name="connsiteX84" fmla="*/ 301772 w 448185"/>
                  <a:gd name="connsiteY84" fmla="*/ 204403 h 293443"/>
                  <a:gd name="connsiteX85" fmla="*/ 295912 w 448185"/>
                  <a:gd name="connsiteY85" fmla="*/ 198028 h 293443"/>
                  <a:gd name="connsiteX86" fmla="*/ 288303 w 448185"/>
                  <a:gd name="connsiteY86" fmla="*/ 166977 h 293443"/>
                  <a:gd name="connsiteX87" fmla="*/ 288097 w 448185"/>
                  <a:gd name="connsiteY87" fmla="*/ 165229 h 293443"/>
                  <a:gd name="connsiteX88" fmla="*/ 289743 w 448185"/>
                  <a:gd name="connsiteY88" fmla="*/ 122971 h 293443"/>
                  <a:gd name="connsiteX89" fmla="*/ 290462 w 448185"/>
                  <a:gd name="connsiteY89" fmla="*/ 117316 h 293443"/>
                  <a:gd name="connsiteX90" fmla="*/ 285424 w 448185"/>
                  <a:gd name="connsiteY90" fmla="*/ 115362 h 293443"/>
                  <a:gd name="connsiteX91" fmla="*/ 285424 w 448185"/>
                  <a:gd name="connsiteY91" fmla="*/ 115362 h 293443"/>
                  <a:gd name="connsiteX92" fmla="*/ 285424 w 448185"/>
                  <a:gd name="connsiteY92" fmla="*/ 115362 h 293443"/>
                  <a:gd name="connsiteX93" fmla="*/ 270721 w 448185"/>
                  <a:gd name="connsiteY93" fmla="*/ 110221 h 293443"/>
                  <a:gd name="connsiteX94" fmla="*/ 270515 w 448185"/>
                  <a:gd name="connsiteY94" fmla="*/ 110119 h 293443"/>
                  <a:gd name="connsiteX95" fmla="*/ 270413 w 448185"/>
                  <a:gd name="connsiteY95" fmla="*/ 110119 h 293443"/>
                  <a:gd name="connsiteX96" fmla="*/ 264552 w 448185"/>
                  <a:gd name="connsiteY96" fmla="*/ 107548 h 293443"/>
                  <a:gd name="connsiteX97" fmla="*/ 264552 w 448185"/>
                  <a:gd name="connsiteY97" fmla="*/ 107548 h 293443"/>
                  <a:gd name="connsiteX98" fmla="*/ 260851 w 448185"/>
                  <a:gd name="connsiteY98" fmla="*/ 102304 h 293443"/>
                  <a:gd name="connsiteX99" fmla="*/ 258794 w 448185"/>
                  <a:gd name="connsiteY99" fmla="*/ 97472 h 293443"/>
                  <a:gd name="connsiteX100" fmla="*/ 256738 w 448185"/>
                  <a:gd name="connsiteY100" fmla="*/ 91406 h 293443"/>
                  <a:gd name="connsiteX101" fmla="*/ 254784 w 448185"/>
                  <a:gd name="connsiteY101" fmla="*/ 86162 h 293443"/>
                  <a:gd name="connsiteX102" fmla="*/ 254476 w 448185"/>
                  <a:gd name="connsiteY102" fmla="*/ 85956 h 293443"/>
                  <a:gd name="connsiteX103" fmla="*/ 238642 w 448185"/>
                  <a:gd name="connsiteY103" fmla="*/ 64467 h 293443"/>
                  <a:gd name="connsiteX104" fmla="*/ 234632 w 448185"/>
                  <a:gd name="connsiteY104" fmla="*/ 58607 h 293443"/>
                  <a:gd name="connsiteX105" fmla="*/ 212629 w 448185"/>
                  <a:gd name="connsiteY105" fmla="*/ 49250 h 293443"/>
                  <a:gd name="connsiteX106" fmla="*/ 205740 w 448185"/>
                  <a:gd name="connsiteY106" fmla="*/ 59018 h 293443"/>
                  <a:gd name="connsiteX107" fmla="*/ 203889 w 448185"/>
                  <a:gd name="connsiteY107" fmla="*/ 63130 h 293443"/>
                  <a:gd name="connsiteX108" fmla="*/ 203375 w 448185"/>
                  <a:gd name="connsiteY108" fmla="*/ 63542 h 293443"/>
                  <a:gd name="connsiteX109" fmla="*/ 203169 w 448185"/>
                  <a:gd name="connsiteY109" fmla="*/ 63645 h 293443"/>
                  <a:gd name="connsiteX110" fmla="*/ 190009 w 448185"/>
                  <a:gd name="connsiteY110" fmla="*/ 57167 h 293443"/>
                  <a:gd name="connsiteX111" fmla="*/ 188569 w 448185"/>
                  <a:gd name="connsiteY111" fmla="*/ 56242 h 293443"/>
                  <a:gd name="connsiteX112" fmla="*/ 185176 w 448185"/>
                  <a:gd name="connsiteY112" fmla="*/ 54288 h 293443"/>
                  <a:gd name="connsiteX113" fmla="*/ 178596 w 448185"/>
                  <a:gd name="connsiteY113" fmla="*/ 43492 h 293443"/>
                  <a:gd name="connsiteX114" fmla="*/ 168931 w 448185"/>
                  <a:gd name="connsiteY114" fmla="*/ 32182 h 293443"/>
                  <a:gd name="connsiteX115" fmla="*/ 168931 w 448185"/>
                  <a:gd name="connsiteY115" fmla="*/ 32182 h 293443"/>
                  <a:gd name="connsiteX116" fmla="*/ 168931 w 448185"/>
                  <a:gd name="connsiteY116" fmla="*/ 32182 h 293443"/>
                  <a:gd name="connsiteX117" fmla="*/ 155153 w 448185"/>
                  <a:gd name="connsiteY117" fmla="*/ 20255 h 293443"/>
                  <a:gd name="connsiteX118" fmla="*/ 151040 w 448185"/>
                  <a:gd name="connsiteY118" fmla="*/ 16348 h 293443"/>
                  <a:gd name="connsiteX119" fmla="*/ 129860 w 448185"/>
                  <a:gd name="connsiteY119" fmla="*/ 16348 h 293443"/>
                  <a:gd name="connsiteX120" fmla="*/ 126158 w 448185"/>
                  <a:gd name="connsiteY120" fmla="*/ 22414 h 293443"/>
                  <a:gd name="connsiteX121" fmla="*/ 125850 w 448185"/>
                  <a:gd name="connsiteY121" fmla="*/ 22928 h 293443"/>
                  <a:gd name="connsiteX122" fmla="*/ 125233 w 448185"/>
                  <a:gd name="connsiteY122" fmla="*/ 22928 h 293443"/>
                  <a:gd name="connsiteX123" fmla="*/ 84722 w 448185"/>
                  <a:gd name="connsiteY123" fmla="*/ 23237 h 293443"/>
                  <a:gd name="connsiteX124" fmla="*/ 84517 w 448185"/>
                  <a:gd name="connsiteY124" fmla="*/ 23134 h 293443"/>
                  <a:gd name="connsiteX125" fmla="*/ 84517 w 448185"/>
                  <a:gd name="connsiteY125" fmla="*/ 23134 h 293443"/>
                  <a:gd name="connsiteX126" fmla="*/ 46782 w 448185"/>
                  <a:gd name="connsiteY126" fmla="*/ 9151 h 293443"/>
                  <a:gd name="connsiteX127" fmla="*/ 46166 w 448185"/>
                  <a:gd name="connsiteY127" fmla="*/ 8945 h 293443"/>
                  <a:gd name="connsiteX128" fmla="*/ 46166 w 448185"/>
                  <a:gd name="connsiteY128" fmla="*/ 8945 h 293443"/>
                  <a:gd name="connsiteX129" fmla="*/ 46166 w 448185"/>
                  <a:gd name="connsiteY129" fmla="*/ 8945 h 293443"/>
                  <a:gd name="connsiteX130" fmla="*/ 31360 w 448185"/>
                  <a:gd name="connsiteY130" fmla="*/ 822 h 293443"/>
                  <a:gd name="connsiteX131" fmla="*/ 30229 w 448185"/>
                  <a:gd name="connsiteY131" fmla="*/ 0 h 293443"/>
                  <a:gd name="connsiteX132" fmla="*/ 0 w 448185"/>
                  <a:gd name="connsiteY132" fmla="*/ 4318 h 293443"/>
                  <a:gd name="connsiteX133" fmla="*/ 7814 w 448185"/>
                  <a:gd name="connsiteY133" fmla="*/ 15731 h 293443"/>
                  <a:gd name="connsiteX134" fmla="*/ 22209 w 448185"/>
                  <a:gd name="connsiteY134" fmla="*/ 45034 h 293443"/>
                  <a:gd name="connsiteX135" fmla="*/ 29920 w 448185"/>
                  <a:gd name="connsiteY135" fmla="*/ 54288 h 293443"/>
                  <a:gd name="connsiteX136" fmla="*/ 35370 w 448185"/>
                  <a:gd name="connsiteY136" fmla="*/ 57784 h 293443"/>
                  <a:gd name="connsiteX137" fmla="*/ 40922 w 448185"/>
                  <a:gd name="connsiteY137" fmla="*/ 61280 h 293443"/>
                  <a:gd name="connsiteX138" fmla="*/ 49867 w 448185"/>
                  <a:gd name="connsiteY138" fmla="*/ 83077 h 293443"/>
                  <a:gd name="connsiteX139" fmla="*/ 42875 w 448185"/>
                  <a:gd name="connsiteY139" fmla="*/ 84311 h 293443"/>
                  <a:gd name="connsiteX140" fmla="*/ 38557 w 448185"/>
                  <a:gd name="connsiteY140" fmla="*/ 83900 h 293443"/>
                  <a:gd name="connsiteX141" fmla="*/ 38660 w 448185"/>
                  <a:gd name="connsiteY141" fmla="*/ 84105 h 293443"/>
                  <a:gd name="connsiteX142" fmla="*/ 59840 w 448185"/>
                  <a:gd name="connsiteY142" fmla="*/ 97575 h 293443"/>
                  <a:gd name="connsiteX143" fmla="*/ 70122 w 448185"/>
                  <a:gd name="connsiteY143" fmla="*/ 105080 h 293443"/>
                  <a:gd name="connsiteX144" fmla="*/ 73310 w 448185"/>
                  <a:gd name="connsiteY144" fmla="*/ 107959 h 293443"/>
                  <a:gd name="connsiteX145" fmla="*/ 80507 w 448185"/>
                  <a:gd name="connsiteY145" fmla="*/ 125850 h 293443"/>
                  <a:gd name="connsiteX146" fmla="*/ 84517 w 448185"/>
                  <a:gd name="connsiteY146" fmla="*/ 129757 h 293443"/>
                  <a:gd name="connsiteX147" fmla="*/ 91817 w 448185"/>
                  <a:gd name="connsiteY147" fmla="*/ 140244 h 293443"/>
                  <a:gd name="connsiteX148" fmla="*/ 96238 w 448185"/>
                  <a:gd name="connsiteY148" fmla="*/ 143226 h 293443"/>
                  <a:gd name="connsiteX149" fmla="*/ 113100 w 448185"/>
                  <a:gd name="connsiteY149" fmla="*/ 163893 h 293443"/>
                  <a:gd name="connsiteX150" fmla="*/ 113820 w 448185"/>
                  <a:gd name="connsiteY150" fmla="*/ 164818 h 293443"/>
                  <a:gd name="connsiteX151" fmla="*/ 117830 w 448185"/>
                  <a:gd name="connsiteY151" fmla="*/ 159163 h 293443"/>
                  <a:gd name="connsiteX152" fmla="*/ 116391 w 448185"/>
                  <a:gd name="connsiteY152" fmla="*/ 153611 h 293443"/>
                  <a:gd name="connsiteX153" fmla="*/ 113923 w 448185"/>
                  <a:gd name="connsiteY153" fmla="*/ 147030 h 293443"/>
                  <a:gd name="connsiteX154" fmla="*/ 105389 w 448185"/>
                  <a:gd name="connsiteY154" fmla="*/ 142712 h 293443"/>
                  <a:gd name="connsiteX155" fmla="*/ 102304 w 448185"/>
                  <a:gd name="connsiteY155" fmla="*/ 142404 h 293443"/>
                  <a:gd name="connsiteX156" fmla="*/ 99323 w 448185"/>
                  <a:gd name="connsiteY156" fmla="*/ 135823 h 293443"/>
                  <a:gd name="connsiteX157" fmla="*/ 97369 w 448185"/>
                  <a:gd name="connsiteY157" fmla="*/ 128215 h 293443"/>
                  <a:gd name="connsiteX158" fmla="*/ 86368 w 448185"/>
                  <a:gd name="connsiteY158" fmla="*/ 105697 h 293443"/>
                  <a:gd name="connsiteX159" fmla="*/ 77422 w 448185"/>
                  <a:gd name="connsiteY159" fmla="*/ 93256 h 293443"/>
                  <a:gd name="connsiteX160" fmla="*/ 68888 w 448185"/>
                  <a:gd name="connsiteY160" fmla="*/ 82460 h 293443"/>
                  <a:gd name="connsiteX161" fmla="*/ 56550 w 448185"/>
                  <a:gd name="connsiteY161" fmla="*/ 65907 h 293443"/>
                  <a:gd name="connsiteX162" fmla="*/ 56550 w 448185"/>
                  <a:gd name="connsiteY162" fmla="*/ 60868 h 293443"/>
                  <a:gd name="connsiteX163" fmla="*/ 57270 w 448185"/>
                  <a:gd name="connsiteY163" fmla="*/ 57475 h 293443"/>
                  <a:gd name="connsiteX164" fmla="*/ 51512 w 448185"/>
                  <a:gd name="connsiteY164" fmla="*/ 54494 h 293443"/>
                  <a:gd name="connsiteX165" fmla="*/ 46063 w 448185"/>
                  <a:gd name="connsiteY165" fmla="*/ 52437 h 293443"/>
                  <a:gd name="connsiteX166" fmla="*/ 36603 w 448185"/>
                  <a:gd name="connsiteY166" fmla="*/ 39585 h 293443"/>
                  <a:gd name="connsiteX167" fmla="*/ 29920 w 448185"/>
                  <a:gd name="connsiteY167" fmla="*/ 16862 h 293443"/>
                  <a:gd name="connsiteX168" fmla="*/ 30537 w 448185"/>
                  <a:gd name="connsiteY168" fmla="*/ 12544 h 293443"/>
                  <a:gd name="connsiteX169" fmla="*/ 36501 w 448185"/>
                  <a:gd name="connsiteY169" fmla="*/ 14086 h 293443"/>
                  <a:gd name="connsiteX170" fmla="*/ 36912 w 448185"/>
                  <a:gd name="connsiteY170" fmla="*/ 14600 h 293443"/>
                  <a:gd name="connsiteX171" fmla="*/ 40408 w 448185"/>
                  <a:gd name="connsiteY171" fmla="*/ 16657 h 293443"/>
                  <a:gd name="connsiteX172" fmla="*/ 44623 w 448185"/>
                  <a:gd name="connsiteY172" fmla="*/ 16142 h 293443"/>
                  <a:gd name="connsiteX173" fmla="*/ 49764 w 448185"/>
                  <a:gd name="connsiteY173" fmla="*/ 20564 h 293443"/>
                  <a:gd name="connsiteX174" fmla="*/ 54185 w 448185"/>
                  <a:gd name="connsiteY174" fmla="*/ 21695 h 293443"/>
                  <a:gd name="connsiteX175" fmla="*/ 59018 w 448185"/>
                  <a:gd name="connsiteY175" fmla="*/ 22209 h 293443"/>
                  <a:gd name="connsiteX176" fmla="*/ 59635 w 448185"/>
                  <a:gd name="connsiteY176" fmla="*/ 25602 h 293443"/>
                  <a:gd name="connsiteX177" fmla="*/ 63542 w 448185"/>
                  <a:gd name="connsiteY177" fmla="*/ 42156 h 293443"/>
                  <a:gd name="connsiteX178" fmla="*/ 68477 w 448185"/>
                  <a:gd name="connsiteY178" fmla="*/ 54699 h 293443"/>
                  <a:gd name="connsiteX179" fmla="*/ 67757 w 448185"/>
                  <a:gd name="connsiteY179" fmla="*/ 60149 h 293443"/>
                  <a:gd name="connsiteX180" fmla="*/ 69608 w 448185"/>
                  <a:gd name="connsiteY180" fmla="*/ 65907 h 293443"/>
                  <a:gd name="connsiteX181" fmla="*/ 72898 w 448185"/>
                  <a:gd name="connsiteY181" fmla="*/ 63747 h 293443"/>
                  <a:gd name="connsiteX182" fmla="*/ 74441 w 448185"/>
                  <a:gd name="connsiteY182" fmla="*/ 63028 h 293443"/>
                  <a:gd name="connsiteX183" fmla="*/ 74441 w 448185"/>
                  <a:gd name="connsiteY183" fmla="*/ 63028 h 293443"/>
                  <a:gd name="connsiteX184" fmla="*/ 85339 w 448185"/>
                  <a:gd name="connsiteY184" fmla="*/ 72693 h 293443"/>
                  <a:gd name="connsiteX185" fmla="*/ 93256 w 448185"/>
                  <a:gd name="connsiteY185" fmla="*/ 77936 h 293443"/>
                  <a:gd name="connsiteX186" fmla="*/ 98295 w 448185"/>
                  <a:gd name="connsiteY186" fmla="*/ 82255 h 293443"/>
                  <a:gd name="connsiteX187" fmla="*/ 105286 w 448185"/>
                  <a:gd name="connsiteY187" fmla="*/ 91714 h 293443"/>
                  <a:gd name="connsiteX188" fmla="*/ 112381 w 448185"/>
                  <a:gd name="connsiteY188" fmla="*/ 96958 h 293443"/>
                  <a:gd name="connsiteX189" fmla="*/ 115774 w 448185"/>
                  <a:gd name="connsiteY189" fmla="*/ 100042 h 293443"/>
                  <a:gd name="connsiteX190" fmla="*/ 119372 w 448185"/>
                  <a:gd name="connsiteY190" fmla="*/ 102613 h 293443"/>
                  <a:gd name="connsiteX191" fmla="*/ 119475 w 448185"/>
                  <a:gd name="connsiteY191" fmla="*/ 110735 h 293443"/>
                  <a:gd name="connsiteX192" fmla="*/ 128626 w 448185"/>
                  <a:gd name="connsiteY192" fmla="*/ 121531 h 293443"/>
                  <a:gd name="connsiteX193" fmla="*/ 136646 w 448185"/>
                  <a:gd name="connsiteY193" fmla="*/ 127598 h 293443"/>
                  <a:gd name="connsiteX194" fmla="*/ 141478 w 448185"/>
                  <a:gd name="connsiteY194" fmla="*/ 133561 h 293443"/>
                  <a:gd name="connsiteX195" fmla="*/ 174894 w 448185"/>
                  <a:gd name="connsiteY195" fmla="*/ 171193 h 293443"/>
                  <a:gd name="connsiteX196" fmla="*/ 182092 w 448185"/>
                  <a:gd name="connsiteY196" fmla="*/ 185896 h 293443"/>
                  <a:gd name="connsiteX197" fmla="*/ 183017 w 448185"/>
                  <a:gd name="connsiteY197" fmla="*/ 188363 h 293443"/>
                  <a:gd name="connsiteX198" fmla="*/ 183531 w 448185"/>
                  <a:gd name="connsiteY198" fmla="*/ 191756 h 293443"/>
                  <a:gd name="connsiteX199" fmla="*/ 192168 w 448185"/>
                  <a:gd name="connsiteY199" fmla="*/ 209338 h 293443"/>
                  <a:gd name="connsiteX200" fmla="*/ 192271 w 448185"/>
                  <a:gd name="connsiteY200" fmla="*/ 212114 h 293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</a:cxnLst>
                <a:rect l="l" t="t" r="r" b="b"/>
                <a:pathLst>
                  <a:path w="448185" h="293443">
                    <a:moveTo>
                      <a:pt x="192271" y="212114"/>
                    </a:moveTo>
                    <a:cubicBezTo>
                      <a:pt x="192271" y="213862"/>
                      <a:pt x="192168" y="215610"/>
                      <a:pt x="191756" y="217050"/>
                    </a:cubicBezTo>
                    <a:cubicBezTo>
                      <a:pt x="197926" y="217153"/>
                      <a:pt x="206254" y="222910"/>
                      <a:pt x="209955" y="226201"/>
                    </a:cubicBezTo>
                    <a:cubicBezTo>
                      <a:pt x="212320" y="228257"/>
                      <a:pt x="214274" y="230519"/>
                      <a:pt x="216227" y="232781"/>
                    </a:cubicBezTo>
                    <a:cubicBezTo>
                      <a:pt x="218489" y="235351"/>
                      <a:pt x="220751" y="238025"/>
                      <a:pt x="223527" y="240184"/>
                    </a:cubicBezTo>
                    <a:cubicBezTo>
                      <a:pt x="227126" y="242960"/>
                      <a:pt x="231033" y="244297"/>
                      <a:pt x="235146" y="245633"/>
                    </a:cubicBezTo>
                    <a:cubicBezTo>
                      <a:pt x="236688" y="246147"/>
                      <a:pt x="238436" y="246661"/>
                      <a:pt x="240081" y="247381"/>
                    </a:cubicBezTo>
                    <a:cubicBezTo>
                      <a:pt x="243885" y="248821"/>
                      <a:pt x="247381" y="250980"/>
                      <a:pt x="250774" y="252933"/>
                    </a:cubicBezTo>
                    <a:cubicBezTo>
                      <a:pt x="254476" y="255093"/>
                      <a:pt x="257972" y="257252"/>
                      <a:pt x="261879" y="258589"/>
                    </a:cubicBezTo>
                    <a:cubicBezTo>
                      <a:pt x="265580" y="259925"/>
                      <a:pt x="269487" y="260439"/>
                      <a:pt x="273394" y="261056"/>
                    </a:cubicBezTo>
                    <a:cubicBezTo>
                      <a:pt x="277918" y="261776"/>
                      <a:pt x="282648" y="262393"/>
                      <a:pt x="287069" y="264346"/>
                    </a:cubicBezTo>
                    <a:cubicBezTo>
                      <a:pt x="293752" y="267122"/>
                      <a:pt x="299305" y="272058"/>
                      <a:pt x="304651" y="276890"/>
                    </a:cubicBezTo>
                    <a:cubicBezTo>
                      <a:pt x="306296" y="278330"/>
                      <a:pt x="308044" y="279872"/>
                      <a:pt x="309792" y="281311"/>
                    </a:cubicBezTo>
                    <a:cubicBezTo>
                      <a:pt x="314419" y="281106"/>
                      <a:pt x="319663" y="279666"/>
                      <a:pt x="326757" y="276582"/>
                    </a:cubicBezTo>
                    <a:cubicBezTo>
                      <a:pt x="329739" y="275245"/>
                      <a:pt x="332721" y="274731"/>
                      <a:pt x="335394" y="274731"/>
                    </a:cubicBezTo>
                    <a:cubicBezTo>
                      <a:pt x="341460" y="274731"/>
                      <a:pt x="346704" y="277301"/>
                      <a:pt x="350817" y="279358"/>
                    </a:cubicBezTo>
                    <a:cubicBezTo>
                      <a:pt x="351948" y="279872"/>
                      <a:pt x="353079" y="280489"/>
                      <a:pt x="354107" y="280900"/>
                    </a:cubicBezTo>
                    <a:cubicBezTo>
                      <a:pt x="357397" y="282340"/>
                      <a:pt x="363361" y="287686"/>
                      <a:pt x="369530" y="293444"/>
                    </a:cubicBezTo>
                    <a:cubicBezTo>
                      <a:pt x="378886" y="278330"/>
                      <a:pt x="380120" y="277301"/>
                      <a:pt x="380737" y="277096"/>
                    </a:cubicBezTo>
                    <a:cubicBezTo>
                      <a:pt x="380737" y="277096"/>
                      <a:pt x="380840" y="277096"/>
                      <a:pt x="380840" y="277096"/>
                    </a:cubicBezTo>
                    <a:cubicBezTo>
                      <a:pt x="381045" y="277096"/>
                      <a:pt x="381251" y="276993"/>
                      <a:pt x="381559" y="276993"/>
                    </a:cubicBezTo>
                    <a:lnTo>
                      <a:pt x="381559" y="276993"/>
                    </a:lnTo>
                    <a:cubicBezTo>
                      <a:pt x="382176" y="276993"/>
                      <a:pt x="382999" y="277096"/>
                      <a:pt x="384233" y="277096"/>
                    </a:cubicBezTo>
                    <a:cubicBezTo>
                      <a:pt x="387729" y="277301"/>
                      <a:pt x="398422" y="278021"/>
                      <a:pt x="399244" y="275451"/>
                    </a:cubicBezTo>
                    <a:cubicBezTo>
                      <a:pt x="399861" y="273394"/>
                      <a:pt x="394720" y="268459"/>
                      <a:pt x="391944" y="265786"/>
                    </a:cubicBezTo>
                    <a:cubicBezTo>
                      <a:pt x="388962" y="262907"/>
                      <a:pt x="387934" y="261879"/>
                      <a:pt x="387934" y="260850"/>
                    </a:cubicBezTo>
                    <a:cubicBezTo>
                      <a:pt x="387934" y="260850"/>
                      <a:pt x="387934" y="260748"/>
                      <a:pt x="387934" y="260748"/>
                    </a:cubicBezTo>
                    <a:cubicBezTo>
                      <a:pt x="387934" y="260336"/>
                      <a:pt x="388140" y="260028"/>
                      <a:pt x="388448" y="259822"/>
                    </a:cubicBezTo>
                    <a:cubicBezTo>
                      <a:pt x="388757" y="259411"/>
                      <a:pt x="389168" y="257046"/>
                      <a:pt x="389477" y="255504"/>
                    </a:cubicBezTo>
                    <a:cubicBezTo>
                      <a:pt x="390196" y="251391"/>
                      <a:pt x="390813" y="247895"/>
                      <a:pt x="393178" y="247895"/>
                    </a:cubicBezTo>
                    <a:cubicBezTo>
                      <a:pt x="393178" y="247895"/>
                      <a:pt x="393178" y="247895"/>
                      <a:pt x="393178" y="247895"/>
                    </a:cubicBezTo>
                    <a:cubicBezTo>
                      <a:pt x="393692" y="247895"/>
                      <a:pt x="394926" y="247895"/>
                      <a:pt x="396674" y="247998"/>
                    </a:cubicBezTo>
                    <a:cubicBezTo>
                      <a:pt x="396879" y="247998"/>
                      <a:pt x="396982" y="247998"/>
                      <a:pt x="397188" y="247998"/>
                    </a:cubicBezTo>
                    <a:cubicBezTo>
                      <a:pt x="400375" y="248101"/>
                      <a:pt x="406647" y="248204"/>
                      <a:pt x="411685" y="248307"/>
                    </a:cubicBezTo>
                    <a:cubicBezTo>
                      <a:pt x="413536" y="248307"/>
                      <a:pt x="415181" y="248307"/>
                      <a:pt x="416518" y="248307"/>
                    </a:cubicBezTo>
                    <a:lnTo>
                      <a:pt x="417546" y="248307"/>
                    </a:lnTo>
                    <a:cubicBezTo>
                      <a:pt x="417546" y="248307"/>
                      <a:pt x="417546" y="248307"/>
                      <a:pt x="417546" y="248307"/>
                    </a:cubicBezTo>
                    <a:lnTo>
                      <a:pt x="418266" y="248307"/>
                    </a:lnTo>
                    <a:cubicBezTo>
                      <a:pt x="418780" y="248307"/>
                      <a:pt x="418985" y="248204"/>
                      <a:pt x="419088" y="248204"/>
                    </a:cubicBezTo>
                    <a:cubicBezTo>
                      <a:pt x="419397" y="247895"/>
                      <a:pt x="420116" y="246867"/>
                      <a:pt x="420630" y="245942"/>
                    </a:cubicBezTo>
                    <a:cubicBezTo>
                      <a:pt x="422378" y="243166"/>
                      <a:pt x="424743" y="239464"/>
                      <a:pt x="427314" y="238539"/>
                    </a:cubicBezTo>
                    <a:cubicBezTo>
                      <a:pt x="427314" y="238539"/>
                      <a:pt x="427314" y="238539"/>
                      <a:pt x="427314" y="238539"/>
                    </a:cubicBezTo>
                    <a:cubicBezTo>
                      <a:pt x="427314" y="238539"/>
                      <a:pt x="427314" y="238539"/>
                      <a:pt x="427314" y="238539"/>
                    </a:cubicBezTo>
                    <a:cubicBezTo>
                      <a:pt x="427314" y="238539"/>
                      <a:pt x="427314" y="238539"/>
                      <a:pt x="427314" y="238539"/>
                    </a:cubicBezTo>
                    <a:cubicBezTo>
                      <a:pt x="427314" y="238539"/>
                      <a:pt x="427314" y="238539"/>
                      <a:pt x="427314" y="238539"/>
                    </a:cubicBezTo>
                    <a:cubicBezTo>
                      <a:pt x="427314" y="238539"/>
                      <a:pt x="427314" y="238539"/>
                      <a:pt x="427314" y="238539"/>
                    </a:cubicBezTo>
                    <a:cubicBezTo>
                      <a:pt x="427622" y="238436"/>
                      <a:pt x="427931" y="238333"/>
                      <a:pt x="428136" y="238333"/>
                    </a:cubicBezTo>
                    <a:cubicBezTo>
                      <a:pt x="428136" y="238333"/>
                      <a:pt x="428239" y="238333"/>
                      <a:pt x="428239" y="238333"/>
                    </a:cubicBezTo>
                    <a:cubicBezTo>
                      <a:pt x="429267" y="238333"/>
                      <a:pt x="431221" y="238744"/>
                      <a:pt x="435128" y="242446"/>
                    </a:cubicBezTo>
                    <a:cubicBezTo>
                      <a:pt x="435745" y="241623"/>
                      <a:pt x="436259" y="240595"/>
                      <a:pt x="436773" y="239464"/>
                    </a:cubicBezTo>
                    <a:cubicBezTo>
                      <a:pt x="436465" y="239053"/>
                      <a:pt x="436259" y="238744"/>
                      <a:pt x="436053" y="238436"/>
                    </a:cubicBezTo>
                    <a:cubicBezTo>
                      <a:pt x="433174" y="234118"/>
                      <a:pt x="433174" y="229696"/>
                      <a:pt x="433586" y="225995"/>
                    </a:cubicBezTo>
                    <a:cubicBezTo>
                      <a:pt x="433791" y="224247"/>
                      <a:pt x="434100" y="222499"/>
                      <a:pt x="434614" y="220648"/>
                    </a:cubicBezTo>
                    <a:cubicBezTo>
                      <a:pt x="433380" y="218386"/>
                      <a:pt x="432557" y="215919"/>
                      <a:pt x="432249" y="213554"/>
                    </a:cubicBezTo>
                    <a:cubicBezTo>
                      <a:pt x="431426" y="206151"/>
                      <a:pt x="436876" y="200290"/>
                      <a:pt x="442634" y="198131"/>
                    </a:cubicBezTo>
                    <a:cubicBezTo>
                      <a:pt x="443970" y="195972"/>
                      <a:pt x="445924" y="194327"/>
                      <a:pt x="448186" y="193196"/>
                    </a:cubicBezTo>
                    <a:cubicBezTo>
                      <a:pt x="448186" y="192887"/>
                      <a:pt x="448083" y="192682"/>
                      <a:pt x="447980" y="192476"/>
                    </a:cubicBezTo>
                    <a:lnTo>
                      <a:pt x="447980" y="192476"/>
                    </a:lnTo>
                    <a:cubicBezTo>
                      <a:pt x="447158" y="189392"/>
                      <a:pt x="446027" y="189597"/>
                      <a:pt x="443353" y="190214"/>
                    </a:cubicBezTo>
                    <a:cubicBezTo>
                      <a:pt x="441194" y="190728"/>
                      <a:pt x="438418" y="191345"/>
                      <a:pt x="435745" y="189597"/>
                    </a:cubicBezTo>
                    <a:cubicBezTo>
                      <a:pt x="432043" y="187232"/>
                      <a:pt x="428959" y="187849"/>
                      <a:pt x="422276" y="189186"/>
                    </a:cubicBezTo>
                    <a:cubicBezTo>
                      <a:pt x="420014" y="189597"/>
                      <a:pt x="417546" y="190111"/>
                      <a:pt x="414461" y="190625"/>
                    </a:cubicBezTo>
                    <a:cubicBezTo>
                      <a:pt x="413742" y="192065"/>
                      <a:pt x="412816" y="193402"/>
                      <a:pt x="411788" y="194430"/>
                    </a:cubicBezTo>
                    <a:cubicBezTo>
                      <a:pt x="410246" y="195972"/>
                      <a:pt x="408395" y="197206"/>
                      <a:pt x="406133" y="198028"/>
                    </a:cubicBezTo>
                    <a:cubicBezTo>
                      <a:pt x="403871" y="200496"/>
                      <a:pt x="400787" y="202141"/>
                      <a:pt x="397393" y="202758"/>
                    </a:cubicBezTo>
                    <a:cubicBezTo>
                      <a:pt x="397393" y="202964"/>
                      <a:pt x="397291" y="203272"/>
                      <a:pt x="397291" y="203581"/>
                    </a:cubicBezTo>
                    <a:cubicBezTo>
                      <a:pt x="398936" y="205431"/>
                      <a:pt x="400170" y="207488"/>
                      <a:pt x="400889" y="209544"/>
                    </a:cubicBezTo>
                    <a:cubicBezTo>
                      <a:pt x="402329" y="213657"/>
                      <a:pt x="401918" y="218592"/>
                      <a:pt x="399964" y="222088"/>
                    </a:cubicBezTo>
                    <a:cubicBezTo>
                      <a:pt x="398216" y="225070"/>
                      <a:pt x="395748" y="227640"/>
                      <a:pt x="393178" y="229080"/>
                    </a:cubicBezTo>
                    <a:cubicBezTo>
                      <a:pt x="392355" y="229491"/>
                      <a:pt x="391430" y="229902"/>
                      <a:pt x="390299" y="230313"/>
                    </a:cubicBezTo>
                    <a:cubicBezTo>
                      <a:pt x="389682" y="230828"/>
                      <a:pt x="388962" y="231342"/>
                      <a:pt x="388346" y="231856"/>
                    </a:cubicBezTo>
                    <a:cubicBezTo>
                      <a:pt x="386083" y="233501"/>
                      <a:pt x="384850" y="234426"/>
                      <a:pt x="385158" y="236071"/>
                    </a:cubicBezTo>
                    <a:cubicBezTo>
                      <a:pt x="385467" y="237819"/>
                      <a:pt x="384850" y="238642"/>
                      <a:pt x="384233" y="239053"/>
                    </a:cubicBezTo>
                    <a:cubicBezTo>
                      <a:pt x="382691" y="240081"/>
                      <a:pt x="379709" y="239361"/>
                      <a:pt x="375082" y="236894"/>
                    </a:cubicBezTo>
                    <a:cubicBezTo>
                      <a:pt x="374259" y="237614"/>
                      <a:pt x="373334" y="238230"/>
                      <a:pt x="372511" y="238642"/>
                    </a:cubicBezTo>
                    <a:cubicBezTo>
                      <a:pt x="368913" y="240287"/>
                      <a:pt x="366445" y="241212"/>
                      <a:pt x="362127" y="241315"/>
                    </a:cubicBezTo>
                    <a:cubicBezTo>
                      <a:pt x="362127" y="241315"/>
                      <a:pt x="362024" y="241315"/>
                      <a:pt x="362024" y="241315"/>
                    </a:cubicBezTo>
                    <a:cubicBezTo>
                      <a:pt x="359453" y="241315"/>
                      <a:pt x="356780" y="240595"/>
                      <a:pt x="354210" y="239361"/>
                    </a:cubicBezTo>
                    <a:cubicBezTo>
                      <a:pt x="352051" y="239978"/>
                      <a:pt x="349891" y="240595"/>
                      <a:pt x="347938" y="241212"/>
                    </a:cubicBezTo>
                    <a:cubicBezTo>
                      <a:pt x="343928" y="242343"/>
                      <a:pt x="340741" y="243269"/>
                      <a:pt x="339507" y="243474"/>
                    </a:cubicBezTo>
                    <a:cubicBezTo>
                      <a:pt x="337245" y="243885"/>
                      <a:pt x="334571" y="241932"/>
                      <a:pt x="331384" y="239567"/>
                    </a:cubicBezTo>
                    <a:cubicBezTo>
                      <a:pt x="328402" y="237408"/>
                      <a:pt x="325009" y="234940"/>
                      <a:pt x="322542" y="235043"/>
                    </a:cubicBezTo>
                    <a:cubicBezTo>
                      <a:pt x="315550" y="235454"/>
                      <a:pt x="313082" y="223322"/>
                      <a:pt x="312260" y="218181"/>
                    </a:cubicBezTo>
                    <a:cubicBezTo>
                      <a:pt x="312260" y="217975"/>
                      <a:pt x="312157" y="217872"/>
                      <a:pt x="312157" y="217667"/>
                    </a:cubicBezTo>
                    <a:cubicBezTo>
                      <a:pt x="306708" y="215508"/>
                      <a:pt x="302800" y="210572"/>
                      <a:pt x="301772" y="204403"/>
                    </a:cubicBezTo>
                    <a:cubicBezTo>
                      <a:pt x="299510" y="202244"/>
                      <a:pt x="297454" y="200188"/>
                      <a:pt x="295912" y="198028"/>
                    </a:cubicBezTo>
                    <a:cubicBezTo>
                      <a:pt x="290874" y="191139"/>
                      <a:pt x="289228" y="176025"/>
                      <a:pt x="288303" y="166977"/>
                    </a:cubicBezTo>
                    <a:lnTo>
                      <a:pt x="288097" y="165229"/>
                    </a:lnTo>
                    <a:cubicBezTo>
                      <a:pt x="287069" y="155976"/>
                      <a:pt x="285424" y="140347"/>
                      <a:pt x="289743" y="122971"/>
                    </a:cubicBezTo>
                    <a:cubicBezTo>
                      <a:pt x="290257" y="120915"/>
                      <a:pt x="290462" y="119064"/>
                      <a:pt x="290462" y="117316"/>
                    </a:cubicBezTo>
                    <a:cubicBezTo>
                      <a:pt x="287686" y="115671"/>
                      <a:pt x="286247" y="115260"/>
                      <a:pt x="285424" y="115362"/>
                    </a:cubicBezTo>
                    <a:cubicBezTo>
                      <a:pt x="285424" y="115362"/>
                      <a:pt x="285424" y="115362"/>
                      <a:pt x="285424" y="115362"/>
                    </a:cubicBezTo>
                    <a:cubicBezTo>
                      <a:pt x="285424" y="115362"/>
                      <a:pt x="285424" y="115362"/>
                      <a:pt x="285424" y="115362"/>
                    </a:cubicBezTo>
                    <a:cubicBezTo>
                      <a:pt x="281928" y="115568"/>
                      <a:pt x="275759" y="112689"/>
                      <a:pt x="270721" y="110221"/>
                    </a:cubicBezTo>
                    <a:cubicBezTo>
                      <a:pt x="270618" y="110221"/>
                      <a:pt x="270618" y="110119"/>
                      <a:pt x="270515" y="110119"/>
                    </a:cubicBezTo>
                    <a:cubicBezTo>
                      <a:pt x="270515" y="110119"/>
                      <a:pt x="270515" y="110119"/>
                      <a:pt x="270413" y="110119"/>
                    </a:cubicBezTo>
                    <a:cubicBezTo>
                      <a:pt x="268151" y="108988"/>
                      <a:pt x="265375" y="107651"/>
                      <a:pt x="264552" y="107548"/>
                    </a:cubicBezTo>
                    <a:cubicBezTo>
                      <a:pt x="264552" y="107548"/>
                      <a:pt x="264552" y="107548"/>
                      <a:pt x="264552" y="107548"/>
                    </a:cubicBezTo>
                    <a:cubicBezTo>
                      <a:pt x="262393" y="107548"/>
                      <a:pt x="261673" y="104978"/>
                      <a:pt x="260851" y="102304"/>
                    </a:cubicBezTo>
                    <a:cubicBezTo>
                      <a:pt x="260336" y="100659"/>
                      <a:pt x="259720" y="98706"/>
                      <a:pt x="258794" y="97472"/>
                    </a:cubicBezTo>
                    <a:cubicBezTo>
                      <a:pt x="257663" y="95827"/>
                      <a:pt x="257149" y="93565"/>
                      <a:pt x="256738" y="91406"/>
                    </a:cubicBezTo>
                    <a:cubicBezTo>
                      <a:pt x="256327" y="89246"/>
                      <a:pt x="255915" y="87190"/>
                      <a:pt x="254784" y="86162"/>
                    </a:cubicBezTo>
                    <a:cubicBezTo>
                      <a:pt x="254681" y="86059"/>
                      <a:pt x="254579" y="85956"/>
                      <a:pt x="254476" y="85956"/>
                    </a:cubicBezTo>
                    <a:cubicBezTo>
                      <a:pt x="251597" y="83797"/>
                      <a:pt x="242446" y="75058"/>
                      <a:pt x="238642" y="64467"/>
                    </a:cubicBezTo>
                    <a:cubicBezTo>
                      <a:pt x="237819" y="62308"/>
                      <a:pt x="236380" y="60354"/>
                      <a:pt x="234632" y="58607"/>
                    </a:cubicBezTo>
                    <a:cubicBezTo>
                      <a:pt x="228257" y="52643"/>
                      <a:pt x="217256" y="49558"/>
                      <a:pt x="212629" y="49250"/>
                    </a:cubicBezTo>
                    <a:cubicBezTo>
                      <a:pt x="209236" y="49044"/>
                      <a:pt x="207076" y="55008"/>
                      <a:pt x="205740" y="59018"/>
                    </a:cubicBezTo>
                    <a:cubicBezTo>
                      <a:pt x="204917" y="61280"/>
                      <a:pt x="204506" y="62514"/>
                      <a:pt x="203889" y="63130"/>
                    </a:cubicBezTo>
                    <a:cubicBezTo>
                      <a:pt x="203683" y="63336"/>
                      <a:pt x="203581" y="63439"/>
                      <a:pt x="203375" y="63542"/>
                    </a:cubicBezTo>
                    <a:cubicBezTo>
                      <a:pt x="203272" y="63542"/>
                      <a:pt x="203169" y="63645"/>
                      <a:pt x="203169" y="63645"/>
                    </a:cubicBezTo>
                    <a:cubicBezTo>
                      <a:pt x="201730" y="63953"/>
                      <a:pt x="198954" y="62514"/>
                      <a:pt x="190009" y="57167"/>
                    </a:cubicBezTo>
                    <a:cubicBezTo>
                      <a:pt x="189495" y="56859"/>
                      <a:pt x="188980" y="56550"/>
                      <a:pt x="188569" y="56242"/>
                    </a:cubicBezTo>
                    <a:cubicBezTo>
                      <a:pt x="187130" y="55419"/>
                      <a:pt x="185896" y="54699"/>
                      <a:pt x="185176" y="54288"/>
                    </a:cubicBezTo>
                    <a:cubicBezTo>
                      <a:pt x="181475" y="52335"/>
                      <a:pt x="179110" y="48530"/>
                      <a:pt x="178596" y="43492"/>
                    </a:cubicBezTo>
                    <a:cubicBezTo>
                      <a:pt x="178184" y="39585"/>
                      <a:pt x="170782" y="32799"/>
                      <a:pt x="168931" y="32182"/>
                    </a:cubicBezTo>
                    <a:cubicBezTo>
                      <a:pt x="168931" y="32182"/>
                      <a:pt x="168931" y="32182"/>
                      <a:pt x="168931" y="32182"/>
                    </a:cubicBezTo>
                    <a:cubicBezTo>
                      <a:pt x="168931" y="32182"/>
                      <a:pt x="168931" y="32182"/>
                      <a:pt x="168931" y="32182"/>
                    </a:cubicBezTo>
                    <a:cubicBezTo>
                      <a:pt x="167697" y="31668"/>
                      <a:pt x="163070" y="27658"/>
                      <a:pt x="155153" y="20255"/>
                    </a:cubicBezTo>
                    <a:cubicBezTo>
                      <a:pt x="153817" y="18919"/>
                      <a:pt x="152377" y="17685"/>
                      <a:pt x="151040" y="16348"/>
                    </a:cubicBezTo>
                    <a:lnTo>
                      <a:pt x="129860" y="16348"/>
                    </a:lnTo>
                    <a:cubicBezTo>
                      <a:pt x="128626" y="18404"/>
                      <a:pt x="127392" y="20461"/>
                      <a:pt x="126158" y="22414"/>
                    </a:cubicBezTo>
                    <a:lnTo>
                      <a:pt x="125850" y="22928"/>
                    </a:lnTo>
                    <a:lnTo>
                      <a:pt x="125233" y="22928"/>
                    </a:lnTo>
                    <a:lnTo>
                      <a:pt x="84722" y="23237"/>
                    </a:lnTo>
                    <a:lnTo>
                      <a:pt x="84517" y="23134"/>
                    </a:lnTo>
                    <a:cubicBezTo>
                      <a:pt x="84517" y="23134"/>
                      <a:pt x="84517" y="23134"/>
                      <a:pt x="84517" y="23134"/>
                    </a:cubicBezTo>
                    <a:cubicBezTo>
                      <a:pt x="83386" y="22723"/>
                      <a:pt x="52437" y="10590"/>
                      <a:pt x="46782" y="9151"/>
                    </a:cubicBezTo>
                    <a:cubicBezTo>
                      <a:pt x="46577" y="9151"/>
                      <a:pt x="46371" y="9048"/>
                      <a:pt x="46166" y="8945"/>
                    </a:cubicBezTo>
                    <a:cubicBezTo>
                      <a:pt x="46166" y="8945"/>
                      <a:pt x="46166" y="8945"/>
                      <a:pt x="46166" y="8945"/>
                    </a:cubicBezTo>
                    <a:cubicBezTo>
                      <a:pt x="46166" y="8945"/>
                      <a:pt x="46166" y="8945"/>
                      <a:pt x="46166" y="8945"/>
                    </a:cubicBezTo>
                    <a:cubicBezTo>
                      <a:pt x="41539" y="7506"/>
                      <a:pt x="34547" y="2982"/>
                      <a:pt x="31360" y="822"/>
                    </a:cubicBezTo>
                    <a:cubicBezTo>
                      <a:pt x="30846" y="514"/>
                      <a:pt x="30434" y="206"/>
                      <a:pt x="30229" y="0"/>
                    </a:cubicBezTo>
                    <a:cubicBezTo>
                      <a:pt x="20152" y="1439"/>
                      <a:pt x="10076" y="2879"/>
                      <a:pt x="0" y="4318"/>
                    </a:cubicBezTo>
                    <a:cubicBezTo>
                      <a:pt x="2056" y="8123"/>
                      <a:pt x="4730" y="11927"/>
                      <a:pt x="7814" y="15731"/>
                    </a:cubicBezTo>
                    <a:cubicBezTo>
                      <a:pt x="15012" y="24368"/>
                      <a:pt x="20667" y="38865"/>
                      <a:pt x="22209" y="45034"/>
                    </a:cubicBezTo>
                    <a:cubicBezTo>
                      <a:pt x="25293" y="47811"/>
                      <a:pt x="27864" y="50792"/>
                      <a:pt x="29920" y="54288"/>
                    </a:cubicBezTo>
                    <a:cubicBezTo>
                      <a:pt x="31565" y="55419"/>
                      <a:pt x="33416" y="56550"/>
                      <a:pt x="35370" y="57784"/>
                    </a:cubicBezTo>
                    <a:cubicBezTo>
                      <a:pt x="37220" y="58915"/>
                      <a:pt x="39071" y="60149"/>
                      <a:pt x="40922" y="61280"/>
                    </a:cubicBezTo>
                    <a:cubicBezTo>
                      <a:pt x="50073" y="67346"/>
                      <a:pt x="50587" y="80096"/>
                      <a:pt x="49867" y="83077"/>
                    </a:cubicBezTo>
                    <a:cubicBezTo>
                      <a:pt x="49250" y="85648"/>
                      <a:pt x="45857" y="84928"/>
                      <a:pt x="42875" y="84311"/>
                    </a:cubicBezTo>
                    <a:cubicBezTo>
                      <a:pt x="41539" y="84003"/>
                      <a:pt x="39071" y="83591"/>
                      <a:pt x="38557" y="83900"/>
                    </a:cubicBezTo>
                    <a:cubicBezTo>
                      <a:pt x="38557" y="83900"/>
                      <a:pt x="38557" y="83900"/>
                      <a:pt x="38660" y="84105"/>
                    </a:cubicBezTo>
                    <a:cubicBezTo>
                      <a:pt x="46680" y="86779"/>
                      <a:pt x="53980" y="91406"/>
                      <a:pt x="59840" y="97575"/>
                    </a:cubicBezTo>
                    <a:cubicBezTo>
                      <a:pt x="62822" y="98397"/>
                      <a:pt x="65598" y="100968"/>
                      <a:pt x="70122" y="105080"/>
                    </a:cubicBezTo>
                    <a:cubicBezTo>
                      <a:pt x="71048" y="106006"/>
                      <a:pt x="72179" y="106931"/>
                      <a:pt x="73310" y="107959"/>
                    </a:cubicBezTo>
                    <a:cubicBezTo>
                      <a:pt x="80198" y="114129"/>
                      <a:pt x="81844" y="121326"/>
                      <a:pt x="80507" y="125850"/>
                    </a:cubicBezTo>
                    <a:cubicBezTo>
                      <a:pt x="82049" y="126981"/>
                      <a:pt x="83386" y="128317"/>
                      <a:pt x="84517" y="129757"/>
                    </a:cubicBezTo>
                    <a:cubicBezTo>
                      <a:pt x="87190" y="133150"/>
                      <a:pt x="89658" y="136646"/>
                      <a:pt x="91817" y="140244"/>
                    </a:cubicBezTo>
                    <a:cubicBezTo>
                      <a:pt x="93256" y="141170"/>
                      <a:pt x="94696" y="142198"/>
                      <a:pt x="96238" y="143226"/>
                    </a:cubicBezTo>
                    <a:cubicBezTo>
                      <a:pt x="106726" y="150423"/>
                      <a:pt x="111764" y="159574"/>
                      <a:pt x="113100" y="163893"/>
                    </a:cubicBezTo>
                    <a:cubicBezTo>
                      <a:pt x="113306" y="164510"/>
                      <a:pt x="113512" y="164818"/>
                      <a:pt x="113820" y="164818"/>
                    </a:cubicBezTo>
                    <a:cubicBezTo>
                      <a:pt x="114848" y="164818"/>
                      <a:pt x="117007" y="162556"/>
                      <a:pt x="117830" y="159163"/>
                    </a:cubicBezTo>
                    <a:cubicBezTo>
                      <a:pt x="118447" y="156798"/>
                      <a:pt x="117522" y="155462"/>
                      <a:pt x="116391" y="153611"/>
                    </a:cubicBezTo>
                    <a:cubicBezTo>
                      <a:pt x="115260" y="151966"/>
                      <a:pt x="114129" y="150012"/>
                      <a:pt x="113923" y="147030"/>
                    </a:cubicBezTo>
                    <a:cubicBezTo>
                      <a:pt x="113717" y="143535"/>
                      <a:pt x="110119" y="143021"/>
                      <a:pt x="105389" y="142712"/>
                    </a:cubicBezTo>
                    <a:cubicBezTo>
                      <a:pt x="104258" y="142609"/>
                      <a:pt x="103230" y="142609"/>
                      <a:pt x="102304" y="142404"/>
                    </a:cubicBezTo>
                    <a:cubicBezTo>
                      <a:pt x="99528" y="141890"/>
                      <a:pt x="99425" y="138805"/>
                      <a:pt x="99323" y="135823"/>
                    </a:cubicBezTo>
                    <a:cubicBezTo>
                      <a:pt x="99220" y="133150"/>
                      <a:pt x="99117" y="130065"/>
                      <a:pt x="97369" y="128215"/>
                    </a:cubicBezTo>
                    <a:cubicBezTo>
                      <a:pt x="92228" y="122971"/>
                      <a:pt x="87704" y="109707"/>
                      <a:pt x="86368" y="105697"/>
                    </a:cubicBezTo>
                    <a:cubicBezTo>
                      <a:pt x="85031" y="101687"/>
                      <a:pt x="81329" y="97575"/>
                      <a:pt x="77422" y="93256"/>
                    </a:cubicBezTo>
                    <a:cubicBezTo>
                      <a:pt x="74235" y="89760"/>
                      <a:pt x="71048" y="86162"/>
                      <a:pt x="68888" y="82460"/>
                    </a:cubicBezTo>
                    <a:cubicBezTo>
                      <a:pt x="64262" y="74440"/>
                      <a:pt x="59429" y="67860"/>
                      <a:pt x="56550" y="65907"/>
                    </a:cubicBezTo>
                    <a:cubicBezTo>
                      <a:pt x="54288" y="64364"/>
                      <a:pt x="55728" y="62102"/>
                      <a:pt x="56550" y="60868"/>
                    </a:cubicBezTo>
                    <a:cubicBezTo>
                      <a:pt x="57681" y="59223"/>
                      <a:pt x="58092" y="58401"/>
                      <a:pt x="57270" y="57475"/>
                    </a:cubicBezTo>
                    <a:cubicBezTo>
                      <a:pt x="55728" y="55830"/>
                      <a:pt x="53877" y="55213"/>
                      <a:pt x="51512" y="54494"/>
                    </a:cubicBezTo>
                    <a:cubicBezTo>
                      <a:pt x="49867" y="53980"/>
                      <a:pt x="48119" y="53466"/>
                      <a:pt x="46063" y="52437"/>
                    </a:cubicBezTo>
                    <a:cubicBezTo>
                      <a:pt x="40408" y="49661"/>
                      <a:pt x="37118" y="45137"/>
                      <a:pt x="36603" y="39585"/>
                    </a:cubicBezTo>
                    <a:cubicBezTo>
                      <a:pt x="36192" y="34238"/>
                      <a:pt x="31874" y="21283"/>
                      <a:pt x="29920" y="16862"/>
                    </a:cubicBezTo>
                    <a:cubicBezTo>
                      <a:pt x="28686" y="14086"/>
                      <a:pt x="29920" y="12955"/>
                      <a:pt x="30537" y="12544"/>
                    </a:cubicBezTo>
                    <a:cubicBezTo>
                      <a:pt x="32182" y="11516"/>
                      <a:pt x="35164" y="12544"/>
                      <a:pt x="36501" y="14086"/>
                    </a:cubicBezTo>
                    <a:lnTo>
                      <a:pt x="36912" y="14600"/>
                    </a:lnTo>
                    <a:cubicBezTo>
                      <a:pt x="38763" y="16759"/>
                      <a:pt x="39380" y="17273"/>
                      <a:pt x="40408" y="16657"/>
                    </a:cubicBezTo>
                    <a:cubicBezTo>
                      <a:pt x="41539" y="15937"/>
                      <a:pt x="43081" y="15731"/>
                      <a:pt x="44623" y="16142"/>
                    </a:cubicBezTo>
                    <a:cubicBezTo>
                      <a:pt x="46782" y="16657"/>
                      <a:pt x="48633" y="18302"/>
                      <a:pt x="49764" y="20564"/>
                    </a:cubicBezTo>
                    <a:cubicBezTo>
                      <a:pt x="50484" y="22003"/>
                      <a:pt x="51923" y="22003"/>
                      <a:pt x="54185" y="21695"/>
                    </a:cubicBezTo>
                    <a:cubicBezTo>
                      <a:pt x="55830" y="21489"/>
                      <a:pt x="57578" y="21283"/>
                      <a:pt x="59018" y="22209"/>
                    </a:cubicBezTo>
                    <a:cubicBezTo>
                      <a:pt x="60560" y="23237"/>
                      <a:pt x="60046" y="24574"/>
                      <a:pt x="59635" y="25602"/>
                    </a:cubicBezTo>
                    <a:cubicBezTo>
                      <a:pt x="58812" y="27761"/>
                      <a:pt x="57270" y="31771"/>
                      <a:pt x="63542" y="42156"/>
                    </a:cubicBezTo>
                    <a:cubicBezTo>
                      <a:pt x="69402" y="51923"/>
                      <a:pt x="69608" y="52746"/>
                      <a:pt x="68477" y="54699"/>
                    </a:cubicBezTo>
                    <a:cubicBezTo>
                      <a:pt x="68066" y="55419"/>
                      <a:pt x="67449" y="56447"/>
                      <a:pt x="67757" y="60149"/>
                    </a:cubicBezTo>
                    <a:cubicBezTo>
                      <a:pt x="68169" y="65084"/>
                      <a:pt x="69300" y="65804"/>
                      <a:pt x="69608" y="65907"/>
                    </a:cubicBezTo>
                    <a:cubicBezTo>
                      <a:pt x="70328" y="66112"/>
                      <a:pt x="71562" y="65290"/>
                      <a:pt x="72898" y="63747"/>
                    </a:cubicBezTo>
                    <a:cubicBezTo>
                      <a:pt x="73310" y="63233"/>
                      <a:pt x="73824" y="63028"/>
                      <a:pt x="74441" y="63028"/>
                    </a:cubicBezTo>
                    <a:cubicBezTo>
                      <a:pt x="74441" y="63028"/>
                      <a:pt x="74441" y="63028"/>
                      <a:pt x="74441" y="63028"/>
                    </a:cubicBezTo>
                    <a:cubicBezTo>
                      <a:pt x="75880" y="63028"/>
                      <a:pt x="78245" y="64159"/>
                      <a:pt x="85339" y="72693"/>
                    </a:cubicBezTo>
                    <a:cubicBezTo>
                      <a:pt x="87499" y="75366"/>
                      <a:pt x="90686" y="76805"/>
                      <a:pt x="93256" y="77936"/>
                    </a:cubicBezTo>
                    <a:cubicBezTo>
                      <a:pt x="95930" y="79170"/>
                      <a:pt x="98192" y="80198"/>
                      <a:pt x="98295" y="82255"/>
                    </a:cubicBezTo>
                    <a:cubicBezTo>
                      <a:pt x="98500" y="84517"/>
                      <a:pt x="100042" y="90686"/>
                      <a:pt x="105286" y="91714"/>
                    </a:cubicBezTo>
                    <a:cubicBezTo>
                      <a:pt x="108679" y="92331"/>
                      <a:pt x="110736" y="94901"/>
                      <a:pt x="112381" y="96958"/>
                    </a:cubicBezTo>
                    <a:cubicBezTo>
                      <a:pt x="113614" y="98500"/>
                      <a:pt x="114540" y="99734"/>
                      <a:pt x="115774" y="100042"/>
                    </a:cubicBezTo>
                    <a:cubicBezTo>
                      <a:pt x="117316" y="100351"/>
                      <a:pt x="118550" y="101276"/>
                      <a:pt x="119372" y="102613"/>
                    </a:cubicBezTo>
                    <a:cubicBezTo>
                      <a:pt x="120503" y="104669"/>
                      <a:pt x="120606" y="107651"/>
                      <a:pt x="119475" y="110735"/>
                    </a:cubicBezTo>
                    <a:cubicBezTo>
                      <a:pt x="118447" y="113717"/>
                      <a:pt x="118653" y="117419"/>
                      <a:pt x="128626" y="121531"/>
                    </a:cubicBezTo>
                    <a:cubicBezTo>
                      <a:pt x="134178" y="123896"/>
                      <a:pt x="135206" y="125130"/>
                      <a:pt x="136646" y="127598"/>
                    </a:cubicBezTo>
                    <a:cubicBezTo>
                      <a:pt x="137468" y="129037"/>
                      <a:pt x="138599" y="130785"/>
                      <a:pt x="141478" y="133561"/>
                    </a:cubicBezTo>
                    <a:cubicBezTo>
                      <a:pt x="148778" y="140656"/>
                      <a:pt x="170165" y="164304"/>
                      <a:pt x="174894" y="171193"/>
                    </a:cubicBezTo>
                    <a:cubicBezTo>
                      <a:pt x="178699" y="176745"/>
                      <a:pt x="180549" y="181577"/>
                      <a:pt x="182092" y="185896"/>
                    </a:cubicBezTo>
                    <a:cubicBezTo>
                      <a:pt x="182400" y="186718"/>
                      <a:pt x="182708" y="187541"/>
                      <a:pt x="183017" y="188363"/>
                    </a:cubicBezTo>
                    <a:cubicBezTo>
                      <a:pt x="183428" y="189494"/>
                      <a:pt x="183634" y="190625"/>
                      <a:pt x="183531" y="191756"/>
                    </a:cubicBezTo>
                    <a:cubicBezTo>
                      <a:pt x="188878" y="194738"/>
                      <a:pt x="193813" y="200907"/>
                      <a:pt x="192168" y="209338"/>
                    </a:cubicBezTo>
                    <a:cubicBezTo>
                      <a:pt x="192373" y="209750"/>
                      <a:pt x="192271" y="210881"/>
                      <a:pt x="192271" y="212114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880" name="Freihandform: Form 879">
                <a:extLst>
                  <a:ext uri="{FF2B5EF4-FFF2-40B4-BE49-F238E27FC236}">
                    <a16:creationId xmlns:a16="http://schemas.microsoft.com/office/drawing/2014/main" id="{E0604092-E93E-4884-A76C-67CCB70A1551}"/>
                  </a:ext>
                </a:extLst>
              </p:cNvPr>
              <p:cNvSpPr/>
              <p:nvPr/>
            </p:nvSpPr>
            <p:spPr bwMode="gray">
              <a:xfrm>
                <a:off x="5939875" y="4841191"/>
                <a:ext cx="5655" cy="11824"/>
              </a:xfrm>
              <a:custGeom>
                <a:avLst/>
                <a:gdLst>
                  <a:gd name="connsiteX0" fmla="*/ 3822 w 5655"/>
                  <a:gd name="connsiteY0" fmla="*/ 10590 h 11824"/>
                  <a:gd name="connsiteX1" fmla="*/ 4541 w 5655"/>
                  <a:gd name="connsiteY1" fmla="*/ 1337 h 11824"/>
                  <a:gd name="connsiteX2" fmla="*/ 2382 w 5655"/>
                  <a:gd name="connsiteY2" fmla="*/ 0 h 11824"/>
                  <a:gd name="connsiteX3" fmla="*/ 1354 w 5655"/>
                  <a:gd name="connsiteY3" fmla="*/ 206 h 11824"/>
                  <a:gd name="connsiteX4" fmla="*/ 120 w 5655"/>
                  <a:gd name="connsiteY4" fmla="*/ 1234 h 11824"/>
                  <a:gd name="connsiteX5" fmla="*/ 1148 w 5655"/>
                  <a:gd name="connsiteY5" fmla="*/ 5552 h 11824"/>
                  <a:gd name="connsiteX6" fmla="*/ 2588 w 5655"/>
                  <a:gd name="connsiteY6" fmla="*/ 11824 h 11824"/>
                  <a:gd name="connsiteX7" fmla="*/ 3822 w 5655"/>
                  <a:gd name="connsiteY7" fmla="*/ 10590 h 118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655" h="11824">
                    <a:moveTo>
                      <a:pt x="3822" y="10590"/>
                    </a:moveTo>
                    <a:cubicBezTo>
                      <a:pt x="6186" y="8225"/>
                      <a:pt x="6084" y="3599"/>
                      <a:pt x="4541" y="1337"/>
                    </a:cubicBezTo>
                    <a:cubicBezTo>
                      <a:pt x="3924" y="411"/>
                      <a:pt x="3205" y="0"/>
                      <a:pt x="2382" y="0"/>
                    </a:cubicBezTo>
                    <a:cubicBezTo>
                      <a:pt x="2074" y="0"/>
                      <a:pt x="1662" y="103"/>
                      <a:pt x="1354" y="206"/>
                    </a:cubicBezTo>
                    <a:cubicBezTo>
                      <a:pt x="737" y="514"/>
                      <a:pt x="326" y="823"/>
                      <a:pt x="120" y="1234"/>
                    </a:cubicBezTo>
                    <a:cubicBezTo>
                      <a:pt x="-291" y="2159"/>
                      <a:pt x="429" y="3907"/>
                      <a:pt x="1148" y="5552"/>
                    </a:cubicBezTo>
                    <a:cubicBezTo>
                      <a:pt x="1971" y="7506"/>
                      <a:pt x="2896" y="9665"/>
                      <a:pt x="2588" y="11824"/>
                    </a:cubicBezTo>
                    <a:cubicBezTo>
                      <a:pt x="2999" y="11310"/>
                      <a:pt x="3410" y="10899"/>
                      <a:pt x="3822" y="10590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881" name="Freihandform: Form 880">
                <a:extLst>
                  <a:ext uri="{FF2B5EF4-FFF2-40B4-BE49-F238E27FC236}">
                    <a16:creationId xmlns:a16="http://schemas.microsoft.com/office/drawing/2014/main" id="{BB7690F0-348E-452A-AD61-DF8D82681D0C}"/>
                  </a:ext>
                </a:extLst>
              </p:cNvPr>
              <p:cNvSpPr/>
              <p:nvPr/>
            </p:nvSpPr>
            <p:spPr bwMode="gray">
              <a:xfrm>
                <a:off x="6120956" y="3871613"/>
                <a:ext cx="1028" cy="514"/>
              </a:xfrm>
              <a:custGeom>
                <a:avLst/>
                <a:gdLst>
                  <a:gd name="connsiteX0" fmla="*/ 0 w 1028"/>
                  <a:gd name="connsiteY0" fmla="*/ 514 h 514"/>
                  <a:gd name="connsiteX1" fmla="*/ 925 w 1028"/>
                  <a:gd name="connsiteY1" fmla="*/ 103 h 514"/>
                  <a:gd name="connsiteX2" fmla="*/ 1028 w 1028"/>
                  <a:gd name="connsiteY2" fmla="*/ 0 h 514"/>
                  <a:gd name="connsiteX3" fmla="*/ 514 w 1028"/>
                  <a:gd name="connsiteY3" fmla="*/ 0 h 514"/>
                  <a:gd name="connsiteX4" fmla="*/ 0 w 1028"/>
                  <a:gd name="connsiteY4" fmla="*/ 514 h 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8" h="514">
                    <a:moveTo>
                      <a:pt x="0" y="514"/>
                    </a:moveTo>
                    <a:cubicBezTo>
                      <a:pt x="309" y="411"/>
                      <a:pt x="617" y="206"/>
                      <a:pt x="925" y="103"/>
                    </a:cubicBezTo>
                    <a:cubicBezTo>
                      <a:pt x="925" y="103"/>
                      <a:pt x="925" y="0"/>
                      <a:pt x="1028" y="0"/>
                    </a:cubicBezTo>
                    <a:cubicBezTo>
                      <a:pt x="823" y="0"/>
                      <a:pt x="720" y="0"/>
                      <a:pt x="514" y="0"/>
                    </a:cubicBezTo>
                    <a:cubicBezTo>
                      <a:pt x="411" y="206"/>
                      <a:pt x="206" y="411"/>
                      <a:pt x="0" y="514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882" name="Freihandform: Form 881">
                <a:extLst>
                  <a:ext uri="{FF2B5EF4-FFF2-40B4-BE49-F238E27FC236}">
                    <a16:creationId xmlns:a16="http://schemas.microsoft.com/office/drawing/2014/main" id="{4B08F6A4-8B1B-4D7B-B5EB-93FBAFA0E78B}"/>
                  </a:ext>
                </a:extLst>
              </p:cNvPr>
              <p:cNvSpPr/>
              <p:nvPr/>
            </p:nvSpPr>
            <p:spPr bwMode="gray">
              <a:xfrm>
                <a:off x="6101420" y="3865650"/>
                <a:ext cx="200187" cy="180740"/>
              </a:xfrm>
              <a:custGeom>
                <a:avLst/>
                <a:gdLst>
                  <a:gd name="connsiteX0" fmla="*/ 13264 w 200187"/>
                  <a:gd name="connsiteY0" fmla="*/ 15937 h 180740"/>
                  <a:gd name="connsiteX1" fmla="*/ 13264 w 200187"/>
                  <a:gd name="connsiteY1" fmla="*/ 15937 h 180740"/>
                  <a:gd name="connsiteX2" fmla="*/ 12235 w 200187"/>
                  <a:gd name="connsiteY2" fmla="*/ 16965 h 180740"/>
                  <a:gd name="connsiteX3" fmla="*/ 11721 w 200187"/>
                  <a:gd name="connsiteY3" fmla="*/ 17582 h 180740"/>
                  <a:gd name="connsiteX4" fmla="*/ 7095 w 200187"/>
                  <a:gd name="connsiteY4" fmla="*/ 23134 h 180740"/>
                  <a:gd name="connsiteX5" fmla="*/ 5449 w 200187"/>
                  <a:gd name="connsiteY5" fmla="*/ 27452 h 180740"/>
                  <a:gd name="connsiteX6" fmla="*/ 5449 w 200187"/>
                  <a:gd name="connsiteY6" fmla="*/ 27864 h 180740"/>
                  <a:gd name="connsiteX7" fmla="*/ 5449 w 200187"/>
                  <a:gd name="connsiteY7" fmla="*/ 29303 h 180740"/>
                  <a:gd name="connsiteX8" fmla="*/ 4524 w 200187"/>
                  <a:gd name="connsiteY8" fmla="*/ 37837 h 180740"/>
                  <a:gd name="connsiteX9" fmla="*/ 4524 w 200187"/>
                  <a:gd name="connsiteY9" fmla="*/ 37837 h 180740"/>
                  <a:gd name="connsiteX10" fmla="*/ 4524 w 200187"/>
                  <a:gd name="connsiteY10" fmla="*/ 37837 h 180740"/>
                  <a:gd name="connsiteX11" fmla="*/ 3290 w 200187"/>
                  <a:gd name="connsiteY11" fmla="*/ 40099 h 180740"/>
                  <a:gd name="connsiteX12" fmla="*/ 1748 w 200187"/>
                  <a:gd name="connsiteY12" fmla="*/ 42361 h 180740"/>
                  <a:gd name="connsiteX13" fmla="*/ 0 w 200187"/>
                  <a:gd name="connsiteY13" fmla="*/ 45754 h 180740"/>
                  <a:gd name="connsiteX14" fmla="*/ 206 w 200187"/>
                  <a:gd name="connsiteY14" fmla="*/ 45754 h 180740"/>
                  <a:gd name="connsiteX15" fmla="*/ 309 w 200187"/>
                  <a:gd name="connsiteY15" fmla="*/ 45754 h 180740"/>
                  <a:gd name="connsiteX16" fmla="*/ 6889 w 200187"/>
                  <a:gd name="connsiteY16" fmla="*/ 46988 h 180740"/>
                  <a:gd name="connsiteX17" fmla="*/ 7300 w 200187"/>
                  <a:gd name="connsiteY17" fmla="*/ 47399 h 180740"/>
                  <a:gd name="connsiteX18" fmla="*/ 7300 w 200187"/>
                  <a:gd name="connsiteY18" fmla="*/ 47399 h 180740"/>
                  <a:gd name="connsiteX19" fmla="*/ 7300 w 200187"/>
                  <a:gd name="connsiteY19" fmla="*/ 47399 h 180740"/>
                  <a:gd name="connsiteX20" fmla="*/ 8225 w 200187"/>
                  <a:gd name="connsiteY20" fmla="*/ 50278 h 180740"/>
                  <a:gd name="connsiteX21" fmla="*/ 10590 w 200187"/>
                  <a:gd name="connsiteY21" fmla="*/ 53363 h 180740"/>
                  <a:gd name="connsiteX22" fmla="*/ 10693 w 200187"/>
                  <a:gd name="connsiteY22" fmla="*/ 53466 h 180740"/>
                  <a:gd name="connsiteX23" fmla="*/ 14806 w 200187"/>
                  <a:gd name="connsiteY23" fmla="*/ 60149 h 180740"/>
                  <a:gd name="connsiteX24" fmla="*/ 14806 w 200187"/>
                  <a:gd name="connsiteY24" fmla="*/ 60971 h 180740"/>
                  <a:gd name="connsiteX25" fmla="*/ 14703 w 200187"/>
                  <a:gd name="connsiteY25" fmla="*/ 62308 h 180740"/>
                  <a:gd name="connsiteX26" fmla="*/ 14292 w 200187"/>
                  <a:gd name="connsiteY26" fmla="*/ 68786 h 180740"/>
                  <a:gd name="connsiteX27" fmla="*/ 16965 w 200187"/>
                  <a:gd name="connsiteY27" fmla="*/ 78451 h 180740"/>
                  <a:gd name="connsiteX28" fmla="*/ 23340 w 200187"/>
                  <a:gd name="connsiteY28" fmla="*/ 80713 h 180740"/>
                  <a:gd name="connsiteX29" fmla="*/ 33313 w 200187"/>
                  <a:gd name="connsiteY29" fmla="*/ 79684 h 180740"/>
                  <a:gd name="connsiteX30" fmla="*/ 43081 w 200187"/>
                  <a:gd name="connsiteY30" fmla="*/ 79273 h 180740"/>
                  <a:gd name="connsiteX31" fmla="*/ 49250 w 200187"/>
                  <a:gd name="connsiteY31" fmla="*/ 83489 h 180740"/>
                  <a:gd name="connsiteX32" fmla="*/ 68066 w 200187"/>
                  <a:gd name="connsiteY32" fmla="*/ 92845 h 180740"/>
                  <a:gd name="connsiteX33" fmla="*/ 68066 w 200187"/>
                  <a:gd name="connsiteY33" fmla="*/ 92845 h 180740"/>
                  <a:gd name="connsiteX34" fmla="*/ 68066 w 200187"/>
                  <a:gd name="connsiteY34" fmla="*/ 92845 h 180740"/>
                  <a:gd name="connsiteX35" fmla="*/ 68580 w 200187"/>
                  <a:gd name="connsiteY35" fmla="*/ 92742 h 180740"/>
                  <a:gd name="connsiteX36" fmla="*/ 68683 w 200187"/>
                  <a:gd name="connsiteY36" fmla="*/ 92742 h 180740"/>
                  <a:gd name="connsiteX37" fmla="*/ 77011 w 200187"/>
                  <a:gd name="connsiteY37" fmla="*/ 91817 h 180740"/>
                  <a:gd name="connsiteX38" fmla="*/ 77114 w 200187"/>
                  <a:gd name="connsiteY38" fmla="*/ 91817 h 180740"/>
                  <a:gd name="connsiteX39" fmla="*/ 77217 w 200187"/>
                  <a:gd name="connsiteY39" fmla="*/ 91817 h 180740"/>
                  <a:gd name="connsiteX40" fmla="*/ 87396 w 200187"/>
                  <a:gd name="connsiteY40" fmla="*/ 94079 h 180740"/>
                  <a:gd name="connsiteX41" fmla="*/ 87910 w 200187"/>
                  <a:gd name="connsiteY41" fmla="*/ 96752 h 180740"/>
                  <a:gd name="connsiteX42" fmla="*/ 86985 w 200187"/>
                  <a:gd name="connsiteY42" fmla="*/ 99117 h 180740"/>
                  <a:gd name="connsiteX43" fmla="*/ 81535 w 200187"/>
                  <a:gd name="connsiteY43" fmla="*/ 120606 h 180740"/>
                  <a:gd name="connsiteX44" fmla="*/ 82975 w 200187"/>
                  <a:gd name="connsiteY44" fmla="*/ 126981 h 180740"/>
                  <a:gd name="connsiteX45" fmla="*/ 85134 w 200187"/>
                  <a:gd name="connsiteY45" fmla="*/ 129449 h 180740"/>
                  <a:gd name="connsiteX46" fmla="*/ 89555 w 200187"/>
                  <a:gd name="connsiteY46" fmla="*/ 135926 h 180740"/>
                  <a:gd name="connsiteX47" fmla="*/ 89555 w 200187"/>
                  <a:gd name="connsiteY47" fmla="*/ 135926 h 180740"/>
                  <a:gd name="connsiteX48" fmla="*/ 89555 w 200187"/>
                  <a:gd name="connsiteY48" fmla="*/ 135926 h 180740"/>
                  <a:gd name="connsiteX49" fmla="*/ 88424 w 200187"/>
                  <a:gd name="connsiteY49" fmla="*/ 140450 h 180740"/>
                  <a:gd name="connsiteX50" fmla="*/ 87704 w 200187"/>
                  <a:gd name="connsiteY50" fmla="*/ 141375 h 180740"/>
                  <a:gd name="connsiteX51" fmla="*/ 87087 w 200187"/>
                  <a:gd name="connsiteY51" fmla="*/ 150629 h 180740"/>
                  <a:gd name="connsiteX52" fmla="*/ 87396 w 200187"/>
                  <a:gd name="connsiteY52" fmla="*/ 150938 h 180740"/>
                  <a:gd name="connsiteX53" fmla="*/ 87396 w 200187"/>
                  <a:gd name="connsiteY53" fmla="*/ 150938 h 180740"/>
                  <a:gd name="connsiteX54" fmla="*/ 90172 w 200187"/>
                  <a:gd name="connsiteY54" fmla="*/ 159883 h 180740"/>
                  <a:gd name="connsiteX55" fmla="*/ 90172 w 200187"/>
                  <a:gd name="connsiteY55" fmla="*/ 160088 h 180740"/>
                  <a:gd name="connsiteX56" fmla="*/ 90172 w 200187"/>
                  <a:gd name="connsiteY56" fmla="*/ 160088 h 180740"/>
                  <a:gd name="connsiteX57" fmla="*/ 88938 w 200187"/>
                  <a:gd name="connsiteY57" fmla="*/ 161322 h 180740"/>
                  <a:gd name="connsiteX58" fmla="*/ 88630 w 200187"/>
                  <a:gd name="connsiteY58" fmla="*/ 161528 h 180740"/>
                  <a:gd name="connsiteX59" fmla="*/ 94490 w 200187"/>
                  <a:gd name="connsiteY59" fmla="*/ 170679 h 180740"/>
                  <a:gd name="connsiteX60" fmla="*/ 98295 w 200187"/>
                  <a:gd name="connsiteY60" fmla="*/ 176437 h 180740"/>
                  <a:gd name="connsiteX61" fmla="*/ 99014 w 200187"/>
                  <a:gd name="connsiteY61" fmla="*/ 177053 h 180740"/>
                  <a:gd name="connsiteX62" fmla="*/ 99940 w 200187"/>
                  <a:gd name="connsiteY62" fmla="*/ 177876 h 180740"/>
                  <a:gd name="connsiteX63" fmla="*/ 105800 w 200187"/>
                  <a:gd name="connsiteY63" fmla="*/ 180138 h 180740"/>
                  <a:gd name="connsiteX64" fmla="*/ 106006 w 200187"/>
                  <a:gd name="connsiteY64" fmla="*/ 180035 h 180740"/>
                  <a:gd name="connsiteX65" fmla="*/ 114951 w 200187"/>
                  <a:gd name="connsiteY65" fmla="*/ 178801 h 180740"/>
                  <a:gd name="connsiteX66" fmla="*/ 115260 w 200187"/>
                  <a:gd name="connsiteY66" fmla="*/ 179007 h 180740"/>
                  <a:gd name="connsiteX67" fmla="*/ 123074 w 200187"/>
                  <a:gd name="connsiteY67" fmla="*/ 174072 h 180740"/>
                  <a:gd name="connsiteX68" fmla="*/ 123999 w 200187"/>
                  <a:gd name="connsiteY68" fmla="*/ 173146 h 180740"/>
                  <a:gd name="connsiteX69" fmla="*/ 130065 w 200187"/>
                  <a:gd name="connsiteY69" fmla="*/ 170679 h 180740"/>
                  <a:gd name="connsiteX70" fmla="*/ 133664 w 200187"/>
                  <a:gd name="connsiteY70" fmla="*/ 168314 h 180740"/>
                  <a:gd name="connsiteX71" fmla="*/ 143123 w 200187"/>
                  <a:gd name="connsiteY71" fmla="*/ 159060 h 180740"/>
                  <a:gd name="connsiteX72" fmla="*/ 146311 w 200187"/>
                  <a:gd name="connsiteY72" fmla="*/ 155564 h 180740"/>
                  <a:gd name="connsiteX73" fmla="*/ 145283 w 200187"/>
                  <a:gd name="connsiteY73" fmla="*/ 154433 h 180740"/>
                  <a:gd name="connsiteX74" fmla="*/ 142609 w 200187"/>
                  <a:gd name="connsiteY74" fmla="*/ 155153 h 180740"/>
                  <a:gd name="connsiteX75" fmla="*/ 140656 w 200187"/>
                  <a:gd name="connsiteY75" fmla="*/ 155770 h 180740"/>
                  <a:gd name="connsiteX76" fmla="*/ 140656 w 200187"/>
                  <a:gd name="connsiteY76" fmla="*/ 155770 h 180740"/>
                  <a:gd name="connsiteX77" fmla="*/ 140656 w 200187"/>
                  <a:gd name="connsiteY77" fmla="*/ 155770 h 180740"/>
                  <a:gd name="connsiteX78" fmla="*/ 140656 w 200187"/>
                  <a:gd name="connsiteY78" fmla="*/ 155770 h 180740"/>
                  <a:gd name="connsiteX79" fmla="*/ 140656 w 200187"/>
                  <a:gd name="connsiteY79" fmla="*/ 155770 h 180740"/>
                  <a:gd name="connsiteX80" fmla="*/ 140656 w 200187"/>
                  <a:gd name="connsiteY80" fmla="*/ 155770 h 180740"/>
                  <a:gd name="connsiteX81" fmla="*/ 140656 w 200187"/>
                  <a:gd name="connsiteY81" fmla="*/ 155770 h 180740"/>
                  <a:gd name="connsiteX82" fmla="*/ 140656 w 200187"/>
                  <a:gd name="connsiteY82" fmla="*/ 155770 h 180740"/>
                  <a:gd name="connsiteX83" fmla="*/ 140553 w 200187"/>
                  <a:gd name="connsiteY83" fmla="*/ 155770 h 180740"/>
                  <a:gd name="connsiteX84" fmla="*/ 140553 w 200187"/>
                  <a:gd name="connsiteY84" fmla="*/ 155770 h 180740"/>
                  <a:gd name="connsiteX85" fmla="*/ 140450 w 200187"/>
                  <a:gd name="connsiteY85" fmla="*/ 155770 h 180740"/>
                  <a:gd name="connsiteX86" fmla="*/ 140450 w 200187"/>
                  <a:gd name="connsiteY86" fmla="*/ 155770 h 180740"/>
                  <a:gd name="connsiteX87" fmla="*/ 140450 w 200187"/>
                  <a:gd name="connsiteY87" fmla="*/ 155770 h 180740"/>
                  <a:gd name="connsiteX88" fmla="*/ 140450 w 200187"/>
                  <a:gd name="connsiteY88" fmla="*/ 155770 h 180740"/>
                  <a:gd name="connsiteX89" fmla="*/ 138394 w 200187"/>
                  <a:gd name="connsiteY89" fmla="*/ 155359 h 180740"/>
                  <a:gd name="connsiteX90" fmla="*/ 137160 w 200187"/>
                  <a:gd name="connsiteY90" fmla="*/ 151554 h 180740"/>
                  <a:gd name="connsiteX91" fmla="*/ 137160 w 200187"/>
                  <a:gd name="connsiteY91" fmla="*/ 151452 h 180740"/>
                  <a:gd name="connsiteX92" fmla="*/ 137160 w 200187"/>
                  <a:gd name="connsiteY92" fmla="*/ 151143 h 180740"/>
                  <a:gd name="connsiteX93" fmla="*/ 135412 w 200187"/>
                  <a:gd name="connsiteY93" fmla="*/ 146722 h 180740"/>
                  <a:gd name="connsiteX94" fmla="*/ 133356 w 200187"/>
                  <a:gd name="connsiteY94" fmla="*/ 141787 h 180740"/>
                  <a:gd name="connsiteX95" fmla="*/ 133356 w 200187"/>
                  <a:gd name="connsiteY95" fmla="*/ 141478 h 180740"/>
                  <a:gd name="connsiteX96" fmla="*/ 133356 w 200187"/>
                  <a:gd name="connsiteY96" fmla="*/ 140450 h 180740"/>
                  <a:gd name="connsiteX97" fmla="*/ 128318 w 200187"/>
                  <a:gd name="connsiteY97" fmla="*/ 130477 h 180740"/>
                  <a:gd name="connsiteX98" fmla="*/ 127701 w 200187"/>
                  <a:gd name="connsiteY98" fmla="*/ 130065 h 180740"/>
                  <a:gd name="connsiteX99" fmla="*/ 126570 w 200187"/>
                  <a:gd name="connsiteY99" fmla="*/ 128112 h 180740"/>
                  <a:gd name="connsiteX100" fmla="*/ 126570 w 200187"/>
                  <a:gd name="connsiteY100" fmla="*/ 127803 h 180740"/>
                  <a:gd name="connsiteX101" fmla="*/ 129037 w 200187"/>
                  <a:gd name="connsiteY101" fmla="*/ 125644 h 180740"/>
                  <a:gd name="connsiteX102" fmla="*/ 139422 w 200187"/>
                  <a:gd name="connsiteY102" fmla="*/ 126981 h 180740"/>
                  <a:gd name="connsiteX103" fmla="*/ 139936 w 200187"/>
                  <a:gd name="connsiteY103" fmla="*/ 127392 h 180740"/>
                  <a:gd name="connsiteX104" fmla="*/ 144666 w 200187"/>
                  <a:gd name="connsiteY104" fmla="*/ 128420 h 180740"/>
                  <a:gd name="connsiteX105" fmla="*/ 144871 w 200187"/>
                  <a:gd name="connsiteY105" fmla="*/ 128420 h 180740"/>
                  <a:gd name="connsiteX106" fmla="*/ 152480 w 200187"/>
                  <a:gd name="connsiteY106" fmla="*/ 132225 h 180740"/>
                  <a:gd name="connsiteX107" fmla="*/ 152480 w 200187"/>
                  <a:gd name="connsiteY107" fmla="*/ 132225 h 180740"/>
                  <a:gd name="connsiteX108" fmla="*/ 155050 w 200187"/>
                  <a:gd name="connsiteY108" fmla="*/ 135206 h 180740"/>
                  <a:gd name="connsiteX109" fmla="*/ 155564 w 200187"/>
                  <a:gd name="connsiteY109" fmla="*/ 135001 h 180740"/>
                  <a:gd name="connsiteX110" fmla="*/ 156181 w 200187"/>
                  <a:gd name="connsiteY110" fmla="*/ 132841 h 180740"/>
                  <a:gd name="connsiteX111" fmla="*/ 156181 w 200187"/>
                  <a:gd name="connsiteY111" fmla="*/ 132739 h 180740"/>
                  <a:gd name="connsiteX112" fmla="*/ 158855 w 200187"/>
                  <a:gd name="connsiteY112" fmla="*/ 127392 h 180740"/>
                  <a:gd name="connsiteX113" fmla="*/ 161836 w 200187"/>
                  <a:gd name="connsiteY113" fmla="*/ 125850 h 180740"/>
                  <a:gd name="connsiteX114" fmla="*/ 167697 w 200187"/>
                  <a:gd name="connsiteY114" fmla="*/ 125644 h 180740"/>
                  <a:gd name="connsiteX115" fmla="*/ 179830 w 200187"/>
                  <a:gd name="connsiteY115" fmla="*/ 120812 h 180740"/>
                  <a:gd name="connsiteX116" fmla="*/ 185382 w 200187"/>
                  <a:gd name="connsiteY116" fmla="*/ 118036 h 180740"/>
                  <a:gd name="connsiteX117" fmla="*/ 185999 w 200187"/>
                  <a:gd name="connsiteY117" fmla="*/ 117727 h 180740"/>
                  <a:gd name="connsiteX118" fmla="*/ 188158 w 200187"/>
                  <a:gd name="connsiteY118" fmla="*/ 114334 h 180740"/>
                  <a:gd name="connsiteX119" fmla="*/ 188569 w 200187"/>
                  <a:gd name="connsiteY119" fmla="*/ 113409 h 180740"/>
                  <a:gd name="connsiteX120" fmla="*/ 179727 w 200187"/>
                  <a:gd name="connsiteY120" fmla="*/ 101482 h 180740"/>
                  <a:gd name="connsiteX121" fmla="*/ 179624 w 200187"/>
                  <a:gd name="connsiteY121" fmla="*/ 101379 h 180740"/>
                  <a:gd name="connsiteX122" fmla="*/ 178699 w 200187"/>
                  <a:gd name="connsiteY122" fmla="*/ 100248 h 180740"/>
                  <a:gd name="connsiteX123" fmla="*/ 179624 w 200187"/>
                  <a:gd name="connsiteY123" fmla="*/ 95827 h 180740"/>
                  <a:gd name="connsiteX124" fmla="*/ 180961 w 200187"/>
                  <a:gd name="connsiteY124" fmla="*/ 92537 h 180740"/>
                  <a:gd name="connsiteX125" fmla="*/ 180961 w 200187"/>
                  <a:gd name="connsiteY125" fmla="*/ 92331 h 180740"/>
                  <a:gd name="connsiteX126" fmla="*/ 180858 w 200187"/>
                  <a:gd name="connsiteY126" fmla="*/ 90583 h 180740"/>
                  <a:gd name="connsiteX127" fmla="*/ 181989 w 200187"/>
                  <a:gd name="connsiteY127" fmla="*/ 86368 h 180740"/>
                  <a:gd name="connsiteX128" fmla="*/ 183840 w 200187"/>
                  <a:gd name="connsiteY128" fmla="*/ 84928 h 180740"/>
                  <a:gd name="connsiteX129" fmla="*/ 188775 w 200187"/>
                  <a:gd name="connsiteY129" fmla="*/ 83797 h 180740"/>
                  <a:gd name="connsiteX130" fmla="*/ 192785 w 200187"/>
                  <a:gd name="connsiteY130" fmla="*/ 81535 h 180740"/>
                  <a:gd name="connsiteX131" fmla="*/ 192888 w 200187"/>
                  <a:gd name="connsiteY131" fmla="*/ 80918 h 180740"/>
                  <a:gd name="connsiteX132" fmla="*/ 190420 w 200187"/>
                  <a:gd name="connsiteY132" fmla="*/ 77217 h 180740"/>
                  <a:gd name="connsiteX133" fmla="*/ 188672 w 200187"/>
                  <a:gd name="connsiteY133" fmla="*/ 74132 h 180740"/>
                  <a:gd name="connsiteX134" fmla="*/ 188672 w 200187"/>
                  <a:gd name="connsiteY134" fmla="*/ 74132 h 180740"/>
                  <a:gd name="connsiteX135" fmla="*/ 188672 w 200187"/>
                  <a:gd name="connsiteY135" fmla="*/ 74132 h 180740"/>
                  <a:gd name="connsiteX136" fmla="*/ 194841 w 200187"/>
                  <a:gd name="connsiteY136" fmla="*/ 65290 h 180740"/>
                  <a:gd name="connsiteX137" fmla="*/ 195664 w 200187"/>
                  <a:gd name="connsiteY137" fmla="*/ 64776 h 180740"/>
                  <a:gd name="connsiteX138" fmla="*/ 198131 w 200187"/>
                  <a:gd name="connsiteY138" fmla="*/ 62102 h 180740"/>
                  <a:gd name="connsiteX139" fmla="*/ 200188 w 200187"/>
                  <a:gd name="connsiteY139" fmla="*/ 58607 h 180740"/>
                  <a:gd name="connsiteX140" fmla="*/ 180344 w 200187"/>
                  <a:gd name="connsiteY140" fmla="*/ 56756 h 180740"/>
                  <a:gd name="connsiteX141" fmla="*/ 180344 w 200187"/>
                  <a:gd name="connsiteY141" fmla="*/ 56756 h 180740"/>
                  <a:gd name="connsiteX142" fmla="*/ 177876 w 200187"/>
                  <a:gd name="connsiteY142" fmla="*/ 56036 h 180740"/>
                  <a:gd name="connsiteX143" fmla="*/ 177568 w 200187"/>
                  <a:gd name="connsiteY143" fmla="*/ 55522 h 180740"/>
                  <a:gd name="connsiteX144" fmla="*/ 174483 w 200187"/>
                  <a:gd name="connsiteY144" fmla="*/ 54905 h 180740"/>
                  <a:gd name="connsiteX145" fmla="*/ 174380 w 200187"/>
                  <a:gd name="connsiteY145" fmla="*/ 54905 h 180740"/>
                  <a:gd name="connsiteX146" fmla="*/ 164304 w 200187"/>
                  <a:gd name="connsiteY146" fmla="*/ 47502 h 180740"/>
                  <a:gd name="connsiteX147" fmla="*/ 163995 w 200187"/>
                  <a:gd name="connsiteY147" fmla="*/ 46885 h 180740"/>
                  <a:gd name="connsiteX148" fmla="*/ 163893 w 200187"/>
                  <a:gd name="connsiteY148" fmla="*/ 46680 h 180740"/>
                  <a:gd name="connsiteX149" fmla="*/ 159986 w 200187"/>
                  <a:gd name="connsiteY149" fmla="*/ 34341 h 180740"/>
                  <a:gd name="connsiteX150" fmla="*/ 157004 w 200187"/>
                  <a:gd name="connsiteY150" fmla="*/ 29715 h 180740"/>
                  <a:gd name="connsiteX151" fmla="*/ 161219 w 200187"/>
                  <a:gd name="connsiteY151" fmla="*/ 24676 h 180740"/>
                  <a:gd name="connsiteX152" fmla="*/ 161734 w 200187"/>
                  <a:gd name="connsiteY152" fmla="*/ 23237 h 180740"/>
                  <a:gd name="connsiteX153" fmla="*/ 151452 w 200187"/>
                  <a:gd name="connsiteY153" fmla="*/ 22414 h 180740"/>
                  <a:gd name="connsiteX154" fmla="*/ 123793 w 200187"/>
                  <a:gd name="connsiteY154" fmla="*/ 33108 h 180740"/>
                  <a:gd name="connsiteX155" fmla="*/ 111661 w 200187"/>
                  <a:gd name="connsiteY155" fmla="*/ 30537 h 180740"/>
                  <a:gd name="connsiteX156" fmla="*/ 101996 w 200187"/>
                  <a:gd name="connsiteY156" fmla="*/ 33416 h 180740"/>
                  <a:gd name="connsiteX157" fmla="*/ 101996 w 200187"/>
                  <a:gd name="connsiteY157" fmla="*/ 33416 h 180740"/>
                  <a:gd name="connsiteX158" fmla="*/ 97678 w 200187"/>
                  <a:gd name="connsiteY158" fmla="*/ 32902 h 180740"/>
                  <a:gd name="connsiteX159" fmla="*/ 85545 w 200187"/>
                  <a:gd name="connsiteY159" fmla="*/ 34341 h 180740"/>
                  <a:gd name="connsiteX160" fmla="*/ 75572 w 200187"/>
                  <a:gd name="connsiteY160" fmla="*/ 27247 h 180740"/>
                  <a:gd name="connsiteX161" fmla="*/ 71767 w 200187"/>
                  <a:gd name="connsiteY161" fmla="*/ 25807 h 180740"/>
                  <a:gd name="connsiteX162" fmla="*/ 58812 w 200187"/>
                  <a:gd name="connsiteY162" fmla="*/ 10796 h 180740"/>
                  <a:gd name="connsiteX163" fmla="*/ 57887 w 200187"/>
                  <a:gd name="connsiteY163" fmla="*/ 5964 h 180740"/>
                  <a:gd name="connsiteX164" fmla="*/ 56345 w 200187"/>
                  <a:gd name="connsiteY164" fmla="*/ 3599 h 180740"/>
                  <a:gd name="connsiteX165" fmla="*/ 51923 w 200187"/>
                  <a:gd name="connsiteY165" fmla="*/ 0 h 180740"/>
                  <a:gd name="connsiteX166" fmla="*/ 50381 w 200187"/>
                  <a:gd name="connsiteY166" fmla="*/ 411 h 180740"/>
                  <a:gd name="connsiteX167" fmla="*/ 50278 w 200187"/>
                  <a:gd name="connsiteY167" fmla="*/ 3701 h 180740"/>
                  <a:gd name="connsiteX168" fmla="*/ 48428 w 200187"/>
                  <a:gd name="connsiteY168" fmla="*/ 10076 h 180740"/>
                  <a:gd name="connsiteX169" fmla="*/ 44212 w 200187"/>
                  <a:gd name="connsiteY169" fmla="*/ 11824 h 180740"/>
                  <a:gd name="connsiteX170" fmla="*/ 29406 w 200187"/>
                  <a:gd name="connsiteY170" fmla="*/ 21592 h 180740"/>
                  <a:gd name="connsiteX171" fmla="*/ 32079 w 200187"/>
                  <a:gd name="connsiteY171" fmla="*/ 31154 h 180740"/>
                  <a:gd name="connsiteX172" fmla="*/ 34547 w 200187"/>
                  <a:gd name="connsiteY172" fmla="*/ 44932 h 180740"/>
                  <a:gd name="connsiteX173" fmla="*/ 29200 w 200187"/>
                  <a:gd name="connsiteY173" fmla="*/ 48325 h 180740"/>
                  <a:gd name="connsiteX174" fmla="*/ 16965 w 200187"/>
                  <a:gd name="connsiteY174" fmla="*/ 39277 h 180740"/>
                  <a:gd name="connsiteX175" fmla="*/ 20461 w 200187"/>
                  <a:gd name="connsiteY175" fmla="*/ 25602 h 180740"/>
                  <a:gd name="connsiteX176" fmla="*/ 23134 w 200187"/>
                  <a:gd name="connsiteY176" fmla="*/ 18713 h 180740"/>
                  <a:gd name="connsiteX177" fmla="*/ 20461 w 200187"/>
                  <a:gd name="connsiteY177" fmla="*/ 8945 h 180740"/>
                  <a:gd name="connsiteX178" fmla="*/ 18405 w 200187"/>
                  <a:gd name="connsiteY178" fmla="*/ 10693 h 180740"/>
                  <a:gd name="connsiteX179" fmla="*/ 18199 w 200187"/>
                  <a:gd name="connsiteY179" fmla="*/ 10899 h 180740"/>
                  <a:gd name="connsiteX180" fmla="*/ 17890 w 200187"/>
                  <a:gd name="connsiteY180" fmla="*/ 11413 h 180740"/>
                  <a:gd name="connsiteX181" fmla="*/ 13264 w 200187"/>
                  <a:gd name="connsiteY181" fmla="*/ 15937 h 180740"/>
                  <a:gd name="connsiteX182" fmla="*/ 13264 w 200187"/>
                  <a:gd name="connsiteY182" fmla="*/ 15937 h 180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</a:cxnLst>
                <a:rect l="l" t="t" r="r" b="b"/>
                <a:pathLst>
                  <a:path w="200187" h="180740">
                    <a:moveTo>
                      <a:pt x="13264" y="15937"/>
                    </a:moveTo>
                    <a:cubicBezTo>
                      <a:pt x="13264" y="15937"/>
                      <a:pt x="13264" y="15937"/>
                      <a:pt x="13264" y="15937"/>
                    </a:cubicBezTo>
                    <a:cubicBezTo>
                      <a:pt x="12955" y="16348"/>
                      <a:pt x="12544" y="16657"/>
                      <a:pt x="12235" y="16965"/>
                    </a:cubicBezTo>
                    <a:cubicBezTo>
                      <a:pt x="12030" y="17171"/>
                      <a:pt x="11824" y="17376"/>
                      <a:pt x="11721" y="17582"/>
                    </a:cubicBezTo>
                    <a:cubicBezTo>
                      <a:pt x="9973" y="19433"/>
                      <a:pt x="8225" y="21283"/>
                      <a:pt x="7095" y="23134"/>
                    </a:cubicBezTo>
                    <a:cubicBezTo>
                      <a:pt x="6169" y="24574"/>
                      <a:pt x="5552" y="26013"/>
                      <a:pt x="5449" y="27452"/>
                    </a:cubicBezTo>
                    <a:cubicBezTo>
                      <a:pt x="5449" y="27555"/>
                      <a:pt x="5449" y="27761"/>
                      <a:pt x="5449" y="27864"/>
                    </a:cubicBezTo>
                    <a:lnTo>
                      <a:pt x="5449" y="29303"/>
                    </a:lnTo>
                    <a:cubicBezTo>
                      <a:pt x="5449" y="33313"/>
                      <a:pt x="5449" y="35678"/>
                      <a:pt x="4524" y="37837"/>
                    </a:cubicBezTo>
                    <a:cubicBezTo>
                      <a:pt x="4524" y="37837"/>
                      <a:pt x="4524" y="37837"/>
                      <a:pt x="4524" y="37837"/>
                    </a:cubicBezTo>
                    <a:cubicBezTo>
                      <a:pt x="4524" y="37837"/>
                      <a:pt x="4524" y="37837"/>
                      <a:pt x="4524" y="37837"/>
                    </a:cubicBezTo>
                    <a:cubicBezTo>
                      <a:pt x="4216" y="38557"/>
                      <a:pt x="3804" y="39380"/>
                      <a:pt x="3290" y="40099"/>
                    </a:cubicBezTo>
                    <a:cubicBezTo>
                      <a:pt x="2673" y="40922"/>
                      <a:pt x="2159" y="41744"/>
                      <a:pt x="1748" y="42361"/>
                    </a:cubicBezTo>
                    <a:cubicBezTo>
                      <a:pt x="411" y="44315"/>
                      <a:pt x="0" y="45343"/>
                      <a:pt x="0" y="45754"/>
                    </a:cubicBezTo>
                    <a:cubicBezTo>
                      <a:pt x="103" y="45754"/>
                      <a:pt x="103" y="45754"/>
                      <a:pt x="206" y="45754"/>
                    </a:cubicBezTo>
                    <a:cubicBezTo>
                      <a:pt x="206" y="45754"/>
                      <a:pt x="309" y="45754"/>
                      <a:pt x="309" y="45754"/>
                    </a:cubicBezTo>
                    <a:cubicBezTo>
                      <a:pt x="2776" y="45549"/>
                      <a:pt x="5347" y="45549"/>
                      <a:pt x="6889" y="46988"/>
                    </a:cubicBezTo>
                    <a:cubicBezTo>
                      <a:pt x="6992" y="47091"/>
                      <a:pt x="7197" y="47194"/>
                      <a:pt x="7300" y="47399"/>
                    </a:cubicBezTo>
                    <a:cubicBezTo>
                      <a:pt x="7300" y="47399"/>
                      <a:pt x="7300" y="47399"/>
                      <a:pt x="7300" y="47399"/>
                    </a:cubicBezTo>
                    <a:cubicBezTo>
                      <a:pt x="7300" y="47399"/>
                      <a:pt x="7300" y="47399"/>
                      <a:pt x="7300" y="47399"/>
                    </a:cubicBezTo>
                    <a:cubicBezTo>
                      <a:pt x="7917" y="48119"/>
                      <a:pt x="8225" y="49147"/>
                      <a:pt x="8225" y="50278"/>
                    </a:cubicBezTo>
                    <a:cubicBezTo>
                      <a:pt x="8225" y="51409"/>
                      <a:pt x="9151" y="52129"/>
                      <a:pt x="10590" y="53363"/>
                    </a:cubicBezTo>
                    <a:cubicBezTo>
                      <a:pt x="10590" y="53363"/>
                      <a:pt x="10693" y="53466"/>
                      <a:pt x="10693" y="53466"/>
                    </a:cubicBezTo>
                    <a:cubicBezTo>
                      <a:pt x="12544" y="54905"/>
                      <a:pt x="14806" y="56756"/>
                      <a:pt x="14806" y="60149"/>
                    </a:cubicBezTo>
                    <a:cubicBezTo>
                      <a:pt x="14806" y="60354"/>
                      <a:pt x="14806" y="60663"/>
                      <a:pt x="14806" y="60971"/>
                    </a:cubicBezTo>
                    <a:cubicBezTo>
                      <a:pt x="14806" y="61383"/>
                      <a:pt x="14703" y="61794"/>
                      <a:pt x="14703" y="62308"/>
                    </a:cubicBezTo>
                    <a:cubicBezTo>
                      <a:pt x="14498" y="64159"/>
                      <a:pt x="14292" y="66421"/>
                      <a:pt x="14292" y="68786"/>
                    </a:cubicBezTo>
                    <a:cubicBezTo>
                      <a:pt x="14292" y="72384"/>
                      <a:pt x="14806" y="76188"/>
                      <a:pt x="16965" y="78451"/>
                    </a:cubicBezTo>
                    <a:cubicBezTo>
                      <a:pt x="18405" y="80096"/>
                      <a:pt x="20564" y="80815"/>
                      <a:pt x="23340" y="80713"/>
                    </a:cubicBezTo>
                    <a:cubicBezTo>
                      <a:pt x="27144" y="80610"/>
                      <a:pt x="30434" y="80096"/>
                      <a:pt x="33313" y="79684"/>
                    </a:cubicBezTo>
                    <a:cubicBezTo>
                      <a:pt x="37015" y="79170"/>
                      <a:pt x="40202" y="78656"/>
                      <a:pt x="43081" y="79273"/>
                    </a:cubicBezTo>
                    <a:cubicBezTo>
                      <a:pt x="45446" y="79787"/>
                      <a:pt x="47502" y="81021"/>
                      <a:pt x="49250" y="83489"/>
                    </a:cubicBezTo>
                    <a:cubicBezTo>
                      <a:pt x="54185" y="90377"/>
                      <a:pt x="60766" y="93565"/>
                      <a:pt x="68066" y="92845"/>
                    </a:cubicBezTo>
                    <a:cubicBezTo>
                      <a:pt x="68066" y="92845"/>
                      <a:pt x="68066" y="92845"/>
                      <a:pt x="68066" y="92845"/>
                    </a:cubicBezTo>
                    <a:cubicBezTo>
                      <a:pt x="68066" y="92845"/>
                      <a:pt x="68066" y="92845"/>
                      <a:pt x="68066" y="92845"/>
                    </a:cubicBezTo>
                    <a:cubicBezTo>
                      <a:pt x="68272" y="92845"/>
                      <a:pt x="68374" y="92845"/>
                      <a:pt x="68580" y="92742"/>
                    </a:cubicBezTo>
                    <a:cubicBezTo>
                      <a:pt x="68580" y="92742"/>
                      <a:pt x="68683" y="92742"/>
                      <a:pt x="68683" y="92742"/>
                    </a:cubicBezTo>
                    <a:cubicBezTo>
                      <a:pt x="71562" y="92331"/>
                      <a:pt x="74441" y="92023"/>
                      <a:pt x="77011" y="91817"/>
                    </a:cubicBezTo>
                    <a:cubicBezTo>
                      <a:pt x="77011" y="91817"/>
                      <a:pt x="77011" y="91817"/>
                      <a:pt x="77114" y="91817"/>
                    </a:cubicBezTo>
                    <a:cubicBezTo>
                      <a:pt x="77114" y="91817"/>
                      <a:pt x="77217" y="91817"/>
                      <a:pt x="77217" y="91817"/>
                    </a:cubicBezTo>
                    <a:cubicBezTo>
                      <a:pt x="82049" y="91508"/>
                      <a:pt x="85956" y="91920"/>
                      <a:pt x="87396" y="94079"/>
                    </a:cubicBezTo>
                    <a:cubicBezTo>
                      <a:pt x="87910" y="94799"/>
                      <a:pt x="88116" y="95724"/>
                      <a:pt x="87910" y="96752"/>
                    </a:cubicBezTo>
                    <a:cubicBezTo>
                      <a:pt x="87807" y="97472"/>
                      <a:pt x="87499" y="98294"/>
                      <a:pt x="86985" y="99117"/>
                    </a:cubicBezTo>
                    <a:cubicBezTo>
                      <a:pt x="83900" y="104566"/>
                      <a:pt x="81535" y="114026"/>
                      <a:pt x="81535" y="120606"/>
                    </a:cubicBezTo>
                    <a:cubicBezTo>
                      <a:pt x="81535" y="123485"/>
                      <a:pt x="81946" y="125747"/>
                      <a:pt x="82975" y="126981"/>
                    </a:cubicBezTo>
                    <a:cubicBezTo>
                      <a:pt x="83694" y="127803"/>
                      <a:pt x="84414" y="128626"/>
                      <a:pt x="85134" y="129449"/>
                    </a:cubicBezTo>
                    <a:cubicBezTo>
                      <a:pt x="86985" y="131608"/>
                      <a:pt x="88938" y="133767"/>
                      <a:pt x="89555" y="135926"/>
                    </a:cubicBezTo>
                    <a:cubicBezTo>
                      <a:pt x="89555" y="135926"/>
                      <a:pt x="89555" y="135926"/>
                      <a:pt x="89555" y="135926"/>
                    </a:cubicBezTo>
                    <a:cubicBezTo>
                      <a:pt x="89555" y="135926"/>
                      <a:pt x="89555" y="135926"/>
                      <a:pt x="89555" y="135926"/>
                    </a:cubicBezTo>
                    <a:cubicBezTo>
                      <a:pt x="89966" y="137468"/>
                      <a:pt x="89761" y="138908"/>
                      <a:pt x="88424" y="140450"/>
                    </a:cubicBezTo>
                    <a:cubicBezTo>
                      <a:pt x="88218" y="140759"/>
                      <a:pt x="88013" y="140964"/>
                      <a:pt x="87704" y="141375"/>
                    </a:cubicBezTo>
                    <a:cubicBezTo>
                      <a:pt x="86059" y="143637"/>
                      <a:pt x="84003" y="147647"/>
                      <a:pt x="87087" y="150629"/>
                    </a:cubicBezTo>
                    <a:cubicBezTo>
                      <a:pt x="87190" y="150732"/>
                      <a:pt x="87293" y="150835"/>
                      <a:pt x="87396" y="150938"/>
                    </a:cubicBezTo>
                    <a:lnTo>
                      <a:pt x="87396" y="150938"/>
                    </a:lnTo>
                    <a:cubicBezTo>
                      <a:pt x="90172" y="153302"/>
                      <a:pt x="91097" y="156284"/>
                      <a:pt x="90172" y="159883"/>
                    </a:cubicBezTo>
                    <a:lnTo>
                      <a:pt x="90172" y="160088"/>
                    </a:lnTo>
                    <a:cubicBezTo>
                      <a:pt x="90172" y="160088"/>
                      <a:pt x="90172" y="160088"/>
                      <a:pt x="90172" y="160088"/>
                    </a:cubicBezTo>
                    <a:cubicBezTo>
                      <a:pt x="90069" y="160500"/>
                      <a:pt x="89863" y="160808"/>
                      <a:pt x="88938" y="161322"/>
                    </a:cubicBezTo>
                    <a:cubicBezTo>
                      <a:pt x="88835" y="161425"/>
                      <a:pt x="88732" y="161425"/>
                      <a:pt x="88630" y="161528"/>
                    </a:cubicBezTo>
                    <a:cubicBezTo>
                      <a:pt x="91303" y="164715"/>
                      <a:pt x="93051" y="168005"/>
                      <a:pt x="94490" y="170679"/>
                    </a:cubicBezTo>
                    <a:cubicBezTo>
                      <a:pt x="95827" y="173146"/>
                      <a:pt x="96958" y="175306"/>
                      <a:pt x="98295" y="176437"/>
                    </a:cubicBezTo>
                    <a:cubicBezTo>
                      <a:pt x="98500" y="176642"/>
                      <a:pt x="98809" y="176848"/>
                      <a:pt x="99014" y="177053"/>
                    </a:cubicBezTo>
                    <a:cubicBezTo>
                      <a:pt x="99323" y="177362"/>
                      <a:pt x="99631" y="177567"/>
                      <a:pt x="99940" y="177876"/>
                    </a:cubicBezTo>
                    <a:cubicBezTo>
                      <a:pt x="103024" y="180755"/>
                      <a:pt x="103847" y="181372"/>
                      <a:pt x="105800" y="180138"/>
                    </a:cubicBezTo>
                    <a:lnTo>
                      <a:pt x="106006" y="180035"/>
                    </a:lnTo>
                    <a:cubicBezTo>
                      <a:pt x="109193" y="178184"/>
                      <a:pt x="111867" y="176539"/>
                      <a:pt x="114951" y="178801"/>
                    </a:cubicBezTo>
                    <a:cubicBezTo>
                      <a:pt x="115054" y="178904"/>
                      <a:pt x="115157" y="178904"/>
                      <a:pt x="115260" y="179007"/>
                    </a:cubicBezTo>
                    <a:cubicBezTo>
                      <a:pt x="117007" y="179727"/>
                      <a:pt x="119989" y="176951"/>
                      <a:pt x="123074" y="174072"/>
                    </a:cubicBezTo>
                    <a:lnTo>
                      <a:pt x="123999" y="173146"/>
                    </a:lnTo>
                    <a:cubicBezTo>
                      <a:pt x="126158" y="171193"/>
                      <a:pt x="128318" y="170884"/>
                      <a:pt x="130065" y="170679"/>
                    </a:cubicBezTo>
                    <a:cubicBezTo>
                      <a:pt x="131916" y="170473"/>
                      <a:pt x="133047" y="170267"/>
                      <a:pt x="133664" y="168314"/>
                    </a:cubicBezTo>
                    <a:cubicBezTo>
                      <a:pt x="135412" y="162762"/>
                      <a:pt x="138188" y="159986"/>
                      <a:pt x="143123" y="159060"/>
                    </a:cubicBezTo>
                    <a:cubicBezTo>
                      <a:pt x="145694" y="158546"/>
                      <a:pt x="146414" y="156593"/>
                      <a:pt x="146311" y="155564"/>
                    </a:cubicBezTo>
                    <a:cubicBezTo>
                      <a:pt x="146311" y="155153"/>
                      <a:pt x="146105" y="154433"/>
                      <a:pt x="145283" y="154433"/>
                    </a:cubicBezTo>
                    <a:cubicBezTo>
                      <a:pt x="144563" y="154433"/>
                      <a:pt x="143535" y="154742"/>
                      <a:pt x="142609" y="155153"/>
                    </a:cubicBezTo>
                    <a:cubicBezTo>
                      <a:pt x="141992" y="155359"/>
                      <a:pt x="141273" y="155667"/>
                      <a:pt x="140656" y="155770"/>
                    </a:cubicBezTo>
                    <a:cubicBezTo>
                      <a:pt x="140656" y="155770"/>
                      <a:pt x="140656" y="155770"/>
                      <a:pt x="140656" y="155770"/>
                    </a:cubicBezTo>
                    <a:cubicBezTo>
                      <a:pt x="140656" y="155770"/>
                      <a:pt x="140656" y="155770"/>
                      <a:pt x="140656" y="155770"/>
                    </a:cubicBezTo>
                    <a:cubicBezTo>
                      <a:pt x="140656" y="155770"/>
                      <a:pt x="140656" y="155770"/>
                      <a:pt x="140656" y="155770"/>
                    </a:cubicBezTo>
                    <a:cubicBezTo>
                      <a:pt x="140656" y="155770"/>
                      <a:pt x="140656" y="155770"/>
                      <a:pt x="140656" y="155770"/>
                    </a:cubicBezTo>
                    <a:cubicBezTo>
                      <a:pt x="140656" y="155770"/>
                      <a:pt x="140656" y="155770"/>
                      <a:pt x="140656" y="155770"/>
                    </a:cubicBezTo>
                    <a:cubicBezTo>
                      <a:pt x="140656" y="155770"/>
                      <a:pt x="140656" y="155770"/>
                      <a:pt x="140656" y="155770"/>
                    </a:cubicBezTo>
                    <a:cubicBezTo>
                      <a:pt x="140656" y="155770"/>
                      <a:pt x="140656" y="155770"/>
                      <a:pt x="140656" y="155770"/>
                    </a:cubicBezTo>
                    <a:cubicBezTo>
                      <a:pt x="140656" y="155770"/>
                      <a:pt x="140553" y="155770"/>
                      <a:pt x="140553" y="155770"/>
                    </a:cubicBezTo>
                    <a:cubicBezTo>
                      <a:pt x="140553" y="155770"/>
                      <a:pt x="140553" y="155770"/>
                      <a:pt x="140553" y="155770"/>
                    </a:cubicBezTo>
                    <a:cubicBezTo>
                      <a:pt x="140553" y="155770"/>
                      <a:pt x="140450" y="155770"/>
                      <a:pt x="140450" y="155770"/>
                    </a:cubicBezTo>
                    <a:cubicBezTo>
                      <a:pt x="140450" y="155770"/>
                      <a:pt x="140450" y="155770"/>
                      <a:pt x="140450" y="155770"/>
                    </a:cubicBezTo>
                    <a:cubicBezTo>
                      <a:pt x="140450" y="155770"/>
                      <a:pt x="140450" y="155770"/>
                      <a:pt x="140450" y="155770"/>
                    </a:cubicBezTo>
                    <a:cubicBezTo>
                      <a:pt x="140450" y="155770"/>
                      <a:pt x="140450" y="155770"/>
                      <a:pt x="140450" y="155770"/>
                    </a:cubicBezTo>
                    <a:cubicBezTo>
                      <a:pt x="139730" y="155873"/>
                      <a:pt x="139011" y="155770"/>
                      <a:pt x="138394" y="155359"/>
                    </a:cubicBezTo>
                    <a:cubicBezTo>
                      <a:pt x="137160" y="154536"/>
                      <a:pt x="137057" y="152788"/>
                      <a:pt x="137160" y="151554"/>
                    </a:cubicBezTo>
                    <a:cubicBezTo>
                      <a:pt x="137160" y="151554"/>
                      <a:pt x="137160" y="151452"/>
                      <a:pt x="137160" y="151452"/>
                    </a:cubicBezTo>
                    <a:cubicBezTo>
                      <a:pt x="137160" y="151349"/>
                      <a:pt x="137160" y="151246"/>
                      <a:pt x="137160" y="151143"/>
                    </a:cubicBezTo>
                    <a:cubicBezTo>
                      <a:pt x="137160" y="148573"/>
                      <a:pt x="136337" y="147647"/>
                      <a:pt x="135412" y="146722"/>
                    </a:cubicBezTo>
                    <a:cubicBezTo>
                      <a:pt x="134487" y="145694"/>
                      <a:pt x="133356" y="144460"/>
                      <a:pt x="133356" y="141787"/>
                    </a:cubicBezTo>
                    <a:cubicBezTo>
                      <a:pt x="133356" y="141684"/>
                      <a:pt x="133356" y="141581"/>
                      <a:pt x="133356" y="141478"/>
                    </a:cubicBezTo>
                    <a:cubicBezTo>
                      <a:pt x="133356" y="141170"/>
                      <a:pt x="133356" y="140759"/>
                      <a:pt x="133356" y="140450"/>
                    </a:cubicBezTo>
                    <a:cubicBezTo>
                      <a:pt x="133356" y="135823"/>
                      <a:pt x="132636" y="133253"/>
                      <a:pt x="128318" y="130477"/>
                    </a:cubicBezTo>
                    <a:cubicBezTo>
                      <a:pt x="128112" y="130374"/>
                      <a:pt x="127906" y="130168"/>
                      <a:pt x="127701" y="130065"/>
                    </a:cubicBezTo>
                    <a:cubicBezTo>
                      <a:pt x="126981" y="129449"/>
                      <a:pt x="126570" y="128832"/>
                      <a:pt x="126570" y="128112"/>
                    </a:cubicBezTo>
                    <a:cubicBezTo>
                      <a:pt x="126570" y="128009"/>
                      <a:pt x="126570" y="127906"/>
                      <a:pt x="126570" y="127803"/>
                    </a:cubicBezTo>
                    <a:cubicBezTo>
                      <a:pt x="126672" y="126878"/>
                      <a:pt x="127495" y="126158"/>
                      <a:pt x="129037" y="125644"/>
                    </a:cubicBezTo>
                    <a:cubicBezTo>
                      <a:pt x="131916" y="124719"/>
                      <a:pt x="137468" y="124822"/>
                      <a:pt x="139422" y="126981"/>
                    </a:cubicBezTo>
                    <a:cubicBezTo>
                      <a:pt x="139525" y="127084"/>
                      <a:pt x="139730" y="127289"/>
                      <a:pt x="139936" y="127392"/>
                    </a:cubicBezTo>
                    <a:cubicBezTo>
                      <a:pt x="140964" y="128009"/>
                      <a:pt x="142815" y="128215"/>
                      <a:pt x="144666" y="128420"/>
                    </a:cubicBezTo>
                    <a:cubicBezTo>
                      <a:pt x="144768" y="128420"/>
                      <a:pt x="144768" y="128420"/>
                      <a:pt x="144871" y="128420"/>
                    </a:cubicBezTo>
                    <a:cubicBezTo>
                      <a:pt x="148162" y="128729"/>
                      <a:pt x="151863" y="129140"/>
                      <a:pt x="152480" y="132225"/>
                    </a:cubicBezTo>
                    <a:cubicBezTo>
                      <a:pt x="152480" y="132225"/>
                      <a:pt x="152480" y="132225"/>
                      <a:pt x="152480" y="132225"/>
                    </a:cubicBezTo>
                    <a:cubicBezTo>
                      <a:pt x="152891" y="134281"/>
                      <a:pt x="154228" y="135206"/>
                      <a:pt x="155050" y="135206"/>
                    </a:cubicBezTo>
                    <a:cubicBezTo>
                      <a:pt x="155256" y="135206"/>
                      <a:pt x="155462" y="135104"/>
                      <a:pt x="155564" y="135001"/>
                    </a:cubicBezTo>
                    <a:cubicBezTo>
                      <a:pt x="155976" y="134589"/>
                      <a:pt x="156181" y="133664"/>
                      <a:pt x="156181" y="132841"/>
                    </a:cubicBezTo>
                    <a:cubicBezTo>
                      <a:pt x="156181" y="132841"/>
                      <a:pt x="156181" y="132739"/>
                      <a:pt x="156181" y="132739"/>
                    </a:cubicBezTo>
                    <a:cubicBezTo>
                      <a:pt x="156284" y="130579"/>
                      <a:pt x="157210" y="128729"/>
                      <a:pt x="158855" y="127392"/>
                    </a:cubicBezTo>
                    <a:cubicBezTo>
                      <a:pt x="159677" y="126672"/>
                      <a:pt x="160705" y="126158"/>
                      <a:pt x="161836" y="125850"/>
                    </a:cubicBezTo>
                    <a:cubicBezTo>
                      <a:pt x="163687" y="125336"/>
                      <a:pt x="165743" y="125233"/>
                      <a:pt x="167697" y="125644"/>
                    </a:cubicBezTo>
                    <a:cubicBezTo>
                      <a:pt x="170268" y="126158"/>
                      <a:pt x="175820" y="123074"/>
                      <a:pt x="179830" y="120812"/>
                    </a:cubicBezTo>
                    <a:cubicBezTo>
                      <a:pt x="182092" y="119578"/>
                      <a:pt x="183942" y="118447"/>
                      <a:pt x="185382" y="118036"/>
                    </a:cubicBezTo>
                    <a:cubicBezTo>
                      <a:pt x="185587" y="117933"/>
                      <a:pt x="185793" y="117830"/>
                      <a:pt x="185999" y="117727"/>
                    </a:cubicBezTo>
                    <a:cubicBezTo>
                      <a:pt x="186924" y="117007"/>
                      <a:pt x="187541" y="115671"/>
                      <a:pt x="188158" y="114334"/>
                    </a:cubicBezTo>
                    <a:cubicBezTo>
                      <a:pt x="188261" y="114026"/>
                      <a:pt x="188466" y="113717"/>
                      <a:pt x="188569" y="113409"/>
                    </a:cubicBezTo>
                    <a:cubicBezTo>
                      <a:pt x="184456" y="107240"/>
                      <a:pt x="181269" y="102921"/>
                      <a:pt x="179727" y="101482"/>
                    </a:cubicBezTo>
                    <a:cubicBezTo>
                      <a:pt x="179727" y="101482"/>
                      <a:pt x="179624" y="101379"/>
                      <a:pt x="179624" y="101379"/>
                    </a:cubicBezTo>
                    <a:cubicBezTo>
                      <a:pt x="179213" y="100968"/>
                      <a:pt x="178904" y="100557"/>
                      <a:pt x="178699" y="100248"/>
                    </a:cubicBezTo>
                    <a:cubicBezTo>
                      <a:pt x="177773" y="98500"/>
                      <a:pt x="178801" y="96958"/>
                      <a:pt x="179624" y="95827"/>
                    </a:cubicBezTo>
                    <a:cubicBezTo>
                      <a:pt x="180344" y="94799"/>
                      <a:pt x="181063" y="93770"/>
                      <a:pt x="180961" y="92537"/>
                    </a:cubicBezTo>
                    <a:cubicBezTo>
                      <a:pt x="180961" y="92434"/>
                      <a:pt x="180961" y="92434"/>
                      <a:pt x="180961" y="92331"/>
                    </a:cubicBezTo>
                    <a:cubicBezTo>
                      <a:pt x="180858" y="91714"/>
                      <a:pt x="180858" y="91200"/>
                      <a:pt x="180858" y="90583"/>
                    </a:cubicBezTo>
                    <a:cubicBezTo>
                      <a:pt x="180858" y="89041"/>
                      <a:pt x="181063" y="87601"/>
                      <a:pt x="181989" y="86368"/>
                    </a:cubicBezTo>
                    <a:cubicBezTo>
                      <a:pt x="182503" y="85751"/>
                      <a:pt x="183120" y="85339"/>
                      <a:pt x="183840" y="84928"/>
                    </a:cubicBezTo>
                    <a:cubicBezTo>
                      <a:pt x="185073" y="84311"/>
                      <a:pt x="186718" y="83900"/>
                      <a:pt x="188775" y="83797"/>
                    </a:cubicBezTo>
                    <a:cubicBezTo>
                      <a:pt x="191037" y="83591"/>
                      <a:pt x="192476" y="82769"/>
                      <a:pt x="192785" y="81535"/>
                    </a:cubicBezTo>
                    <a:cubicBezTo>
                      <a:pt x="192785" y="81329"/>
                      <a:pt x="192888" y="81124"/>
                      <a:pt x="192888" y="80918"/>
                    </a:cubicBezTo>
                    <a:cubicBezTo>
                      <a:pt x="192888" y="79582"/>
                      <a:pt x="191962" y="78039"/>
                      <a:pt x="190420" y="77217"/>
                    </a:cubicBezTo>
                    <a:cubicBezTo>
                      <a:pt x="189289" y="76497"/>
                      <a:pt x="188672" y="75469"/>
                      <a:pt x="188672" y="74132"/>
                    </a:cubicBezTo>
                    <a:cubicBezTo>
                      <a:pt x="188672" y="74132"/>
                      <a:pt x="188672" y="74132"/>
                      <a:pt x="188672" y="74132"/>
                    </a:cubicBezTo>
                    <a:cubicBezTo>
                      <a:pt x="188672" y="74132"/>
                      <a:pt x="188672" y="74132"/>
                      <a:pt x="188672" y="74132"/>
                    </a:cubicBezTo>
                    <a:cubicBezTo>
                      <a:pt x="188672" y="71048"/>
                      <a:pt x="191962" y="67243"/>
                      <a:pt x="194841" y="65290"/>
                    </a:cubicBezTo>
                    <a:cubicBezTo>
                      <a:pt x="195150" y="65084"/>
                      <a:pt x="195355" y="64878"/>
                      <a:pt x="195664" y="64776"/>
                    </a:cubicBezTo>
                    <a:cubicBezTo>
                      <a:pt x="196281" y="64467"/>
                      <a:pt x="197103" y="63542"/>
                      <a:pt x="198131" y="62102"/>
                    </a:cubicBezTo>
                    <a:cubicBezTo>
                      <a:pt x="198748" y="61177"/>
                      <a:pt x="199468" y="60046"/>
                      <a:pt x="200188" y="58607"/>
                    </a:cubicBezTo>
                    <a:cubicBezTo>
                      <a:pt x="193299" y="56242"/>
                      <a:pt x="184148" y="56550"/>
                      <a:pt x="180344" y="56756"/>
                    </a:cubicBezTo>
                    <a:lnTo>
                      <a:pt x="180344" y="56756"/>
                    </a:lnTo>
                    <a:cubicBezTo>
                      <a:pt x="179624" y="56756"/>
                      <a:pt x="178596" y="56756"/>
                      <a:pt x="177876" y="56036"/>
                    </a:cubicBezTo>
                    <a:cubicBezTo>
                      <a:pt x="177773" y="55933"/>
                      <a:pt x="177670" y="55728"/>
                      <a:pt x="177568" y="55522"/>
                    </a:cubicBezTo>
                    <a:cubicBezTo>
                      <a:pt x="176334" y="55419"/>
                      <a:pt x="175306" y="55213"/>
                      <a:pt x="174483" y="54905"/>
                    </a:cubicBezTo>
                    <a:lnTo>
                      <a:pt x="174380" y="54905"/>
                    </a:lnTo>
                    <a:cubicBezTo>
                      <a:pt x="170268" y="53260"/>
                      <a:pt x="166874" y="51306"/>
                      <a:pt x="164304" y="47502"/>
                    </a:cubicBezTo>
                    <a:cubicBezTo>
                      <a:pt x="164201" y="47297"/>
                      <a:pt x="164098" y="47091"/>
                      <a:pt x="163995" y="46885"/>
                    </a:cubicBezTo>
                    <a:cubicBezTo>
                      <a:pt x="163995" y="46782"/>
                      <a:pt x="163893" y="46680"/>
                      <a:pt x="163893" y="46680"/>
                    </a:cubicBezTo>
                    <a:cubicBezTo>
                      <a:pt x="161631" y="42978"/>
                      <a:pt x="160294" y="38763"/>
                      <a:pt x="159986" y="34341"/>
                    </a:cubicBezTo>
                    <a:cubicBezTo>
                      <a:pt x="158032" y="33416"/>
                      <a:pt x="156901" y="31668"/>
                      <a:pt x="157004" y="29715"/>
                    </a:cubicBezTo>
                    <a:cubicBezTo>
                      <a:pt x="157107" y="27452"/>
                      <a:pt x="158752" y="25499"/>
                      <a:pt x="161219" y="24676"/>
                    </a:cubicBezTo>
                    <a:cubicBezTo>
                      <a:pt x="161425" y="24162"/>
                      <a:pt x="161528" y="23648"/>
                      <a:pt x="161734" y="23237"/>
                    </a:cubicBezTo>
                    <a:cubicBezTo>
                      <a:pt x="159060" y="22414"/>
                      <a:pt x="155153" y="21797"/>
                      <a:pt x="151452" y="22414"/>
                    </a:cubicBezTo>
                    <a:cubicBezTo>
                      <a:pt x="142918" y="23751"/>
                      <a:pt x="130785" y="28995"/>
                      <a:pt x="123793" y="33108"/>
                    </a:cubicBezTo>
                    <a:cubicBezTo>
                      <a:pt x="120298" y="35164"/>
                      <a:pt x="115877" y="33005"/>
                      <a:pt x="111661" y="30537"/>
                    </a:cubicBezTo>
                    <a:cubicBezTo>
                      <a:pt x="108988" y="32388"/>
                      <a:pt x="105697" y="33416"/>
                      <a:pt x="101996" y="33416"/>
                    </a:cubicBezTo>
                    <a:cubicBezTo>
                      <a:pt x="101996" y="33416"/>
                      <a:pt x="101996" y="33416"/>
                      <a:pt x="101996" y="33416"/>
                    </a:cubicBezTo>
                    <a:cubicBezTo>
                      <a:pt x="100557" y="33416"/>
                      <a:pt x="99117" y="33210"/>
                      <a:pt x="97678" y="32902"/>
                    </a:cubicBezTo>
                    <a:cubicBezTo>
                      <a:pt x="94079" y="34753"/>
                      <a:pt x="89863" y="35267"/>
                      <a:pt x="85545" y="34341"/>
                    </a:cubicBezTo>
                    <a:cubicBezTo>
                      <a:pt x="81638" y="33519"/>
                      <a:pt x="78039" y="30948"/>
                      <a:pt x="75572" y="27247"/>
                    </a:cubicBezTo>
                    <a:cubicBezTo>
                      <a:pt x="74029" y="26836"/>
                      <a:pt x="72796" y="26424"/>
                      <a:pt x="71767" y="25807"/>
                    </a:cubicBezTo>
                    <a:cubicBezTo>
                      <a:pt x="66112" y="22723"/>
                      <a:pt x="62000" y="17993"/>
                      <a:pt x="58812" y="10796"/>
                    </a:cubicBezTo>
                    <a:cubicBezTo>
                      <a:pt x="58195" y="9356"/>
                      <a:pt x="57887" y="7711"/>
                      <a:pt x="57887" y="5964"/>
                    </a:cubicBezTo>
                    <a:cubicBezTo>
                      <a:pt x="57270" y="5244"/>
                      <a:pt x="56859" y="4421"/>
                      <a:pt x="56345" y="3599"/>
                    </a:cubicBezTo>
                    <a:cubicBezTo>
                      <a:pt x="55008" y="1337"/>
                      <a:pt x="54083" y="0"/>
                      <a:pt x="51923" y="0"/>
                    </a:cubicBezTo>
                    <a:cubicBezTo>
                      <a:pt x="51409" y="0"/>
                      <a:pt x="50690" y="103"/>
                      <a:pt x="50381" y="411"/>
                    </a:cubicBezTo>
                    <a:cubicBezTo>
                      <a:pt x="49867" y="925"/>
                      <a:pt x="50073" y="2365"/>
                      <a:pt x="50278" y="3701"/>
                    </a:cubicBezTo>
                    <a:cubicBezTo>
                      <a:pt x="50587" y="5964"/>
                      <a:pt x="50998" y="8740"/>
                      <a:pt x="48428" y="10076"/>
                    </a:cubicBezTo>
                    <a:cubicBezTo>
                      <a:pt x="47399" y="10590"/>
                      <a:pt x="45960" y="11104"/>
                      <a:pt x="44212" y="11824"/>
                    </a:cubicBezTo>
                    <a:cubicBezTo>
                      <a:pt x="38865" y="13880"/>
                      <a:pt x="30023" y="17274"/>
                      <a:pt x="29406" y="21592"/>
                    </a:cubicBezTo>
                    <a:cubicBezTo>
                      <a:pt x="29098" y="24060"/>
                      <a:pt x="30640" y="27761"/>
                      <a:pt x="32079" y="31154"/>
                    </a:cubicBezTo>
                    <a:cubicBezTo>
                      <a:pt x="34136" y="35986"/>
                      <a:pt x="36295" y="41025"/>
                      <a:pt x="34547" y="44932"/>
                    </a:cubicBezTo>
                    <a:cubicBezTo>
                      <a:pt x="33519" y="47194"/>
                      <a:pt x="31668" y="48325"/>
                      <a:pt x="29200" y="48325"/>
                    </a:cubicBezTo>
                    <a:cubicBezTo>
                      <a:pt x="24779" y="48325"/>
                      <a:pt x="19124" y="44212"/>
                      <a:pt x="16965" y="39277"/>
                    </a:cubicBezTo>
                    <a:cubicBezTo>
                      <a:pt x="15012" y="35061"/>
                      <a:pt x="17890" y="30023"/>
                      <a:pt x="20461" y="25602"/>
                    </a:cubicBezTo>
                    <a:cubicBezTo>
                      <a:pt x="22003" y="22929"/>
                      <a:pt x="23751" y="19844"/>
                      <a:pt x="23134" y="18713"/>
                    </a:cubicBezTo>
                    <a:cubicBezTo>
                      <a:pt x="22620" y="17685"/>
                      <a:pt x="20255" y="13058"/>
                      <a:pt x="20461" y="8945"/>
                    </a:cubicBezTo>
                    <a:cubicBezTo>
                      <a:pt x="19638" y="9459"/>
                      <a:pt x="18919" y="9973"/>
                      <a:pt x="18405" y="10693"/>
                    </a:cubicBezTo>
                    <a:cubicBezTo>
                      <a:pt x="18302" y="10796"/>
                      <a:pt x="18302" y="10796"/>
                      <a:pt x="18199" y="10899"/>
                    </a:cubicBezTo>
                    <a:cubicBezTo>
                      <a:pt x="18096" y="11104"/>
                      <a:pt x="17993" y="11207"/>
                      <a:pt x="17890" y="11413"/>
                    </a:cubicBezTo>
                    <a:cubicBezTo>
                      <a:pt x="16245" y="12750"/>
                      <a:pt x="14806" y="14292"/>
                      <a:pt x="13264" y="15937"/>
                    </a:cubicBezTo>
                    <a:cubicBezTo>
                      <a:pt x="13264" y="15937"/>
                      <a:pt x="13264" y="15937"/>
                      <a:pt x="13264" y="15937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883" name="Freihandform: Form 882">
                <a:extLst>
                  <a:ext uri="{FF2B5EF4-FFF2-40B4-BE49-F238E27FC236}">
                    <a16:creationId xmlns:a16="http://schemas.microsoft.com/office/drawing/2014/main" id="{E085AFB1-3B4A-4155-B4F8-D6CF176CB2B6}"/>
                  </a:ext>
                </a:extLst>
              </p:cNvPr>
              <p:cNvSpPr/>
              <p:nvPr/>
            </p:nvSpPr>
            <p:spPr bwMode="gray">
              <a:xfrm>
                <a:off x="5246999" y="3182866"/>
                <a:ext cx="76805" cy="48083"/>
              </a:xfrm>
              <a:custGeom>
                <a:avLst/>
                <a:gdLst>
                  <a:gd name="connsiteX0" fmla="*/ 76703 w 76805"/>
                  <a:gd name="connsiteY0" fmla="*/ 40271 h 48083"/>
                  <a:gd name="connsiteX1" fmla="*/ 74646 w 76805"/>
                  <a:gd name="connsiteY1" fmla="*/ 39654 h 48083"/>
                  <a:gd name="connsiteX2" fmla="*/ 67449 w 76805"/>
                  <a:gd name="connsiteY2" fmla="*/ 36261 h 48083"/>
                  <a:gd name="connsiteX3" fmla="*/ 58812 w 76805"/>
                  <a:gd name="connsiteY3" fmla="*/ 32457 h 48083"/>
                  <a:gd name="connsiteX4" fmla="*/ 50484 w 76805"/>
                  <a:gd name="connsiteY4" fmla="*/ 27933 h 48083"/>
                  <a:gd name="connsiteX5" fmla="*/ 32491 w 76805"/>
                  <a:gd name="connsiteY5" fmla="*/ 8603 h 48083"/>
                  <a:gd name="connsiteX6" fmla="*/ 13572 w 76805"/>
                  <a:gd name="connsiteY6" fmla="*/ 4079 h 48083"/>
                  <a:gd name="connsiteX7" fmla="*/ 514 w 76805"/>
                  <a:gd name="connsiteY7" fmla="*/ 1714 h 48083"/>
                  <a:gd name="connsiteX8" fmla="*/ 0 w 76805"/>
                  <a:gd name="connsiteY8" fmla="*/ 2331 h 48083"/>
                  <a:gd name="connsiteX9" fmla="*/ 2159 w 76805"/>
                  <a:gd name="connsiteY9" fmla="*/ 3770 h 48083"/>
                  <a:gd name="connsiteX10" fmla="*/ 6272 w 76805"/>
                  <a:gd name="connsiteY10" fmla="*/ 7986 h 48083"/>
                  <a:gd name="connsiteX11" fmla="*/ 7814 w 76805"/>
                  <a:gd name="connsiteY11" fmla="*/ 10865 h 48083"/>
                  <a:gd name="connsiteX12" fmla="*/ 12030 w 76805"/>
                  <a:gd name="connsiteY12" fmla="*/ 11687 h 48083"/>
                  <a:gd name="connsiteX13" fmla="*/ 18404 w 76805"/>
                  <a:gd name="connsiteY13" fmla="*/ 16006 h 48083"/>
                  <a:gd name="connsiteX14" fmla="*/ 22826 w 76805"/>
                  <a:gd name="connsiteY14" fmla="*/ 19810 h 48083"/>
                  <a:gd name="connsiteX15" fmla="*/ 28069 w 76805"/>
                  <a:gd name="connsiteY15" fmla="*/ 23306 h 48083"/>
                  <a:gd name="connsiteX16" fmla="*/ 32491 w 76805"/>
                  <a:gd name="connsiteY16" fmla="*/ 26493 h 48083"/>
                  <a:gd name="connsiteX17" fmla="*/ 58504 w 76805"/>
                  <a:gd name="connsiteY17" fmla="*/ 47263 h 48083"/>
                  <a:gd name="connsiteX18" fmla="*/ 76291 w 76805"/>
                  <a:gd name="connsiteY18" fmla="*/ 47263 h 48083"/>
                  <a:gd name="connsiteX19" fmla="*/ 76805 w 76805"/>
                  <a:gd name="connsiteY19" fmla="*/ 41402 h 48083"/>
                  <a:gd name="connsiteX20" fmla="*/ 76703 w 76805"/>
                  <a:gd name="connsiteY20" fmla="*/ 40271 h 480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6805" h="48083">
                    <a:moveTo>
                      <a:pt x="76703" y="40271"/>
                    </a:moveTo>
                    <a:cubicBezTo>
                      <a:pt x="76497" y="39962"/>
                      <a:pt x="75469" y="39757"/>
                      <a:pt x="74646" y="39654"/>
                    </a:cubicBezTo>
                    <a:cubicBezTo>
                      <a:pt x="72590" y="39243"/>
                      <a:pt x="69917" y="38729"/>
                      <a:pt x="67449" y="36261"/>
                    </a:cubicBezTo>
                    <a:cubicBezTo>
                      <a:pt x="65393" y="34102"/>
                      <a:pt x="62000" y="33279"/>
                      <a:pt x="58812" y="32457"/>
                    </a:cubicBezTo>
                    <a:cubicBezTo>
                      <a:pt x="55214" y="31531"/>
                      <a:pt x="51718" y="30606"/>
                      <a:pt x="50484" y="27933"/>
                    </a:cubicBezTo>
                    <a:cubicBezTo>
                      <a:pt x="47913" y="22792"/>
                      <a:pt x="36501" y="8294"/>
                      <a:pt x="32491" y="8603"/>
                    </a:cubicBezTo>
                    <a:cubicBezTo>
                      <a:pt x="27864" y="8911"/>
                      <a:pt x="20769" y="9425"/>
                      <a:pt x="13572" y="4079"/>
                    </a:cubicBezTo>
                    <a:cubicBezTo>
                      <a:pt x="6580" y="-1165"/>
                      <a:pt x="3393" y="-651"/>
                      <a:pt x="514" y="1714"/>
                    </a:cubicBezTo>
                    <a:cubicBezTo>
                      <a:pt x="0" y="2125"/>
                      <a:pt x="0" y="2331"/>
                      <a:pt x="0" y="2331"/>
                    </a:cubicBezTo>
                    <a:cubicBezTo>
                      <a:pt x="103" y="2639"/>
                      <a:pt x="1337" y="3359"/>
                      <a:pt x="2159" y="3770"/>
                    </a:cubicBezTo>
                    <a:cubicBezTo>
                      <a:pt x="3907" y="4696"/>
                      <a:pt x="6066" y="5827"/>
                      <a:pt x="6272" y="7986"/>
                    </a:cubicBezTo>
                    <a:cubicBezTo>
                      <a:pt x="6375" y="9425"/>
                      <a:pt x="7197" y="10351"/>
                      <a:pt x="7814" y="10865"/>
                    </a:cubicBezTo>
                    <a:cubicBezTo>
                      <a:pt x="8945" y="11687"/>
                      <a:pt x="10487" y="11996"/>
                      <a:pt x="12030" y="11687"/>
                    </a:cubicBezTo>
                    <a:cubicBezTo>
                      <a:pt x="14395" y="11173"/>
                      <a:pt x="16451" y="13641"/>
                      <a:pt x="18404" y="16006"/>
                    </a:cubicBezTo>
                    <a:cubicBezTo>
                      <a:pt x="19844" y="17754"/>
                      <a:pt x="21489" y="19604"/>
                      <a:pt x="22826" y="19810"/>
                    </a:cubicBezTo>
                    <a:cubicBezTo>
                      <a:pt x="24882" y="20016"/>
                      <a:pt x="26527" y="21661"/>
                      <a:pt x="28069" y="23306"/>
                    </a:cubicBezTo>
                    <a:cubicBezTo>
                      <a:pt x="29509" y="24848"/>
                      <a:pt x="30846" y="26288"/>
                      <a:pt x="32491" y="26493"/>
                    </a:cubicBezTo>
                    <a:cubicBezTo>
                      <a:pt x="43801" y="27316"/>
                      <a:pt x="52540" y="34307"/>
                      <a:pt x="58504" y="47263"/>
                    </a:cubicBezTo>
                    <a:cubicBezTo>
                      <a:pt x="65290" y="48085"/>
                      <a:pt x="71356" y="48599"/>
                      <a:pt x="76291" y="47263"/>
                    </a:cubicBezTo>
                    <a:cubicBezTo>
                      <a:pt x="76086" y="45103"/>
                      <a:pt x="76291" y="43047"/>
                      <a:pt x="76805" y="41402"/>
                    </a:cubicBezTo>
                    <a:cubicBezTo>
                      <a:pt x="76805" y="40682"/>
                      <a:pt x="76703" y="40374"/>
                      <a:pt x="76703" y="40271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  <p:sp>
            <p:nvSpPr>
              <p:cNvPr id="884" name="Freihandform: Form 883">
                <a:extLst>
                  <a:ext uri="{FF2B5EF4-FFF2-40B4-BE49-F238E27FC236}">
                    <a16:creationId xmlns:a16="http://schemas.microsoft.com/office/drawing/2014/main" id="{DB1A6F45-DAD4-4614-A319-DAA9D22B7D19}"/>
                  </a:ext>
                </a:extLst>
              </p:cNvPr>
              <p:cNvSpPr/>
              <p:nvPr/>
            </p:nvSpPr>
            <p:spPr bwMode="gray">
              <a:xfrm>
                <a:off x="6118591" y="3740123"/>
                <a:ext cx="46601" cy="29733"/>
              </a:xfrm>
              <a:custGeom>
                <a:avLst/>
                <a:gdLst>
                  <a:gd name="connsiteX0" fmla="*/ 33827 w 46601"/>
                  <a:gd name="connsiteY0" fmla="*/ 20960 h 29733"/>
                  <a:gd name="connsiteX1" fmla="*/ 45857 w 46601"/>
                  <a:gd name="connsiteY1" fmla="*/ 19623 h 29733"/>
                  <a:gd name="connsiteX2" fmla="*/ 46577 w 46601"/>
                  <a:gd name="connsiteY2" fmla="*/ 16950 h 29733"/>
                  <a:gd name="connsiteX3" fmla="*/ 39996 w 46601"/>
                  <a:gd name="connsiteY3" fmla="*/ 9444 h 29733"/>
                  <a:gd name="connsiteX4" fmla="*/ 7917 w 46601"/>
                  <a:gd name="connsiteY4" fmla="*/ 396 h 29733"/>
                  <a:gd name="connsiteX5" fmla="*/ 617 w 46601"/>
                  <a:gd name="connsiteY5" fmla="*/ 191 h 29733"/>
                  <a:gd name="connsiteX6" fmla="*/ 0 w 46601"/>
                  <a:gd name="connsiteY6" fmla="*/ 28774 h 29733"/>
                  <a:gd name="connsiteX7" fmla="*/ 617 w 46601"/>
                  <a:gd name="connsiteY7" fmla="*/ 29083 h 29733"/>
                  <a:gd name="connsiteX8" fmla="*/ 7095 w 46601"/>
                  <a:gd name="connsiteY8" fmla="*/ 27540 h 29733"/>
                  <a:gd name="connsiteX9" fmla="*/ 17376 w 46601"/>
                  <a:gd name="connsiteY9" fmla="*/ 21988 h 29733"/>
                  <a:gd name="connsiteX10" fmla="*/ 17376 w 46601"/>
                  <a:gd name="connsiteY10" fmla="*/ 21988 h 29733"/>
                  <a:gd name="connsiteX11" fmla="*/ 33827 w 46601"/>
                  <a:gd name="connsiteY11" fmla="*/ 20960 h 29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6601" h="29733">
                    <a:moveTo>
                      <a:pt x="33827" y="20960"/>
                    </a:moveTo>
                    <a:cubicBezTo>
                      <a:pt x="39071" y="21166"/>
                      <a:pt x="44109" y="21474"/>
                      <a:pt x="45857" y="19623"/>
                    </a:cubicBezTo>
                    <a:cubicBezTo>
                      <a:pt x="46474" y="19007"/>
                      <a:pt x="46680" y="18184"/>
                      <a:pt x="46577" y="16950"/>
                    </a:cubicBezTo>
                    <a:cubicBezTo>
                      <a:pt x="46371" y="14688"/>
                      <a:pt x="44109" y="12118"/>
                      <a:pt x="39996" y="9444"/>
                    </a:cubicBezTo>
                    <a:cubicBezTo>
                      <a:pt x="29715" y="2864"/>
                      <a:pt x="12647" y="-1352"/>
                      <a:pt x="7917" y="396"/>
                    </a:cubicBezTo>
                    <a:cubicBezTo>
                      <a:pt x="6169" y="1013"/>
                      <a:pt x="3804" y="1013"/>
                      <a:pt x="617" y="191"/>
                    </a:cubicBezTo>
                    <a:cubicBezTo>
                      <a:pt x="308" y="7799"/>
                      <a:pt x="0" y="18595"/>
                      <a:pt x="0" y="28774"/>
                    </a:cubicBezTo>
                    <a:cubicBezTo>
                      <a:pt x="206" y="28877"/>
                      <a:pt x="411" y="28980"/>
                      <a:pt x="617" y="29083"/>
                    </a:cubicBezTo>
                    <a:cubicBezTo>
                      <a:pt x="3085" y="30419"/>
                      <a:pt x="4318" y="29597"/>
                      <a:pt x="7095" y="27540"/>
                    </a:cubicBezTo>
                    <a:cubicBezTo>
                      <a:pt x="9356" y="25998"/>
                      <a:pt x="12338" y="23839"/>
                      <a:pt x="17376" y="21988"/>
                    </a:cubicBezTo>
                    <a:lnTo>
                      <a:pt x="17376" y="21988"/>
                    </a:lnTo>
                    <a:cubicBezTo>
                      <a:pt x="22209" y="20446"/>
                      <a:pt x="28378" y="20754"/>
                      <a:pt x="33827" y="20960"/>
                    </a:cubicBezTo>
                    <a:close/>
                  </a:path>
                </a:pathLst>
              </a:custGeom>
              <a:grpFill/>
              <a:ln w="1270" cap="flat">
                <a:solidFill>
                  <a:schemeClr val="bg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DB Sans"/>
                  <a:ea typeface="+mn-ea"/>
                  <a:cs typeface="+mn-cs"/>
                </a:endParaRPr>
              </a:p>
            </p:txBody>
          </p:sp>
        </p:grpSp>
        <p:sp>
          <p:nvSpPr>
            <p:cNvPr id="735" name="Kontur">
              <a:extLst>
                <a:ext uri="{FF2B5EF4-FFF2-40B4-BE49-F238E27FC236}">
                  <a16:creationId xmlns:a16="http://schemas.microsoft.com/office/drawing/2014/main" id="{A973A7A4-0459-4EA0-A318-CE4C07F567DF}"/>
                </a:ext>
              </a:extLst>
            </p:cNvPr>
            <p:cNvSpPr/>
            <p:nvPr/>
          </p:nvSpPr>
          <p:spPr bwMode="gray">
            <a:xfrm>
              <a:off x="4726018" y="2275048"/>
              <a:ext cx="2734971" cy="2734971"/>
            </a:xfrm>
            <a:custGeom>
              <a:avLst/>
              <a:gdLst>
                <a:gd name="connsiteX0" fmla="*/ 2734972 w 2734971"/>
                <a:gd name="connsiteY0" fmla="*/ 1367486 h 2734971"/>
                <a:gd name="connsiteX1" fmla="*/ 1367486 w 2734971"/>
                <a:gd name="connsiteY1" fmla="*/ 2734972 h 2734971"/>
                <a:gd name="connsiteX2" fmla="*/ 0 w 2734971"/>
                <a:gd name="connsiteY2" fmla="*/ 1367486 h 2734971"/>
                <a:gd name="connsiteX3" fmla="*/ 1367486 w 2734971"/>
                <a:gd name="connsiteY3" fmla="*/ 0 h 2734971"/>
                <a:gd name="connsiteX4" fmla="*/ 2734972 w 2734971"/>
                <a:gd name="connsiteY4" fmla="*/ 1367486 h 2734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34971" h="2734971">
                  <a:moveTo>
                    <a:pt x="2734972" y="1367486"/>
                  </a:moveTo>
                  <a:cubicBezTo>
                    <a:pt x="2734972" y="2122728"/>
                    <a:pt x="2122728" y="2734972"/>
                    <a:pt x="1367486" y="2734972"/>
                  </a:cubicBezTo>
                  <a:cubicBezTo>
                    <a:pt x="612244" y="2734972"/>
                    <a:pt x="0" y="2122728"/>
                    <a:pt x="0" y="1367486"/>
                  </a:cubicBezTo>
                  <a:cubicBezTo>
                    <a:pt x="0" y="612244"/>
                    <a:pt x="612244" y="0"/>
                    <a:pt x="1367486" y="0"/>
                  </a:cubicBezTo>
                  <a:cubicBezTo>
                    <a:pt x="2122728" y="0"/>
                    <a:pt x="2734972" y="612244"/>
                    <a:pt x="2734972" y="1367486"/>
                  </a:cubicBezTo>
                  <a:close/>
                </a:path>
              </a:pathLst>
            </a:custGeom>
            <a:noFill/>
            <a:ln w="19050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B Sans"/>
                <a:ea typeface="+mn-ea"/>
                <a:cs typeface="+mn-cs"/>
              </a:endParaRPr>
            </a:p>
          </p:txBody>
        </p:sp>
      </p:grpSp>
      <p:sp>
        <p:nvSpPr>
          <p:cNvPr id="425" name="Fußzeilenplatzhalter 1">
            <a:extLst>
              <a:ext uri="{FF2B5EF4-FFF2-40B4-BE49-F238E27FC236}">
                <a16:creationId xmlns:a16="http://schemas.microsoft.com/office/drawing/2014/main" id="{E0D36723-94C9-40D8-8416-55FEA3372711}"/>
              </a:ext>
            </a:extLst>
          </p:cNvPr>
          <p:cNvSpPr txBox="1">
            <a:spLocks/>
          </p:cNvSpPr>
          <p:nvPr/>
        </p:nvSpPr>
        <p:spPr bwMode="gray">
          <a:xfrm>
            <a:off x="407368" y="6597352"/>
            <a:ext cx="10584000" cy="21602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Font typeface="DB Sans Black" panose="02020500000000000000" pitchFamily="18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Font typeface="DB Sans Black" panose="02020500000000000000" pitchFamily="18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Font typeface="DB Sans Black" panose="02020500000000000000" pitchFamily="18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Font typeface="DB Sans Black" panose="02020500000000000000" pitchFamily="18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Font typeface="DB Sans Black" panose="02020500000000000000" pitchFamily="18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Font typeface="DB Sans Black" panose="02020500000000000000" pitchFamily="18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Font typeface="DB Sans Black" panose="02020500000000000000" pitchFamily="18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Font typeface="DB Sans Black" panose="02020500000000000000" pitchFamily="18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DB1B9"/>
              </a:buClr>
              <a:buSzTx/>
              <a:buFont typeface="DB Sans" panose="020B0502050202020204" pitchFamily="34" charset="0"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DB SCHENKER | Global Air Freight | eff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1</a:t>
            </a:r>
            <a:r>
              <a:rPr kumimoji="0" lang="en-US" sz="1000" b="0" i="0" u="none" strike="noStrike" kern="1200" cap="none" spc="0" normalizeH="0" baseline="3000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August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2024</a:t>
            </a:r>
          </a:p>
        </p:txBody>
      </p:sp>
    </p:spTree>
    <p:extLst>
      <p:ext uri="{BB962C8B-B14F-4D97-AF65-F5344CB8AC3E}">
        <p14:creationId xmlns:p14="http://schemas.microsoft.com/office/powerpoint/2010/main" val="22753368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 bwMode="gray">
          <a:xfrm>
            <a:off x="407368" y="296744"/>
            <a:ext cx="8784000" cy="828000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  <a:latin typeface="DB Head" panose="02020500000000000000" pitchFamily="18" charset="0"/>
              </a:rPr>
              <a:t>DB SCHENKER Global Flight Network 2024</a:t>
            </a:r>
            <a:br>
              <a:rPr lang="en-US" dirty="0">
                <a:solidFill>
                  <a:srgbClr val="000000"/>
                </a:solidFill>
                <a:latin typeface="DB Head" panose="02020500000000000000" pitchFamily="18" charset="0"/>
              </a:rPr>
            </a:br>
            <a:r>
              <a:rPr lang="en-US" b="0" dirty="0">
                <a:solidFill>
                  <a:srgbClr val="000000"/>
                </a:solidFill>
                <a:latin typeface="DB Head" panose="02020500000000000000" pitchFamily="18" charset="0"/>
              </a:rPr>
              <a:t>Visual Flight Schedule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653C220D-C460-4D49-8CBA-417ACC886C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913D9F7D-0C28-4C21-AA99-7C67E34F632A}" type="slidenum">
              <a:rPr lang="en-US" smtClean="0"/>
              <a:t>3</a:t>
            </a:fld>
            <a:endParaRPr lang="en-US" dirty="0"/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F7EC067C-0598-4A8D-9030-EC2467F424A9}"/>
              </a:ext>
            </a:extLst>
          </p:cNvPr>
          <p:cNvGrpSpPr/>
          <p:nvPr/>
        </p:nvGrpSpPr>
        <p:grpSpPr bwMode="gray">
          <a:xfrm>
            <a:off x="896836" y="1405432"/>
            <a:ext cx="10223466" cy="4988042"/>
            <a:chOff x="107380" y="1753200"/>
            <a:chExt cx="8748000" cy="4268160"/>
          </a:xfrm>
        </p:grpSpPr>
        <p:sp>
          <p:nvSpPr>
            <p:cNvPr id="7" name="Alaska" descr="© INSCALE GmbH, 05.05.2010&#10;http://www.presentationload.com/">
              <a:extLst>
                <a:ext uri="{FF2B5EF4-FFF2-40B4-BE49-F238E27FC236}">
                  <a16:creationId xmlns:a16="http://schemas.microsoft.com/office/drawing/2014/main" id="{B94BFF87-1821-49A8-A130-EB936EE2CF5E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107380" y="2038580"/>
              <a:ext cx="1221490" cy="528423"/>
            </a:xfrm>
            <a:custGeom>
              <a:avLst/>
              <a:gdLst>
                <a:gd name="T0" fmla="*/ 2147483647 w 3072"/>
                <a:gd name="T1" fmla="*/ 2147483647 h 1332"/>
                <a:gd name="T2" fmla="*/ 2147483647 w 3072"/>
                <a:gd name="T3" fmla="*/ 2147483647 h 1332"/>
                <a:gd name="T4" fmla="*/ 2147483647 w 3072"/>
                <a:gd name="T5" fmla="*/ 2147483647 h 1332"/>
                <a:gd name="T6" fmla="*/ 2147483647 w 3072"/>
                <a:gd name="T7" fmla="*/ 2147483647 h 1332"/>
                <a:gd name="T8" fmla="*/ 2147483647 w 3072"/>
                <a:gd name="T9" fmla="*/ 2147483647 h 1332"/>
                <a:gd name="T10" fmla="*/ 2147483647 w 3072"/>
                <a:gd name="T11" fmla="*/ 2147483647 h 1332"/>
                <a:gd name="T12" fmla="*/ 2147483647 w 3072"/>
                <a:gd name="T13" fmla="*/ 2147483647 h 1332"/>
                <a:gd name="T14" fmla="*/ 2147483647 w 3072"/>
                <a:gd name="T15" fmla="*/ 2147483647 h 1332"/>
                <a:gd name="T16" fmla="*/ 2147483647 w 3072"/>
                <a:gd name="T17" fmla="*/ 2147483647 h 1332"/>
                <a:gd name="T18" fmla="*/ 2147483647 w 3072"/>
                <a:gd name="T19" fmla="*/ 2147483647 h 1332"/>
                <a:gd name="T20" fmla="*/ 2147483647 w 3072"/>
                <a:gd name="T21" fmla="*/ 2147483647 h 1332"/>
                <a:gd name="T22" fmla="*/ 2147483647 w 3072"/>
                <a:gd name="T23" fmla="*/ 0 h 1332"/>
                <a:gd name="T24" fmla="*/ 2147483647 w 3072"/>
                <a:gd name="T25" fmla="*/ 2147483647 h 1332"/>
                <a:gd name="T26" fmla="*/ 2147483647 w 3072"/>
                <a:gd name="T27" fmla="*/ 2147483647 h 1332"/>
                <a:gd name="T28" fmla="*/ 2147483647 w 3072"/>
                <a:gd name="T29" fmla="*/ 2147483647 h 1332"/>
                <a:gd name="T30" fmla="*/ 2147483647 w 3072"/>
                <a:gd name="T31" fmla="*/ 2147483647 h 1332"/>
                <a:gd name="T32" fmla="*/ 2147483647 w 3072"/>
                <a:gd name="T33" fmla="*/ 2147483647 h 1332"/>
                <a:gd name="T34" fmla="*/ 2147483647 w 3072"/>
                <a:gd name="T35" fmla="*/ 2147483647 h 1332"/>
                <a:gd name="T36" fmla="*/ 2147483647 w 3072"/>
                <a:gd name="T37" fmla="*/ 2147483647 h 1332"/>
                <a:gd name="T38" fmla="*/ 2147483647 w 3072"/>
                <a:gd name="T39" fmla="*/ 2147483647 h 1332"/>
                <a:gd name="T40" fmla="*/ 2147483647 w 3072"/>
                <a:gd name="T41" fmla="*/ 2147483647 h 1332"/>
                <a:gd name="T42" fmla="*/ 2147483647 w 3072"/>
                <a:gd name="T43" fmla="*/ 2147483647 h 1332"/>
                <a:gd name="T44" fmla="*/ 2147483647 w 3072"/>
                <a:gd name="T45" fmla="*/ 2147483647 h 1332"/>
                <a:gd name="T46" fmla="*/ 2147483647 w 3072"/>
                <a:gd name="T47" fmla="*/ 2147483647 h 1332"/>
                <a:gd name="T48" fmla="*/ 2147483647 w 3072"/>
                <a:gd name="T49" fmla="*/ 2147483647 h 1332"/>
                <a:gd name="T50" fmla="*/ 2147483647 w 3072"/>
                <a:gd name="T51" fmla="*/ 2147483647 h 1332"/>
                <a:gd name="T52" fmla="*/ 2147483647 w 3072"/>
                <a:gd name="T53" fmla="*/ 2147483647 h 1332"/>
                <a:gd name="T54" fmla="*/ 2147483647 w 3072"/>
                <a:gd name="T55" fmla="*/ 2147483647 h 1332"/>
                <a:gd name="T56" fmla="*/ 2147483647 w 3072"/>
                <a:gd name="T57" fmla="*/ 2147483647 h 1332"/>
                <a:gd name="T58" fmla="*/ 2147483647 w 3072"/>
                <a:gd name="T59" fmla="*/ 2147483647 h 1332"/>
                <a:gd name="T60" fmla="*/ 2147483647 w 3072"/>
                <a:gd name="T61" fmla="*/ 2147483647 h 1332"/>
                <a:gd name="T62" fmla="*/ 2147483647 w 3072"/>
                <a:gd name="T63" fmla="*/ 2147483647 h 1332"/>
                <a:gd name="T64" fmla="*/ 2147483647 w 3072"/>
                <a:gd name="T65" fmla="*/ 2147483647 h 1332"/>
                <a:gd name="T66" fmla="*/ 2147483647 w 3072"/>
                <a:gd name="T67" fmla="*/ 2147483647 h 1332"/>
                <a:gd name="T68" fmla="*/ 2147483647 w 3072"/>
                <a:gd name="T69" fmla="*/ 2147483647 h 1332"/>
                <a:gd name="T70" fmla="*/ 2147483647 w 3072"/>
                <a:gd name="T71" fmla="*/ 2147483647 h 1332"/>
                <a:gd name="T72" fmla="*/ 2147483647 w 3072"/>
                <a:gd name="T73" fmla="*/ 2147483647 h 1332"/>
                <a:gd name="T74" fmla="*/ 2147483647 w 3072"/>
                <a:gd name="T75" fmla="*/ 2147483647 h 1332"/>
                <a:gd name="T76" fmla="*/ 2147483647 w 3072"/>
                <a:gd name="T77" fmla="*/ 2147483647 h 1332"/>
                <a:gd name="T78" fmla="*/ 2147483647 w 3072"/>
                <a:gd name="T79" fmla="*/ 2147483647 h 1332"/>
                <a:gd name="T80" fmla="*/ 2147483647 w 3072"/>
                <a:gd name="T81" fmla="*/ 2147483647 h 1332"/>
                <a:gd name="T82" fmla="*/ 2147483647 w 3072"/>
                <a:gd name="T83" fmla="*/ 2147483647 h 1332"/>
                <a:gd name="T84" fmla="*/ 2147483647 w 3072"/>
                <a:gd name="T85" fmla="*/ 2147483647 h 1332"/>
                <a:gd name="T86" fmla="*/ 2147483647 w 3072"/>
                <a:gd name="T87" fmla="*/ 2147483647 h 1332"/>
                <a:gd name="T88" fmla="*/ 2147483647 w 3072"/>
                <a:gd name="T89" fmla="*/ 2147483647 h 1332"/>
                <a:gd name="T90" fmla="*/ 2147483647 w 3072"/>
                <a:gd name="T91" fmla="*/ 2147483647 h 1332"/>
                <a:gd name="T92" fmla="*/ 2147483647 w 3072"/>
                <a:gd name="T93" fmla="*/ 2147483647 h 1332"/>
                <a:gd name="T94" fmla="*/ 2147483647 w 3072"/>
                <a:gd name="T95" fmla="*/ 2147483647 h 1332"/>
                <a:gd name="T96" fmla="*/ 2147483647 w 3072"/>
                <a:gd name="T97" fmla="*/ 2147483647 h 1332"/>
                <a:gd name="T98" fmla="*/ 2147483647 w 3072"/>
                <a:gd name="T99" fmla="*/ 2147483647 h 1332"/>
                <a:gd name="T100" fmla="*/ 2147483647 w 3072"/>
                <a:gd name="T101" fmla="*/ 2147483647 h 1332"/>
                <a:gd name="T102" fmla="*/ 2147483647 w 3072"/>
                <a:gd name="T103" fmla="*/ 2147483647 h 1332"/>
                <a:gd name="T104" fmla="*/ 2147483647 w 3072"/>
                <a:gd name="T105" fmla="*/ 2147483647 h 1332"/>
                <a:gd name="T106" fmla="*/ 2147483647 w 3072"/>
                <a:gd name="T107" fmla="*/ 2147483647 h 1332"/>
                <a:gd name="T108" fmla="*/ 2147483647 w 3072"/>
                <a:gd name="T109" fmla="*/ 2147483647 h 1332"/>
                <a:gd name="T110" fmla="*/ 2147483647 w 3072"/>
                <a:gd name="T111" fmla="*/ 2147483647 h 1332"/>
                <a:gd name="T112" fmla="*/ 2147483647 w 3072"/>
                <a:gd name="T113" fmla="*/ 2147483647 h 1332"/>
                <a:gd name="T114" fmla="*/ 2147483647 w 3072"/>
                <a:gd name="T115" fmla="*/ 2147483647 h 1332"/>
                <a:gd name="T116" fmla="*/ 2147483647 w 3072"/>
                <a:gd name="T117" fmla="*/ 2147483647 h 1332"/>
                <a:gd name="T118" fmla="*/ 2147483647 w 3072"/>
                <a:gd name="T119" fmla="*/ 2147483647 h 1332"/>
                <a:gd name="T120" fmla="*/ 2147483647 w 3072"/>
                <a:gd name="T121" fmla="*/ 2147483647 h 133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3072"/>
                <a:gd name="T184" fmla="*/ 0 h 1332"/>
                <a:gd name="T185" fmla="*/ 3072 w 3072"/>
                <a:gd name="T186" fmla="*/ 1332 h 1332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3072" h="1332">
                  <a:moveTo>
                    <a:pt x="2454" y="930"/>
                  </a:moveTo>
                  <a:lnTo>
                    <a:pt x="2418" y="966"/>
                  </a:lnTo>
                  <a:lnTo>
                    <a:pt x="2400" y="1002"/>
                  </a:lnTo>
                  <a:lnTo>
                    <a:pt x="2412" y="1002"/>
                  </a:lnTo>
                  <a:lnTo>
                    <a:pt x="2448" y="984"/>
                  </a:lnTo>
                  <a:lnTo>
                    <a:pt x="2460" y="972"/>
                  </a:lnTo>
                  <a:lnTo>
                    <a:pt x="2460" y="954"/>
                  </a:lnTo>
                  <a:lnTo>
                    <a:pt x="2472" y="942"/>
                  </a:lnTo>
                  <a:lnTo>
                    <a:pt x="2460" y="930"/>
                  </a:lnTo>
                  <a:lnTo>
                    <a:pt x="2454" y="930"/>
                  </a:lnTo>
                  <a:close/>
                  <a:moveTo>
                    <a:pt x="2400" y="930"/>
                  </a:moveTo>
                  <a:lnTo>
                    <a:pt x="2388" y="930"/>
                  </a:lnTo>
                  <a:lnTo>
                    <a:pt x="2376" y="936"/>
                  </a:lnTo>
                  <a:lnTo>
                    <a:pt x="2364" y="948"/>
                  </a:lnTo>
                  <a:lnTo>
                    <a:pt x="2364" y="954"/>
                  </a:lnTo>
                  <a:lnTo>
                    <a:pt x="2370" y="966"/>
                  </a:lnTo>
                  <a:lnTo>
                    <a:pt x="2376" y="972"/>
                  </a:lnTo>
                  <a:lnTo>
                    <a:pt x="2406" y="972"/>
                  </a:lnTo>
                  <a:lnTo>
                    <a:pt x="2412" y="960"/>
                  </a:lnTo>
                  <a:lnTo>
                    <a:pt x="2418" y="954"/>
                  </a:lnTo>
                  <a:lnTo>
                    <a:pt x="2418" y="942"/>
                  </a:lnTo>
                  <a:lnTo>
                    <a:pt x="2406" y="936"/>
                  </a:lnTo>
                  <a:lnTo>
                    <a:pt x="2400" y="930"/>
                  </a:lnTo>
                  <a:close/>
                  <a:moveTo>
                    <a:pt x="2316" y="1188"/>
                  </a:moveTo>
                  <a:lnTo>
                    <a:pt x="2328" y="1188"/>
                  </a:lnTo>
                  <a:lnTo>
                    <a:pt x="2340" y="1152"/>
                  </a:lnTo>
                  <a:lnTo>
                    <a:pt x="2322" y="1158"/>
                  </a:lnTo>
                  <a:lnTo>
                    <a:pt x="2316" y="1188"/>
                  </a:lnTo>
                  <a:close/>
                  <a:moveTo>
                    <a:pt x="2388" y="1074"/>
                  </a:moveTo>
                  <a:lnTo>
                    <a:pt x="2370" y="1086"/>
                  </a:lnTo>
                  <a:lnTo>
                    <a:pt x="2382" y="1098"/>
                  </a:lnTo>
                  <a:lnTo>
                    <a:pt x="2388" y="1098"/>
                  </a:lnTo>
                  <a:lnTo>
                    <a:pt x="2382" y="1104"/>
                  </a:lnTo>
                  <a:lnTo>
                    <a:pt x="2376" y="1104"/>
                  </a:lnTo>
                  <a:lnTo>
                    <a:pt x="2364" y="1116"/>
                  </a:lnTo>
                  <a:lnTo>
                    <a:pt x="2358" y="1116"/>
                  </a:lnTo>
                  <a:lnTo>
                    <a:pt x="2352" y="1122"/>
                  </a:lnTo>
                  <a:lnTo>
                    <a:pt x="2352" y="1152"/>
                  </a:lnTo>
                  <a:lnTo>
                    <a:pt x="2358" y="1164"/>
                  </a:lnTo>
                  <a:lnTo>
                    <a:pt x="2358" y="1188"/>
                  </a:lnTo>
                  <a:lnTo>
                    <a:pt x="2370" y="1182"/>
                  </a:lnTo>
                  <a:lnTo>
                    <a:pt x="2376" y="1170"/>
                  </a:lnTo>
                  <a:lnTo>
                    <a:pt x="2388" y="1164"/>
                  </a:lnTo>
                  <a:lnTo>
                    <a:pt x="2394" y="1158"/>
                  </a:lnTo>
                  <a:lnTo>
                    <a:pt x="2394" y="1146"/>
                  </a:lnTo>
                  <a:lnTo>
                    <a:pt x="2382" y="1134"/>
                  </a:lnTo>
                  <a:lnTo>
                    <a:pt x="2394" y="1134"/>
                  </a:lnTo>
                  <a:lnTo>
                    <a:pt x="2412" y="1116"/>
                  </a:lnTo>
                  <a:lnTo>
                    <a:pt x="2412" y="1098"/>
                  </a:lnTo>
                  <a:lnTo>
                    <a:pt x="2388" y="1074"/>
                  </a:lnTo>
                  <a:close/>
                  <a:moveTo>
                    <a:pt x="2562" y="1080"/>
                  </a:moveTo>
                  <a:lnTo>
                    <a:pt x="2550" y="1080"/>
                  </a:lnTo>
                  <a:lnTo>
                    <a:pt x="2550" y="1074"/>
                  </a:lnTo>
                  <a:lnTo>
                    <a:pt x="2544" y="1068"/>
                  </a:lnTo>
                  <a:lnTo>
                    <a:pt x="2538" y="1068"/>
                  </a:lnTo>
                  <a:lnTo>
                    <a:pt x="2532" y="1062"/>
                  </a:lnTo>
                  <a:lnTo>
                    <a:pt x="2520" y="1056"/>
                  </a:lnTo>
                  <a:lnTo>
                    <a:pt x="2514" y="1050"/>
                  </a:lnTo>
                  <a:lnTo>
                    <a:pt x="2514" y="1044"/>
                  </a:lnTo>
                  <a:lnTo>
                    <a:pt x="2520" y="1032"/>
                  </a:lnTo>
                  <a:lnTo>
                    <a:pt x="2520" y="1020"/>
                  </a:lnTo>
                  <a:lnTo>
                    <a:pt x="2526" y="1008"/>
                  </a:lnTo>
                  <a:lnTo>
                    <a:pt x="2532" y="1002"/>
                  </a:lnTo>
                  <a:lnTo>
                    <a:pt x="2532" y="960"/>
                  </a:lnTo>
                  <a:lnTo>
                    <a:pt x="2550" y="924"/>
                  </a:lnTo>
                  <a:lnTo>
                    <a:pt x="2550" y="906"/>
                  </a:lnTo>
                  <a:lnTo>
                    <a:pt x="2544" y="894"/>
                  </a:lnTo>
                  <a:lnTo>
                    <a:pt x="2526" y="876"/>
                  </a:lnTo>
                  <a:lnTo>
                    <a:pt x="2538" y="864"/>
                  </a:lnTo>
                  <a:lnTo>
                    <a:pt x="2538" y="834"/>
                  </a:lnTo>
                  <a:lnTo>
                    <a:pt x="2544" y="828"/>
                  </a:lnTo>
                  <a:lnTo>
                    <a:pt x="2550" y="828"/>
                  </a:lnTo>
                  <a:lnTo>
                    <a:pt x="2556" y="822"/>
                  </a:lnTo>
                  <a:lnTo>
                    <a:pt x="2550" y="816"/>
                  </a:lnTo>
                  <a:lnTo>
                    <a:pt x="2532" y="810"/>
                  </a:lnTo>
                  <a:lnTo>
                    <a:pt x="2520" y="810"/>
                  </a:lnTo>
                  <a:lnTo>
                    <a:pt x="2502" y="816"/>
                  </a:lnTo>
                  <a:lnTo>
                    <a:pt x="2490" y="816"/>
                  </a:lnTo>
                  <a:lnTo>
                    <a:pt x="2484" y="822"/>
                  </a:lnTo>
                  <a:lnTo>
                    <a:pt x="2478" y="822"/>
                  </a:lnTo>
                  <a:lnTo>
                    <a:pt x="2478" y="834"/>
                  </a:lnTo>
                  <a:lnTo>
                    <a:pt x="2460" y="834"/>
                  </a:lnTo>
                  <a:lnTo>
                    <a:pt x="2454" y="840"/>
                  </a:lnTo>
                  <a:lnTo>
                    <a:pt x="2442" y="846"/>
                  </a:lnTo>
                  <a:lnTo>
                    <a:pt x="2430" y="846"/>
                  </a:lnTo>
                  <a:lnTo>
                    <a:pt x="2418" y="852"/>
                  </a:lnTo>
                  <a:lnTo>
                    <a:pt x="2406" y="852"/>
                  </a:lnTo>
                  <a:lnTo>
                    <a:pt x="2400" y="858"/>
                  </a:lnTo>
                  <a:lnTo>
                    <a:pt x="2394" y="858"/>
                  </a:lnTo>
                  <a:lnTo>
                    <a:pt x="2388" y="864"/>
                  </a:lnTo>
                  <a:lnTo>
                    <a:pt x="2376" y="870"/>
                  </a:lnTo>
                  <a:lnTo>
                    <a:pt x="2370" y="876"/>
                  </a:lnTo>
                  <a:lnTo>
                    <a:pt x="2364" y="876"/>
                  </a:lnTo>
                  <a:lnTo>
                    <a:pt x="2364" y="864"/>
                  </a:lnTo>
                  <a:lnTo>
                    <a:pt x="2382" y="846"/>
                  </a:lnTo>
                  <a:lnTo>
                    <a:pt x="2376" y="840"/>
                  </a:lnTo>
                  <a:lnTo>
                    <a:pt x="2364" y="834"/>
                  </a:lnTo>
                  <a:lnTo>
                    <a:pt x="2358" y="828"/>
                  </a:lnTo>
                  <a:lnTo>
                    <a:pt x="2358" y="810"/>
                  </a:lnTo>
                  <a:lnTo>
                    <a:pt x="2352" y="798"/>
                  </a:lnTo>
                  <a:lnTo>
                    <a:pt x="2352" y="792"/>
                  </a:lnTo>
                  <a:lnTo>
                    <a:pt x="2376" y="768"/>
                  </a:lnTo>
                  <a:lnTo>
                    <a:pt x="2340" y="768"/>
                  </a:lnTo>
                  <a:lnTo>
                    <a:pt x="2328" y="780"/>
                  </a:lnTo>
                  <a:lnTo>
                    <a:pt x="2274" y="780"/>
                  </a:lnTo>
                  <a:lnTo>
                    <a:pt x="2274" y="768"/>
                  </a:lnTo>
                  <a:lnTo>
                    <a:pt x="2280" y="756"/>
                  </a:lnTo>
                  <a:lnTo>
                    <a:pt x="2292" y="750"/>
                  </a:lnTo>
                  <a:lnTo>
                    <a:pt x="2298" y="744"/>
                  </a:lnTo>
                  <a:lnTo>
                    <a:pt x="3072" y="108"/>
                  </a:lnTo>
                  <a:lnTo>
                    <a:pt x="3054" y="108"/>
                  </a:lnTo>
                  <a:lnTo>
                    <a:pt x="3054" y="102"/>
                  </a:lnTo>
                  <a:lnTo>
                    <a:pt x="3048" y="90"/>
                  </a:lnTo>
                  <a:lnTo>
                    <a:pt x="3036" y="84"/>
                  </a:lnTo>
                  <a:lnTo>
                    <a:pt x="3030" y="78"/>
                  </a:lnTo>
                  <a:lnTo>
                    <a:pt x="3012" y="78"/>
                  </a:lnTo>
                  <a:lnTo>
                    <a:pt x="2988" y="84"/>
                  </a:lnTo>
                  <a:lnTo>
                    <a:pt x="2964" y="84"/>
                  </a:lnTo>
                  <a:lnTo>
                    <a:pt x="2928" y="96"/>
                  </a:lnTo>
                  <a:lnTo>
                    <a:pt x="2916" y="96"/>
                  </a:lnTo>
                  <a:lnTo>
                    <a:pt x="2892" y="84"/>
                  </a:lnTo>
                  <a:lnTo>
                    <a:pt x="2886" y="78"/>
                  </a:lnTo>
                  <a:lnTo>
                    <a:pt x="2874" y="72"/>
                  </a:lnTo>
                  <a:lnTo>
                    <a:pt x="2784" y="72"/>
                  </a:lnTo>
                  <a:lnTo>
                    <a:pt x="2772" y="66"/>
                  </a:lnTo>
                  <a:lnTo>
                    <a:pt x="2766" y="60"/>
                  </a:lnTo>
                  <a:lnTo>
                    <a:pt x="2748" y="60"/>
                  </a:lnTo>
                  <a:lnTo>
                    <a:pt x="2736" y="54"/>
                  </a:lnTo>
                  <a:lnTo>
                    <a:pt x="2598" y="54"/>
                  </a:lnTo>
                  <a:lnTo>
                    <a:pt x="2598" y="42"/>
                  </a:lnTo>
                  <a:lnTo>
                    <a:pt x="2604" y="36"/>
                  </a:lnTo>
                  <a:lnTo>
                    <a:pt x="2592" y="36"/>
                  </a:lnTo>
                  <a:lnTo>
                    <a:pt x="2574" y="30"/>
                  </a:lnTo>
                  <a:lnTo>
                    <a:pt x="2562" y="30"/>
                  </a:lnTo>
                  <a:lnTo>
                    <a:pt x="2550" y="24"/>
                  </a:lnTo>
                  <a:lnTo>
                    <a:pt x="2532" y="24"/>
                  </a:lnTo>
                  <a:lnTo>
                    <a:pt x="2520" y="30"/>
                  </a:lnTo>
                  <a:lnTo>
                    <a:pt x="2496" y="30"/>
                  </a:lnTo>
                  <a:lnTo>
                    <a:pt x="2490" y="36"/>
                  </a:lnTo>
                  <a:lnTo>
                    <a:pt x="2484" y="36"/>
                  </a:lnTo>
                  <a:lnTo>
                    <a:pt x="2514" y="0"/>
                  </a:lnTo>
                  <a:lnTo>
                    <a:pt x="2430" y="36"/>
                  </a:lnTo>
                  <a:lnTo>
                    <a:pt x="2460" y="0"/>
                  </a:lnTo>
                  <a:lnTo>
                    <a:pt x="2430" y="0"/>
                  </a:lnTo>
                  <a:lnTo>
                    <a:pt x="2418" y="6"/>
                  </a:lnTo>
                  <a:lnTo>
                    <a:pt x="2412" y="12"/>
                  </a:lnTo>
                  <a:lnTo>
                    <a:pt x="2358" y="30"/>
                  </a:lnTo>
                  <a:lnTo>
                    <a:pt x="2232" y="30"/>
                  </a:lnTo>
                  <a:lnTo>
                    <a:pt x="2214" y="36"/>
                  </a:lnTo>
                  <a:lnTo>
                    <a:pt x="2208" y="42"/>
                  </a:lnTo>
                  <a:lnTo>
                    <a:pt x="2184" y="54"/>
                  </a:lnTo>
                  <a:lnTo>
                    <a:pt x="2172" y="54"/>
                  </a:lnTo>
                  <a:lnTo>
                    <a:pt x="2166" y="60"/>
                  </a:lnTo>
                  <a:lnTo>
                    <a:pt x="2046" y="60"/>
                  </a:lnTo>
                  <a:lnTo>
                    <a:pt x="2004" y="72"/>
                  </a:lnTo>
                  <a:lnTo>
                    <a:pt x="1956" y="102"/>
                  </a:lnTo>
                  <a:lnTo>
                    <a:pt x="1902" y="132"/>
                  </a:lnTo>
                  <a:lnTo>
                    <a:pt x="1854" y="144"/>
                  </a:lnTo>
                  <a:lnTo>
                    <a:pt x="1758" y="156"/>
                  </a:lnTo>
                  <a:lnTo>
                    <a:pt x="1722" y="162"/>
                  </a:lnTo>
                  <a:lnTo>
                    <a:pt x="1704" y="162"/>
                  </a:lnTo>
                  <a:lnTo>
                    <a:pt x="1698" y="168"/>
                  </a:lnTo>
                  <a:lnTo>
                    <a:pt x="1644" y="186"/>
                  </a:lnTo>
                  <a:lnTo>
                    <a:pt x="1632" y="192"/>
                  </a:lnTo>
                  <a:lnTo>
                    <a:pt x="1620" y="192"/>
                  </a:lnTo>
                  <a:lnTo>
                    <a:pt x="1620" y="198"/>
                  </a:lnTo>
                  <a:lnTo>
                    <a:pt x="1626" y="204"/>
                  </a:lnTo>
                  <a:lnTo>
                    <a:pt x="1638" y="210"/>
                  </a:lnTo>
                  <a:lnTo>
                    <a:pt x="1650" y="222"/>
                  </a:lnTo>
                  <a:lnTo>
                    <a:pt x="1656" y="222"/>
                  </a:lnTo>
                  <a:lnTo>
                    <a:pt x="1662" y="234"/>
                  </a:lnTo>
                  <a:lnTo>
                    <a:pt x="1662" y="240"/>
                  </a:lnTo>
                  <a:lnTo>
                    <a:pt x="1668" y="252"/>
                  </a:lnTo>
                  <a:lnTo>
                    <a:pt x="1668" y="264"/>
                  </a:lnTo>
                  <a:lnTo>
                    <a:pt x="1662" y="264"/>
                  </a:lnTo>
                  <a:lnTo>
                    <a:pt x="1650" y="270"/>
                  </a:lnTo>
                  <a:lnTo>
                    <a:pt x="1644" y="282"/>
                  </a:lnTo>
                  <a:lnTo>
                    <a:pt x="1734" y="282"/>
                  </a:lnTo>
                  <a:lnTo>
                    <a:pt x="1704" y="318"/>
                  </a:lnTo>
                  <a:lnTo>
                    <a:pt x="1770" y="318"/>
                  </a:lnTo>
                  <a:lnTo>
                    <a:pt x="1764" y="336"/>
                  </a:lnTo>
                  <a:lnTo>
                    <a:pt x="1710" y="336"/>
                  </a:lnTo>
                  <a:lnTo>
                    <a:pt x="1698" y="348"/>
                  </a:lnTo>
                  <a:lnTo>
                    <a:pt x="1632" y="348"/>
                  </a:lnTo>
                  <a:lnTo>
                    <a:pt x="1614" y="354"/>
                  </a:lnTo>
                  <a:lnTo>
                    <a:pt x="1560" y="354"/>
                  </a:lnTo>
                  <a:lnTo>
                    <a:pt x="1554" y="348"/>
                  </a:lnTo>
                  <a:lnTo>
                    <a:pt x="1548" y="348"/>
                  </a:lnTo>
                  <a:lnTo>
                    <a:pt x="1554" y="342"/>
                  </a:lnTo>
                  <a:lnTo>
                    <a:pt x="1560" y="342"/>
                  </a:lnTo>
                  <a:lnTo>
                    <a:pt x="1572" y="330"/>
                  </a:lnTo>
                  <a:lnTo>
                    <a:pt x="1566" y="324"/>
                  </a:lnTo>
                  <a:lnTo>
                    <a:pt x="1458" y="324"/>
                  </a:lnTo>
                  <a:lnTo>
                    <a:pt x="1452" y="330"/>
                  </a:lnTo>
                  <a:lnTo>
                    <a:pt x="1452" y="348"/>
                  </a:lnTo>
                  <a:lnTo>
                    <a:pt x="1434" y="348"/>
                  </a:lnTo>
                  <a:lnTo>
                    <a:pt x="1422" y="354"/>
                  </a:lnTo>
                  <a:lnTo>
                    <a:pt x="1404" y="354"/>
                  </a:lnTo>
                  <a:lnTo>
                    <a:pt x="1386" y="360"/>
                  </a:lnTo>
                  <a:lnTo>
                    <a:pt x="1338" y="360"/>
                  </a:lnTo>
                  <a:lnTo>
                    <a:pt x="1308" y="366"/>
                  </a:lnTo>
                  <a:lnTo>
                    <a:pt x="1254" y="384"/>
                  </a:lnTo>
                  <a:lnTo>
                    <a:pt x="1254" y="390"/>
                  </a:lnTo>
                  <a:lnTo>
                    <a:pt x="1272" y="396"/>
                  </a:lnTo>
                  <a:lnTo>
                    <a:pt x="1284" y="402"/>
                  </a:lnTo>
                  <a:lnTo>
                    <a:pt x="1314" y="402"/>
                  </a:lnTo>
                  <a:lnTo>
                    <a:pt x="1272" y="420"/>
                  </a:lnTo>
                  <a:lnTo>
                    <a:pt x="1260" y="462"/>
                  </a:lnTo>
                  <a:lnTo>
                    <a:pt x="1272" y="462"/>
                  </a:lnTo>
                  <a:lnTo>
                    <a:pt x="1290" y="468"/>
                  </a:lnTo>
                  <a:lnTo>
                    <a:pt x="1338" y="468"/>
                  </a:lnTo>
                  <a:lnTo>
                    <a:pt x="1350" y="462"/>
                  </a:lnTo>
                  <a:lnTo>
                    <a:pt x="1362" y="462"/>
                  </a:lnTo>
                  <a:lnTo>
                    <a:pt x="1410" y="474"/>
                  </a:lnTo>
                  <a:lnTo>
                    <a:pt x="1422" y="456"/>
                  </a:lnTo>
                  <a:lnTo>
                    <a:pt x="1434" y="474"/>
                  </a:lnTo>
                  <a:lnTo>
                    <a:pt x="1446" y="468"/>
                  </a:lnTo>
                  <a:lnTo>
                    <a:pt x="1452" y="462"/>
                  </a:lnTo>
                  <a:lnTo>
                    <a:pt x="1476" y="450"/>
                  </a:lnTo>
                  <a:lnTo>
                    <a:pt x="1482" y="444"/>
                  </a:lnTo>
                  <a:lnTo>
                    <a:pt x="1494" y="444"/>
                  </a:lnTo>
                  <a:lnTo>
                    <a:pt x="1506" y="450"/>
                  </a:lnTo>
                  <a:lnTo>
                    <a:pt x="1524" y="450"/>
                  </a:lnTo>
                  <a:lnTo>
                    <a:pt x="1536" y="444"/>
                  </a:lnTo>
                  <a:lnTo>
                    <a:pt x="1542" y="438"/>
                  </a:lnTo>
                  <a:lnTo>
                    <a:pt x="1554" y="432"/>
                  </a:lnTo>
                  <a:lnTo>
                    <a:pt x="1560" y="432"/>
                  </a:lnTo>
                  <a:lnTo>
                    <a:pt x="1566" y="426"/>
                  </a:lnTo>
                  <a:lnTo>
                    <a:pt x="1566" y="450"/>
                  </a:lnTo>
                  <a:lnTo>
                    <a:pt x="1560" y="462"/>
                  </a:lnTo>
                  <a:lnTo>
                    <a:pt x="1554" y="468"/>
                  </a:lnTo>
                  <a:lnTo>
                    <a:pt x="1500" y="468"/>
                  </a:lnTo>
                  <a:lnTo>
                    <a:pt x="1506" y="498"/>
                  </a:lnTo>
                  <a:lnTo>
                    <a:pt x="1494" y="504"/>
                  </a:lnTo>
                  <a:lnTo>
                    <a:pt x="1488" y="516"/>
                  </a:lnTo>
                  <a:lnTo>
                    <a:pt x="1476" y="522"/>
                  </a:lnTo>
                  <a:lnTo>
                    <a:pt x="1464" y="534"/>
                  </a:lnTo>
                  <a:lnTo>
                    <a:pt x="1446" y="540"/>
                  </a:lnTo>
                  <a:lnTo>
                    <a:pt x="1380" y="540"/>
                  </a:lnTo>
                  <a:lnTo>
                    <a:pt x="1362" y="522"/>
                  </a:lnTo>
                  <a:lnTo>
                    <a:pt x="1344" y="534"/>
                  </a:lnTo>
                  <a:lnTo>
                    <a:pt x="1344" y="546"/>
                  </a:lnTo>
                  <a:lnTo>
                    <a:pt x="1338" y="546"/>
                  </a:lnTo>
                  <a:lnTo>
                    <a:pt x="1332" y="552"/>
                  </a:lnTo>
                  <a:lnTo>
                    <a:pt x="1320" y="558"/>
                  </a:lnTo>
                  <a:lnTo>
                    <a:pt x="1302" y="564"/>
                  </a:lnTo>
                  <a:lnTo>
                    <a:pt x="1290" y="570"/>
                  </a:lnTo>
                  <a:lnTo>
                    <a:pt x="1266" y="570"/>
                  </a:lnTo>
                  <a:lnTo>
                    <a:pt x="1242" y="558"/>
                  </a:lnTo>
                  <a:lnTo>
                    <a:pt x="1236" y="558"/>
                  </a:lnTo>
                  <a:lnTo>
                    <a:pt x="1140" y="606"/>
                  </a:lnTo>
                  <a:lnTo>
                    <a:pt x="1122" y="624"/>
                  </a:lnTo>
                  <a:lnTo>
                    <a:pt x="1116" y="606"/>
                  </a:lnTo>
                  <a:lnTo>
                    <a:pt x="1080" y="624"/>
                  </a:lnTo>
                  <a:lnTo>
                    <a:pt x="1068" y="624"/>
                  </a:lnTo>
                  <a:lnTo>
                    <a:pt x="1044" y="636"/>
                  </a:lnTo>
                  <a:lnTo>
                    <a:pt x="1020" y="660"/>
                  </a:lnTo>
                  <a:lnTo>
                    <a:pt x="990" y="648"/>
                  </a:lnTo>
                  <a:lnTo>
                    <a:pt x="990" y="672"/>
                  </a:lnTo>
                  <a:lnTo>
                    <a:pt x="984" y="666"/>
                  </a:lnTo>
                  <a:lnTo>
                    <a:pt x="972" y="666"/>
                  </a:lnTo>
                  <a:lnTo>
                    <a:pt x="966" y="672"/>
                  </a:lnTo>
                  <a:lnTo>
                    <a:pt x="966" y="690"/>
                  </a:lnTo>
                  <a:lnTo>
                    <a:pt x="954" y="708"/>
                  </a:lnTo>
                  <a:lnTo>
                    <a:pt x="1014" y="684"/>
                  </a:lnTo>
                  <a:lnTo>
                    <a:pt x="990" y="702"/>
                  </a:lnTo>
                  <a:lnTo>
                    <a:pt x="990" y="714"/>
                  </a:lnTo>
                  <a:lnTo>
                    <a:pt x="972" y="726"/>
                  </a:lnTo>
                  <a:lnTo>
                    <a:pt x="1026" y="726"/>
                  </a:lnTo>
                  <a:lnTo>
                    <a:pt x="1032" y="732"/>
                  </a:lnTo>
                  <a:lnTo>
                    <a:pt x="1032" y="738"/>
                  </a:lnTo>
                  <a:lnTo>
                    <a:pt x="1020" y="744"/>
                  </a:lnTo>
                  <a:lnTo>
                    <a:pt x="984" y="744"/>
                  </a:lnTo>
                  <a:lnTo>
                    <a:pt x="960" y="750"/>
                  </a:lnTo>
                  <a:lnTo>
                    <a:pt x="972" y="738"/>
                  </a:lnTo>
                  <a:lnTo>
                    <a:pt x="960" y="732"/>
                  </a:lnTo>
                  <a:lnTo>
                    <a:pt x="954" y="732"/>
                  </a:lnTo>
                  <a:lnTo>
                    <a:pt x="948" y="738"/>
                  </a:lnTo>
                  <a:lnTo>
                    <a:pt x="936" y="744"/>
                  </a:lnTo>
                  <a:lnTo>
                    <a:pt x="930" y="750"/>
                  </a:lnTo>
                  <a:lnTo>
                    <a:pt x="924" y="750"/>
                  </a:lnTo>
                  <a:lnTo>
                    <a:pt x="918" y="756"/>
                  </a:lnTo>
                  <a:lnTo>
                    <a:pt x="924" y="756"/>
                  </a:lnTo>
                  <a:lnTo>
                    <a:pt x="930" y="762"/>
                  </a:lnTo>
                  <a:lnTo>
                    <a:pt x="930" y="768"/>
                  </a:lnTo>
                  <a:lnTo>
                    <a:pt x="924" y="774"/>
                  </a:lnTo>
                  <a:lnTo>
                    <a:pt x="924" y="780"/>
                  </a:lnTo>
                  <a:lnTo>
                    <a:pt x="918" y="792"/>
                  </a:lnTo>
                  <a:lnTo>
                    <a:pt x="918" y="804"/>
                  </a:lnTo>
                  <a:lnTo>
                    <a:pt x="990" y="804"/>
                  </a:lnTo>
                  <a:lnTo>
                    <a:pt x="1038" y="774"/>
                  </a:lnTo>
                  <a:lnTo>
                    <a:pt x="1104" y="750"/>
                  </a:lnTo>
                  <a:lnTo>
                    <a:pt x="1098" y="750"/>
                  </a:lnTo>
                  <a:lnTo>
                    <a:pt x="1092" y="756"/>
                  </a:lnTo>
                  <a:lnTo>
                    <a:pt x="1080" y="762"/>
                  </a:lnTo>
                  <a:lnTo>
                    <a:pt x="1062" y="768"/>
                  </a:lnTo>
                  <a:lnTo>
                    <a:pt x="1050" y="780"/>
                  </a:lnTo>
                  <a:lnTo>
                    <a:pt x="1038" y="786"/>
                  </a:lnTo>
                  <a:lnTo>
                    <a:pt x="1026" y="798"/>
                  </a:lnTo>
                  <a:lnTo>
                    <a:pt x="1026" y="816"/>
                  </a:lnTo>
                  <a:lnTo>
                    <a:pt x="1020" y="828"/>
                  </a:lnTo>
                  <a:lnTo>
                    <a:pt x="990" y="828"/>
                  </a:lnTo>
                  <a:lnTo>
                    <a:pt x="978" y="834"/>
                  </a:lnTo>
                  <a:lnTo>
                    <a:pt x="972" y="852"/>
                  </a:lnTo>
                  <a:lnTo>
                    <a:pt x="966" y="864"/>
                  </a:lnTo>
                  <a:lnTo>
                    <a:pt x="954" y="870"/>
                  </a:lnTo>
                  <a:lnTo>
                    <a:pt x="942" y="882"/>
                  </a:lnTo>
                  <a:lnTo>
                    <a:pt x="930" y="888"/>
                  </a:lnTo>
                  <a:lnTo>
                    <a:pt x="924" y="894"/>
                  </a:lnTo>
                  <a:lnTo>
                    <a:pt x="978" y="888"/>
                  </a:lnTo>
                  <a:lnTo>
                    <a:pt x="972" y="906"/>
                  </a:lnTo>
                  <a:lnTo>
                    <a:pt x="978" y="894"/>
                  </a:lnTo>
                  <a:lnTo>
                    <a:pt x="990" y="888"/>
                  </a:lnTo>
                  <a:lnTo>
                    <a:pt x="1002" y="876"/>
                  </a:lnTo>
                  <a:lnTo>
                    <a:pt x="1026" y="864"/>
                  </a:lnTo>
                  <a:lnTo>
                    <a:pt x="1038" y="864"/>
                  </a:lnTo>
                  <a:lnTo>
                    <a:pt x="1050" y="870"/>
                  </a:lnTo>
                  <a:lnTo>
                    <a:pt x="1056" y="870"/>
                  </a:lnTo>
                  <a:lnTo>
                    <a:pt x="1056" y="876"/>
                  </a:lnTo>
                  <a:lnTo>
                    <a:pt x="1050" y="876"/>
                  </a:lnTo>
                  <a:lnTo>
                    <a:pt x="1074" y="870"/>
                  </a:lnTo>
                  <a:lnTo>
                    <a:pt x="1068" y="876"/>
                  </a:lnTo>
                  <a:lnTo>
                    <a:pt x="1068" y="906"/>
                  </a:lnTo>
                  <a:lnTo>
                    <a:pt x="1074" y="912"/>
                  </a:lnTo>
                  <a:lnTo>
                    <a:pt x="1092" y="912"/>
                  </a:lnTo>
                  <a:lnTo>
                    <a:pt x="1098" y="900"/>
                  </a:lnTo>
                  <a:lnTo>
                    <a:pt x="1110" y="894"/>
                  </a:lnTo>
                  <a:lnTo>
                    <a:pt x="1116" y="888"/>
                  </a:lnTo>
                  <a:lnTo>
                    <a:pt x="1122" y="876"/>
                  </a:lnTo>
                  <a:lnTo>
                    <a:pt x="1164" y="858"/>
                  </a:lnTo>
                  <a:lnTo>
                    <a:pt x="1176" y="870"/>
                  </a:lnTo>
                  <a:lnTo>
                    <a:pt x="1146" y="870"/>
                  </a:lnTo>
                  <a:lnTo>
                    <a:pt x="1140" y="876"/>
                  </a:lnTo>
                  <a:lnTo>
                    <a:pt x="1140" y="882"/>
                  </a:lnTo>
                  <a:lnTo>
                    <a:pt x="1134" y="888"/>
                  </a:lnTo>
                  <a:lnTo>
                    <a:pt x="1134" y="894"/>
                  </a:lnTo>
                  <a:lnTo>
                    <a:pt x="1152" y="894"/>
                  </a:lnTo>
                  <a:lnTo>
                    <a:pt x="1164" y="888"/>
                  </a:lnTo>
                  <a:lnTo>
                    <a:pt x="1182" y="888"/>
                  </a:lnTo>
                  <a:lnTo>
                    <a:pt x="1200" y="882"/>
                  </a:lnTo>
                  <a:lnTo>
                    <a:pt x="1218" y="882"/>
                  </a:lnTo>
                  <a:lnTo>
                    <a:pt x="1224" y="876"/>
                  </a:lnTo>
                  <a:lnTo>
                    <a:pt x="1230" y="876"/>
                  </a:lnTo>
                  <a:lnTo>
                    <a:pt x="1272" y="858"/>
                  </a:lnTo>
                  <a:lnTo>
                    <a:pt x="1224" y="882"/>
                  </a:lnTo>
                  <a:lnTo>
                    <a:pt x="1224" y="894"/>
                  </a:lnTo>
                  <a:lnTo>
                    <a:pt x="1212" y="894"/>
                  </a:lnTo>
                  <a:lnTo>
                    <a:pt x="1200" y="900"/>
                  </a:lnTo>
                  <a:lnTo>
                    <a:pt x="1188" y="900"/>
                  </a:lnTo>
                  <a:lnTo>
                    <a:pt x="1176" y="906"/>
                  </a:lnTo>
                  <a:lnTo>
                    <a:pt x="1170" y="912"/>
                  </a:lnTo>
                  <a:lnTo>
                    <a:pt x="1158" y="918"/>
                  </a:lnTo>
                  <a:lnTo>
                    <a:pt x="1152" y="930"/>
                  </a:lnTo>
                  <a:lnTo>
                    <a:pt x="1122" y="930"/>
                  </a:lnTo>
                  <a:lnTo>
                    <a:pt x="1086" y="960"/>
                  </a:lnTo>
                  <a:lnTo>
                    <a:pt x="1086" y="978"/>
                  </a:lnTo>
                  <a:lnTo>
                    <a:pt x="1038" y="978"/>
                  </a:lnTo>
                  <a:lnTo>
                    <a:pt x="1032" y="984"/>
                  </a:lnTo>
                  <a:lnTo>
                    <a:pt x="1020" y="984"/>
                  </a:lnTo>
                  <a:lnTo>
                    <a:pt x="1002" y="990"/>
                  </a:lnTo>
                  <a:lnTo>
                    <a:pt x="990" y="996"/>
                  </a:lnTo>
                  <a:lnTo>
                    <a:pt x="978" y="996"/>
                  </a:lnTo>
                  <a:lnTo>
                    <a:pt x="966" y="1008"/>
                  </a:lnTo>
                  <a:lnTo>
                    <a:pt x="966" y="1020"/>
                  </a:lnTo>
                  <a:lnTo>
                    <a:pt x="960" y="1026"/>
                  </a:lnTo>
                  <a:lnTo>
                    <a:pt x="960" y="1038"/>
                  </a:lnTo>
                  <a:lnTo>
                    <a:pt x="876" y="1038"/>
                  </a:lnTo>
                  <a:lnTo>
                    <a:pt x="858" y="1044"/>
                  </a:lnTo>
                  <a:lnTo>
                    <a:pt x="828" y="1062"/>
                  </a:lnTo>
                  <a:lnTo>
                    <a:pt x="804" y="1080"/>
                  </a:lnTo>
                  <a:lnTo>
                    <a:pt x="780" y="1092"/>
                  </a:lnTo>
                  <a:lnTo>
                    <a:pt x="774" y="1098"/>
                  </a:lnTo>
                  <a:lnTo>
                    <a:pt x="750" y="1104"/>
                  </a:lnTo>
                  <a:lnTo>
                    <a:pt x="738" y="1122"/>
                  </a:lnTo>
                  <a:lnTo>
                    <a:pt x="732" y="1104"/>
                  </a:lnTo>
                  <a:lnTo>
                    <a:pt x="672" y="1104"/>
                  </a:lnTo>
                  <a:lnTo>
                    <a:pt x="648" y="1116"/>
                  </a:lnTo>
                  <a:lnTo>
                    <a:pt x="630" y="1122"/>
                  </a:lnTo>
                  <a:lnTo>
                    <a:pt x="624" y="1128"/>
                  </a:lnTo>
                  <a:lnTo>
                    <a:pt x="606" y="1128"/>
                  </a:lnTo>
                  <a:lnTo>
                    <a:pt x="606" y="1140"/>
                  </a:lnTo>
                  <a:lnTo>
                    <a:pt x="576" y="1146"/>
                  </a:lnTo>
                  <a:lnTo>
                    <a:pt x="564" y="1152"/>
                  </a:lnTo>
                  <a:lnTo>
                    <a:pt x="540" y="1152"/>
                  </a:lnTo>
                  <a:lnTo>
                    <a:pt x="516" y="1170"/>
                  </a:lnTo>
                  <a:lnTo>
                    <a:pt x="522" y="1182"/>
                  </a:lnTo>
                  <a:lnTo>
                    <a:pt x="540" y="1164"/>
                  </a:lnTo>
                  <a:lnTo>
                    <a:pt x="558" y="1176"/>
                  </a:lnTo>
                  <a:lnTo>
                    <a:pt x="582" y="1158"/>
                  </a:lnTo>
                  <a:lnTo>
                    <a:pt x="582" y="1170"/>
                  </a:lnTo>
                  <a:lnTo>
                    <a:pt x="594" y="1170"/>
                  </a:lnTo>
                  <a:lnTo>
                    <a:pt x="606" y="1164"/>
                  </a:lnTo>
                  <a:lnTo>
                    <a:pt x="618" y="1164"/>
                  </a:lnTo>
                  <a:lnTo>
                    <a:pt x="642" y="1140"/>
                  </a:lnTo>
                  <a:lnTo>
                    <a:pt x="654" y="1134"/>
                  </a:lnTo>
                  <a:lnTo>
                    <a:pt x="666" y="1122"/>
                  </a:lnTo>
                  <a:lnTo>
                    <a:pt x="684" y="1122"/>
                  </a:lnTo>
                  <a:lnTo>
                    <a:pt x="684" y="1134"/>
                  </a:lnTo>
                  <a:lnTo>
                    <a:pt x="690" y="1140"/>
                  </a:lnTo>
                  <a:lnTo>
                    <a:pt x="708" y="1140"/>
                  </a:lnTo>
                  <a:lnTo>
                    <a:pt x="732" y="1128"/>
                  </a:lnTo>
                  <a:lnTo>
                    <a:pt x="744" y="1128"/>
                  </a:lnTo>
                  <a:lnTo>
                    <a:pt x="756" y="1122"/>
                  </a:lnTo>
                  <a:lnTo>
                    <a:pt x="762" y="1116"/>
                  </a:lnTo>
                  <a:lnTo>
                    <a:pt x="768" y="1116"/>
                  </a:lnTo>
                  <a:lnTo>
                    <a:pt x="804" y="1128"/>
                  </a:lnTo>
                  <a:lnTo>
                    <a:pt x="822" y="1110"/>
                  </a:lnTo>
                  <a:lnTo>
                    <a:pt x="834" y="1110"/>
                  </a:lnTo>
                  <a:lnTo>
                    <a:pt x="852" y="1104"/>
                  </a:lnTo>
                  <a:lnTo>
                    <a:pt x="870" y="1104"/>
                  </a:lnTo>
                  <a:lnTo>
                    <a:pt x="894" y="1092"/>
                  </a:lnTo>
                  <a:lnTo>
                    <a:pt x="918" y="1068"/>
                  </a:lnTo>
                  <a:lnTo>
                    <a:pt x="942" y="1056"/>
                  </a:lnTo>
                  <a:lnTo>
                    <a:pt x="972" y="1056"/>
                  </a:lnTo>
                  <a:lnTo>
                    <a:pt x="978" y="1044"/>
                  </a:lnTo>
                  <a:lnTo>
                    <a:pt x="1014" y="1044"/>
                  </a:lnTo>
                  <a:lnTo>
                    <a:pt x="1026" y="1038"/>
                  </a:lnTo>
                  <a:lnTo>
                    <a:pt x="1032" y="1038"/>
                  </a:lnTo>
                  <a:lnTo>
                    <a:pt x="1038" y="1032"/>
                  </a:lnTo>
                  <a:lnTo>
                    <a:pt x="1050" y="1032"/>
                  </a:lnTo>
                  <a:lnTo>
                    <a:pt x="1086" y="1020"/>
                  </a:lnTo>
                  <a:lnTo>
                    <a:pt x="1110" y="1008"/>
                  </a:lnTo>
                  <a:lnTo>
                    <a:pt x="1122" y="996"/>
                  </a:lnTo>
                  <a:lnTo>
                    <a:pt x="1134" y="990"/>
                  </a:lnTo>
                  <a:lnTo>
                    <a:pt x="1140" y="984"/>
                  </a:lnTo>
                  <a:lnTo>
                    <a:pt x="1206" y="972"/>
                  </a:lnTo>
                  <a:lnTo>
                    <a:pt x="1260" y="942"/>
                  </a:lnTo>
                  <a:lnTo>
                    <a:pt x="1296" y="942"/>
                  </a:lnTo>
                  <a:lnTo>
                    <a:pt x="1314" y="936"/>
                  </a:lnTo>
                  <a:lnTo>
                    <a:pt x="1326" y="936"/>
                  </a:lnTo>
                  <a:lnTo>
                    <a:pt x="1338" y="930"/>
                  </a:lnTo>
                  <a:lnTo>
                    <a:pt x="1368" y="900"/>
                  </a:lnTo>
                  <a:lnTo>
                    <a:pt x="1380" y="900"/>
                  </a:lnTo>
                  <a:lnTo>
                    <a:pt x="1404" y="888"/>
                  </a:lnTo>
                  <a:lnTo>
                    <a:pt x="1416" y="888"/>
                  </a:lnTo>
                  <a:lnTo>
                    <a:pt x="1428" y="882"/>
                  </a:lnTo>
                  <a:lnTo>
                    <a:pt x="1434" y="876"/>
                  </a:lnTo>
                  <a:lnTo>
                    <a:pt x="1434" y="864"/>
                  </a:lnTo>
                  <a:lnTo>
                    <a:pt x="1422" y="864"/>
                  </a:lnTo>
                  <a:lnTo>
                    <a:pt x="1428" y="858"/>
                  </a:lnTo>
                  <a:lnTo>
                    <a:pt x="1452" y="846"/>
                  </a:lnTo>
                  <a:lnTo>
                    <a:pt x="1458" y="840"/>
                  </a:lnTo>
                  <a:lnTo>
                    <a:pt x="1470" y="834"/>
                  </a:lnTo>
                  <a:lnTo>
                    <a:pt x="1476" y="828"/>
                  </a:lnTo>
                  <a:lnTo>
                    <a:pt x="1488" y="828"/>
                  </a:lnTo>
                  <a:lnTo>
                    <a:pt x="1500" y="822"/>
                  </a:lnTo>
                  <a:lnTo>
                    <a:pt x="1512" y="822"/>
                  </a:lnTo>
                  <a:lnTo>
                    <a:pt x="1518" y="816"/>
                  </a:lnTo>
                  <a:lnTo>
                    <a:pt x="1524" y="816"/>
                  </a:lnTo>
                  <a:lnTo>
                    <a:pt x="1596" y="786"/>
                  </a:lnTo>
                  <a:lnTo>
                    <a:pt x="1590" y="768"/>
                  </a:lnTo>
                  <a:lnTo>
                    <a:pt x="1602" y="768"/>
                  </a:lnTo>
                  <a:lnTo>
                    <a:pt x="1608" y="774"/>
                  </a:lnTo>
                  <a:lnTo>
                    <a:pt x="1626" y="774"/>
                  </a:lnTo>
                  <a:lnTo>
                    <a:pt x="1638" y="762"/>
                  </a:lnTo>
                  <a:lnTo>
                    <a:pt x="1650" y="762"/>
                  </a:lnTo>
                  <a:lnTo>
                    <a:pt x="1674" y="750"/>
                  </a:lnTo>
                  <a:lnTo>
                    <a:pt x="1680" y="744"/>
                  </a:lnTo>
                  <a:lnTo>
                    <a:pt x="1704" y="732"/>
                  </a:lnTo>
                  <a:lnTo>
                    <a:pt x="1740" y="720"/>
                  </a:lnTo>
                  <a:lnTo>
                    <a:pt x="1770" y="708"/>
                  </a:lnTo>
                  <a:lnTo>
                    <a:pt x="1794" y="702"/>
                  </a:lnTo>
                  <a:lnTo>
                    <a:pt x="1812" y="702"/>
                  </a:lnTo>
                  <a:lnTo>
                    <a:pt x="1818" y="708"/>
                  </a:lnTo>
                  <a:lnTo>
                    <a:pt x="1842" y="720"/>
                  </a:lnTo>
                  <a:lnTo>
                    <a:pt x="1848" y="726"/>
                  </a:lnTo>
                  <a:lnTo>
                    <a:pt x="1812" y="726"/>
                  </a:lnTo>
                  <a:lnTo>
                    <a:pt x="1794" y="714"/>
                  </a:lnTo>
                  <a:lnTo>
                    <a:pt x="1758" y="738"/>
                  </a:lnTo>
                  <a:lnTo>
                    <a:pt x="1728" y="738"/>
                  </a:lnTo>
                  <a:lnTo>
                    <a:pt x="1722" y="744"/>
                  </a:lnTo>
                  <a:lnTo>
                    <a:pt x="1710" y="750"/>
                  </a:lnTo>
                  <a:lnTo>
                    <a:pt x="1704" y="762"/>
                  </a:lnTo>
                  <a:lnTo>
                    <a:pt x="1692" y="768"/>
                  </a:lnTo>
                  <a:lnTo>
                    <a:pt x="1686" y="774"/>
                  </a:lnTo>
                  <a:lnTo>
                    <a:pt x="1680" y="774"/>
                  </a:lnTo>
                  <a:lnTo>
                    <a:pt x="1668" y="780"/>
                  </a:lnTo>
                  <a:lnTo>
                    <a:pt x="1656" y="780"/>
                  </a:lnTo>
                  <a:lnTo>
                    <a:pt x="1638" y="786"/>
                  </a:lnTo>
                  <a:lnTo>
                    <a:pt x="1614" y="798"/>
                  </a:lnTo>
                  <a:lnTo>
                    <a:pt x="1614" y="804"/>
                  </a:lnTo>
                  <a:lnTo>
                    <a:pt x="1620" y="810"/>
                  </a:lnTo>
                  <a:lnTo>
                    <a:pt x="1632" y="816"/>
                  </a:lnTo>
                  <a:lnTo>
                    <a:pt x="1650" y="816"/>
                  </a:lnTo>
                  <a:lnTo>
                    <a:pt x="1644" y="816"/>
                  </a:lnTo>
                  <a:lnTo>
                    <a:pt x="1638" y="822"/>
                  </a:lnTo>
                  <a:lnTo>
                    <a:pt x="1632" y="822"/>
                  </a:lnTo>
                  <a:lnTo>
                    <a:pt x="1620" y="828"/>
                  </a:lnTo>
                  <a:lnTo>
                    <a:pt x="1572" y="828"/>
                  </a:lnTo>
                  <a:lnTo>
                    <a:pt x="1566" y="834"/>
                  </a:lnTo>
                  <a:lnTo>
                    <a:pt x="1560" y="834"/>
                  </a:lnTo>
                  <a:lnTo>
                    <a:pt x="1560" y="846"/>
                  </a:lnTo>
                  <a:lnTo>
                    <a:pt x="1572" y="858"/>
                  </a:lnTo>
                  <a:lnTo>
                    <a:pt x="1584" y="858"/>
                  </a:lnTo>
                  <a:lnTo>
                    <a:pt x="1596" y="852"/>
                  </a:lnTo>
                  <a:lnTo>
                    <a:pt x="1638" y="834"/>
                  </a:lnTo>
                  <a:lnTo>
                    <a:pt x="1680" y="810"/>
                  </a:lnTo>
                  <a:lnTo>
                    <a:pt x="1722" y="798"/>
                  </a:lnTo>
                  <a:lnTo>
                    <a:pt x="1788" y="798"/>
                  </a:lnTo>
                  <a:lnTo>
                    <a:pt x="1818" y="792"/>
                  </a:lnTo>
                  <a:lnTo>
                    <a:pt x="1824" y="786"/>
                  </a:lnTo>
                  <a:lnTo>
                    <a:pt x="1848" y="774"/>
                  </a:lnTo>
                  <a:lnTo>
                    <a:pt x="1854" y="762"/>
                  </a:lnTo>
                  <a:lnTo>
                    <a:pt x="1866" y="756"/>
                  </a:lnTo>
                  <a:lnTo>
                    <a:pt x="1872" y="750"/>
                  </a:lnTo>
                  <a:lnTo>
                    <a:pt x="1866" y="738"/>
                  </a:lnTo>
                  <a:lnTo>
                    <a:pt x="1878" y="732"/>
                  </a:lnTo>
                  <a:lnTo>
                    <a:pt x="1908" y="720"/>
                  </a:lnTo>
                  <a:lnTo>
                    <a:pt x="1944" y="714"/>
                  </a:lnTo>
                  <a:lnTo>
                    <a:pt x="1962" y="708"/>
                  </a:lnTo>
                  <a:lnTo>
                    <a:pt x="1968" y="708"/>
                  </a:lnTo>
                  <a:lnTo>
                    <a:pt x="1980" y="720"/>
                  </a:lnTo>
                  <a:lnTo>
                    <a:pt x="1980" y="726"/>
                  </a:lnTo>
                  <a:lnTo>
                    <a:pt x="2046" y="702"/>
                  </a:lnTo>
                  <a:lnTo>
                    <a:pt x="2004" y="738"/>
                  </a:lnTo>
                  <a:lnTo>
                    <a:pt x="2022" y="744"/>
                  </a:lnTo>
                  <a:lnTo>
                    <a:pt x="2022" y="762"/>
                  </a:lnTo>
                  <a:lnTo>
                    <a:pt x="2028" y="762"/>
                  </a:lnTo>
                  <a:lnTo>
                    <a:pt x="2034" y="756"/>
                  </a:lnTo>
                  <a:lnTo>
                    <a:pt x="2094" y="726"/>
                  </a:lnTo>
                  <a:lnTo>
                    <a:pt x="2082" y="732"/>
                  </a:lnTo>
                  <a:lnTo>
                    <a:pt x="2076" y="744"/>
                  </a:lnTo>
                  <a:lnTo>
                    <a:pt x="2064" y="750"/>
                  </a:lnTo>
                  <a:lnTo>
                    <a:pt x="2058" y="762"/>
                  </a:lnTo>
                  <a:lnTo>
                    <a:pt x="2046" y="774"/>
                  </a:lnTo>
                  <a:lnTo>
                    <a:pt x="2052" y="780"/>
                  </a:lnTo>
                  <a:lnTo>
                    <a:pt x="2064" y="780"/>
                  </a:lnTo>
                  <a:lnTo>
                    <a:pt x="2076" y="786"/>
                  </a:lnTo>
                  <a:lnTo>
                    <a:pt x="2106" y="786"/>
                  </a:lnTo>
                  <a:lnTo>
                    <a:pt x="2208" y="798"/>
                  </a:lnTo>
                  <a:lnTo>
                    <a:pt x="2238" y="780"/>
                  </a:lnTo>
                  <a:lnTo>
                    <a:pt x="2232" y="786"/>
                  </a:lnTo>
                  <a:lnTo>
                    <a:pt x="2232" y="810"/>
                  </a:lnTo>
                  <a:lnTo>
                    <a:pt x="2298" y="810"/>
                  </a:lnTo>
                  <a:lnTo>
                    <a:pt x="2334" y="804"/>
                  </a:lnTo>
                  <a:lnTo>
                    <a:pt x="2328" y="804"/>
                  </a:lnTo>
                  <a:lnTo>
                    <a:pt x="2322" y="810"/>
                  </a:lnTo>
                  <a:lnTo>
                    <a:pt x="2310" y="810"/>
                  </a:lnTo>
                  <a:lnTo>
                    <a:pt x="2286" y="822"/>
                  </a:lnTo>
                  <a:lnTo>
                    <a:pt x="2280" y="828"/>
                  </a:lnTo>
                  <a:lnTo>
                    <a:pt x="2280" y="834"/>
                  </a:lnTo>
                  <a:lnTo>
                    <a:pt x="2292" y="846"/>
                  </a:lnTo>
                  <a:lnTo>
                    <a:pt x="2304" y="852"/>
                  </a:lnTo>
                  <a:lnTo>
                    <a:pt x="2310" y="858"/>
                  </a:lnTo>
                  <a:lnTo>
                    <a:pt x="2310" y="882"/>
                  </a:lnTo>
                  <a:lnTo>
                    <a:pt x="2316" y="888"/>
                  </a:lnTo>
                  <a:lnTo>
                    <a:pt x="2316" y="900"/>
                  </a:lnTo>
                  <a:lnTo>
                    <a:pt x="2322" y="912"/>
                  </a:lnTo>
                  <a:lnTo>
                    <a:pt x="2358" y="912"/>
                  </a:lnTo>
                  <a:lnTo>
                    <a:pt x="2370" y="906"/>
                  </a:lnTo>
                  <a:lnTo>
                    <a:pt x="2388" y="906"/>
                  </a:lnTo>
                  <a:lnTo>
                    <a:pt x="2382" y="876"/>
                  </a:lnTo>
                  <a:lnTo>
                    <a:pt x="2400" y="870"/>
                  </a:lnTo>
                  <a:lnTo>
                    <a:pt x="2412" y="888"/>
                  </a:lnTo>
                  <a:lnTo>
                    <a:pt x="2442" y="876"/>
                  </a:lnTo>
                  <a:lnTo>
                    <a:pt x="2430" y="888"/>
                  </a:lnTo>
                  <a:lnTo>
                    <a:pt x="2430" y="900"/>
                  </a:lnTo>
                  <a:lnTo>
                    <a:pt x="2424" y="906"/>
                  </a:lnTo>
                  <a:lnTo>
                    <a:pt x="2424" y="912"/>
                  </a:lnTo>
                  <a:lnTo>
                    <a:pt x="2430" y="918"/>
                  </a:lnTo>
                  <a:lnTo>
                    <a:pt x="2436" y="918"/>
                  </a:lnTo>
                  <a:lnTo>
                    <a:pt x="2448" y="912"/>
                  </a:lnTo>
                  <a:lnTo>
                    <a:pt x="2454" y="906"/>
                  </a:lnTo>
                  <a:lnTo>
                    <a:pt x="2460" y="894"/>
                  </a:lnTo>
                  <a:lnTo>
                    <a:pt x="2466" y="888"/>
                  </a:lnTo>
                  <a:lnTo>
                    <a:pt x="2472" y="876"/>
                  </a:lnTo>
                  <a:lnTo>
                    <a:pt x="2502" y="834"/>
                  </a:lnTo>
                  <a:lnTo>
                    <a:pt x="2478" y="900"/>
                  </a:lnTo>
                  <a:lnTo>
                    <a:pt x="2484" y="924"/>
                  </a:lnTo>
                  <a:lnTo>
                    <a:pt x="2520" y="912"/>
                  </a:lnTo>
                  <a:lnTo>
                    <a:pt x="2496" y="936"/>
                  </a:lnTo>
                  <a:lnTo>
                    <a:pt x="2520" y="954"/>
                  </a:lnTo>
                  <a:lnTo>
                    <a:pt x="2502" y="954"/>
                  </a:lnTo>
                  <a:lnTo>
                    <a:pt x="2502" y="972"/>
                  </a:lnTo>
                  <a:lnTo>
                    <a:pt x="2472" y="990"/>
                  </a:lnTo>
                  <a:lnTo>
                    <a:pt x="2454" y="1002"/>
                  </a:lnTo>
                  <a:lnTo>
                    <a:pt x="2484" y="1020"/>
                  </a:lnTo>
                  <a:lnTo>
                    <a:pt x="2478" y="1050"/>
                  </a:lnTo>
                  <a:lnTo>
                    <a:pt x="2460" y="1068"/>
                  </a:lnTo>
                  <a:lnTo>
                    <a:pt x="2478" y="1080"/>
                  </a:lnTo>
                  <a:lnTo>
                    <a:pt x="2460" y="1098"/>
                  </a:lnTo>
                  <a:lnTo>
                    <a:pt x="2490" y="1098"/>
                  </a:lnTo>
                  <a:lnTo>
                    <a:pt x="2526" y="1086"/>
                  </a:lnTo>
                  <a:lnTo>
                    <a:pt x="2496" y="1122"/>
                  </a:lnTo>
                  <a:lnTo>
                    <a:pt x="2478" y="1140"/>
                  </a:lnTo>
                  <a:lnTo>
                    <a:pt x="2502" y="1146"/>
                  </a:lnTo>
                  <a:lnTo>
                    <a:pt x="2454" y="1164"/>
                  </a:lnTo>
                  <a:lnTo>
                    <a:pt x="2436" y="1176"/>
                  </a:lnTo>
                  <a:lnTo>
                    <a:pt x="2454" y="1188"/>
                  </a:lnTo>
                  <a:lnTo>
                    <a:pt x="2454" y="1200"/>
                  </a:lnTo>
                  <a:lnTo>
                    <a:pt x="2472" y="1188"/>
                  </a:lnTo>
                  <a:lnTo>
                    <a:pt x="2490" y="1182"/>
                  </a:lnTo>
                  <a:lnTo>
                    <a:pt x="2502" y="1170"/>
                  </a:lnTo>
                  <a:lnTo>
                    <a:pt x="2514" y="1164"/>
                  </a:lnTo>
                  <a:lnTo>
                    <a:pt x="2532" y="1146"/>
                  </a:lnTo>
                  <a:lnTo>
                    <a:pt x="2538" y="1134"/>
                  </a:lnTo>
                  <a:lnTo>
                    <a:pt x="2538" y="1122"/>
                  </a:lnTo>
                  <a:lnTo>
                    <a:pt x="2550" y="1116"/>
                  </a:lnTo>
                  <a:lnTo>
                    <a:pt x="2562" y="1104"/>
                  </a:lnTo>
                  <a:lnTo>
                    <a:pt x="2574" y="1098"/>
                  </a:lnTo>
                  <a:lnTo>
                    <a:pt x="2574" y="1086"/>
                  </a:lnTo>
                  <a:lnTo>
                    <a:pt x="2568" y="1080"/>
                  </a:lnTo>
                  <a:lnTo>
                    <a:pt x="2562" y="1080"/>
                  </a:lnTo>
                  <a:close/>
                  <a:moveTo>
                    <a:pt x="2394" y="1056"/>
                  </a:moveTo>
                  <a:lnTo>
                    <a:pt x="2400" y="1062"/>
                  </a:lnTo>
                  <a:lnTo>
                    <a:pt x="2418" y="1062"/>
                  </a:lnTo>
                  <a:lnTo>
                    <a:pt x="2436" y="1044"/>
                  </a:lnTo>
                  <a:lnTo>
                    <a:pt x="2460" y="1038"/>
                  </a:lnTo>
                  <a:lnTo>
                    <a:pt x="2454" y="1020"/>
                  </a:lnTo>
                  <a:lnTo>
                    <a:pt x="2430" y="1020"/>
                  </a:lnTo>
                  <a:lnTo>
                    <a:pt x="2418" y="1026"/>
                  </a:lnTo>
                  <a:lnTo>
                    <a:pt x="2412" y="1032"/>
                  </a:lnTo>
                  <a:lnTo>
                    <a:pt x="2406" y="1044"/>
                  </a:lnTo>
                  <a:lnTo>
                    <a:pt x="2394" y="1050"/>
                  </a:lnTo>
                  <a:lnTo>
                    <a:pt x="2394" y="1056"/>
                  </a:lnTo>
                  <a:close/>
                  <a:moveTo>
                    <a:pt x="2376" y="984"/>
                  </a:moveTo>
                  <a:lnTo>
                    <a:pt x="2358" y="984"/>
                  </a:lnTo>
                  <a:lnTo>
                    <a:pt x="2346" y="990"/>
                  </a:lnTo>
                  <a:lnTo>
                    <a:pt x="2334" y="1002"/>
                  </a:lnTo>
                  <a:lnTo>
                    <a:pt x="2334" y="1014"/>
                  </a:lnTo>
                  <a:lnTo>
                    <a:pt x="2322" y="1026"/>
                  </a:lnTo>
                  <a:lnTo>
                    <a:pt x="2322" y="1044"/>
                  </a:lnTo>
                  <a:lnTo>
                    <a:pt x="2310" y="1056"/>
                  </a:lnTo>
                  <a:lnTo>
                    <a:pt x="2310" y="1074"/>
                  </a:lnTo>
                  <a:lnTo>
                    <a:pt x="2316" y="1080"/>
                  </a:lnTo>
                  <a:lnTo>
                    <a:pt x="2322" y="1074"/>
                  </a:lnTo>
                  <a:lnTo>
                    <a:pt x="2328" y="1062"/>
                  </a:lnTo>
                  <a:lnTo>
                    <a:pt x="2340" y="1050"/>
                  </a:lnTo>
                  <a:lnTo>
                    <a:pt x="2352" y="1044"/>
                  </a:lnTo>
                  <a:lnTo>
                    <a:pt x="2376" y="1020"/>
                  </a:lnTo>
                  <a:lnTo>
                    <a:pt x="2382" y="1008"/>
                  </a:lnTo>
                  <a:lnTo>
                    <a:pt x="2382" y="990"/>
                  </a:lnTo>
                  <a:lnTo>
                    <a:pt x="2376" y="984"/>
                  </a:lnTo>
                  <a:close/>
                  <a:moveTo>
                    <a:pt x="786" y="810"/>
                  </a:moveTo>
                  <a:lnTo>
                    <a:pt x="798" y="810"/>
                  </a:lnTo>
                  <a:lnTo>
                    <a:pt x="834" y="798"/>
                  </a:lnTo>
                  <a:lnTo>
                    <a:pt x="858" y="786"/>
                  </a:lnTo>
                  <a:lnTo>
                    <a:pt x="864" y="780"/>
                  </a:lnTo>
                  <a:lnTo>
                    <a:pt x="870" y="780"/>
                  </a:lnTo>
                  <a:lnTo>
                    <a:pt x="864" y="774"/>
                  </a:lnTo>
                  <a:lnTo>
                    <a:pt x="828" y="762"/>
                  </a:lnTo>
                  <a:lnTo>
                    <a:pt x="810" y="762"/>
                  </a:lnTo>
                  <a:lnTo>
                    <a:pt x="798" y="768"/>
                  </a:lnTo>
                  <a:lnTo>
                    <a:pt x="792" y="774"/>
                  </a:lnTo>
                  <a:lnTo>
                    <a:pt x="786" y="768"/>
                  </a:lnTo>
                  <a:lnTo>
                    <a:pt x="774" y="768"/>
                  </a:lnTo>
                  <a:lnTo>
                    <a:pt x="768" y="774"/>
                  </a:lnTo>
                  <a:lnTo>
                    <a:pt x="768" y="804"/>
                  </a:lnTo>
                  <a:lnTo>
                    <a:pt x="774" y="810"/>
                  </a:lnTo>
                  <a:lnTo>
                    <a:pt x="786" y="810"/>
                  </a:lnTo>
                  <a:close/>
                  <a:moveTo>
                    <a:pt x="0" y="1332"/>
                  </a:moveTo>
                  <a:lnTo>
                    <a:pt x="60" y="1320"/>
                  </a:lnTo>
                  <a:lnTo>
                    <a:pt x="72" y="1302"/>
                  </a:lnTo>
                  <a:lnTo>
                    <a:pt x="132" y="1296"/>
                  </a:lnTo>
                  <a:lnTo>
                    <a:pt x="114" y="1272"/>
                  </a:lnTo>
                  <a:lnTo>
                    <a:pt x="0" y="1332"/>
                  </a:lnTo>
                  <a:close/>
                  <a:moveTo>
                    <a:pt x="1362" y="954"/>
                  </a:moveTo>
                  <a:lnTo>
                    <a:pt x="1350" y="954"/>
                  </a:lnTo>
                  <a:lnTo>
                    <a:pt x="1338" y="960"/>
                  </a:lnTo>
                  <a:lnTo>
                    <a:pt x="1332" y="954"/>
                  </a:lnTo>
                  <a:lnTo>
                    <a:pt x="1314" y="954"/>
                  </a:lnTo>
                  <a:lnTo>
                    <a:pt x="1314" y="978"/>
                  </a:lnTo>
                  <a:lnTo>
                    <a:pt x="1290" y="996"/>
                  </a:lnTo>
                  <a:lnTo>
                    <a:pt x="1290" y="972"/>
                  </a:lnTo>
                  <a:lnTo>
                    <a:pt x="1278" y="966"/>
                  </a:lnTo>
                  <a:lnTo>
                    <a:pt x="1272" y="966"/>
                  </a:lnTo>
                  <a:lnTo>
                    <a:pt x="1248" y="978"/>
                  </a:lnTo>
                  <a:lnTo>
                    <a:pt x="1242" y="978"/>
                  </a:lnTo>
                  <a:lnTo>
                    <a:pt x="1230" y="990"/>
                  </a:lnTo>
                  <a:lnTo>
                    <a:pt x="1224" y="1002"/>
                  </a:lnTo>
                  <a:lnTo>
                    <a:pt x="1218" y="1008"/>
                  </a:lnTo>
                  <a:lnTo>
                    <a:pt x="1218" y="1014"/>
                  </a:lnTo>
                  <a:lnTo>
                    <a:pt x="1224" y="1014"/>
                  </a:lnTo>
                  <a:lnTo>
                    <a:pt x="1230" y="1020"/>
                  </a:lnTo>
                  <a:lnTo>
                    <a:pt x="1278" y="1020"/>
                  </a:lnTo>
                  <a:lnTo>
                    <a:pt x="1296" y="1014"/>
                  </a:lnTo>
                  <a:lnTo>
                    <a:pt x="1308" y="1014"/>
                  </a:lnTo>
                  <a:lnTo>
                    <a:pt x="1320" y="1008"/>
                  </a:lnTo>
                  <a:lnTo>
                    <a:pt x="1320" y="996"/>
                  </a:lnTo>
                  <a:lnTo>
                    <a:pt x="1350" y="990"/>
                  </a:lnTo>
                  <a:lnTo>
                    <a:pt x="1350" y="984"/>
                  </a:lnTo>
                  <a:lnTo>
                    <a:pt x="1386" y="978"/>
                  </a:lnTo>
                  <a:lnTo>
                    <a:pt x="1398" y="954"/>
                  </a:lnTo>
                  <a:lnTo>
                    <a:pt x="1380" y="960"/>
                  </a:lnTo>
                  <a:lnTo>
                    <a:pt x="1374" y="954"/>
                  </a:lnTo>
                  <a:lnTo>
                    <a:pt x="1362" y="954"/>
                  </a:lnTo>
                  <a:close/>
                  <a:moveTo>
                    <a:pt x="162" y="1290"/>
                  </a:moveTo>
                  <a:lnTo>
                    <a:pt x="204" y="1290"/>
                  </a:lnTo>
                  <a:lnTo>
                    <a:pt x="240" y="1260"/>
                  </a:lnTo>
                  <a:lnTo>
                    <a:pt x="228" y="1242"/>
                  </a:lnTo>
                  <a:lnTo>
                    <a:pt x="162" y="1290"/>
                  </a:lnTo>
                  <a:close/>
                  <a:moveTo>
                    <a:pt x="2466" y="1140"/>
                  </a:moveTo>
                  <a:lnTo>
                    <a:pt x="2472" y="1128"/>
                  </a:lnTo>
                  <a:lnTo>
                    <a:pt x="2454" y="1110"/>
                  </a:lnTo>
                  <a:lnTo>
                    <a:pt x="2448" y="1110"/>
                  </a:lnTo>
                  <a:lnTo>
                    <a:pt x="2436" y="1122"/>
                  </a:lnTo>
                  <a:lnTo>
                    <a:pt x="2430" y="1134"/>
                  </a:lnTo>
                  <a:lnTo>
                    <a:pt x="2424" y="1152"/>
                  </a:lnTo>
                  <a:lnTo>
                    <a:pt x="2418" y="1164"/>
                  </a:lnTo>
                  <a:lnTo>
                    <a:pt x="2418" y="1176"/>
                  </a:lnTo>
                  <a:lnTo>
                    <a:pt x="2436" y="1158"/>
                  </a:lnTo>
                  <a:lnTo>
                    <a:pt x="2454" y="1158"/>
                  </a:lnTo>
                  <a:lnTo>
                    <a:pt x="2460" y="1152"/>
                  </a:lnTo>
                  <a:lnTo>
                    <a:pt x="2466" y="1140"/>
                  </a:lnTo>
                  <a:close/>
                  <a:moveTo>
                    <a:pt x="1428" y="912"/>
                  </a:moveTo>
                  <a:lnTo>
                    <a:pt x="1404" y="924"/>
                  </a:lnTo>
                  <a:lnTo>
                    <a:pt x="1386" y="942"/>
                  </a:lnTo>
                  <a:lnTo>
                    <a:pt x="1386" y="948"/>
                  </a:lnTo>
                  <a:lnTo>
                    <a:pt x="1398" y="954"/>
                  </a:lnTo>
                  <a:lnTo>
                    <a:pt x="1410" y="954"/>
                  </a:lnTo>
                  <a:lnTo>
                    <a:pt x="1422" y="948"/>
                  </a:lnTo>
                  <a:lnTo>
                    <a:pt x="1428" y="948"/>
                  </a:lnTo>
                  <a:lnTo>
                    <a:pt x="1440" y="942"/>
                  </a:lnTo>
                  <a:lnTo>
                    <a:pt x="1446" y="930"/>
                  </a:lnTo>
                  <a:lnTo>
                    <a:pt x="1470" y="930"/>
                  </a:lnTo>
                  <a:lnTo>
                    <a:pt x="1470" y="924"/>
                  </a:lnTo>
                  <a:lnTo>
                    <a:pt x="1458" y="912"/>
                  </a:lnTo>
                  <a:lnTo>
                    <a:pt x="1452" y="912"/>
                  </a:lnTo>
                  <a:lnTo>
                    <a:pt x="1440" y="906"/>
                  </a:lnTo>
                  <a:lnTo>
                    <a:pt x="1428" y="912"/>
                  </a:lnTo>
                  <a:close/>
                  <a:moveTo>
                    <a:pt x="498" y="1164"/>
                  </a:moveTo>
                  <a:lnTo>
                    <a:pt x="486" y="1164"/>
                  </a:lnTo>
                  <a:lnTo>
                    <a:pt x="474" y="1170"/>
                  </a:lnTo>
                  <a:lnTo>
                    <a:pt x="462" y="1170"/>
                  </a:lnTo>
                  <a:lnTo>
                    <a:pt x="450" y="1176"/>
                  </a:lnTo>
                  <a:lnTo>
                    <a:pt x="444" y="1182"/>
                  </a:lnTo>
                  <a:lnTo>
                    <a:pt x="432" y="1182"/>
                  </a:lnTo>
                  <a:lnTo>
                    <a:pt x="426" y="1188"/>
                  </a:lnTo>
                  <a:lnTo>
                    <a:pt x="414" y="1188"/>
                  </a:lnTo>
                  <a:lnTo>
                    <a:pt x="390" y="1200"/>
                  </a:lnTo>
                  <a:lnTo>
                    <a:pt x="384" y="1206"/>
                  </a:lnTo>
                  <a:lnTo>
                    <a:pt x="384" y="1218"/>
                  </a:lnTo>
                  <a:lnTo>
                    <a:pt x="402" y="1218"/>
                  </a:lnTo>
                  <a:lnTo>
                    <a:pt x="420" y="1212"/>
                  </a:lnTo>
                  <a:lnTo>
                    <a:pt x="432" y="1206"/>
                  </a:lnTo>
                  <a:lnTo>
                    <a:pt x="504" y="1206"/>
                  </a:lnTo>
                  <a:lnTo>
                    <a:pt x="510" y="1200"/>
                  </a:lnTo>
                  <a:lnTo>
                    <a:pt x="510" y="1176"/>
                  </a:lnTo>
                  <a:lnTo>
                    <a:pt x="498" y="1164"/>
                  </a:lnTo>
                  <a:close/>
                  <a:moveTo>
                    <a:pt x="330" y="1242"/>
                  </a:moveTo>
                  <a:lnTo>
                    <a:pt x="330" y="1224"/>
                  </a:lnTo>
                  <a:lnTo>
                    <a:pt x="276" y="1242"/>
                  </a:lnTo>
                  <a:lnTo>
                    <a:pt x="330" y="1242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8" name="Zypern" descr="© INSCALE GmbH, 05.05.2010&#10;http://www.presentationload.com/">
              <a:extLst>
                <a:ext uri="{FF2B5EF4-FFF2-40B4-BE49-F238E27FC236}">
                  <a16:creationId xmlns:a16="http://schemas.microsoft.com/office/drawing/2014/main" id="{8D85954A-4093-49BF-A638-1DF45ADC48EB}"/>
                </a:ext>
              </a:extLst>
            </p:cNvPr>
            <p:cNvSpPr>
              <a:spLocks/>
            </p:cNvSpPr>
            <p:nvPr/>
          </p:nvSpPr>
          <p:spPr bwMode="gray">
            <a:xfrm>
              <a:off x="5002747" y="3111108"/>
              <a:ext cx="59585" cy="34497"/>
            </a:xfrm>
            <a:custGeom>
              <a:avLst/>
              <a:gdLst>
                <a:gd name="T0" fmla="*/ 0 w 150"/>
                <a:gd name="T1" fmla="*/ 2147483647 h 84"/>
                <a:gd name="T2" fmla="*/ 2147483647 w 150"/>
                <a:gd name="T3" fmla="*/ 2147483647 h 84"/>
                <a:gd name="T4" fmla="*/ 2147483647 w 150"/>
                <a:gd name="T5" fmla="*/ 2147483647 h 84"/>
                <a:gd name="T6" fmla="*/ 2147483647 w 150"/>
                <a:gd name="T7" fmla="*/ 2147483647 h 84"/>
                <a:gd name="T8" fmla="*/ 2147483647 w 150"/>
                <a:gd name="T9" fmla="*/ 2147483647 h 84"/>
                <a:gd name="T10" fmla="*/ 2147483647 w 150"/>
                <a:gd name="T11" fmla="*/ 2147483647 h 84"/>
                <a:gd name="T12" fmla="*/ 2147483647 w 150"/>
                <a:gd name="T13" fmla="*/ 2147483647 h 84"/>
                <a:gd name="T14" fmla="*/ 2147483647 w 150"/>
                <a:gd name="T15" fmla="*/ 2147483647 h 84"/>
                <a:gd name="T16" fmla="*/ 2147483647 w 150"/>
                <a:gd name="T17" fmla="*/ 2147483647 h 84"/>
                <a:gd name="T18" fmla="*/ 2147483647 w 150"/>
                <a:gd name="T19" fmla="*/ 2147483647 h 84"/>
                <a:gd name="T20" fmla="*/ 2147483647 w 150"/>
                <a:gd name="T21" fmla="*/ 2147483647 h 84"/>
                <a:gd name="T22" fmla="*/ 2147483647 w 150"/>
                <a:gd name="T23" fmla="*/ 2147483647 h 84"/>
                <a:gd name="T24" fmla="*/ 2147483647 w 150"/>
                <a:gd name="T25" fmla="*/ 2147483647 h 84"/>
                <a:gd name="T26" fmla="*/ 2147483647 w 150"/>
                <a:gd name="T27" fmla="*/ 0 h 84"/>
                <a:gd name="T28" fmla="*/ 2147483647 w 150"/>
                <a:gd name="T29" fmla="*/ 2147483647 h 84"/>
                <a:gd name="T30" fmla="*/ 2147483647 w 150"/>
                <a:gd name="T31" fmla="*/ 2147483647 h 84"/>
                <a:gd name="T32" fmla="*/ 2147483647 w 150"/>
                <a:gd name="T33" fmla="*/ 2147483647 h 84"/>
                <a:gd name="T34" fmla="*/ 2147483647 w 150"/>
                <a:gd name="T35" fmla="*/ 2147483647 h 84"/>
                <a:gd name="T36" fmla="*/ 2147483647 w 150"/>
                <a:gd name="T37" fmla="*/ 2147483647 h 84"/>
                <a:gd name="T38" fmla="*/ 0 w 150"/>
                <a:gd name="T39" fmla="*/ 2147483647 h 84"/>
                <a:gd name="T40" fmla="*/ 0 w 150"/>
                <a:gd name="T41" fmla="*/ 2147483647 h 8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50"/>
                <a:gd name="T64" fmla="*/ 0 h 84"/>
                <a:gd name="T65" fmla="*/ 150 w 150"/>
                <a:gd name="T66" fmla="*/ 84 h 8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50" h="84">
                  <a:moveTo>
                    <a:pt x="0" y="48"/>
                  </a:moveTo>
                  <a:lnTo>
                    <a:pt x="6" y="60"/>
                  </a:lnTo>
                  <a:lnTo>
                    <a:pt x="30" y="72"/>
                  </a:lnTo>
                  <a:lnTo>
                    <a:pt x="36" y="84"/>
                  </a:lnTo>
                  <a:lnTo>
                    <a:pt x="54" y="84"/>
                  </a:lnTo>
                  <a:lnTo>
                    <a:pt x="60" y="78"/>
                  </a:lnTo>
                  <a:lnTo>
                    <a:pt x="72" y="72"/>
                  </a:lnTo>
                  <a:lnTo>
                    <a:pt x="78" y="66"/>
                  </a:lnTo>
                  <a:lnTo>
                    <a:pt x="90" y="60"/>
                  </a:lnTo>
                  <a:lnTo>
                    <a:pt x="96" y="54"/>
                  </a:lnTo>
                  <a:lnTo>
                    <a:pt x="102" y="60"/>
                  </a:lnTo>
                  <a:lnTo>
                    <a:pt x="120" y="60"/>
                  </a:lnTo>
                  <a:lnTo>
                    <a:pt x="120" y="36"/>
                  </a:lnTo>
                  <a:lnTo>
                    <a:pt x="150" y="0"/>
                  </a:lnTo>
                  <a:lnTo>
                    <a:pt x="108" y="24"/>
                  </a:lnTo>
                  <a:lnTo>
                    <a:pt x="54" y="24"/>
                  </a:lnTo>
                  <a:lnTo>
                    <a:pt x="48" y="30"/>
                  </a:lnTo>
                  <a:lnTo>
                    <a:pt x="48" y="36"/>
                  </a:lnTo>
                  <a:lnTo>
                    <a:pt x="12" y="36"/>
                  </a:lnTo>
                  <a:lnTo>
                    <a:pt x="0" y="42"/>
                  </a:lnTo>
                  <a:lnTo>
                    <a:pt x="0" y="48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9" name="Zentral Afrikanische Republik" descr="© INSCALE GmbH, 05.05.2010&#10;http://www.presentationload.com/">
              <a:extLst>
                <a:ext uri="{FF2B5EF4-FFF2-40B4-BE49-F238E27FC236}">
                  <a16:creationId xmlns:a16="http://schemas.microsoft.com/office/drawing/2014/main" id="{24FF63CA-C388-421D-8DB8-BE6E99A35B79}"/>
                </a:ext>
              </a:extLst>
            </p:cNvPr>
            <p:cNvSpPr>
              <a:spLocks/>
            </p:cNvSpPr>
            <p:nvPr/>
          </p:nvSpPr>
          <p:spPr bwMode="gray">
            <a:xfrm>
              <a:off x="4535477" y="3901392"/>
              <a:ext cx="363781" cy="277541"/>
            </a:xfrm>
            <a:custGeom>
              <a:avLst/>
              <a:gdLst>
                <a:gd name="T0" fmla="*/ 2147483647 w 912"/>
                <a:gd name="T1" fmla="*/ 2147483647 h 702"/>
                <a:gd name="T2" fmla="*/ 2147483647 w 912"/>
                <a:gd name="T3" fmla="*/ 2147483647 h 702"/>
                <a:gd name="T4" fmla="*/ 2147483647 w 912"/>
                <a:gd name="T5" fmla="*/ 2147483647 h 702"/>
                <a:gd name="T6" fmla="*/ 2147483647 w 912"/>
                <a:gd name="T7" fmla="*/ 2147483647 h 702"/>
                <a:gd name="T8" fmla="*/ 2147483647 w 912"/>
                <a:gd name="T9" fmla="*/ 2147483647 h 702"/>
                <a:gd name="T10" fmla="*/ 2147483647 w 912"/>
                <a:gd name="T11" fmla="*/ 2147483647 h 702"/>
                <a:gd name="T12" fmla="*/ 2147483647 w 912"/>
                <a:gd name="T13" fmla="*/ 2147483647 h 702"/>
                <a:gd name="T14" fmla="*/ 2147483647 w 912"/>
                <a:gd name="T15" fmla="*/ 2147483647 h 702"/>
                <a:gd name="T16" fmla="*/ 2147483647 w 912"/>
                <a:gd name="T17" fmla="*/ 2147483647 h 702"/>
                <a:gd name="T18" fmla="*/ 2147483647 w 912"/>
                <a:gd name="T19" fmla="*/ 2147483647 h 702"/>
                <a:gd name="T20" fmla="*/ 2147483647 w 912"/>
                <a:gd name="T21" fmla="*/ 2147483647 h 702"/>
                <a:gd name="T22" fmla="*/ 2147483647 w 912"/>
                <a:gd name="T23" fmla="*/ 2147483647 h 702"/>
                <a:gd name="T24" fmla="*/ 2147483647 w 912"/>
                <a:gd name="T25" fmla="*/ 2147483647 h 702"/>
                <a:gd name="T26" fmla="*/ 2147483647 w 912"/>
                <a:gd name="T27" fmla="*/ 2147483647 h 702"/>
                <a:gd name="T28" fmla="*/ 2147483647 w 912"/>
                <a:gd name="T29" fmla="*/ 2147483647 h 702"/>
                <a:gd name="T30" fmla="*/ 2147483647 w 912"/>
                <a:gd name="T31" fmla="*/ 0 h 702"/>
                <a:gd name="T32" fmla="*/ 2147483647 w 912"/>
                <a:gd name="T33" fmla="*/ 2147483647 h 702"/>
                <a:gd name="T34" fmla="*/ 2147483647 w 912"/>
                <a:gd name="T35" fmla="*/ 2147483647 h 702"/>
                <a:gd name="T36" fmla="*/ 2147483647 w 912"/>
                <a:gd name="T37" fmla="*/ 2147483647 h 702"/>
                <a:gd name="T38" fmla="*/ 2147483647 w 912"/>
                <a:gd name="T39" fmla="*/ 2147483647 h 702"/>
                <a:gd name="T40" fmla="*/ 2147483647 w 912"/>
                <a:gd name="T41" fmla="*/ 2147483647 h 702"/>
                <a:gd name="T42" fmla="*/ 2147483647 w 912"/>
                <a:gd name="T43" fmla="*/ 2147483647 h 702"/>
                <a:gd name="T44" fmla="*/ 2147483647 w 912"/>
                <a:gd name="T45" fmla="*/ 2147483647 h 702"/>
                <a:gd name="T46" fmla="*/ 2147483647 w 912"/>
                <a:gd name="T47" fmla="*/ 2147483647 h 702"/>
                <a:gd name="T48" fmla="*/ 2147483647 w 912"/>
                <a:gd name="T49" fmla="*/ 2147483647 h 702"/>
                <a:gd name="T50" fmla="*/ 2147483647 w 912"/>
                <a:gd name="T51" fmla="*/ 2147483647 h 702"/>
                <a:gd name="T52" fmla="*/ 2147483647 w 912"/>
                <a:gd name="T53" fmla="*/ 2147483647 h 702"/>
                <a:gd name="T54" fmla="*/ 2147483647 w 912"/>
                <a:gd name="T55" fmla="*/ 2147483647 h 702"/>
                <a:gd name="T56" fmla="*/ 2147483647 w 912"/>
                <a:gd name="T57" fmla="*/ 2147483647 h 702"/>
                <a:gd name="T58" fmla="*/ 2147483647 w 912"/>
                <a:gd name="T59" fmla="*/ 2147483647 h 702"/>
                <a:gd name="T60" fmla="*/ 0 w 912"/>
                <a:gd name="T61" fmla="*/ 2147483647 h 702"/>
                <a:gd name="T62" fmla="*/ 2147483647 w 912"/>
                <a:gd name="T63" fmla="*/ 2147483647 h 702"/>
                <a:gd name="T64" fmla="*/ 2147483647 w 912"/>
                <a:gd name="T65" fmla="*/ 2147483647 h 702"/>
                <a:gd name="T66" fmla="*/ 2147483647 w 912"/>
                <a:gd name="T67" fmla="*/ 2147483647 h 702"/>
                <a:gd name="T68" fmla="*/ 2147483647 w 912"/>
                <a:gd name="T69" fmla="*/ 2147483647 h 702"/>
                <a:gd name="T70" fmla="*/ 2147483647 w 912"/>
                <a:gd name="T71" fmla="*/ 2147483647 h 702"/>
                <a:gd name="T72" fmla="*/ 2147483647 w 912"/>
                <a:gd name="T73" fmla="*/ 2147483647 h 702"/>
                <a:gd name="T74" fmla="*/ 2147483647 w 912"/>
                <a:gd name="T75" fmla="*/ 2147483647 h 702"/>
                <a:gd name="T76" fmla="*/ 2147483647 w 912"/>
                <a:gd name="T77" fmla="*/ 2147483647 h 702"/>
                <a:gd name="T78" fmla="*/ 2147483647 w 912"/>
                <a:gd name="T79" fmla="*/ 2147483647 h 702"/>
                <a:gd name="T80" fmla="*/ 2147483647 w 912"/>
                <a:gd name="T81" fmla="*/ 2147483647 h 702"/>
                <a:gd name="T82" fmla="*/ 2147483647 w 912"/>
                <a:gd name="T83" fmla="*/ 2147483647 h 702"/>
                <a:gd name="T84" fmla="*/ 2147483647 w 912"/>
                <a:gd name="T85" fmla="*/ 2147483647 h 702"/>
                <a:gd name="T86" fmla="*/ 2147483647 w 912"/>
                <a:gd name="T87" fmla="*/ 2147483647 h 702"/>
                <a:gd name="T88" fmla="*/ 2147483647 w 912"/>
                <a:gd name="T89" fmla="*/ 2147483647 h 702"/>
                <a:gd name="T90" fmla="*/ 2147483647 w 912"/>
                <a:gd name="T91" fmla="*/ 2147483647 h 702"/>
                <a:gd name="T92" fmla="*/ 2147483647 w 912"/>
                <a:gd name="T93" fmla="*/ 2147483647 h 702"/>
                <a:gd name="T94" fmla="*/ 2147483647 w 912"/>
                <a:gd name="T95" fmla="*/ 2147483647 h 702"/>
                <a:gd name="T96" fmla="*/ 2147483647 w 912"/>
                <a:gd name="T97" fmla="*/ 2147483647 h 702"/>
                <a:gd name="T98" fmla="*/ 2147483647 w 912"/>
                <a:gd name="T99" fmla="*/ 2147483647 h 702"/>
                <a:gd name="T100" fmla="*/ 2147483647 w 912"/>
                <a:gd name="T101" fmla="*/ 2147483647 h 702"/>
                <a:gd name="T102" fmla="*/ 2147483647 w 912"/>
                <a:gd name="T103" fmla="*/ 2147483647 h 702"/>
                <a:gd name="T104" fmla="*/ 2147483647 w 912"/>
                <a:gd name="T105" fmla="*/ 2147483647 h 702"/>
                <a:gd name="T106" fmla="*/ 2147483647 w 912"/>
                <a:gd name="T107" fmla="*/ 2147483647 h 702"/>
                <a:gd name="T108" fmla="*/ 2147483647 w 912"/>
                <a:gd name="T109" fmla="*/ 2147483647 h 702"/>
                <a:gd name="T110" fmla="*/ 2147483647 w 912"/>
                <a:gd name="T111" fmla="*/ 2147483647 h 702"/>
                <a:gd name="T112" fmla="*/ 2147483647 w 912"/>
                <a:gd name="T113" fmla="*/ 2147483647 h 702"/>
                <a:gd name="T114" fmla="*/ 2147483647 w 912"/>
                <a:gd name="T115" fmla="*/ 2147483647 h 702"/>
                <a:gd name="T116" fmla="*/ 2147483647 w 912"/>
                <a:gd name="T117" fmla="*/ 2147483647 h 702"/>
                <a:gd name="T118" fmla="*/ 2147483647 w 912"/>
                <a:gd name="T119" fmla="*/ 2147483647 h 702"/>
                <a:gd name="T120" fmla="*/ 2147483647 w 912"/>
                <a:gd name="T121" fmla="*/ 2147483647 h 70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912"/>
                <a:gd name="T184" fmla="*/ 0 h 702"/>
                <a:gd name="T185" fmla="*/ 912 w 912"/>
                <a:gd name="T186" fmla="*/ 702 h 702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912" h="702">
                  <a:moveTo>
                    <a:pt x="906" y="420"/>
                  </a:moveTo>
                  <a:lnTo>
                    <a:pt x="900" y="414"/>
                  </a:lnTo>
                  <a:lnTo>
                    <a:pt x="888" y="408"/>
                  </a:lnTo>
                  <a:lnTo>
                    <a:pt x="882" y="402"/>
                  </a:lnTo>
                  <a:lnTo>
                    <a:pt x="858" y="396"/>
                  </a:lnTo>
                  <a:lnTo>
                    <a:pt x="858" y="378"/>
                  </a:lnTo>
                  <a:lnTo>
                    <a:pt x="846" y="366"/>
                  </a:lnTo>
                  <a:lnTo>
                    <a:pt x="846" y="360"/>
                  </a:lnTo>
                  <a:lnTo>
                    <a:pt x="858" y="360"/>
                  </a:lnTo>
                  <a:lnTo>
                    <a:pt x="858" y="348"/>
                  </a:lnTo>
                  <a:lnTo>
                    <a:pt x="852" y="342"/>
                  </a:lnTo>
                  <a:lnTo>
                    <a:pt x="834" y="342"/>
                  </a:lnTo>
                  <a:lnTo>
                    <a:pt x="834" y="336"/>
                  </a:lnTo>
                  <a:lnTo>
                    <a:pt x="828" y="330"/>
                  </a:lnTo>
                  <a:lnTo>
                    <a:pt x="822" y="318"/>
                  </a:lnTo>
                  <a:lnTo>
                    <a:pt x="810" y="306"/>
                  </a:lnTo>
                  <a:lnTo>
                    <a:pt x="798" y="300"/>
                  </a:lnTo>
                  <a:lnTo>
                    <a:pt x="792" y="300"/>
                  </a:lnTo>
                  <a:lnTo>
                    <a:pt x="780" y="294"/>
                  </a:lnTo>
                  <a:lnTo>
                    <a:pt x="768" y="282"/>
                  </a:lnTo>
                  <a:lnTo>
                    <a:pt x="768" y="276"/>
                  </a:lnTo>
                  <a:lnTo>
                    <a:pt x="774" y="276"/>
                  </a:lnTo>
                  <a:lnTo>
                    <a:pt x="774" y="270"/>
                  </a:lnTo>
                  <a:lnTo>
                    <a:pt x="780" y="270"/>
                  </a:lnTo>
                  <a:lnTo>
                    <a:pt x="780" y="264"/>
                  </a:lnTo>
                  <a:lnTo>
                    <a:pt x="768" y="252"/>
                  </a:lnTo>
                  <a:lnTo>
                    <a:pt x="756" y="246"/>
                  </a:lnTo>
                  <a:lnTo>
                    <a:pt x="750" y="246"/>
                  </a:lnTo>
                  <a:lnTo>
                    <a:pt x="750" y="228"/>
                  </a:lnTo>
                  <a:lnTo>
                    <a:pt x="720" y="228"/>
                  </a:lnTo>
                  <a:lnTo>
                    <a:pt x="696" y="216"/>
                  </a:lnTo>
                  <a:lnTo>
                    <a:pt x="696" y="186"/>
                  </a:lnTo>
                  <a:lnTo>
                    <a:pt x="648" y="180"/>
                  </a:lnTo>
                  <a:lnTo>
                    <a:pt x="654" y="162"/>
                  </a:lnTo>
                  <a:lnTo>
                    <a:pt x="648" y="162"/>
                  </a:lnTo>
                  <a:lnTo>
                    <a:pt x="642" y="156"/>
                  </a:lnTo>
                  <a:lnTo>
                    <a:pt x="642" y="150"/>
                  </a:lnTo>
                  <a:lnTo>
                    <a:pt x="648" y="144"/>
                  </a:lnTo>
                  <a:lnTo>
                    <a:pt x="654" y="132"/>
                  </a:lnTo>
                  <a:lnTo>
                    <a:pt x="660" y="126"/>
                  </a:lnTo>
                  <a:lnTo>
                    <a:pt x="660" y="96"/>
                  </a:lnTo>
                  <a:lnTo>
                    <a:pt x="654" y="84"/>
                  </a:lnTo>
                  <a:lnTo>
                    <a:pt x="648" y="66"/>
                  </a:lnTo>
                  <a:lnTo>
                    <a:pt x="636" y="54"/>
                  </a:lnTo>
                  <a:lnTo>
                    <a:pt x="630" y="42"/>
                  </a:lnTo>
                  <a:lnTo>
                    <a:pt x="600" y="12"/>
                  </a:lnTo>
                  <a:lnTo>
                    <a:pt x="600" y="0"/>
                  </a:lnTo>
                  <a:lnTo>
                    <a:pt x="576" y="0"/>
                  </a:lnTo>
                  <a:lnTo>
                    <a:pt x="522" y="30"/>
                  </a:lnTo>
                  <a:lnTo>
                    <a:pt x="516" y="60"/>
                  </a:lnTo>
                  <a:lnTo>
                    <a:pt x="480" y="84"/>
                  </a:lnTo>
                  <a:lnTo>
                    <a:pt x="480" y="102"/>
                  </a:lnTo>
                  <a:lnTo>
                    <a:pt x="456" y="126"/>
                  </a:lnTo>
                  <a:lnTo>
                    <a:pt x="438" y="138"/>
                  </a:lnTo>
                  <a:lnTo>
                    <a:pt x="390" y="156"/>
                  </a:lnTo>
                  <a:lnTo>
                    <a:pt x="348" y="162"/>
                  </a:lnTo>
                  <a:lnTo>
                    <a:pt x="330" y="162"/>
                  </a:lnTo>
                  <a:lnTo>
                    <a:pt x="312" y="174"/>
                  </a:lnTo>
                  <a:lnTo>
                    <a:pt x="318" y="174"/>
                  </a:lnTo>
                  <a:lnTo>
                    <a:pt x="330" y="186"/>
                  </a:lnTo>
                  <a:lnTo>
                    <a:pt x="330" y="198"/>
                  </a:lnTo>
                  <a:lnTo>
                    <a:pt x="324" y="204"/>
                  </a:lnTo>
                  <a:lnTo>
                    <a:pt x="318" y="216"/>
                  </a:lnTo>
                  <a:lnTo>
                    <a:pt x="312" y="222"/>
                  </a:lnTo>
                  <a:lnTo>
                    <a:pt x="306" y="234"/>
                  </a:lnTo>
                  <a:lnTo>
                    <a:pt x="300" y="240"/>
                  </a:lnTo>
                  <a:lnTo>
                    <a:pt x="210" y="240"/>
                  </a:lnTo>
                  <a:lnTo>
                    <a:pt x="204" y="246"/>
                  </a:lnTo>
                  <a:lnTo>
                    <a:pt x="198" y="258"/>
                  </a:lnTo>
                  <a:lnTo>
                    <a:pt x="186" y="270"/>
                  </a:lnTo>
                  <a:lnTo>
                    <a:pt x="174" y="276"/>
                  </a:lnTo>
                  <a:lnTo>
                    <a:pt x="168" y="276"/>
                  </a:lnTo>
                  <a:lnTo>
                    <a:pt x="162" y="270"/>
                  </a:lnTo>
                  <a:lnTo>
                    <a:pt x="162" y="246"/>
                  </a:lnTo>
                  <a:lnTo>
                    <a:pt x="156" y="252"/>
                  </a:lnTo>
                  <a:lnTo>
                    <a:pt x="144" y="258"/>
                  </a:lnTo>
                  <a:lnTo>
                    <a:pt x="126" y="276"/>
                  </a:lnTo>
                  <a:lnTo>
                    <a:pt x="114" y="282"/>
                  </a:lnTo>
                  <a:lnTo>
                    <a:pt x="96" y="282"/>
                  </a:lnTo>
                  <a:lnTo>
                    <a:pt x="90" y="276"/>
                  </a:lnTo>
                  <a:lnTo>
                    <a:pt x="78" y="276"/>
                  </a:lnTo>
                  <a:lnTo>
                    <a:pt x="66" y="288"/>
                  </a:lnTo>
                  <a:lnTo>
                    <a:pt x="60" y="300"/>
                  </a:lnTo>
                  <a:lnTo>
                    <a:pt x="54" y="306"/>
                  </a:lnTo>
                  <a:lnTo>
                    <a:pt x="54" y="324"/>
                  </a:lnTo>
                  <a:lnTo>
                    <a:pt x="48" y="336"/>
                  </a:lnTo>
                  <a:lnTo>
                    <a:pt x="42" y="336"/>
                  </a:lnTo>
                  <a:lnTo>
                    <a:pt x="36" y="372"/>
                  </a:lnTo>
                  <a:lnTo>
                    <a:pt x="30" y="372"/>
                  </a:lnTo>
                  <a:lnTo>
                    <a:pt x="24" y="378"/>
                  </a:lnTo>
                  <a:lnTo>
                    <a:pt x="12" y="384"/>
                  </a:lnTo>
                  <a:lnTo>
                    <a:pt x="0" y="396"/>
                  </a:lnTo>
                  <a:lnTo>
                    <a:pt x="0" y="402"/>
                  </a:lnTo>
                  <a:lnTo>
                    <a:pt x="12" y="408"/>
                  </a:lnTo>
                  <a:lnTo>
                    <a:pt x="18" y="408"/>
                  </a:lnTo>
                  <a:lnTo>
                    <a:pt x="18" y="444"/>
                  </a:lnTo>
                  <a:lnTo>
                    <a:pt x="6" y="456"/>
                  </a:lnTo>
                  <a:lnTo>
                    <a:pt x="24" y="468"/>
                  </a:lnTo>
                  <a:lnTo>
                    <a:pt x="24" y="516"/>
                  </a:lnTo>
                  <a:lnTo>
                    <a:pt x="30" y="516"/>
                  </a:lnTo>
                  <a:lnTo>
                    <a:pt x="48" y="534"/>
                  </a:lnTo>
                  <a:lnTo>
                    <a:pt x="54" y="534"/>
                  </a:lnTo>
                  <a:lnTo>
                    <a:pt x="54" y="576"/>
                  </a:lnTo>
                  <a:lnTo>
                    <a:pt x="60" y="582"/>
                  </a:lnTo>
                  <a:lnTo>
                    <a:pt x="72" y="606"/>
                  </a:lnTo>
                  <a:lnTo>
                    <a:pt x="84" y="618"/>
                  </a:lnTo>
                  <a:lnTo>
                    <a:pt x="96" y="624"/>
                  </a:lnTo>
                  <a:lnTo>
                    <a:pt x="102" y="636"/>
                  </a:lnTo>
                  <a:lnTo>
                    <a:pt x="114" y="642"/>
                  </a:lnTo>
                  <a:lnTo>
                    <a:pt x="120" y="660"/>
                  </a:lnTo>
                  <a:lnTo>
                    <a:pt x="120" y="690"/>
                  </a:lnTo>
                  <a:lnTo>
                    <a:pt x="132" y="702"/>
                  </a:lnTo>
                  <a:lnTo>
                    <a:pt x="138" y="696"/>
                  </a:lnTo>
                  <a:lnTo>
                    <a:pt x="144" y="684"/>
                  </a:lnTo>
                  <a:lnTo>
                    <a:pt x="150" y="678"/>
                  </a:lnTo>
                  <a:lnTo>
                    <a:pt x="156" y="666"/>
                  </a:lnTo>
                  <a:lnTo>
                    <a:pt x="156" y="642"/>
                  </a:lnTo>
                  <a:lnTo>
                    <a:pt x="144" y="630"/>
                  </a:lnTo>
                  <a:lnTo>
                    <a:pt x="162" y="600"/>
                  </a:lnTo>
                  <a:lnTo>
                    <a:pt x="192" y="600"/>
                  </a:lnTo>
                  <a:lnTo>
                    <a:pt x="210" y="582"/>
                  </a:lnTo>
                  <a:lnTo>
                    <a:pt x="228" y="582"/>
                  </a:lnTo>
                  <a:lnTo>
                    <a:pt x="264" y="600"/>
                  </a:lnTo>
                  <a:lnTo>
                    <a:pt x="276" y="600"/>
                  </a:lnTo>
                  <a:lnTo>
                    <a:pt x="288" y="588"/>
                  </a:lnTo>
                  <a:lnTo>
                    <a:pt x="300" y="570"/>
                  </a:lnTo>
                  <a:lnTo>
                    <a:pt x="300" y="552"/>
                  </a:lnTo>
                  <a:lnTo>
                    <a:pt x="294" y="552"/>
                  </a:lnTo>
                  <a:lnTo>
                    <a:pt x="294" y="540"/>
                  </a:lnTo>
                  <a:lnTo>
                    <a:pt x="306" y="528"/>
                  </a:lnTo>
                  <a:lnTo>
                    <a:pt x="312" y="528"/>
                  </a:lnTo>
                  <a:lnTo>
                    <a:pt x="324" y="516"/>
                  </a:lnTo>
                  <a:lnTo>
                    <a:pt x="330" y="504"/>
                  </a:lnTo>
                  <a:lnTo>
                    <a:pt x="330" y="498"/>
                  </a:lnTo>
                  <a:lnTo>
                    <a:pt x="336" y="486"/>
                  </a:lnTo>
                  <a:lnTo>
                    <a:pt x="336" y="480"/>
                  </a:lnTo>
                  <a:lnTo>
                    <a:pt x="342" y="474"/>
                  </a:lnTo>
                  <a:lnTo>
                    <a:pt x="354" y="468"/>
                  </a:lnTo>
                  <a:lnTo>
                    <a:pt x="366" y="468"/>
                  </a:lnTo>
                  <a:lnTo>
                    <a:pt x="384" y="474"/>
                  </a:lnTo>
                  <a:lnTo>
                    <a:pt x="396" y="474"/>
                  </a:lnTo>
                  <a:lnTo>
                    <a:pt x="408" y="480"/>
                  </a:lnTo>
                  <a:lnTo>
                    <a:pt x="408" y="492"/>
                  </a:lnTo>
                  <a:lnTo>
                    <a:pt x="426" y="492"/>
                  </a:lnTo>
                  <a:lnTo>
                    <a:pt x="432" y="498"/>
                  </a:lnTo>
                  <a:lnTo>
                    <a:pt x="432" y="528"/>
                  </a:lnTo>
                  <a:lnTo>
                    <a:pt x="474" y="528"/>
                  </a:lnTo>
                  <a:lnTo>
                    <a:pt x="480" y="534"/>
                  </a:lnTo>
                  <a:lnTo>
                    <a:pt x="492" y="540"/>
                  </a:lnTo>
                  <a:lnTo>
                    <a:pt x="540" y="540"/>
                  </a:lnTo>
                  <a:lnTo>
                    <a:pt x="552" y="546"/>
                  </a:lnTo>
                  <a:lnTo>
                    <a:pt x="558" y="552"/>
                  </a:lnTo>
                  <a:lnTo>
                    <a:pt x="570" y="558"/>
                  </a:lnTo>
                  <a:lnTo>
                    <a:pt x="576" y="552"/>
                  </a:lnTo>
                  <a:lnTo>
                    <a:pt x="582" y="540"/>
                  </a:lnTo>
                  <a:lnTo>
                    <a:pt x="588" y="534"/>
                  </a:lnTo>
                  <a:lnTo>
                    <a:pt x="588" y="522"/>
                  </a:lnTo>
                  <a:lnTo>
                    <a:pt x="606" y="504"/>
                  </a:lnTo>
                  <a:lnTo>
                    <a:pt x="612" y="492"/>
                  </a:lnTo>
                  <a:lnTo>
                    <a:pt x="636" y="516"/>
                  </a:lnTo>
                  <a:lnTo>
                    <a:pt x="642" y="516"/>
                  </a:lnTo>
                  <a:lnTo>
                    <a:pt x="648" y="510"/>
                  </a:lnTo>
                  <a:lnTo>
                    <a:pt x="660" y="504"/>
                  </a:lnTo>
                  <a:lnTo>
                    <a:pt x="672" y="492"/>
                  </a:lnTo>
                  <a:lnTo>
                    <a:pt x="690" y="492"/>
                  </a:lnTo>
                  <a:lnTo>
                    <a:pt x="714" y="474"/>
                  </a:lnTo>
                  <a:lnTo>
                    <a:pt x="726" y="486"/>
                  </a:lnTo>
                  <a:lnTo>
                    <a:pt x="750" y="486"/>
                  </a:lnTo>
                  <a:lnTo>
                    <a:pt x="756" y="480"/>
                  </a:lnTo>
                  <a:lnTo>
                    <a:pt x="768" y="480"/>
                  </a:lnTo>
                  <a:lnTo>
                    <a:pt x="768" y="468"/>
                  </a:lnTo>
                  <a:lnTo>
                    <a:pt x="786" y="450"/>
                  </a:lnTo>
                  <a:lnTo>
                    <a:pt x="792" y="450"/>
                  </a:lnTo>
                  <a:lnTo>
                    <a:pt x="792" y="456"/>
                  </a:lnTo>
                  <a:lnTo>
                    <a:pt x="804" y="468"/>
                  </a:lnTo>
                  <a:lnTo>
                    <a:pt x="840" y="462"/>
                  </a:lnTo>
                  <a:lnTo>
                    <a:pt x="840" y="468"/>
                  </a:lnTo>
                  <a:lnTo>
                    <a:pt x="852" y="480"/>
                  </a:lnTo>
                  <a:lnTo>
                    <a:pt x="876" y="480"/>
                  </a:lnTo>
                  <a:lnTo>
                    <a:pt x="894" y="474"/>
                  </a:lnTo>
                  <a:lnTo>
                    <a:pt x="912" y="456"/>
                  </a:lnTo>
                  <a:lnTo>
                    <a:pt x="912" y="432"/>
                  </a:lnTo>
                  <a:lnTo>
                    <a:pt x="906" y="420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0" name="West Sahara" descr="© INSCALE GmbH, 05.05.2010&#10;http://www.presentationload.com/">
              <a:extLst>
                <a:ext uri="{FF2B5EF4-FFF2-40B4-BE49-F238E27FC236}">
                  <a16:creationId xmlns:a16="http://schemas.microsoft.com/office/drawing/2014/main" id="{0AA8DA05-28C1-4F20-BF01-B928663438F5}"/>
                </a:ext>
              </a:extLst>
            </p:cNvPr>
            <p:cNvSpPr>
              <a:spLocks/>
            </p:cNvSpPr>
            <p:nvPr/>
          </p:nvSpPr>
          <p:spPr bwMode="gray">
            <a:xfrm>
              <a:off x="3662088" y="3366697"/>
              <a:ext cx="238339" cy="203843"/>
            </a:xfrm>
            <a:custGeom>
              <a:avLst/>
              <a:gdLst>
                <a:gd name="T0" fmla="*/ 2147483647 w 600"/>
                <a:gd name="T1" fmla="*/ 0 h 510"/>
                <a:gd name="T2" fmla="*/ 2147483647 w 600"/>
                <a:gd name="T3" fmla="*/ 0 h 510"/>
                <a:gd name="T4" fmla="*/ 2147483647 w 600"/>
                <a:gd name="T5" fmla="*/ 2147483647 h 510"/>
                <a:gd name="T6" fmla="*/ 2147483647 w 600"/>
                <a:gd name="T7" fmla="*/ 2147483647 h 510"/>
                <a:gd name="T8" fmla="*/ 2147483647 w 600"/>
                <a:gd name="T9" fmla="*/ 2147483647 h 510"/>
                <a:gd name="T10" fmla="*/ 2147483647 w 600"/>
                <a:gd name="T11" fmla="*/ 2147483647 h 510"/>
                <a:gd name="T12" fmla="*/ 2147483647 w 600"/>
                <a:gd name="T13" fmla="*/ 2147483647 h 510"/>
                <a:gd name="T14" fmla="*/ 2147483647 w 600"/>
                <a:gd name="T15" fmla="*/ 2147483647 h 510"/>
                <a:gd name="T16" fmla="*/ 2147483647 w 600"/>
                <a:gd name="T17" fmla="*/ 2147483647 h 510"/>
                <a:gd name="T18" fmla="*/ 2147483647 w 600"/>
                <a:gd name="T19" fmla="*/ 2147483647 h 510"/>
                <a:gd name="T20" fmla="*/ 2147483647 w 600"/>
                <a:gd name="T21" fmla="*/ 2147483647 h 510"/>
                <a:gd name="T22" fmla="*/ 2147483647 w 600"/>
                <a:gd name="T23" fmla="*/ 2147483647 h 510"/>
                <a:gd name="T24" fmla="*/ 2147483647 w 600"/>
                <a:gd name="T25" fmla="*/ 2147483647 h 510"/>
                <a:gd name="T26" fmla="*/ 2147483647 w 600"/>
                <a:gd name="T27" fmla="*/ 2147483647 h 510"/>
                <a:gd name="T28" fmla="*/ 2147483647 w 600"/>
                <a:gd name="T29" fmla="*/ 2147483647 h 510"/>
                <a:gd name="T30" fmla="*/ 2147483647 w 600"/>
                <a:gd name="T31" fmla="*/ 2147483647 h 510"/>
                <a:gd name="T32" fmla="*/ 2147483647 w 600"/>
                <a:gd name="T33" fmla="*/ 2147483647 h 510"/>
                <a:gd name="T34" fmla="*/ 2147483647 w 600"/>
                <a:gd name="T35" fmla="*/ 2147483647 h 510"/>
                <a:gd name="T36" fmla="*/ 2147483647 w 600"/>
                <a:gd name="T37" fmla="*/ 2147483647 h 510"/>
                <a:gd name="T38" fmla="*/ 2147483647 w 600"/>
                <a:gd name="T39" fmla="*/ 2147483647 h 510"/>
                <a:gd name="T40" fmla="*/ 2147483647 w 600"/>
                <a:gd name="T41" fmla="*/ 2147483647 h 510"/>
                <a:gd name="T42" fmla="*/ 2147483647 w 600"/>
                <a:gd name="T43" fmla="*/ 2147483647 h 510"/>
                <a:gd name="T44" fmla="*/ 2147483647 w 600"/>
                <a:gd name="T45" fmla="*/ 2147483647 h 510"/>
                <a:gd name="T46" fmla="*/ 2147483647 w 600"/>
                <a:gd name="T47" fmla="*/ 2147483647 h 510"/>
                <a:gd name="T48" fmla="*/ 2147483647 w 600"/>
                <a:gd name="T49" fmla="*/ 2147483647 h 510"/>
                <a:gd name="T50" fmla="*/ 2147483647 w 600"/>
                <a:gd name="T51" fmla="*/ 2147483647 h 510"/>
                <a:gd name="T52" fmla="*/ 2147483647 w 600"/>
                <a:gd name="T53" fmla="*/ 2147483647 h 510"/>
                <a:gd name="T54" fmla="*/ 2147483647 w 600"/>
                <a:gd name="T55" fmla="*/ 2147483647 h 510"/>
                <a:gd name="T56" fmla="*/ 2147483647 w 600"/>
                <a:gd name="T57" fmla="*/ 2147483647 h 510"/>
                <a:gd name="T58" fmla="*/ 2147483647 w 600"/>
                <a:gd name="T59" fmla="*/ 2147483647 h 510"/>
                <a:gd name="T60" fmla="*/ 2147483647 w 600"/>
                <a:gd name="T61" fmla="*/ 2147483647 h 510"/>
                <a:gd name="T62" fmla="*/ 2147483647 w 600"/>
                <a:gd name="T63" fmla="*/ 2147483647 h 510"/>
                <a:gd name="T64" fmla="*/ 2147483647 w 600"/>
                <a:gd name="T65" fmla="*/ 2147483647 h 510"/>
                <a:gd name="T66" fmla="*/ 2147483647 w 600"/>
                <a:gd name="T67" fmla="*/ 2147483647 h 510"/>
                <a:gd name="T68" fmla="*/ 2147483647 w 600"/>
                <a:gd name="T69" fmla="*/ 2147483647 h 510"/>
                <a:gd name="T70" fmla="*/ 2147483647 w 600"/>
                <a:gd name="T71" fmla="*/ 2147483647 h 510"/>
                <a:gd name="T72" fmla="*/ 2147483647 w 600"/>
                <a:gd name="T73" fmla="*/ 2147483647 h 510"/>
                <a:gd name="T74" fmla="*/ 2147483647 w 600"/>
                <a:gd name="T75" fmla="*/ 2147483647 h 510"/>
                <a:gd name="T76" fmla="*/ 2147483647 w 600"/>
                <a:gd name="T77" fmla="*/ 2147483647 h 510"/>
                <a:gd name="T78" fmla="*/ 0 w 600"/>
                <a:gd name="T79" fmla="*/ 2147483647 h 510"/>
                <a:gd name="T80" fmla="*/ 0 w 600"/>
                <a:gd name="T81" fmla="*/ 2147483647 h 510"/>
                <a:gd name="T82" fmla="*/ 2147483647 w 600"/>
                <a:gd name="T83" fmla="*/ 2147483647 h 510"/>
                <a:gd name="T84" fmla="*/ 2147483647 w 600"/>
                <a:gd name="T85" fmla="*/ 2147483647 h 510"/>
                <a:gd name="T86" fmla="*/ 2147483647 w 600"/>
                <a:gd name="T87" fmla="*/ 2147483647 h 510"/>
                <a:gd name="T88" fmla="*/ 2147483647 w 600"/>
                <a:gd name="T89" fmla="*/ 2147483647 h 510"/>
                <a:gd name="T90" fmla="*/ 2147483647 w 600"/>
                <a:gd name="T91" fmla="*/ 2147483647 h 510"/>
                <a:gd name="T92" fmla="*/ 2147483647 w 600"/>
                <a:gd name="T93" fmla="*/ 2147483647 h 510"/>
                <a:gd name="T94" fmla="*/ 2147483647 w 600"/>
                <a:gd name="T95" fmla="*/ 2147483647 h 510"/>
                <a:gd name="T96" fmla="*/ 2147483647 w 600"/>
                <a:gd name="T97" fmla="*/ 2147483647 h 510"/>
                <a:gd name="T98" fmla="*/ 2147483647 w 600"/>
                <a:gd name="T99" fmla="*/ 2147483647 h 510"/>
                <a:gd name="T100" fmla="*/ 2147483647 w 600"/>
                <a:gd name="T101" fmla="*/ 2147483647 h 510"/>
                <a:gd name="T102" fmla="*/ 2147483647 w 600"/>
                <a:gd name="T103" fmla="*/ 2147483647 h 510"/>
                <a:gd name="T104" fmla="*/ 2147483647 w 600"/>
                <a:gd name="T105" fmla="*/ 2147483647 h 510"/>
                <a:gd name="T106" fmla="*/ 2147483647 w 600"/>
                <a:gd name="T107" fmla="*/ 2147483647 h 510"/>
                <a:gd name="T108" fmla="*/ 2147483647 w 600"/>
                <a:gd name="T109" fmla="*/ 2147483647 h 510"/>
                <a:gd name="T110" fmla="*/ 2147483647 w 600"/>
                <a:gd name="T111" fmla="*/ 2147483647 h 510"/>
                <a:gd name="T112" fmla="*/ 2147483647 w 600"/>
                <a:gd name="T113" fmla="*/ 0 h 510"/>
                <a:gd name="T114" fmla="*/ 2147483647 w 600"/>
                <a:gd name="T115" fmla="*/ 0 h 51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600"/>
                <a:gd name="T175" fmla="*/ 0 h 510"/>
                <a:gd name="T176" fmla="*/ 600 w 600"/>
                <a:gd name="T177" fmla="*/ 510 h 51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600" h="510">
                  <a:moveTo>
                    <a:pt x="546" y="0"/>
                  </a:moveTo>
                  <a:lnTo>
                    <a:pt x="288" y="0"/>
                  </a:lnTo>
                  <a:lnTo>
                    <a:pt x="282" y="6"/>
                  </a:lnTo>
                  <a:lnTo>
                    <a:pt x="270" y="30"/>
                  </a:lnTo>
                  <a:lnTo>
                    <a:pt x="270" y="42"/>
                  </a:lnTo>
                  <a:lnTo>
                    <a:pt x="264" y="54"/>
                  </a:lnTo>
                  <a:lnTo>
                    <a:pt x="264" y="66"/>
                  </a:lnTo>
                  <a:lnTo>
                    <a:pt x="234" y="96"/>
                  </a:lnTo>
                  <a:lnTo>
                    <a:pt x="198" y="96"/>
                  </a:lnTo>
                  <a:lnTo>
                    <a:pt x="186" y="108"/>
                  </a:lnTo>
                  <a:lnTo>
                    <a:pt x="186" y="144"/>
                  </a:lnTo>
                  <a:lnTo>
                    <a:pt x="156" y="174"/>
                  </a:lnTo>
                  <a:lnTo>
                    <a:pt x="156" y="186"/>
                  </a:lnTo>
                  <a:lnTo>
                    <a:pt x="168" y="210"/>
                  </a:lnTo>
                  <a:lnTo>
                    <a:pt x="168" y="222"/>
                  </a:lnTo>
                  <a:lnTo>
                    <a:pt x="156" y="246"/>
                  </a:lnTo>
                  <a:lnTo>
                    <a:pt x="144" y="252"/>
                  </a:lnTo>
                  <a:lnTo>
                    <a:pt x="138" y="252"/>
                  </a:lnTo>
                  <a:lnTo>
                    <a:pt x="132" y="258"/>
                  </a:lnTo>
                  <a:lnTo>
                    <a:pt x="126" y="270"/>
                  </a:lnTo>
                  <a:lnTo>
                    <a:pt x="114" y="282"/>
                  </a:lnTo>
                  <a:lnTo>
                    <a:pt x="102" y="288"/>
                  </a:lnTo>
                  <a:lnTo>
                    <a:pt x="96" y="294"/>
                  </a:lnTo>
                  <a:lnTo>
                    <a:pt x="84" y="300"/>
                  </a:lnTo>
                  <a:lnTo>
                    <a:pt x="78" y="306"/>
                  </a:lnTo>
                  <a:lnTo>
                    <a:pt x="78" y="318"/>
                  </a:lnTo>
                  <a:lnTo>
                    <a:pt x="90" y="324"/>
                  </a:lnTo>
                  <a:lnTo>
                    <a:pt x="78" y="330"/>
                  </a:lnTo>
                  <a:lnTo>
                    <a:pt x="60" y="366"/>
                  </a:lnTo>
                  <a:lnTo>
                    <a:pt x="60" y="384"/>
                  </a:lnTo>
                  <a:lnTo>
                    <a:pt x="48" y="384"/>
                  </a:lnTo>
                  <a:lnTo>
                    <a:pt x="48" y="390"/>
                  </a:lnTo>
                  <a:lnTo>
                    <a:pt x="54" y="396"/>
                  </a:lnTo>
                  <a:lnTo>
                    <a:pt x="54" y="408"/>
                  </a:lnTo>
                  <a:lnTo>
                    <a:pt x="48" y="420"/>
                  </a:lnTo>
                  <a:lnTo>
                    <a:pt x="36" y="426"/>
                  </a:lnTo>
                  <a:lnTo>
                    <a:pt x="24" y="426"/>
                  </a:lnTo>
                  <a:lnTo>
                    <a:pt x="18" y="432"/>
                  </a:lnTo>
                  <a:lnTo>
                    <a:pt x="6" y="456"/>
                  </a:lnTo>
                  <a:lnTo>
                    <a:pt x="0" y="462"/>
                  </a:lnTo>
                  <a:lnTo>
                    <a:pt x="0" y="510"/>
                  </a:lnTo>
                  <a:lnTo>
                    <a:pt x="276" y="510"/>
                  </a:lnTo>
                  <a:lnTo>
                    <a:pt x="282" y="408"/>
                  </a:lnTo>
                  <a:lnTo>
                    <a:pt x="276" y="396"/>
                  </a:lnTo>
                  <a:lnTo>
                    <a:pt x="276" y="378"/>
                  </a:lnTo>
                  <a:lnTo>
                    <a:pt x="282" y="366"/>
                  </a:lnTo>
                  <a:lnTo>
                    <a:pt x="306" y="354"/>
                  </a:lnTo>
                  <a:lnTo>
                    <a:pt x="336" y="354"/>
                  </a:lnTo>
                  <a:lnTo>
                    <a:pt x="348" y="348"/>
                  </a:lnTo>
                  <a:lnTo>
                    <a:pt x="354" y="342"/>
                  </a:lnTo>
                  <a:lnTo>
                    <a:pt x="354" y="150"/>
                  </a:lnTo>
                  <a:lnTo>
                    <a:pt x="366" y="144"/>
                  </a:lnTo>
                  <a:lnTo>
                    <a:pt x="366" y="132"/>
                  </a:lnTo>
                  <a:lnTo>
                    <a:pt x="588" y="126"/>
                  </a:lnTo>
                  <a:lnTo>
                    <a:pt x="588" y="90"/>
                  </a:lnTo>
                  <a:lnTo>
                    <a:pt x="594" y="84"/>
                  </a:lnTo>
                  <a:lnTo>
                    <a:pt x="600" y="0"/>
                  </a:lnTo>
                  <a:lnTo>
                    <a:pt x="546" y="0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1" name="West Bank" descr="© INSCALE GmbH, 05.05.2010&#10;http://www.presentationload.com/">
              <a:extLst>
                <a:ext uri="{FF2B5EF4-FFF2-40B4-BE49-F238E27FC236}">
                  <a16:creationId xmlns:a16="http://schemas.microsoft.com/office/drawing/2014/main" id="{92DB0A22-393F-42E6-9C77-28839B22975A}"/>
                </a:ext>
              </a:extLst>
            </p:cNvPr>
            <p:cNvSpPr>
              <a:spLocks/>
            </p:cNvSpPr>
            <p:nvPr/>
          </p:nvSpPr>
          <p:spPr bwMode="gray">
            <a:xfrm>
              <a:off x="5087421" y="3213030"/>
              <a:ext cx="17248" cy="37633"/>
            </a:xfrm>
            <a:custGeom>
              <a:avLst/>
              <a:gdLst>
                <a:gd name="T0" fmla="*/ 2147483647 w 42"/>
                <a:gd name="T1" fmla="*/ 2147483647 h 96"/>
                <a:gd name="T2" fmla="*/ 2147483647 w 42"/>
                <a:gd name="T3" fmla="*/ 2147483647 h 96"/>
                <a:gd name="T4" fmla="*/ 2147483647 w 42"/>
                <a:gd name="T5" fmla="*/ 2147483647 h 96"/>
                <a:gd name="T6" fmla="*/ 2147483647 w 42"/>
                <a:gd name="T7" fmla="*/ 0 h 96"/>
                <a:gd name="T8" fmla="*/ 2147483647 w 42"/>
                <a:gd name="T9" fmla="*/ 0 h 96"/>
                <a:gd name="T10" fmla="*/ 0 w 42"/>
                <a:gd name="T11" fmla="*/ 2147483647 h 96"/>
                <a:gd name="T12" fmla="*/ 0 w 42"/>
                <a:gd name="T13" fmla="*/ 2147483647 h 96"/>
                <a:gd name="T14" fmla="*/ 2147483647 w 42"/>
                <a:gd name="T15" fmla="*/ 2147483647 h 96"/>
                <a:gd name="T16" fmla="*/ 2147483647 w 42"/>
                <a:gd name="T17" fmla="*/ 2147483647 h 96"/>
                <a:gd name="T18" fmla="*/ 2147483647 w 42"/>
                <a:gd name="T19" fmla="*/ 2147483647 h 96"/>
                <a:gd name="T20" fmla="*/ 2147483647 w 42"/>
                <a:gd name="T21" fmla="*/ 2147483647 h 96"/>
                <a:gd name="T22" fmla="*/ 2147483647 w 42"/>
                <a:gd name="T23" fmla="*/ 2147483647 h 9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2"/>
                <a:gd name="T37" fmla="*/ 0 h 96"/>
                <a:gd name="T38" fmla="*/ 42 w 42"/>
                <a:gd name="T39" fmla="*/ 96 h 9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2" h="96">
                  <a:moveTo>
                    <a:pt x="24" y="78"/>
                  </a:moveTo>
                  <a:lnTo>
                    <a:pt x="30" y="84"/>
                  </a:lnTo>
                  <a:lnTo>
                    <a:pt x="42" y="72"/>
                  </a:lnTo>
                  <a:lnTo>
                    <a:pt x="36" y="0"/>
                  </a:lnTo>
                  <a:lnTo>
                    <a:pt x="18" y="0"/>
                  </a:lnTo>
                  <a:lnTo>
                    <a:pt x="0" y="18"/>
                  </a:lnTo>
                  <a:lnTo>
                    <a:pt x="0" y="90"/>
                  </a:lnTo>
                  <a:lnTo>
                    <a:pt x="6" y="96"/>
                  </a:lnTo>
                  <a:lnTo>
                    <a:pt x="12" y="90"/>
                  </a:lnTo>
                  <a:lnTo>
                    <a:pt x="18" y="90"/>
                  </a:lnTo>
                  <a:lnTo>
                    <a:pt x="18" y="84"/>
                  </a:lnTo>
                  <a:lnTo>
                    <a:pt x="24" y="78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2" name="Weißrussland" descr="© INSCALE GmbH, 05.05.2010&#10;http://www.presentationload.com/">
              <a:extLst>
                <a:ext uri="{FF2B5EF4-FFF2-40B4-BE49-F238E27FC236}">
                  <a16:creationId xmlns:a16="http://schemas.microsoft.com/office/drawing/2014/main" id="{CBEF4270-9C9A-497B-B201-BA1F56D4E7BE}"/>
                </a:ext>
              </a:extLst>
            </p:cNvPr>
            <p:cNvSpPr>
              <a:spLocks/>
            </p:cNvSpPr>
            <p:nvPr/>
          </p:nvSpPr>
          <p:spPr bwMode="gray">
            <a:xfrm>
              <a:off x="4731480" y="2468219"/>
              <a:ext cx="225795" cy="147394"/>
            </a:xfrm>
            <a:custGeom>
              <a:avLst/>
              <a:gdLst>
                <a:gd name="T0" fmla="*/ 2147483647 w 570"/>
                <a:gd name="T1" fmla="*/ 2147483647 h 372"/>
                <a:gd name="T2" fmla="*/ 2147483647 w 570"/>
                <a:gd name="T3" fmla="*/ 2147483647 h 372"/>
                <a:gd name="T4" fmla="*/ 2147483647 w 570"/>
                <a:gd name="T5" fmla="*/ 2147483647 h 372"/>
                <a:gd name="T6" fmla="*/ 2147483647 w 570"/>
                <a:gd name="T7" fmla="*/ 2147483647 h 372"/>
                <a:gd name="T8" fmla="*/ 2147483647 w 570"/>
                <a:gd name="T9" fmla="*/ 2147483647 h 372"/>
                <a:gd name="T10" fmla="*/ 2147483647 w 570"/>
                <a:gd name="T11" fmla="*/ 2147483647 h 372"/>
                <a:gd name="T12" fmla="*/ 2147483647 w 570"/>
                <a:gd name="T13" fmla="*/ 2147483647 h 372"/>
                <a:gd name="T14" fmla="*/ 2147483647 w 570"/>
                <a:gd name="T15" fmla="*/ 2147483647 h 372"/>
                <a:gd name="T16" fmla="*/ 2147483647 w 570"/>
                <a:gd name="T17" fmla="*/ 2147483647 h 372"/>
                <a:gd name="T18" fmla="*/ 2147483647 w 570"/>
                <a:gd name="T19" fmla="*/ 2147483647 h 372"/>
                <a:gd name="T20" fmla="*/ 2147483647 w 570"/>
                <a:gd name="T21" fmla="*/ 2147483647 h 372"/>
                <a:gd name="T22" fmla="*/ 2147483647 w 570"/>
                <a:gd name="T23" fmla="*/ 2147483647 h 372"/>
                <a:gd name="T24" fmla="*/ 2147483647 w 570"/>
                <a:gd name="T25" fmla="*/ 2147483647 h 372"/>
                <a:gd name="T26" fmla="*/ 2147483647 w 570"/>
                <a:gd name="T27" fmla="*/ 2147483647 h 372"/>
                <a:gd name="T28" fmla="*/ 2147483647 w 570"/>
                <a:gd name="T29" fmla="*/ 2147483647 h 372"/>
                <a:gd name="T30" fmla="*/ 2147483647 w 570"/>
                <a:gd name="T31" fmla="*/ 2147483647 h 372"/>
                <a:gd name="T32" fmla="*/ 2147483647 w 570"/>
                <a:gd name="T33" fmla="*/ 2147483647 h 372"/>
                <a:gd name="T34" fmla="*/ 2147483647 w 570"/>
                <a:gd name="T35" fmla="*/ 2147483647 h 372"/>
                <a:gd name="T36" fmla="*/ 2147483647 w 570"/>
                <a:gd name="T37" fmla="*/ 2147483647 h 372"/>
                <a:gd name="T38" fmla="*/ 2147483647 w 570"/>
                <a:gd name="T39" fmla="*/ 2147483647 h 372"/>
                <a:gd name="T40" fmla="*/ 2147483647 w 570"/>
                <a:gd name="T41" fmla="*/ 2147483647 h 372"/>
                <a:gd name="T42" fmla="*/ 2147483647 w 570"/>
                <a:gd name="T43" fmla="*/ 2147483647 h 372"/>
                <a:gd name="T44" fmla="*/ 2147483647 w 570"/>
                <a:gd name="T45" fmla="*/ 2147483647 h 372"/>
                <a:gd name="T46" fmla="*/ 2147483647 w 570"/>
                <a:gd name="T47" fmla="*/ 2147483647 h 372"/>
                <a:gd name="T48" fmla="*/ 2147483647 w 570"/>
                <a:gd name="T49" fmla="*/ 2147483647 h 372"/>
                <a:gd name="T50" fmla="*/ 2147483647 w 570"/>
                <a:gd name="T51" fmla="*/ 2147483647 h 372"/>
                <a:gd name="T52" fmla="*/ 2147483647 w 570"/>
                <a:gd name="T53" fmla="*/ 2147483647 h 372"/>
                <a:gd name="T54" fmla="*/ 2147483647 w 570"/>
                <a:gd name="T55" fmla="*/ 2147483647 h 372"/>
                <a:gd name="T56" fmla="*/ 2147483647 w 570"/>
                <a:gd name="T57" fmla="*/ 0 h 372"/>
                <a:gd name="T58" fmla="*/ 2147483647 w 570"/>
                <a:gd name="T59" fmla="*/ 2147483647 h 372"/>
                <a:gd name="T60" fmla="*/ 2147483647 w 570"/>
                <a:gd name="T61" fmla="*/ 2147483647 h 372"/>
                <a:gd name="T62" fmla="*/ 2147483647 w 570"/>
                <a:gd name="T63" fmla="*/ 2147483647 h 372"/>
                <a:gd name="T64" fmla="*/ 2147483647 w 570"/>
                <a:gd name="T65" fmla="*/ 2147483647 h 372"/>
                <a:gd name="T66" fmla="*/ 2147483647 w 570"/>
                <a:gd name="T67" fmla="*/ 2147483647 h 372"/>
                <a:gd name="T68" fmla="*/ 2147483647 w 570"/>
                <a:gd name="T69" fmla="*/ 2147483647 h 372"/>
                <a:gd name="T70" fmla="*/ 2147483647 w 570"/>
                <a:gd name="T71" fmla="*/ 2147483647 h 372"/>
                <a:gd name="T72" fmla="*/ 2147483647 w 570"/>
                <a:gd name="T73" fmla="*/ 2147483647 h 372"/>
                <a:gd name="T74" fmla="*/ 2147483647 w 570"/>
                <a:gd name="T75" fmla="*/ 2147483647 h 372"/>
                <a:gd name="T76" fmla="*/ 2147483647 w 570"/>
                <a:gd name="T77" fmla="*/ 2147483647 h 372"/>
                <a:gd name="T78" fmla="*/ 2147483647 w 570"/>
                <a:gd name="T79" fmla="*/ 2147483647 h 372"/>
                <a:gd name="T80" fmla="*/ 2147483647 w 570"/>
                <a:gd name="T81" fmla="*/ 2147483647 h 372"/>
                <a:gd name="T82" fmla="*/ 2147483647 w 570"/>
                <a:gd name="T83" fmla="*/ 2147483647 h 372"/>
                <a:gd name="T84" fmla="*/ 2147483647 w 570"/>
                <a:gd name="T85" fmla="*/ 2147483647 h 372"/>
                <a:gd name="T86" fmla="*/ 2147483647 w 570"/>
                <a:gd name="T87" fmla="*/ 2147483647 h 372"/>
                <a:gd name="T88" fmla="*/ 2147483647 w 570"/>
                <a:gd name="T89" fmla="*/ 2147483647 h 372"/>
                <a:gd name="T90" fmla="*/ 2147483647 w 570"/>
                <a:gd name="T91" fmla="*/ 2147483647 h 372"/>
                <a:gd name="T92" fmla="*/ 2147483647 w 570"/>
                <a:gd name="T93" fmla="*/ 2147483647 h 372"/>
                <a:gd name="T94" fmla="*/ 2147483647 w 570"/>
                <a:gd name="T95" fmla="*/ 2147483647 h 372"/>
                <a:gd name="T96" fmla="*/ 2147483647 w 570"/>
                <a:gd name="T97" fmla="*/ 2147483647 h 37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570"/>
                <a:gd name="T148" fmla="*/ 0 h 372"/>
                <a:gd name="T149" fmla="*/ 570 w 570"/>
                <a:gd name="T150" fmla="*/ 372 h 372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570" h="372">
                  <a:moveTo>
                    <a:pt x="24" y="312"/>
                  </a:moveTo>
                  <a:lnTo>
                    <a:pt x="24" y="342"/>
                  </a:lnTo>
                  <a:lnTo>
                    <a:pt x="30" y="354"/>
                  </a:lnTo>
                  <a:lnTo>
                    <a:pt x="36" y="360"/>
                  </a:lnTo>
                  <a:lnTo>
                    <a:pt x="48" y="360"/>
                  </a:lnTo>
                  <a:lnTo>
                    <a:pt x="60" y="354"/>
                  </a:lnTo>
                  <a:lnTo>
                    <a:pt x="72" y="342"/>
                  </a:lnTo>
                  <a:lnTo>
                    <a:pt x="72" y="336"/>
                  </a:lnTo>
                  <a:lnTo>
                    <a:pt x="108" y="336"/>
                  </a:lnTo>
                  <a:lnTo>
                    <a:pt x="120" y="330"/>
                  </a:lnTo>
                  <a:lnTo>
                    <a:pt x="126" y="324"/>
                  </a:lnTo>
                  <a:lnTo>
                    <a:pt x="174" y="324"/>
                  </a:lnTo>
                  <a:lnTo>
                    <a:pt x="174" y="330"/>
                  </a:lnTo>
                  <a:lnTo>
                    <a:pt x="180" y="336"/>
                  </a:lnTo>
                  <a:lnTo>
                    <a:pt x="216" y="336"/>
                  </a:lnTo>
                  <a:lnTo>
                    <a:pt x="240" y="342"/>
                  </a:lnTo>
                  <a:lnTo>
                    <a:pt x="258" y="354"/>
                  </a:lnTo>
                  <a:lnTo>
                    <a:pt x="264" y="348"/>
                  </a:lnTo>
                  <a:lnTo>
                    <a:pt x="282" y="360"/>
                  </a:lnTo>
                  <a:lnTo>
                    <a:pt x="294" y="348"/>
                  </a:lnTo>
                  <a:lnTo>
                    <a:pt x="300" y="360"/>
                  </a:lnTo>
                  <a:lnTo>
                    <a:pt x="318" y="354"/>
                  </a:lnTo>
                  <a:lnTo>
                    <a:pt x="324" y="360"/>
                  </a:lnTo>
                  <a:lnTo>
                    <a:pt x="336" y="354"/>
                  </a:lnTo>
                  <a:lnTo>
                    <a:pt x="348" y="366"/>
                  </a:lnTo>
                  <a:lnTo>
                    <a:pt x="348" y="360"/>
                  </a:lnTo>
                  <a:lnTo>
                    <a:pt x="354" y="354"/>
                  </a:lnTo>
                  <a:lnTo>
                    <a:pt x="372" y="354"/>
                  </a:lnTo>
                  <a:lnTo>
                    <a:pt x="378" y="360"/>
                  </a:lnTo>
                  <a:lnTo>
                    <a:pt x="378" y="372"/>
                  </a:lnTo>
                  <a:lnTo>
                    <a:pt x="384" y="372"/>
                  </a:lnTo>
                  <a:lnTo>
                    <a:pt x="396" y="366"/>
                  </a:lnTo>
                  <a:lnTo>
                    <a:pt x="420" y="366"/>
                  </a:lnTo>
                  <a:lnTo>
                    <a:pt x="426" y="372"/>
                  </a:lnTo>
                  <a:lnTo>
                    <a:pt x="444" y="372"/>
                  </a:lnTo>
                  <a:lnTo>
                    <a:pt x="450" y="366"/>
                  </a:lnTo>
                  <a:lnTo>
                    <a:pt x="450" y="354"/>
                  </a:lnTo>
                  <a:lnTo>
                    <a:pt x="444" y="348"/>
                  </a:lnTo>
                  <a:lnTo>
                    <a:pt x="450" y="336"/>
                  </a:lnTo>
                  <a:lnTo>
                    <a:pt x="456" y="330"/>
                  </a:lnTo>
                  <a:lnTo>
                    <a:pt x="468" y="324"/>
                  </a:lnTo>
                  <a:lnTo>
                    <a:pt x="474" y="312"/>
                  </a:lnTo>
                  <a:lnTo>
                    <a:pt x="498" y="312"/>
                  </a:lnTo>
                  <a:lnTo>
                    <a:pt x="516" y="318"/>
                  </a:lnTo>
                  <a:lnTo>
                    <a:pt x="516" y="300"/>
                  </a:lnTo>
                  <a:lnTo>
                    <a:pt x="510" y="288"/>
                  </a:lnTo>
                  <a:lnTo>
                    <a:pt x="504" y="282"/>
                  </a:lnTo>
                  <a:lnTo>
                    <a:pt x="504" y="264"/>
                  </a:lnTo>
                  <a:lnTo>
                    <a:pt x="480" y="240"/>
                  </a:lnTo>
                  <a:lnTo>
                    <a:pt x="480" y="234"/>
                  </a:lnTo>
                  <a:lnTo>
                    <a:pt x="486" y="228"/>
                  </a:lnTo>
                  <a:lnTo>
                    <a:pt x="510" y="228"/>
                  </a:lnTo>
                  <a:lnTo>
                    <a:pt x="510" y="234"/>
                  </a:lnTo>
                  <a:lnTo>
                    <a:pt x="516" y="234"/>
                  </a:lnTo>
                  <a:lnTo>
                    <a:pt x="522" y="240"/>
                  </a:lnTo>
                  <a:lnTo>
                    <a:pt x="528" y="240"/>
                  </a:lnTo>
                  <a:lnTo>
                    <a:pt x="552" y="228"/>
                  </a:lnTo>
                  <a:lnTo>
                    <a:pt x="558" y="216"/>
                  </a:lnTo>
                  <a:lnTo>
                    <a:pt x="570" y="210"/>
                  </a:lnTo>
                  <a:lnTo>
                    <a:pt x="546" y="198"/>
                  </a:lnTo>
                  <a:lnTo>
                    <a:pt x="552" y="192"/>
                  </a:lnTo>
                  <a:lnTo>
                    <a:pt x="552" y="186"/>
                  </a:lnTo>
                  <a:lnTo>
                    <a:pt x="546" y="186"/>
                  </a:lnTo>
                  <a:lnTo>
                    <a:pt x="540" y="180"/>
                  </a:lnTo>
                  <a:lnTo>
                    <a:pt x="504" y="180"/>
                  </a:lnTo>
                  <a:lnTo>
                    <a:pt x="504" y="156"/>
                  </a:lnTo>
                  <a:lnTo>
                    <a:pt x="474" y="144"/>
                  </a:lnTo>
                  <a:lnTo>
                    <a:pt x="474" y="132"/>
                  </a:lnTo>
                  <a:lnTo>
                    <a:pt x="456" y="114"/>
                  </a:lnTo>
                  <a:lnTo>
                    <a:pt x="444" y="108"/>
                  </a:lnTo>
                  <a:lnTo>
                    <a:pt x="438" y="102"/>
                  </a:lnTo>
                  <a:lnTo>
                    <a:pt x="444" y="84"/>
                  </a:lnTo>
                  <a:lnTo>
                    <a:pt x="432" y="66"/>
                  </a:lnTo>
                  <a:lnTo>
                    <a:pt x="438" y="60"/>
                  </a:lnTo>
                  <a:lnTo>
                    <a:pt x="438" y="48"/>
                  </a:lnTo>
                  <a:lnTo>
                    <a:pt x="432" y="42"/>
                  </a:lnTo>
                  <a:lnTo>
                    <a:pt x="396" y="24"/>
                  </a:lnTo>
                  <a:lnTo>
                    <a:pt x="390" y="18"/>
                  </a:lnTo>
                  <a:lnTo>
                    <a:pt x="384" y="18"/>
                  </a:lnTo>
                  <a:lnTo>
                    <a:pt x="354" y="36"/>
                  </a:lnTo>
                  <a:lnTo>
                    <a:pt x="348" y="18"/>
                  </a:lnTo>
                  <a:lnTo>
                    <a:pt x="312" y="12"/>
                  </a:lnTo>
                  <a:lnTo>
                    <a:pt x="300" y="18"/>
                  </a:lnTo>
                  <a:lnTo>
                    <a:pt x="300" y="12"/>
                  </a:lnTo>
                  <a:lnTo>
                    <a:pt x="294" y="6"/>
                  </a:lnTo>
                  <a:lnTo>
                    <a:pt x="276" y="6"/>
                  </a:lnTo>
                  <a:lnTo>
                    <a:pt x="270" y="0"/>
                  </a:lnTo>
                  <a:lnTo>
                    <a:pt x="258" y="0"/>
                  </a:lnTo>
                  <a:lnTo>
                    <a:pt x="252" y="6"/>
                  </a:lnTo>
                  <a:lnTo>
                    <a:pt x="246" y="18"/>
                  </a:lnTo>
                  <a:lnTo>
                    <a:pt x="240" y="24"/>
                  </a:lnTo>
                  <a:lnTo>
                    <a:pt x="234" y="24"/>
                  </a:lnTo>
                  <a:lnTo>
                    <a:pt x="228" y="30"/>
                  </a:lnTo>
                  <a:lnTo>
                    <a:pt x="222" y="24"/>
                  </a:lnTo>
                  <a:lnTo>
                    <a:pt x="198" y="24"/>
                  </a:lnTo>
                  <a:lnTo>
                    <a:pt x="192" y="30"/>
                  </a:lnTo>
                  <a:lnTo>
                    <a:pt x="180" y="36"/>
                  </a:lnTo>
                  <a:lnTo>
                    <a:pt x="174" y="42"/>
                  </a:lnTo>
                  <a:lnTo>
                    <a:pt x="174" y="54"/>
                  </a:lnTo>
                  <a:lnTo>
                    <a:pt x="192" y="72"/>
                  </a:lnTo>
                  <a:lnTo>
                    <a:pt x="186" y="78"/>
                  </a:lnTo>
                  <a:lnTo>
                    <a:pt x="168" y="78"/>
                  </a:lnTo>
                  <a:lnTo>
                    <a:pt x="162" y="72"/>
                  </a:lnTo>
                  <a:lnTo>
                    <a:pt x="156" y="72"/>
                  </a:lnTo>
                  <a:lnTo>
                    <a:pt x="162" y="90"/>
                  </a:lnTo>
                  <a:lnTo>
                    <a:pt x="144" y="90"/>
                  </a:lnTo>
                  <a:lnTo>
                    <a:pt x="138" y="96"/>
                  </a:lnTo>
                  <a:lnTo>
                    <a:pt x="138" y="102"/>
                  </a:lnTo>
                  <a:lnTo>
                    <a:pt x="144" y="114"/>
                  </a:lnTo>
                  <a:lnTo>
                    <a:pt x="144" y="120"/>
                  </a:lnTo>
                  <a:lnTo>
                    <a:pt x="132" y="120"/>
                  </a:lnTo>
                  <a:lnTo>
                    <a:pt x="132" y="126"/>
                  </a:lnTo>
                  <a:lnTo>
                    <a:pt x="138" y="132"/>
                  </a:lnTo>
                  <a:lnTo>
                    <a:pt x="138" y="144"/>
                  </a:lnTo>
                  <a:lnTo>
                    <a:pt x="144" y="150"/>
                  </a:lnTo>
                  <a:lnTo>
                    <a:pt x="144" y="156"/>
                  </a:lnTo>
                  <a:lnTo>
                    <a:pt x="132" y="156"/>
                  </a:lnTo>
                  <a:lnTo>
                    <a:pt x="138" y="150"/>
                  </a:lnTo>
                  <a:lnTo>
                    <a:pt x="138" y="144"/>
                  </a:lnTo>
                  <a:lnTo>
                    <a:pt x="120" y="144"/>
                  </a:lnTo>
                  <a:lnTo>
                    <a:pt x="108" y="150"/>
                  </a:lnTo>
                  <a:lnTo>
                    <a:pt x="102" y="156"/>
                  </a:lnTo>
                  <a:lnTo>
                    <a:pt x="96" y="168"/>
                  </a:lnTo>
                  <a:lnTo>
                    <a:pt x="84" y="156"/>
                  </a:lnTo>
                  <a:lnTo>
                    <a:pt x="84" y="174"/>
                  </a:lnTo>
                  <a:lnTo>
                    <a:pt x="54" y="174"/>
                  </a:lnTo>
                  <a:lnTo>
                    <a:pt x="54" y="168"/>
                  </a:lnTo>
                  <a:lnTo>
                    <a:pt x="48" y="162"/>
                  </a:lnTo>
                  <a:lnTo>
                    <a:pt x="42" y="162"/>
                  </a:lnTo>
                  <a:lnTo>
                    <a:pt x="30" y="168"/>
                  </a:lnTo>
                  <a:lnTo>
                    <a:pt x="18" y="168"/>
                  </a:lnTo>
                  <a:lnTo>
                    <a:pt x="12" y="174"/>
                  </a:lnTo>
                  <a:lnTo>
                    <a:pt x="6" y="174"/>
                  </a:lnTo>
                  <a:lnTo>
                    <a:pt x="12" y="186"/>
                  </a:lnTo>
                  <a:lnTo>
                    <a:pt x="18" y="192"/>
                  </a:lnTo>
                  <a:lnTo>
                    <a:pt x="18" y="204"/>
                  </a:lnTo>
                  <a:lnTo>
                    <a:pt x="24" y="210"/>
                  </a:lnTo>
                  <a:lnTo>
                    <a:pt x="36" y="234"/>
                  </a:lnTo>
                  <a:lnTo>
                    <a:pt x="42" y="240"/>
                  </a:lnTo>
                  <a:lnTo>
                    <a:pt x="42" y="246"/>
                  </a:lnTo>
                  <a:lnTo>
                    <a:pt x="36" y="252"/>
                  </a:lnTo>
                  <a:lnTo>
                    <a:pt x="36" y="264"/>
                  </a:lnTo>
                  <a:lnTo>
                    <a:pt x="12" y="270"/>
                  </a:lnTo>
                  <a:lnTo>
                    <a:pt x="12" y="288"/>
                  </a:lnTo>
                  <a:lnTo>
                    <a:pt x="0" y="288"/>
                  </a:lnTo>
                  <a:lnTo>
                    <a:pt x="0" y="294"/>
                  </a:lnTo>
                  <a:lnTo>
                    <a:pt x="6" y="300"/>
                  </a:lnTo>
                  <a:lnTo>
                    <a:pt x="12" y="300"/>
                  </a:lnTo>
                  <a:lnTo>
                    <a:pt x="24" y="312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3" name="Uzbekistan" descr="© INSCALE GmbH, 05.05.2010&#10;http://www.presentationload.com/">
              <a:extLst>
                <a:ext uri="{FF2B5EF4-FFF2-40B4-BE49-F238E27FC236}">
                  <a16:creationId xmlns:a16="http://schemas.microsoft.com/office/drawing/2014/main" id="{28F4EBE1-B659-4971-880A-F68FCAAFCE99}"/>
                </a:ext>
              </a:extLst>
            </p:cNvPr>
            <p:cNvSpPr>
              <a:spLocks/>
            </p:cNvSpPr>
            <p:nvPr/>
          </p:nvSpPr>
          <p:spPr bwMode="gray">
            <a:xfrm>
              <a:off x="5579780" y="2797504"/>
              <a:ext cx="470407" cy="264996"/>
            </a:xfrm>
            <a:custGeom>
              <a:avLst/>
              <a:gdLst>
                <a:gd name="T0" fmla="*/ 2147483647 w 1182"/>
                <a:gd name="T1" fmla="*/ 2147483647 h 666"/>
                <a:gd name="T2" fmla="*/ 2147483647 w 1182"/>
                <a:gd name="T3" fmla="*/ 2147483647 h 666"/>
                <a:gd name="T4" fmla="*/ 2147483647 w 1182"/>
                <a:gd name="T5" fmla="*/ 2147483647 h 666"/>
                <a:gd name="T6" fmla="*/ 2147483647 w 1182"/>
                <a:gd name="T7" fmla="*/ 2147483647 h 666"/>
                <a:gd name="T8" fmla="*/ 2147483647 w 1182"/>
                <a:gd name="T9" fmla="*/ 2147483647 h 666"/>
                <a:gd name="T10" fmla="*/ 2147483647 w 1182"/>
                <a:gd name="T11" fmla="*/ 2147483647 h 666"/>
                <a:gd name="T12" fmla="*/ 2147483647 w 1182"/>
                <a:gd name="T13" fmla="*/ 2147483647 h 666"/>
                <a:gd name="T14" fmla="*/ 2147483647 w 1182"/>
                <a:gd name="T15" fmla="*/ 2147483647 h 666"/>
                <a:gd name="T16" fmla="*/ 2147483647 w 1182"/>
                <a:gd name="T17" fmla="*/ 2147483647 h 666"/>
                <a:gd name="T18" fmla="*/ 2147483647 w 1182"/>
                <a:gd name="T19" fmla="*/ 2147483647 h 666"/>
                <a:gd name="T20" fmla="*/ 2147483647 w 1182"/>
                <a:gd name="T21" fmla="*/ 2147483647 h 666"/>
                <a:gd name="T22" fmla="*/ 2147483647 w 1182"/>
                <a:gd name="T23" fmla="*/ 2147483647 h 666"/>
                <a:gd name="T24" fmla="*/ 2147483647 w 1182"/>
                <a:gd name="T25" fmla="*/ 2147483647 h 666"/>
                <a:gd name="T26" fmla="*/ 2147483647 w 1182"/>
                <a:gd name="T27" fmla="*/ 2147483647 h 666"/>
                <a:gd name="T28" fmla="*/ 2147483647 w 1182"/>
                <a:gd name="T29" fmla="*/ 2147483647 h 666"/>
                <a:gd name="T30" fmla="*/ 2147483647 w 1182"/>
                <a:gd name="T31" fmla="*/ 2147483647 h 666"/>
                <a:gd name="T32" fmla="*/ 2147483647 w 1182"/>
                <a:gd name="T33" fmla="*/ 2147483647 h 666"/>
                <a:gd name="T34" fmla="*/ 2147483647 w 1182"/>
                <a:gd name="T35" fmla="*/ 2147483647 h 666"/>
                <a:gd name="T36" fmla="*/ 2147483647 w 1182"/>
                <a:gd name="T37" fmla="*/ 2147483647 h 666"/>
                <a:gd name="T38" fmla="*/ 2147483647 w 1182"/>
                <a:gd name="T39" fmla="*/ 2147483647 h 666"/>
                <a:gd name="T40" fmla="*/ 2147483647 w 1182"/>
                <a:gd name="T41" fmla="*/ 2147483647 h 666"/>
                <a:gd name="T42" fmla="*/ 2147483647 w 1182"/>
                <a:gd name="T43" fmla="*/ 2147483647 h 666"/>
                <a:gd name="T44" fmla="*/ 2147483647 w 1182"/>
                <a:gd name="T45" fmla="*/ 2147483647 h 666"/>
                <a:gd name="T46" fmla="*/ 2147483647 w 1182"/>
                <a:gd name="T47" fmla="*/ 2147483647 h 666"/>
                <a:gd name="T48" fmla="*/ 2147483647 w 1182"/>
                <a:gd name="T49" fmla="*/ 2147483647 h 666"/>
                <a:gd name="T50" fmla="*/ 2147483647 w 1182"/>
                <a:gd name="T51" fmla="*/ 2147483647 h 666"/>
                <a:gd name="T52" fmla="*/ 2147483647 w 1182"/>
                <a:gd name="T53" fmla="*/ 2147483647 h 666"/>
                <a:gd name="T54" fmla="*/ 2147483647 w 1182"/>
                <a:gd name="T55" fmla="*/ 2147483647 h 666"/>
                <a:gd name="T56" fmla="*/ 2147483647 w 1182"/>
                <a:gd name="T57" fmla="*/ 2147483647 h 666"/>
                <a:gd name="T58" fmla="*/ 2147483647 w 1182"/>
                <a:gd name="T59" fmla="*/ 2147483647 h 666"/>
                <a:gd name="T60" fmla="*/ 2147483647 w 1182"/>
                <a:gd name="T61" fmla="*/ 2147483647 h 666"/>
                <a:gd name="T62" fmla="*/ 2147483647 w 1182"/>
                <a:gd name="T63" fmla="*/ 2147483647 h 666"/>
                <a:gd name="T64" fmla="*/ 2147483647 w 1182"/>
                <a:gd name="T65" fmla="*/ 2147483647 h 666"/>
                <a:gd name="T66" fmla="*/ 2147483647 w 1182"/>
                <a:gd name="T67" fmla="*/ 2147483647 h 666"/>
                <a:gd name="T68" fmla="*/ 2147483647 w 1182"/>
                <a:gd name="T69" fmla="*/ 2147483647 h 666"/>
                <a:gd name="T70" fmla="*/ 2147483647 w 1182"/>
                <a:gd name="T71" fmla="*/ 2147483647 h 666"/>
                <a:gd name="T72" fmla="*/ 2147483647 w 1182"/>
                <a:gd name="T73" fmla="*/ 2147483647 h 666"/>
                <a:gd name="T74" fmla="*/ 2147483647 w 1182"/>
                <a:gd name="T75" fmla="*/ 2147483647 h 666"/>
                <a:gd name="T76" fmla="*/ 2147483647 w 1182"/>
                <a:gd name="T77" fmla="*/ 2147483647 h 666"/>
                <a:gd name="T78" fmla="*/ 2147483647 w 1182"/>
                <a:gd name="T79" fmla="*/ 2147483647 h 666"/>
                <a:gd name="T80" fmla="*/ 2147483647 w 1182"/>
                <a:gd name="T81" fmla="*/ 2147483647 h 666"/>
                <a:gd name="T82" fmla="*/ 2147483647 w 1182"/>
                <a:gd name="T83" fmla="*/ 2147483647 h 666"/>
                <a:gd name="T84" fmla="*/ 2147483647 w 1182"/>
                <a:gd name="T85" fmla="*/ 2147483647 h 666"/>
                <a:gd name="T86" fmla="*/ 2147483647 w 1182"/>
                <a:gd name="T87" fmla="*/ 2147483647 h 666"/>
                <a:gd name="T88" fmla="*/ 2147483647 w 1182"/>
                <a:gd name="T89" fmla="*/ 2147483647 h 666"/>
                <a:gd name="T90" fmla="*/ 2147483647 w 1182"/>
                <a:gd name="T91" fmla="*/ 2147483647 h 666"/>
                <a:gd name="T92" fmla="*/ 2147483647 w 1182"/>
                <a:gd name="T93" fmla="*/ 2147483647 h 666"/>
                <a:gd name="T94" fmla="*/ 2147483647 w 1182"/>
                <a:gd name="T95" fmla="*/ 2147483647 h 666"/>
                <a:gd name="T96" fmla="*/ 2147483647 w 1182"/>
                <a:gd name="T97" fmla="*/ 2147483647 h 666"/>
                <a:gd name="T98" fmla="*/ 2147483647 w 1182"/>
                <a:gd name="T99" fmla="*/ 2147483647 h 666"/>
                <a:gd name="T100" fmla="*/ 2147483647 w 1182"/>
                <a:gd name="T101" fmla="*/ 2147483647 h 666"/>
                <a:gd name="T102" fmla="*/ 2147483647 w 1182"/>
                <a:gd name="T103" fmla="*/ 2147483647 h 666"/>
                <a:gd name="T104" fmla="*/ 2147483647 w 1182"/>
                <a:gd name="T105" fmla="*/ 2147483647 h 666"/>
                <a:gd name="T106" fmla="*/ 2147483647 w 1182"/>
                <a:gd name="T107" fmla="*/ 2147483647 h 666"/>
                <a:gd name="T108" fmla="*/ 2147483647 w 1182"/>
                <a:gd name="T109" fmla="*/ 2147483647 h 666"/>
                <a:gd name="T110" fmla="*/ 2147483647 w 1182"/>
                <a:gd name="T111" fmla="*/ 2147483647 h 666"/>
                <a:gd name="T112" fmla="*/ 2147483647 w 1182"/>
                <a:gd name="T113" fmla="*/ 2147483647 h 666"/>
                <a:gd name="T114" fmla="*/ 2147483647 w 1182"/>
                <a:gd name="T115" fmla="*/ 2147483647 h 66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182"/>
                <a:gd name="T175" fmla="*/ 0 h 666"/>
                <a:gd name="T176" fmla="*/ 1182 w 1182"/>
                <a:gd name="T177" fmla="*/ 666 h 66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182" h="666">
                  <a:moveTo>
                    <a:pt x="1152" y="372"/>
                  </a:moveTo>
                  <a:lnTo>
                    <a:pt x="1146" y="360"/>
                  </a:lnTo>
                  <a:lnTo>
                    <a:pt x="1122" y="360"/>
                  </a:lnTo>
                  <a:lnTo>
                    <a:pt x="1116" y="342"/>
                  </a:lnTo>
                  <a:lnTo>
                    <a:pt x="1098" y="342"/>
                  </a:lnTo>
                  <a:lnTo>
                    <a:pt x="1080" y="318"/>
                  </a:lnTo>
                  <a:lnTo>
                    <a:pt x="1080" y="330"/>
                  </a:lnTo>
                  <a:lnTo>
                    <a:pt x="1068" y="330"/>
                  </a:lnTo>
                  <a:lnTo>
                    <a:pt x="1068" y="342"/>
                  </a:lnTo>
                  <a:lnTo>
                    <a:pt x="1032" y="342"/>
                  </a:lnTo>
                  <a:lnTo>
                    <a:pt x="1020" y="330"/>
                  </a:lnTo>
                  <a:lnTo>
                    <a:pt x="990" y="318"/>
                  </a:lnTo>
                  <a:lnTo>
                    <a:pt x="1038" y="270"/>
                  </a:lnTo>
                  <a:lnTo>
                    <a:pt x="1038" y="264"/>
                  </a:lnTo>
                  <a:lnTo>
                    <a:pt x="1032" y="264"/>
                  </a:lnTo>
                  <a:lnTo>
                    <a:pt x="1032" y="258"/>
                  </a:lnTo>
                  <a:lnTo>
                    <a:pt x="1002" y="276"/>
                  </a:lnTo>
                  <a:lnTo>
                    <a:pt x="978" y="276"/>
                  </a:lnTo>
                  <a:lnTo>
                    <a:pt x="966" y="300"/>
                  </a:lnTo>
                  <a:lnTo>
                    <a:pt x="960" y="300"/>
                  </a:lnTo>
                  <a:lnTo>
                    <a:pt x="954" y="306"/>
                  </a:lnTo>
                  <a:lnTo>
                    <a:pt x="942" y="306"/>
                  </a:lnTo>
                  <a:lnTo>
                    <a:pt x="930" y="312"/>
                  </a:lnTo>
                  <a:lnTo>
                    <a:pt x="918" y="324"/>
                  </a:lnTo>
                  <a:lnTo>
                    <a:pt x="918" y="342"/>
                  </a:lnTo>
                  <a:lnTo>
                    <a:pt x="912" y="342"/>
                  </a:lnTo>
                  <a:lnTo>
                    <a:pt x="906" y="348"/>
                  </a:lnTo>
                  <a:lnTo>
                    <a:pt x="894" y="354"/>
                  </a:lnTo>
                  <a:lnTo>
                    <a:pt x="882" y="366"/>
                  </a:lnTo>
                  <a:lnTo>
                    <a:pt x="882" y="378"/>
                  </a:lnTo>
                  <a:lnTo>
                    <a:pt x="888" y="384"/>
                  </a:lnTo>
                  <a:lnTo>
                    <a:pt x="888" y="396"/>
                  </a:lnTo>
                  <a:lnTo>
                    <a:pt x="882" y="390"/>
                  </a:lnTo>
                  <a:lnTo>
                    <a:pt x="870" y="390"/>
                  </a:lnTo>
                  <a:lnTo>
                    <a:pt x="858" y="384"/>
                  </a:lnTo>
                  <a:lnTo>
                    <a:pt x="852" y="384"/>
                  </a:lnTo>
                  <a:lnTo>
                    <a:pt x="852" y="372"/>
                  </a:lnTo>
                  <a:lnTo>
                    <a:pt x="858" y="366"/>
                  </a:lnTo>
                  <a:lnTo>
                    <a:pt x="858" y="348"/>
                  </a:lnTo>
                  <a:lnTo>
                    <a:pt x="840" y="342"/>
                  </a:lnTo>
                  <a:lnTo>
                    <a:pt x="762" y="342"/>
                  </a:lnTo>
                  <a:lnTo>
                    <a:pt x="732" y="282"/>
                  </a:lnTo>
                  <a:lnTo>
                    <a:pt x="726" y="276"/>
                  </a:lnTo>
                  <a:lnTo>
                    <a:pt x="714" y="276"/>
                  </a:lnTo>
                  <a:lnTo>
                    <a:pt x="708" y="282"/>
                  </a:lnTo>
                  <a:lnTo>
                    <a:pt x="702" y="282"/>
                  </a:lnTo>
                  <a:lnTo>
                    <a:pt x="696" y="276"/>
                  </a:lnTo>
                  <a:lnTo>
                    <a:pt x="696" y="234"/>
                  </a:lnTo>
                  <a:lnTo>
                    <a:pt x="690" y="216"/>
                  </a:lnTo>
                  <a:lnTo>
                    <a:pt x="690" y="204"/>
                  </a:lnTo>
                  <a:lnTo>
                    <a:pt x="660" y="204"/>
                  </a:lnTo>
                  <a:lnTo>
                    <a:pt x="654" y="192"/>
                  </a:lnTo>
                  <a:lnTo>
                    <a:pt x="642" y="186"/>
                  </a:lnTo>
                  <a:lnTo>
                    <a:pt x="636" y="168"/>
                  </a:lnTo>
                  <a:lnTo>
                    <a:pt x="618" y="150"/>
                  </a:lnTo>
                  <a:lnTo>
                    <a:pt x="612" y="138"/>
                  </a:lnTo>
                  <a:lnTo>
                    <a:pt x="600" y="138"/>
                  </a:lnTo>
                  <a:lnTo>
                    <a:pt x="576" y="150"/>
                  </a:lnTo>
                  <a:lnTo>
                    <a:pt x="570" y="156"/>
                  </a:lnTo>
                  <a:lnTo>
                    <a:pt x="552" y="156"/>
                  </a:lnTo>
                  <a:lnTo>
                    <a:pt x="534" y="150"/>
                  </a:lnTo>
                  <a:lnTo>
                    <a:pt x="474" y="150"/>
                  </a:lnTo>
                  <a:lnTo>
                    <a:pt x="456" y="156"/>
                  </a:lnTo>
                  <a:lnTo>
                    <a:pt x="420" y="156"/>
                  </a:lnTo>
                  <a:lnTo>
                    <a:pt x="414" y="162"/>
                  </a:lnTo>
                  <a:lnTo>
                    <a:pt x="408" y="162"/>
                  </a:lnTo>
                  <a:lnTo>
                    <a:pt x="330" y="90"/>
                  </a:lnTo>
                  <a:lnTo>
                    <a:pt x="264" y="54"/>
                  </a:lnTo>
                  <a:lnTo>
                    <a:pt x="270" y="66"/>
                  </a:lnTo>
                  <a:lnTo>
                    <a:pt x="270" y="90"/>
                  </a:lnTo>
                  <a:lnTo>
                    <a:pt x="264" y="102"/>
                  </a:lnTo>
                  <a:lnTo>
                    <a:pt x="258" y="108"/>
                  </a:lnTo>
                  <a:lnTo>
                    <a:pt x="240" y="108"/>
                  </a:lnTo>
                  <a:lnTo>
                    <a:pt x="228" y="102"/>
                  </a:lnTo>
                  <a:lnTo>
                    <a:pt x="222" y="96"/>
                  </a:lnTo>
                  <a:lnTo>
                    <a:pt x="222" y="78"/>
                  </a:lnTo>
                  <a:lnTo>
                    <a:pt x="210" y="54"/>
                  </a:lnTo>
                  <a:lnTo>
                    <a:pt x="216" y="36"/>
                  </a:lnTo>
                  <a:lnTo>
                    <a:pt x="162" y="12"/>
                  </a:lnTo>
                  <a:lnTo>
                    <a:pt x="156" y="30"/>
                  </a:lnTo>
                  <a:lnTo>
                    <a:pt x="168" y="36"/>
                  </a:lnTo>
                  <a:lnTo>
                    <a:pt x="174" y="48"/>
                  </a:lnTo>
                  <a:lnTo>
                    <a:pt x="174" y="72"/>
                  </a:lnTo>
                  <a:lnTo>
                    <a:pt x="168" y="78"/>
                  </a:lnTo>
                  <a:lnTo>
                    <a:pt x="156" y="84"/>
                  </a:lnTo>
                  <a:lnTo>
                    <a:pt x="150" y="84"/>
                  </a:lnTo>
                  <a:lnTo>
                    <a:pt x="144" y="78"/>
                  </a:lnTo>
                  <a:lnTo>
                    <a:pt x="144" y="60"/>
                  </a:lnTo>
                  <a:lnTo>
                    <a:pt x="132" y="48"/>
                  </a:lnTo>
                  <a:lnTo>
                    <a:pt x="132" y="42"/>
                  </a:lnTo>
                  <a:lnTo>
                    <a:pt x="144" y="30"/>
                  </a:lnTo>
                  <a:lnTo>
                    <a:pt x="150" y="6"/>
                  </a:lnTo>
                  <a:lnTo>
                    <a:pt x="144" y="0"/>
                  </a:lnTo>
                  <a:lnTo>
                    <a:pt x="0" y="42"/>
                  </a:lnTo>
                  <a:lnTo>
                    <a:pt x="48" y="324"/>
                  </a:lnTo>
                  <a:lnTo>
                    <a:pt x="60" y="324"/>
                  </a:lnTo>
                  <a:lnTo>
                    <a:pt x="72" y="336"/>
                  </a:lnTo>
                  <a:lnTo>
                    <a:pt x="138" y="336"/>
                  </a:lnTo>
                  <a:lnTo>
                    <a:pt x="132" y="324"/>
                  </a:lnTo>
                  <a:lnTo>
                    <a:pt x="120" y="318"/>
                  </a:lnTo>
                  <a:lnTo>
                    <a:pt x="114" y="300"/>
                  </a:lnTo>
                  <a:lnTo>
                    <a:pt x="114" y="288"/>
                  </a:lnTo>
                  <a:lnTo>
                    <a:pt x="132" y="270"/>
                  </a:lnTo>
                  <a:lnTo>
                    <a:pt x="144" y="264"/>
                  </a:lnTo>
                  <a:lnTo>
                    <a:pt x="156" y="264"/>
                  </a:lnTo>
                  <a:lnTo>
                    <a:pt x="162" y="258"/>
                  </a:lnTo>
                  <a:lnTo>
                    <a:pt x="168" y="258"/>
                  </a:lnTo>
                  <a:lnTo>
                    <a:pt x="168" y="246"/>
                  </a:lnTo>
                  <a:lnTo>
                    <a:pt x="174" y="240"/>
                  </a:lnTo>
                  <a:lnTo>
                    <a:pt x="180" y="240"/>
                  </a:lnTo>
                  <a:lnTo>
                    <a:pt x="186" y="246"/>
                  </a:lnTo>
                  <a:lnTo>
                    <a:pt x="198" y="246"/>
                  </a:lnTo>
                  <a:lnTo>
                    <a:pt x="204" y="252"/>
                  </a:lnTo>
                  <a:lnTo>
                    <a:pt x="174" y="222"/>
                  </a:lnTo>
                  <a:lnTo>
                    <a:pt x="204" y="228"/>
                  </a:lnTo>
                  <a:lnTo>
                    <a:pt x="210" y="216"/>
                  </a:lnTo>
                  <a:lnTo>
                    <a:pt x="228" y="240"/>
                  </a:lnTo>
                  <a:lnTo>
                    <a:pt x="252" y="240"/>
                  </a:lnTo>
                  <a:lnTo>
                    <a:pt x="252" y="252"/>
                  </a:lnTo>
                  <a:lnTo>
                    <a:pt x="264" y="258"/>
                  </a:lnTo>
                  <a:lnTo>
                    <a:pt x="300" y="258"/>
                  </a:lnTo>
                  <a:lnTo>
                    <a:pt x="306" y="264"/>
                  </a:lnTo>
                  <a:lnTo>
                    <a:pt x="312" y="276"/>
                  </a:lnTo>
                  <a:lnTo>
                    <a:pt x="312" y="288"/>
                  </a:lnTo>
                  <a:lnTo>
                    <a:pt x="324" y="294"/>
                  </a:lnTo>
                  <a:lnTo>
                    <a:pt x="312" y="306"/>
                  </a:lnTo>
                  <a:lnTo>
                    <a:pt x="312" y="318"/>
                  </a:lnTo>
                  <a:lnTo>
                    <a:pt x="330" y="336"/>
                  </a:lnTo>
                  <a:lnTo>
                    <a:pt x="360" y="336"/>
                  </a:lnTo>
                  <a:lnTo>
                    <a:pt x="414" y="342"/>
                  </a:lnTo>
                  <a:lnTo>
                    <a:pt x="414" y="336"/>
                  </a:lnTo>
                  <a:lnTo>
                    <a:pt x="450" y="354"/>
                  </a:lnTo>
                  <a:lnTo>
                    <a:pt x="468" y="384"/>
                  </a:lnTo>
                  <a:lnTo>
                    <a:pt x="486" y="402"/>
                  </a:lnTo>
                  <a:lnTo>
                    <a:pt x="486" y="408"/>
                  </a:lnTo>
                  <a:lnTo>
                    <a:pt x="492" y="414"/>
                  </a:lnTo>
                  <a:lnTo>
                    <a:pt x="510" y="450"/>
                  </a:lnTo>
                  <a:lnTo>
                    <a:pt x="522" y="462"/>
                  </a:lnTo>
                  <a:lnTo>
                    <a:pt x="534" y="468"/>
                  </a:lnTo>
                  <a:lnTo>
                    <a:pt x="552" y="468"/>
                  </a:lnTo>
                  <a:lnTo>
                    <a:pt x="564" y="474"/>
                  </a:lnTo>
                  <a:lnTo>
                    <a:pt x="570" y="474"/>
                  </a:lnTo>
                  <a:lnTo>
                    <a:pt x="582" y="486"/>
                  </a:lnTo>
                  <a:lnTo>
                    <a:pt x="588" y="498"/>
                  </a:lnTo>
                  <a:lnTo>
                    <a:pt x="594" y="504"/>
                  </a:lnTo>
                  <a:lnTo>
                    <a:pt x="624" y="522"/>
                  </a:lnTo>
                  <a:lnTo>
                    <a:pt x="648" y="522"/>
                  </a:lnTo>
                  <a:lnTo>
                    <a:pt x="666" y="534"/>
                  </a:lnTo>
                  <a:lnTo>
                    <a:pt x="690" y="546"/>
                  </a:lnTo>
                  <a:lnTo>
                    <a:pt x="696" y="552"/>
                  </a:lnTo>
                  <a:lnTo>
                    <a:pt x="708" y="558"/>
                  </a:lnTo>
                  <a:lnTo>
                    <a:pt x="720" y="570"/>
                  </a:lnTo>
                  <a:lnTo>
                    <a:pt x="732" y="570"/>
                  </a:lnTo>
                  <a:lnTo>
                    <a:pt x="744" y="582"/>
                  </a:lnTo>
                  <a:lnTo>
                    <a:pt x="750" y="582"/>
                  </a:lnTo>
                  <a:lnTo>
                    <a:pt x="774" y="576"/>
                  </a:lnTo>
                  <a:lnTo>
                    <a:pt x="822" y="606"/>
                  </a:lnTo>
                  <a:lnTo>
                    <a:pt x="816" y="612"/>
                  </a:lnTo>
                  <a:lnTo>
                    <a:pt x="816" y="630"/>
                  </a:lnTo>
                  <a:lnTo>
                    <a:pt x="828" y="642"/>
                  </a:lnTo>
                  <a:lnTo>
                    <a:pt x="828" y="654"/>
                  </a:lnTo>
                  <a:lnTo>
                    <a:pt x="840" y="654"/>
                  </a:lnTo>
                  <a:lnTo>
                    <a:pt x="852" y="642"/>
                  </a:lnTo>
                  <a:lnTo>
                    <a:pt x="870" y="666"/>
                  </a:lnTo>
                  <a:lnTo>
                    <a:pt x="882" y="660"/>
                  </a:lnTo>
                  <a:lnTo>
                    <a:pt x="894" y="660"/>
                  </a:lnTo>
                  <a:lnTo>
                    <a:pt x="900" y="666"/>
                  </a:lnTo>
                  <a:lnTo>
                    <a:pt x="906" y="666"/>
                  </a:lnTo>
                  <a:lnTo>
                    <a:pt x="900" y="666"/>
                  </a:lnTo>
                  <a:lnTo>
                    <a:pt x="900" y="642"/>
                  </a:lnTo>
                  <a:lnTo>
                    <a:pt x="906" y="636"/>
                  </a:lnTo>
                  <a:lnTo>
                    <a:pt x="912" y="624"/>
                  </a:lnTo>
                  <a:lnTo>
                    <a:pt x="924" y="618"/>
                  </a:lnTo>
                  <a:lnTo>
                    <a:pt x="930" y="606"/>
                  </a:lnTo>
                  <a:lnTo>
                    <a:pt x="930" y="588"/>
                  </a:lnTo>
                  <a:lnTo>
                    <a:pt x="918" y="576"/>
                  </a:lnTo>
                  <a:lnTo>
                    <a:pt x="906" y="570"/>
                  </a:lnTo>
                  <a:lnTo>
                    <a:pt x="900" y="564"/>
                  </a:lnTo>
                  <a:lnTo>
                    <a:pt x="900" y="546"/>
                  </a:lnTo>
                  <a:lnTo>
                    <a:pt x="906" y="540"/>
                  </a:lnTo>
                  <a:lnTo>
                    <a:pt x="906" y="534"/>
                  </a:lnTo>
                  <a:lnTo>
                    <a:pt x="894" y="522"/>
                  </a:lnTo>
                  <a:lnTo>
                    <a:pt x="882" y="522"/>
                  </a:lnTo>
                  <a:lnTo>
                    <a:pt x="876" y="516"/>
                  </a:lnTo>
                  <a:lnTo>
                    <a:pt x="870" y="516"/>
                  </a:lnTo>
                  <a:lnTo>
                    <a:pt x="858" y="504"/>
                  </a:lnTo>
                  <a:lnTo>
                    <a:pt x="840" y="504"/>
                  </a:lnTo>
                  <a:lnTo>
                    <a:pt x="840" y="486"/>
                  </a:lnTo>
                  <a:lnTo>
                    <a:pt x="846" y="480"/>
                  </a:lnTo>
                  <a:lnTo>
                    <a:pt x="894" y="480"/>
                  </a:lnTo>
                  <a:lnTo>
                    <a:pt x="918" y="468"/>
                  </a:lnTo>
                  <a:lnTo>
                    <a:pt x="918" y="456"/>
                  </a:lnTo>
                  <a:lnTo>
                    <a:pt x="912" y="456"/>
                  </a:lnTo>
                  <a:lnTo>
                    <a:pt x="930" y="444"/>
                  </a:lnTo>
                  <a:lnTo>
                    <a:pt x="906" y="420"/>
                  </a:lnTo>
                  <a:lnTo>
                    <a:pt x="948" y="420"/>
                  </a:lnTo>
                  <a:lnTo>
                    <a:pt x="948" y="414"/>
                  </a:lnTo>
                  <a:lnTo>
                    <a:pt x="936" y="402"/>
                  </a:lnTo>
                  <a:lnTo>
                    <a:pt x="936" y="390"/>
                  </a:lnTo>
                  <a:lnTo>
                    <a:pt x="942" y="384"/>
                  </a:lnTo>
                  <a:lnTo>
                    <a:pt x="942" y="372"/>
                  </a:lnTo>
                  <a:lnTo>
                    <a:pt x="954" y="372"/>
                  </a:lnTo>
                  <a:lnTo>
                    <a:pt x="972" y="390"/>
                  </a:lnTo>
                  <a:lnTo>
                    <a:pt x="978" y="390"/>
                  </a:lnTo>
                  <a:lnTo>
                    <a:pt x="984" y="378"/>
                  </a:lnTo>
                  <a:lnTo>
                    <a:pt x="996" y="372"/>
                  </a:lnTo>
                  <a:lnTo>
                    <a:pt x="1002" y="360"/>
                  </a:lnTo>
                  <a:lnTo>
                    <a:pt x="1020" y="360"/>
                  </a:lnTo>
                  <a:lnTo>
                    <a:pt x="1032" y="366"/>
                  </a:lnTo>
                  <a:lnTo>
                    <a:pt x="1038" y="372"/>
                  </a:lnTo>
                  <a:lnTo>
                    <a:pt x="1014" y="408"/>
                  </a:lnTo>
                  <a:lnTo>
                    <a:pt x="1026" y="408"/>
                  </a:lnTo>
                  <a:lnTo>
                    <a:pt x="1032" y="414"/>
                  </a:lnTo>
                  <a:lnTo>
                    <a:pt x="1044" y="414"/>
                  </a:lnTo>
                  <a:lnTo>
                    <a:pt x="1050" y="420"/>
                  </a:lnTo>
                  <a:lnTo>
                    <a:pt x="1056" y="420"/>
                  </a:lnTo>
                  <a:lnTo>
                    <a:pt x="1068" y="414"/>
                  </a:lnTo>
                  <a:lnTo>
                    <a:pt x="1086" y="414"/>
                  </a:lnTo>
                  <a:lnTo>
                    <a:pt x="1092" y="420"/>
                  </a:lnTo>
                  <a:lnTo>
                    <a:pt x="1098" y="420"/>
                  </a:lnTo>
                  <a:lnTo>
                    <a:pt x="1104" y="426"/>
                  </a:lnTo>
                  <a:lnTo>
                    <a:pt x="1110" y="426"/>
                  </a:lnTo>
                  <a:lnTo>
                    <a:pt x="1128" y="408"/>
                  </a:lnTo>
                  <a:lnTo>
                    <a:pt x="1146" y="402"/>
                  </a:lnTo>
                  <a:lnTo>
                    <a:pt x="1146" y="396"/>
                  </a:lnTo>
                  <a:lnTo>
                    <a:pt x="1158" y="396"/>
                  </a:lnTo>
                  <a:lnTo>
                    <a:pt x="1170" y="390"/>
                  </a:lnTo>
                  <a:lnTo>
                    <a:pt x="1182" y="378"/>
                  </a:lnTo>
                  <a:lnTo>
                    <a:pt x="1182" y="366"/>
                  </a:lnTo>
                  <a:lnTo>
                    <a:pt x="1170" y="366"/>
                  </a:lnTo>
                  <a:lnTo>
                    <a:pt x="1158" y="372"/>
                  </a:lnTo>
                  <a:lnTo>
                    <a:pt x="1152" y="372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4" name="Vietnam" descr="© INSCALE GmbH, 05.05.2010&#10;http://www.presentationload.com/">
              <a:extLst>
                <a:ext uri="{FF2B5EF4-FFF2-40B4-BE49-F238E27FC236}">
                  <a16:creationId xmlns:a16="http://schemas.microsoft.com/office/drawing/2014/main" id="{59F93343-2C52-4DAB-AC45-9B285C0FD714}"/>
                </a:ext>
              </a:extLst>
            </p:cNvPr>
            <p:cNvSpPr>
              <a:spLocks/>
            </p:cNvSpPr>
            <p:nvPr/>
          </p:nvSpPr>
          <p:spPr bwMode="gray">
            <a:xfrm>
              <a:off x="6965912" y="3503114"/>
              <a:ext cx="241476" cy="473543"/>
            </a:xfrm>
            <a:custGeom>
              <a:avLst/>
              <a:gdLst>
                <a:gd name="T0" fmla="*/ 2147483647 w 606"/>
                <a:gd name="T1" fmla="*/ 2147483647 h 1194"/>
                <a:gd name="T2" fmla="*/ 2147483647 w 606"/>
                <a:gd name="T3" fmla="*/ 2147483647 h 1194"/>
                <a:gd name="T4" fmla="*/ 2147483647 w 606"/>
                <a:gd name="T5" fmla="*/ 2147483647 h 1194"/>
                <a:gd name="T6" fmla="*/ 2147483647 w 606"/>
                <a:gd name="T7" fmla="*/ 2147483647 h 1194"/>
                <a:gd name="T8" fmla="*/ 2147483647 w 606"/>
                <a:gd name="T9" fmla="*/ 2147483647 h 1194"/>
                <a:gd name="T10" fmla="*/ 2147483647 w 606"/>
                <a:gd name="T11" fmla="*/ 2147483647 h 1194"/>
                <a:gd name="T12" fmla="*/ 2147483647 w 606"/>
                <a:gd name="T13" fmla="*/ 2147483647 h 1194"/>
                <a:gd name="T14" fmla="*/ 2147483647 w 606"/>
                <a:gd name="T15" fmla="*/ 2147483647 h 1194"/>
                <a:gd name="T16" fmla="*/ 2147483647 w 606"/>
                <a:gd name="T17" fmla="*/ 2147483647 h 1194"/>
                <a:gd name="T18" fmla="*/ 2147483647 w 606"/>
                <a:gd name="T19" fmla="*/ 2147483647 h 1194"/>
                <a:gd name="T20" fmla="*/ 2147483647 w 606"/>
                <a:gd name="T21" fmla="*/ 2147483647 h 1194"/>
                <a:gd name="T22" fmla="*/ 2147483647 w 606"/>
                <a:gd name="T23" fmla="*/ 2147483647 h 1194"/>
                <a:gd name="T24" fmla="*/ 2147483647 w 606"/>
                <a:gd name="T25" fmla="*/ 2147483647 h 1194"/>
                <a:gd name="T26" fmla="*/ 2147483647 w 606"/>
                <a:gd name="T27" fmla="*/ 2147483647 h 1194"/>
                <a:gd name="T28" fmla="*/ 2147483647 w 606"/>
                <a:gd name="T29" fmla="*/ 2147483647 h 1194"/>
                <a:gd name="T30" fmla="*/ 2147483647 w 606"/>
                <a:gd name="T31" fmla="*/ 2147483647 h 1194"/>
                <a:gd name="T32" fmla="*/ 2147483647 w 606"/>
                <a:gd name="T33" fmla="*/ 2147483647 h 1194"/>
                <a:gd name="T34" fmla="*/ 2147483647 w 606"/>
                <a:gd name="T35" fmla="*/ 2147483647 h 1194"/>
                <a:gd name="T36" fmla="*/ 2147483647 w 606"/>
                <a:gd name="T37" fmla="*/ 2147483647 h 1194"/>
                <a:gd name="T38" fmla="*/ 2147483647 w 606"/>
                <a:gd name="T39" fmla="*/ 2147483647 h 1194"/>
                <a:gd name="T40" fmla="*/ 2147483647 w 606"/>
                <a:gd name="T41" fmla="*/ 2147483647 h 1194"/>
                <a:gd name="T42" fmla="*/ 2147483647 w 606"/>
                <a:gd name="T43" fmla="*/ 2147483647 h 1194"/>
                <a:gd name="T44" fmla="*/ 2147483647 w 606"/>
                <a:gd name="T45" fmla="*/ 2147483647 h 1194"/>
                <a:gd name="T46" fmla="*/ 2147483647 w 606"/>
                <a:gd name="T47" fmla="*/ 2147483647 h 1194"/>
                <a:gd name="T48" fmla="*/ 2147483647 w 606"/>
                <a:gd name="T49" fmla="*/ 2147483647 h 1194"/>
                <a:gd name="T50" fmla="*/ 2147483647 w 606"/>
                <a:gd name="T51" fmla="*/ 2147483647 h 1194"/>
                <a:gd name="T52" fmla="*/ 2147483647 w 606"/>
                <a:gd name="T53" fmla="*/ 2147483647 h 1194"/>
                <a:gd name="T54" fmla="*/ 2147483647 w 606"/>
                <a:gd name="T55" fmla="*/ 2147483647 h 1194"/>
                <a:gd name="T56" fmla="*/ 2147483647 w 606"/>
                <a:gd name="T57" fmla="*/ 2147483647 h 1194"/>
                <a:gd name="T58" fmla="*/ 2147483647 w 606"/>
                <a:gd name="T59" fmla="*/ 2147483647 h 1194"/>
                <a:gd name="T60" fmla="*/ 2147483647 w 606"/>
                <a:gd name="T61" fmla="*/ 2147483647 h 1194"/>
                <a:gd name="T62" fmla="*/ 2147483647 w 606"/>
                <a:gd name="T63" fmla="*/ 2147483647 h 1194"/>
                <a:gd name="T64" fmla="*/ 2147483647 w 606"/>
                <a:gd name="T65" fmla="*/ 2147483647 h 1194"/>
                <a:gd name="T66" fmla="*/ 2147483647 w 606"/>
                <a:gd name="T67" fmla="*/ 2147483647 h 1194"/>
                <a:gd name="T68" fmla="*/ 2147483647 w 606"/>
                <a:gd name="T69" fmla="*/ 2147483647 h 1194"/>
                <a:gd name="T70" fmla="*/ 2147483647 w 606"/>
                <a:gd name="T71" fmla="*/ 2147483647 h 1194"/>
                <a:gd name="T72" fmla="*/ 2147483647 w 606"/>
                <a:gd name="T73" fmla="*/ 2147483647 h 1194"/>
                <a:gd name="T74" fmla="*/ 2147483647 w 606"/>
                <a:gd name="T75" fmla="*/ 2147483647 h 1194"/>
                <a:gd name="T76" fmla="*/ 2147483647 w 606"/>
                <a:gd name="T77" fmla="*/ 2147483647 h 1194"/>
                <a:gd name="T78" fmla="*/ 2147483647 w 606"/>
                <a:gd name="T79" fmla="*/ 2147483647 h 1194"/>
                <a:gd name="T80" fmla="*/ 2147483647 w 606"/>
                <a:gd name="T81" fmla="*/ 2147483647 h 1194"/>
                <a:gd name="T82" fmla="*/ 2147483647 w 606"/>
                <a:gd name="T83" fmla="*/ 2147483647 h 1194"/>
                <a:gd name="T84" fmla="*/ 2147483647 w 606"/>
                <a:gd name="T85" fmla="*/ 2147483647 h 1194"/>
                <a:gd name="T86" fmla="*/ 2147483647 w 606"/>
                <a:gd name="T87" fmla="*/ 2147483647 h 1194"/>
                <a:gd name="T88" fmla="*/ 2147483647 w 606"/>
                <a:gd name="T89" fmla="*/ 2147483647 h 1194"/>
                <a:gd name="T90" fmla="*/ 2147483647 w 606"/>
                <a:gd name="T91" fmla="*/ 2147483647 h 1194"/>
                <a:gd name="T92" fmla="*/ 2147483647 w 606"/>
                <a:gd name="T93" fmla="*/ 2147483647 h 1194"/>
                <a:gd name="T94" fmla="*/ 2147483647 w 606"/>
                <a:gd name="T95" fmla="*/ 2147483647 h 1194"/>
                <a:gd name="T96" fmla="*/ 2147483647 w 606"/>
                <a:gd name="T97" fmla="*/ 2147483647 h 1194"/>
                <a:gd name="T98" fmla="*/ 2147483647 w 606"/>
                <a:gd name="T99" fmla="*/ 2147483647 h 1194"/>
                <a:gd name="T100" fmla="*/ 2147483647 w 606"/>
                <a:gd name="T101" fmla="*/ 2147483647 h 1194"/>
                <a:gd name="T102" fmla="*/ 2147483647 w 606"/>
                <a:gd name="T103" fmla="*/ 2147483647 h 1194"/>
                <a:gd name="T104" fmla="*/ 2147483647 w 606"/>
                <a:gd name="T105" fmla="*/ 2147483647 h 1194"/>
                <a:gd name="T106" fmla="*/ 2147483647 w 606"/>
                <a:gd name="T107" fmla="*/ 2147483647 h 1194"/>
                <a:gd name="T108" fmla="*/ 2147483647 w 606"/>
                <a:gd name="T109" fmla="*/ 2147483647 h 1194"/>
                <a:gd name="T110" fmla="*/ 2147483647 w 606"/>
                <a:gd name="T111" fmla="*/ 2147483647 h 1194"/>
                <a:gd name="T112" fmla="*/ 2147483647 w 606"/>
                <a:gd name="T113" fmla="*/ 2147483647 h 1194"/>
                <a:gd name="T114" fmla="*/ 2147483647 w 606"/>
                <a:gd name="T115" fmla="*/ 2147483647 h 1194"/>
                <a:gd name="T116" fmla="*/ 2147483647 w 606"/>
                <a:gd name="T117" fmla="*/ 2147483647 h 1194"/>
                <a:gd name="T118" fmla="*/ 2147483647 w 606"/>
                <a:gd name="T119" fmla="*/ 2147483647 h 1194"/>
                <a:gd name="T120" fmla="*/ 2147483647 w 606"/>
                <a:gd name="T121" fmla="*/ 2147483647 h 1194"/>
                <a:gd name="T122" fmla="*/ 2147483647 w 606"/>
                <a:gd name="T123" fmla="*/ 2147483647 h 119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606"/>
                <a:gd name="T187" fmla="*/ 0 h 1194"/>
                <a:gd name="T188" fmla="*/ 606 w 606"/>
                <a:gd name="T189" fmla="*/ 1194 h 119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606" h="1194">
                  <a:moveTo>
                    <a:pt x="6" y="48"/>
                  </a:moveTo>
                  <a:lnTo>
                    <a:pt x="0" y="60"/>
                  </a:lnTo>
                  <a:lnTo>
                    <a:pt x="0" y="72"/>
                  </a:lnTo>
                  <a:lnTo>
                    <a:pt x="12" y="96"/>
                  </a:lnTo>
                  <a:lnTo>
                    <a:pt x="18" y="102"/>
                  </a:lnTo>
                  <a:lnTo>
                    <a:pt x="24" y="114"/>
                  </a:lnTo>
                  <a:lnTo>
                    <a:pt x="36" y="120"/>
                  </a:lnTo>
                  <a:lnTo>
                    <a:pt x="42" y="132"/>
                  </a:lnTo>
                  <a:lnTo>
                    <a:pt x="48" y="126"/>
                  </a:lnTo>
                  <a:lnTo>
                    <a:pt x="54" y="126"/>
                  </a:lnTo>
                  <a:lnTo>
                    <a:pt x="54" y="156"/>
                  </a:lnTo>
                  <a:lnTo>
                    <a:pt x="66" y="180"/>
                  </a:lnTo>
                  <a:lnTo>
                    <a:pt x="84" y="198"/>
                  </a:lnTo>
                  <a:lnTo>
                    <a:pt x="90" y="210"/>
                  </a:lnTo>
                  <a:lnTo>
                    <a:pt x="108" y="210"/>
                  </a:lnTo>
                  <a:lnTo>
                    <a:pt x="108" y="216"/>
                  </a:lnTo>
                  <a:lnTo>
                    <a:pt x="120" y="228"/>
                  </a:lnTo>
                  <a:lnTo>
                    <a:pt x="126" y="222"/>
                  </a:lnTo>
                  <a:lnTo>
                    <a:pt x="132" y="210"/>
                  </a:lnTo>
                  <a:lnTo>
                    <a:pt x="132" y="204"/>
                  </a:lnTo>
                  <a:lnTo>
                    <a:pt x="138" y="192"/>
                  </a:lnTo>
                  <a:lnTo>
                    <a:pt x="150" y="192"/>
                  </a:lnTo>
                  <a:lnTo>
                    <a:pt x="162" y="198"/>
                  </a:lnTo>
                  <a:lnTo>
                    <a:pt x="186" y="222"/>
                  </a:lnTo>
                  <a:lnTo>
                    <a:pt x="180" y="222"/>
                  </a:lnTo>
                  <a:lnTo>
                    <a:pt x="174" y="228"/>
                  </a:lnTo>
                  <a:lnTo>
                    <a:pt x="174" y="234"/>
                  </a:lnTo>
                  <a:lnTo>
                    <a:pt x="198" y="246"/>
                  </a:lnTo>
                  <a:lnTo>
                    <a:pt x="216" y="252"/>
                  </a:lnTo>
                  <a:lnTo>
                    <a:pt x="228" y="258"/>
                  </a:lnTo>
                  <a:lnTo>
                    <a:pt x="228" y="270"/>
                  </a:lnTo>
                  <a:lnTo>
                    <a:pt x="222" y="282"/>
                  </a:lnTo>
                  <a:lnTo>
                    <a:pt x="210" y="288"/>
                  </a:lnTo>
                  <a:lnTo>
                    <a:pt x="204" y="300"/>
                  </a:lnTo>
                  <a:lnTo>
                    <a:pt x="198" y="306"/>
                  </a:lnTo>
                  <a:lnTo>
                    <a:pt x="180" y="306"/>
                  </a:lnTo>
                  <a:lnTo>
                    <a:pt x="174" y="300"/>
                  </a:lnTo>
                  <a:lnTo>
                    <a:pt x="150" y="300"/>
                  </a:lnTo>
                  <a:lnTo>
                    <a:pt x="156" y="306"/>
                  </a:lnTo>
                  <a:lnTo>
                    <a:pt x="156" y="324"/>
                  </a:lnTo>
                  <a:lnTo>
                    <a:pt x="168" y="330"/>
                  </a:lnTo>
                  <a:lnTo>
                    <a:pt x="174" y="336"/>
                  </a:lnTo>
                  <a:lnTo>
                    <a:pt x="210" y="354"/>
                  </a:lnTo>
                  <a:lnTo>
                    <a:pt x="222" y="366"/>
                  </a:lnTo>
                  <a:lnTo>
                    <a:pt x="234" y="372"/>
                  </a:lnTo>
                  <a:lnTo>
                    <a:pt x="240" y="378"/>
                  </a:lnTo>
                  <a:lnTo>
                    <a:pt x="252" y="378"/>
                  </a:lnTo>
                  <a:lnTo>
                    <a:pt x="252" y="408"/>
                  </a:lnTo>
                  <a:lnTo>
                    <a:pt x="258" y="414"/>
                  </a:lnTo>
                  <a:lnTo>
                    <a:pt x="270" y="414"/>
                  </a:lnTo>
                  <a:lnTo>
                    <a:pt x="282" y="420"/>
                  </a:lnTo>
                  <a:lnTo>
                    <a:pt x="288" y="426"/>
                  </a:lnTo>
                  <a:lnTo>
                    <a:pt x="294" y="426"/>
                  </a:lnTo>
                  <a:lnTo>
                    <a:pt x="294" y="450"/>
                  </a:lnTo>
                  <a:lnTo>
                    <a:pt x="306" y="474"/>
                  </a:lnTo>
                  <a:lnTo>
                    <a:pt x="324" y="486"/>
                  </a:lnTo>
                  <a:lnTo>
                    <a:pt x="342" y="504"/>
                  </a:lnTo>
                  <a:lnTo>
                    <a:pt x="348" y="522"/>
                  </a:lnTo>
                  <a:lnTo>
                    <a:pt x="366" y="522"/>
                  </a:lnTo>
                  <a:lnTo>
                    <a:pt x="366" y="528"/>
                  </a:lnTo>
                  <a:lnTo>
                    <a:pt x="372" y="534"/>
                  </a:lnTo>
                  <a:lnTo>
                    <a:pt x="384" y="558"/>
                  </a:lnTo>
                  <a:lnTo>
                    <a:pt x="396" y="570"/>
                  </a:lnTo>
                  <a:lnTo>
                    <a:pt x="408" y="570"/>
                  </a:lnTo>
                  <a:lnTo>
                    <a:pt x="414" y="576"/>
                  </a:lnTo>
                  <a:lnTo>
                    <a:pt x="426" y="582"/>
                  </a:lnTo>
                  <a:lnTo>
                    <a:pt x="432" y="588"/>
                  </a:lnTo>
                  <a:lnTo>
                    <a:pt x="432" y="600"/>
                  </a:lnTo>
                  <a:lnTo>
                    <a:pt x="426" y="606"/>
                  </a:lnTo>
                  <a:lnTo>
                    <a:pt x="420" y="606"/>
                  </a:lnTo>
                  <a:lnTo>
                    <a:pt x="414" y="612"/>
                  </a:lnTo>
                  <a:lnTo>
                    <a:pt x="408" y="612"/>
                  </a:lnTo>
                  <a:lnTo>
                    <a:pt x="432" y="636"/>
                  </a:lnTo>
                  <a:lnTo>
                    <a:pt x="456" y="648"/>
                  </a:lnTo>
                  <a:lnTo>
                    <a:pt x="462" y="654"/>
                  </a:lnTo>
                  <a:lnTo>
                    <a:pt x="468" y="654"/>
                  </a:lnTo>
                  <a:lnTo>
                    <a:pt x="450" y="690"/>
                  </a:lnTo>
                  <a:lnTo>
                    <a:pt x="456" y="690"/>
                  </a:lnTo>
                  <a:lnTo>
                    <a:pt x="468" y="702"/>
                  </a:lnTo>
                  <a:lnTo>
                    <a:pt x="468" y="708"/>
                  </a:lnTo>
                  <a:lnTo>
                    <a:pt x="456" y="720"/>
                  </a:lnTo>
                  <a:lnTo>
                    <a:pt x="450" y="720"/>
                  </a:lnTo>
                  <a:lnTo>
                    <a:pt x="450" y="762"/>
                  </a:lnTo>
                  <a:lnTo>
                    <a:pt x="456" y="762"/>
                  </a:lnTo>
                  <a:lnTo>
                    <a:pt x="468" y="774"/>
                  </a:lnTo>
                  <a:lnTo>
                    <a:pt x="480" y="798"/>
                  </a:lnTo>
                  <a:lnTo>
                    <a:pt x="480" y="804"/>
                  </a:lnTo>
                  <a:lnTo>
                    <a:pt x="468" y="816"/>
                  </a:lnTo>
                  <a:lnTo>
                    <a:pt x="462" y="816"/>
                  </a:lnTo>
                  <a:lnTo>
                    <a:pt x="462" y="828"/>
                  </a:lnTo>
                  <a:lnTo>
                    <a:pt x="468" y="834"/>
                  </a:lnTo>
                  <a:lnTo>
                    <a:pt x="468" y="864"/>
                  </a:lnTo>
                  <a:lnTo>
                    <a:pt x="474" y="870"/>
                  </a:lnTo>
                  <a:lnTo>
                    <a:pt x="474" y="900"/>
                  </a:lnTo>
                  <a:lnTo>
                    <a:pt x="462" y="894"/>
                  </a:lnTo>
                  <a:lnTo>
                    <a:pt x="444" y="894"/>
                  </a:lnTo>
                  <a:lnTo>
                    <a:pt x="438" y="900"/>
                  </a:lnTo>
                  <a:lnTo>
                    <a:pt x="438" y="918"/>
                  </a:lnTo>
                  <a:lnTo>
                    <a:pt x="408" y="918"/>
                  </a:lnTo>
                  <a:lnTo>
                    <a:pt x="408" y="942"/>
                  </a:lnTo>
                  <a:lnTo>
                    <a:pt x="366" y="942"/>
                  </a:lnTo>
                  <a:lnTo>
                    <a:pt x="366" y="966"/>
                  </a:lnTo>
                  <a:lnTo>
                    <a:pt x="378" y="990"/>
                  </a:lnTo>
                  <a:lnTo>
                    <a:pt x="396" y="1008"/>
                  </a:lnTo>
                  <a:lnTo>
                    <a:pt x="396" y="1020"/>
                  </a:lnTo>
                  <a:lnTo>
                    <a:pt x="390" y="1014"/>
                  </a:lnTo>
                  <a:lnTo>
                    <a:pt x="378" y="1008"/>
                  </a:lnTo>
                  <a:lnTo>
                    <a:pt x="372" y="1002"/>
                  </a:lnTo>
                  <a:lnTo>
                    <a:pt x="360" y="996"/>
                  </a:lnTo>
                  <a:lnTo>
                    <a:pt x="348" y="996"/>
                  </a:lnTo>
                  <a:lnTo>
                    <a:pt x="342" y="1002"/>
                  </a:lnTo>
                  <a:lnTo>
                    <a:pt x="342" y="1008"/>
                  </a:lnTo>
                  <a:lnTo>
                    <a:pt x="306" y="1008"/>
                  </a:lnTo>
                  <a:lnTo>
                    <a:pt x="312" y="1014"/>
                  </a:lnTo>
                  <a:lnTo>
                    <a:pt x="318" y="1014"/>
                  </a:lnTo>
                  <a:lnTo>
                    <a:pt x="324" y="1020"/>
                  </a:lnTo>
                  <a:lnTo>
                    <a:pt x="324" y="1026"/>
                  </a:lnTo>
                  <a:lnTo>
                    <a:pt x="312" y="1032"/>
                  </a:lnTo>
                  <a:lnTo>
                    <a:pt x="294" y="1032"/>
                  </a:lnTo>
                  <a:lnTo>
                    <a:pt x="276" y="1038"/>
                  </a:lnTo>
                  <a:lnTo>
                    <a:pt x="270" y="1050"/>
                  </a:lnTo>
                  <a:lnTo>
                    <a:pt x="270" y="1056"/>
                  </a:lnTo>
                  <a:lnTo>
                    <a:pt x="288" y="1074"/>
                  </a:lnTo>
                  <a:lnTo>
                    <a:pt x="300" y="1080"/>
                  </a:lnTo>
                  <a:lnTo>
                    <a:pt x="306" y="1086"/>
                  </a:lnTo>
                  <a:lnTo>
                    <a:pt x="312" y="1086"/>
                  </a:lnTo>
                  <a:lnTo>
                    <a:pt x="294" y="1104"/>
                  </a:lnTo>
                  <a:lnTo>
                    <a:pt x="294" y="1110"/>
                  </a:lnTo>
                  <a:lnTo>
                    <a:pt x="300" y="1116"/>
                  </a:lnTo>
                  <a:lnTo>
                    <a:pt x="300" y="1128"/>
                  </a:lnTo>
                  <a:lnTo>
                    <a:pt x="306" y="1140"/>
                  </a:lnTo>
                  <a:lnTo>
                    <a:pt x="306" y="1152"/>
                  </a:lnTo>
                  <a:lnTo>
                    <a:pt x="312" y="1158"/>
                  </a:lnTo>
                  <a:lnTo>
                    <a:pt x="294" y="1176"/>
                  </a:lnTo>
                  <a:lnTo>
                    <a:pt x="294" y="1188"/>
                  </a:lnTo>
                  <a:lnTo>
                    <a:pt x="306" y="1194"/>
                  </a:lnTo>
                  <a:lnTo>
                    <a:pt x="318" y="1194"/>
                  </a:lnTo>
                  <a:lnTo>
                    <a:pt x="330" y="1188"/>
                  </a:lnTo>
                  <a:lnTo>
                    <a:pt x="354" y="1164"/>
                  </a:lnTo>
                  <a:lnTo>
                    <a:pt x="366" y="1158"/>
                  </a:lnTo>
                  <a:lnTo>
                    <a:pt x="378" y="1158"/>
                  </a:lnTo>
                  <a:lnTo>
                    <a:pt x="384" y="1134"/>
                  </a:lnTo>
                  <a:lnTo>
                    <a:pt x="384" y="1110"/>
                  </a:lnTo>
                  <a:lnTo>
                    <a:pt x="396" y="1110"/>
                  </a:lnTo>
                  <a:lnTo>
                    <a:pt x="402" y="1116"/>
                  </a:lnTo>
                  <a:lnTo>
                    <a:pt x="414" y="1116"/>
                  </a:lnTo>
                  <a:lnTo>
                    <a:pt x="426" y="1104"/>
                  </a:lnTo>
                  <a:lnTo>
                    <a:pt x="426" y="1092"/>
                  </a:lnTo>
                  <a:lnTo>
                    <a:pt x="420" y="1086"/>
                  </a:lnTo>
                  <a:lnTo>
                    <a:pt x="414" y="1074"/>
                  </a:lnTo>
                  <a:lnTo>
                    <a:pt x="408" y="1068"/>
                  </a:lnTo>
                  <a:lnTo>
                    <a:pt x="408" y="1062"/>
                  </a:lnTo>
                  <a:lnTo>
                    <a:pt x="414" y="1056"/>
                  </a:lnTo>
                  <a:lnTo>
                    <a:pt x="426" y="1056"/>
                  </a:lnTo>
                  <a:lnTo>
                    <a:pt x="438" y="1050"/>
                  </a:lnTo>
                  <a:lnTo>
                    <a:pt x="444" y="1044"/>
                  </a:lnTo>
                  <a:lnTo>
                    <a:pt x="450" y="1044"/>
                  </a:lnTo>
                  <a:lnTo>
                    <a:pt x="456" y="1050"/>
                  </a:lnTo>
                  <a:lnTo>
                    <a:pt x="468" y="1050"/>
                  </a:lnTo>
                  <a:lnTo>
                    <a:pt x="480" y="1044"/>
                  </a:lnTo>
                  <a:lnTo>
                    <a:pt x="498" y="1038"/>
                  </a:lnTo>
                  <a:lnTo>
                    <a:pt x="546" y="1014"/>
                  </a:lnTo>
                  <a:lnTo>
                    <a:pt x="582" y="978"/>
                  </a:lnTo>
                  <a:lnTo>
                    <a:pt x="588" y="960"/>
                  </a:lnTo>
                  <a:lnTo>
                    <a:pt x="594" y="936"/>
                  </a:lnTo>
                  <a:lnTo>
                    <a:pt x="606" y="876"/>
                  </a:lnTo>
                  <a:lnTo>
                    <a:pt x="606" y="846"/>
                  </a:lnTo>
                  <a:lnTo>
                    <a:pt x="600" y="834"/>
                  </a:lnTo>
                  <a:lnTo>
                    <a:pt x="576" y="810"/>
                  </a:lnTo>
                  <a:lnTo>
                    <a:pt x="594" y="804"/>
                  </a:lnTo>
                  <a:lnTo>
                    <a:pt x="594" y="774"/>
                  </a:lnTo>
                  <a:lnTo>
                    <a:pt x="588" y="756"/>
                  </a:lnTo>
                  <a:lnTo>
                    <a:pt x="588" y="744"/>
                  </a:lnTo>
                  <a:lnTo>
                    <a:pt x="570" y="708"/>
                  </a:lnTo>
                  <a:lnTo>
                    <a:pt x="564" y="690"/>
                  </a:lnTo>
                  <a:lnTo>
                    <a:pt x="558" y="684"/>
                  </a:lnTo>
                  <a:lnTo>
                    <a:pt x="552" y="672"/>
                  </a:lnTo>
                  <a:lnTo>
                    <a:pt x="558" y="666"/>
                  </a:lnTo>
                  <a:lnTo>
                    <a:pt x="558" y="642"/>
                  </a:lnTo>
                  <a:lnTo>
                    <a:pt x="522" y="606"/>
                  </a:lnTo>
                  <a:lnTo>
                    <a:pt x="486" y="576"/>
                  </a:lnTo>
                  <a:lnTo>
                    <a:pt x="456" y="552"/>
                  </a:lnTo>
                  <a:lnTo>
                    <a:pt x="432" y="534"/>
                  </a:lnTo>
                  <a:lnTo>
                    <a:pt x="420" y="528"/>
                  </a:lnTo>
                  <a:lnTo>
                    <a:pt x="402" y="516"/>
                  </a:lnTo>
                  <a:lnTo>
                    <a:pt x="390" y="510"/>
                  </a:lnTo>
                  <a:lnTo>
                    <a:pt x="384" y="504"/>
                  </a:lnTo>
                  <a:lnTo>
                    <a:pt x="384" y="468"/>
                  </a:lnTo>
                  <a:lnTo>
                    <a:pt x="336" y="420"/>
                  </a:lnTo>
                  <a:lnTo>
                    <a:pt x="306" y="384"/>
                  </a:lnTo>
                  <a:lnTo>
                    <a:pt x="288" y="354"/>
                  </a:lnTo>
                  <a:lnTo>
                    <a:pt x="282" y="336"/>
                  </a:lnTo>
                  <a:lnTo>
                    <a:pt x="282" y="318"/>
                  </a:lnTo>
                  <a:lnTo>
                    <a:pt x="276" y="306"/>
                  </a:lnTo>
                  <a:lnTo>
                    <a:pt x="276" y="282"/>
                  </a:lnTo>
                  <a:lnTo>
                    <a:pt x="282" y="276"/>
                  </a:lnTo>
                  <a:lnTo>
                    <a:pt x="294" y="252"/>
                  </a:lnTo>
                  <a:lnTo>
                    <a:pt x="294" y="240"/>
                  </a:lnTo>
                  <a:lnTo>
                    <a:pt x="300" y="240"/>
                  </a:lnTo>
                  <a:lnTo>
                    <a:pt x="312" y="228"/>
                  </a:lnTo>
                  <a:lnTo>
                    <a:pt x="324" y="222"/>
                  </a:lnTo>
                  <a:lnTo>
                    <a:pt x="336" y="210"/>
                  </a:lnTo>
                  <a:lnTo>
                    <a:pt x="336" y="204"/>
                  </a:lnTo>
                  <a:lnTo>
                    <a:pt x="342" y="198"/>
                  </a:lnTo>
                  <a:lnTo>
                    <a:pt x="372" y="198"/>
                  </a:lnTo>
                  <a:lnTo>
                    <a:pt x="384" y="186"/>
                  </a:lnTo>
                  <a:lnTo>
                    <a:pt x="390" y="174"/>
                  </a:lnTo>
                  <a:lnTo>
                    <a:pt x="390" y="156"/>
                  </a:lnTo>
                  <a:lnTo>
                    <a:pt x="396" y="144"/>
                  </a:lnTo>
                  <a:lnTo>
                    <a:pt x="390" y="144"/>
                  </a:lnTo>
                  <a:lnTo>
                    <a:pt x="384" y="138"/>
                  </a:lnTo>
                  <a:lnTo>
                    <a:pt x="354" y="138"/>
                  </a:lnTo>
                  <a:lnTo>
                    <a:pt x="342" y="132"/>
                  </a:lnTo>
                  <a:lnTo>
                    <a:pt x="336" y="120"/>
                  </a:lnTo>
                  <a:lnTo>
                    <a:pt x="330" y="114"/>
                  </a:lnTo>
                  <a:lnTo>
                    <a:pt x="312" y="114"/>
                  </a:lnTo>
                  <a:lnTo>
                    <a:pt x="312" y="96"/>
                  </a:lnTo>
                  <a:lnTo>
                    <a:pt x="300" y="90"/>
                  </a:lnTo>
                  <a:lnTo>
                    <a:pt x="294" y="72"/>
                  </a:lnTo>
                  <a:lnTo>
                    <a:pt x="312" y="54"/>
                  </a:lnTo>
                  <a:lnTo>
                    <a:pt x="312" y="48"/>
                  </a:lnTo>
                  <a:lnTo>
                    <a:pt x="306" y="42"/>
                  </a:lnTo>
                  <a:lnTo>
                    <a:pt x="276" y="42"/>
                  </a:lnTo>
                  <a:lnTo>
                    <a:pt x="264" y="30"/>
                  </a:lnTo>
                  <a:lnTo>
                    <a:pt x="234" y="36"/>
                  </a:lnTo>
                  <a:lnTo>
                    <a:pt x="204" y="0"/>
                  </a:lnTo>
                  <a:lnTo>
                    <a:pt x="198" y="0"/>
                  </a:lnTo>
                  <a:lnTo>
                    <a:pt x="192" y="6"/>
                  </a:lnTo>
                  <a:lnTo>
                    <a:pt x="180" y="12"/>
                  </a:lnTo>
                  <a:lnTo>
                    <a:pt x="174" y="18"/>
                  </a:lnTo>
                  <a:lnTo>
                    <a:pt x="174" y="30"/>
                  </a:lnTo>
                  <a:lnTo>
                    <a:pt x="168" y="42"/>
                  </a:lnTo>
                  <a:lnTo>
                    <a:pt x="168" y="48"/>
                  </a:lnTo>
                  <a:lnTo>
                    <a:pt x="150" y="48"/>
                  </a:lnTo>
                  <a:lnTo>
                    <a:pt x="144" y="54"/>
                  </a:lnTo>
                  <a:lnTo>
                    <a:pt x="138" y="48"/>
                  </a:lnTo>
                  <a:lnTo>
                    <a:pt x="120" y="48"/>
                  </a:lnTo>
                  <a:lnTo>
                    <a:pt x="132" y="60"/>
                  </a:lnTo>
                  <a:lnTo>
                    <a:pt x="132" y="72"/>
                  </a:lnTo>
                  <a:lnTo>
                    <a:pt x="114" y="72"/>
                  </a:lnTo>
                  <a:lnTo>
                    <a:pt x="108" y="66"/>
                  </a:lnTo>
                  <a:lnTo>
                    <a:pt x="96" y="48"/>
                  </a:lnTo>
                  <a:lnTo>
                    <a:pt x="90" y="48"/>
                  </a:lnTo>
                  <a:lnTo>
                    <a:pt x="90" y="66"/>
                  </a:lnTo>
                  <a:lnTo>
                    <a:pt x="72" y="48"/>
                  </a:lnTo>
                  <a:lnTo>
                    <a:pt x="66" y="54"/>
                  </a:lnTo>
                  <a:lnTo>
                    <a:pt x="60" y="66"/>
                  </a:lnTo>
                  <a:lnTo>
                    <a:pt x="54" y="72"/>
                  </a:lnTo>
                  <a:lnTo>
                    <a:pt x="42" y="72"/>
                  </a:lnTo>
                  <a:lnTo>
                    <a:pt x="18" y="48"/>
                  </a:lnTo>
                  <a:lnTo>
                    <a:pt x="6" y="48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5" name="Vereinigte Arababische Emirate" descr="© INSCALE GmbH, 05.05.2010&#10;http://www.presentationload.com/">
              <a:extLst>
                <a:ext uri="{FF2B5EF4-FFF2-40B4-BE49-F238E27FC236}">
                  <a16:creationId xmlns:a16="http://schemas.microsoft.com/office/drawing/2014/main" id="{24C7ECA9-960C-47D6-A98A-BD8E2121FEB7}"/>
                </a:ext>
              </a:extLst>
            </p:cNvPr>
            <p:cNvSpPr>
              <a:spLocks/>
            </p:cNvSpPr>
            <p:nvPr/>
          </p:nvSpPr>
          <p:spPr bwMode="gray">
            <a:xfrm>
              <a:off x="5559396" y="3402761"/>
              <a:ext cx="133281" cy="127010"/>
            </a:xfrm>
            <a:custGeom>
              <a:avLst/>
              <a:gdLst>
                <a:gd name="T0" fmla="*/ 2147483647 w 336"/>
                <a:gd name="T1" fmla="*/ 2147483647 h 318"/>
                <a:gd name="T2" fmla="*/ 2147483647 w 336"/>
                <a:gd name="T3" fmla="*/ 2147483647 h 318"/>
                <a:gd name="T4" fmla="*/ 2147483647 w 336"/>
                <a:gd name="T5" fmla="*/ 2147483647 h 318"/>
                <a:gd name="T6" fmla="*/ 2147483647 w 336"/>
                <a:gd name="T7" fmla="*/ 2147483647 h 318"/>
                <a:gd name="T8" fmla="*/ 2147483647 w 336"/>
                <a:gd name="T9" fmla="*/ 2147483647 h 318"/>
                <a:gd name="T10" fmla="*/ 2147483647 w 336"/>
                <a:gd name="T11" fmla="*/ 0 h 318"/>
                <a:gd name="T12" fmla="*/ 2147483647 w 336"/>
                <a:gd name="T13" fmla="*/ 2147483647 h 318"/>
                <a:gd name="T14" fmla="*/ 2147483647 w 336"/>
                <a:gd name="T15" fmla="*/ 2147483647 h 318"/>
                <a:gd name="T16" fmla="*/ 2147483647 w 336"/>
                <a:gd name="T17" fmla="*/ 2147483647 h 318"/>
                <a:gd name="T18" fmla="*/ 2147483647 w 336"/>
                <a:gd name="T19" fmla="*/ 2147483647 h 318"/>
                <a:gd name="T20" fmla="*/ 2147483647 w 336"/>
                <a:gd name="T21" fmla="*/ 2147483647 h 318"/>
                <a:gd name="T22" fmla="*/ 2147483647 w 336"/>
                <a:gd name="T23" fmla="*/ 2147483647 h 318"/>
                <a:gd name="T24" fmla="*/ 2147483647 w 336"/>
                <a:gd name="T25" fmla="*/ 2147483647 h 318"/>
                <a:gd name="T26" fmla="*/ 2147483647 w 336"/>
                <a:gd name="T27" fmla="*/ 2147483647 h 318"/>
                <a:gd name="T28" fmla="*/ 2147483647 w 336"/>
                <a:gd name="T29" fmla="*/ 2147483647 h 318"/>
                <a:gd name="T30" fmla="*/ 2147483647 w 336"/>
                <a:gd name="T31" fmla="*/ 2147483647 h 318"/>
                <a:gd name="T32" fmla="*/ 2147483647 w 336"/>
                <a:gd name="T33" fmla="*/ 2147483647 h 318"/>
                <a:gd name="T34" fmla="*/ 2147483647 w 336"/>
                <a:gd name="T35" fmla="*/ 2147483647 h 318"/>
                <a:gd name="T36" fmla="*/ 0 w 336"/>
                <a:gd name="T37" fmla="*/ 2147483647 h 318"/>
                <a:gd name="T38" fmla="*/ 2147483647 w 336"/>
                <a:gd name="T39" fmla="*/ 2147483647 h 318"/>
                <a:gd name="T40" fmla="*/ 2147483647 w 336"/>
                <a:gd name="T41" fmla="*/ 2147483647 h 318"/>
                <a:gd name="T42" fmla="*/ 2147483647 w 336"/>
                <a:gd name="T43" fmla="*/ 2147483647 h 318"/>
                <a:gd name="T44" fmla="*/ 2147483647 w 336"/>
                <a:gd name="T45" fmla="*/ 2147483647 h 318"/>
                <a:gd name="T46" fmla="*/ 2147483647 w 336"/>
                <a:gd name="T47" fmla="*/ 2147483647 h 318"/>
                <a:gd name="T48" fmla="*/ 2147483647 w 336"/>
                <a:gd name="T49" fmla="*/ 2147483647 h 318"/>
                <a:gd name="T50" fmla="*/ 2147483647 w 336"/>
                <a:gd name="T51" fmla="*/ 2147483647 h 318"/>
                <a:gd name="T52" fmla="*/ 2147483647 w 336"/>
                <a:gd name="T53" fmla="*/ 2147483647 h 318"/>
                <a:gd name="T54" fmla="*/ 2147483647 w 336"/>
                <a:gd name="T55" fmla="*/ 2147483647 h 318"/>
                <a:gd name="T56" fmla="*/ 2147483647 w 336"/>
                <a:gd name="T57" fmla="*/ 2147483647 h 318"/>
                <a:gd name="T58" fmla="*/ 2147483647 w 336"/>
                <a:gd name="T59" fmla="*/ 2147483647 h 318"/>
                <a:gd name="T60" fmla="*/ 2147483647 w 336"/>
                <a:gd name="T61" fmla="*/ 2147483647 h 318"/>
                <a:gd name="T62" fmla="*/ 2147483647 w 336"/>
                <a:gd name="T63" fmla="*/ 2147483647 h 318"/>
                <a:gd name="T64" fmla="*/ 2147483647 w 336"/>
                <a:gd name="T65" fmla="*/ 2147483647 h 318"/>
                <a:gd name="T66" fmla="*/ 2147483647 w 336"/>
                <a:gd name="T67" fmla="*/ 2147483647 h 318"/>
                <a:gd name="T68" fmla="*/ 2147483647 w 336"/>
                <a:gd name="T69" fmla="*/ 2147483647 h 31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36"/>
                <a:gd name="T106" fmla="*/ 0 h 318"/>
                <a:gd name="T107" fmla="*/ 336 w 336"/>
                <a:gd name="T108" fmla="*/ 318 h 31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36" h="318">
                  <a:moveTo>
                    <a:pt x="300" y="120"/>
                  </a:moveTo>
                  <a:lnTo>
                    <a:pt x="306" y="120"/>
                  </a:lnTo>
                  <a:lnTo>
                    <a:pt x="306" y="126"/>
                  </a:lnTo>
                  <a:lnTo>
                    <a:pt x="312" y="138"/>
                  </a:lnTo>
                  <a:lnTo>
                    <a:pt x="336" y="132"/>
                  </a:lnTo>
                  <a:lnTo>
                    <a:pt x="330" y="120"/>
                  </a:lnTo>
                  <a:lnTo>
                    <a:pt x="324" y="102"/>
                  </a:lnTo>
                  <a:lnTo>
                    <a:pt x="324" y="60"/>
                  </a:lnTo>
                  <a:lnTo>
                    <a:pt x="330" y="42"/>
                  </a:lnTo>
                  <a:lnTo>
                    <a:pt x="330" y="6"/>
                  </a:lnTo>
                  <a:lnTo>
                    <a:pt x="324" y="0"/>
                  </a:lnTo>
                  <a:lnTo>
                    <a:pt x="318" y="0"/>
                  </a:lnTo>
                  <a:lnTo>
                    <a:pt x="312" y="6"/>
                  </a:lnTo>
                  <a:lnTo>
                    <a:pt x="306" y="18"/>
                  </a:lnTo>
                  <a:lnTo>
                    <a:pt x="300" y="36"/>
                  </a:lnTo>
                  <a:lnTo>
                    <a:pt x="288" y="60"/>
                  </a:lnTo>
                  <a:lnTo>
                    <a:pt x="282" y="66"/>
                  </a:lnTo>
                  <a:lnTo>
                    <a:pt x="282" y="72"/>
                  </a:lnTo>
                  <a:lnTo>
                    <a:pt x="276" y="72"/>
                  </a:lnTo>
                  <a:lnTo>
                    <a:pt x="264" y="78"/>
                  </a:lnTo>
                  <a:lnTo>
                    <a:pt x="234" y="108"/>
                  </a:lnTo>
                  <a:lnTo>
                    <a:pt x="228" y="120"/>
                  </a:lnTo>
                  <a:lnTo>
                    <a:pt x="216" y="132"/>
                  </a:lnTo>
                  <a:lnTo>
                    <a:pt x="204" y="138"/>
                  </a:lnTo>
                  <a:lnTo>
                    <a:pt x="198" y="150"/>
                  </a:lnTo>
                  <a:lnTo>
                    <a:pt x="198" y="168"/>
                  </a:lnTo>
                  <a:lnTo>
                    <a:pt x="192" y="180"/>
                  </a:lnTo>
                  <a:lnTo>
                    <a:pt x="192" y="186"/>
                  </a:lnTo>
                  <a:lnTo>
                    <a:pt x="186" y="192"/>
                  </a:lnTo>
                  <a:lnTo>
                    <a:pt x="150" y="192"/>
                  </a:lnTo>
                  <a:lnTo>
                    <a:pt x="132" y="186"/>
                  </a:lnTo>
                  <a:lnTo>
                    <a:pt x="90" y="186"/>
                  </a:lnTo>
                  <a:lnTo>
                    <a:pt x="72" y="192"/>
                  </a:lnTo>
                  <a:lnTo>
                    <a:pt x="48" y="204"/>
                  </a:lnTo>
                  <a:lnTo>
                    <a:pt x="24" y="204"/>
                  </a:lnTo>
                  <a:lnTo>
                    <a:pt x="12" y="192"/>
                  </a:lnTo>
                  <a:lnTo>
                    <a:pt x="0" y="186"/>
                  </a:lnTo>
                  <a:lnTo>
                    <a:pt x="0" y="198"/>
                  </a:lnTo>
                  <a:lnTo>
                    <a:pt x="18" y="216"/>
                  </a:lnTo>
                  <a:lnTo>
                    <a:pt x="30" y="240"/>
                  </a:lnTo>
                  <a:lnTo>
                    <a:pt x="54" y="264"/>
                  </a:lnTo>
                  <a:lnTo>
                    <a:pt x="60" y="276"/>
                  </a:lnTo>
                  <a:lnTo>
                    <a:pt x="72" y="282"/>
                  </a:lnTo>
                  <a:lnTo>
                    <a:pt x="78" y="294"/>
                  </a:lnTo>
                  <a:lnTo>
                    <a:pt x="96" y="294"/>
                  </a:lnTo>
                  <a:lnTo>
                    <a:pt x="132" y="300"/>
                  </a:lnTo>
                  <a:lnTo>
                    <a:pt x="228" y="312"/>
                  </a:lnTo>
                  <a:lnTo>
                    <a:pt x="270" y="318"/>
                  </a:lnTo>
                  <a:lnTo>
                    <a:pt x="264" y="306"/>
                  </a:lnTo>
                  <a:lnTo>
                    <a:pt x="258" y="300"/>
                  </a:lnTo>
                  <a:lnTo>
                    <a:pt x="252" y="288"/>
                  </a:lnTo>
                  <a:lnTo>
                    <a:pt x="252" y="276"/>
                  </a:lnTo>
                  <a:lnTo>
                    <a:pt x="258" y="270"/>
                  </a:lnTo>
                  <a:lnTo>
                    <a:pt x="264" y="258"/>
                  </a:lnTo>
                  <a:lnTo>
                    <a:pt x="270" y="252"/>
                  </a:lnTo>
                  <a:lnTo>
                    <a:pt x="276" y="240"/>
                  </a:lnTo>
                  <a:lnTo>
                    <a:pt x="276" y="228"/>
                  </a:lnTo>
                  <a:lnTo>
                    <a:pt x="282" y="216"/>
                  </a:lnTo>
                  <a:lnTo>
                    <a:pt x="282" y="204"/>
                  </a:lnTo>
                  <a:lnTo>
                    <a:pt x="288" y="198"/>
                  </a:lnTo>
                  <a:lnTo>
                    <a:pt x="288" y="192"/>
                  </a:lnTo>
                  <a:lnTo>
                    <a:pt x="300" y="192"/>
                  </a:lnTo>
                  <a:lnTo>
                    <a:pt x="300" y="198"/>
                  </a:lnTo>
                  <a:lnTo>
                    <a:pt x="306" y="198"/>
                  </a:lnTo>
                  <a:lnTo>
                    <a:pt x="306" y="192"/>
                  </a:lnTo>
                  <a:lnTo>
                    <a:pt x="288" y="174"/>
                  </a:lnTo>
                  <a:lnTo>
                    <a:pt x="288" y="144"/>
                  </a:lnTo>
                  <a:lnTo>
                    <a:pt x="294" y="132"/>
                  </a:lnTo>
                  <a:lnTo>
                    <a:pt x="294" y="126"/>
                  </a:lnTo>
                  <a:lnTo>
                    <a:pt x="300" y="120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6" name="Venezuela" descr="© INSCALE GmbH, 05.05.2010&#10;http://www.presentationload.com/">
              <a:extLst>
                <a:ext uri="{FF2B5EF4-FFF2-40B4-BE49-F238E27FC236}">
                  <a16:creationId xmlns:a16="http://schemas.microsoft.com/office/drawing/2014/main" id="{ADE3FA48-96BB-45B5-B2EC-4E8DD85B8283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2061136" y="3862192"/>
              <a:ext cx="379462" cy="370054"/>
            </a:xfrm>
            <a:custGeom>
              <a:avLst/>
              <a:gdLst>
                <a:gd name="T0" fmla="*/ 2147483647 w 954"/>
                <a:gd name="T1" fmla="*/ 2147483647 h 930"/>
                <a:gd name="T2" fmla="*/ 2147483647 w 954"/>
                <a:gd name="T3" fmla="*/ 2147483647 h 930"/>
                <a:gd name="T4" fmla="*/ 2147483647 w 954"/>
                <a:gd name="T5" fmla="*/ 2147483647 h 930"/>
                <a:gd name="T6" fmla="*/ 2147483647 w 954"/>
                <a:gd name="T7" fmla="*/ 2147483647 h 930"/>
                <a:gd name="T8" fmla="*/ 2147483647 w 954"/>
                <a:gd name="T9" fmla="*/ 2147483647 h 930"/>
                <a:gd name="T10" fmla="*/ 2147483647 w 954"/>
                <a:gd name="T11" fmla="*/ 2147483647 h 930"/>
                <a:gd name="T12" fmla="*/ 2147483647 w 954"/>
                <a:gd name="T13" fmla="*/ 2147483647 h 930"/>
                <a:gd name="T14" fmla="*/ 2147483647 w 954"/>
                <a:gd name="T15" fmla="*/ 2147483647 h 930"/>
                <a:gd name="T16" fmla="*/ 2147483647 w 954"/>
                <a:gd name="T17" fmla="*/ 2147483647 h 930"/>
                <a:gd name="T18" fmla="*/ 2147483647 w 954"/>
                <a:gd name="T19" fmla="*/ 2147483647 h 930"/>
                <a:gd name="T20" fmla="*/ 2147483647 w 954"/>
                <a:gd name="T21" fmla="*/ 2147483647 h 930"/>
                <a:gd name="T22" fmla="*/ 2147483647 w 954"/>
                <a:gd name="T23" fmla="*/ 2147483647 h 930"/>
                <a:gd name="T24" fmla="*/ 2147483647 w 954"/>
                <a:gd name="T25" fmla="*/ 2147483647 h 930"/>
                <a:gd name="T26" fmla="*/ 2147483647 w 954"/>
                <a:gd name="T27" fmla="*/ 2147483647 h 930"/>
                <a:gd name="T28" fmla="*/ 2147483647 w 954"/>
                <a:gd name="T29" fmla="*/ 2147483647 h 930"/>
                <a:gd name="T30" fmla="*/ 2147483647 w 954"/>
                <a:gd name="T31" fmla="*/ 2147483647 h 930"/>
                <a:gd name="T32" fmla="*/ 2147483647 w 954"/>
                <a:gd name="T33" fmla="*/ 2147483647 h 930"/>
                <a:gd name="T34" fmla="*/ 2147483647 w 954"/>
                <a:gd name="T35" fmla="*/ 2147483647 h 930"/>
                <a:gd name="T36" fmla="*/ 2147483647 w 954"/>
                <a:gd name="T37" fmla="*/ 2147483647 h 930"/>
                <a:gd name="T38" fmla="*/ 2147483647 w 954"/>
                <a:gd name="T39" fmla="*/ 2147483647 h 930"/>
                <a:gd name="T40" fmla="*/ 2147483647 w 954"/>
                <a:gd name="T41" fmla="*/ 2147483647 h 930"/>
                <a:gd name="T42" fmla="*/ 2147483647 w 954"/>
                <a:gd name="T43" fmla="*/ 2147483647 h 930"/>
                <a:gd name="T44" fmla="*/ 2147483647 w 954"/>
                <a:gd name="T45" fmla="*/ 2147483647 h 930"/>
                <a:gd name="T46" fmla="*/ 2147483647 w 954"/>
                <a:gd name="T47" fmla="*/ 2147483647 h 930"/>
                <a:gd name="T48" fmla="*/ 2147483647 w 954"/>
                <a:gd name="T49" fmla="*/ 2147483647 h 930"/>
                <a:gd name="T50" fmla="*/ 0 w 954"/>
                <a:gd name="T51" fmla="*/ 2147483647 h 930"/>
                <a:gd name="T52" fmla="*/ 2147483647 w 954"/>
                <a:gd name="T53" fmla="*/ 2147483647 h 930"/>
                <a:gd name="T54" fmla="*/ 2147483647 w 954"/>
                <a:gd name="T55" fmla="*/ 2147483647 h 930"/>
                <a:gd name="T56" fmla="*/ 2147483647 w 954"/>
                <a:gd name="T57" fmla="*/ 2147483647 h 930"/>
                <a:gd name="T58" fmla="*/ 2147483647 w 954"/>
                <a:gd name="T59" fmla="*/ 2147483647 h 930"/>
                <a:gd name="T60" fmla="*/ 2147483647 w 954"/>
                <a:gd name="T61" fmla="*/ 2147483647 h 930"/>
                <a:gd name="T62" fmla="*/ 2147483647 w 954"/>
                <a:gd name="T63" fmla="*/ 2147483647 h 930"/>
                <a:gd name="T64" fmla="*/ 2147483647 w 954"/>
                <a:gd name="T65" fmla="*/ 2147483647 h 930"/>
                <a:gd name="T66" fmla="*/ 2147483647 w 954"/>
                <a:gd name="T67" fmla="*/ 2147483647 h 930"/>
                <a:gd name="T68" fmla="*/ 2147483647 w 954"/>
                <a:gd name="T69" fmla="*/ 2147483647 h 930"/>
                <a:gd name="T70" fmla="*/ 2147483647 w 954"/>
                <a:gd name="T71" fmla="*/ 2147483647 h 930"/>
                <a:gd name="T72" fmla="*/ 2147483647 w 954"/>
                <a:gd name="T73" fmla="*/ 2147483647 h 930"/>
                <a:gd name="T74" fmla="*/ 2147483647 w 954"/>
                <a:gd name="T75" fmla="*/ 2147483647 h 930"/>
                <a:gd name="T76" fmla="*/ 2147483647 w 954"/>
                <a:gd name="T77" fmla="*/ 2147483647 h 930"/>
                <a:gd name="T78" fmla="*/ 2147483647 w 954"/>
                <a:gd name="T79" fmla="*/ 2147483647 h 930"/>
                <a:gd name="T80" fmla="*/ 2147483647 w 954"/>
                <a:gd name="T81" fmla="*/ 2147483647 h 930"/>
                <a:gd name="T82" fmla="*/ 2147483647 w 954"/>
                <a:gd name="T83" fmla="*/ 2147483647 h 930"/>
                <a:gd name="T84" fmla="*/ 2147483647 w 954"/>
                <a:gd name="T85" fmla="*/ 2147483647 h 930"/>
                <a:gd name="T86" fmla="*/ 2147483647 w 954"/>
                <a:gd name="T87" fmla="*/ 2147483647 h 930"/>
                <a:gd name="T88" fmla="*/ 2147483647 w 954"/>
                <a:gd name="T89" fmla="*/ 2147483647 h 930"/>
                <a:gd name="T90" fmla="*/ 2147483647 w 954"/>
                <a:gd name="T91" fmla="*/ 2147483647 h 930"/>
                <a:gd name="T92" fmla="*/ 2147483647 w 954"/>
                <a:gd name="T93" fmla="*/ 2147483647 h 930"/>
                <a:gd name="T94" fmla="*/ 2147483647 w 954"/>
                <a:gd name="T95" fmla="*/ 2147483647 h 930"/>
                <a:gd name="T96" fmla="*/ 2147483647 w 954"/>
                <a:gd name="T97" fmla="*/ 2147483647 h 930"/>
                <a:gd name="T98" fmla="*/ 2147483647 w 954"/>
                <a:gd name="T99" fmla="*/ 2147483647 h 930"/>
                <a:gd name="T100" fmla="*/ 2147483647 w 954"/>
                <a:gd name="T101" fmla="*/ 2147483647 h 930"/>
                <a:gd name="T102" fmla="*/ 2147483647 w 954"/>
                <a:gd name="T103" fmla="*/ 2147483647 h 930"/>
                <a:gd name="T104" fmla="*/ 2147483647 w 954"/>
                <a:gd name="T105" fmla="*/ 2147483647 h 930"/>
                <a:gd name="T106" fmla="*/ 2147483647 w 954"/>
                <a:gd name="T107" fmla="*/ 2147483647 h 930"/>
                <a:gd name="T108" fmla="*/ 2147483647 w 954"/>
                <a:gd name="T109" fmla="*/ 2147483647 h 930"/>
                <a:gd name="T110" fmla="*/ 2147483647 w 954"/>
                <a:gd name="T111" fmla="*/ 2147483647 h 930"/>
                <a:gd name="T112" fmla="*/ 2147483647 w 954"/>
                <a:gd name="T113" fmla="*/ 2147483647 h 930"/>
                <a:gd name="T114" fmla="*/ 2147483647 w 954"/>
                <a:gd name="T115" fmla="*/ 2147483647 h 930"/>
                <a:gd name="T116" fmla="*/ 2147483647 w 954"/>
                <a:gd name="T117" fmla="*/ 2147483647 h 930"/>
                <a:gd name="T118" fmla="*/ 2147483647 w 954"/>
                <a:gd name="T119" fmla="*/ 2147483647 h 93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954"/>
                <a:gd name="T181" fmla="*/ 0 h 930"/>
                <a:gd name="T182" fmla="*/ 954 w 954"/>
                <a:gd name="T183" fmla="*/ 930 h 93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954" h="930">
                  <a:moveTo>
                    <a:pt x="264" y="42"/>
                  </a:moveTo>
                  <a:lnTo>
                    <a:pt x="264" y="12"/>
                  </a:lnTo>
                  <a:lnTo>
                    <a:pt x="252" y="0"/>
                  </a:lnTo>
                  <a:lnTo>
                    <a:pt x="234" y="0"/>
                  </a:lnTo>
                  <a:lnTo>
                    <a:pt x="228" y="6"/>
                  </a:lnTo>
                  <a:lnTo>
                    <a:pt x="228" y="18"/>
                  </a:lnTo>
                  <a:lnTo>
                    <a:pt x="234" y="24"/>
                  </a:lnTo>
                  <a:lnTo>
                    <a:pt x="234" y="36"/>
                  </a:lnTo>
                  <a:lnTo>
                    <a:pt x="240" y="42"/>
                  </a:lnTo>
                  <a:lnTo>
                    <a:pt x="264" y="42"/>
                  </a:lnTo>
                  <a:close/>
                  <a:moveTo>
                    <a:pt x="936" y="276"/>
                  </a:moveTo>
                  <a:lnTo>
                    <a:pt x="930" y="276"/>
                  </a:lnTo>
                  <a:lnTo>
                    <a:pt x="924" y="282"/>
                  </a:lnTo>
                  <a:lnTo>
                    <a:pt x="912" y="288"/>
                  </a:lnTo>
                  <a:lnTo>
                    <a:pt x="906" y="294"/>
                  </a:lnTo>
                  <a:lnTo>
                    <a:pt x="900" y="288"/>
                  </a:lnTo>
                  <a:lnTo>
                    <a:pt x="888" y="288"/>
                  </a:lnTo>
                  <a:lnTo>
                    <a:pt x="882" y="282"/>
                  </a:lnTo>
                  <a:lnTo>
                    <a:pt x="876" y="282"/>
                  </a:lnTo>
                  <a:lnTo>
                    <a:pt x="852" y="306"/>
                  </a:lnTo>
                  <a:lnTo>
                    <a:pt x="822" y="282"/>
                  </a:lnTo>
                  <a:lnTo>
                    <a:pt x="846" y="282"/>
                  </a:lnTo>
                  <a:lnTo>
                    <a:pt x="858" y="276"/>
                  </a:lnTo>
                  <a:lnTo>
                    <a:pt x="864" y="276"/>
                  </a:lnTo>
                  <a:lnTo>
                    <a:pt x="870" y="264"/>
                  </a:lnTo>
                  <a:lnTo>
                    <a:pt x="870" y="246"/>
                  </a:lnTo>
                  <a:lnTo>
                    <a:pt x="882" y="234"/>
                  </a:lnTo>
                  <a:lnTo>
                    <a:pt x="888" y="222"/>
                  </a:lnTo>
                  <a:lnTo>
                    <a:pt x="876" y="210"/>
                  </a:lnTo>
                  <a:lnTo>
                    <a:pt x="846" y="210"/>
                  </a:lnTo>
                  <a:lnTo>
                    <a:pt x="846" y="204"/>
                  </a:lnTo>
                  <a:lnTo>
                    <a:pt x="840" y="198"/>
                  </a:lnTo>
                  <a:lnTo>
                    <a:pt x="840" y="192"/>
                  </a:lnTo>
                  <a:lnTo>
                    <a:pt x="834" y="186"/>
                  </a:lnTo>
                  <a:lnTo>
                    <a:pt x="828" y="186"/>
                  </a:lnTo>
                  <a:lnTo>
                    <a:pt x="822" y="192"/>
                  </a:lnTo>
                  <a:lnTo>
                    <a:pt x="822" y="210"/>
                  </a:lnTo>
                  <a:lnTo>
                    <a:pt x="816" y="198"/>
                  </a:lnTo>
                  <a:lnTo>
                    <a:pt x="816" y="180"/>
                  </a:lnTo>
                  <a:lnTo>
                    <a:pt x="792" y="180"/>
                  </a:lnTo>
                  <a:lnTo>
                    <a:pt x="786" y="210"/>
                  </a:lnTo>
                  <a:lnTo>
                    <a:pt x="780" y="204"/>
                  </a:lnTo>
                  <a:lnTo>
                    <a:pt x="774" y="192"/>
                  </a:lnTo>
                  <a:lnTo>
                    <a:pt x="774" y="186"/>
                  </a:lnTo>
                  <a:lnTo>
                    <a:pt x="768" y="180"/>
                  </a:lnTo>
                  <a:lnTo>
                    <a:pt x="768" y="156"/>
                  </a:lnTo>
                  <a:lnTo>
                    <a:pt x="738" y="168"/>
                  </a:lnTo>
                  <a:lnTo>
                    <a:pt x="744" y="162"/>
                  </a:lnTo>
                  <a:lnTo>
                    <a:pt x="756" y="156"/>
                  </a:lnTo>
                  <a:lnTo>
                    <a:pt x="762" y="156"/>
                  </a:lnTo>
                  <a:lnTo>
                    <a:pt x="762" y="144"/>
                  </a:lnTo>
                  <a:lnTo>
                    <a:pt x="750" y="138"/>
                  </a:lnTo>
                  <a:lnTo>
                    <a:pt x="744" y="138"/>
                  </a:lnTo>
                  <a:lnTo>
                    <a:pt x="744" y="132"/>
                  </a:lnTo>
                  <a:lnTo>
                    <a:pt x="750" y="132"/>
                  </a:lnTo>
                  <a:lnTo>
                    <a:pt x="762" y="126"/>
                  </a:lnTo>
                  <a:lnTo>
                    <a:pt x="774" y="126"/>
                  </a:lnTo>
                  <a:lnTo>
                    <a:pt x="792" y="120"/>
                  </a:lnTo>
                  <a:lnTo>
                    <a:pt x="804" y="120"/>
                  </a:lnTo>
                  <a:lnTo>
                    <a:pt x="810" y="114"/>
                  </a:lnTo>
                  <a:lnTo>
                    <a:pt x="726" y="114"/>
                  </a:lnTo>
                  <a:lnTo>
                    <a:pt x="690" y="120"/>
                  </a:lnTo>
                  <a:lnTo>
                    <a:pt x="678" y="120"/>
                  </a:lnTo>
                  <a:lnTo>
                    <a:pt x="690" y="132"/>
                  </a:lnTo>
                  <a:lnTo>
                    <a:pt x="678" y="132"/>
                  </a:lnTo>
                  <a:lnTo>
                    <a:pt x="666" y="138"/>
                  </a:lnTo>
                  <a:lnTo>
                    <a:pt x="654" y="138"/>
                  </a:lnTo>
                  <a:lnTo>
                    <a:pt x="642" y="144"/>
                  </a:lnTo>
                  <a:lnTo>
                    <a:pt x="636" y="144"/>
                  </a:lnTo>
                  <a:lnTo>
                    <a:pt x="624" y="150"/>
                  </a:lnTo>
                  <a:lnTo>
                    <a:pt x="606" y="168"/>
                  </a:lnTo>
                  <a:lnTo>
                    <a:pt x="594" y="174"/>
                  </a:lnTo>
                  <a:lnTo>
                    <a:pt x="576" y="174"/>
                  </a:lnTo>
                  <a:lnTo>
                    <a:pt x="564" y="162"/>
                  </a:lnTo>
                  <a:lnTo>
                    <a:pt x="546" y="156"/>
                  </a:lnTo>
                  <a:lnTo>
                    <a:pt x="534" y="144"/>
                  </a:lnTo>
                  <a:lnTo>
                    <a:pt x="522" y="138"/>
                  </a:lnTo>
                  <a:lnTo>
                    <a:pt x="510" y="126"/>
                  </a:lnTo>
                  <a:lnTo>
                    <a:pt x="492" y="126"/>
                  </a:lnTo>
                  <a:lnTo>
                    <a:pt x="450" y="132"/>
                  </a:lnTo>
                  <a:lnTo>
                    <a:pt x="372" y="132"/>
                  </a:lnTo>
                  <a:lnTo>
                    <a:pt x="360" y="120"/>
                  </a:lnTo>
                  <a:lnTo>
                    <a:pt x="354" y="108"/>
                  </a:lnTo>
                  <a:lnTo>
                    <a:pt x="354" y="84"/>
                  </a:lnTo>
                  <a:lnTo>
                    <a:pt x="348" y="72"/>
                  </a:lnTo>
                  <a:lnTo>
                    <a:pt x="336" y="60"/>
                  </a:lnTo>
                  <a:lnTo>
                    <a:pt x="324" y="54"/>
                  </a:lnTo>
                  <a:lnTo>
                    <a:pt x="276" y="54"/>
                  </a:lnTo>
                  <a:lnTo>
                    <a:pt x="240" y="60"/>
                  </a:lnTo>
                  <a:lnTo>
                    <a:pt x="222" y="72"/>
                  </a:lnTo>
                  <a:lnTo>
                    <a:pt x="210" y="78"/>
                  </a:lnTo>
                  <a:lnTo>
                    <a:pt x="204" y="78"/>
                  </a:lnTo>
                  <a:lnTo>
                    <a:pt x="180" y="90"/>
                  </a:lnTo>
                  <a:lnTo>
                    <a:pt x="162" y="96"/>
                  </a:lnTo>
                  <a:lnTo>
                    <a:pt x="144" y="108"/>
                  </a:lnTo>
                  <a:lnTo>
                    <a:pt x="138" y="120"/>
                  </a:lnTo>
                  <a:lnTo>
                    <a:pt x="138" y="144"/>
                  </a:lnTo>
                  <a:lnTo>
                    <a:pt x="150" y="168"/>
                  </a:lnTo>
                  <a:lnTo>
                    <a:pt x="156" y="186"/>
                  </a:lnTo>
                  <a:lnTo>
                    <a:pt x="162" y="198"/>
                  </a:lnTo>
                  <a:lnTo>
                    <a:pt x="156" y="210"/>
                  </a:lnTo>
                  <a:lnTo>
                    <a:pt x="150" y="228"/>
                  </a:lnTo>
                  <a:lnTo>
                    <a:pt x="138" y="234"/>
                  </a:lnTo>
                  <a:lnTo>
                    <a:pt x="132" y="246"/>
                  </a:lnTo>
                  <a:lnTo>
                    <a:pt x="126" y="252"/>
                  </a:lnTo>
                  <a:lnTo>
                    <a:pt x="120" y="252"/>
                  </a:lnTo>
                  <a:lnTo>
                    <a:pt x="126" y="222"/>
                  </a:lnTo>
                  <a:lnTo>
                    <a:pt x="114" y="222"/>
                  </a:lnTo>
                  <a:lnTo>
                    <a:pt x="108" y="216"/>
                  </a:lnTo>
                  <a:lnTo>
                    <a:pt x="96" y="210"/>
                  </a:lnTo>
                  <a:lnTo>
                    <a:pt x="90" y="204"/>
                  </a:lnTo>
                  <a:lnTo>
                    <a:pt x="84" y="192"/>
                  </a:lnTo>
                  <a:lnTo>
                    <a:pt x="96" y="168"/>
                  </a:lnTo>
                  <a:lnTo>
                    <a:pt x="108" y="156"/>
                  </a:lnTo>
                  <a:lnTo>
                    <a:pt x="120" y="132"/>
                  </a:lnTo>
                  <a:lnTo>
                    <a:pt x="120" y="78"/>
                  </a:lnTo>
                  <a:lnTo>
                    <a:pt x="114" y="66"/>
                  </a:lnTo>
                  <a:lnTo>
                    <a:pt x="114" y="54"/>
                  </a:lnTo>
                  <a:lnTo>
                    <a:pt x="108" y="48"/>
                  </a:lnTo>
                  <a:lnTo>
                    <a:pt x="108" y="54"/>
                  </a:lnTo>
                  <a:lnTo>
                    <a:pt x="102" y="66"/>
                  </a:lnTo>
                  <a:lnTo>
                    <a:pt x="90" y="78"/>
                  </a:lnTo>
                  <a:lnTo>
                    <a:pt x="72" y="84"/>
                  </a:lnTo>
                  <a:lnTo>
                    <a:pt x="48" y="108"/>
                  </a:lnTo>
                  <a:lnTo>
                    <a:pt x="36" y="144"/>
                  </a:lnTo>
                  <a:lnTo>
                    <a:pt x="36" y="162"/>
                  </a:lnTo>
                  <a:lnTo>
                    <a:pt x="30" y="168"/>
                  </a:lnTo>
                  <a:lnTo>
                    <a:pt x="30" y="192"/>
                  </a:lnTo>
                  <a:lnTo>
                    <a:pt x="6" y="216"/>
                  </a:lnTo>
                  <a:lnTo>
                    <a:pt x="0" y="228"/>
                  </a:lnTo>
                  <a:lnTo>
                    <a:pt x="0" y="240"/>
                  </a:lnTo>
                  <a:lnTo>
                    <a:pt x="6" y="246"/>
                  </a:lnTo>
                  <a:lnTo>
                    <a:pt x="6" y="240"/>
                  </a:lnTo>
                  <a:lnTo>
                    <a:pt x="18" y="228"/>
                  </a:lnTo>
                  <a:lnTo>
                    <a:pt x="24" y="228"/>
                  </a:lnTo>
                  <a:lnTo>
                    <a:pt x="36" y="240"/>
                  </a:lnTo>
                  <a:lnTo>
                    <a:pt x="42" y="252"/>
                  </a:lnTo>
                  <a:lnTo>
                    <a:pt x="42" y="288"/>
                  </a:lnTo>
                  <a:lnTo>
                    <a:pt x="48" y="294"/>
                  </a:lnTo>
                  <a:lnTo>
                    <a:pt x="60" y="300"/>
                  </a:lnTo>
                  <a:lnTo>
                    <a:pt x="66" y="306"/>
                  </a:lnTo>
                  <a:lnTo>
                    <a:pt x="66" y="318"/>
                  </a:lnTo>
                  <a:lnTo>
                    <a:pt x="54" y="342"/>
                  </a:lnTo>
                  <a:lnTo>
                    <a:pt x="54" y="384"/>
                  </a:lnTo>
                  <a:lnTo>
                    <a:pt x="66" y="384"/>
                  </a:lnTo>
                  <a:lnTo>
                    <a:pt x="66" y="396"/>
                  </a:lnTo>
                  <a:lnTo>
                    <a:pt x="72" y="408"/>
                  </a:lnTo>
                  <a:lnTo>
                    <a:pt x="78" y="414"/>
                  </a:lnTo>
                  <a:lnTo>
                    <a:pt x="102" y="414"/>
                  </a:lnTo>
                  <a:lnTo>
                    <a:pt x="108" y="408"/>
                  </a:lnTo>
                  <a:lnTo>
                    <a:pt x="120" y="408"/>
                  </a:lnTo>
                  <a:lnTo>
                    <a:pt x="132" y="414"/>
                  </a:lnTo>
                  <a:lnTo>
                    <a:pt x="138" y="414"/>
                  </a:lnTo>
                  <a:lnTo>
                    <a:pt x="150" y="420"/>
                  </a:lnTo>
                  <a:lnTo>
                    <a:pt x="162" y="420"/>
                  </a:lnTo>
                  <a:lnTo>
                    <a:pt x="168" y="414"/>
                  </a:lnTo>
                  <a:lnTo>
                    <a:pt x="168" y="408"/>
                  </a:lnTo>
                  <a:lnTo>
                    <a:pt x="180" y="408"/>
                  </a:lnTo>
                  <a:lnTo>
                    <a:pt x="186" y="414"/>
                  </a:lnTo>
                  <a:lnTo>
                    <a:pt x="198" y="420"/>
                  </a:lnTo>
                  <a:lnTo>
                    <a:pt x="222" y="420"/>
                  </a:lnTo>
                  <a:lnTo>
                    <a:pt x="222" y="426"/>
                  </a:lnTo>
                  <a:lnTo>
                    <a:pt x="228" y="432"/>
                  </a:lnTo>
                  <a:lnTo>
                    <a:pt x="234" y="444"/>
                  </a:lnTo>
                  <a:lnTo>
                    <a:pt x="240" y="462"/>
                  </a:lnTo>
                  <a:lnTo>
                    <a:pt x="264" y="486"/>
                  </a:lnTo>
                  <a:lnTo>
                    <a:pt x="288" y="486"/>
                  </a:lnTo>
                  <a:lnTo>
                    <a:pt x="288" y="480"/>
                  </a:lnTo>
                  <a:lnTo>
                    <a:pt x="306" y="480"/>
                  </a:lnTo>
                  <a:lnTo>
                    <a:pt x="312" y="486"/>
                  </a:lnTo>
                  <a:lnTo>
                    <a:pt x="336" y="486"/>
                  </a:lnTo>
                  <a:lnTo>
                    <a:pt x="342" y="480"/>
                  </a:lnTo>
                  <a:lnTo>
                    <a:pt x="366" y="486"/>
                  </a:lnTo>
                  <a:lnTo>
                    <a:pt x="372" y="480"/>
                  </a:lnTo>
                  <a:lnTo>
                    <a:pt x="384" y="474"/>
                  </a:lnTo>
                  <a:lnTo>
                    <a:pt x="402" y="474"/>
                  </a:lnTo>
                  <a:lnTo>
                    <a:pt x="408" y="480"/>
                  </a:lnTo>
                  <a:lnTo>
                    <a:pt x="408" y="492"/>
                  </a:lnTo>
                  <a:lnTo>
                    <a:pt x="390" y="510"/>
                  </a:lnTo>
                  <a:lnTo>
                    <a:pt x="390" y="534"/>
                  </a:lnTo>
                  <a:lnTo>
                    <a:pt x="384" y="540"/>
                  </a:lnTo>
                  <a:lnTo>
                    <a:pt x="378" y="540"/>
                  </a:lnTo>
                  <a:lnTo>
                    <a:pt x="366" y="552"/>
                  </a:lnTo>
                  <a:lnTo>
                    <a:pt x="366" y="576"/>
                  </a:lnTo>
                  <a:lnTo>
                    <a:pt x="372" y="588"/>
                  </a:lnTo>
                  <a:lnTo>
                    <a:pt x="372" y="618"/>
                  </a:lnTo>
                  <a:lnTo>
                    <a:pt x="366" y="630"/>
                  </a:lnTo>
                  <a:lnTo>
                    <a:pt x="366" y="642"/>
                  </a:lnTo>
                  <a:lnTo>
                    <a:pt x="372" y="648"/>
                  </a:lnTo>
                  <a:lnTo>
                    <a:pt x="384" y="648"/>
                  </a:lnTo>
                  <a:lnTo>
                    <a:pt x="384" y="672"/>
                  </a:lnTo>
                  <a:lnTo>
                    <a:pt x="390" y="684"/>
                  </a:lnTo>
                  <a:lnTo>
                    <a:pt x="402" y="690"/>
                  </a:lnTo>
                  <a:lnTo>
                    <a:pt x="408" y="702"/>
                  </a:lnTo>
                  <a:lnTo>
                    <a:pt x="408" y="708"/>
                  </a:lnTo>
                  <a:lnTo>
                    <a:pt x="402" y="720"/>
                  </a:lnTo>
                  <a:lnTo>
                    <a:pt x="372" y="750"/>
                  </a:lnTo>
                  <a:lnTo>
                    <a:pt x="366" y="750"/>
                  </a:lnTo>
                  <a:lnTo>
                    <a:pt x="390" y="762"/>
                  </a:lnTo>
                  <a:lnTo>
                    <a:pt x="402" y="774"/>
                  </a:lnTo>
                  <a:lnTo>
                    <a:pt x="414" y="774"/>
                  </a:lnTo>
                  <a:lnTo>
                    <a:pt x="414" y="798"/>
                  </a:lnTo>
                  <a:lnTo>
                    <a:pt x="420" y="804"/>
                  </a:lnTo>
                  <a:lnTo>
                    <a:pt x="420" y="822"/>
                  </a:lnTo>
                  <a:lnTo>
                    <a:pt x="426" y="828"/>
                  </a:lnTo>
                  <a:lnTo>
                    <a:pt x="426" y="846"/>
                  </a:lnTo>
                  <a:lnTo>
                    <a:pt x="432" y="858"/>
                  </a:lnTo>
                  <a:lnTo>
                    <a:pt x="432" y="876"/>
                  </a:lnTo>
                  <a:lnTo>
                    <a:pt x="444" y="888"/>
                  </a:lnTo>
                  <a:lnTo>
                    <a:pt x="450" y="900"/>
                  </a:lnTo>
                  <a:lnTo>
                    <a:pt x="450" y="906"/>
                  </a:lnTo>
                  <a:lnTo>
                    <a:pt x="462" y="918"/>
                  </a:lnTo>
                  <a:lnTo>
                    <a:pt x="468" y="918"/>
                  </a:lnTo>
                  <a:lnTo>
                    <a:pt x="480" y="924"/>
                  </a:lnTo>
                  <a:lnTo>
                    <a:pt x="486" y="924"/>
                  </a:lnTo>
                  <a:lnTo>
                    <a:pt x="498" y="918"/>
                  </a:lnTo>
                  <a:lnTo>
                    <a:pt x="504" y="912"/>
                  </a:lnTo>
                  <a:lnTo>
                    <a:pt x="516" y="906"/>
                  </a:lnTo>
                  <a:lnTo>
                    <a:pt x="522" y="900"/>
                  </a:lnTo>
                  <a:lnTo>
                    <a:pt x="528" y="906"/>
                  </a:lnTo>
                  <a:lnTo>
                    <a:pt x="528" y="930"/>
                  </a:lnTo>
                  <a:lnTo>
                    <a:pt x="534" y="930"/>
                  </a:lnTo>
                  <a:lnTo>
                    <a:pt x="546" y="918"/>
                  </a:lnTo>
                  <a:lnTo>
                    <a:pt x="558" y="894"/>
                  </a:lnTo>
                  <a:lnTo>
                    <a:pt x="570" y="882"/>
                  </a:lnTo>
                  <a:lnTo>
                    <a:pt x="588" y="882"/>
                  </a:lnTo>
                  <a:lnTo>
                    <a:pt x="594" y="876"/>
                  </a:lnTo>
                  <a:lnTo>
                    <a:pt x="630" y="858"/>
                  </a:lnTo>
                  <a:lnTo>
                    <a:pt x="636" y="846"/>
                  </a:lnTo>
                  <a:lnTo>
                    <a:pt x="636" y="816"/>
                  </a:lnTo>
                  <a:lnTo>
                    <a:pt x="678" y="816"/>
                  </a:lnTo>
                  <a:lnTo>
                    <a:pt x="684" y="810"/>
                  </a:lnTo>
                  <a:lnTo>
                    <a:pt x="690" y="798"/>
                  </a:lnTo>
                  <a:lnTo>
                    <a:pt x="690" y="792"/>
                  </a:lnTo>
                  <a:lnTo>
                    <a:pt x="684" y="786"/>
                  </a:lnTo>
                  <a:lnTo>
                    <a:pt x="636" y="780"/>
                  </a:lnTo>
                  <a:lnTo>
                    <a:pt x="636" y="750"/>
                  </a:lnTo>
                  <a:lnTo>
                    <a:pt x="630" y="738"/>
                  </a:lnTo>
                  <a:lnTo>
                    <a:pt x="618" y="726"/>
                  </a:lnTo>
                  <a:lnTo>
                    <a:pt x="624" y="720"/>
                  </a:lnTo>
                  <a:lnTo>
                    <a:pt x="624" y="690"/>
                  </a:lnTo>
                  <a:lnTo>
                    <a:pt x="618" y="684"/>
                  </a:lnTo>
                  <a:lnTo>
                    <a:pt x="606" y="678"/>
                  </a:lnTo>
                  <a:lnTo>
                    <a:pt x="588" y="660"/>
                  </a:lnTo>
                  <a:lnTo>
                    <a:pt x="588" y="630"/>
                  </a:lnTo>
                  <a:lnTo>
                    <a:pt x="594" y="636"/>
                  </a:lnTo>
                  <a:lnTo>
                    <a:pt x="594" y="642"/>
                  </a:lnTo>
                  <a:lnTo>
                    <a:pt x="636" y="642"/>
                  </a:lnTo>
                  <a:lnTo>
                    <a:pt x="642" y="648"/>
                  </a:lnTo>
                  <a:lnTo>
                    <a:pt x="642" y="666"/>
                  </a:lnTo>
                  <a:lnTo>
                    <a:pt x="654" y="666"/>
                  </a:lnTo>
                  <a:lnTo>
                    <a:pt x="666" y="660"/>
                  </a:lnTo>
                  <a:lnTo>
                    <a:pt x="678" y="666"/>
                  </a:lnTo>
                  <a:lnTo>
                    <a:pt x="684" y="660"/>
                  </a:lnTo>
                  <a:lnTo>
                    <a:pt x="696" y="660"/>
                  </a:lnTo>
                  <a:lnTo>
                    <a:pt x="702" y="666"/>
                  </a:lnTo>
                  <a:lnTo>
                    <a:pt x="708" y="678"/>
                  </a:lnTo>
                  <a:lnTo>
                    <a:pt x="720" y="690"/>
                  </a:lnTo>
                  <a:lnTo>
                    <a:pt x="732" y="696"/>
                  </a:lnTo>
                  <a:lnTo>
                    <a:pt x="738" y="690"/>
                  </a:lnTo>
                  <a:lnTo>
                    <a:pt x="738" y="672"/>
                  </a:lnTo>
                  <a:lnTo>
                    <a:pt x="744" y="660"/>
                  </a:lnTo>
                  <a:lnTo>
                    <a:pt x="744" y="648"/>
                  </a:lnTo>
                  <a:lnTo>
                    <a:pt x="750" y="642"/>
                  </a:lnTo>
                  <a:lnTo>
                    <a:pt x="768" y="642"/>
                  </a:lnTo>
                  <a:lnTo>
                    <a:pt x="774" y="648"/>
                  </a:lnTo>
                  <a:lnTo>
                    <a:pt x="792" y="648"/>
                  </a:lnTo>
                  <a:lnTo>
                    <a:pt x="804" y="642"/>
                  </a:lnTo>
                  <a:lnTo>
                    <a:pt x="828" y="618"/>
                  </a:lnTo>
                  <a:lnTo>
                    <a:pt x="840" y="612"/>
                  </a:lnTo>
                  <a:lnTo>
                    <a:pt x="864" y="612"/>
                  </a:lnTo>
                  <a:lnTo>
                    <a:pt x="864" y="600"/>
                  </a:lnTo>
                  <a:lnTo>
                    <a:pt x="876" y="600"/>
                  </a:lnTo>
                  <a:lnTo>
                    <a:pt x="882" y="594"/>
                  </a:lnTo>
                  <a:lnTo>
                    <a:pt x="882" y="558"/>
                  </a:lnTo>
                  <a:lnTo>
                    <a:pt x="846" y="522"/>
                  </a:lnTo>
                  <a:lnTo>
                    <a:pt x="840" y="510"/>
                  </a:lnTo>
                  <a:lnTo>
                    <a:pt x="834" y="504"/>
                  </a:lnTo>
                  <a:lnTo>
                    <a:pt x="834" y="492"/>
                  </a:lnTo>
                  <a:lnTo>
                    <a:pt x="846" y="486"/>
                  </a:lnTo>
                  <a:lnTo>
                    <a:pt x="852" y="486"/>
                  </a:lnTo>
                  <a:lnTo>
                    <a:pt x="864" y="480"/>
                  </a:lnTo>
                  <a:lnTo>
                    <a:pt x="864" y="462"/>
                  </a:lnTo>
                  <a:lnTo>
                    <a:pt x="846" y="444"/>
                  </a:lnTo>
                  <a:lnTo>
                    <a:pt x="846" y="438"/>
                  </a:lnTo>
                  <a:lnTo>
                    <a:pt x="876" y="438"/>
                  </a:lnTo>
                  <a:lnTo>
                    <a:pt x="888" y="432"/>
                  </a:lnTo>
                  <a:lnTo>
                    <a:pt x="900" y="432"/>
                  </a:lnTo>
                  <a:lnTo>
                    <a:pt x="912" y="426"/>
                  </a:lnTo>
                  <a:lnTo>
                    <a:pt x="918" y="420"/>
                  </a:lnTo>
                  <a:lnTo>
                    <a:pt x="918" y="402"/>
                  </a:lnTo>
                  <a:lnTo>
                    <a:pt x="894" y="402"/>
                  </a:lnTo>
                  <a:lnTo>
                    <a:pt x="894" y="360"/>
                  </a:lnTo>
                  <a:lnTo>
                    <a:pt x="906" y="348"/>
                  </a:lnTo>
                  <a:lnTo>
                    <a:pt x="918" y="348"/>
                  </a:lnTo>
                  <a:lnTo>
                    <a:pt x="924" y="342"/>
                  </a:lnTo>
                  <a:lnTo>
                    <a:pt x="930" y="342"/>
                  </a:lnTo>
                  <a:lnTo>
                    <a:pt x="936" y="336"/>
                  </a:lnTo>
                  <a:lnTo>
                    <a:pt x="954" y="300"/>
                  </a:lnTo>
                  <a:lnTo>
                    <a:pt x="948" y="294"/>
                  </a:lnTo>
                  <a:lnTo>
                    <a:pt x="942" y="282"/>
                  </a:lnTo>
                  <a:lnTo>
                    <a:pt x="936" y="276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7" name="USA" descr="© INSCALE GmbH, 05.05.2010&#10;http://www.presentationload.com/">
              <a:extLst>
                <a:ext uri="{FF2B5EF4-FFF2-40B4-BE49-F238E27FC236}">
                  <a16:creationId xmlns:a16="http://schemas.microsoft.com/office/drawing/2014/main" id="{CA810967-70C1-4E4B-B2CB-437CB77E514A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905504" y="2675198"/>
              <a:ext cx="1557046" cy="771468"/>
            </a:xfrm>
            <a:custGeom>
              <a:avLst/>
              <a:gdLst>
                <a:gd name="T0" fmla="*/ 2147483647 w 3918"/>
                <a:gd name="T1" fmla="*/ 2147483647 h 1944"/>
                <a:gd name="T2" fmla="*/ 2147483647 w 3918"/>
                <a:gd name="T3" fmla="*/ 2147483647 h 1944"/>
                <a:gd name="T4" fmla="*/ 2147483647 w 3918"/>
                <a:gd name="T5" fmla="*/ 2147483647 h 1944"/>
                <a:gd name="T6" fmla="*/ 2147483647 w 3918"/>
                <a:gd name="T7" fmla="*/ 2147483647 h 1944"/>
                <a:gd name="T8" fmla="*/ 2147483647 w 3918"/>
                <a:gd name="T9" fmla="*/ 2147483647 h 1944"/>
                <a:gd name="T10" fmla="*/ 2147483647 w 3918"/>
                <a:gd name="T11" fmla="*/ 2147483647 h 1944"/>
                <a:gd name="T12" fmla="*/ 2147483647 w 3918"/>
                <a:gd name="T13" fmla="*/ 2147483647 h 1944"/>
                <a:gd name="T14" fmla="*/ 2147483647 w 3918"/>
                <a:gd name="T15" fmla="*/ 2147483647 h 1944"/>
                <a:gd name="T16" fmla="*/ 2147483647 w 3918"/>
                <a:gd name="T17" fmla="*/ 2147483647 h 1944"/>
                <a:gd name="T18" fmla="*/ 2147483647 w 3918"/>
                <a:gd name="T19" fmla="*/ 2147483647 h 1944"/>
                <a:gd name="T20" fmla="*/ 2147483647 w 3918"/>
                <a:gd name="T21" fmla="*/ 2147483647 h 1944"/>
                <a:gd name="T22" fmla="*/ 2147483647 w 3918"/>
                <a:gd name="T23" fmla="*/ 2147483647 h 1944"/>
                <a:gd name="T24" fmla="*/ 2147483647 w 3918"/>
                <a:gd name="T25" fmla="*/ 2147483647 h 1944"/>
                <a:gd name="T26" fmla="*/ 2147483647 w 3918"/>
                <a:gd name="T27" fmla="*/ 2147483647 h 1944"/>
                <a:gd name="T28" fmla="*/ 2147483647 w 3918"/>
                <a:gd name="T29" fmla="*/ 2147483647 h 1944"/>
                <a:gd name="T30" fmla="*/ 2147483647 w 3918"/>
                <a:gd name="T31" fmla="*/ 2147483647 h 1944"/>
                <a:gd name="T32" fmla="*/ 2147483647 w 3918"/>
                <a:gd name="T33" fmla="*/ 2147483647 h 1944"/>
                <a:gd name="T34" fmla="*/ 2147483647 w 3918"/>
                <a:gd name="T35" fmla="*/ 2147483647 h 1944"/>
                <a:gd name="T36" fmla="*/ 2147483647 w 3918"/>
                <a:gd name="T37" fmla="*/ 2147483647 h 1944"/>
                <a:gd name="T38" fmla="*/ 2147483647 w 3918"/>
                <a:gd name="T39" fmla="*/ 2147483647 h 1944"/>
                <a:gd name="T40" fmla="*/ 2147483647 w 3918"/>
                <a:gd name="T41" fmla="*/ 2147483647 h 1944"/>
                <a:gd name="T42" fmla="*/ 2147483647 w 3918"/>
                <a:gd name="T43" fmla="*/ 2147483647 h 1944"/>
                <a:gd name="T44" fmla="*/ 2147483647 w 3918"/>
                <a:gd name="T45" fmla="*/ 2147483647 h 1944"/>
                <a:gd name="T46" fmla="*/ 2147483647 w 3918"/>
                <a:gd name="T47" fmla="*/ 2147483647 h 1944"/>
                <a:gd name="T48" fmla="*/ 2147483647 w 3918"/>
                <a:gd name="T49" fmla="*/ 2147483647 h 1944"/>
                <a:gd name="T50" fmla="*/ 2147483647 w 3918"/>
                <a:gd name="T51" fmla="*/ 2147483647 h 1944"/>
                <a:gd name="T52" fmla="*/ 2147483647 w 3918"/>
                <a:gd name="T53" fmla="*/ 2147483647 h 1944"/>
                <a:gd name="T54" fmla="*/ 2147483647 w 3918"/>
                <a:gd name="T55" fmla="*/ 2147483647 h 1944"/>
                <a:gd name="T56" fmla="*/ 2147483647 w 3918"/>
                <a:gd name="T57" fmla="*/ 2147483647 h 1944"/>
                <a:gd name="T58" fmla="*/ 2147483647 w 3918"/>
                <a:gd name="T59" fmla="*/ 2147483647 h 1944"/>
                <a:gd name="T60" fmla="*/ 2147483647 w 3918"/>
                <a:gd name="T61" fmla="*/ 2147483647 h 1944"/>
                <a:gd name="T62" fmla="*/ 2147483647 w 3918"/>
                <a:gd name="T63" fmla="*/ 2147483647 h 1944"/>
                <a:gd name="T64" fmla="*/ 2147483647 w 3918"/>
                <a:gd name="T65" fmla="*/ 2147483647 h 1944"/>
                <a:gd name="T66" fmla="*/ 2147483647 w 3918"/>
                <a:gd name="T67" fmla="*/ 2147483647 h 1944"/>
                <a:gd name="T68" fmla="*/ 2147483647 w 3918"/>
                <a:gd name="T69" fmla="*/ 2147483647 h 1944"/>
                <a:gd name="T70" fmla="*/ 2147483647 w 3918"/>
                <a:gd name="T71" fmla="*/ 2147483647 h 1944"/>
                <a:gd name="T72" fmla="*/ 2147483647 w 3918"/>
                <a:gd name="T73" fmla="*/ 2147483647 h 1944"/>
                <a:gd name="T74" fmla="*/ 2147483647 w 3918"/>
                <a:gd name="T75" fmla="*/ 2147483647 h 1944"/>
                <a:gd name="T76" fmla="*/ 2147483647 w 3918"/>
                <a:gd name="T77" fmla="*/ 2147483647 h 1944"/>
                <a:gd name="T78" fmla="*/ 2147483647 w 3918"/>
                <a:gd name="T79" fmla="*/ 2147483647 h 1944"/>
                <a:gd name="T80" fmla="*/ 2147483647 w 3918"/>
                <a:gd name="T81" fmla="*/ 2147483647 h 1944"/>
                <a:gd name="T82" fmla="*/ 2147483647 w 3918"/>
                <a:gd name="T83" fmla="*/ 2147483647 h 1944"/>
                <a:gd name="T84" fmla="*/ 2147483647 w 3918"/>
                <a:gd name="T85" fmla="*/ 2147483647 h 1944"/>
                <a:gd name="T86" fmla="*/ 2147483647 w 3918"/>
                <a:gd name="T87" fmla="*/ 2147483647 h 1944"/>
                <a:gd name="T88" fmla="*/ 2147483647 w 3918"/>
                <a:gd name="T89" fmla="*/ 2147483647 h 1944"/>
                <a:gd name="T90" fmla="*/ 2147483647 w 3918"/>
                <a:gd name="T91" fmla="*/ 2147483647 h 1944"/>
                <a:gd name="T92" fmla="*/ 2147483647 w 3918"/>
                <a:gd name="T93" fmla="*/ 2147483647 h 1944"/>
                <a:gd name="T94" fmla="*/ 2147483647 w 3918"/>
                <a:gd name="T95" fmla="*/ 2147483647 h 1944"/>
                <a:gd name="T96" fmla="*/ 2147483647 w 3918"/>
                <a:gd name="T97" fmla="*/ 2147483647 h 1944"/>
                <a:gd name="T98" fmla="*/ 2147483647 w 3918"/>
                <a:gd name="T99" fmla="*/ 2147483647 h 1944"/>
                <a:gd name="T100" fmla="*/ 2147483647 w 3918"/>
                <a:gd name="T101" fmla="*/ 2147483647 h 1944"/>
                <a:gd name="T102" fmla="*/ 2147483647 w 3918"/>
                <a:gd name="T103" fmla="*/ 2147483647 h 1944"/>
                <a:gd name="T104" fmla="*/ 2147483647 w 3918"/>
                <a:gd name="T105" fmla="*/ 2147483647 h 1944"/>
                <a:gd name="T106" fmla="*/ 2147483647 w 3918"/>
                <a:gd name="T107" fmla="*/ 2147483647 h 1944"/>
                <a:gd name="T108" fmla="*/ 2147483647 w 3918"/>
                <a:gd name="T109" fmla="*/ 2147483647 h 1944"/>
                <a:gd name="T110" fmla="*/ 2147483647 w 3918"/>
                <a:gd name="T111" fmla="*/ 2147483647 h 1944"/>
                <a:gd name="T112" fmla="*/ 2147483647 w 3918"/>
                <a:gd name="T113" fmla="*/ 2147483647 h 1944"/>
                <a:gd name="T114" fmla="*/ 2147483647 w 3918"/>
                <a:gd name="T115" fmla="*/ 2147483647 h 1944"/>
                <a:gd name="T116" fmla="*/ 2147483647 w 3918"/>
                <a:gd name="T117" fmla="*/ 2147483647 h 1944"/>
                <a:gd name="T118" fmla="*/ 2147483647 w 3918"/>
                <a:gd name="T119" fmla="*/ 2147483647 h 1944"/>
                <a:gd name="T120" fmla="*/ 2147483647 w 3918"/>
                <a:gd name="T121" fmla="*/ 2147483647 h 1944"/>
                <a:gd name="T122" fmla="*/ 2147483647 w 3918"/>
                <a:gd name="T123" fmla="*/ 2147483647 h 1944"/>
                <a:gd name="T124" fmla="*/ 2147483647 w 3918"/>
                <a:gd name="T125" fmla="*/ 2147483647 h 194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3918"/>
                <a:gd name="T190" fmla="*/ 0 h 1944"/>
                <a:gd name="T191" fmla="*/ 3918 w 3918"/>
                <a:gd name="T192" fmla="*/ 1944 h 1944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3918" h="1944">
                  <a:moveTo>
                    <a:pt x="3858" y="168"/>
                  </a:moveTo>
                  <a:lnTo>
                    <a:pt x="3852" y="168"/>
                  </a:lnTo>
                  <a:lnTo>
                    <a:pt x="3846" y="162"/>
                  </a:lnTo>
                  <a:lnTo>
                    <a:pt x="3846" y="156"/>
                  </a:lnTo>
                  <a:lnTo>
                    <a:pt x="3840" y="150"/>
                  </a:lnTo>
                  <a:lnTo>
                    <a:pt x="3828" y="150"/>
                  </a:lnTo>
                  <a:lnTo>
                    <a:pt x="3804" y="174"/>
                  </a:lnTo>
                  <a:lnTo>
                    <a:pt x="3798" y="186"/>
                  </a:lnTo>
                  <a:lnTo>
                    <a:pt x="3756" y="210"/>
                  </a:lnTo>
                  <a:lnTo>
                    <a:pt x="3756" y="234"/>
                  </a:lnTo>
                  <a:lnTo>
                    <a:pt x="3744" y="246"/>
                  </a:lnTo>
                  <a:lnTo>
                    <a:pt x="3738" y="246"/>
                  </a:lnTo>
                  <a:lnTo>
                    <a:pt x="3726" y="258"/>
                  </a:lnTo>
                  <a:lnTo>
                    <a:pt x="3720" y="270"/>
                  </a:lnTo>
                  <a:lnTo>
                    <a:pt x="3720" y="294"/>
                  </a:lnTo>
                  <a:lnTo>
                    <a:pt x="3714" y="294"/>
                  </a:lnTo>
                  <a:lnTo>
                    <a:pt x="3708" y="288"/>
                  </a:lnTo>
                  <a:lnTo>
                    <a:pt x="3696" y="288"/>
                  </a:lnTo>
                  <a:lnTo>
                    <a:pt x="3690" y="294"/>
                  </a:lnTo>
                  <a:lnTo>
                    <a:pt x="3678" y="300"/>
                  </a:lnTo>
                  <a:lnTo>
                    <a:pt x="3666" y="312"/>
                  </a:lnTo>
                  <a:lnTo>
                    <a:pt x="3666" y="318"/>
                  </a:lnTo>
                  <a:lnTo>
                    <a:pt x="3660" y="318"/>
                  </a:lnTo>
                  <a:lnTo>
                    <a:pt x="3648" y="324"/>
                  </a:lnTo>
                  <a:lnTo>
                    <a:pt x="3630" y="324"/>
                  </a:lnTo>
                  <a:lnTo>
                    <a:pt x="3618" y="336"/>
                  </a:lnTo>
                  <a:lnTo>
                    <a:pt x="3618" y="342"/>
                  </a:lnTo>
                  <a:lnTo>
                    <a:pt x="3384" y="342"/>
                  </a:lnTo>
                  <a:lnTo>
                    <a:pt x="3372" y="354"/>
                  </a:lnTo>
                  <a:lnTo>
                    <a:pt x="3360" y="360"/>
                  </a:lnTo>
                  <a:lnTo>
                    <a:pt x="3336" y="384"/>
                  </a:lnTo>
                  <a:lnTo>
                    <a:pt x="3324" y="390"/>
                  </a:lnTo>
                  <a:lnTo>
                    <a:pt x="3312" y="402"/>
                  </a:lnTo>
                  <a:lnTo>
                    <a:pt x="3282" y="402"/>
                  </a:lnTo>
                  <a:lnTo>
                    <a:pt x="3282" y="408"/>
                  </a:lnTo>
                  <a:lnTo>
                    <a:pt x="3276" y="408"/>
                  </a:lnTo>
                  <a:lnTo>
                    <a:pt x="3282" y="414"/>
                  </a:lnTo>
                  <a:lnTo>
                    <a:pt x="3282" y="420"/>
                  </a:lnTo>
                  <a:lnTo>
                    <a:pt x="3288" y="426"/>
                  </a:lnTo>
                  <a:lnTo>
                    <a:pt x="3282" y="432"/>
                  </a:lnTo>
                  <a:lnTo>
                    <a:pt x="3282" y="438"/>
                  </a:lnTo>
                  <a:lnTo>
                    <a:pt x="3276" y="444"/>
                  </a:lnTo>
                  <a:lnTo>
                    <a:pt x="3270" y="456"/>
                  </a:lnTo>
                  <a:lnTo>
                    <a:pt x="3264" y="462"/>
                  </a:lnTo>
                  <a:lnTo>
                    <a:pt x="3264" y="468"/>
                  </a:lnTo>
                  <a:lnTo>
                    <a:pt x="3246" y="468"/>
                  </a:lnTo>
                  <a:lnTo>
                    <a:pt x="3246" y="474"/>
                  </a:lnTo>
                  <a:lnTo>
                    <a:pt x="3240" y="474"/>
                  </a:lnTo>
                  <a:lnTo>
                    <a:pt x="3228" y="480"/>
                  </a:lnTo>
                  <a:lnTo>
                    <a:pt x="3204" y="480"/>
                  </a:lnTo>
                  <a:lnTo>
                    <a:pt x="3198" y="474"/>
                  </a:lnTo>
                  <a:lnTo>
                    <a:pt x="3186" y="486"/>
                  </a:lnTo>
                  <a:lnTo>
                    <a:pt x="3162" y="486"/>
                  </a:lnTo>
                  <a:lnTo>
                    <a:pt x="3150" y="480"/>
                  </a:lnTo>
                  <a:lnTo>
                    <a:pt x="3144" y="474"/>
                  </a:lnTo>
                  <a:lnTo>
                    <a:pt x="3114" y="474"/>
                  </a:lnTo>
                  <a:lnTo>
                    <a:pt x="3096" y="486"/>
                  </a:lnTo>
                  <a:lnTo>
                    <a:pt x="3078" y="492"/>
                  </a:lnTo>
                  <a:lnTo>
                    <a:pt x="3072" y="492"/>
                  </a:lnTo>
                  <a:lnTo>
                    <a:pt x="3072" y="516"/>
                  </a:lnTo>
                  <a:lnTo>
                    <a:pt x="3066" y="522"/>
                  </a:lnTo>
                  <a:lnTo>
                    <a:pt x="3078" y="522"/>
                  </a:lnTo>
                  <a:lnTo>
                    <a:pt x="3066" y="528"/>
                  </a:lnTo>
                  <a:lnTo>
                    <a:pt x="3036" y="546"/>
                  </a:lnTo>
                  <a:lnTo>
                    <a:pt x="3000" y="564"/>
                  </a:lnTo>
                  <a:lnTo>
                    <a:pt x="2964" y="576"/>
                  </a:lnTo>
                  <a:lnTo>
                    <a:pt x="2946" y="588"/>
                  </a:lnTo>
                  <a:lnTo>
                    <a:pt x="2934" y="594"/>
                  </a:lnTo>
                  <a:lnTo>
                    <a:pt x="2928" y="594"/>
                  </a:lnTo>
                  <a:lnTo>
                    <a:pt x="2856" y="618"/>
                  </a:lnTo>
                  <a:lnTo>
                    <a:pt x="2850" y="624"/>
                  </a:lnTo>
                  <a:lnTo>
                    <a:pt x="2838" y="624"/>
                  </a:lnTo>
                  <a:lnTo>
                    <a:pt x="2826" y="630"/>
                  </a:lnTo>
                  <a:lnTo>
                    <a:pt x="2808" y="630"/>
                  </a:lnTo>
                  <a:lnTo>
                    <a:pt x="2802" y="636"/>
                  </a:lnTo>
                  <a:lnTo>
                    <a:pt x="2778" y="636"/>
                  </a:lnTo>
                  <a:lnTo>
                    <a:pt x="2772" y="630"/>
                  </a:lnTo>
                  <a:lnTo>
                    <a:pt x="2772" y="624"/>
                  </a:lnTo>
                  <a:lnTo>
                    <a:pt x="2760" y="624"/>
                  </a:lnTo>
                  <a:lnTo>
                    <a:pt x="2748" y="618"/>
                  </a:lnTo>
                  <a:lnTo>
                    <a:pt x="2736" y="606"/>
                  </a:lnTo>
                  <a:lnTo>
                    <a:pt x="2742" y="606"/>
                  </a:lnTo>
                  <a:lnTo>
                    <a:pt x="2748" y="600"/>
                  </a:lnTo>
                  <a:lnTo>
                    <a:pt x="2772" y="588"/>
                  </a:lnTo>
                  <a:lnTo>
                    <a:pt x="2772" y="582"/>
                  </a:lnTo>
                  <a:lnTo>
                    <a:pt x="2796" y="558"/>
                  </a:lnTo>
                  <a:lnTo>
                    <a:pt x="2832" y="540"/>
                  </a:lnTo>
                  <a:lnTo>
                    <a:pt x="2838" y="540"/>
                  </a:lnTo>
                  <a:lnTo>
                    <a:pt x="2844" y="534"/>
                  </a:lnTo>
                  <a:lnTo>
                    <a:pt x="2844" y="510"/>
                  </a:lnTo>
                  <a:lnTo>
                    <a:pt x="2850" y="504"/>
                  </a:lnTo>
                  <a:lnTo>
                    <a:pt x="2856" y="492"/>
                  </a:lnTo>
                  <a:lnTo>
                    <a:pt x="2850" y="486"/>
                  </a:lnTo>
                  <a:lnTo>
                    <a:pt x="2850" y="480"/>
                  </a:lnTo>
                  <a:lnTo>
                    <a:pt x="2856" y="468"/>
                  </a:lnTo>
                  <a:lnTo>
                    <a:pt x="2856" y="444"/>
                  </a:lnTo>
                  <a:lnTo>
                    <a:pt x="2862" y="432"/>
                  </a:lnTo>
                  <a:lnTo>
                    <a:pt x="2862" y="426"/>
                  </a:lnTo>
                  <a:lnTo>
                    <a:pt x="2856" y="420"/>
                  </a:lnTo>
                  <a:lnTo>
                    <a:pt x="2850" y="420"/>
                  </a:lnTo>
                  <a:lnTo>
                    <a:pt x="2844" y="426"/>
                  </a:lnTo>
                  <a:lnTo>
                    <a:pt x="2832" y="426"/>
                  </a:lnTo>
                  <a:lnTo>
                    <a:pt x="2814" y="444"/>
                  </a:lnTo>
                  <a:lnTo>
                    <a:pt x="2802" y="450"/>
                  </a:lnTo>
                  <a:lnTo>
                    <a:pt x="2796" y="456"/>
                  </a:lnTo>
                  <a:lnTo>
                    <a:pt x="2778" y="456"/>
                  </a:lnTo>
                  <a:lnTo>
                    <a:pt x="2772" y="450"/>
                  </a:lnTo>
                  <a:lnTo>
                    <a:pt x="2778" y="444"/>
                  </a:lnTo>
                  <a:lnTo>
                    <a:pt x="2784" y="432"/>
                  </a:lnTo>
                  <a:lnTo>
                    <a:pt x="2808" y="420"/>
                  </a:lnTo>
                  <a:lnTo>
                    <a:pt x="2826" y="402"/>
                  </a:lnTo>
                  <a:lnTo>
                    <a:pt x="2850" y="390"/>
                  </a:lnTo>
                  <a:lnTo>
                    <a:pt x="2856" y="384"/>
                  </a:lnTo>
                  <a:lnTo>
                    <a:pt x="2856" y="366"/>
                  </a:lnTo>
                  <a:lnTo>
                    <a:pt x="2850" y="360"/>
                  </a:lnTo>
                  <a:lnTo>
                    <a:pt x="2850" y="348"/>
                  </a:lnTo>
                  <a:lnTo>
                    <a:pt x="2856" y="348"/>
                  </a:lnTo>
                  <a:lnTo>
                    <a:pt x="2862" y="342"/>
                  </a:lnTo>
                  <a:lnTo>
                    <a:pt x="2868" y="330"/>
                  </a:lnTo>
                  <a:lnTo>
                    <a:pt x="2868" y="318"/>
                  </a:lnTo>
                  <a:lnTo>
                    <a:pt x="2862" y="312"/>
                  </a:lnTo>
                  <a:lnTo>
                    <a:pt x="2850" y="312"/>
                  </a:lnTo>
                  <a:lnTo>
                    <a:pt x="2838" y="306"/>
                  </a:lnTo>
                  <a:lnTo>
                    <a:pt x="2832" y="306"/>
                  </a:lnTo>
                  <a:lnTo>
                    <a:pt x="2826" y="294"/>
                  </a:lnTo>
                  <a:lnTo>
                    <a:pt x="2820" y="288"/>
                  </a:lnTo>
                  <a:lnTo>
                    <a:pt x="2820" y="282"/>
                  </a:lnTo>
                  <a:lnTo>
                    <a:pt x="2814" y="288"/>
                  </a:lnTo>
                  <a:lnTo>
                    <a:pt x="2808" y="288"/>
                  </a:lnTo>
                  <a:lnTo>
                    <a:pt x="2808" y="264"/>
                  </a:lnTo>
                  <a:lnTo>
                    <a:pt x="2844" y="270"/>
                  </a:lnTo>
                  <a:lnTo>
                    <a:pt x="2850" y="264"/>
                  </a:lnTo>
                  <a:lnTo>
                    <a:pt x="2850" y="246"/>
                  </a:lnTo>
                  <a:lnTo>
                    <a:pt x="2862" y="246"/>
                  </a:lnTo>
                  <a:lnTo>
                    <a:pt x="2868" y="228"/>
                  </a:lnTo>
                  <a:lnTo>
                    <a:pt x="2850" y="228"/>
                  </a:lnTo>
                  <a:lnTo>
                    <a:pt x="2844" y="240"/>
                  </a:lnTo>
                  <a:lnTo>
                    <a:pt x="2820" y="228"/>
                  </a:lnTo>
                  <a:lnTo>
                    <a:pt x="2820" y="210"/>
                  </a:lnTo>
                  <a:lnTo>
                    <a:pt x="2802" y="210"/>
                  </a:lnTo>
                  <a:lnTo>
                    <a:pt x="2790" y="216"/>
                  </a:lnTo>
                  <a:lnTo>
                    <a:pt x="2736" y="216"/>
                  </a:lnTo>
                  <a:lnTo>
                    <a:pt x="2724" y="222"/>
                  </a:lnTo>
                  <a:lnTo>
                    <a:pt x="2712" y="222"/>
                  </a:lnTo>
                  <a:lnTo>
                    <a:pt x="2700" y="228"/>
                  </a:lnTo>
                  <a:lnTo>
                    <a:pt x="2682" y="228"/>
                  </a:lnTo>
                  <a:lnTo>
                    <a:pt x="2658" y="216"/>
                  </a:lnTo>
                  <a:lnTo>
                    <a:pt x="2658" y="210"/>
                  </a:lnTo>
                  <a:lnTo>
                    <a:pt x="2652" y="204"/>
                  </a:lnTo>
                  <a:lnTo>
                    <a:pt x="2652" y="198"/>
                  </a:lnTo>
                  <a:lnTo>
                    <a:pt x="2646" y="192"/>
                  </a:lnTo>
                  <a:lnTo>
                    <a:pt x="2628" y="192"/>
                  </a:lnTo>
                  <a:lnTo>
                    <a:pt x="2622" y="198"/>
                  </a:lnTo>
                  <a:lnTo>
                    <a:pt x="2616" y="198"/>
                  </a:lnTo>
                  <a:lnTo>
                    <a:pt x="2610" y="192"/>
                  </a:lnTo>
                  <a:lnTo>
                    <a:pt x="2670" y="162"/>
                  </a:lnTo>
                  <a:lnTo>
                    <a:pt x="2658" y="150"/>
                  </a:lnTo>
                  <a:lnTo>
                    <a:pt x="2640" y="150"/>
                  </a:lnTo>
                  <a:lnTo>
                    <a:pt x="2628" y="162"/>
                  </a:lnTo>
                  <a:lnTo>
                    <a:pt x="2616" y="168"/>
                  </a:lnTo>
                  <a:lnTo>
                    <a:pt x="2610" y="174"/>
                  </a:lnTo>
                  <a:lnTo>
                    <a:pt x="2604" y="174"/>
                  </a:lnTo>
                  <a:lnTo>
                    <a:pt x="2580" y="186"/>
                  </a:lnTo>
                  <a:lnTo>
                    <a:pt x="2562" y="192"/>
                  </a:lnTo>
                  <a:lnTo>
                    <a:pt x="2538" y="204"/>
                  </a:lnTo>
                  <a:lnTo>
                    <a:pt x="2508" y="204"/>
                  </a:lnTo>
                  <a:lnTo>
                    <a:pt x="2496" y="216"/>
                  </a:lnTo>
                  <a:lnTo>
                    <a:pt x="2448" y="216"/>
                  </a:lnTo>
                  <a:lnTo>
                    <a:pt x="2448" y="210"/>
                  </a:lnTo>
                  <a:lnTo>
                    <a:pt x="2454" y="204"/>
                  </a:lnTo>
                  <a:lnTo>
                    <a:pt x="2460" y="204"/>
                  </a:lnTo>
                  <a:lnTo>
                    <a:pt x="2472" y="192"/>
                  </a:lnTo>
                  <a:lnTo>
                    <a:pt x="2460" y="192"/>
                  </a:lnTo>
                  <a:lnTo>
                    <a:pt x="2448" y="198"/>
                  </a:lnTo>
                  <a:lnTo>
                    <a:pt x="2412" y="198"/>
                  </a:lnTo>
                  <a:lnTo>
                    <a:pt x="2400" y="204"/>
                  </a:lnTo>
                  <a:lnTo>
                    <a:pt x="2394" y="210"/>
                  </a:lnTo>
                  <a:lnTo>
                    <a:pt x="2370" y="210"/>
                  </a:lnTo>
                  <a:lnTo>
                    <a:pt x="2370" y="198"/>
                  </a:lnTo>
                  <a:lnTo>
                    <a:pt x="2400" y="180"/>
                  </a:lnTo>
                  <a:lnTo>
                    <a:pt x="2442" y="168"/>
                  </a:lnTo>
                  <a:lnTo>
                    <a:pt x="2502" y="138"/>
                  </a:lnTo>
                  <a:lnTo>
                    <a:pt x="2520" y="126"/>
                  </a:lnTo>
                  <a:lnTo>
                    <a:pt x="2544" y="120"/>
                  </a:lnTo>
                  <a:lnTo>
                    <a:pt x="2574" y="114"/>
                  </a:lnTo>
                  <a:lnTo>
                    <a:pt x="2580" y="114"/>
                  </a:lnTo>
                  <a:lnTo>
                    <a:pt x="2592" y="108"/>
                  </a:lnTo>
                  <a:lnTo>
                    <a:pt x="2574" y="108"/>
                  </a:lnTo>
                  <a:lnTo>
                    <a:pt x="2562" y="102"/>
                  </a:lnTo>
                  <a:lnTo>
                    <a:pt x="2556" y="102"/>
                  </a:lnTo>
                  <a:lnTo>
                    <a:pt x="2556" y="96"/>
                  </a:lnTo>
                  <a:lnTo>
                    <a:pt x="2508" y="102"/>
                  </a:lnTo>
                  <a:lnTo>
                    <a:pt x="2508" y="84"/>
                  </a:lnTo>
                  <a:lnTo>
                    <a:pt x="2502" y="90"/>
                  </a:lnTo>
                  <a:lnTo>
                    <a:pt x="2490" y="96"/>
                  </a:lnTo>
                  <a:lnTo>
                    <a:pt x="2478" y="108"/>
                  </a:lnTo>
                  <a:lnTo>
                    <a:pt x="2466" y="108"/>
                  </a:lnTo>
                  <a:lnTo>
                    <a:pt x="2448" y="90"/>
                  </a:lnTo>
                  <a:lnTo>
                    <a:pt x="2418" y="90"/>
                  </a:lnTo>
                  <a:lnTo>
                    <a:pt x="2412" y="84"/>
                  </a:lnTo>
                  <a:lnTo>
                    <a:pt x="2412" y="78"/>
                  </a:lnTo>
                  <a:lnTo>
                    <a:pt x="2400" y="66"/>
                  </a:lnTo>
                  <a:lnTo>
                    <a:pt x="2388" y="60"/>
                  </a:lnTo>
                  <a:lnTo>
                    <a:pt x="2376" y="60"/>
                  </a:lnTo>
                  <a:lnTo>
                    <a:pt x="2364" y="72"/>
                  </a:lnTo>
                  <a:lnTo>
                    <a:pt x="2364" y="78"/>
                  </a:lnTo>
                  <a:lnTo>
                    <a:pt x="2352" y="78"/>
                  </a:lnTo>
                  <a:lnTo>
                    <a:pt x="2334" y="60"/>
                  </a:lnTo>
                  <a:lnTo>
                    <a:pt x="2322" y="60"/>
                  </a:lnTo>
                  <a:lnTo>
                    <a:pt x="2304" y="54"/>
                  </a:lnTo>
                  <a:lnTo>
                    <a:pt x="2292" y="48"/>
                  </a:lnTo>
                  <a:lnTo>
                    <a:pt x="2292" y="36"/>
                  </a:lnTo>
                  <a:lnTo>
                    <a:pt x="2298" y="24"/>
                  </a:lnTo>
                  <a:lnTo>
                    <a:pt x="2310" y="12"/>
                  </a:lnTo>
                  <a:lnTo>
                    <a:pt x="2298" y="0"/>
                  </a:lnTo>
                  <a:lnTo>
                    <a:pt x="2286" y="6"/>
                  </a:lnTo>
                  <a:lnTo>
                    <a:pt x="2280" y="12"/>
                  </a:lnTo>
                  <a:lnTo>
                    <a:pt x="2274" y="24"/>
                  </a:lnTo>
                  <a:lnTo>
                    <a:pt x="2274" y="30"/>
                  </a:lnTo>
                  <a:lnTo>
                    <a:pt x="2268" y="42"/>
                  </a:lnTo>
                  <a:lnTo>
                    <a:pt x="558" y="42"/>
                  </a:lnTo>
                  <a:lnTo>
                    <a:pt x="552" y="54"/>
                  </a:lnTo>
                  <a:lnTo>
                    <a:pt x="552" y="60"/>
                  </a:lnTo>
                  <a:lnTo>
                    <a:pt x="546" y="60"/>
                  </a:lnTo>
                  <a:lnTo>
                    <a:pt x="546" y="72"/>
                  </a:lnTo>
                  <a:lnTo>
                    <a:pt x="540" y="84"/>
                  </a:lnTo>
                  <a:lnTo>
                    <a:pt x="540" y="108"/>
                  </a:lnTo>
                  <a:lnTo>
                    <a:pt x="510" y="126"/>
                  </a:lnTo>
                  <a:lnTo>
                    <a:pt x="504" y="144"/>
                  </a:lnTo>
                  <a:lnTo>
                    <a:pt x="486" y="168"/>
                  </a:lnTo>
                  <a:lnTo>
                    <a:pt x="438" y="180"/>
                  </a:lnTo>
                  <a:lnTo>
                    <a:pt x="474" y="162"/>
                  </a:lnTo>
                  <a:lnTo>
                    <a:pt x="450" y="162"/>
                  </a:lnTo>
                  <a:lnTo>
                    <a:pt x="456" y="156"/>
                  </a:lnTo>
                  <a:lnTo>
                    <a:pt x="462" y="144"/>
                  </a:lnTo>
                  <a:lnTo>
                    <a:pt x="486" y="120"/>
                  </a:lnTo>
                  <a:lnTo>
                    <a:pt x="492" y="120"/>
                  </a:lnTo>
                  <a:lnTo>
                    <a:pt x="504" y="108"/>
                  </a:lnTo>
                  <a:lnTo>
                    <a:pt x="504" y="102"/>
                  </a:lnTo>
                  <a:lnTo>
                    <a:pt x="456" y="102"/>
                  </a:lnTo>
                  <a:lnTo>
                    <a:pt x="450" y="96"/>
                  </a:lnTo>
                  <a:lnTo>
                    <a:pt x="438" y="90"/>
                  </a:lnTo>
                  <a:lnTo>
                    <a:pt x="432" y="84"/>
                  </a:lnTo>
                  <a:lnTo>
                    <a:pt x="420" y="78"/>
                  </a:lnTo>
                  <a:lnTo>
                    <a:pt x="402" y="78"/>
                  </a:lnTo>
                  <a:lnTo>
                    <a:pt x="390" y="90"/>
                  </a:lnTo>
                  <a:lnTo>
                    <a:pt x="384" y="102"/>
                  </a:lnTo>
                  <a:lnTo>
                    <a:pt x="384" y="150"/>
                  </a:lnTo>
                  <a:lnTo>
                    <a:pt x="378" y="156"/>
                  </a:lnTo>
                  <a:lnTo>
                    <a:pt x="378" y="162"/>
                  </a:lnTo>
                  <a:lnTo>
                    <a:pt x="360" y="180"/>
                  </a:lnTo>
                  <a:lnTo>
                    <a:pt x="390" y="186"/>
                  </a:lnTo>
                  <a:lnTo>
                    <a:pt x="360" y="192"/>
                  </a:lnTo>
                  <a:lnTo>
                    <a:pt x="366" y="210"/>
                  </a:lnTo>
                  <a:lnTo>
                    <a:pt x="348" y="234"/>
                  </a:lnTo>
                  <a:lnTo>
                    <a:pt x="354" y="234"/>
                  </a:lnTo>
                  <a:lnTo>
                    <a:pt x="366" y="246"/>
                  </a:lnTo>
                  <a:lnTo>
                    <a:pt x="372" y="246"/>
                  </a:lnTo>
                  <a:lnTo>
                    <a:pt x="378" y="252"/>
                  </a:lnTo>
                  <a:lnTo>
                    <a:pt x="330" y="252"/>
                  </a:lnTo>
                  <a:lnTo>
                    <a:pt x="324" y="264"/>
                  </a:lnTo>
                  <a:lnTo>
                    <a:pt x="306" y="282"/>
                  </a:lnTo>
                  <a:lnTo>
                    <a:pt x="270" y="342"/>
                  </a:lnTo>
                  <a:lnTo>
                    <a:pt x="258" y="360"/>
                  </a:lnTo>
                  <a:lnTo>
                    <a:pt x="216" y="402"/>
                  </a:lnTo>
                  <a:lnTo>
                    <a:pt x="192" y="432"/>
                  </a:lnTo>
                  <a:lnTo>
                    <a:pt x="174" y="456"/>
                  </a:lnTo>
                  <a:lnTo>
                    <a:pt x="168" y="462"/>
                  </a:lnTo>
                  <a:lnTo>
                    <a:pt x="174" y="480"/>
                  </a:lnTo>
                  <a:lnTo>
                    <a:pt x="168" y="480"/>
                  </a:lnTo>
                  <a:lnTo>
                    <a:pt x="162" y="486"/>
                  </a:lnTo>
                  <a:lnTo>
                    <a:pt x="150" y="492"/>
                  </a:lnTo>
                  <a:lnTo>
                    <a:pt x="126" y="516"/>
                  </a:lnTo>
                  <a:lnTo>
                    <a:pt x="120" y="534"/>
                  </a:lnTo>
                  <a:lnTo>
                    <a:pt x="120" y="546"/>
                  </a:lnTo>
                  <a:lnTo>
                    <a:pt x="102" y="570"/>
                  </a:lnTo>
                  <a:lnTo>
                    <a:pt x="96" y="618"/>
                  </a:lnTo>
                  <a:lnTo>
                    <a:pt x="90" y="630"/>
                  </a:lnTo>
                  <a:lnTo>
                    <a:pt x="72" y="648"/>
                  </a:lnTo>
                  <a:lnTo>
                    <a:pt x="60" y="672"/>
                  </a:lnTo>
                  <a:lnTo>
                    <a:pt x="54" y="678"/>
                  </a:lnTo>
                  <a:lnTo>
                    <a:pt x="42" y="684"/>
                  </a:lnTo>
                  <a:lnTo>
                    <a:pt x="18" y="708"/>
                  </a:lnTo>
                  <a:lnTo>
                    <a:pt x="12" y="720"/>
                  </a:lnTo>
                  <a:lnTo>
                    <a:pt x="18" y="732"/>
                  </a:lnTo>
                  <a:lnTo>
                    <a:pt x="36" y="750"/>
                  </a:lnTo>
                  <a:lnTo>
                    <a:pt x="36" y="762"/>
                  </a:lnTo>
                  <a:lnTo>
                    <a:pt x="30" y="774"/>
                  </a:lnTo>
                  <a:lnTo>
                    <a:pt x="18" y="786"/>
                  </a:lnTo>
                  <a:lnTo>
                    <a:pt x="12" y="798"/>
                  </a:lnTo>
                  <a:lnTo>
                    <a:pt x="6" y="816"/>
                  </a:lnTo>
                  <a:lnTo>
                    <a:pt x="0" y="828"/>
                  </a:lnTo>
                  <a:lnTo>
                    <a:pt x="0" y="840"/>
                  </a:lnTo>
                  <a:lnTo>
                    <a:pt x="6" y="852"/>
                  </a:lnTo>
                  <a:lnTo>
                    <a:pt x="12" y="870"/>
                  </a:lnTo>
                  <a:lnTo>
                    <a:pt x="12" y="882"/>
                  </a:lnTo>
                  <a:lnTo>
                    <a:pt x="18" y="900"/>
                  </a:lnTo>
                  <a:lnTo>
                    <a:pt x="24" y="906"/>
                  </a:lnTo>
                  <a:lnTo>
                    <a:pt x="24" y="912"/>
                  </a:lnTo>
                  <a:lnTo>
                    <a:pt x="48" y="894"/>
                  </a:lnTo>
                  <a:lnTo>
                    <a:pt x="114" y="900"/>
                  </a:lnTo>
                  <a:lnTo>
                    <a:pt x="78" y="900"/>
                  </a:lnTo>
                  <a:lnTo>
                    <a:pt x="66" y="906"/>
                  </a:lnTo>
                  <a:lnTo>
                    <a:pt x="60" y="906"/>
                  </a:lnTo>
                  <a:lnTo>
                    <a:pt x="48" y="918"/>
                  </a:lnTo>
                  <a:lnTo>
                    <a:pt x="48" y="942"/>
                  </a:lnTo>
                  <a:lnTo>
                    <a:pt x="30" y="924"/>
                  </a:lnTo>
                  <a:lnTo>
                    <a:pt x="24" y="924"/>
                  </a:lnTo>
                  <a:lnTo>
                    <a:pt x="18" y="936"/>
                  </a:lnTo>
                  <a:lnTo>
                    <a:pt x="18" y="942"/>
                  </a:lnTo>
                  <a:lnTo>
                    <a:pt x="12" y="960"/>
                  </a:lnTo>
                  <a:lnTo>
                    <a:pt x="12" y="978"/>
                  </a:lnTo>
                  <a:lnTo>
                    <a:pt x="18" y="984"/>
                  </a:lnTo>
                  <a:lnTo>
                    <a:pt x="30" y="990"/>
                  </a:lnTo>
                  <a:lnTo>
                    <a:pt x="42" y="990"/>
                  </a:lnTo>
                  <a:lnTo>
                    <a:pt x="42" y="1002"/>
                  </a:lnTo>
                  <a:lnTo>
                    <a:pt x="36" y="1008"/>
                  </a:lnTo>
                  <a:lnTo>
                    <a:pt x="36" y="1014"/>
                  </a:lnTo>
                  <a:lnTo>
                    <a:pt x="18" y="1032"/>
                  </a:lnTo>
                  <a:lnTo>
                    <a:pt x="12" y="1044"/>
                  </a:lnTo>
                  <a:lnTo>
                    <a:pt x="12" y="1056"/>
                  </a:lnTo>
                  <a:lnTo>
                    <a:pt x="18" y="1068"/>
                  </a:lnTo>
                  <a:lnTo>
                    <a:pt x="24" y="1074"/>
                  </a:lnTo>
                  <a:lnTo>
                    <a:pt x="36" y="1098"/>
                  </a:lnTo>
                  <a:lnTo>
                    <a:pt x="42" y="1104"/>
                  </a:lnTo>
                  <a:lnTo>
                    <a:pt x="54" y="1128"/>
                  </a:lnTo>
                  <a:lnTo>
                    <a:pt x="60" y="1134"/>
                  </a:lnTo>
                  <a:lnTo>
                    <a:pt x="60" y="1146"/>
                  </a:lnTo>
                  <a:lnTo>
                    <a:pt x="54" y="1152"/>
                  </a:lnTo>
                  <a:lnTo>
                    <a:pt x="42" y="1176"/>
                  </a:lnTo>
                  <a:lnTo>
                    <a:pt x="36" y="1182"/>
                  </a:lnTo>
                  <a:lnTo>
                    <a:pt x="36" y="1188"/>
                  </a:lnTo>
                  <a:lnTo>
                    <a:pt x="42" y="1194"/>
                  </a:lnTo>
                  <a:lnTo>
                    <a:pt x="54" y="1194"/>
                  </a:lnTo>
                  <a:lnTo>
                    <a:pt x="72" y="1200"/>
                  </a:lnTo>
                  <a:lnTo>
                    <a:pt x="102" y="1200"/>
                  </a:lnTo>
                  <a:lnTo>
                    <a:pt x="102" y="1212"/>
                  </a:lnTo>
                  <a:lnTo>
                    <a:pt x="120" y="1230"/>
                  </a:lnTo>
                  <a:lnTo>
                    <a:pt x="132" y="1230"/>
                  </a:lnTo>
                  <a:lnTo>
                    <a:pt x="144" y="1224"/>
                  </a:lnTo>
                  <a:lnTo>
                    <a:pt x="150" y="1224"/>
                  </a:lnTo>
                  <a:lnTo>
                    <a:pt x="162" y="1218"/>
                  </a:lnTo>
                  <a:lnTo>
                    <a:pt x="168" y="1248"/>
                  </a:lnTo>
                  <a:lnTo>
                    <a:pt x="174" y="1248"/>
                  </a:lnTo>
                  <a:lnTo>
                    <a:pt x="180" y="1254"/>
                  </a:lnTo>
                  <a:lnTo>
                    <a:pt x="204" y="1266"/>
                  </a:lnTo>
                  <a:lnTo>
                    <a:pt x="216" y="1290"/>
                  </a:lnTo>
                  <a:lnTo>
                    <a:pt x="216" y="1314"/>
                  </a:lnTo>
                  <a:lnTo>
                    <a:pt x="210" y="1338"/>
                  </a:lnTo>
                  <a:lnTo>
                    <a:pt x="216" y="1344"/>
                  </a:lnTo>
                  <a:lnTo>
                    <a:pt x="360" y="1338"/>
                  </a:lnTo>
                  <a:lnTo>
                    <a:pt x="354" y="1344"/>
                  </a:lnTo>
                  <a:lnTo>
                    <a:pt x="354" y="1350"/>
                  </a:lnTo>
                  <a:lnTo>
                    <a:pt x="360" y="1350"/>
                  </a:lnTo>
                  <a:lnTo>
                    <a:pt x="570" y="1446"/>
                  </a:lnTo>
                  <a:lnTo>
                    <a:pt x="774" y="1446"/>
                  </a:lnTo>
                  <a:lnTo>
                    <a:pt x="774" y="1440"/>
                  </a:lnTo>
                  <a:lnTo>
                    <a:pt x="780" y="1428"/>
                  </a:lnTo>
                  <a:lnTo>
                    <a:pt x="780" y="1410"/>
                  </a:lnTo>
                  <a:lnTo>
                    <a:pt x="786" y="1404"/>
                  </a:lnTo>
                  <a:lnTo>
                    <a:pt x="900" y="1404"/>
                  </a:lnTo>
                  <a:lnTo>
                    <a:pt x="912" y="1416"/>
                  </a:lnTo>
                  <a:lnTo>
                    <a:pt x="912" y="1440"/>
                  </a:lnTo>
                  <a:lnTo>
                    <a:pt x="942" y="1452"/>
                  </a:lnTo>
                  <a:lnTo>
                    <a:pt x="948" y="1482"/>
                  </a:lnTo>
                  <a:lnTo>
                    <a:pt x="960" y="1482"/>
                  </a:lnTo>
                  <a:lnTo>
                    <a:pt x="972" y="1488"/>
                  </a:lnTo>
                  <a:lnTo>
                    <a:pt x="984" y="1500"/>
                  </a:lnTo>
                  <a:lnTo>
                    <a:pt x="990" y="1512"/>
                  </a:lnTo>
                  <a:lnTo>
                    <a:pt x="990" y="1554"/>
                  </a:lnTo>
                  <a:lnTo>
                    <a:pt x="984" y="1566"/>
                  </a:lnTo>
                  <a:lnTo>
                    <a:pt x="984" y="1578"/>
                  </a:lnTo>
                  <a:lnTo>
                    <a:pt x="1014" y="1608"/>
                  </a:lnTo>
                  <a:lnTo>
                    <a:pt x="1026" y="1614"/>
                  </a:lnTo>
                  <a:lnTo>
                    <a:pt x="1044" y="1626"/>
                  </a:lnTo>
                  <a:lnTo>
                    <a:pt x="1056" y="1626"/>
                  </a:lnTo>
                  <a:lnTo>
                    <a:pt x="1080" y="1614"/>
                  </a:lnTo>
                  <a:lnTo>
                    <a:pt x="1092" y="1602"/>
                  </a:lnTo>
                  <a:lnTo>
                    <a:pt x="1104" y="1578"/>
                  </a:lnTo>
                  <a:lnTo>
                    <a:pt x="1116" y="1566"/>
                  </a:lnTo>
                  <a:lnTo>
                    <a:pt x="1134" y="1566"/>
                  </a:lnTo>
                  <a:lnTo>
                    <a:pt x="1134" y="1560"/>
                  </a:lnTo>
                  <a:lnTo>
                    <a:pt x="1152" y="1566"/>
                  </a:lnTo>
                  <a:lnTo>
                    <a:pt x="1194" y="1566"/>
                  </a:lnTo>
                  <a:lnTo>
                    <a:pt x="1200" y="1578"/>
                  </a:lnTo>
                  <a:lnTo>
                    <a:pt x="1206" y="1584"/>
                  </a:lnTo>
                  <a:lnTo>
                    <a:pt x="1212" y="1596"/>
                  </a:lnTo>
                  <a:lnTo>
                    <a:pt x="1224" y="1608"/>
                  </a:lnTo>
                  <a:lnTo>
                    <a:pt x="1230" y="1620"/>
                  </a:lnTo>
                  <a:lnTo>
                    <a:pt x="1242" y="1632"/>
                  </a:lnTo>
                  <a:lnTo>
                    <a:pt x="1242" y="1656"/>
                  </a:lnTo>
                  <a:lnTo>
                    <a:pt x="1236" y="1668"/>
                  </a:lnTo>
                  <a:lnTo>
                    <a:pt x="1236" y="1680"/>
                  </a:lnTo>
                  <a:lnTo>
                    <a:pt x="1242" y="1692"/>
                  </a:lnTo>
                  <a:lnTo>
                    <a:pt x="1254" y="1698"/>
                  </a:lnTo>
                  <a:lnTo>
                    <a:pt x="1254" y="1722"/>
                  </a:lnTo>
                  <a:lnTo>
                    <a:pt x="1260" y="1728"/>
                  </a:lnTo>
                  <a:lnTo>
                    <a:pt x="1272" y="1734"/>
                  </a:lnTo>
                  <a:lnTo>
                    <a:pt x="1284" y="1746"/>
                  </a:lnTo>
                  <a:lnTo>
                    <a:pt x="1284" y="1752"/>
                  </a:lnTo>
                  <a:lnTo>
                    <a:pt x="1278" y="1758"/>
                  </a:lnTo>
                  <a:lnTo>
                    <a:pt x="1272" y="1758"/>
                  </a:lnTo>
                  <a:lnTo>
                    <a:pt x="1272" y="1794"/>
                  </a:lnTo>
                  <a:lnTo>
                    <a:pt x="1284" y="1806"/>
                  </a:lnTo>
                  <a:lnTo>
                    <a:pt x="1284" y="1836"/>
                  </a:lnTo>
                  <a:lnTo>
                    <a:pt x="1296" y="1848"/>
                  </a:lnTo>
                  <a:lnTo>
                    <a:pt x="1314" y="1854"/>
                  </a:lnTo>
                  <a:lnTo>
                    <a:pt x="1326" y="1854"/>
                  </a:lnTo>
                  <a:lnTo>
                    <a:pt x="1338" y="1866"/>
                  </a:lnTo>
                  <a:lnTo>
                    <a:pt x="1380" y="1866"/>
                  </a:lnTo>
                  <a:lnTo>
                    <a:pt x="1380" y="1872"/>
                  </a:lnTo>
                  <a:lnTo>
                    <a:pt x="1386" y="1884"/>
                  </a:lnTo>
                  <a:lnTo>
                    <a:pt x="1410" y="1884"/>
                  </a:lnTo>
                  <a:lnTo>
                    <a:pt x="1410" y="1878"/>
                  </a:lnTo>
                  <a:lnTo>
                    <a:pt x="1398" y="1806"/>
                  </a:lnTo>
                  <a:lnTo>
                    <a:pt x="1416" y="1788"/>
                  </a:lnTo>
                  <a:lnTo>
                    <a:pt x="1398" y="1776"/>
                  </a:lnTo>
                  <a:lnTo>
                    <a:pt x="1398" y="1758"/>
                  </a:lnTo>
                  <a:lnTo>
                    <a:pt x="1404" y="1764"/>
                  </a:lnTo>
                  <a:lnTo>
                    <a:pt x="1422" y="1764"/>
                  </a:lnTo>
                  <a:lnTo>
                    <a:pt x="1428" y="1758"/>
                  </a:lnTo>
                  <a:lnTo>
                    <a:pt x="1428" y="1728"/>
                  </a:lnTo>
                  <a:lnTo>
                    <a:pt x="1452" y="1722"/>
                  </a:lnTo>
                  <a:lnTo>
                    <a:pt x="1458" y="1698"/>
                  </a:lnTo>
                  <a:lnTo>
                    <a:pt x="1476" y="1704"/>
                  </a:lnTo>
                  <a:lnTo>
                    <a:pt x="1494" y="1692"/>
                  </a:lnTo>
                  <a:lnTo>
                    <a:pt x="1488" y="1668"/>
                  </a:lnTo>
                  <a:lnTo>
                    <a:pt x="1500" y="1680"/>
                  </a:lnTo>
                  <a:lnTo>
                    <a:pt x="1500" y="1668"/>
                  </a:lnTo>
                  <a:lnTo>
                    <a:pt x="1506" y="1656"/>
                  </a:lnTo>
                  <a:lnTo>
                    <a:pt x="1512" y="1650"/>
                  </a:lnTo>
                  <a:lnTo>
                    <a:pt x="1518" y="1650"/>
                  </a:lnTo>
                  <a:lnTo>
                    <a:pt x="1524" y="1656"/>
                  </a:lnTo>
                  <a:lnTo>
                    <a:pt x="1524" y="1668"/>
                  </a:lnTo>
                  <a:lnTo>
                    <a:pt x="1542" y="1668"/>
                  </a:lnTo>
                  <a:lnTo>
                    <a:pt x="1554" y="1662"/>
                  </a:lnTo>
                  <a:lnTo>
                    <a:pt x="1572" y="1656"/>
                  </a:lnTo>
                  <a:lnTo>
                    <a:pt x="1596" y="1644"/>
                  </a:lnTo>
                  <a:lnTo>
                    <a:pt x="1602" y="1638"/>
                  </a:lnTo>
                  <a:lnTo>
                    <a:pt x="1608" y="1626"/>
                  </a:lnTo>
                  <a:lnTo>
                    <a:pt x="1620" y="1620"/>
                  </a:lnTo>
                  <a:lnTo>
                    <a:pt x="1626" y="1608"/>
                  </a:lnTo>
                  <a:lnTo>
                    <a:pt x="1632" y="1602"/>
                  </a:lnTo>
                  <a:lnTo>
                    <a:pt x="1632" y="1590"/>
                  </a:lnTo>
                  <a:lnTo>
                    <a:pt x="1626" y="1584"/>
                  </a:lnTo>
                  <a:lnTo>
                    <a:pt x="1626" y="1566"/>
                  </a:lnTo>
                  <a:lnTo>
                    <a:pt x="1632" y="1566"/>
                  </a:lnTo>
                  <a:lnTo>
                    <a:pt x="1656" y="1578"/>
                  </a:lnTo>
                  <a:lnTo>
                    <a:pt x="1662" y="1584"/>
                  </a:lnTo>
                  <a:lnTo>
                    <a:pt x="1674" y="1590"/>
                  </a:lnTo>
                  <a:lnTo>
                    <a:pt x="1686" y="1590"/>
                  </a:lnTo>
                  <a:lnTo>
                    <a:pt x="1692" y="1584"/>
                  </a:lnTo>
                  <a:lnTo>
                    <a:pt x="1710" y="1548"/>
                  </a:lnTo>
                  <a:lnTo>
                    <a:pt x="1716" y="1548"/>
                  </a:lnTo>
                  <a:lnTo>
                    <a:pt x="1734" y="1566"/>
                  </a:lnTo>
                  <a:lnTo>
                    <a:pt x="1746" y="1566"/>
                  </a:lnTo>
                  <a:lnTo>
                    <a:pt x="1752" y="1560"/>
                  </a:lnTo>
                  <a:lnTo>
                    <a:pt x="1758" y="1548"/>
                  </a:lnTo>
                  <a:lnTo>
                    <a:pt x="1764" y="1542"/>
                  </a:lnTo>
                  <a:lnTo>
                    <a:pt x="1770" y="1554"/>
                  </a:lnTo>
                  <a:lnTo>
                    <a:pt x="1776" y="1560"/>
                  </a:lnTo>
                  <a:lnTo>
                    <a:pt x="1782" y="1572"/>
                  </a:lnTo>
                  <a:lnTo>
                    <a:pt x="1794" y="1578"/>
                  </a:lnTo>
                  <a:lnTo>
                    <a:pt x="1800" y="1584"/>
                  </a:lnTo>
                  <a:lnTo>
                    <a:pt x="1818" y="1584"/>
                  </a:lnTo>
                  <a:lnTo>
                    <a:pt x="1824" y="1578"/>
                  </a:lnTo>
                  <a:lnTo>
                    <a:pt x="1830" y="1566"/>
                  </a:lnTo>
                  <a:lnTo>
                    <a:pt x="1842" y="1554"/>
                  </a:lnTo>
                  <a:lnTo>
                    <a:pt x="1848" y="1554"/>
                  </a:lnTo>
                  <a:lnTo>
                    <a:pt x="1860" y="1560"/>
                  </a:lnTo>
                  <a:lnTo>
                    <a:pt x="1872" y="1572"/>
                  </a:lnTo>
                  <a:lnTo>
                    <a:pt x="1872" y="1584"/>
                  </a:lnTo>
                  <a:lnTo>
                    <a:pt x="1878" y="1596"/>
                  </a:lnTo>
                  <a:lnTo>
                    <a:pt x="1878" y="1614"/>
                  </a:lnTo>
                  <a:lnTo>
                    <a:pt x="1914" y="1614"/>
                  </a:lnTo>
                  <a:lnTo>
                    <a:pt x="1920" y="1620"/>
                  </a:lnTo>
                  <a:lnTo>
                    <a:pt x="1926" y="1620"/>
                  </a:lnTo>
                  <a:lnTo>
                    <a:pt x="1926" y="1608"/>
                  </a:lnTo>
                  <a:lnTo>
                    <a:pt x="1932" y="1602"/>
                  </a:lnTo>
                  <a:lnTo>
                    <a:pt x="1932" y="1608"/>
                  </a:lnTo>
                  <a:lnTo>
                    <a:pt x="1956" y="1632"/>
                  </a:lnTo>
                  <a:lnTo>
                    <a:pt x="1962" y="1626"/>
                  </a:lnTo>
                  <a:lnTo>
                    <a:pt x="1968" y="1614"/>
                  </a:lnTo>
                  <a:lnTo>
                    <a:pt x="1968" y="1596"/>
                  </a:lnTo>
                  <a:lnTo>
                    <a:pt x="1962" y="1584"/>
                  </a:lnTo>
                  <a:lnTo>
                    <a:pt x="1980" y="1590"/>
                  </a:lnTo>
                  <a:lnTo>
                    <a:pt x="1992" y="1608"/>
                  </a:lnTo>
                  <a:lnTo>
                    <a:pt x="2004" y="1614"/>
                  </a:lnTo>
                  <a:lnTo>
                    <a:pt x="2004" y="1626"/>
                  </a:lnTo>
                  <a:lnTo>
                    <a:pt x="2010" y="1626"/>
                  </a:lnTo>
                  <a:lnTo>
                    <a:pt x="2016" y="1632"/>
                  </a:lnTo>
                  <a:lnTo>
                    <a:pt x="2028" y="1632"/>
                  </a:lnTo>
                  <a:lnTo>
                    <a:pt x="2034" y="1626"/>
                  </a:lnTo>
                  <a:lnTo>
                    <a:pt x="2034" y="1620"/>
                  </a:lnTo>
                  <a:lnTo>
                    <a:pt x="2028" y="1608"/>
                  </a:lnTo>
                  <a:lnTo>
                    <a:pt x="2022" y="1602"/>
                  </a:lnTo>
                  <a:lnTo>
                    <a:pt x="2010" y="1596"/>
                  </a:lnTo>
                  <a:lnTo>
                    <a:pt x="2004" y="1590"/>
                  </a:lnTo>
                  <a:lnTo>
                    <a:pt x="1998" y="1578"/>
                  </a:lnTo>
                  <a:lnTo>
                    <a:pt x="2010" y="1578"/>
                  </a:lnTo>
                  <a:lnTo>
                    <a:pt x="2022" y="1566"/>
                  </a:lnTo>
                  <a:lnTo>
                    <a:pt x="2022" y="1554"/>
                  </a:lnTo>
                  <a:lnTo>
                    <a:pt x="2016" y="1548"/>
                  </a:lnTo>
                  <a:lnTo>
                    <a:pt x="1968" y="1548"/>
                  </a:lnTo>
                  <a:lnTo>
                    <a:pt x="1962" y="1542"/>
                  </a:lnTo>
                  <a:lnTo>
                    <a:pt x="1962" y="1530"/>
                  </a:lnTo>
                  <a:lnTo>
                    <a:pt x="1968" y="1524"/>
                  </a:lnTo>
                  <a:lnTo>
                    <a:pt x="1986" y="1524"/>
                  </a:lnTo>
                  <a:lnTo>
                    <a:pt x="1998" y="1530"/>
                  </a:lnTo>
                  <a:lnTo>
                    <a:pt x="2004" y="1530"/>
                  </a:lnTo>
                  <a:lnTo>
                    <a:pt x="2016" y="1536"/>
                  </a:lnTo>
                  <a:lnTo>
                    <a:pt x="2028" y="1536"/>
                  </a:lnTo>
                  <a:lnTo>
                    <a:pt x="2064" y="1518"/>
                  </a:lnTo>
                  <a:lnTo>
                    <a:pt x="2070" y="1512"/>
                  </a:lnTo>
                  <a:lnTo>
                    <a:pt x="2082" y="1512"/>
                  </a:lnTo>
                  <a:lnTo>
                    <a:pt x="2082" y="1518"/>
                  </a:lnTo>
                  <a:lnTo>
                    <a:pt x="2106" y="1518"/>
                  </a:lnTo>
                  <a:lnTo>
                    <a:pt x="2118" y="1512"/>
                  </a:lnTo>
                  <a:lnTo>
                    <a:pt x="2124" y="1512"/>
                  </a:lnTo>
                  <a:lnTo>
                    <a:pt x="2130" y="1506"/>
                  </a:lnTo>
                  <a:lnTo>
                    <a:pt x="2130" y="1500"/>
                  </a:lnTo>
                  <a:lnTo>
                    <a:pt x="2136" y="1488"/>
                  </a:lnTo>
                  <a:lnTo>
                    <a:pt x="2136" y="1482"/>
                  </a:lnTo>
                  <a:lnTo>
                    <a:pt x="2142" y="1482"/>
                  </a:lnTo>
                  <a:lnTo>
                    <a:pt x="2142" y="1488"/>
                  </a:lnTo>
                  <a:lnTo>
                    <a:pt x="2148" y="1500"/>
                  </a:lnTo>
                  <a:lnTo>
                    <a:pt x="2148" y="1524"/>
                  </a:lnTo>
                  <a:lnTo>
                    <a:pt x="2154" y="1524"/>
                  </a:lnTo>
                  <a:lnTo>
                    <a:pt x="2160" y="1518"/>
                  </a:lnTo>
                  <a:lnTo>
                    <a:pt x="2172" y="1512"/>
                  </a:lnTo>
                  <a:lnTo>
                    <a:pt x="2190" y="1512"/>
                  </a:lnTo>
                  <a:lnTo>
                    <a:pt x="2202" y="1506"/>
                  </a:lnTo>
                  <a:lnTo>
                    <a:pt x="2214" y="1506"/>
                  </a:lnTo>
                  <a:lnTo>
                    <a:pt x="2226" y="1512"/>
                  </a:lnTo>
                  <a:lnTo>
                    <a:pt x="2232" y="1524"/>
                  </a:lnTo>
                  <a:lnTo>
                    <a:pt x="2232" y="1506"/>
                  </a:lnTo>
                  <a:lnTo>
                    <a:pt x="2244" y="1506"/>
                  </a:lnTo>
                  <a:lnTo>
                    <a:pt x="2256" y="1518"/>
                  </a:lnTo>
                  <a:lnTo>
                    <a:pt x="2256" y="1530"/>
                  </a:lnTo>
                  <a:lnTo>
                    <a:pt x="2286" y="1524"/>
                  </a:lnTo>
                  <a:lnTo>
                    <a:pt x="2280" y="1536"/>
                  </a:lnTo>
                  <a:lnTo>
                    <a:pt x="2280" y="1548"/>
                  </a:lnTo>
                  <a:lnTo>
                    <a:pt x="2286" y="1554"/>
                  </a:lnTo>
                  <a:lnTo>
                    <a:pt x="2286" y="1566"/>
                  </a:lnTo>
                  <a:lnTo>
                    <a:pt x="2298" y="1578"/>
                  </a:lnTo>
                  <a:lnTo>
                    <a:pt x="2310" y="1578"/>
                  </a:lnTo>
                  <a:lnTo>
                    <a:pt x="2328" y="1572"/>
                  </a:lnTo>
                  <a:lnTo>
                    <a:pt x="2352" y="1548"/>
                  </a:lnTo>
                  <a:lnTo>
                    <a:pt x="2370" y="1542"/>
                  </a:lnTo>
                  <a:lnTo>
                    <a:pt x="2382" y="1542"/>
                  </a:lnTo>
                  <a:lnTo>
                    <a:pt x="2394" y="1548"/>
                  </a:lnTo>
                  <a:lnTo>
                    <a:pt x="2400" y="1554"/>
                  </a:lnTo>
                  <a:lnTo>
                    <a:pt x="2418" y="1590"/>
                  </a:lnTo>
                  <a:lnTo>
                    <a:pt x="2418" y="1602"/>
                  </a:lnTo>
                  <a:lnTo>
                    <a:pt x="2424" y="1608"/>
                  </a:lnTo>
                  <a:lnTo>
                    <a:pt x="2436" y="1614"/>
                  </a:lnTo>
                  <a:lnTo>
                    <a:pt x="2466" y="1614"/>
                  </a:lnTo>
                  <a:lnTo>
                    <a:pt x="2460" y="1656"/>
                  </a:lnTo>
                  <a:lnTo>
                    <a:pt x="2460" y="1662"/>
                  </a:lnTo>
                  <a:lnTo>
                    <a:pt x="2454" y="1668"/>
                  </a:lnTo>
                  <a:lnTo>
                    <a:pt x="2436" y="1704"/>
                  </a:lnTo>
                  <a:lnTo>
                    <a:pt x="2436" y="1710"/>
                  </a:lnTo>
                  <a:lnTo>
                    <a:pt x="2448" y="1722"/>
                  </a:lnTo>
                  <a:lnTo>
                    <a:pt x="2454" y="1722"/>
                  </a:lnTo>
                  <a:lnTo>
                    <a:pt x="2460" y="1734"/>
                  </a:lnTo>
                  <a:lnTo>
                    <a:pt x="2436" y="1758"/>
                  </a:lnTo>
                  <a:lnTo>
                    <a:pt x="2454" y="1806"/>
                  </a:lnTo>
                  <a:lnTo>
                    <a:pt x="2472" y="1788"/>
                  </a:lnTo>
                  <a:lnTo>
                    <a:pt x="2478" y="1788"/>
                  </a:lnTo>
                  <a:lnTo>
                    <a:pt x="2478" y="1794"/>
                  </a:lnTo>
                  <a:lnTo>
                    <a:pt x="2472" y="1800"/>
                  </a:lnTo>
                  <a:lnTo>
                    <a:pt x="2466" y="1812"/>
                  </a:lnTo>
                  <a:lnTo>
                    <a:pt x="2466" y="1818"/>
                  </a:lnTo>
                  <a:lnTo>
                    <a:pt x="2460" y="1830"/>
                  </a:lnTo>
                  <a:lnTo>
                    <a:pt x="2478" y="1830"/>
                  </a:lnTo>
                  <a:lnTo>
                    <a:pt x="2478" y="1878"/>
                  </a:lnTo>
                  <a:lnTo>
                    <a:pt x="2496" y="1878"/>
                  </a:lnTo>
                  <a:lnTo>
                    <a:pt x="2502" y="1884"/>
                  </a:lnTo>
                  <a:lnTo>
                    <a:pt x="2508" y="1884"/>
                  </a:lnTo>
                  <a:lnTo>
                    <a:pt x="2508" y="1896"/>
                  </a:lnTo>
                  <a:lnTo>
                    <a:pt x="2502" y="1908"/>
                  </a:lnTo>
                  <a:lnTo>
                    <a:pt x="2502" y="1920"/>
                  </a:lnTo>
                  <a:lnTo>
                    <a:pt x="2526" y="1944"/>
                  </a:lnTo>
                  <a:lnTo>
                    <a:pt x="2532" y="1944"/>
                  </a:lnTo>
                  <a:lnTo>
                    <a:pt x="2538" y="1938"/>
                  </a:lnTo>
                  <a:lnTo>
                    <a:pt x="2550" y="1932"/>
                  </a:lnTo>
                  <a:lnTo>
                    <a:pt x="2556" y="1932"/>
                  </a:lnTo>
                  <a:lnTo>
                    <a:pt x="2562" y="1926"/>
                  </a:lnTo>
                  <a:lnTo>
                    <a:pt x="2568" y="1914"/>
                  </a:lnTo>
                  <a:lnTo>
                    <a:pt x="2568" y="1896"/>
                  </a:lnTo>
                  <a:lnTo>
                    <a:pt x="2586" y="1896"/>
                  </a:lnTo>
                  <a:lnTo>
                    <a:pt x="2586" y="1872"/>
                  </a:lnTo>
                  <a:lnTo>
                    <a:pt x="2604" y="1836"/>
                  </a:lnTo>
                  <a:lnTo>
                    <a:pt x="2604" y="1818"/>
                  </a:lnTo>
                  <a:lnTo>
                    <a:pt x="2610" y="1806"/>
                  </a:lnTo>
                  <a:lnTo>
                    <a:pt x="2610" y="1794"/>
                  </a:lnTo>
                  <a:lnTo>
                    <a:pt x="2604" y="1782"/>
                  </a:lnTo>
                  <a:lnTo>
                    <a:pt x="2604" y="1770"/>
                  </a:lnTo>
                  <a:lnTo>
                    <a:pt x="2598" y="1752"/>
                  </a:lnTo>
                  <a:lnTo>
                    <a:pt x="2592" y="1740"/>
                  </a:lnTo>
                  <a:lnTo>
                    <a:pt x="2586" y="1722"/>
                  </a:lnTo>
                  <a:lnTo>
                    <a:pt x="2586" y="1704"/>
                  </a:lnTo>
                  <a:lnTo>
                    <a:pt x="2592" y="1686"/>
                  </a:lnTo>
                  <a:lnTo>
                    <a:pt x="2598" y="1674"/>
                  </a:lnTo>
                  <a:lnTo>
                    <a:pt x="2598" y="1644"/>
                  </a:lnTo>
                  <a:lnTo>
                    <a:pt x="2592" y="1626"/>
                  </a:lnTo>
                  <a:lnTo>
                    <a:pt x="2586" y="1614"/>
                  </a:lnTo>
                  <a:lnTo>
                    <a:pt x="2580" y="1596"/>
                  </a:lnTo>
                  <a:lnTo>
                    <a:pt x="2574" y="1584"/>
                  </a:lnTo>
                  <a:lnTo>
                    <a:pt x="2574" y="1518"/>
                  </a:lnTo>
                  <a:lnTo>
                    <a:pt x="2580" y="1488"/>
                  </a:lnTo>
                  <a:lnTo>
                    <a:pt x="2586" y="1470"/>
                  </a:lnTo>
                  <a:lnTo>
                    <a:pt x="2598" y="1452"/>
                  </a:lnTo>
                  <a:lnTo>
                    <a:pt x="2604" y="1440"/>
                  </a:lnTo>
                  <a:lnTo>
                    <a:pt x="2610" y="1422"/>
                  </a:lnTo>
                  <a:lnTo>
                    <a:pt x="2616" y="1416"/>
                  </a:lnTo>
                  <a:lnTo>
                    <a:pt x="2616" y="1410"/>
                  </a:lnTo>
                  <a:lnTo>
                    <a:pt x="2628" y="1398"/>
                  </a:lnTo>
                  <a:lnTo>
                    <a:pt x="2652" y="1380"/>
                  </a:lnTo>
                  <a:lnTo>
                    <a:pt x="2658" y="1356"/>
                  </a:lnTo>
                  <a:lnTo>
                    <a:pt x="2670" y="1368"/>
                  </a:lnTo>
                  <a:lnTo>
                    <a:pt x="2676" y="1344"/>
                  </a:lnTo>
                  <a:lnTo>
                    <a:pt x="2730" y="1344"/>
                  </a:lnTo>
                  <a:lnTo>
                    <a:pt x="2730" y="1314"/>
                  </a:lnTo>
                  <a:lnTo>
                    <a:pt x="2748" y="1320"/>
                  </a:lnTo>
                  <a:lnTo>
                    <a:pt x="2754" y="1308"/>
                  </a:lnTo>
                  <a:lnTo>
                    <a:pt x="2772" y="1308"/>
                  </a:lnTo>
                  <a:lnTo>
                    <a:pt x="2796" y="1278"/>
                  </a:lnTo>
                  <a:lnTo>
                    <a:pt x="2796" y="1272"/>
                  </a:lnTo>
                  <a:lnTo>
                    <a:pt x="2802" y="1266"/>
                  </a:lnTo>
                  <a:lnTo>
                    <a:pt x="2814" y="1242"/>
                  </a:lnTo>
                  <a:lnTo>
                    <a:pt x="2832" y="1236"/>
                  </a:lnTo>
                  <a:lnTo>
                    <a:pt x="2862" y="1236"/>
                  </a:lnTo>
                  <a:lnTo>
                    <a:pt x="2874" y="1242"/>
                  </a:lnTo>
                  <a:lnTo>
                    <a:pt x="2886" y="1242"/>
                  </a:lnTo>
                  <a:lnTo>
                    <a:pt x="2892" y="1236"/>
                  </a:lnTo>
                  <a:lnTo>
                    <a:pt x="2904" y="1212"/>
                  </a:lnTo>
                  <a:lnTo>
                    <a:pt x="2910" y="1206"/>
                  </a:lnTo>
                  <a:lnTo>
                    <a:pt x="2916" y="1194"/>
                  </a:lnTo>
                  <a:lnTo>
                    <a:pt x="2928" y="1200"/>
                  </a:lnTo>
                  <a:lnTo>
                    <a:pt x="2934" y="1176"/>
                  </a:lnTo>
                  <a:lnTo>
                    <a:pt x="3018" y="1170"/>
                  </a:lnTo>
                  <a:lnTo>
                    <a:pt x="3024" y="1146"/>
                  </a:lnTo>
                  <a:lnTo>
                    <a:pt x="2982" y="1152"/>
                  </a:lnTo>
                  <a:lnTo>
                    <a:pt x="2988" y="1146"/>
                  </a:lnTo>
                  <a:lnTo>
                    <a:pt x="3000" y="1140"/>
                  </a:lnTo>
                  <a:lnTo>
                    <a:pt x="3006" y="1140"/>
                  </a:lnTo>
                  <a:lnTo>
                    <a:pt x="3006" y="1134"/>
                  </a:lnTo>
                  <a:lnTo>
                    <a:pt x="3000" y="1128"/>
                  </a:lnTo>
                  <a:lnTo>
                    <a:pt x="2994" y="1116"/>
                  </a:lnTo>
                  <a:lnTo>
                    <a:pt x="2988" y="1110"/>
                  </a:lnTo>
                  <a:lnTo>
                    <a:pt x="3024" y="1104"/>
                  </a:lnTo>
                  <a:lnTo>
                    <a:pt x="3048" y="1116"/>
                  </a:lnTo>
                  <a:lnTo>
                    <a:pt x="3078" y="1080"/>
                  </a:lnTo>
                  <a:lnTo>
                    <a:pt x="3024" y="1074"/>
                  </a:lnTo>
                  <a:lnTo>
                    <a:pt x="3024" y="1050"/>
                  </a:lnTo>
                  <a:lnTo>
                    <a:pt x="3036" y="1062"/>
                  </a:lnTo>
                  <a:lnTo>
                    <a:pt x="3078" y="1050"/>
                  </a:lnTo>
                  <a:lnTo>
                    <a:pt x="3084" y="990"/>
                  </a:lnTo>
                  <a:lnTo>
                    <a:pt x="3054" y="1002"/>
                  </a:lnTo>
                  <a:lnTo>
                    <a:pt x="3048" y="972"/>
                  </a:lnTo>
                  <a:lnTo>
                    <a:pt x="3024" y="960"/>
                  </a:lnTo>
                  <a:lnTo>
                    <a:pt x="3072" y="978"/>
                  </a:lnTo>
                  <a:lnTo>
                    <a:pt x="3078" y="972"/>
                  </a:lnTo>
                  <a:lnTo>
                    <a:pt x="3060" y="954"/>
                  </a:lnTo>
                  <a:lnTo>
                    <a:pt x="3090" y="954"/>
                  </a:lnTo>
                  <a:lnTo>
                    <a:pt x="3084" y="948"/>
                  </a:lnTo>
                  <a:lnTo>
                    <a:pt x="3078" y="936"/>
                  </a:lnTo>
                  <a:lnTo>
                    <a:pt x="3060" y="918"/>
                  </a:lnTo>
                  <a:lnTo>
                    <a:pt x="3054" y="906"/>
                  </a:lnTo>
                  <a:lnTo>
                    <a:pt x="3054" y="894"/>
                  </a:lnTo>
                  <a:lnTo>
                    <a:pt x="3060" y="888"/>
                  </a:lnTo>
                  <a:lnTo>
                    <a:pt x="3042" y="870"/>
                  </a:lnTo>
                  <a:lnTo>
                    <a:pt x="3042" y="864"/>
                  </a:lnTo>
                  <a:lnTo>
                    <a:pt x="3048" y="864"/>
                  </a:lnTo>
                  <a:lnTo>
                    <a:pt x="3066" y="846"/>
                  </a:lnTo>
                  <a:lnTo>
                    <a:pt x="3072" y="846"/>
                  </a:lnTo>
                  <a:lnTo>
                    <a:pt x="3066" y="870"/>
                  </a:lnTo>
                  <a:lnTo>
                    <a:pt x="3096" y="894"/>
                  </a:lnTo>
                  <a:lnTo>
                    <a:pt x="3096" y="888"/>
                  </a:lnTo>
                  <a:lnTo>
                    <a:pt x="3102" y="882"/>
                  </a:lnTo>
                  <a:lnTo>
                    <a:pt x="3102" y="864"/>
                  </a:lnTo>
                  <a:lnTo>
                    <a:pt x="3108" y="852"/>
                  </a:lnTo>
                  <a:lnTo>
                    <a:pt x="3108" y="834"/>
                  </a:lnTo>
                  <a:lnTo>
                    <a:pt x="3114" y="822"/>
                  </a:lnTo>
                  <a:lnTo>
                    <a:pt x="3144" y="792"/>
                  </a:lnTo>
                  <a:lnTo>
                    <a:pt x="3156" y="786"/>
                  </a:lnTo>
                  <a:lnTo>
                    <a:pt x="3162" y="786"/>
                  </a:lnTo>
                  <a:lnTo>
                    <a:pt x="3162" y="792"/>
                  </a:lnTo>
                  <a:lnTo>
                    <a:pt x="3150" y="816"/>
                  </a:lnTo>
                  <a:lnTo>
                    <a:pt x="3132" y="834"/>
                  </a:lnTo>
                  <a:lnTo>
                    <a:pt x="3126" y="846"/>
                  </a:lnTo>
                  <a:lnTo>
                    <a:pt x="3120" y="882"/>
                  </a:lnTo>
                  <a:lnTo>
                    <a:pt x="3138" y="882"/>
                  </a:lnTo>
                  <a:lnTo>
                    <a:pt x="3138" y="894"/>
                  </a:lnTo>
                  <a:lnTo>
                    <a:pt x="3132" y="906"/>
                  </a:lnTo>
                  <a:lnTo>
                    <a:pt x="3132" y="918"/>
                  </a:lnTo>
                  <a:lnTo>
                    <a:pt x="3114" y="936"/>
                  </a:lnTo>
                  <a:lnTo>
                    <a:pt x="3102" y="960"/>
                  </a:lnTo>
                  <a:lnTo>
                    <a:pt x="3102" y="978"/>
                  </a:lnTo>
                  <a:lnTo>
                    <a:pt x="3126" y="954"/>
                  </a:lnTo>
                  <a:lnTo>
                    <a:pt x="3132" y="942"/>
                  </a:lnTo>
                  <a:lnTo>
                    <a:pt x="3144" y="930"/>
                  </a:lnTo>
                  <a:lnTo>
                    <a:pt x="3168" y="918"/>
                  </a:lnTo>
                  <a:lnTo>
                    <a:pt x="3180" y="906"/>
                  </a:lnTo>
                  <a:lnTo>
                    <a:pt x="3192" y="882"/>
                  </a:lnTo>
                  <a:lnTo>
                    <a:pt x="3192" y="798"/>
                  </a:lnTo>
                  <a:lnTo>
                    <a:pt x="3198" y="780"/>
                  </a:lnTo>
                  <a:lnTo>
                    <a:pt x="3198" y="768"/>
                  </a:lnTo>
                  <a:lnTo>
                    <a:pt x="3204" y="756"/>
                  </a:lnTo>
                  <a:lnTo>
                    <a:pt x="3210" y="756"/>
                  </a:lnTo>
                  <a:lnTo>
                    <a:pt x="3210" y="768"/>
                  </a:lnTo>
                  <a:lnTo>
                    <a:pt x="3204" y="780"/>
                  </a:lnTo>
                  <a:lnTo>
                    <a:pt x="3204" y="798"/>
                  </a:lnTo>
                  <a:lnTo>
                    <a:pt x="3210" y="798"/>
                  </a:lnTo>
                  <a:lnTo>
                    <a:pt x="3216" y="804"/>
                  </a:lnTo>
                  <a:lnTo>
                    <a:pt x="3216" y="840"/>
                  </a:lnTo>
                  <a:lnTo>
                    <a:pt x="3234" y="822"/>
                  </a:lnTo>
                  <a:lnTo>
                    <a:pt x="3240" y="810"/>
                  </a:lnTo>
                  <a:lnTo>
                    <a:pt x="3288" y="762"/>
                  </a:lnTo>
                  <a:lnTo>
                    <a:pt x="3300" y="756"/>
                  </a:lnTo>
                  <a:lnTo>
                    <a:pt x="3324" y="732"/>
                  </a:lnTo>
                  <a:lnTo>
                    <a:pt x="3324" y="726"/>
                  </a:lnTo>
                  <a:lnTo>
                    <a:pt x="3318" y="720"/>
                  </a:lnTo>
                  <a:lnTo>
                    <a:pt x="3312" y="720"/>
                  </a:lnTo>
                  <a:lnTo>
                    <a:pt x="3306" y="714"/>
                  </a:lnTo>
                  <a:lnTo>
                    <a:pt x="3306" y="702"/>
                  </a:lnTo>
                  <a:lnTo>
                    <a:pt x="3312" y="696"/>
                  </a:lnTo>
                  <a:lnTo>
                    <a:pt x="3324" y="696"/>
                  </a:lnTo>
                  <a:lnTo>
                    <a:pt x="3330" y="702"/>
                  </a:lnTo>
                  <a:lnTo>
                    <a:pt x="3360" y="702"/>
                  </a:lnTo>
                  <a:lnTo>
                    <a:pt x="3390" y="696"/>
                  </a:lnTo>
                  <a:lnTo>
                    <a:pt x="3450" y="672"/>
                  </a:lnTo>
                  <a:lnTo>
                    <a:pt x="3462" y="666"/>
                  </a:lnTo>
                  <a:lnTo>
                    <a:pt x="3444" y="660"/>
                  </a:lnTo>
                  <a:lnTo>
                    <a:pt x="3438" y="660"/>
                  </a:lnTo>
                  <a:lnTo>
                    <a:pt x="3432" y="666"/>
                  </a:lnTo>
                  <a:lnTo>
                    <a:pt x="3414" y="672"/>
                  </a:lnTo>
                  <a:lnTo>
                    <a:pt x="3402" y="672"/>
                  </a:lnTo>
                  <a:lnTo>
                    <a:pt x="3390" y="678"/>
                  </a:lnTo>
                  <a:lnTo>
                    <a:pt x="3372" y="678"/>
                  </a:lnTo>
                  <a:lnTo>
                    <a:pt x="3360" y="684"/>
                  </a:lnTo>
                  <a:lnTo>
                    <a:pt x="3348" y="684"/>
                  </a:lnTo>
                  <a:lnTo>
                    <a:pt x="3342" y="678"/>
                  </a:lnTo>
                  <a:lnTo>
                    <a:pt x="3342" y="672"/>
                  </a:lnTo>
                  <a:lnTo>
                    <a:pt x="3348" y="666"/>
                  </a:lnTo>
                  <a:lnTo>
                    <a:pt x="3354" y="654"/>
                  </a:lnTo>
                  <a:lnTo>
                    <a:pt x="3366" y="654"/>
                  </a:lnTo>
                  <a:lnTo>
                    <a:pt x="3378" y="648"/>
                  </a:lnTo>
                  <a:lnTo>
                    <a:pt x="3402" y="648"/>
                  </a:lnTo>
                  <a:lnTo>
                    <a:pt x="3492" y="642"/>
                  </a:lnTo>
                  <a:lnTo>
                    <a:pt x="3534" y="606"/>
                  </a:lnTo>
                  <a:lnTo>
                    <a:pt x="3546" y="618"/>
                  </a:lnTo>
                  <a:lnTo>
                    <a:pt x="3570" y="606"/>
                  </a:lnTo>
                  <a:lnTo>
                    <a:pt x="3570" y="642"/>
                  </a:lnTo>
                  <a:lnTo>
                    <a:pt x="3600" y="618"/>
                  </a:lnTo>
                  <a:lnTo>
                    <a:pt x="3624" y="612"/>
                  </a:lnTo>
                  <a:lnTo>
                    <a:pt x="3630" y="582"/>
                  </a:lnTo>
                  <a:lnTo>
                    <a:pt x="3618" y="570"/>
                  </a:lnTo>
                  <a:lnTo>
                    <a:pt x="3612" y="600"/>
                  </a:lnTo>
                  <a:lnTo>
                    <a:pt x="3588" y="600"/>
                  </a:lnTo>
                  <a:lnTo>
                    <a:pt x="3588" y="576"/>
                  </a:lnTo>
                  <a:lnTo>
                    <a:pt x="3570" y="552"/>
                  </a:lnTo>
                  <a:lnTo>
                    <a:pt x="3594" y="540"/>
                  </a:lnTo>
                  <a:lnTo>
                    <a:pt x="3600" y="504"/>
                  </a:lnTo>
                  <a:lnTo>
                    <a:pt x="3612" y="498"/>
                  </a:lnTo>
                  <a:lnTo>
                    <a:pt x="3618" y="486"/>
                  </a:lnTo>
                  <a:lnTo>
                    <a:pt x="3630" y="480"/>
                  </a:lnTo>
                  <a:lnTo>
                    <a:pt x="3636" y="474"/>
                  </a:lnTo>
                  <a:lnTo>
                    <a:pt x="3648" y="468"/>
                  </a:lnTo>
                  <a:lnTo>
                    <a:pt x="3654" y="456"/>
                  </a:lnTo>
                  <a:lnTo>
                    <a:pt x="3654" y="450"/>
                  </a:lnTo>
                  <a:lnTo>
                    <a:pt x="3660" y="444"/>
                  </a:lnTo>
                  <a:lnTo>
                    <a:pt x="3660" y="438"/>
                  </a:lnTo>
                  <a:lnTo>
                    <a:pt x="3690" y="444"/>
                  </a:lnTo>
                  <a:lnTo>
                    <a:pt x="3702" y="426"/>
                  </a:lnTo>
                  <a:lnTo>
                    <a:pt x="3708" y="432"/>
                  </a:lnTo>
                  <a:lnTo>
                    <a:pt x="3720" y="432"/>
                  </a:lnTo>
                  <a:lnTo>
                    <a:pt x="3726" y="426"/>
                  </a:lnTo>
                  <a:lnTo>
                    <a:pt x="3738" y="420"/>
                  </a:lnTo>
                  <a:lnTo>
                    <a:pt x="3744" y="408"/>
                  </a:lnTo>
                  <a:lnTo>
                    <a:pt x="3756" y="402"/>
                  </a:lnTo>
                  <a:lnTo>
                    <a:pt x="3774" y="384"/>
                  </a:lnTo>
                  <a:lnTo>
                    <a:pt x="3774" y="414"/>
                  </a:lnTo>
                  <a:lnTo>
                    <a:pt x="3786" y="408"/>
                  </a:lnTo>
                  <a:lnTo>
                    <a:pt x="3792" y="402"/>
                  </a:lnTo>
                  <a:lnTo>
                    <a:pt x="3828" y="384"/>
                  </a:lnTo>
                  <a:lnTo>
                    <a:pt x="3834" y="378"/>
                  </a:lnTo>
                  <a:lnTo>
                    <a:pt x="3846" y="378"/>
                  </a:lnTo>
                  <a:lnTo>
                    <a:pt x="3858" y="372"/>
                  </a:lnTo>
                  <a:lnTo>
                    <a:pt x="3876" y="372"/>
                  </a:lnTo>
                  <a:lnTo>
                    <a:pt x="3888" y="366"/>
                  </a:lnTo>
                  <a:lnTo>
                    <a:pt x="3900" y="366"/>
                  </a:lnTo>
                  <a:lnTo>
                    <a:pt x="3900" y="330"/>
                  </a:lnTo>
                  <a:lnTo>
                    <a:pt x="3876" y="330"/>
                  </a:lnTo>
                  <a:lnTo>
                    <a:pt x="3876" y="324"/>
                  </a:lnTo>
                  <a:lnTo>
                    <a:pt x="3882" y="312"/>
                  </a:lnTo>
                  <a:lnTo>
                    <a:pt x="3894" y="300"/>
                  </a:lnTo>
                  <a:lnTo>
                    <a:pt x="3888" y="294"/>
                  </a:lnTo>
                  <a:lnTo>
                    <a:pt x="3882" y="294"/>
                  </a:lnTo>
                  <a:lnTo>
                    <a:pt x="3876" y="288"/>
                  </a:lnTo>
                  <a:lnTo>
                    <a:pt x="3876" y="276"/>
                  </a:lnTo>
                  <a:lnTo>
                    <a:pt x="3888" y="252"/>
                  </a:lnTo>
                  <a:lnTo>
                    <a:pt x="3900" y="222"/>
                  </a:lnTo>
                  <a:lnTo>
                    <a:pt x="3912" y="198"/>
                  </a:lnTo>
                  <a:lnTo>
                    <a:pt x="3918" y="174"/>
                  </a:lnTo>
                  <a:lnTo>
                    <a:pt x="3918" y="168"/>
                  </a:lnTo>
                  <a:lnTo>
                    <a:pt x="3912" y="162"/>
                  </a:lnTo>
                  <a:lnTo>
                    <a:pt x="3876" y="162"/>
                  </a:lnTo>
                  <a:lnTo>
                    <a:pt x="3864" y="168"/>
                  </a:lnTo>
                  <a:lnTo>
                    <a:pt x="3858" y="168"/>
                  </a:lnTo>
                  <a:close/>
                  <a:moveTo>
                    <a:pt x="2718" y="366"/>
                  </a:moveTo>
                  <a:lnTo>
                    <a:pt x="2712" y="366"/>
                  </a:lnTo>
                  <a:lnTo>
                    <a:pt x="2712" y="354"/>
                  </a:lnTo>
                  <a:lnTo>
                    <a:pt x="2718" y="348"/>
                  </a:lnTo>
                  <a:lnTo>
                    <a:pt x="2718" y="336"/>
                  </a:lnTo>
                  <a:lnTo>
                    <a:pt x="2712" y="336"/>
                  </a:lnTo>
                  <a:lnTo>
                    <a:pt x="2700" y="342"/>
                  </a:lnTo>
                  <a:lnTo>
                    <a:pt x="2694" y="348"/>
                  </a:lnTo>
                  <a:lnTo>
                    <a:pt x="2682" y="354"/>
                  </a:lnTo>
                  <a:lnTo>
                    <a:pt x="2676" y="372"/>
                  </a:lnTo>
                  <a:lnTo>
                    <a:pt x="2664" y="366"/>
                  </a:lnTo>
                  <a:lnTo>
                    <a:pt x="2664" y="378"/>
                  </a:lnTo>
                  <a:lnTo>
                    <a:pt x="2652" y="402"/>
                  </a:lnTo>
                  <a:lnTo>
                    <a:pt x="2628" y="414"/>
                  </a:lnTo>
                  <a:lnTo>
                    <a:pt x="2628" y="426"/>
                  </a:lnTo>
                  <a:lnTo>
                    <a:pt x="2634" y="432"/>
                  </a:lnTo>
                  <a:lnTo>
                    <a:pt x="2628" y="432"/>
                  </a:lnTo>
                  <a:lnTo>
                    <a:pt x="2598" y="462"/>
                  </a:lnTo>
                  <a:lnTo>
                    <a:pt x="2598" y="468"/>
                  </a:lnTo>
                  <a:lnTo>
                    <a:pt x="2604" y="474"/>
                  </a:lnTo>
                  <a:lnTo>
                    <a:pt x="2610" y="474"/>
                  </a:lnTo>
                  <a:lnTo>
                    <a:pt x="2616" y="480"/>
                  </a:lnTo>
                  <a:lnTo>
                    <a:pt x="2616" y="492"/>
                  </a:lnTo>
                  <a:lnTo>
                    <a:pt x="2610" y="498"/>
                  </a:lnTo>
                  <a:lnTo>
                    <a:pt x="2604" y="498"/>
                  </a:lnTo>
                  <a:lnTo>
                    <a:pt x="2604" y="510"/>
                  </a:lnTo>
                  <a:lnTo>
                    <a:pt x="2592" y="534"/>
                  </a:lnTo>
                  <a:lnTo>
                    <a:pt x="2580" y="552"/>
                  </a:lnTo>
                  <a:lnTo>
                    <a:pt x="2550" y="582"/>
                  </a:lnTo>
                  <a:lnTo>
                    <a:pt x="2478" y="618"/>
                  </a:lnTo>
                  <a:lnTo>
                    <a:pt x="2484" y="588"/>
                  </a:lnTo>
                  <a:lnTo>
                    <a:pt x="2478" y="582"/>
                  </a:lnTo>
                  <a:lnTo>
                    <a:pt x="2478" y="576"/>
                  </a:lnTo>
                  <a:lnTo>
                    <a:pt x="2472" y="570"/>
                  </a:lnTo>
                  <a:lnTo>
                    <a:pt x="2472" y="564"/>
                  </a:lnTo>
                  <a:lnTo>
                    <a:pt x="2478" y="552"/>
                  </a:lnTo>
                  <a:lnTo>
                    <a:pt x="2496" y="534"/>
                  </a:lnTo>
                  <a:lnTo>
                    <a:pt x="2502" y="522"/>
                  </a:lnTo>
                  <a:lnTo>
                    <a:pt x="2502" y="516"/>
                  </a:lnTo>
                  <a:lnTo>
                    <a:pt x="2496" y="510"/>
                  </a:lnTo>
                  <a:lnTo>
                    <a:pt x="2496" y="492"/>
                  </a:lnTo>
                  <a:lnTo>
                    <a:pt x="2502" y="480"/>
                  </a:lnTo>
                  <a:lnTo>
                    <a:pt x="2508" y="474"/>
                  </a:lnTo>
                  <a:lnTo>
                    <a:pt x="2514" y="462"/>
                  </a:lnTo>
                  <a:lnTo>
                    <a:pt x="2526" y="456"/>
                  </a:lnTo>
                  <a:lnTo>
                    <a:pt x="2532" y="450"/>
                  </a:lnTo>
                  <a:lnTo>
                    <a:pt x="2532" y="432"/>
                  </a:lnTo>
                  <a:lnTo>
                    <a:pt x="2538" y="432"/>
                  </a:lnTo>
                  <a:lnTo>
                    <a:pt x="2622" y="348"/>
                  </a:lnTo>
                  <a:lnTo>
                    <a:pt x="2592" y="354"/>
                  </a:lnTo>
                  <a:lnTo>
                    <a:pt x="2580" y="360"/>
                  </a:lnTo>
                  <a:lnTo>
                    <a:pt x="2574" y="366"/>
                  </a:lnTo>
                  <a:lnTo>
                    <a:pt x="2562" y="372"/>
                  </a:lnTo>
                  <a:lnTo>
                    <a:pt x="2556" y="378"/>
                  </a:lnTo>
                  <a:lnTo>
                    <a:pt x="2550" y="378"/>
                  </a:lnTo>
                  <a:lnTo>
                    <a:pt x="2550" y="372"/>
                  </a:lnTo>
                  <a:lnTo>
                    <a:pt x="2556" y="366"/>
                  </a:lnTo>
                  <a:lnTo>
                    <a:pt x="2568" y="360"/>
                  </a:lnTo>
                  <a:lnTo>
                    <a:pt x="2592" y="336"/>
                  </a:lnTo>
                  <a:lnTo>
                    <a:pt x="2604" y="330"/>
                  </a:lnTo>
                  <a:lnTo>
                    <a:pt x="2658" y="276"/>
                  </a:lnTo>
                  <a:lnTo>
                    <a:pt x="2670" y="288"/>
                  </a:lnTo>
                  <a:lnTo>
                    <a:pt x="2682" y="276"/>
                  </a:lnTo>
                  <a:lnTo>
                    <a:pt x="2682" y="288"/>
                  </a:lnTo>
                  <a:lnTo>
                    <a:pt x="2694" y="288"/>
                  </a:lnTo>
                  <a:lnTo>
                    <a:pt x="2700" y="282"/>
                  </a:lnTo>
                  <a:lnTo>
                    <a:pt x="2700" y="270"/>
                  </a:lnTo>
                  <a:lnTo>
                    <a:pt x="2724" y="276"/>
                  </a:lnTo>
                  <a:lnTo>
                    <a:pt x="2736" y="270"/>
                  </a:lnTo>
                  <a:lnTo>
                    <a:pt x="2742" y="270"/>
                  </a:lnTo>
                  <a:lnTo>
                    <a:pt x="2754" y="264"/>
                  </a:lnTo>
                  <a:lnTo>
                    <a:pt x="2772" y="264"/>
                  </a:lnTo>
                  <a:lnTo>
                    <a:pt x="2784" y="270"/>
                  </a:lnTo>
                  <a:lnTo>
                    <a:pt x="2790" y="276"/>
                  </a:lnTo>
                  <a:lnTo>
                    <a:pt x="2796" y="288"/>
                  </a:lnTo>
                  <a:lnTo>
                    <a:pt x="2772" y="294"/>
                  </a:lnTo>
                  <a:lnTo>
                    <a:pt x="2772" y="318"/>
                  </a:lnTo>
                  <a:lnTo>
                    <a:pt x="2742" y="318"/>
                  </a:lnTo>
                  <a:lnTo>
                    <a:pt x="2736" y="324"/>
                  </a:lnTo>
                  <a:lnTo>
                    <a:pt x="2736" y="360"/>
                  </a:lnTo>
                  <a:lnTo>
                    <a:pt x="2730" y="366"/>
                  </a:lnTo>
                  <a:lnTo>
                    <a:pt x="2718" y="366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8" name="Uruguay" descr="© INSCALE GmbH, 05.05.2010&#10;http://www.presentationload.com/">
              <a:extLst>
                <a:ext uri="{FF2B5EF4-FFF2-40B4-BE49-F238E27FC236}">
                  <a16:creationId xmlns:a16="http://schemas.microsoft.com/office/drawing/2014/main" id="{69CE3066-CF08-4A44-9093-59150DDDF41C}"/>
                </a:ext>
              </a:extLst>
            </p:cNvPr>
            <p:cNvSpPr>
              <a:spLocks/>
            </p:cNvSpPr>
            <p:nvPr/>
          </p:nvSpPr>
          <p:spPr bwMode="gray">
            <a:xfrm>
              <a:off x="2566040" y="5218532"/>
              <a:ext cx="147394" cy="152099"/>
            </a:xfrm>
            <a:custGeom>
              <a:avLst/>
              <a:gdLst>
                <a:gd name="T0" fmla="*/ 2147483647 w 366"/>
                <a:gd name="T1" fmla="*/ 2147483647 h 384"/>
                <a:gd name="T2" fmla="*/ 2147483647 w 366"/>
                <a:gd name="T3" fmla="*/ 2147483647 h 384"/>
                <a:gd name="T4" fmla="*/ 2147483647 w 366"/>
                <a:gd name="T5" fmla="*/ 2147483647 h 384"/>
                <a:gd name="T6" fmla="*/ 2147483647 w 366"/>
                <a:gd name="T7" fmla="*/ 2147483647 h 384"/>
                <a:gd name="T8" fmla="*/ 2147483647 w 366"/>
                <a:gd name="T9" fmla="*/ 2147483647 h 384"/>
                <a:gd name="T10" fmla="*/ 2147483647 w 366"/>
                <a:gd name="T11" fmla="*/ 2147483647 h 384"/>
                <a:gd name="T12" fmla="*/ 2147483647 w 366"/>
                <a:gd name="T13" fmla="*/ 2147483647 h 384"/>
                <a:gd name="T14" fmla="*/ 2147483647 w 366"/>
                <a:gd name="T15" fmla="*/ 2147483647 h 384"/>
                <a:gd name="T16" fmla="*/ 2147483647 w 366"/>
                <a:gd name="T17" fmla="*/ 2147483647 h 384"/>
                <a:gd name="T18" fmla="*/ 2147483647 w 366"/>
                <a:gd name="T19" fmla="*/ 2147483647 h 384"/>
                <a:gd name="T20" fmla="*/ 2147483647 w 366"/>
                <a:gd name="T21" fmla="*/ 2147483647 h 384"/>
                <a:gd name="T22" fmla="*/ 2147483647 w 366"/>
                <a:gd name="T23" fmla="*/ 2147483647 h 384"/>
                <a:gd name="T24" fmla="*/ 2147483647 w 366"/>
                <a:gd name="T25" fmla="*/ 2147483647 h 384"/>
                <a:gd name="T26" fmla="*/ 2147483647 w 366"/>
                <a:gd name="T27" fmla="*/ 2147483647 h 384"/>
                <a:gd name="T28" fmla="*/ 2147483647 w 366"/>
                <a:gd name="T29" fmla="*/ 2147483647 h 384"/>
                <a:gd name="T30" fmla="*/ 2147483647 w 366"/>
                <a:gd name="T31" fmla="*/ 2147483647 h 384"/>
                <a:gd name="T32" fmla="*/ 2147483647 w 366"/>
                <a:gd name="T33" fmla="*/ 2147483647 h 384"/>
                <a:gd name="T34" fmla="*/ 2147483647 w 366"/>
                <a:gd name="T35" fmla="*/ 2147483647 h 384"/>
                <a:gd name="T36" fmla="*/ 2147483647 w 366"/>
                <a:gd name="T37" fmla="*/ 2147483647 h 384"/>
                <a:gd name="T38" fmla="*/ 2147483647 w 366"/>
                <a:gd name="T39" fmla="*/ 2147483647 h 384"/>
                <a:gd name="T40" fmla="*/ 2147483647 w 366"/>
                <a:gd name="T41" fmla="*/ 2147483647 h 384"/>
                <a:gd name="T42" fmla="*/ 2147483647 w 366"/>
                <a:gd name="T43" fmla="*/ 2147483647 h 384"/>
                <a:gd name="T44" fmla="*/ 2147483647 w 366"/>
                <a:gd name="T45" fmla="*/ 0 h 384"/>
                <a:gd name="T46" fmla="*/ 2147483647 w 366"/>
                <a:gd name="T47" fmla="*/ 2147483647 h 384"/>
                <a:gd name="T48" fmla="*/ 2147483647 w 366"/>
                <a:gd name="T49" fmla="*/ 2147483647 h 384"/>
                <a:gd name="T50" fmla="*/ 0 w 366"/>
                <a:gd name="T51" fmla="*/ 2147483647 h 384"/>
                <a:gd name="T52" fmla="*/ 2147483647 w 366"/>
                <a:gd name="T53" fmla="*/ 2147483647 h 384"/>
                <a:gd name="T54" fmla="*/ 2147483647 w 366"/>
                <a:gd name="T55" fmla="*/ 2147483647 h 384"/>
                <a:gd name="T56" fmla="*/ 2147483647 w 366"/>
                <a:gd name="T57" fmla="*/ 2147483647 h 384"/>
                <a:gd name="T58" fmla="*/ 2147483647 w 366"/>
                <a:gd name="T59" fmla="*/ 2147483647 h 384"/>
                <a:gd name="T60" fmla="*/ 2147483647 w 366"/>
                <a:gd name="T61" fmla="*/ 2147483647 h 384"/>
                <a:gd name="T62" fmla="*/ 2147483647 w 366"/>
                <a:gd name="T63" fmla="*/ 2147483647 h 384"/>
                <a:gd name="T64" fmla="*/ 2147483647 w 366"/>
                <a:gd name="T65" fmla="*/ 2147483647 h 384"/>
                <a:gd name="T66" fmla="*/ 2147483647 w 366"/>
                <a:gd name="T67" fmla="*/ 2147483647 h 384"/>
                <a:gd name="T68" fmla="*/ 2147483647 w 366"/>
                <a:gd name="T69" fmla="*/ 2147483647 h 384"/>
                <a:gd name="T70" fmla="*/ 2147483647 w 366"/>
                <a:gd name="T71" fmla="*/ 2147483647 h 384"/>
                <a:gd name="T72" fmla="*/ 2147483647 w 366"/>
                <a:gd name="T73" fmla="*/ 2147483647 h 384"/>
                <a:gd name="T74" fmla="*/ 2147483647 w 366"/>
                <a:gd name="T75" fmla="*/ 2147483647 h 384"/>
                <a:gd name="T76" fmla="*/ 2147483647 w 366"/>
                <a:gd name="T77" fmla="*/ 2147483647 h 384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366"/>
                <a:gd name="T118" fmla="*/ 0 h 384"/>
                <a:gd name="T119" fmla="*/ 366 w 366"/>
                <a:gd name="T120" fmla="*/ 384 h 384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366" h="384">
                  <a:moveTo>
                    <a:pt x="138" y="372"/>
                  </a:moveTo>
                  <a:lnTo>
                    <a:pt x="174" y="372"/>
                  </a:lnTo>
                  <a:lnTo>
                    <a:pt x="198" y="378"/>
                  </a:lnTo>
                  <a:lnTo>
                    <a:pt x="228" y="378"/>
                  </a:lnTo>
                  <a:lnTo>
                    <a:pt x="288" y="384"/>
                  </a:lnTo>
                  <a:lnTo>
                    <a:pt x="330" y="366"/>
                  </a:lnTo>
                  <a:lnTo>
                    <a:pt x="342" y="354"/>
                  </a:lnTo>
                  <a:lnTo>
                    <a:pt x="360" y="300"/>
                  </a:lnTo>
                  <a:lnTo>
                    <a:pt x="366" y="294"/>
                  </a:lnTo>
                  <a:lnTo>
                    <a:pt x="348" y="294"/>
                  </a:lnTo>
                  <a:lnTo>
                    <a:pt x="348" y="264"/>
                  </a:lnTo>
                  <a:lnTo>
                    <a:pt x="342" y="264"/>
                  </a:lnTo>
                  <a:lnTo>
                    <a:pt x="342" y="240"/>
                  </a:lnTo>
                  <a:lnTo>
                    <a:pt x="348" y="234"/>
                  </a:lnTo>
                  <a:lnTo>
                    <a:pt x="360" y="210"/>
                  </a:lnTo>
                  <a:lnTo>
                    <a:pt x="360" y="198"/>
                  </a:lnTo>
                  <a:lnTo>
                    <a:pt x="354" y="198"/>
                  </a:lnTo>
                  <a:lnTo>
                    <a:pt x="342" y="192"/>
                  </a:lnTo>
                  <a:lnTo>
                    <a:pt x="336" y="192"/>
                  </a:lnTo>
                  <a:lnTo>
                    <a:pt x="318" y="174"/>
                  </a:lnTo>
                  <a:lnTo>
                    <a:pt x="312" y="162"/>
                  </a:lnTo>
                  <a:lnTo>
                    <a:pt x="306" y="156"/>
                  </a:lnTo>
                  <a:lnTo>
                    <a:pt x="300" y="144"/>
                  </a:lnTo>
                  <a:lnTo>
                    <a:pt x="288" y="144"/>
                  </a:lnTo>
                  <a:lnTo>
                    <a:pt x="270" y="138"/>
                  </a:lnTo>
                  <a:lnTo>
                    <a:pt x="258" y="132"/>
                  </a:lnTo>
                  <a:lnTo>
                    <a:pt x="252" y="126"/>
                  </a:lnTo>
                  <a:lnTo>
                    <a:pt x="252" y="114"/>
                  </a:lnTo>
                  <a:lnTo>
                    <a:pt x="246" y="114"/>
                  </a:lnTo>
                  <a:lnTo>
                    <a:pt x="228" y="96"/>
                  </a:lnTo>
                  <a:lnTo>
                    <a:pt x="210" y="96"/>
                  </a:lnTo>
                  <a:lnTo>
                    <a:pt x="192" y="78"/>
                  </a:lnTo>
                  <a:lnTo>
                    <a:pt x="186" y="66"/>
                  </a:lnTo>
                  <a:lnTo>
                    <a:pt x="174" y="60"/>
                  </a:lnTo>
                  <a:lnTo>
                    <a:pt x="168" y="60"/>
                  </a:lnTo>
                  <a:lnTo>
                    <a:pt x="156" y="72"/>
                  </a:lnTo>
                  <a:lnTo>
                    <a:pt x="156" y="78"/>
                  </a:lnTo>
                  <a:lnTo>
                    <a:pt x="144" y="78"/>
                  </a:lnTo>
                  <a:lnTo>
                    <a:pt x="144" y="66"/>
                  </a:lnTo>
                  <a:lnTo>
                    <a:pt x="132" y="54"/>
                  </a:lnTo>
                  <a:lnTo>
                    <a:pt x="126" y="42"/>
                  </a:lnTo>
                  <a:lnTo>
                    <a:pt x="120" y="36"/>
                  </a:lnTo>
                  <a:lnTo>
                    <a:pt x="108" y="30"/>
                  </a:lnTo>
                  <a:lnTo>
                    <a:pt x="102" y="18"/>
                  </a:lnTo>
                  <a:lnTo>
                    <a:pt x="78" y="6"/>
                  </a:lnTo>
                  <a:lnTo>
                    <a:pt x="72" y="0"/>
                  </a:lnTo>
                  <a:lnTo>
                    <a:pt x="60" y="0"/>
                  </a:lnTo>
                  <a:lnTo>
                    <a:pt x="48" y="6"/>
                  </a:lnTo>
                  <a:lnTo>
                    <a:pt x="42" y="12"/>
                  </a:lnTo>
                  <a:lnTo>
                    <a:pt x="18" y="12"/>
                  </a:lnTo>
                  <a:lnTo>
                    <a:pt x="0" y="30"/>
                  </a:lnTo>
                  <a:lnTo>
                    <a:pt x="0" y="36"/>
                  </a:lnTo>
                  <a:lnTo>
                    <a:pt x="24" y="60"/>
                  </a:lnTo>
                  <a:lnTo>
                    <a:pt x="30" y="60"/>
                  </a:lnTo>
                  <a:lnTo>
                    <a:pt x="6" y="72"/>
                  </a:lnTo>
                  <a:lnTo>
                    <a:pt x="6" y="108"/>
                  </a:lnTo>
                  <a:lnTo>
                    <a:pt x="30" y="126"/>
                  </a:lnTo>
                  <a:lnTo>
                    <a:pt x="12" y="126"/>
                  </a:lnTo>
                  <a:lnTo>
                    <a:pt x="0" y="138"/>
                  </a:lnTo>
                  <a:lnTo>
                    <a:pt x="6" y="144"/>
                  </a:lnTo>
                  <a:lnTo>
                    <a:pt x="12" y="156"/>
                  </a:lnTo>
                  <a:lnTo>
                    <a:pt x="24" y="168"/>
                  </a:lnTo>
                  <a:lnTo>
                    <a:pt x="12" y="186"/>
                  </a:lnTo>
                  <a:lnTo>
                    <a:pt x="18" y="192"/>
                  </a:lnTo>
                  <a:lnTo>
                    <a:pt x="24" y="204"/>
                  </a:lnTo>
                  <a:lnTo>
                    <a:pt x="36" y="210"/>
                  </a:lnTo>
                  <a:lnTo>
                    <a:pt x="42" y="222"/>
                  </a:lnTo>
                  <a:lnTo>
                    <a:pt x="42" y="228"/>
                  </a:lnTo>
                  <a:lnTo>
                    <a:pt x="36" y="228"/>
                  </a:lnTo>
                  <a:lnTo>
                    <a:pt x="30" y="234"/>
                  </a:lnTo>
                  <a:lnTo>
                    <a:pt x="6" y="234"/>
                  </a:lnTo>
                  <a:lnTo>
                    <a:pt x="6" y="282"/>
                  </a:lnTo>
                  <a:lnTo>
                    <a:pt x="36" y="318"/>
                  </a:lnTo>
                  <a:lnTo>
                    <a:pt x="42" y="318"/>
                  </a:lnTo>
                  <a:lnTo>
                    <a:pt x="54" y="324"/>
                  </a:lnTo>
                  <a:lnTo>
                    <a:pt x="78" y="348"/>
                  </a:lnTo>
                  <a:lnTo>
                    <a:pt x="90" y="354"/>
                  </a:lnTo>
                  <a:lnTo>
                    <a:pt x="126" y="354"/>
                  </a:lnTo>
                  <a:lnTo>
                    <a:pt x="138" y="372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9" name="Ungarn" descr="© INSCALE GmbH, 05.05.2010&#10;http://www.presentationload.com/">
              <a:extLst>
                <a:ext uri="{FF2B5EF4-FFF2-40B4-BE49-F238E27FC236}">
                  <a16:creationId xmlns:a16="http://schemas.microsoft.com/office/drawing/2014/main" id="{148D3289-75E6-4AB8-9A68-E3BB355F0A0C}"/>
                </a:ext>
              </a:extLst>
            </p:cNvPr>
            <p:cNvSpPr>
              <a:spLocks/>
            </p:cNvSpPr>
            <p:nvPr/>
          </p:nvSpPr>
          <p:spPr bwMode="gray">
            <a:xfrm>
              <a:off x="4566837" y="2701855"/>
              <a:ext cx="169346" cy="87809"/>
            </a:xfrm>
            <a:custGeom>
              <a:avLst/>
              <a:gdLst>
                <a:gd name="T0" fmla="*/ 2147483647 w 426"/>
                <a:gd name="T1" fmla="*/ 2147483647 h 222"/>
                <a:gd name="T2" fmla="*/ 2147483647 w 426"/>
                <a:gd name="T3" fmla="*/ 2147483647 h 222"/>
                <a:gd name="T4" fmla="*/ 2147483647 w 426"/>
                <a:gd name="T5" fmla="*/ 2147483647 h 222"/>
                <a:gd name="T6" fmla="*/ 0 w 426"/>
                <a:gd name="T7" fmla="*/ 2147483647 h 222"/>
                <a:gd name="T8" fmla="*/ 2147483647 w 426"/>
                <a:gd name="T9" fmla="*/ 2147483647 h 222"/>
                <a:gd name="T10" fmla="*/ 2147483647 w 426"/>
                <a:gd name="T11" fmla="*/ 2147483647 h 222"/>
                <a:gd name="T12" fmla="*/ 2147483647 w 426"/>
                <a:gd name="T13" fmla="*/ 2147483647 h 222"/>
                <a:gd name="T14" fmla="*/ 2147483647 w 426"/>
                <a:gd name="T15" fmla="*/ 2147483647 h 222"/>
                <a:gd name="T16" fmla="*/ 2147483647 w 426"/>
                <a:gd name="T17" fmla="*/ 2147483647 h 222"/>
                <a:gd name="T18" fmla="*/ 2147483647 w 426"/>
                <a:gd name="T19" fmla="*/ 2147483647 h 222"/>
                <a:gd name="T20" fmla="*/ 2147483647 w 426"/>
                <a:gd name="T21" fmla="*/ 2147483647 h 222"/>
                <a:gd name="T22" fmla="*/ 2147483647 w 426"/>
                <a:gd name="T23" fmla="*/ 2147483647 h 222"/>
                <a:gd name="T24" fmla="*/ 2147483647 w 426"/>
                <a:gd name="T25" fmla="*/ 2147483647 h 222"/>
                <a:gd name="T26" fmla="*/ 2147483647 w 426"/>
                <a:gd name="T27" fmla="*/ 2147483647 h 222"/>
                <a:gd name="T28" fmla="*/ 2147483647 w 426"/>
                <a:gd name="T29" fmla="*/ 2147483647 h 222"/>
                <a:gd name="T30" fmla="*/ 2147483647 w 426"/>
                <a:gd name="T31" fmla="*/ 2147483647 h 222"/>
                <a:gd name="T32" fmla="*/ 2147483647 w 426"/>
                <a:gd name="T33" fmla="*/ 2147483647 h 222"/>
                <a:gd name="T34" fmla="*/ 2147483647 w 426"/>
                <a:gd name="T35" fmla="*/ 2147483647 h 222"/>
                <a:gd name="T36" fmla="*/ 2147483647 w 426"/>
                <a:gd name="T37" fmla="*/ 2147483647 h 222"/>
                <a:gd name="T38" fmla="*/ 2147483647 w 426"/>
                <a:gd name="T39" fmla="*/ 2147483647 h 222"/>
                <a:gd name="T40" fmla="*/ 2147483647 w 426"/>
                <a:gd name="T41" fmla="*/ 2147483647 h 222"/>
                <a:gd name="T42" fmla="*/ 2147483647 w 426"/>
                <a:gd name="T43" fmla="*/ 2147483647 h 222"/>
                <a:gd name="T44" fmla="*/ 2147483647 w 426"/>
                <a:gd name="T45" fmla="*/ 2147483647 h 222"/>
                <a:gd name="T46" fmla="*/ 2147483647 w 426"/>
                <a:gd name="T47" fmla="*/ 2147483647 h 222"/>
                <a:gd name="T48" fmla="*/ 2147483647 w 426"/>
                <a:gd name="T49" fmla="*/ 0 h 222"/>
                <a:gd name="T50" fmla="*/ 2147483647 w 426"/>
                <a:gd name="T51" fmla="*/ 2147483647 h 222"/>
                <a:gd name="T52" fmla="*/ 2147483647 w 426"/>
                <a:gd name="T53" fmla="*/ 0 h 222"/>
                <a:gd name="T54" fmla="*/ 2147483647 w 426"/>
                <a:gd name="T55" fmla="*/ 2147483647 h 222"/>
                <a:gd name="T56" fmla="*/ 2147483647 w 426"/>
                <a:gd name="T57" fmla="*/ 2147483647 h 222"/>
                <a:gd name="T58" fmla="*/ 2147483647 w 426"/>
                <a:gd name="T59" fmla="*/ 2147483647 h 222"/>
                <a:gd name="T60" fmla="*/ 2147483647 w 426"/>
                <a:gd name="T61" fmla="*/ 2147483647 h 222"/>
                <a:gd name="T62" fmla="*/ 2147483647 w 426"/>
                <a:gd name="T63" fmla="*/ 2147483647 h 222"/>
                <a:gd name="T64" fmla="*/ 2147483647 w 426"/>
                <a:gd name="T65" fmla="*/ 2147483647 h 222"/>
                <a:gd name="T66" fmla="*/ 2147483647 w 426"/>
                <a:gd name="T67" fmla="*/ 2147483647 h 222"/>
                <a:gd name="T68" fmla="*/ 2147483647 w 426"/>
                <a:gd name="T69" fmla="*/ 2147483647 h 222"/>
                <a:gd name="T70" fmla="*/ 2147483647 w 426"/>
                <a:gd name="T71" fmla="*/ 2147483647 h 22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26"/>
                <a:gd name="T109" fmla="*/ 0 h 222"/>
                <a:gd name="T110" fmla="*/ 426 w 426"/>
                <a:gd name="T111" fmla="*/ 222 h 222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26" h="222">
                  <a:moveTo>
                    <a:pt x="42" y="66"/>
                  </a:moveTo>
                  <a:lnTo>
                    <a:pt x="24" y="66"/>
                  </a:lnTo>
                  <a:lnTo>
                    <a:pt x="18" y="78"/>
                  </a:lnTo>
                  <a:lnTo>
                    <a:pt x="30" y="78"/>
                  </a:lnTo>
                  <a:lnTo>
                    <a:pt x="18" y="96"/>
                  </a:lnTo>
                  <a:lnTo>
                    <a:pt x="18" y="120"/>
                  </a:lnTo>
                  <a:lnTo>
                    <a:pt x="0" y="120"/>
                  </a:lnTo>
                  <a:lnTo>
                    <a:pt x="0" y="126"/>
                  </a:lnTo>
                  <a:lnTo>
                    <a:pt x="6" y="132"/>
                  </a:lnTo>
                  <a:lnTo>
                    <a:pt x="12" y="150"/>
                  </a:lnTo>
                  <a:lnTo>
                    <a:pt x="30" y="162"/>
                  </a:lnTo>
                  <a:lnTo>
                    <a:pt x="42" y="168"/>
                  </a:lnTo>
                  <a:lnTo>
                    <a:pt x="48" y="174"/>
                  </a:lnTo>
                  <a:lnTo>
                    <a:pt x="48" y="180"/>
                  </a:lnTo>
                  <a:lnTo>
                    <a:pt x="60" y="192"/>
                  </a:lnTo>
                  <a:lnTo>
                    <a:pt x="72" y="198"/>
                  </a:lnTo>
                  <a:lnTo>
                    <a:pt x="78" y="204"/>
                  </a:lnTo>
                  <a:lnTo>
                    <a:pt x="90" y="210"/>
                  </a:lnTo>
                  <a:lnTo>
                    <a:pt x="108" y="210"/>
                  </a:lnTo>
                  <a:lnTo>
                    <a:pt x="114" y="222"/>
                  </a:lnTo>
                  <a:lnTo>
                    <a:pt x="156" y="216"/>
                  </a:lnTo>
                  <a:lnTo>
                    <a:pt x="168" y="210"/>
                  </a:lnTo>
                  <a:lnTo>
                    <a:pt x="174" y="204"/>
                  </a:lnTo>
                  <a:lnTo>
                    <a:pt x="198" y="204"/>
                  </a:lnTo>
                  <a:lnTo>
                    <a:pt x="216" y="186"/>
                  </a:lnTo>
                  <a:lnTo>
                    <a:pt x="240" y="186"/>
                  </a:lnTo>
                  <a:lnTo>
                    <a:pt x="258" y="198"/>
                  </a:lnTo>
                  <a:lnTo>
                    <a:pt x="288" y="192"/>
                  </a:lnTo>
                  <a:lnTo>
                    <a:pt x="288" y="174"/>
                  </a:lnTo>
                  <a:lnTo>
                    <a:pt x="306" y="180"/>
                  </a:lnTo>
                  <a:lnTo>
                    <a:pt x="312" y="174"/>
                  </a:lnTo>
                  <a:lnTo>
                    <a:pt x="324" y="168"/>
                  </a:lnTo>
                  <a:lnTo>
                    <a:pt x="330" y="162"/>
                  </a:lnTo>
                  <a:lnTo>
                    <a:pt x="330" y="144"/>
                  </a:lnTo>
                  <a:lnTo>
                    <a:pt x="336" y="138"/>
                  </a:lnTo>
                  <a:lnTo>
                    <a:pt x="348" y="132"/>
                  </a:lnTo>
                  <a:lnTo>
                    <a:pt x="366" y="114"/>
                  </a:lnTo>
                  <a:lnTo>
                    <a:pt x="366" y="72"/>
                  </a:lnTo>
                  <a:lnTo>
                    <a:pt x="378" y="60"/>
                  </a:lnTo>
                  <a:lnTo>
                    <a:pt x="408" y="60"/>
                  </a:lnTo>
                  <a:lnTo>
                    <a:pt x="426" y="42"/>
                  </a:lnTo>
                  <a:lnTo>
                    <a:pt x="420" y="36"/>
                  </a:lnTo>
                  <a:lnTo>
                    <a:pt x="408" y="36"/>
                  </a:lnTo>
                  <a:lnTo>
                    <a:pt x="402" y="30"/>
                  </a:lnTo>
                  <a:lnTo>
                    <a:pt x="396" y="30"/>
                  </a:lnTo>
                  <a:lnTo>
                    <a:pt x="372" y="6"/>
                  </a:lnTo>
                  <a:lnTo>
                    <a:pt x="348" y="6"/>
                  </a:lnTo>
                  <a:lnTo>
                    <a:pt x="336" y="12"/>
                  </a:lnTo>
                  <a:lnTo>
                    <a:pt x="324" y="12"/>
                  </a:lnTo>
                  <a:lnTo>
                    <a:pt x="324" y="0"/>
                  </a:lnTo>
                  <a:lnTo>
                    <a:pt x="312" y="0"/>
                  </a:lnTo>
                  <a:lnTo>
                    <a:pt x="312" y="18"/>
                  </a:lnTo>
                  <a:lnTo>
                    <a:pt x="294" y="12"/>
                  </a:lnTo>
                  <a:lnTo>
                    <a:pt x="294" y="0"/>
                  </a:lnTo>
                  <a:lnTo>
                    <a:pt x="270" y="0"/>
                  </a:lnTo>
                  <a:lnTo>
                    <a:pt x="264" y="12"/>
                  </a:lnTo>
                  <a:lnTo>
                    <a:pt x="252" y="24"/>
                  </a:lnTo>
                  <a:lnTo>
                    <a:pt x="246" y="24"/>
                  </a:lnTo>
                  <a:lnTo>
                    <a:pt x="234" y="30"/>
                  </a:lnTo>
                  <a:lnTo>
                    <a:pt x="210" y="30"/>
                  </a:lnTo>
                  <a:lnTo>
                    <a:pt x="204" y="42"/>
                  </a:lnTo>
                  <a:lnTo>
                    <a:pt x="168" y="36"/>
                  </a:lnTo>
                  <a:lnTo>
                    <a:pt x="156" y="60"/>
                  </a:lnTo>
                  <a:lnTo>
                    <a:pt x="144" y="60"/>
                  </a:lnTo>
                  <a:lnTo>
                    <a:pt x="126" y="66"/>
                  </a:lnTo>
                  <a:lnTo>
                    <a:pt x="84" y="66"/>
                  </a:lnTo>
                  <a:lnTo>
                    <a:pt x="78" y="60"/>
                  </a:lnTo>
                  <a:lnTo>
                    <a:pt x="72" y="48"/>
                  </a:lnTo>
                  <a:lnTo>
                    <a:pt x="66" y="42"/>
                  </a:lnTo>
                  <a:lnTo>
                    <a:pt x="54" y="60"/>
                  </a:lnTo>
                  <a:lnTo>
                    <a:pt x="42" y="54"/>
                  </a:lnTo>
                  <a:lnTo>
                    <a:pt x="42" y="66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20" name="Ukraine" descr="© INSCALE GmbH, 05.05.2010&#10;http://www.presentationload.com/">
              <a:extLst>
                <a:ext uri="{FF2B5EF4-FFF2-40B4-BE49-F238E27FC236}">
                  <a16:creationId xmlns:a16="http://schemas.microsoft.com/office/drawing/2014/main" id="{5B9F853D-0771-49A0-A531-E187B6622C0C}"/>
                </a:ext>
              </a:extLst>
            </p:cNvPr>
            <p:cNvSpPr>
              <a:spLocks/>
            </p:cNvSpPr>
            <p:nvPr/>
          </p:nvSpPr>
          <p:spPr bwMode="gray">
            <a:xfrm>
              <a:off x="4714231" y="2584252"/>
              <a:ext cx="443750" cy="249316"/>
            </a:xfrm>
            <a:custGeom>
              <a:avLst/>
              <a:gdLst>
                <a:gd name="T0" fmla="*/ 2147483647 w 1116"/>
                <a:gd name="T1" fmla="*/ 2147483647 h 624"/>
                <a:gd name="T2" fmla="*/ 2147483647 w 1116"/>
                <a:gd name="T3" fmla="*/ 2147483647 h 624"/>
                <a:gd name="T4" fmla="*/ 2147483647 w 1116"/>
                <a:gd name="T5" fmla="*/ 2147483647 h 624"/>
                <a:gd name="T6" fmla="*/ 2147483647 w 1116"/>
                <a:gd name="T7" fmla="*/ 2147483647 h 624"/>
                <a:gd name="T8" fmla="*/ 2147483647 w 1116"/>
                <a:gd name="T9" fmla="*/ 2147483647 h 624"/>
                <a:gd name="T10" fmla="*/ 2147483647 w 1116"/>
                <a:gd name="T11" fmla="*/ 2147483647 h 624"/>
                <a:gd name="T12" fmla="*/ 2147483647 w 1116"/>
                <a:gd name="T13" fmla="*/ 2147483647 h 624"/>
                <a:gd name="T14" fmla="*/ 2147483647 w 1116"/>
                <a:gd name="T15" fmla="*/ 2147483647 h 624"/>
                <a:gd name="T16" fmla="*/ 2147483647 w 1116"/>
                <a:gd name="T17" fmla="*/ 2147483647 h 624"/>
                <a:gd name="T18" fmla="*/ 2147483647 w 1116"/>
                <a:gd name="T19" fmla="*/ 2147483647 h 624"/>
                <a:gd name="T20" fmla="*/ 2147483647 w 1116"/>
                <a:gd name="T21" fmla="*/ 2147483647 h 624"/>
                <a:gd name="T22" fmla="*/ 2147483647 w 1116"/>
                <a:gd name="T23" fmla="*/ 2147483647 h 624"/>
                <a:gd name="T24" fmla="*/ 2147483647 w 1116"/>
                <a:gd name="T25" fmla="*/ 2147483647 h 624"/>
                <a:gd name="T26" fmla="*/ 2147483647 w 1116"/>
                <a:gd name="T27" fmla="*/ 2147483647 h 624"/>
                <a:gd name="T28" fmla="*/ 2147483647 w 1116"/>
                <a:gd name="T29" fmla="*/ 2147483647 h 624"/>
                <a:gd name="T30" fmla="*/ 2147483647 w 1116"/>
                <a:gd name="T31" fmla="*/ 2147483647 h 624"/>
                <a:gd name="T32" fmla="*/ 2147483647 w 1116"/>
                <a:gd name="T33" fmla="*/ 2147483647 h 624"/>
                <a:gd name="T34" fmla="*/ 2147483647 w 1116"/>
                <a:gd name="T35" fmla="*/ 2147483647 h 624"/>
                <a:gd name="T36" fmla="*/ 2147483647 w 1116"/>
                <a:gd name="T37" fmla="*/ 2147483647 h 624"/>
                <a:gd name="T38" fmla="*/ 2147483647 w 1116"/>
                <a:gd name="T39" fmla="*/ 2147483647 h 624"/>
                <a:gd name="T40" fmla="*/ 2147483647 w 1116"/>
                <a:gd name="T41" fmla="*/ 2147483647 h 624"/>
                <a:gd name="T42" fmla="*/ 2147483647 w 1116"/>
                <a:gd name="T43" fmla="*/ 2147483647 h 624"/>
                <a:gd name="T44" fmla="*/ 2147483647 w 1116"/>
                <a:gd name="T45" fmla="*/ 2147483647 h 624"/>
                <a:gd name="T46" fmla="*/ 2147483647 w 1116"/>
                <a:gd name="T47" fmla="*/ 2147483647 h 624"/>
                <a:gd name="T48" fmla="*/ 2147483647 w 1116"/>
                <a:gd name="T49" fmla="*/ 2147483647 h 624"/>
                <a:gd name="T50" fmla="*/ 2147483647 w 1116"/>
                <a:gd name="T51" fmla="*/ 2147483647 h 624"/>
                <a:gd name="T52" fmla="*/ 2147483647 w 1116"/>
                <a:gd name="T53" fmla="*/ 2147483647 h 624"/>
                <a:gd name="T54" fmla="*/ 2147483647 w 1116"/>
                <a:gd name="T55" fmla="*/ 2147483647 h 624"/>
                <a:gd name="T56" fmla="*/ 2147483647 w 1116"/>
                <a:gd name="T57" fmla="*/ 2147483647 h 624"/>
                <a:gd name="T58" fmla="*/ 2147483647 w 1116"/>
                <a:gd name="T59" fmla="*/ 2147483647 h 624"/>
                <a:gd name="T60" fmla="*/ 2147483647 w 1116"/>
                <a:gd name="T61" fmla="*/ 2147483647 h 624"/>
                <a:gd name="T62" fmla="*/ 2147483647 w 1116"/>
                <a:gd name="T63" fmla="*/ 2147483647 h 624"/>
                <a:gd name="T64" fmla="*/ 2147483647 w 1116"/>
                <a:gd name="T65" fmla="*/ 2147483647 h 624"/>
                <a:gd name="T66" fmla="*/ 2147483647 w 1116"/>
                <a:gd name="T67" fmla="*/ 2147483647 h 624"/>
                <a:gd name="T68" fmla="*/ 2147483647 w 1116"/>
                <a:gd name="T69" fmla="*/ 2147483647 h 624"/>
                <a:gd name="T70" fmla="*/ 2147483647 w 1116"/>
                <a:gd name="T71" fmla="*/ 2147483647 h 624"/>
                <a:gd name="T72" fmla="*/ 2147483647 w 1116"/>
                <a:gd name="T73" fmla="*/ 2147483647 h 624"/>
                <a:gd name="T74" fmla="*/ 2147483647 w 1116"/>
                <a:gd name="T75" fmla="*/ 2147483647 h 624"/>
                <a:gd name="T76" fmla="*/ 2147483647 w 1116"/>
                <a:gd name="T77" fmla="*/ 2147483647 h 624"/>
                <a:gd name="T78" fmla="*/ 2147483647 w 1116"/>
                <a:gd name="T79" fmla="*/ 2147483647 h 624"/>
                <a:gd name="T80" fmla="*/ 2147483647 w 1116"/>
                <a:gd name="T81" fmla="*/ 2147483647 h 624"/>
                <a:gd name="T82" fmla="*/ 2147483647 w 1116"/>
                <a:gd name="T83" fmla="*/ 2147483647 h 624"/>
                <a:gd name="T84" fmla="*/ 2147483647 w 1116"/>
                <a:gd name="T85" fmla="*/ 2147483647 h 624"/>
                <a:gd name="T86" fmla="*/ 2147483647 w 1116"/>
                <a:gd name="T87" fmla="*/ 2147483647 h 624"/>
                <a:gd name="T88" fmla="*/ 2147483647 w 1116"/>
                <a:gd name="T89" fmla="*/ 0 h 624"/>
                <a:gd name="T90" fmla="*/ 2147483647 w 1116"/>
                <a:gd name="T91" fmla="*/ 2147483647 h 624"/>
                <a:gd name="T92" fmla="*/ 2147483647 w 1116"/>
                <a:gd name="T93" fmla="*/ 2147483647 h 624"/>
                <a:gd name="T94" fmla="*/ 2147483647 w 1116"/>
                <a:gd name="T95" fmla="*/ 2147483647 h 624"/>
                <a:gd name="T96" fmla="*/ 2147483647 w 1116"/>
                <a:gd name="T97" fmla="*/ 2147483647 h 624"/>
                <a:gd name="T98" fmla="*/ 2147483647 w 1116"/>
                <a:gd name="T99" fmla="*/ 2147483647 h 624"/>
                <a:gd name="T100" fmla="*/ 2147483647 w 1116"/>
                <a:gd name="T101" fmla="*/ 2147483647 h 624"/>
                <a:gd name="T102" fmla="*/ 2147483647 w 1116"/>
                <a:gd name="T103" fmla="*/ 2147483647 h 624"/>
                <a:gd name="T104" fmla="*/ 2147483647 w 1116"/>
                <a:gd name="T105" fmla="*/ 2147483647 h 624"/>
                <a:gd name="T106" fmla="*/ 2147483647 w 1116"/>
                <a:gd name="T107" fmla="*/ 2147483647 h 624"/>
                <a:gd name="T108" fmla="*/ 2147483647 w 1116"/>
                <a:gd name="T109" fmla="*/ 2147483647 h 624"/>
                <a:gd name="T110" fmla="*/ 2147483647 w 1116"/>
                <a:gd name="T111" fmla="*/ 2147483647 h 624"/>
                <a:gd name="T112" fmla="*/ 2147483647 w 1116"/>
                <a:gd name="T113" fmla="*/ 2147483647 h 624"/>
                <a:gd name="T114" fmla="*/ 2147483647 w 1116"/>
                <a:gd name="T115" fmla="*/ 2147483647 h 624"/>
                <a:gd name="T116" fmla="*/ 2147483647 w 1116"/>
                <a:gd name="T117" fmla="*/ 2147483647 h 62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116"/>
                <a:gd name="T178" fmla="*/ 0 h 624"/>
                <a:gd name="T179" fmla="*/ 1116 w 1116"/>
                <a:gd name="T180" fmla="*/ 624 h 624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116" h="624">
                  <a:moveTo>
                    <a:pt x="24" y="324"/>
                  </a:moveTo>
                  <a:lnTo>
                    <a:pt x="30" y="324"/>
                  </a:lnTo>
                  <a:lnTo>
                    <a:pt x="36" y="330"/>
                  </a:lnTo>
                  <a:lnTo>
                    <a:pt x="48" y="330"/>
                  </a:lnTo>
                  <a:lnTo>
                    <a:pt x="54" y="336"/>
                  </a:lnTo>
                  <a:lnTo>
                    <a:pt x="78" y="336"/>
                  </a:lnTo>
                  <a:lnTo>
                    <a:pt x="84" y="342"/>
                  </a:lnTo>
                  <a:lnTo>
                    <a:pt x="108" y="342"/>
                  </a:lnTo>
                  <a:lnTo>
                    <a:pt x="114" y="348"/>
                  </a:lnTo>
                  <a:lnTo>
                    <a:pt x="126" y="342"/>
                  </a:lnTo>
                  <a:lnTo>
                    <a:pt x="132" y="342"/>
                  </a:lnTo>
                  <a:lnTo>
                    <a:pt x="144" y="336"/>
                  </a:lnTo>
                  <a:lnTo>
                    <a:pt x="150" y="336"/>
                  </a:lnTo>
                  <a:lnTo>
                    <a:pt x="174" y="360"/>
                  </a:lnTo>
                  <a:lnTo>
                    <a:pt x="186" y="360"/>
                  </a:lnTo>
                  <a:lnTo>
                    <a:pt x="198" y="348"/>
                  </a:lnTo>
                  <a:lnTo>
                    <a:pt x="198" y="342"/>
                  </a:lnTo>
                  <a:lnTo>
                    <a:pt x="222" y="348"/>
                  </a:lnTo>
                  <a:lnTo>
                    <a:pt x="228" y="336"/>
                  </a:lnTo>
                  <a:lnTo>
                    <a:pt x="234" y="342"/>
                  </a:lnTo>
                  <a:lnTo>
                    <a:pt x="252" y="342"/>
                  </a:lnTo>
                  <a:lnTo>
                    <a:pt x="258" y="336"/>
                  </a:lnTo>
                  <a:lnTo>
                    <a:pt x="258" y="330"/>
                  </a:lnTo>
                  <a:lnTo>
                    <a:pt x="270" y="318"/>
                  </a:lnTo>
                  <a:lnTo>
                    <a:pt x="282" y="318"/>
                  </a:lnTo>
                  <a:lnTo>
                    <a:pt x="288" y="306"/>
                  </a:lnTo>
                  <a:lnTo>
                    <a:pt x="294" y="306"/>
                  </a:lnTo>
                  <a:lnTo>
                    <a:pt x="306" y="312"/>
                  </a:lnTo>
                  <a:lnTo>
                    <a:pt x="318" y="312"/>
                  </a:lnTo>
                  <a:lnTo>
                    <a:pt x="318" y="306"/>
                  </a:lnTo>
                  <a:lnTo>
                    <a:pt x="324" y="306"/>
                  </a:lnTo>
                  <a:lnTo>
                    <a:pt x="336" y="300"/>
                  </a:lnTo>
                  <a:lnTo>
                    <a:pt x="342" y="300"/>
                  </a:lnTo>
                  <a:lnTo>
                    <a:pt x="354" y="312"/>
                  </a:lnTo>
                  <a:lnTo>
                    <a:pt x="360" y="312"/>
                  </a:lnTo>
                  <a:lnTo>
                    <a:pt x="360" y="318"/>
                  </a:lnTo>
                  <a:lnTo>
                    <a:pt x="402" y="318"/>
                  </a:lnTo>
                  <a:lnTo>
                    <a:pt x="408" y="324"/>
                  </a:lnTo>
                  <a:lnTo>
                    <a:pt x="408" y="336"/>
                  </a:lnTo>
                  <a:lnTo>
                    <a:pt x="426" y="336"/>
                  </a:lnTo>
                  <a:lnTo>
                    <a:pt x="438" y="342"/>
                  </a:lnTo>
                  <a:lnTo>
                    <a:pt x="444" y="348"/>
                  </a:lnTo>
                  <a:lnTo>
                    <a:pt x="450" y="360"/>
                  </a:lnTo>
                  <a:lnTo>
                    <a:pt x="444" y="366"/>
                  </a:lnTo>
                  <a:lnTo>
                    <a:pt x="444" y="390"/>
                  </a:lnTo>
                  <a:lnTo>
                    <a:pt x="456" y="384"/>
                  </a:lnTo>
                  <a:lnTo>
                    <a:pt x="462" y="384"/>
                  </a:lnTo>
                  <a:lnTo>
                    <a:pt x="468" y="390"/>
                  </a:lnTo>
                  <a:lnTo>
                    <a:pt x="462" y="396"/>
                  </a:lnTo>
                  <a:lnTo>
                    <a:pt x="462" y="414"/>
                  </a:lnTo>
                  <a:lnTo>
                    <a:pt x="474" y="414"/>
                  </a:lnTo>
                  <a:lnTo>
                    <a:pt x="480" y="420"/>
                  </a:lnTo>
                  <a:lnTo>
                    <a:pt x="492" y="420"/>
                  </a:lnTo>
                  <a:lnTo>
                    <a:pt x="498" y="426"/>
                  </a:lnTo>
                  <a:lnTo>
                    <a:pt x="498" y="456"/>
                  </a:lnTo>
                  <a:lnTo>
                    <a:pt x="492" y="456"/>
                  </a:lnTo>
                  <a:lnTo>
                    <a:pt x="480" y="462"/>
                  </a:lnTo>
                  <a:lnTo>
                    <a:pt x="462" y="462"/>
                  </a:lnTo>
                  <a:lnTo>
                    <a:pt x="456" y="456"/>
                  </a:lnTo>
                  <a:lnTo>
                    <a:pt x="438" y="456"/>
                  </a:lnTo>
                  <a:lnTo>
                    <a:pt x="432" y="462"/>
                  </a:lnTo>
                  <a:lnTo>
                    <a:pt x="432" y="468"/>
                  </a:lnTo>
                  <a:lnTo>
                    <a:pt x="438" y="468"/>
                  </a:lnTo>
                  <a:lnTo>
                    <a:pt x="450" y="474"/>
                  </a:lnTo>
                  <a:lnTo>
                    <a:pt x="456" y="480"/>
                  </a:lnTo>
                  <a:lnTo>
                    <a:pt x="438" y="492"/>
                  </a:lnTo>
                  <a:lnTo>
                    <a:pt x="432" y="498"/>
                  </a:lnTo>
                  <a:lnTo>
                    <a:pt x="420" y="504"/>
                  </a:lnTo>
                  <a:lnTo>
                    <a:pt x="414" y="504"/>
                  </a:lnTo>
                  <a:lnTo>
                    <a:pt x="414" y="516"/>
                  </a:lnTo>
                  <a:lnTo>
                    <a:pt x="420" y="522"/>
                  </a:lnTo>
                  <a:lnTo>
                    <a:pt x="420" y="534"/>
                  </a:lnTo>
                  <a:lnTo>
                    <a:pt x="396" y="540"/>
                  </a:lnTo>
                  <a:lnTo>
                    <a:pt x="390" y="528"/>
                  </a:lnTo>
                  <a:lnTo>
                    <a:pt x="390" y="516"/>
                  </a:lnTo>
                  <a:lnTo>
                    <a:pt x="390" y="528"/>
                  </a:lnTo>
                  <a:lnTo>
                    <a:pt x="396" y="540"/>
                  </a:lnTo>
                  <a:lnTo>
                    <a:pt x="396" y="546"/>
                  </a:lnTo>
                  <a:lnTo>
                    <a:pt x="408" y="552"/>
                  </a:lnTo>
                  <a:lnTo>
                    <a:pt x="438" y="552"/>
                  </a:lnTo>
                  <a:lnTo>
                    <a:pt x="444" y="546"/>
                  </a:lnTo>
                  <a:lnTo>
                    <a:pt x="450" y="546"/>
                  </a:lnTo>
                  <a:lnTo>
                    <a:pt x="456" y="540"/>
                  </a:lnTo>
                  <a:lnTo>
                    <a:pt x="474" y="540"/>
                  </a:lnTo>
                  <a:lnTo>
                    <a:pt x="480" y="534"/>
                  </a:lnTo>
                  <a:lnTo>
                    <a:pt x="486" y="534"/>
                  </a:lnTo>
                  <a:lnTo>
                    <a:pt x="480" y="528"/>
                  </a:lnTo>
                  <a:lnTo>
                    <a:pt x="486" y="528"/>
                  </a:lnTo>
                  <a:lnTo>
                    <a:pt x="492" y="522"/>
                  </a:lnTo>
                  <a:lnTo>
                    <a:pt x="510" y="516"/>
                  </a:lnTo>
                  <a:lnTo>
                    <a:pt x="522" y="510"/>
                  </a:lnTo>
                  <a:lnTo>
                    <a:pt x="528" y="504"/>
                  </a:lnTo>
                  <a:lnTo>
                    <a:pt x="534" y="492"/>
                  </a:lnTo>
                  <a:lnTo>
                    <a:pt x="540" y="486"/>
                  </a:lnTo>
                  <a:lnTo>
                    <a:pt x="546" y="474"/>
                  </a:lnTo>
                  <a:lnTo>
                    <a:pt x="552" y="468"/>
                  </a:lnTo>
                  <a:lnTo>
                    <a:pt x="552" y="462"/>
                  </a:lnTo>
                  <a:lnTo>
                    <a:pt x="582" y="450"/>
                  </a:lnTo>
                  <a:lnTo>
                    <a:pt x="600" y="438"/>
                  </a:lnTo>
                  <a:lnTo>
                    <a:pt x="612" y="444"/>
                  </a:lnTo>
                  <a:lnTo>
                    <a:pt x="624" y="444"/>
                  </a:lnTo>
                  <a:lnTo>
                    <a:pt x="636" y="450"/>
                  </a:lnTo>
                  <a:lnTo>
                    <a:pt x="654" y="450"/>
                  </a:lnTo>
                  <a:lnTo>
                    <a:pt x="666" y="438"/>
                  </a:lnTo>
                  <a:lnTo>
                    <a:pt x="648" y="462"/>
                  </a:lnTo>
                  <a:lnTo>
                    <a:pt x="624" y="462"/>
                  </a:lnTo>
                  <a:lnTo>
                    <a:pt x="630" y="468"/>
                  </a:lnTo>
                  <a:lnTo>
                    <a:pt x="642" y="474"/>
                  </a:lnTo>
                  <a:lnTo>
                    <a:pt x="654" y="486"/>
                  </a:lnTo>
                  <a:lnTo>
                    <a:pt x="726" y="486"/>
                  </a:lnTo>
                  <a:lnTo>
                    <a:pt x="738" y="504"/>
                  </a:lnTo>
                  <a:lnTo>
                    <a:pt x="726" y="510"/>
                  </a:lnTo>
                  <a:lnTo>
                    <a:pt x="720" y="516"/>
                  </a:lnTo>
                  <a:lnTo>
                    <a:pt x="684" y="534"/>
                  </a:lnTo>
                  <a:lnTo>
                    <a:pt x="678" y="540"/>
                  </a:lnTo>
                  <a:lnTo>
                    <a:pt x="678" y="546"/>
                  </a:lnTo>
                  <a:lnTo>
                    <a:pt x="684" y="546"/>
                  </a:lnTo>
                  <a:lnTo>
                    <a:pt x="690" y="552"/>
                  </a:lnTo>
                  <a:lnTo>
                    <a:pt x="720" y="552"/>
                  </a:lnTo>
                  <a:lnTo>
                    <a:pt x="732" y="558"/>
                  </a:lnTo>
                  <a:lnTo>
                    <a:pt x="744" y="570"/>
                  </a:lnTo>
                  <a:lnTo>
                    <a:pt x="744" y="594"/>
                  </a:lnTo>
                  <a:lnTo>
                    <a:pt x="738" y="606"/>
                  </a:lnTo>
                  <a:lnTo>
                    <a:pt x="738" y="618"/>
                  </a:lnTo>
                  <a:lnTo>
                    <a:pt x="756" y="618"/>
                  </a:lnTo>
                  <a:lnTo>
                    <a:pt x="768" y="624"/>
                  </a:lnTo>
                  <a:lnTo>
                    <a:pt x="780" y="624"/>
                  </a:lnTo>
                  <a:lnTo>
                    <a:pt x="780" y="618"/>
                  </a:lnTo>
                  <a:lnTo>
                    <a:pt x="792" y="606"/>
                  </a:lnTo>
                  <a:lnTo>
                    <a:pt x="804" y="600"/>
                  </a:lnTo>
                  <a:lnTo>
                    <a:pt x="810" y="594"/>
                  </a:lnTo>
                  <a:lnTo>
                    <a:pt x="840" y="594"/>
                  </a:lnTo>
                  <a:lnTo>
                    <a:pt x="858" y="576"/>
                  </a:lnTo>
                  <a:lnTo>
                    <a:pt x="858" y="570"/>
                  </a:lnTo>
                  <a:lnTo>
                    <a:pt x="864" y="564"/>
                  </a:lnTo>
                  <a:lnTo>
                    <a:pt x="870" y="564"/>
                  </a:lnTo>
                  <a:lnTo>
                    <a:pt x="882" y="576"/>
                  </a:lnTo>
                  <a:lnTo>
                    <a:pt x="918" y="570"/>
                  </a:lnTo>
                  <a:lnTo>
                    <a:pt x="918" y="552"/>
                  </a:lnTo>
                  <a:lnTo>
                    <a:pt x="930" y="540"/>
                  </a:lnTo>
                  <a:lnTo>
                    <a:pt x="900" y="540"/>
                  </a:lnTo>
                  <a:lnTo>
                    <a:pt x="894" y="546"/>
                  </a:lnTo>
                  <a:lnTo>
                    <a:pt x="882" y="552"/>
                  </a:lnTo>
                  <a:lnTo>
                    <a:pt x="852" y="552"/>
                  </a:lnTo>
                  <a:lnTo>
                    <a:pt x="846" y="546"/>
                  </a:lnTo>
                  <a:lnTo>
                    <a:pt x="834" y="540"/>
                  </a:lnTo>
                  <a:lnTo>
                    <a:pt x="828" y="534"/>
                  </a:lnTo>
                  <a:lnTo>
                    <a:pt x="828" y="522"/>
                  </a:lnTo>
                  <a:lnTo>
                    <a:pt x="822" y="516"/>
                  </a:lnTo>
                  <a:lnTo>
                    <a:pt x="810" y="516"/>
                  </a:lnTo>
                  <a:lnTo>
                    <a:pt x="786" y="498"/>
                  </a:lnTo>
                  <a:lnTo>
                    <a:pt x="750" y="492"/>
                  </a:lnTo>
                  <a:lnTo>
                    <a:pt x="744" y="480"/>
                  </a:lnTo>
                  <a:lnTo>
                    <a:pt x="810" y="480"/>
                  </a:lnTo>
                  <a:lnTo>
                    <a:pt x="822" y="474"/>
                  </a:lnTo>
                  <a:lnTo>
                    <a:pt x="834" y="462"/>
                  </a:lnTo>
                  <a:lnTo>
                    <a:pt x="846" y="468"/>
                  </a:lnTo>
                  <a:lnTo>
                    <a:pt x="852" y="462"/>
                  </a:lnTo>
                  <a:lnTo>
                    <a:pt x="864" y="456"/>
                  </a:lnTo>
                  <a:lnTo>
                    <a:pt x="870" y="450"/>
                  </a:lnTo>
                  <a:lnTo>
                    <a:pt x="882" y="444"/>
                  </a:lnTo>
                  <a:lnTo>
                    <a:pt x="906" y="444"/>
                  </a:lnTo>
                  <a:lnTo>
                    <a:pt x="918" y="438"/>
                  </a:lnTo>
                  <a:lnTo>
                    <a:pt x="930" y="438"/>
                  </a:lnTo>
                  <a:lnTo>
                    <a:pt x="978" y="408"/>
                  </a:lnTo>
                  <a:lnTo>
                    <a:pt x="1014" y="408"/>
                  </a:lnTo>
                  <a:lnTo>
                    <a:pt x="1014" y="372"/>
                  </a:lnTo>
                  <a:lnTo>
                    <a:pt x="1032" y="372"/>
                  </a:lnTo>
                  <a:lnTo>
                    <a:pt x="1038" y="366"/>
                  </a:lnTo>
                  <a:lnTo>
                    <a:pt x="1038" y="360"/>
                  </a:lnTo>
                  <a:lnTo>
                    <a:pt x="1050" y="348"/>
                  </a:lnTo>
                  <a:lnTo>
                    <a:pt x="1080" y="348"/>
                  </a:lnTo>
                  <a:lnTo>
                    <a:pt x="1092" y="342"/>
                  </a:lnTo>
                  <a:lnTo>
                    <a:pt x="1104" y="342"/>
                  </a:lnTo>
                  <a:lnTo>
                    <a:pt x="1116" y="330"/>
                  </a:lnTo>
                  <a:lnTo>
                    <a:pt x="1116" y="324"/>
                  </a:lnTo>
                  <a:lnTo>
                    <a:pt x="1110" y="312"/>
                  </a:lnTo>
                  <a:lnTo>
                    <a:pt x="1110" y="300"/>
                  </a:lnTo>
                  <a:lnTo>
                    <a:pt x="1098" y="294"/>
                  </a:lnTo>
                  <a:lnTo>
                    <a:pt x="1086" y="282"/>
                  </a:lnTo>
                  <a:lnTo>
                    <a:pt x="1092" y="276"/>
                  </a:lnTo>
                  <a:lnTo>
                    <a:pt x="1110" y="276"/>
                  </a:lnTo>
                  <a:lnTo>
                    <a:pt x="1116" y="270"/>
                  </a:lnTo>
                  <a:lnTo>
                    <a:pt x="1110" y="264"/>
                  </a:lnTo>
                  <a:lnTo>
                    <a:pt x="1104" y="264"/>
                  </a:lnTo>
                  <a:lnTo>
                    <a:pt x="1098" y="258"/>
                  </a:lnTo>
                  <a:lnTo>
                    <a:pt x="1092" y="258"/>
                  </a:lnTo>
                  <a:lnTo>
                    <a:pt x="1110" y="246"/>
                  </a:lnTo>
                  <a:lnTo>
                    <a:pt x="1110" y="222"/>
                  </a:lnTo>
                  <a:lnTo>
                    <a:pt x="1104" y="216"/>
                  </a:lnTo>
                  <a:lnTo>
                    <a:pt x="1080" y="216"/>
                  </a:lnTo>
                  <a:lnTo>
                    <a:pt x="1062" y="204"/>
                  </a:lnTo>
                  <a:lnTo>
                    <a:pt x="1056" y="198"/>
                  </a:lnTo>
                  <a:lnTo>
                    <a:pt x="1056" y="192"/>
                  </a:lnTo>
                  <a:lnTo>
                    <a:pt x="1014" y="192"/>
                  </a:lnTo>
                  <a:lnTo>
                    <a:pt x="1002" y="186"/>
                  </a:lnTo>
                  <a:lnTo>
                    <a:pt x="996" y="180"/>
                  </a:lnTo>
                  <a:lnTo>
                    <a:pt x="978" y="180"/>
                  </a:lnTo>
                  <a:lnTo>
                    <a:pt x="966" y="186"/>
                  </a:lnTo>
                  <a:lnTo>
                    <a:pt x="942" y="162"/>
                  </a:lnTo>
                  <a:lnTo>
                    <a:pt x="936" y="150"/>
                  </a:lnTo>
                  <a:lnTo>
                    <a:pt x="924" y="150"/>
                  </a:lnTo>
                  <a:lnTo>
                    <a:pt x="918" y="156"/>
                  </a:lnTo>
                  <a:lnTo>
                    <a:pt x="918" y="162"/>
                  </a:lnTo>
                  <a:lnTo>
                    <a:pt x="912" y="156"/>
                  </a:lnTo>
                  <a:lnTo>
                    <a:pt x="864" y="156"/>
                  </a:lnTo>
                  <a:lnTo>
                    <a:pt x="858" y="150"/>
                  </a:lnTo>
                  <a:lnTo>
                    <a:pt x="846" y="150"/>
                  </a:lnTo>
                  <a:lnTo>
                    <a:pt x="840" y="144"/>
                  </a:lnTo>
                  <a:lnTo>
                    <a:pt x="816" y="150"/>
                  </a:lnTo>
                  <a:lnTo>
                    <a:pt x="810" y="150"/>
                  </a:lnTo>
                  <a:lnTo>
                    <a:pt x="798" y="102"/>
                  </a:lnTo>
                  <a:lnTo>
                    <a:pt x="756" y="84"/>
                  </a:lnTo>
                  <a:lnTo>
                    <a:pt x="720" y="84"/>
                  </a:lnTo>
                  <a:lnTo>
                    <a:pt x="720" y="66"/>
                  </a:lnTo>
                  <a:lnTo>
                    <a:pt x="714" y="48"/>
                  </a:lnTo>
                  <a:lnTo>
                    <a:pt x="720" y="48"/>
                  </a:lnTo>
                  <a:lnTo>
                    <a:pt x="726" y="42"/>
                  </a:lnTo>
                  <a:lnTo>
                    <a:pt x="726" y="30"/>
                  </a:lnTo>
                  <a:lnTo>
                    <a:pt x="720" y="30"/>
                  </a:lnTo>
                  <a:lnTo>
                    <a:pt x="708" y="24"/>
                  </a:lnTo>
                  <a:lnTo>
                    <a:pt x="702" y="18"/>
                  </a:lnTo>
                  <a:lnTo>
                    <a:pt x="696" y="18"/>
                  </a:lnTo>
                  <a:lnTo>
                    <a:pt x="690" y="0"/>
                  </a:lnTo>
                  <a:lnTo>
                    <a:pt x="642" y="0"/>
                  </a:lnTo>
                  <a:lnTo>
                    <a:pt x="630" y="6"/>
                  </a:lnTo>
                  <a:lnTo>
                    <a:pt x="600" y="6"/>
                  </a:lnTo>
                  <a:lnTo>
                    <a:pt x="600" y="18"/>
                  </a:lnTo>
                  <a:lnTo>
                    <a:pt x="594" y="24"/>
                  </a:lnTo>
                  <a:lnTo>
                    <a:pt x="558" y="24"/>
                  </a:lnTo>
                  <a:lnTo>
                    <a:pt x="546" y="18"/>
                  </a:lnTo>
                  <a:lnTo>
                    <a:pt x="516" y="18"/>
                  </a:lnTo>
                  <a:lnTo>
                    <a:pt x="510" y="30"/>
                  </a:lnTo>
                  <a:lnTo>
                    <a:pt x="498" y="36"/>
                  </a:lnTo>
                  <a:lnTo>
                    <a:pt x="492" y="42"/>
                  </a:lnTo>
                  <a:lnTo>
                    <a:pt x="486" y="54"/>
                  </a:lnTo>
                  <a:lnTo>
                    <a:pt x="492" y="60"/>
                  </a:lnTo>
                  <a:lnTo>
                    <a:pt x="492" y="72"/>
                  </a:lnTo>
                  <a:lnTo>
                    <a:pt x="486" y="78"/>
                  </a:lnTo>
                  <a:lnTo>
                    <a:pt x="468" y="78"/>
                  </a:lnTo>
                  <a:lnTo>
                    <a:pt x="462" y="72"/>
                  </a:lnTo>
                  <a:lnTo>
                    <a:pt x="438" y="72"/>
                  </a:lnTo>
                  <a:lnTo>
                    <a:pt x="426" y="78"/>
                  </a:lnTo>
                  <a:lnTo>
                    <a:pt x="420" y="78"/>
                  </a:lnTo>
                  <a:lnTo>
                    <a:pt x="420" y="66"/>
                  </a:lnTo>
                  <a:lnTo>
                    <a:pt x="414" y="60"/>
                  </a:lnTo>
                  <a:lnTo>
                    <a:pt x="396" y="60"/>
                  </a:lnTo>
                  <a:lnTo>
                    <a:pt x="390" y="66"/>
                  </a:lnTo>
                  <a:lnTo>
                    <a:pt x="390" y="72"/>
                  </a:lnTo>
                  <a:lnTo>
                    <a:pt x="378" y="60"/>
                  </a:lnTo>
                  <a:lnTo>
                    <a:pt x="366" y="66"/>
                  </a:lnTo>
                  <a:lnTo>
                    <a:pt x="360" y="60"/>
                  </a:lnTo>
                  <a:lnTo>
                    <a:pt x="342" y="66"/>
                  </a:lnTo>
                  <a:lnTo>
                    <a:pt x="336" y="54"/>
                  </a:lnTo>
                  <a:lnTo>
                    <a:pt x="324" y="66"/>
                  </a:lnTo>
                  <a:lnTo>
                    <a:pt x="306" y="54"/>
                  </a:lnTo>
                  <a:lnTo>
                    <a:pt x="300" y="60"/>
                  </a:lnTo>
                  <a:lnTo>
                    <a:pt x="282" y="48"/>
                  </a:lnTo>
                  <a:lnTo>
                    <a:pt x="258" y="42"/>
                  </a:lnTo>
                  <a:lnTo>
                    <a:pt x="222" y="42"/>
                  </a:lnTo>
                  <a:lnTo>
                    <a:pt x="216" y="36"/>
                  </a:lnTo>
                  <a:lnTo>
                    <a:pt x="216" y="30"/>
                  </a:lnTo>
                  <a:lnTo>
                    <a:pt x="168" y="30"/>
                  </a:lnTo>
                  <a:lnTo>
                    <a:pt x="162" y="36"/>
                  </a:lnTo>
                  <a:lnTo>
                    <a:pt x="150" y="42"/>
                  </a:lnTo>
                  <a:lnTo>
                    <a:pt x="114" y="42"/>
                  </a:lnTo>
                  <a:lnTo>
                    <a:pt x="114" y="48"/>
                  </a:lnTo>
                  <a:lnTo>
                    <a:pt x="96" y="66"/>
                  </a:lnTo>
                  <a:lnTo>
                    <a:pt x="78" y="66"/>
                  </a:lnTo>
                  <a:lnTo>
                    <a:pt x="66" y="60"/>
                  </a:lnTo>
                  <a:lnTo>
                    <a:pt x="72" y="78"/>
                  </a:lnTo>
                  <a:lnTo>
                    <a:pt x="90" y="96"/>
                  </a:lnTo>
                  <a:lnTo>
                    <a:pt x="90" y="102"/>
                  </a:lnTo>
                  <a:lnTo>
                    <a:pt x="102" y="108"/>
                  </a:lnTo>
                  <a:lnTo>
                    <a:pt x="108" y="114"/>
                  </a:lnTo>
                  <a:lnTo>
                    <a:pt x="102" y="126"/>
                  </a:lnTo>
                  <a:lnTo>
                    <a:pt x="108" y="132"/>
                  </a:lnTo>
                  <a:lnTo>
                    <a:pt x="108" y="138"/>
                  </a:lnTo>
                  <a:lnTo>
                    <a:pt x="114" y="144"/>
                  </a:lnTo>
                  <a:lnTo>
                    <a:pt x="108" y="150"/>
                  </a:lnTo>
                  <a:lnTo>
                    <a:pt x="102" y="150"/>
                  </a:lnTo>
                  <a:lnTo>
                    <a:pt x="96" y="156"/>
                  </a:lnTo>
                  <a:lnTo>
                    <a:pt x="84" y="156"/>
                  </a:lnTo>
                  <a:lnTo>
                    <a:pt x="30" y="204"/>
                  </a:lnTo>
                  <a:lnTo>
                    <a:pt x="30" y="246"/>
                  </a:lnTo>
                  <a:lnTo>
                    <a:pt x="42" y="258"/>
                  </a:lnTo>
                  <a:lnTo>
                    <a:pt x="18" y="258"/>
                  </a:lnTo>
                  <a:lnTo>
                    <a:pt x="18" y="270"/>
                  </a:lnTo>
                  <a:lnTo>
                    <a:pt x="12" y="276"/>
                  </a:lnTo>
                  <a:lnTo>
                    <a:pt x="12" y="282"/>
                  </a:lnTo>
                  <a:lnTo>
                    <a:pt x="6" y="288"/>
                  </a:lnTo>
                  <a:lnTo>
                    <a:pt x="0" y="288"/>
                  </a:lnTo>
                  <a:lnTo>
                    <a:pt x="0" y="306"/>
                  </a:lnTo>
                  <a:lnTo>
                    <a:pt x="6" y="306"/>
                  </a:lnTo>
                  <a:lnTo>
                    <a:pt x="24" y="324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21" name="Uganda" descr="© INSCALE GmbH, 05.05.2010&#10;http://www.presentationload.com/">
              <a:extLst>
                <a:ext uri="{FF2B5EF4-FFF2-40B4-BE49-F238E27FC236}">
                  <a16:creationId xmlns:a16="http://schemas.microsoft.com/office/drawing/2014/main" id="{C95E1770-06BC-48A7-B514-2F5FBB533A29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66683" y="4119348"/>
              <a:ext cx="155234" cy="183459"/>
            </a:xfrm>
            <a:custGeom>
              <a:avLst/>
              <a:gdLst>
                <a:gd name="T0" fmla="*/ 2147483647 w 390"/>
                <a:gd name="T1" fmla="*/ 2147483647 h 462"/>
                <a:gd name="T2" fmla="*/ 2147483647 w 390"/>
                <a:gd name="T3" fmla="*/ 2147483647 h 462"/>
                <a:gd name="T4" fmla="*/ 2147483647 w 390"/>
                <a:gd name="T5" fmla="*/ 2147483647 h 462"/>
                <a:gd name="T6" fmla="*/ 2147483647 w 390"/>
                <a:gd name="T7" fmla="*/ 2147483647 h 462"/>
                <a:gd name="T8" fmla="*/ 2147483647 w 390"/>
                <a:gd name="T9" fmla="*/ 2147483647 h 462"/>
                <a:gd name="T10" fmla="*/ 2147483647 w 390"/>
                <a:gd name="T11" fmla="*/ 2147483647 h 462"/>
                <a:gd name="T12" fmla="*/ 2147483647 w 390"/>
                <a:gd name="T13" fmla="*/ 2147483647 h 462"/>
                <a:gd name="T14" fmla="*/ 2147483647 w 390"/>
                <a:gd name="T15" fmla="*/ 2147483647 h 462"/>
                <a:gd name="T16" fmla="*/ 2147483647 w 390"/>
                <a:gd name="T17" fmla="*/ 2147483647 h 462"/>
                <a:gd name="T18" fmla="*/ 2147483647 w 390"/>
                <a:gd name="T19" fmla="*/ 2147483647 h 462"/>
                <a:gd name="T20" fmla="*/ 2147483647 w 390"/>
                <a:gd name="T21" fmla="*/ 2147483647 h 462"/>
                <a:gd name="T22" fmla="*/ 2147483647 w 390"/>
                <a:gd name="T23" fmla="*/ 2147483647 h 462"/>
                <a:gd name="T24" fmla="*/ 2147483647 w 390"/>
                <a:gd name="T25" fmla="*/ 0 h 462"/>
                <a:gd name="T26" fmla="*/ 2147483647 w 390"/>
                <a:gd name="T27" fmla="*/ 2147483647 h 462"/>
                <a:gd name="T28" fmla="*/ 2147483647 w 390"/>
                <a:gd name="T29" fmla="*/ 2147483647 h 462"/>
                <a:gd name="T30" fmla="*/ 2147483647 w 390"/>
                <a:gd name="T31" fmla="*/ 2147483647 h 462"/>
                <a:gd name="T32" fmla="*/ 2147483647 w 390"/>
                <a:gd name="T33" fmla="*/ 2147483647 h 462"/>
                <a:gd name="T34" fmla="*/ 2147483647 w 390"/>
                <a:gd name="T35" fmla="*/ 2147483647 h 462"/>
                <a:gd name="T36" fmla="*/ 2147483647 w 390"/>
                <a:gd name="T37" fmla="*/ 2147483647 h 462"/>
                <a:gd name="T38" fmla="*/ 2147483647 w 390"/>
                <a:gd name="T39" fmla="*/ 2147483647 h 462"/>
                <a:gd name="T40" fmla="*/ 2147483647 w 390"/>
                <a:gd name="T41" fmla="*/ 2147483647 h 462"/>
                <a:gd name="T42" fmla="*/ 2147483647 w 390"/>
                <a:gd name="T43" fmla="*/ 2147483647 h 462"/>
                <a:gd name="T44" fmla="*/ 2147483647 w 390"/>
                <a:gd name="T45" fmla="*/ 2147483647 h 462"/>
                <a:gd name="T46" fmla="*/ 2147483647 w 390"/>
                <a:gd name="T47" fmla="*/ 2147483647 h 462"/>
                <a:gd name="T48" fmla="*/ 2147483647 w 390"/>
                <a:gd name="T49" fmla="*/ 2147483647 h 462"/>
                <a:gd name="T50" fmla="*/ 2147483647 w 390"/>
                <a:gd name="T51" fmla="*/ 2147483647 h 462"/>
                <a:gd name="T52" fmla="*/ 2147483647 w 390"/>
                <a:gd name="T53" fmla="*/ 2147483647 h 462"/>
                <a:gd name="T54" fmla="*/ 2147483647 w 390"/>
                <a:gd name="T55" fmla="*/ 2147483647 h 462"/>
                <a:gd name="T56" fmla="*/ 2147483647 w 390"/>
                <a:gd name="T57" fmla="*/ 2147483647 h 462"/>
                <a:gd name="T58" fmla="*/ 2147483647 w 390"/>
                <a:gd name="T59" fmla="*/ 2147483647 h 462"/>
                <a:gd name="T60" fmla="*/ 2147483647 w 390"/>
                <a:gd name="T61" fmla="*/ 2147483647 h 462"/>
                <a:gd name="T62" fmla="*/ 2147483647 w 390"/>
                <a:gd name="T63" fmla="*/ 2147483647 h 462"/>
                <a:gd name="T64" fmla="*/ 2147483647 w 390"/>
                <a:gd name="T65" fmla="*/ 2147483647 h 462"/>
                <a:gd name="T66" fmla="*/ 2147483647 w 390"/>
                <a:gd name="T67" fmla="*/ 2147483647 h 462"/>
                <a:gd name="T68" fmla="*/ 2147483647 w 390"/>
                <a:gd name="T69" fmla="*/ 2147483647 h 462"/>
                <a:gd name="T70" fmla="*/ 2147483647 w 390"/>
                <a:gd name="T71" fmla="*/ 2147483647 h 462"/>
                <a:gd name="T72" fmla="*/ 2147483647 w 390"/>
                <a:gd name="T73" fmla="*/ 2147483647 h 462"/>
                <a:gd name="T74" fmla="*/ 2147483647 w 390"/>
                <a:gd name="T75" fmla="*/ 2147483647 h 462"/>
                <a:gd name="T76" fmla="*/ 2147483647 w 390"/>
                <a:gd name="T77" fmla="*/ 2147483647 h 462"/>
                <a:gd name="T78" fmla="*/ 2147483647 w 390"/>
                <a:gd name="T79" fmla="*/ 2147483647 h 462"/>
                <a:gd name="T80" fmla="*/ 2147483647 w 390"/>
                <a:gd name="T81" fmla="*/ 2147483647 h 462"/>
                <a:gd name="T82" fmla="*/ 2147483647 w 390"/>
                <a:gd name="T83" fmla="*/ 2147483647 h 462"/>
                <a:gd name="T84" fmla="*/ 2147483647 w 390"/>
                <a:gd name="T85" fmla="*/ 2147483647 h 462"/>
                <a:gd name="T86" fmla="*/ 2147483647 w 390"/>
                <a:gd name="T87" fmla="*/ 2147483647 h 462"/>
                <a:gd name="T88" fmla="*/ 2147483647 w 390"/>
                <a:gd name="T89" fmla="*/ 2147483647 h 462"/>
                <a:gd name="T90" fmla="*/ 2147483647 w 390"/>
                <a:gd name="T91" fmla="*/ 2147483647 h 462"/>
                <a:gd name="T92" fmla="*/ 2147483647 w 390"/>
                <a:gd name="T93" fmla="*/ 2147483647 h 462"/>
                <a:gd name="T94" fmla="*/ 2147483647 w 390"/>
                <a:gd name="T95" fmla="*/ 2147483647 h 462"/>
                <a:gd name="T96" fmla="*/ 2147483647 w 390"/>
                <a:gd name="T97" fmla="*/ 2147483647 h 462"/>
                <a:gd name="T98" fmla="*/ 2147483647 w 390"/>
                <a:gd name="T99" fmla="*/ 2147483647 h 462"/>
                <a:gd name="T100" fmla="*/ 2147483647 w 390"/>
                <a:gd name="T101" fmla="*/ 2147483647 h 462"/>
                <a:gd name="T102" fmla="*/ 2147483647 w 390"/>
                <a:gd name="T103" fmla="*/ 2147483647 h 462"/>
                <a:gd name="T104" fmla="*/ 2147483647 w 390"/>
                <a:gd name="T105" fmla="*/ 2147483647 h 462"/>
                <a:gd name="T106" fmla="*/ 2147483647 w 390"/>
                <a:gd name="T107" fmla="*/ 2147483647 h 46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390"/>
                <a:gd name="T163" fmla="*/ 0 h 462"/>
                <a:gd name="T164" fmla="*/ 390 w 390"/>
                <a:gd name="T165" fmla="*/ 462 h 46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390" h="462">
                  <a:moveTo>
                    <a:pt x="306" y="426"/>
                  </a:moveTo>
                  <a:lnTo>
                    <a:pt x="318" y="426"/>
                  </a:lnTo>
                  <a:lnTo>
                    <a:pt x="318" y="420"/>
                  </a:lnTo>
                  <a:lnTo>
                    <a:pt x="306" y="420"/>
                  </a:lnTo>
                  <a:lnTo>
                    <a:pt x="306" y="426"/>
                  </a:lnTo>
                  <a:close/>
                  <a:moveTo>
                    <a:pt x="390" y="192"/>
                  </a:moveTo>
                  <a:lnTo>
                    <a:pt x="384" y="180"/>
                  </a:lnTo>
                  <a:lnTo>
                    <a:pt x="378" y="174"/>
                  </a:lnTo>
                  <a:lnTo>
                    <a:pt x="366" y="150"/>
                  </a:lnTo>
                  <a:lnTo>
                    <a:pt x="366" y="144"/>
                  </a:lnTo>
                  <a:lnTo>
                    <a:pt x="372" y="138"/>
                  </a:lnTo>
                  <a:lnTo>
                    <a:pt x="378" y="138"/>
                  </a:lnTo>
                  <a:lnTo>
                    <a:pt x="384" y="132"/>
                  </a:lnTo>
                  <a:lnTo>
                    <a:pt x="348" y="90"/>
                  </a:lnTo>
                  <a:lnTo>
                    <a:pt x="354" y="84"/>
                  </a:lnTo>
                  <a:lnTo>
                    <a:pt x="336" y="66"/>
                  </a:lnTo>
                  <a:lnTo>
                    <a:pt x="336" y="60"/>
                  </a:lnTo>
                  <a:lnTo>
                    <a:pt x="342" y="54"/>
                  </a:lnTo>
                  <a:lnTo>
                    <a:pt x="342" y="42"/>
                  </a:lnTo>
                  <a:lnTo>
                    <a:pt x="336" y="42"/>
                  </a:lnTo>
                  <a:lnTo>
                    <a:pt x="336" y="48"/>
                  </a:lnTo>
                  <a:lnTo>
                    <a:pt x="330" y="42"/>
                  </a:lnTo>
                  <a:lnTo>
                    <a:pt x="324" y="42"/>
                  </a:lnTo>
                  <a:lnTo>
                    <a:pt x="324" y="18"/>
                  </a:lnTo>
                  <a:lnTo>
                    <a:pt x="318" y="6"/>
                  </a:lnTo>
                  <a:lnTo>
                    <a:pt x="312" y="0"/>
                  </a:lnTo>
                  <a:lnTo>
                    <a:pt x="300" y="0"/>
                  </a:lnTo>
                  <a:lnTo>
                    <a:pt x="300" y="6"/>
                  </a:lnTo>
                  <a:lnTo>
                    <a:pt x="294" y="12"/>
                  </a:lnTo>
                  <a:lnTo>
                    <a:pt x="294" y="18"/>
                  </a:lnTo>
                  <a:lnTo>
                    <a:pt x="276" y="36"/>
                  </a:lnTo>
                  <a:lnTo>
                    <a:pt x="252" y="36"/>
                  </a:lnTo>
                  <a:lnTo>
                    <a:pt x="246" y="30"/>
                  </a:lnTo>
                  <a:lnTo>
                    <a:pt x="246" y="24"/>
                  </a:lnTo>
                  <a:lnTo>
                    <a:pt x="234" y="24"/>
                  </a:lnTo>
                  <a:lnTo>
                    <a:pt x="222" y="36"/>
                  </a:lnTo>
                  <a:lnTo>
                    <a:pt x="198" y="36"/>
                  </a:lnTo>
                  <a:lnTo>
                    <a:pt x="180" y="60"/>
                  </a:lnTo>
                  <a:lnTo>
                    <a:pt x="156" y="30"/>
                  </a:lnTo>
                  <a:lnTo>
                    <a:pt x="150" y="30"/>
                  </a:lnTo>
                  <a:lnTo>
                    <a:pt x="144" y="36"/>
                  </a:lnTo>
                  <a:lnTo>
                    <a:pt x="144" y="42"/>
                  </a:lnTo>
                  <a:lnTo>
                    <a:pt x="132" y="42"/>
                  </a:lnTo>
                  <a:lnTo>
                    <a:pt x="120" y="36"/>
                  </a:lnTo>
                  <a:lnTo>
                    <a:pt x="114" y="30"/>
                  </a:lnTo>
                  <a:lnTo>
                    <a:pt x="102" y="30"/>
                  </a:lnTo>
                  <a:lnTo>
                    <a:pt x="84" y="48"/>
                  </a:lnTo>
                  <a:lnTo>
                    <a:pt x="90" y="72"/>
                  </a:lnTo>
                  <a:lnTo>
                    <a:pt x="72" y="90"/>
                  </a:lnTo>
                  <a:lnTo>
                    <a:pt x="84" y="96"/>
                  </a:lnTo>
                  <a:lnTo>
                    <a:pt x="90" y="102"/>
                  </a:lnTo>
                  <a:lnTo>
                    <a:pt x="90" y="108"/>
                  </a:lnTo>
                  <a:lnTo>
                    <a:pt x="84" y="114"/>
                  </a:lnTo>
                  <a:lnTo>
                    <a:pt x="78" y="126"/>
                  </a:lnTo>
                  <a:lnTo>
                    <a:pt x="78" y="138"/>
                  </a:lnTo>
                  <a:lnTo>
                    <a:pt x="84" y="144"/>
                  </a:lnTo>
                  <a:lnTo>
                    <a:pt x="96" y="144"/>
                  </a:lnTo>
                  <a:lnTo>
                    <a:pt x="108" y="150"/>
                  </a:lnTo>
                  <a:lnTo>
                    <a:pt x="114" y="156"/>
                  </a:lnTo>
                  <a:lnTo>
                    <a:pt x="114" y="168"/>
                  </a:lnTo>
                  <a:lnTo>
                    <a:pt x="108" y="180"/>
                  </a:lnTo>
                  <a:lnTo>
                    <a:pt x="96" y="192"/>
                  </a:lnTo>
                  <a:lnTo>
                    <a:pt x="84" y="216"/>
                  </a:lnTo>
                  <a:lnTo>
                    <a:pt x="72" y="222"/>
                  </a:lnTo>
                  <a:lnTo>
                    <a:pt x="66" y="234"/>
                  </a:lnTo>
                  <a:lnTo>
                    <a:pt x="42" y="246"/>
                  </a:lnTo>
                  <a:lnTo>
                    <a:pt x="42" y="258"/>
                  </a:lnTo>
                  <a:lnTo>
                    <a:pt x="24" y="270"/>
                  </a:lnTo>
                  <a:lnTo>
                    <a:pt x="6" y="342"/>
                  </a:lnTo>
                  <a:lnTo>
                    <a:pt x="6" y="372"/>
                  </a:lnTo>
                  <a:lnTo>
                    <a:pt x="0" y="450"/>
                  </a:lnTo>
                  <a:lnTo>
                    <a:pt x="12" y="450"/>
                  </a:lnTo>
                  <a:lnTo>
                    <a:pt x="24" y="462"/>
                  </a:lnTo>
                  <a:lnTo>
                    <a:pt x="30" y="462"/>
                  </a:lnTo>
                  <a:lnTo>
                    <a:pt x="42" y="438"/>
                  </a:lnTo>
                  <a:lnTo>
                    <a:pt x="48" y="432"/>
                  </a:lnTo>
                  <a:lnTo>
                    <a:pt x="48" y="426"/>
                  </a:lnTo>
                  <a:lnTo>
                    <a:pt x="72" y="420"/>
                  </a:lnTo>
                  <a:lnTo>
                    <a:pt x="162" y="426"/>
                  </a:lnTo>
                  <a:lnTo>
                    <a:pt x="162" y="414"/>
                  </a:lnTo>
                  <a:lnTo>
                    <a:pt x="156" y="408"/>
                  </a:lnTo>
                  <a:lnTo>
                    <a:pt x="150" y="396"/>
                  </a:lnTo>
                  <a:lnTo>
                    <a:pt x="162" y="372"/>
                  </a:lnTo>
                  <a:lnTo>
                    <a:pt x="168" y="366"/>
                  </a:lnTo>
                  <a:lnTo>
                    <a:pt x="168" y="342"/>
                  </a:lnTo>
                  <a:lnTo>
                    <a:pt x="174" y="336"/>
                  </a:lnTo>
                  <a:lnTo>
                    <a:pt x="186" y="330"/>
                  </a:lnTo>
                  <a:lnTo>
                    <a:pt x="204" y="324"/>
                  </a:lnTo>
                  <a:lnTo>
                    <a:pt x="240" y="324"/>
                  </a:lnTo>
                  <a:lnTo>
                    <a:pt x="252" y="312"/>
                  </a:lnTo>
                  <a:lnTo>
                    <a:pt x="258" y="300"/>
                  </a:lnTo>
                  <a:lnTo>
                    <a:pt x="264" y="300"/>
                  </a:lnTo>
                  <a:lnTo>
                    <a:pt x="264" y="306"/>
                  </a:lnTo>
                  <a:lnTo>
                    <a:pt x="270" y="312"/>
                  </a:lnTo>
                  <a:lnTo>
                    <a:pt x="270" y="330"/>
                  </a:lnTo>
                  <a:lnTo>
                    <a:pt x="276" y="324"/>
                  </a:lnTo>
                  <a:lnTo>
                    <a:pt x="312" y="324"/>
                  </a:lnTo>
                  <a:lnTo>
                    <a:pt x="312" y="330"/>
                  </a:lnTo>
                  <a:lnTo>
                    <a:pt x="312" y="318"/>
                  </a:lnTo>
                  <a:lnTo>
                    <a:pt x="318" y="306"/>
                  </a:lnTo>
                  <a:lnTo>
                    <a:pt x="324" y="300"/>
                  </a:lnTo>
                  <a:lnTo>
                    <a:pt x="330" y="282"/>
                  </a:lnTo>
                  <a:lnTo>
                    <a:pt x="348" y="270"/>
                  </a:lnTo>
                  <a:lnTo>
                    <a:pt x="348" y="246"/>
                  </a:lnTo>
                  <a:lnTo>
                    <a:pt x="354" y="240"/>
                  </a:lnTo>
                  <a:lnTo>
                    <a:pt x="372" y="240"/>
                  </a:lnTo>
                  <a:lnTo>
                    <a:pt x="378" y="216"/>
                  </a:lnTo>
                  <a:lnTo>
                    <a:pt x="390" y="204"/>
                  </a:lnTo>
                  <a:lnTo>
                    <a:pt x="390" y="192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22" name="Türkei" descr="© INSCALE GmbH, 05.05.2010&#10;http://www.presentationload.com/">
              <a:extLst>
                <a:ext uri="{FF2B5EF4-FFF2-40B4-BE49-F238E27FC236}">
                  <a16:creationId xmlns:a16="http://schemas.microsoft.com/office/drawing/2014/main" id="{AFCBC463-8BDC-47FE-8F93-7FFC1CCAB62F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805176" y="2902562"/>
              <a:ext cx="528423" cy="200707"/>
            </a:xfrm>
            <a:custGeom>
              <a:avLst/>
              <a:gdLst>
                <a:gd name="T0" fmla="*/ 2147483647 w 1332"/>
                <a:gd name="T1" fmla="*/ 2147483647 h 510"/>
                <a:gd name="T2" fmla="*/ 2147483647 w 1332"/>
                <a:gd name="T3" fmla="*/ 2147483647 h 510"/>
                <a:gd name="T4" fmla="*/ 2147483647 w 1332"/>
                <a:gd name="T5" fmla="*/ 2147483647 h 510"/>
                <a:gd name="T6" fmla="*/ 2147483647 w 1332"/>
                <a:gd name="T7" fmla="*/ 2147483647 h 510"/>
                <a:gd name="T8" fmla="*/ 2147483647 w 1332"/>
                <a:gd name="T9" fmla="*/ 2147483647 h 510"/>
                <a:gd name="T10" fmla="*/ 2147483647 w 1332"/>
                <a:gd name="T11" fmla="*/ 2147483647 h 510"/>
                <a:gd name="T12" fmla="*/ 2147483647 w 1332"/>
                <a:gd name="T13" fmla="*/ 2147483647 h 510"/>
                <a:gd name="T14" fmla="*/ 2147483647 w 1332"/>
                <a:gd name="T15" fmla="*/ 2147483647 h 510"/>
                <a:gd name="T16" fmla="*/ 2147483647 w 1332"/>
                <a:gd name="T17" fmla="*/ 2147483647 h 510"/>
                <a:gd name="T18" fmla="*/ 2147483647 w 1332"/>
                <a:gd name="T19" fmla="*/ 2147483647 h 510"/>
                <a:gd name="T20" fmla="*/ 2147483647 w 1332"/>
                <a:gd name="T21" fmla="*/ 2147483647 h 510"/>
                <a:gd name="T22" fmla="*/ 2147483647 w 1332"/>
                <a:gd name="T23" fmla="*/ 2147483647 h 510"/>
                <a:gd name="T24" fmla="*/ 2147483647 w 1332"/>
                <a:gd name="T25" fmla="*/ 2147483647 h 510"/>
                <a:gd name="T26" fmla="*/ 2147483647 w 1332"/>
                <a:gd name="T27" fmla="*/ 2147483647 h 510"/>
                <a:gd name="T28" fmla="*/ 2147483647 w 1332"/>
                <a:gd name="T29" fmla="*/ 2147483647 h 510"/>
                <a:gd name="T30" fmla="*/ 2147483647 w 1332"/>
                <a:gd name="T31" fmla="*/ 2147483647 h 510"/>
                <a:gd name="T32" fmla="*/ 2147483647 w 1332"/>
                <a:gd name="T33" fmla="*/ 2147483647 h 510"/>
                <a:gd name="T34" fmla="*/ 2147483647 w 1332"/>
                <a:gd name="T35" fmla="*/ 2147483647 h 510"/>
                <a:gd name="T36" fmla="*/ 2147483647 w 1332"/>
                <a:gd name="T37" fmla="*/ 2147483647 h 510"/>
                <a:gd name="T38" fmla="*/ 2147483647 w 1332"/>
                <a:gd name="T39" fmla="*/ 2147483647 h 510"/>
                <a:gd name="T40" fmla="*/ 2147483647 w 1332"/>
                <a:gd name="T41" fmla="*/ 2147483647 h 510"/>
                <a:gd name="T42" fmla="*/ 2147483647 w 1332"/>
                <a:gd name="T43" fmla="*/ 2147483647 h 510"/>
                <a:gd name="T44" fmla="*/ 2147483647 w 1332"/>
                <a:gd name="T45" fmla="*/ 2147483647 h 510"/>
                <a:gd name="T46" fmla="*/ 2147483647 w 1332"/>
                <a:gd name="T47" fmla="*/ 2147483647 h 510"/>
                <a:gd name="T48" fmla="*/ 2147483647 w 1332"/>
                <a:gd name="T49" fmla="*/ 2147483647 h 510"/>
                <a:gd name="T50" fmla="*/ 2147483647 w 1332"/>
                <a:gd name="T51" fmla="*/ 2147483647 h 510"/>
                <a:gd name="T52" fmla="*/ 2147483647 w 1332"/>
                <a:gd name="T53" fmla="*/ 2147483647 h 510"/>
                <a:gd name="T54" fmla="*/ 2147483647 w 1332"/>
                <a:gd name="T55" fmla="*/ 2147483647 h 510"/>
                <a:gd name="T56" fmla="*/ 2147483647 w 1332"/>
                <a:gd name="T57" fmla="*/ 2147483647 h 510"/>
                <a:gd name="T58" fmla="*/ 2147483647 w 1332"/>
                <a:gd name="T59" fmla="*/ 2147483647 h 510"/>
                <a:gd name="T60" fmla="*/ 2147483647 w 1332"/>
                <a:gd name="T61" fmla="*/ 2147483647 h 510"/>
                <a:gd name="T62" fmla="*/ 2147483647 w 1332"/>
                <a:gd name="T63" fmla="*/ 2147483647 h 510"/>
                <a:gd name="T64" fmla="*/ 2147483647 w 1332"/>
                <a:gd name="T65" fmla="*/ 2147483647 h 510"/>
                <a:gd name="T66" fmla="*/ 2147483647 w 1332"/>
                <a:gd name="T67" fmla="*/ 2147483647 h 510"/>
                <a:gd name="T68" fmla="*/ 2147483647 w 1332"/>
                <a:gd name="T69" fmla="*/ 2147483647 h 510"/>
                <a:gd name="T70" fmla="*/ 2147483647 w 1332"/>
                <a:gd name="T71" fmla="*/ 2147483647 h 510"/>
                <a:gd name="T72" fmla="*/ 2147483647 w 1332"/>
                <a:gd name="T73" fmla="*/ 2147483647 h 510"/>
                <a:gd name="T74" fmla="*/ 2147483647 w 1332"/>
                <a:gd name="T75" fmla="*/ 2147483647 h 510"/>
                <a:gd name="T76" fmla="*/ 2147483647 w 1332"/>
                <a:gd name="T77" fmla="*/ 2147483647 h 510"/>
                <a:gd name="T78" fmla="*/ 2147483647 w 1332"/>
                <a:gd name="T79" fmla="*/ 2147483647 h 510"/>
                <a:gd name="T80" fmla="*/ 2147483647 w 1332"/>
                <a:gd name="T81" fmla="*/ 2147483647 h 510"/>
                <a:gd name="T82" fmla="*/ 2147483647 w 1332"/>
                <a:gd name="T83" fmla="*/ 2147483647 h 510"/>
                <a:gd name="T84" fmla="*/ 2147483647 w 1332"/>
                <a:gd name="T85" fmla="*/ 2147483647 h 510"/>
                <a:gd name="T86" fmla="*/ 2147483647 w 1332"/>
                <a:gd name="T87" fmla="*/ 2147483647 h 510"/>
                <a:gd name="T88" fmla="*/ 2147483647 w 1332"/>
                <a:gd name="T89" fmla="*/ 2147483647 h 510"/>
                <a:gd name="T90" fmla="*/ 2147483647 w 1332"/>
                <a:gd name="T91" fmla="*/ 2147483647 h 510"/>
                <a:gd name="T92" fmla="*/ 2147483647 w 1332"/>
                <a:gd name="T93" fmla="*/ 2147483647 h 510"/>
                <a:gd name="T94" fmla="*/ 2147483647 w 1332"/>
                <a:gd name="T95" fmla="*/ 2147483647 h 510"/>
                <a:gd name="T96" fmla="*/ 2147483647 w 1332"/>
                <a:gd name="T97" fmla="*/ 2147483647 h 510"/>
                <a:gd name="T98" fmla="*/ 2147483647 w 1332"/>
                <a:gd name="T99" fmla="*/ 2147483647 h 510"/>
                <a:gd name="T100" fmla="*/ 2147483647 w 1332"/>
                <a:gd name="T101" fmla="*/ 2147483647 h 510"/>
                <a:gd name="T102" fmla="*/ 2147483647 w 1332"/>
                <a:gd name="T103" fmla="*/ 2147483647 h 510"/>
                <a:gd name="T104" fmla="*/ 2147483647 w 1332"/>
                <a:gd name="T105" fmla="*/ 2147483647 h 510"/>
                <a:gd name="T106" fmla="*/ 2147483647 w 1332"/>
                <a:gd name="T107" fmla="*/ 2147483647 h 510"/>
                <a:gd name="T108" fmla="*/ 2147483647 w 1332"/>
                <a:gd name="T109" fmla="*/ 2147483647 h 510"/>
                <a:gd name="T110" fmla="*/ 2147483647 w 1332"/>
                <a:gd name="T111" fmla="*/ 2147483647 h 510"/>
                <a:gd name="T112" fmla="*/ 2147483647 w 1332"/>
                <a:gd name="T113" fmla="*/ 2147483647 h 510"/>
                <a:gd name="T114" fmla="*/ 2147483647 w 1332"/>
                <a:gd name="T115" fmla="*/ 2147483647 h 51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332"/>
                <a:gd name="T175" fmla="*/ 0 h 510"/>
                <a:gd name="T176" fmla="*/ 1332 w 1332"/>
                <a:gd name="T177" fmla="*/ 510 h 51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332" h="510">
                  <a:moveTo>
                    <a:pt x="6" y="192"/>
                  </a:moveTo>
                  <a:lnTo>
                    <a:pt x="24" y="186"/>
                  </a:lnTo>
                  <a:lnTo>
                    <a:pt x="30" y="174"/>
                  </a:lnTo>
                  <a:lnTo>
                    <a:pt x="0" y="174"/>
                  </a:lnTo>
                  <a:lnTo>
                    <a:pt x="6" y="192"/>
                  </a:lnTo>
                  <a:close/>
                  <a:moveTo>
                    <a:pt x="42" y="162"/>
                  </a:moveTo>
                  <a:lnTo>
                    <a:pt x="42" y="168"/>
                  </a:lnTo>
                  <a:lnTo>
                    <a:pt x="48" y="174"/>
                  </a:lnTo>
                  <a:lnTo>
                    <a:pt x="60" y="174"/>
                  </a:lnTo>
                  <a:lnTo>
                    <a:pt x="60" y="162"/>
                  </a:lnTo>
                  <a:lnTo>
                    <a:pt x="54" y="156"/>
                  </a:lnTo>
                  <a:lnTo>
                    <a:pt x="54" y="150"/>
                  </a:lnTo>
                  <a:lnTo>
                    <a:pt x="48" y="150"/>
                  </a:lnTo>
                  <a:lnTo>
                    <a:pt x="48" y="156"/>
                  </a:lnTo>
                  <a:lnTo>
                    <a:pt x="42" y="162"/>
                  </a:lnTo>
                  <a:close/>
                  <a:moveTo>
                    <a:pt x="96" y="138"/>
                  </a:moveTo>
                  <a:lnTo>
                    <a:pt x="66" y="138"/>
                  </a:lnTo>
                  <a:lnTo>
                    <a:pt x="66" y="174"/>
                  </a:lnTo>
                  <a:lnTo>
                    <a:pt x="78" y="150"/>
                  </a:lnTo>
                  <a:lnTo>
                    <a:pt x="96" y="138"/>
                  </a:lnTo>
                  <a:close/>
                  <a:moveTo>
                    <a:pt x="1332" y="402"/>
                  </a:moveTo>
                  <a:lnTo>
                    <a:pt x="1332" y="390"/>
                  </a:lnTo>
                  <a:lnTo>
                    <a:pt x="1308" y="384"/>
                  </a:lnTo>
                  <a:lnTo>
                    <a:pt x="1308" y="354"/>
                  </a:lnTo>
                  <a:lnTo>
                    <a:pt x="1272" y="336"/>
                  </a:lnTo>
                  <a:lnTo>
                    <a:pt x="1278" y="330"/>
                  </a:lnTo>
                  <a:lnTo>
                    <a:pt x="1284" y="318"/>
                  </a:lnTo>
                  <a:lnTo>
                    <a:pt x="1284" y="312"/>
                  </a:lnTo>
                  <a:lnTo>
                    <a:pt x="1290" y="306"/>
                  </a:lnTo>
                  <a:lnTo>
                    <a:pt x="1284" y="306"/>
                  </a:lnTo>
                  <a:lnTo>
                    <a:pt x="1278" y="300"/>
                  </a:lnTo>
                  <a:lnTo>
                    <a:pt x="1278" y="288"/>
                  </a:lnTo>
                  <a:lnTo>
                    <a:pt x="1266" y="276"/>
                  </a:lnTo>
                  <a:lnTo>
                    <a:pt x="1266" y="246"/>
                  </a:lnTo>
                  <a:lnTo>
                    <a:pt x="1248" y="222"/>
                  </a:lnTo>
                  <a:lnTo>
                    <a:pt x="1272" y="222"/>
                  </a:lnTo>
                  <a:lnTo>
                    <a:pt x="1272" y="216"/>
                  </a:lnTo>
                  <a:lnTo>
                    <a:pt x="1278" y="210"/>
                  </a:lnTo>
                  <a:lnTo>
                    <a:pt x="1272" y="198"/>
                  </a:lnTo>
                  <a:lnTo>
                    <a:pt x="1272" y="186"/>
                  </a:lnTo>
                  <a:lnTo>
                    <a:pt x="1266" y="180"/>
                  </a:lnTo>
                  <a:lnTo>
                    <a:pt x="1266" y="174"/>
                  </a:lnTo>
                  <a:lnTo>
                    <a:pt x="1260" y="174"/>
                  </a:lnTo>
                  <a:lnTo>
                    <a:pt x="1248" y="180"/>
                  </a:lnTo>
                  <a:lnTo>
                    <a:pt x="1236" y="180"/>
                  </a:lnTo>
                  <a:lnTo>
                    <a:pt x="1224" y="174"/>
                  </a:lnTo>
                  <a:lnTo>
                    <a:pt x="1218" y="168"/>
                  </a:lnTo>
                  <a:lnTo>
                    <a:pt x="1212" y="156"/>
                  </a:lnTo>
                  <a:lnTo>
                    <a:pt x="1212" y="144"/>
                  </a:lnTo>
                  <a:lnTo>
                    <a:pt x="1200" y="108"/>
                  </a:lnTo>
                  <a:lnTo>
                    <a:pt x="1194" y="96"/>
                  </a:lnTo>
                  <a:lnTo>
                    <a:pt x="1194" y="84"/>
                  </a:lnTo>
                  <a:lnTo>
                    <a:pt x="1188" y="78"/>
                  </a:lnTo>
                  <a:lnTo>
                    <a:pt x="1164" y="78"/>
                  </a:lnTo>
                  <a:lnTo>
                    <a:pt x="1164" y="72"/>
                  </a:lnTo>
                  <a:lnTo>
                    <a:pt x="1158" y="60"/>
                  </a:lnTo>
                  <a:lnTo>
                    <a:pt x="1152" y="54"/>
                  </a:lnTo>
                  <a:lnTo>
                    <a:pt x="1140" y="48"/>
                  </a:lnTo>
                  <a:lnTo>
                    <a:pt x="1128" y="48"/>
                  </a:lnTo>
                  <a:lnTo>
                    <a:pt x="1116" y="54"/>
                  </a:lnTo>
                  <a:lnTo>
                    <a:pt x="1110" y="60"/>
                  </a:lnTo>
                  <a:lnTo>
                    <a:pt x="1074" y="54"/>
                  </a:lnTo>
                  <a:lnTo>
                    <a:pt x="1062" y="66"/>
                  </a:lnTo>
                  <a:lnTo>
                    <a:pt x="1026" y="90"/>
                  </a:lnTo>
                  <a:lnTo>
                    <a:pt x="1014" y="96"/>
                  </a:lnTo>
                  <a:lnTo>
                    <a:pt x="930" y="96"/>
                  </a:lnTo>
                  <a:lnTo>
                    <a:pt x="876" y="108"/>
                  </a:lnTo>
                  <a:lnTo>
                    <a:pt x="810" y="84"/>
                  </a:lnTo>
                  <a:lnTo>
                    <a:pt x="786" y="96"/>
                  </a:lnTo>
                  <a:lnTo>
                    <a:pt x="786" y="90"/>
                  </a:lnTo>
                  <a:lnTo>
                    <a:pt x="780" y="84"/>
                  </a:lnTo>
                  <a:lnTo>
                    <a:pt x="774" y="72"/>
                  </a:lnTo>
                  <a:lnTo>
                    <a:pt x="768" y="66"/>
                  </a:lnTo>
                  <a:lnTo>
                    <a:pt x="756" y="66"/>
                  </a:lnTo>
                  <a:lnTo>
                    <a:pt x="744" y="72"/>
                  </a:lnTo>
                  <a:lnTo>
                    <a:pt x="738" y="78"/>
                  </a:lnTo>
                  <a:lnTo>
                    <a:pt x="708" y="60"/>
                  </a:lnTo>
                  <a:lnTo>
                    <a:pt x="708" y="36"/>
                  </a:lnTo>
                  <a:lnTo>
                    <a:pt x="660" y="48"/>
                  </a:lnTo>
                  <a:lnTo>
                    <a:pt x="636" y="30"/>
                  </a:lnTo>
                  <a:lnTo>
                    <a:pt x="630" y="12"/>
                  </a:lnTo>
                  <a:lnTo>
                    <a:pt x="624" y="12"/>
                  </a:lnTo>
                  <a:lnTo>
                    <a:pt x="618" y="18"/>
                  </a:lnTo>
                  <a:lnTo>
                    <a:pt x="600" y="18"/>
                  </a:lnTo>
                  <a:lnTo>
                    <a:pt x="588" y="24"/>
                  </a:lnTo>
                  <a:lnTo>
                    <a:pt x="558" y="24"/>
                  </a:lnTo>
                  <a:lnTo>
                    <a:pt x="534" y="18"/>
                  </a:lnTo>
                  <a:lnTo>
                    <a:pt x="504" y="18"/>
                  </a:lnTo>
                  <a:lnTo>
                    <a:pt x="492" y="24"/>
                  </a:lnTo>
                  <a:lnTo>
                    <a:pt x="456" y="36"/>
                  </a:lnTo>
                  <a:lnTo>
                    <a:pt x="444" y="42"/>
                  </a:lnTo>
                  <a:lnTo>
                    <a:pt x="438" y="48"/>
                  </a:lnTo>
                  <a:lnTo>
                    <a:pt x="426" y="54"/>
                  </a:lnTo>
                  <a:lnTo>
                    <a:pt x="414" y="66"/>
                  </a:lnTo>
                  <a:lnTo>
                    <a:pt x="408" y="66"/>
                  </a:lnTo>
                  <a:lnTo>
                    <a:pt x="396" y="90"/>
                  </a:lnTo>
                  <a:lnTo>
                    <a:pt x="378" y="90"/>
                  </a:lnTo>
                  <a:lnTo>
                    <a:pt x="354" y="84"/>
                  </a:lnTo>
                  <a:lnTo>
                    <a:pt x="294" y="84"/>
                  </a:lnTo>
                  <a:lnTo>
                    <a:pt x="282" y="78"/>
                  </a:lnTo>
                  <a:lnTo>
                    <a:pt x="264" y="78"/>
                  </a:lnTo>
                  <a:lnTo>
                    <a:pt x="252" y="72"/>
                  </a:lnTo>
                  <a:lnTo>
                    <a:pt x="240" y="72"/>
                  </a:lnTo>
                  <a:lnTo>
                    <a:pt x="234" y="66"/>
                  </a:lnTo>
                  <a:lnTo>
                    <a:pt x="198" y="66"/>
                  </a:lnTo>
                  <a:lnTo>
                    <a:pt x="186" y="54"/>
                  </a:lnTo>
                  <a:lnTo>
                    <a:pt x="180" y="36"/>
                  </a:lnTo>
                  <a:lnTo>
                    <a:pt x="180" y="24"/>
                  </a:lnTo>
                  <a:lnTo>
                    <a:pt x="168" y="24"/>
                  </a:lnTo>
                  <a:lnTo>
                    <a:pt x="156" y="18"/>
                  </a:lnTo>
                  <a:lnTo>
                    <a:pt x="144" y="18"/>
                  </a:lnTo>
                  <a:lnTo>
                    <a:pt x="132" y="0"/>
                  </a:lnTo>
                  <a:lnTo>
                    <a:pt x="120" y="18"/>
                  </a:lnTo>
                  <a:lnTo>
                    <a:pt x="90" y="12"/>
                  </a:lnTo>
                  <a:lnTo>
                    <a:pt x="72" y="36"/>
                  </a:lnTo>
                  <a:lnTo>
                    <a:pt x="78" y="42"/>
                  </a:lnTo>
                  <a:lnTo>
                    <a:pt x="90" y="42"/>
                  </a:lnTo>
                  <a:lnTo>
                    <a:pt x="90" y="48"/>
                  </a:lnTo>
                  <a:lnTo>
                    <a:pt x="96" y="54"/>
                  </a:lnTo>
                  <a:lnTo>
                    <a:pt x="96" y="66"/>
                  </a:lnTo>
                  <a:lnTo>
                    <a:pt x="78" y="66"/>
                  </a:lnTo>
                  <a:lnTo>
                    <a:pt x="72" y="72"/>
                  </a:lnTo>
                  <a:lnTo>
                    <a:pt x="72" y="78"/>
                  </a:lnTo>
                  <a:lnTo>
                    <a:pt x="78" y="84"/>
                  </a:lnTo>
                  <a:lnTo>
                    <a:pt x="78" y="96"/>
                  </a:lnTo>
                  <a:lnTo>
                    <a:pt x="72" y="108"/>
                  </a:lnTo>
                  <a:lnTo>
                    <a:pt x="72" y="114"/>
                  </a:lnTo>
                  <a:lnTo>
                    <a:pt x="66" y="120"/>
                  </a:lnTo>
                  <a:lnTo>
                    <a:pt x="66" y="132"/>
                  </a:lnTo>
                  <a:lnTo>
                    <a:pt x="72" y="132"/>
                  </a:lnTo>
                  <a:lnTo>
                    <a:pt x="90" y="126"/>
                  </a:lnTo>
                  <a:lnTo>
                    <a:pt x="102" y="126"/>
                  </a:lnTo>
                  <a:lnTo>
                    <a:pt x="108" y="120"/>
                  </a:lnTo>
                  <a:lnTo>
                    <a:pt x="114" y="120"/>
                  </a:lnTo>
                  <a:lnTo>
                    <a:pt x="114" y="132"/>
                  </a:lnTo>
                  <a:lnTo>
                    <a:pt x="120" y="132"/>
                  </a:lnTo>
                  <a:lnTo>
                    <a:pt x="126" y="126"/>
                  </a:lnTo>
                  <a:lnTo>
                    <a:pt x="138" y="120"/>
                  </a:lnTo>
                  <a:lnTo>
                    <a:pt x="162" y="96"/>
                  </a:lnTo>
                  <a:lnTo>
                    <a:pt x="168" y="96"/>
                  </a:lnTo>
                  <a:lnTo>
                    <a:pt x="174" y="90"/>
                  </a:lnTo>
                  <a:lnTo>
                    <a:pt x="186" y="90"/>
                  </a:lnTo>
                  <a:lnTo>
                    <a:pt x="204" y="84"/>
                  </a:lnTo>
                  <a:lnTo>
                    <a:pt x="216" y="84"/>
                  </a:lnTo>
                  <a:lnTo>
                    <a:pt x="252" y="102"/>
                  </a:lnTo>
                  <a:lnTo>
                    <a:pt x="270" y="108"/>
                  </a:lnTo>
                  <a:lnTo>
                    <a:pt x="282" y="108"/>
                  </a:lnTo>
                  <a:lnTo>
                    <a:pt x="288" y="114"/>
                  </a:lnTo>
                  <a:lnTo>
                    <a:pt x="294" y="114"/>
                  </a:lnTo>
                  <a:lnTo>
                    <a:pt x="270" y="114"/>
                  </a:lnTo>
                  <a:lnTo>
                    <a:pt x="258" y="120"/>
                  </a:lnTo>
                  <a:lnTo>
                    <a:pt x="246" y="120"/>
                  </a:lnTo>
                  <a:lnTo>
                    <a:pt x="246" y="132"/>
                  </a:lnTo>
                  <a:lnTo>
                    <a:pt x="240" y="138"/>
                  </a:lnTo>
                  <a:lnTo>
                    <a:pt x="186" y="144"/>
                  </a:lnTo>
                  <a:lnTo>
                    <a:pt x="138" y="138"/>
                  </a:lnTo>
                  <a:lnTo>
                    <a:pt x="120" y="138"/>
                  </a:lnTo>
                  <a:lnTo>
                    <a:pt x="96" y="150"/>
                  </a:lnTo>
                  <a:lnTo>
                    <a:pt x="84" y="162"/>
                  </a:lnTo>
                  <a:lnTo>
                    <a:pt x="84" y="174"/>
                  </a:lnTo>
                  <a:lnTo>
                    <a:pt x="78" y="192"/>
                  </a:lnTo>
                  <a:lnTo>
                    <a:pt x="78" y="204"/>
                  </a:lnTo>
                  <a:lnTo>
                    <a:pt x="72" y="210"/>
                  </a:lnTo>
                  <a:lnTo>
                    <a:pt x="72" y="216"/>
                  </a:lnTo>
                  <a:lnTo>
                    <a:pt x="114" y="216"/>
                  </a:lnTo>
                  <a:lnTo>
                    <a:pt x="114" y="240"/>
                  </a:lnTo>
                  <a:lnTo>
                    <a:pt x="120" y="246"/>
                  </a:lnTo>
                  <a:lnTo>
                    <a:pt x="126" y="258"/>
                  </a:lnTo>
                  <a:lnTo>
                    <a:pt x="132" y="264"/>
                  </a:lnTo>
                  <a:lnTo>
                    <a:pt x="126" y="282"/>
                  </a:lnTo>
                  <a:lnTo>
                    <a:pt x="138" y="300"/>
                  </a:lnTo>
                  <a:lnTo>
                    <a:pt x="126" y="318"/>
                  </a:lnTo>
                  <a:lnTo>
                    <a:pt x="162" y="354"/>
                  </a:lnTo>
                  <a:lnTo>
                    <a:pt x="156" y="390"/>
                  </a:lnTo>
                  <a:lnTo>
                    <a:pt x="210" y="414"/>
                  </a:lnTo>
                  <a:lnTo>
                    <a:pt x="216" y="444"/>
                  </a:lnTo>
                  <a:lnTo>
                    <a:pt x="216" y="438"/>
                  </a:lnTo>
                  <a:lnTo>
                    <a:pt x="222" y="438"/>
                  </a:lnTo>
                  <a:lnTo>
                    <a:pt x="222" y="432"/>
                  </a:lnTo>
                  <a:lnTo>
                    <a:pt x="228" y="432"/>
                  </a:lnTo>
                  <a:lnTo>
                    <a:pt x="252" y="444"/>
                  </a:lnTo>
                  <a:lnTo>
                    <a:pt x="258" y="444"/>
                  </a:lnTo>
                  <a:lnTo>
                    <a:pt x="264" y="450"/>
                  </a:lnTo>
                  <a:lnTo>
                    <a:pt x="270" y="462"/>
                  </a:lnTo>
                  <a:lnTo>
                    <a:pt x="282" y="468"/>
                  </a:lnTo>
                  <a:lnTo>
                    <a:pt x="294" y="468"/>
                  </a:lnTo>
                  <a:lnTo>
                    <a:pt x="312" y="474"/>
                  </a:lnTo>
                  <a:lnTo>
                    <a:pt x="372" y="474"/>
                  </a:lnTo>
                  <a:lnTo>
                    <a:pt x="372" y="450"/>
                  </a:lnTo>
                  <a:lnTo>
                    <a:pt x="378" y="438"/>
                  </a:lnTo>
                  <a:lnTo>
                    <a:pt x="390" y="426"/>
                  </a:lnTo>
                  <a:lnTo>
                    <a:pt x="408" y="426"/>
                  </a:lnTo>
                  <a:lnTo>
                    <a:pt x="432" y="432"/>
                  </a:lnTo>
                  <a:lnTo>
                    <a:pt x="468" y="444"/>
                  </a:lnTo>
                  <a:lnTo>
                    <a:pt x="474" y="450"/>
                  </a:lnTo>
                  <a:lnTo>
                    <a:pt x="480" y="450"/>
                  </a:lnTo>
                  <a:lnTo>
                    <a:pt x="480" y="456"/>
                  </a:lnTo>
                  <a:lnTo>
                    <a:pt x="486" y="468"/>
                  </a:lnTo>
                  <a:lnTo>
                    <a:pt x="486" y="474"/>
                  </a:lnTo>
                  <a:lnTo>
                    <a:pt x="492" y="480"/>
                  </a:lnTo>
                  <a:lnTo>
                    <a:pt x="504" y="486"/>
                  </a:lnTo>
                  <a:lnTo>
                    <a:pt x="564" y="486"/>
                  </a:lnTo>
                  <a:lnTo>
                    <a:pt x="576" y="480"/>
                  </a:lnTo>
                  <a:lnTo>
                    <a:pt x="594" y="474"/>
                  </a:lnTo>
                  <a:lnTo>
                    <a:pt x="606" y="462"/>
                  </a:lnTo>
                  <a:lnTo>
                    <a:pt x="618" y="456"/>
                  </a:lnTo>
                  <a:lnTo>
                    <a:pt x="630" y="444"/>
                  </a:lnTo>
                  <a:lnTo>
                    <a:pt x="648" y="438"/>
                  </a:lnTo>
                  <a:lnTo>
                    <a:pt x="660" y="432"/>
                  </a:lnTo>
                  <a:lnTo>
                    <a:pt x="672" y="432"/>
                  </a:lnTo>
                  <a:lnTo>
                    <a:pt x="684" y="438"/>
                  </a:lnTo>
                  <a:lnTo>
                    <a:pt x="690" y="444"/>
                  </a:lnTo>
                  <a:lnTo>
                    <a:pt x="696" y="444"/>
                  </a:lnTo>
                  <a:lnTo>
                    <a:pt x="702" y="450"/>
                  </a:lnTo>
                  <a:lnTo>
                    <a:pt x="714" y="450"/>
                  </a:lnTo>
                  <a:lnTo>
                    <a:pt x="726" y="444"/>
                  </a:lnTo>
                  <a:lnTo>
                    <a:pt x="732" y="432"/>
                  </a:lnTo>
                  <a:lnTo>
                    <a:pt x="744" y="420"/>
                  </a:lnTo>
                  <a:lnTo>
                    <a:pt x="756" y="432"/>
                  </a:lnTo>
                  <a:lnTo>
                    <a:pt x="756" y="444"/>
                  </a:lnTo>
                  <a:lnTo>
                    <a:pt x="750" y="450"/>
                  </a:lnTo>
                  <a:lnTo>
                    <a:pt x="744" y="462"/>
                  </a:lnTo>
                  <a:lnTo>
                    <a:pt x="744" y="468"/>
                  </a:lnTo>
                  <a:lnTo>
                    <a:pt x="738" y="474"/>
                  </a:lnTo>
                  <a:lnTo>
                    <a:pt x="738" y="486"/>
                  </a:lnTo>
                  <a:lnTo>
                    <a:pt x="744" y="492"/>
                  </a:lnTo>
                  <a:lnTo>
                    <a:pt x="744" y="498"/>
                  </a:lnTo>
                  <a:lnTo>
                    <a:pt x="756" y="510"/>
                  </a:lnTo>
                  <a:lnTo>
                    <a:pt x="768" y="510"/>
                  </a:lnTo>
                  <a:lnTo>
                    <a:pt x="768" y="504"/>
                  </a:lnTo>
                  <a:lnTo>
                    <a:pt x="774" y="498"/>
                  </a:lnTo>
                  <a:lnTo>
                    <a:pt x="774" y="480"/>
                  </a:lnTo>
                  <a:lnTo>
                    <a:pt x="780" y="486"/>
                  </a:lnTo>
                  <a:lnTo>
                    <a:pt x="792" y="486"/>
                  </a:lnTo>
                  <a:lnTo>
                    <a:pt x="792" y="462"/>
                  </a:lnTo>
                  <a:lnTo>
                    <a:pt x="786" y="462"/>
                  </a:lnTo>
                  <a:lnTo>
                    <a:pt x="786" y="432"/>
                  </a:lnTo>
                  <a:lnTo>
                    <a:pt x="810" y="432"/>
                  </a:lnTo>
                  <a:lnTo>
                    <a:pt x="804" y="438"/>
                  </a:lnTo>
                  <a:lnTo>
                    <a:pt x="804" y="444"/>
                  </a:lnTo>
                  <a:lnTo>
                    <a:pt x="840" y="444"/>
                  </a:lnTo>
                  <a:lnTo>
                    <a:pt x="858" y="438"/>
                  </a:lnTo>
                  <a:lnTo>
                    <a:pt x="864" y="432"/>
                  </a:lnTo>
                  <a:lnTo>
                    <a:pt x="870" y="432"/>
                  </a:lnTo>
                  <a:lnTo>
                    <a:pt x="888" y="414"/>
                  </a:lnTo>
                  <a:lnTo>
                    <a:pt x="894" y="414"/>
                  </a:lnTo>
                  <a:lnTo>
                    <a:pt x="900" y="420"/>
                  </a:lnTo>
                  <a:lnTo>
                    <a:pt x="912" y="426"/>
                  </a:lnTo>
                  <a:lnTo>
                    <a:pt x="924" y="438"/>
                  </a:lnTo>
                  <a:lnTo>
                    <a:pt x="942" y="438"/>
                  </a:lnTo>
                  <a:lnTo>
                    <a:pt x="954" y="444"/>
                  </a:lnTo>
                  <a:lnTo>
                    <a:pt x="966" y="444"/>
                  </a:lnTo>
                  <a:lnTo>
                    <a:pt x="978" y="438"/>
                  </a:lnTo>
                  <a:lnTo>
                    <a:pt x="996" y="438"/>
                  </a:lnTo>
                  <a:lnTo>
                    <a:pt x="1002" y="432"/>
                  </a:lnTo>
                  <a:lnTo>
                    <a:pt x="1014" y="426"/>
                  </a:lnTo>
                  <a:lnTo>
                    <a:pt x="1026" y="414"/>
                  </a:lnTo>
                  <a:lnTo>
                    <a:pt x="1038" y="408"/>
                  </a:lnTo>
                  <a:lnTo>
                    <a:pt x="1086" y="408"/>
                  </a:lnTo>
                  <a:lnTo>
                    <a:pt x="1092" y="414"/>
                  </a:lnTo>
                  <a:lnTo>
                    <a:pt x="1110" y="414"/>
                  </a:lnTo>
                  <a:lnTo>
                    <a:pt x="1122" y="402"/>
                  </a:lnTo>
                  <a:lnTo>
                    <a:pt x="1146" y="402"/>
                  </a:lnTo>
                  <a:lnTo>
                    <a:pt x="1152" y="390"/>
                  </a:lnTo>
                  <a:lnTo>
                    <a:pt x="1152" y="384"/>
                  </a:lnTo>
                  <a:lnTo>
                    <a:pt x="1158" y="384"/>
                  </a:lnTo>
                  <a:lnTo>
                    <a:pt x="1158" y="408"/>
                  </a:lnTo>
                  <a:lnTo>
                    <a:pt x="1164" y="414"/>
                  </a:lnTo>
                  <a:lnTo>
                    <a:pt x="1170" y="414"/>
                  </a:lnTo>
                  <a:lnTo>
                    <a:pt x="1182" y="408"/>
                  </a:lnTo>
                  <a:lnTo>
                    <a:pt x="1188" y="402"/>
                  </a:lnTo>
                  <a:lnTo>
                    <a:pt x="1188" y="390"/>
                  </a:lnTo>
                  <a:lnTo>
                    <a:pt x="1230" y="390"/>
                  </a:lnTo>
                  <a:lnTo>
                    <a:pt x="1242" y="402"/>
                  </a:lnTo>
                  <a:lnTo>
                    <a:pt x="1254" y="402"/>
                  </a:lnTo>
                  <a:lnTo>
                    <a:pt x="1260" y="396"/>
                  </a:lnTo>
                  <a:lnTo>
                    <a:pt x="1260" y="390"/>
                  </a:lnTo>
                  <a:lnTo>
                    <a:pt x="1284" y="390"/>
                  </a:lnTo>
                  <a:lnTo>
                    <a:pt x="1290" y="396"/>
                  </a:lnTo>
                  <a:lnTo>
                    <a:pt x="1290" y="414"/>
                  </a:lnTo>
                  <a:lnTo>
                    <a:pt x="1332" y="402"/>
                  </a:lnTo>
                  <a:close/>
                  <a:moveTo>
                    <a:pt x="102" y="282"/>
                  </a:moveTo>
                  <a:lnTo>
                    <a:pt x="96" y="282"/>
                  </a:lnTo>
                  <a:lnTo>
                    <a:pt x="96" y="312"/>
                  </a:lnTo>
                  <a:lnTo>
                    <a:pt x="102" y="324"/>
                  </a:lnTo>
                  <a:lnTo>
                    <a:pt x="108" y="330"/>
                  </a:lnTo>
                  <a:lnTo>
                    <a:pt x="114" y="324"/>
                  </a:lnTo>
                  <a:lnTo>
                    <a:pt x="114" y="318"/>
                  </a:lnTo>
                  <a:lnTo>
                    <a:pt x="120" y="312"/>
                  </a:lnTo>
                  <a:lnTo>
                    <a:pt x="120" y="300"/>
                  </a:lnTo>
                  <a:lnTo>
                    <a:pt x="102" y="282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23" name="Turkmenistan" descr="© INSCALE GmbH, 05.05.2010&#10;http://www.presentationload.com/">
              <a:extLst>
                <a:ext uri="{FF2B5EF4-FFF2-40B4-BE49-F238E27FC236}">
                  <a16:creationId xmlns:a16="http://schemas.microsoft.com/office/drawing/2014/main" id="{8D0F348D-56B5-464D-914C-11A335E875DE}"/>
                </a:ext>
              </a:extLst>
            </p:cNvPr>
            <p:cNvSpPr>
              <a:spLocks/>
            </p:cNvSpPr>
            <p:nvPr/>
          </p:nvSpPr>
          <p:spPr bwMode="gray">
            <a:xfrm>
              <a:off x="5507651" y="2883745"/>
              <a:ext cx="401414" cy="239908"/>
            </a:xfrm>
            <a:custGeom>
              <a:avLst/>
              <a:gdLst>
                <a:gd name="T0" fmla="*/ 2147483647 w 1008"/>
                <a:gd name="T1" fmla="*/ 2147483647 h 606"/>
                <a:gd name="T2" fmla="*/ 2147483647 w 1008"/>
                <a:gd name="T3" fmla="*/ 2147483647 h 606"/>
                <a:gd name="T4" fmla="*/ 2147483647 w 1008"/>
                <a:gd name="T5" fmla="*/ 2147483647 h 606"/>
                <a:gd name="T6" fmla="*/ 2147483647 w 1008"/>
                <a:gd name="T7" fmla="*/ 2147483647 h 606"/>
                <a:gd name="T8" fmla="*/ 2147483647 w 1008"/>
                <a:gd name="T9" fmla="*/ 2147483647 h 606"/>
                <a:gd name="T10" fmla="*/ 2147483647 w 1008"/>
                <a:gd name="T11" fmla="*/ 2147483647 h 606"/>
                <a:gd name="T12" fmla="*/ 2147483647 w 1008"/>
                <a:gd name="T13" fmla="*/ 2147483647 h 606"/>
                <a:gd name="T14" fmla="*/ 2147483647 w 1008"/>
                <a:gd name="T15" fmla="*/ 2147483647 h 606"/>
                <a:gd name="T16" fmla="*/ 2147483647 w 1008"/>
                <a:gd name="T17" fmla="*/ 2147483647 h 606"/>
                <a:gd name="T18" fmla="*/ 2147483647 w 1008"/>
                <a:gd name="T19" fmla="*/ 2147483647 h 606"/>
                <a:gd name="T20" fmla="*/ 2147483647 w 1008"/>
                <a:gd name="T21" fmla="*/ 2147483647 h 606"/>
                <a:gd name="T22" fmla="*/ 2147483647 w 1008"/>
                <a:gd name="T23" fmla="*/ 2147483647 h 606"/>
                <a:gd name="T24" fmla="*/ 2147483647 w 1008"/>
                <a:gd name="T25" fmla="*/ 2147483647 h 606"/>
                <a:gd name="T26" fmla="*/ 2147483647 w 1008"/>
                <a:gd name="T27" fmla="*/ 2147483647 h 606"/>
                <a:gd name="T28" fmla="*/ 2147483647 w 1008"/>
                <a:gd name="T29" fmla="*/ 2147483647 h 606"/>
                <a:gd name="T30" fmla="*/ 2147483647 w 1008"/>
                <a:gd name="T31" fmla="*/ 2147483647 h 606"/>
                <a:gd name="T32" fmla="*/ 2147483647 w 1008"/>
                <a:gd name="T33" fmla="*/ 2147483647 h 606"/>
                <a:gd name="T34" fmla="*/ 2147483647 w 1008"/>
                <a:gd name="T35" fmla="*/ 2147483647 h 606"/>
                <a:gd name="T36" fmla="*/ 2147483647 w 1008"/>
                <a:gd name="T37" fmla="*/ 2147483647 h 606"/>
                <a:gd name="T38" fmla="*/ 2147483647 w 1008"/>
                <a:gd name="T39" fmla="*/ 2147483647 h 606"/>
                <a:gd name="T40" fmla="*/ 2147483647 w 1008"/>
                <a:gd name="T41" fmla="*/ 2147483647 h 606"/>
                <a:gd name="T42" fmla="*/ 2147483647 w 1008"/>
                <a:gd name="T43" fmla="*/ 2147483647 h 606"/>
                <a:gd name="T44" fmla="*/ 2147483647 w 1008"/>
                <a:gd name="T45" fmla="*/ 2147483647 h 606"/>
                <a:gd name="T46" fmla="*/ 2147483647 w 1008"/>
                <a:gd name="T47" fmla="*/ 2147483647 h 606"/>
                <a:gd name="T48" fmla="*/ 2147483647 w 1008"/>
                <a:gd name="T49" fmla="*/ 2147483647 h 606"/>
                <a:gd name="T50" fmla="*/ 2147483647 w 1008"/>
                <a:gd name="T51" fmla="*/ 2147483647 h 606"/>
                <a:gd name="T52" fmla="*/ 2147483647 w 1008"/>
                <a:gd name="T53" fmla="*/ 2147483647 h 606"/>
                <a:gd name="T54" fmla="*/ 2147483647 w 1008"/>
                <a:gd name="T55" fmla="*/ 2147483647 h 606"/>
                <a:gd name="T56" fmla="*/ 2147483647 w 1008"/>
                <a:gd name="T57" fmla="*/ 2147483647 h 606"/>
                <a:gd name="T58" fmla="*/ 2147483647 w 1008"/>
                <a:gd name="T59" fmla="*/ 2147483647 h 606"/>
                <a:gd name="T60" fmla="*/ 2147483647 w 1008"/>
                <a:gd name="T61" fmla="*/ 2147483647 h 606"/>
                <a:gd name="T62" fmla="*/ 2147483647 w 1008"/>
                <a:gd name="T63" fmla="*/ 2147483647 h 606"/>
                <a:gd name="T64" fmla="*/ 2147483647 w 1008"/>
                <a:gd name="T65" fmla="*/ 2147483647 h 606"/>
                <a:gd name="T66" fmla="*/ 2147483647 w 1008"/>
                <a:gd name="T67" fmla="*/ 2147483647 h 606"/>
                <a:gd name="T68" fmla="*/ 2147483647 w 1008"/>
                <a:gd name="T69" fmla="*/ 2147483647 h 606"/>
                <a:gd name="T70" fmla="*/ 2147483647 w 1008"/>
                <a:gd name="T71" fmla="*/ 2147483647 h 606"/>
                <a:gd name="T72" fmla="*/ 2147483647 w 1008"/>
                <a:gd name="T73" fmla="*/ 2147483647 h 606"/>
                <a:gd name="T74" fmla="*/ 2147483647 w 1008"/>
                <a:gd name="T75" fmla="*/ 2147483647 h 606"/>
                <a:gd name="T76" fmla="*/ 2147483647 w 1008"/>
                <a:gd name="T77" fmla="*/ 2147483647 h 606"/>
                <a:gd name="T78" fmla="*/ 2147483647 w 1008"/>
                <a:gd name="T79" fmla="*/ 2147483647 h 606"/>
                <a:gd name="T80" fmla="*/ 2147483647 w 1008"/>
                <a:gd name="T81" fmla="*/ 2147483647 h 606"/>
                <a:gd name="T82" fmla="*/ 2147483647 w 1008"/>
                <a:gd name="T83" fmla="*/ 2147483647 h 606"/>
                <a:gd name="T84" fmla="*/ 2147483647 w 1008"/>
                <a:gd name="T85" fmla="*/ 2147483647 h 606"/>
                <a:gd name="T86" fmla="*/ 2147483647 w 1008"/>
                <a:gd name="T87" fmla="*/ 2147483647 h 606"/>
                <a:gd name="T88" fmla="*/ 2147483647 w 1008"/>
                <a:gd name="T89" fmla="*/ 2147483647 h 606"/>
                <a:gd name="T90" fmla="*/ 2147483647 w 1008"/>
                <a:gd name="T91" fmla="*/ 2147483647 h 606"/>
                <a:gd name="T92" fmla="*/ 2147483647 w 1008"/>
                <a:gd name="T93" fmla="*/ 2147483647 h 606"/>
                <a:gd name="T94" fmla="*/ 2147483647 w 1008"/>
                <a:gd name="T95" fmla="*/ 2147483647 h 606"/>
                <a:gd name="T96" fmla="*/ 2147483647 w 1008"/>
                <a:gd name="T97" fmla="*/ 2147483647 h 606"/>
                <a:gd name="T98" fmla="*/ 2147483647 w 1008"/>
                <a:gd name="T99" fmla="*/ 2147483647 h 606"/>
                <a:gd name="T100" fmla="*/ 2147483647 w 1008"/>
                <a:gd name="T101" fmla="*/ 2147483647 h 606"/>
                <a:gd name="T102" fmla="*/ 2147483647 w 1008"/>
                <a:gd name="T103" fmla="*/ 2147483647 h 606"/>
                <a:gd name="T104" fmla="*/ 0 w 1008"/>
                <a:gd name="T105" fmla="*/ 2147483647 h 606"/>
                <a:gd name="T106" fmla="*/ 2147483647 w 1008"/>
                <a:gd name="T107" fmla="*/ 2147483647 h 606"/>
                <a:gd name="T108" fmla="*/ 2147483647 w 1008"/>
                <a:gd name="T109" fmla="*/ 2147483647 h 60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008"/>
                <a:gd name="T166" fmla="*/ 0 h 606"/>
                <a:gd name="T167" fmla="*/ 1008 w 1008"/>
                <a:gd name="T168" fmla="*/ 606 h 60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008" h="606">
                  <a:moveTo>
                    <a:pt x="48" y="150"/>
                  </a:moveTo>
                  <a:lnTo>
                    <a:pt x="48" y="156"/>
                  </a:lnTo>
                  <a:lnTo>
                    <a:pt x="42" y="162"/>
                  </a:lnTo>
                  <a:lnTo>
                    <a:pt x="36" y="174"/>
                  </a:lnTo>
                  <a:lnTo>
                    <a:pt x="36" y="186"/>
                  </a:lnTo>
                  <a:lnTo>
                    <a:pt x="42" y="198"/>
                  </a:lnTo>
                  <a:lnTo>
                    <a:pt x="48" y="204"/>
                  </a:lnTo>
                  <a:lnTo>
                    <a:pt x="54" y="216"/>
                  </a:lnTo>
                  <a:lnTo>
                    <a:pt x="60" y="222"/>
                  </a:lnTo>
                  <a:lnTo>
                    <a:pt x="60" y="228"/>
                  </a:lnTo>
                  <a:lnTo>
                    <a:pt x="90" y="222"/>
                  </a:lnTo>
                  <a:lnTo>
                    <a:pt x="90" y="246"/>
                  </a:lnTo>
                  <a:lnTo>
                    <a:pt x="114" y="258"/>
                  </a:lnTo>
                  <a:lnTo>
                    <a:pt x="90" y="258"/>
                  </a:lnTo>
                  <a:lnTo>
                    <a:pt x="78" y="264"/>
                  </a:lnTo>
                  <a:lnTo>
                    <a:pt x="72" y="264"/>
                  </a:lnTo>
                  <a:lnTo>
                    <a:pt x="72" y="270"/>
                  </a:lnTo>
                  <a:lnTo>
                    <a:pt x="78" y="276"/>
                  </a:lnTo>
                  <a:lnTo>
                    <a:pt x="90" y="276"/>
                  </a:lnTo>
                  <a:lnTo>
                    <a:pt x="96" y="282"/>
                  </a:lnTo>
                  <a:lnTo>
                    <a:pt x="114" y="282"/>
                  </a:lnTo>
                  <a:lnTo>
                    <a:pt x="120" y="288"/>
                  </a:lnTo>
                  <a:lnTo>
                    <a:pt x="126" y="300"/>
                  </a:lnTo>
                  <a:lnTo>
                    <a:pt x="132" y="306"/>
                  </a:lnTo>
                  <a:lnTo>
                    <a:pt x="138" y="354"/>
                  </a:lnTo>
                  <a:lnTo>
                    <a:pt x="150" y="360"/>
                  </a:lnTo>
                  <a:lnTo>
                    <a:pt x="150" y="372"/>
                  </a:lnTo>
                  <a:lnTo>
                    <a:pt x="144" y="378"/>
                  </a:lnTo>
                  <a:lnTo>
                    <a:pt x="144" y="402"/>
                  </a:lnTo>
                  <a:lnTo>
                    <a:pt x="150" y="414"/>
                  </a:lnTo>
                  <a:lnTo>
                    <a:pt x="150" y="426"/>
                  </a:lnTo>
                  <a:lnTo>
                    <a:pt x="156" y="432"/>
                  </a:lnTo>
                  <a:lnTo>
                    <a:pt x="156" y="438"/>
                  </a:lnTo>
                  <a:lnTo>
                    <a:pt x="186" y="438"/>
                  </a:lnTo>
                  <a:lnTo>
                    <a:pt x="198" y="426"/>
                  </a:lnTo>
                  <a:lnTo>
                    <a:pt x="210" y="420"/>
                  </a:lnTo>
                  <a:lnTo>
                    <a:pt x="210" y="408"/>
                  </a:lnTo>
                  <a:lnTo>
                    <a:pt x="216" y="402"/>
                  </a:lnTo>
                  <a:lnTo>
                    <a:pt x="228" y="396"/>
                  </a:lnTo>
                  <a:lnTo>
                    <a:pt x="246" y="378"/>
                  </a:lnTo>
                  <a:lnTo>
                    <a:pt x="258" y="372"/>
                  </a:lnTo>
                  <a:lnTo>
                    <a:pt x="294" y="372"/>
                  </a:lnTo>
                  <a:lnTo>
                    <a:pt x="306" y="378"/>
                  </a:lnTo>
                  <a:lnTo>
                    <a:pt x="312" y="372"/>
                  </a:lnTo>
                  <a:lnTo>
                    <a:pt x="312" y="366"/>
                  </a:lnTo>
                  <a:lnTo>
                    <a:pt x="372" y="366"/>
                  </a:lnTo>
                  <a:lnTo>
                    <a:pt x="384" y="378"/>
                  </a:lnTo>
                  <a:lnTo>
                    <a:pt x="384" y="390"/>
                  </a:lnTo>
                  <a:lnTo>
                    <a:pt x="414" y="390"/>
                  </a:lnTo>
                  <a:lnTo>
                    <a:pt x="420" y="396"/>
                  </a:lnTo>
                  <a:lnTo>
                    <a:pt x="432" y="402"/>
                  </a:lnTo>
                  <a:lnTo>
                    <a:pt x="438" y="408"/>
                  </a:lnTo>
                  <a:lnTo>
                    <a:pt x="450" y="414"/>
                  </a:lnTo>
                  <a:lnTo>
                    <a:pt x="450" y="408"/>
                  </a:lnTo>
                  <a:lnTo>
                    <a:pt x="468" y="408"/>
                  </a:lnTo>
                  <a:lnTo>
                    <a:pt x="480" y="414"/>
                  </a:lnTo>
                  <a:lnTo>
                    <a:pt x="498" y="414"/>
                  </a:lnTo>
                  <a:lnTo>
                    <a:pt x="510" y="420"/>
                  </a:lnTo>
                  <a:lnTo>
                    <a:pt x="516" y="420"/>
                  </a:lnTo>
                  <a:lnTo>
                    <a:pt x="522" y="426"/>
                  </a:lnTo>
                  <a:lnTo>
                    <a:pt x="522" y="432"/>
                  </a:lnTo>
                  <a:lnTo>
                    <a:pt x="528" y="444"/>
                  </a:lnTo>
                  <a:lnTo>
                    <a:pt x="534" y="450"/>
                  </a:lnTo>
                  <a:lnTo>
                    <a:pt x="540" y="450"/>
                  </a:lnTo>
                  <a:lnTo>
                    <a:pt x="546" y="456"/>
                  </a:lnTo>
                  <a:lnTo>
                    <a:pt x="558" y="456"/>
                  </a:lnTo>
                  <a:lnTo>
                    <a:pt x="570" y="468"/>
                  </a:lnTo>
                  <a:lnTo>
                    <a:pt x="582" y="474"/>
                  </a:lnTo>
                  <a:lnTo>
                    <a:pt x="588" y="486"/>
                  </a:lnTo>
                  <a:lnTo>
                    <a:pt x="594" y="492"/>
                  </a:lnTo>
                  <a:lnTo>
                    <a:pt x="660" y="486"/>
                  </a:lnTo>
                  <a:lnTo>
                    <a:pt x="660" y="522"/>
                  </a:lnTo>
                  <a:lnTo>
                    <a:pt x="672" y="522"/>
                  </a:lnTo>
                  <a:lnTo>
                    <a:pt x="666" y="546"/>
                  </a:lnTo>
                  <a:lnTo>
                    <a:pt x="678" y="576"/>
                  </a:lnTo>
                  <a:lnTo>
                    <a:pt x="684" y="582"/>
                  </a:lnTo>
                  <a:lnTo>
                    <a:pt x="696" y="582"/>
                  </a:lnTo>
                  <a:lnTo>
                    <a:pt x="702" y="588"/>
                  </a:lnTo>
                  <a:lnTo>
                    <a:pt x="714" y="588"/>
                  </a:lnTo>
                  <a:lnTo>
                    <a:pt x="720" y="582"/>
                  </a:lnTo>
                  <a:lnTo>
                    <a:pt x="726" y="582"/>
                  </a:lnTo>
                  <a:lnTo>
                    <a:pt x="750" y="606"/>
                  </a:lnTo>
                  <a:lnTo>
                    <a:pt x="774" y="606"/>
                  </a:lnTo>
                  <a:lnTo>
                    <a:pt x="786" y="600"/>
                  </a:lnTo>
                  <a:lnTo>
                    <a:pt x="792" y="594"/>
                  </a:lnTo>
                  <a:lnTo>
                    <a:pt x="804" y="570"/>
                  </a:lnTo>
                  <a:lnTo>
                    <a:pt x="804" y="558"/>
                  </a:lnTo>
                  <a:lnTo>
                    <a:pt x="816" y="558"/>
                  </a:lnTo>
                  <a:lnTo>
                    <a:pt x="852" y="540"/>
                  </a:lnTo>
                  <a:lnTo>
                    <a:pt x="858" y="528"/>
                  </a:lnTo>
                  <a:lnTo>
                    <a:pt x="870" y="522"/>
                  </a:lnTo>
                  <a:lnTo>
                    <a:pt x="882" y="522"/>
                  </a:lnTo>
                  <a:lnTo>
                    <a:pt x="882" y="462"/>
                  </a:lnTo>
                  <a:lnTo>
                    <a:pt x="888" y="450"/>
                  </a:lnTo>
                  <a:lnTo>
                    <a:pt x="900" y="444"/>
                  </a:lnTo>
                  <a:lnTo>
                    <a:pt x="936" y="444"/>
                  </a:lnTo>
                  <a:lnTo>
                    <a:pt x="936" y="420"/>
                  </a:lnTo>
                  <a:lnTo>
                    <a:pt x="948" y="420"/>
                  </a:lnTo>
                  <a:lnTo>
                    <a:pt x="960" y="426"/>
                  </a:lnTo>
                  <a:lnTo>
                    <a:pt x="966" y="432"/>
                  </a:lnTo>
                  <a:lnTo>
                    <a:pt x="978" y="438"/>
                  </a:lnTo>
                  <a:lnTo>
                    <a:pt x="1008" y="438"/>
                  </a:lnTo>
                  <a:lnTo>
                    <a:pt x="1008" y="426"/>
                  </a:lnTo>
                  <a:lnTo>
                    <a:pt x="996" y="414"/>
                  </a:lnTo>
                  <a:lnTo>
                    <a:pt x="996" y="396"/>
                  </a:lnTo>
                  <a:lnTo>
                    <a:pt x="1002" y="390"/>
                  </a:lnTo>
                  <a:lnTo>
                    <a:pt x="954" y="360"/>
                  </a:lnTo>
                  <a:lnTo>
                    <a:pt x="930" y="366"/>
                  </a:lnTo>
                  <a:lnTo>
                    <a:pt x="924" y="366"/>
                  </a:lnTo>
                  <a:lnTo>
                    <a:pt x="912" y="354"/>
                  </a:lnTo>
                  <a:lnTo>
                    <a:pt x="900" y="354"/>
                  </a:lnTo>
                  <a:lnTo>
                    <a:pt x="888" y="342"/>
                  </a:lnTo>
                  <a:lnTo>
                    <a:pt x="876" y="336"/>
                  </a:lnTo>
                  <a:lnTo>
                    <a:pt x="870" y="330"/>
                  </a:lnTo>
                  <a:lnTo>
                    <a:pt x="846" y="318"/>
                  </a:lnTo>
                  <a:lnTo>
                    <a:pt x="828" y="306"/>
                  </a:lnTo>
                  <a:lnTo>
                    <a:pt x="804" y="306"/>
                  </a:lnTo>
                  <a:lnTo>
                    <a:pt x="774" y="288"/>
                  </a:lnTo>
                  <a:lnTo>
                    <a:pt x="768" y="282"/>
                  </a:lnTo>
                  <a:lnTo>
                    <a:pt x="762" y="270"/>
                  </a:lnTo>
                  <a:lnTo>
                    <a:pt x="750" y="258"/>
                  </a:lnTo>
                  <a:lnTo>
                    <a:pt x="744" y="258"/>
                  </a:lnTo>
                  <a:lnTo>
                    <a:pt x="732" y="252"/>
                  </a:lnTo>
                  <a:lnTo>
                    <a:pt x="714" y="252"/>
                  </a:lnTo>
                  <a:lnTo>
                    <a:pt x="702" y="246"/>
                  </a:lnTo>
                  <a:lnTo>
                    <a:pt x="690" y="234"/>
                  </a:lnTo>
                  <a:lnTo>
                    <a:pt x="672" y="198"/>
                  </a:lnTo>
                  <a:lnTo>
                    <a:pt x="666" y="192"/>
                  </a:lnTo>
                  <a:lnTo>
                    <a:pt x="666" y="186"/>
                  </a:lnTo>
                  <a:lnTo>
                    <a:pt x="648" y="168"/>
                  </a:lnTo>
                  <a:lnTo>
                    <a:pt x="630" y="138"/>
                  </a:lnTo>
                  <a:lnTo>
                    <a:pt x="594" y="120"/>
                  </a:lnTo>
                  <a:lnTo>
                    <a:pt x="594" y="126"/>
                  </a:lnTo>
                  <a:lnTo>
                    <a:pt x="540" y="120"/>
                  </a:lnTo>
                  <a:lnTo>
                    <a:pt x="510" y="120"/>
                  </a:lnTo>
                  <a:lnTo>
                    <a:pt x="492" y="102"/>
                  </a:lnTo>
                  <a:lnTo>
                    <a:pt x="492" y="90"/>
                  </a:lnTo>
                  <a:lnTo>
                    <a:pt x="504" y="78"/>
                  </a:lnTo>
                  <a:lnTo>
                    <a:pt x="492" y="72"/>
                  </a:lnTo>
                  <a:lnTo>
                    <a:pt x="492" y="60"/>
                  </a:lnTo>
                  <a:lnTo>
                    <a:pt x="486" y="48"/>
                  </a:lnTo>
                  <a:lnTo>
                    <a:pt x="480" y="42"/>
                  </a:lnTo>
                  <a:lnTo>
                    <a:pt x="444" y="42"/>
                  </a:lnTo>
                  <a:lnTo>
                    <a:pt x="432" y="36"/>
                  </a:lnTo>
                  <a:lnTo>
                    <a:pt x="432" y="24"/>
                  </a:lnTo>
                  <a:lnTo>
                    <a:pt x="408" y="24"/>
                  </a:lnTo>
                  <a:lnTo>
                    <a:pt x="390" y="0"/>
                  </a:lnTo>
                  <a:lnTo>
                    <a:pt x="384" y="12"/>
                  </a:lnTo>
                  <a:lnTo>
                    <a:pt x="354" y="6"/>
                  </a:lnTo>
                  <a:lnTo>
                    <a:pt x="384" y="36"/>
                  </a:lnTo>
                  <a:lnTo>
                    <a:pt x="378" y="30"/>
                  </a:lnTo>
                  <a:lnTo>
                    <a:pt x="366" y="30"/>
                  </a:lnTo>
                  <a:lnTo>
                    <a:pt x="360" y="24"/>
                  </a:lnTo>
                  <a:lnTo>
                    <a:pt x="354" y="24"/>
                  </a:lnTo>
                  <a:lnTo>
                    <a:pt x="348" y="30"/>
                  </a:lnTo>
                  <a:lnTo>
                    <a:pt x="348" y="42"/>
                  </a:lnTo>
                  <a:lnTo>
                    <a:pt x="342" y="42"/>
                  </a:lnTo>
                  <a:lnTo>
                    <a:pt x="336" y="48"/>
                  </a:lnTo>
                  <a:lnTo>
                    <a:pt x="324" y="48"/>
                  </a:lnTo>
                  <a:lnTo>
                    <a:pt x="312" y="54"/>
                  </a:lnTo>
                  <a:lnTo>
                    <a:pt x="294" y="72"/>
                  </a:lnTo>
                  <a:lnTo>
                    <a:pt x="294" y="84"/>
                  </a:lnTo>
                  <a:lnTo>
                    <a:pt x="300" y="102"/>
                  </a:lnTo>
                  <a:lnTo>
                    <a:pt x="312" y="108"/>
                  </a:lnTo>
                  <a:lnTo>
                    <a:pt x="318" y="120"/>
                  </a:lnTo>
                  <a:lnTo>
                    <a:pt x="252" y="120"/>
                  </a:lnTo>
                  <a:lnTo>
                    <a:pt x="240" y="108"/>
                  </a:lnTo>
                  <a:lnTo>
                    <a:pt x="228" y="108"/>
                  </a:lnTo>
                  <a:lnTo>
                    <a:pt x="228" y="114"/>
                  </a:lnTo>
                  <a:lnTo>
                    <a:pt x="216" y="126"/>
                  </a:lnTo>
                  <a:lnTo>
                    <a:pt x="210" y="120"/>
                  </a:lnTo>
                  <a:lnTo>
                    <a:pt x="198" y="114"/>
                  </a:lnTo>
                  <a:lnTo>
                    <a:pt x="174" y="90"/>
                  </a:lnTo>
                  <a:lnTo>
                    <a:pt x="168" y="78"/>
                  </a:lnTo>
                  <a:lnTo>
                    <a:pt x="162" y="72"/>
                  </a:lnTo>
                  <a:lnTo>
                    <a:pt x="156" y="60"/>
                  </a:lnTo>
                  <a:lnTo>
                    <a:pt x="144" y="54"/>
                  </a:lnTo>
                  <a:lnTo>
                    <a:pt x="132" y="42"/>
                  </a:lnTo>
                  <a:lnTo>
                    <a:pt x="120" y="42"/>
                  </a:lnTo>
                  <a:lnTo>
                    <a:pt x="96" y="30"/>
                  </a:lnTo>
                  <a:lnTo>
                    <a:pt x="78" y="30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84" y="54"/>
                  </a:lnTo>
                  <a:lnTo>
                    <a:pt x="90" y="54"/>
                  </a:lnTo>
                  <a:lnTo>
                    <a:pt x="90" y="66"/>
                  </a:lnTo>
                  <a:lnTo>
                    <a:pt x="96" y="66"/>
                  </a:lnTo>
                  <a:lnTo>
                    <a:pt x="96" y="72"/>
                  </a:lnTo>
                  <a:lnTo>
                    <a:pt x="102" y="84"/>
                  </a:lnTo>
                  <a:lnTo>
                    <a:pt x="114" y="90"/>
                  </a:lnTo>
                  <a:lnTo>
                    <a:pt x="126" y="102"/>
                  </a:lnTo>
                  <a:lnTo>
                    <a:pt x="138" y="108"/>
                  </a:lnTo>
                  <a:lnTo>
                    <a:pt x="150" y="120"/>
                  </a:lnTo>
                  <a:lnTo>
                    <a:pt x="162" y="126"/>
                  </a:lnTo>
                  <a:lnTo>
                    <a:pt x="162" y="150"/>
                  </a:lnTo>
                  <a:lnTo>
                    <a:pt x="156" y="156"/>
                  </a:lnTo>
                  <a:lnTo>
                    <a:pt x="144" y="156"/>
                  </a:lnTo>
                  <a:lnTo>
                    <a:pt x="132" y="150"/>
                  </a:lnTo>
                  <a:lnTo>
                    <a:pt x="120" y="138"/>
                  </a:lnTo>
                  <a:lnTo>
                    <a:pt x="120" y="162"/>
                  </a:lnTo>
                  <a:lnTo>
                    <a:pt x="78" y="162"/>
                  </a:lnTo>
                  <a:lnTo>
                    <a:pt x="66" y="144"/>
                  </a:lnTo>
                  <a:lnTo>
                    <a:pt x="60" y="150"/>
                  </a:lnTo>
                  <a:lnTo>
                    <a:pt x="48" y="138"/>
                  </a:lnTo>
                  <a:lnTo>
                    <a:pt x="42" y="126"/>
                  </a:lnTo>
                  <a:lnTo>
                    <a:pt x="36" y="120"/>
                  </a:lnTo>
                  <a:lnTo>
                    <a:pt x="36" y="102"/>
                  </a:lnTo>
                  <a:lnTo>
                    <a:pt x="30" y="96"/>
                  </a:lnTo>
                  <a:lnTo>
                    <a:pt x="30" y="84"/>
                  </a:lnTo>
                  <a:lnTo>
                    <a:pt x="24" y="78"/>
                  </a:lnTo>
                  <a:lnTo>
                    <a:pt x="0" y="78"/>
                  </a:lnTo>
                  <a:lnTo>
                    <a:pt x="0" y="84"/>
                  </a:lnTo>
                  <a:lnTo>
                    <a:pt x="6" y="90"/>
                  </a:lnTo>
                  <a:lnTo>
                    <a:pt x="12" y="102"/>
                  </a:lnTo>
                  <a:lnTo>
                    <a:pt x="18" y="108"/>
                  </a:lnTo>
                  <a:lnTo>
                    <a:pt x="24" y="120"/>
                  </a:lnTo>
                  <a:lnTo>
                    <a:pt x="36" y="126"/>
                  </a:lnTo>
                  <a:lnTo>
                    <a:pt x="42" y="138"/>
                  </a:lnTo>
                  <a:lnTo>
                    <a:pt x="48" y="144"/>
                  </a:lnTo>
                  <a:lnTo>
                    <a:pt x="48" y="150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24" name="Tunesien" descr="© INSCALE GmbH, 05.05.2010&#10;http://www.presentationload.com/">
              <a:extLst>
                <a:ext uri="{FF2B5EF4-FFF2-40B4-BE49-F238E27FC236}">
                  <a16:creationId xmlns:a16="http://schemas.microsoft.com/office/drawing/2014/main" id="{505552C9-78AE-42CE-8FF8-338584648CEA}"/>
                </a:ext>
              </a:extLst>
            </p:cNvPr>
            <p:cNvSpPr>
              <a:spLocks/>
            </p:cNvSpPr>
            <p:nvPr/>
          </p:nvSpPr>
          <p:spPr bwMode="gray">
            <a:xfrm>
              <a:off x="4345746" y="3057796"/>
              <a:ext cx="108193" cy="225795"/>
            </a:xfrm>
            <a:custGeom>
              <a:avLst/>
              <a:gdLst>
                <a:gd name="T0" fmla="*/ 2147483647 w 276"/>
                <a:gd name="T1" fmla="*/ 2147483647 h 570"/>
                <a:gd name="T2" fmla="*/ 2147483647 w 276"/>
                <a:gd name="T3" fmla="*/ 2147483647 h 570"/>
                <a:gd name="T4" fmla="*/ 2147483647 w 276"/>
                <a:gd name="T5" fmla="*/ 2147483647 h 570"/>
                <a:gd name="T6" fmla="*/ 2147483647 w 276"/>
                <a:gd name="T7" fmla="*/ 2147483647 h 570"/>
                <a:gd name="T8" fmla="*/ 2147483647 w 276"/>
                <a:gd name="T9" fmla="*/ 2147483647 h 570"/>
                <a:gd name="T10" fmla="*/ 2147483647 w 276"/>
                <a:gd name="T11" fmla="*/ 2147483647 h 570"/>
                <a:gd name="T12" fmla="*/ 0 w 276"/>
                <a:gd name="T13" fmla="*/ 2147483647 h 570"/>
                <a:gd name="T14" fmla="*/ 2147483647 w 276"/>
                <a:gd name="T15" fmla="*/ 2147483647 h 570"/>
                <a:gd name="T16" fmla="*/ 2147483647 w 276"/>
                <a:gd name="T17" fmla="*/ 2147483647 h 570"/>
                <a:gd name="T18" fmla="*/ 2147483647 w 276"/>
                <a:gd name="T19" fmla="*/ 2147483647 h 570"/>
                <a:gd name="T20" fmla="*/ 2147483647 w 276"/>
                <a:gd name="T21" fmla="*/ 2147483647 h 570"/>
                <a:gd name="T22" fmla="*/ 2147483647 w 276"/>
                <a:gd name="T23" fmla="*/ 2147483647 h 570"/>
                <a:gd name="T24" fmla="*/ 2147483647 w 276"/>
                <a:gd name="T25" fmla="*/ 2147483647 h 570"/>
                <a:gd name="T26" fmla="*/ 2147483647 w 276"/>
                <a:gd name="T27" fmla="*/ 2147483647 h 570"/>
                <a:gd name="T28" fmla="*/ 2147483647 w 276"/>
                <a:gd name="T29" fmla="*/ 2147483647 h 570"/>
                <a:gd name="T30" fmla="*/ 2147483647 w 276"/>
                <a:gd name="T31" fmla="*/ 2147483647 h 570"/>
                <a:gd name="T32" fmla="*/ 2147483647 w 276"/>
                <a:gd name="T33" fmla="*/ 2147483647 h 570"/>
                <a:gd name="T34" fmla="*/ 2147483647 w 276"/>
                <a:gd name="T35" fmla="*/ 2147483647 h 570"/>
                <a:gd name="T36" fmla="*/ 2147483647 w 276"/>
                <a:gd name="T37" fmla="*/ 2147483647 h 570"/>
                <a:gd name="T38" fmla="*/ 2147483647 w 276"/>
                <a:gd name="T39" fmla="*/ 2147483647 h 570"/>
                <a:gd name="T40" fmla="*/ 2147483647 w 276"/>
                <a:gd name="T41" fmla="*/ 2147483647 h 570"/>
                <a:gd name="T42" fmla="*/ 2147483647 w 276"/>
                <a:gd name="T43" fmla="*/ 2147483647 h 570"/>
                <a:gd name="T44" fmla="*/ 2147483647 w 276"/>
                <a:gd name="T45" fmla="*/ 2147483647 h 570"/>
                <a:gd name="T46" fmla="*/ 2147483647 w 276"/>
                <a:gd name="T47" fmla="*/ 2147483647 h 570"/>
                <a:gd name="T48" fmla="*/ 2147483647 w 276"/>
                <a:gd name="T49" fmla="*/ 2147483647 h 570"/>
                <a:gd name="T50" fmla="*/ 2147483647 w 276"/>
                <a:gd name="T51" fmla="*/ 2147483647 h 570"/>
                <a:gd name="T52" fmla="*/ 2147483647 w 276"/>
                <a:gd name="T53" fmla="*/ 2147483647 h 570"/>
                <a:gd name="T54" fmla="*/ 2147483647 w 276"/>
                <a:gd name="T55" fmla="*/ 2147483647 h 570"/>
                <a:gd name="T56" fmla="*/ 2147483647 w 276"/>
                <a:gd name="T57" fmla="*/ 2147483647 h 570"/>
                <a:gd name="T58" fmla="*/ 2147483647 w 276"/>
                <a:gd name="T59" fmla="*/ 2147483647 h 570"/>
                <a:gd name="T60" fmla="*/ 2147483647 w 276"/>
                <a:gd name="T61" fmla="*/ 2147483647 h 570"/>
                <a:gd name="T62" fmla="*/ 2147483647 w 276"/>
                <a:gd name="T63" fmla="*/ 2147483647 h 570"/>
                <a:gd name="T64" fmla="*/ 2147483647 w 276"/>
                <a:gd name="T65" fmla="*/ 2147483647 h 570"/>
                <a:gd name="T66" fmla="*/ 2147483647 w 276"/>
                <a:gd name="T67" fmla="*/ 2147483647 h 570"/>
                <a:gd name="T68" fmla="*/ 2147483647 w 276"/>
                <a:gd name="T69" fmla="*/ 2147483647 h 570"/>
                <a:gd name="T70" fmla="*/ 2147483647 w 276"/>
                <a:gd name="T71" fmla="*/ 2147483647 h 570"/>
                <a:gd name="T72" fmla="*/ 2147483647 w 276"/>
                <a:gd name="T73" fmla="*/ 2147483647 h 570"/>
                <a:gd name="T74" fmla="*/ 2147483647 w 276"/>
                <a:gd name="T75" fmla="*/ 2147483647 h 570"/>
                <a:gd name="T76" fmla="*/ 2147483647 w 276"/>
                <a:gd name="T77" fmla="*/ 2147483647 h 570"/>
                <a:gd name="T78" fmla="*/ 2147483647 w 276"/>
                <a:gd name="T79" fmla="*/ 2147483647 h 570"/>
                <a:gd name="T80" fmla="*/ 2147483647 w 276"/>
                <a:gd name="T81" fmla="*/ 2147483647 h 570"/>
                <a:gd name="T82" fmla="*/ 2147483647 w 276"/>
                <a:gd name="T83" fmla="*/ 2147483647 h 570"/>
                <a:gd name="T84" fmla="*/ 2147483647 w 276"/>
                <a:gd name="T85" fmla="*/ 2147483647 h 570"/>
                <a:gd name="T86" fmla="*/ 2147483647 w 276"/>
                <a:gd name="T87" fmla="*/ 2147483647 h 570"/>
                <a:gd name="T88" fmla="*/ 2147483647 w 276"/>
                <a:gd name="T89" fmla="*/ 0 h 570"/>
                <a:gd name="T90" fmla="*/ 2147483647 w 276"/>
                <a:gd name="T91" fmla="*/ 2147483647 h 570"/>
                <a:gd name="T92" fmla="*/ 2147483647 w 276"/>
                <a:gd name="T93" fmla="*/ 2147483647 h 570"/>
                <a:gd name="T94" fmla="*/ 2147483647 w 276"/>
                <a:gd name="T95" fmla="*/ 2147483647 h 57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76"/>
                <a:gd name="T145" fmla="*/ 0 h 570"/>
                <a:gd name="T146" fmla="*/ 276 w 276"/>
                <a:gd name="T147" fmla="*/ 570 h 570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76" h="570">
                  <a:moveTo>
                    <a:pt x="42" y="60"/>
                  </a:moveTo>
                  <a:lnTo>
                    <a:pt x="60" y="66"/>
                  </a:lnTo>
                  <a:lnTo>
                    <a:pt x="60" y="78"/>
                  </a:lnTo>
                  <a:lnTo>
                    <a:pt x="54" y="90"/>
                  </a:lnTo>
                  <a:lnTo>
                    <a:pt x="54" y="126"/>
                  </a:lnTo>
                  <a:lnTo>
                    <a:pt x="60" y="138"/>
                  </a:lnTo>
                  <a:lnTo>
                    <a:pt x="60" y="180"/>
                  </a:lnTo>
                  <a:lnTo>
                    <a:pt x="54" y="192"/>
                  </a:lnTo>
                  <a:lnTo>
                    <a:pt x="54" y="204"/>
                  </a:lnTo>
                  <a:lnTo>
                    <a:pt x="48" y="210"/>
                  </a:lnTo>
                  <a:lnTo>
                    <a:pt x="48" y="216"/>
                  </a:lnTo>
                  <a:lnTo>
                    <a:pt x="24" y="234"/>
                  </a:lnTo>
                  <a:lnTo>
                    <a:pt x="0" y="258"/>
                  </a:lnTo>
                  <a:lnTo>
                    <a:pt x="0" y="300"/>
                  </a:lnTo>
                  <a:lnTo>
                    <a:pt x="12" y="300"/>
                  </a:lnTo>
                  <a:lnTo>
                    <a:pt x="12" y="330"/>
                  </a:lnTo>
                  <a:lnTo>
                    <a:pt x="24" y="330"/>
                  </a:lnTo>
                  <a:lnTo>
                    <a:pt x="42" y="336"/>
                  </a:lnTo>
                  <a:lnTo>
                    <a:pt x="54" y="348"/>
                  </a:lnTo>
                  <a:lnTo>
                    <a:pt x="54" y="390"/>
                  </a:lnTo>
                  <a:lnTo>
                    <a:pt x="60" y="390"/>
                  </a:lnTo>
                  <a:lnTo>
                    <a:pt x="66" y="396"/>
                  </a:lnTo>
                  <a:lnTo>
                    <a:pt x="90" y="408"/>
                  </a:lnTo>
                  <a:lnTo>
                    <a:pt x="96" y="420"/>
                  </a:lnTo>
                  <a:lnTo>
                    <a:pt x="102" y="426"/>
                  </a:lnTo>
                  <a:lnTo>
                    <a:pt x="108" y="450"/>
                  </a:lnTo>
                  <a:lnTo>
                    <a:pt x="114" y="492"/>
                  </a:lnTo>
                  <a:lnTo>
                    <a:pt x="126" y="540"/>
                  </a:lnTo>
                  <a:lnTo>
                    <a:pt x="138" y="570"/>
                  </a:lnTo>
                  <a:lnTo>
                    <a:pt x="144" y="564"/>
                  </a:lnTo>
                  <a:lnTo>
                    <a:pt x="156" y="564"/>
                  </a:lnTo>
                  <a:lnTo>
                    <a:pt x="186" y="534"/>
                  </a:lnTo>
                  <a:lnTo>
                    <a:pt x="186" y="510"/>
                  </a:lnTo>
                  <a:lnTo>
                    <a:pt x="174" y="486"/>
                  </a:lnTo>
                  <a:lnTo>
                    <a:pt x="174" y="468"/>
                  </a:lnTo>
                  <a:lnTo>
                    <a:pt x="192" y="450"/>
                  </a:lnTo>
                  <a:lnTo>
                    <a:pt x="198" y="450"/>
                  </a:lnTo>
                  <a:lnTo>
                    <a:pt x="204" y="438"/>
                  </a:lnTo>
                  <a:lnTo>
                    <a:pt x="210" y="432"/>
                  </a:lnTo>
                  <a:lnTo>
                    <a:pt x="216" y="420"/>
                  </a:lnTo>
                  <a:lnTo>
                    <a:pt x="222" y="414"/>
                  </a:lnTo>
                  <a:lnTo>
                    <a:pt x="234" y="408"/>
                  </a:lnTo>
                  <a:lnTo>
                    <a:pt x="246" y="408"/>
                  </a:lnTo>
                  <a:lnTo>
                    <a:pt x="270" y="396"/>
                  </a:lnTo>
                  <a:lnTo>
                    <a:pt x="276" y="390"/>
                  </a:lnTo>
                  <a:lnTo>
                    <a:pt x="276" y="384"/>
                  </a:lnTo>
                  <a:lnTo>
                    <a:pt x="264" y="372"/>
                  </a:lnTo>
                  <a:lnTo>
                    <a:pt x="258" y="372"/>
                  </a:lnTo>
                  <a:lnTo>
                    <a:pt x="264" y="330"/>
                  </a:lnTo>
                  <a:lnTo>
                    <a:pt x="252" y="330"/>
                  </a:lnTo>
                  <a:lnTo>
                    <a:pt x="240" y="300"/>
                  </a:lnTo>
                  <a:lnTo>
                    <a:pt x="228" y="294"/>
                  </a:lnTo>
                  <a:lnTo>
                    <a:pt x="222" y="306"/>
                  </a:lnTo>
                  <a:lnTo>
                    <a:pt x="216" y="294"/>
                  </a:lnTo>
                  <a:lnTo>
                    <a:pt x="198" y="294"/>
                  </a:lnTo>
                  <a:lnTo>
                    <a:pt x="186" y="288"/>
                  </a:lnTo>
                  <a:lnTo>
                    <a:pt x="180" y="282"/>
                  </a:lnTo>
                  <a:lnTo>
                    <a:pt x="168" y="276"/>
                  </a:lnTo>
                  <a:lnTo>
                    <a:pt x="168" y="246"/>
                  </a:lnTo>
                  <a:lnTo>
                    <a:pt x="174" y="240"/>
                  </a:lnTo>
                  <a:lnTo>
                    <a:pt x="180" y="240"/>
                  </a:lnTo>
                  <a:lnTo>
                    <a:pt x="234" y="186"/>
                  </a:lnTo>
                  <a:lnTo>
                    <a:pt x="240" y="174"/>
                  </a:lnTo>
                  <a:lnTo>
                    <a:pt x="240" y="156"/>
                  </a:lnTo>
                  <a:lnTo>
                    <a:pt x="234" y="144"/>
                  </a:lnTo>
                  <a:lnTo>
                    <a:pt x="216" y="126"/>
                  </a:lnTo>
                  <a:lnTo>
                    <a:pt x="204" y="120"/>
                  </a:lnTo>
                  <a:lnTo>
                    <a:pt x="198" y="120"/>
                  </a:lnTo>
                  <a:lnTo>
                    <a:pt x="198" y="102"/>
                  </a:lnTo>
                  <a:lnTo>
                    <a:pt x="204" y="90"/>
                  </a:lnTo>
                  <a:lnTo>
                    <a:pt x="204" y="78"/>
                  </a:lnTo>
                  <a:lnTo>
                    <a:pt x="210" y="72"/>
                  </a:lnTo>
                  <a:lnTo>
                    <a:pt x="222" y="66"/>
                  </a:lnTo>
                  <a:lnTo>
                    <a:pt x="228" y="60"/>
                  </a:lnTo>
                  <a:lnTo>
                    <a:pt x="234" y="48"/>
                  </a:lnTo>
                  <a:lnTo>
                    <a:pt x="234" y="36"/>
                  </a:lnTo>
                  <a:lnTo>
                    <a:pt x="240" y="30"/>
                  </a:lnTo>
                  <a:lnTo>
                    <a:pt x="240" y="18"/>
                  </a:lnTo>
                  <a:lnTo>
                    <a:pt x="228" y="18"/>
                  </a:lnTo>
                  <a:lnTo>
                    <a:pt x="222" y="30"/>
                  </a:lnTo>
                  <a:lnTo>
                    <a:pt x="210" y="36"/>
                  </a:lnTo>
                  <a:lnTo>
                    <a:pt x="204" y="48"/>
                  </a:lnTo>
                  <a:lnTo>
                    <a:pt x="192" y="60"/>
                  </a:lnTo>
                  <a:lnTo>
                    <a:pt x="186" y="60"/>
                  </a:lnTo>
                  <a:lnTo>
                    <a:pt x="174" y="54"/>
                  </a:lnTo>
                  <a:lnTo>
                    <a:pt x="162" y="42"/>
                  </a:lnTo>
                  <a:lnTo>
                    <a:pt x="174" y="30"/>
                  </a:lnTo>
                  <a:lnTo>
                    <a:pt x="174" y="24"/>
                  </a:lnTo>
                  <a:lnTo>
                    <a:pt x="180" y="12"/>
                  </a:lnTo>
                  <a:lnTo>
                    <a:pt x="168" y="0"/>
                  </a:lnTo>
                  <a:lnTo>
                    <a:pt x="138" y="0"/>
                  </a:lnTo>
                  <a:lnTo>
                    <a:pt x="126" y="6"/>
                  </a:lnTo>
                  <a:lnTo>
                    <a:pt x="108" y="12"/>
                  </a:lnTo>
                  <a:lnTo>
                    <a:pt x="96" y="18"/>
                  </a:lnTo>
                  <a:lnTo>
                    <a:pt x="84" y="30"/>
                  </a:lnTo>
                  <a:lnTo>
                    <a:pt x="84" y="42"/>
                  </a:lnTo>
                  <a:lnTo>
                    <a:pt x="42" y="60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25" name="Tschechien" descr="© INSCALE GmbH, 05.05.2010&#10;http://www.presentationload.com/">
              <a:extLst>
                <a:ext uri="{FF2B5EF4-FFF2-40B4-BE49-F238E27FC236}">
                  <a16:creationId xmlns:a16="http://schemas.microsoft.com/office/drawing/2014/main" id="{75661808-E3C5-4DB9-BB14-3BA5CCB056D2}"/>
                </a:ext>
              </a:extLst>
            </p:cNvPr>
            <p:cNvSpPr>
              <a:spLocks/>
            </p:cNvSpPr>
            <p:nvPr/>
          </p:nvSpPr>
          <p:spPr bwMode="gray">
            <a:xfrm>
              <a:off x="4463347" y="2625021"/>
              <a:ext cx="167778" cy="76834"/>
            </a:xfrm>
            <a:custGeom>
              <a:avLst/>
              <a:gdLst>
                <a:gd name="T0" fmla="*/ 2147483647 w 420"/>
                <a:gd name="T1" fmla="*/ 2147483647 h 192"/>
                <a:gd name="T2" fmla="*/ 2147483647 w 420"/>
                <a:gd name="T3" fmla="*/ 2147483647 h 192"/>
                <a:gd name="T4" fmla="*/ 2147483647 w 420"/>
                <a:gd name="T5" fmla="*/ 2147483647 h 192"/>
                <a:gd name="T6" fmla="*/ 2147483647 w 420"/>
                <a:gd name="T7" fmla="*/ 2147483647 h 192"/>
                <a:gd name="T8" fmla="*/ 2147483647 w 420"/>
                <a:gd name="T9" fmla="*/ 2147483647 h 192"/>
                <a:gd name="T10" fmla="*/ 2147483647 w 420"/>
                <a:gd name="T11" fmla="*/ 2147483647 h 192"/>
                <a:gd name="T12" fmla="*/ 2147483647 w 420"/>
                <a:gd name="T13" fmla="*/ 2147483647 h 192"/>
                <a:gd name="T14" fmla="*/ 2147483647 w 420"/>
                <a:gd name="T15" fmla="*/ 2147483647 h 192"/>
                <a:gd name="T16" fmla="*/ 2147483647 w 420"/>
                <a:gd name="T17" fmla="*/ 2147483647 h 192"/>
                <a:gd name="T18" fmla="*/ 2147483647 w 420"/>
                <a:gd name="T19" fmla="*/ 2147483647 h 192"/>
                <a:gd name="T20" fmla="*/ 2147483647 w 420"/>
                <a:gd name="T21" fmla="*/ 2147483647 h 192"/>
                <a:gd name="T22" fmla="*/ 2147483647 w 420"/>
                <a:gd name="T23" fmla="*/ 2147483647 h 192"/>
                <a:gd name="T24" fmla="*/ 2147483647 w 420"/>
                <a:gd name="T25" fmla="*/ 2147483647 h 192"/>
                <a:gd name="T26" fmla="*/ 2147483647 w 420"/>
                <a:gd name="T27" fmla="*/ 2147483647 h 192"/>
                <a:gd name="T28" fmla="*/ 2147483647 w 420"/>
                <a:gd name="T29" fmla="*/ 0 h 192"/>
                <a:gd name="T30" fmla="*/ 2147483647 w 420"/>
                <a:gd name="T31" fmla="*/ 2147483647 h 192"/>
                <a:gd name="T32" fmla="*/ 2147483647 w 420"/>
                <a:gd name="T33" fmla="*/ 0 h 192"/>
                <a:gd name="T34" fmla="*/ 2147483647 w 420"/>
                <a:gd name="T35" fmla="*/ 2147483647 h 192"/>
                <a:gd name="T36" fmla="*/ 2147483647 w 420"/>
                <a:gd name="T37" fmla="*/ 2147483647 h 192"/>
                <a:gd name="T38" fmla="*/ 2147483647 w 420"/>
                <a:gd name="T39" fmla="*/ 2147483647 h 192"/>
                <a:gd name="T40" fmla="*/ 2147483647 w 420"/>
                <a:gd name="T41" fmla="*/ 2147483647 h 192"/>
                <a:gd name="T42" fmla="*/ 2147483647 w 420"/>
                <a:gd name="T43" fmla="*/ 2147483647 h 192"/>
                <a:gd name="T44" fmla="*/ 2147483647 w 420"/>
                <a:gd name="T45" fmla="*/ 2147483647 h 192"/>
                <a:gd name="T46" fmla="*/ 2147483647 w 420"/>
                <a:gd name="T47" fmla="*/ 2147483647 h 192"/>
                <a:gd name="T48" fmla="*/ 2147483647 w 420"/>
                <a:gd name="T49" fmla="*/ 2147483647 h 192"/>
                <a:gd name="T50" fmla="*/ 2147483647 w 420"/>
                <a:gd name="T51" fmla="*/ 2147483647 h 192"/>
                <a:gd name="T52" fmla="*/ 0 w 420"/>
                <a:gd name="T53" fmla="*/ 2147483647 h 192"/>
                <a:gd name="T54" fmla="*/ 2147483647 w 420"/>
                <a:gd name="T55" fmla="*/ 2147483647 h 192"/>
                <a:gd name="T56" fmla="*/ 2147483647 w 420"/>
                <a:gd name="T57" fmla="*/ 2147483647 h 192"/>
                <a:gd name="T58" fmla="*/ 2147483647 w 420"/>
                <a:gd name="T59" fmla="*/ 2147483647 h 192"/>
                <a:gd name="T60" fmla="*/ 2147483647 w 420"/>
                <a:gd name="T61" fmla="*/ 2147483647 h 192"/>
                <a:gd name="T62" fmla="*/ 2147483647 w 420"/>
                <a:gd name="T63" fmla="*/ 2147483647 h 192"/>
                <a:gd name="T64" fmla="*/ 2147483647 w 420"/>
                <a:gd name="T65" fmla="*/ 2147483647 h 192"/>
                <a:gd name="T66" fmla="*/ 2147483647 w 420"/>
                <a:gd name="T67" fmla="*/ 2147483647 h 192"/>
                <a:gd name="T68" fmla="*/ 2147483647 w 420"/>
                <a:gd name="T69" fmla="*/ 2147483647 h 192"/>
                <a:gd name="T70" fmla="*/ 2147483647 w 420"/>
                <a:gd name="T71" fmla="*/ 2147483647 h 192"/>
                <a:gd name="T72" fmla="*/ 2147483647 w 420"/>
                <a:gd name="T73" fmla="*/ 2147483647 h 192"/>
                <a:gd name="T74" fmla="*/ 2147483647 w 420"/>
                <a:gd name="T75" fmla="*/ 2147483647 h 192"/>
                <a:gd name="T76" fmla="*/ 2147483647 w 420"/>
                <a:gd name="T77" fmla="*/ 2147483647 h 192"/>
                <a:gd name="T78" fmla="*/ 2147483647 w 420"/>
                <a:gd name="T79" fmla="*/ 2147483647 h 192"/>
                <a:gd name="T80" fmla="*/ 2147483647 w 420"/>
                <a:gd name="T81" fmla="*/ 2147483647 h 192"/>
                <a:gd name="T82" fmla="*/ 2147483647 w 420"/>
                <a:gd name="T83" fmla="*/ 2147483647 h 192"/>
                <a:gd name="T84" fmla="*/ 2147483647 w 420"/>
                <a:gd name="T85" fmla="*/ 2147483647 h 192"/>
                <a:gd name="T86" fmla="*/ 2147483647 w 420"/>
                <a:gd name="T87" fmla="*/ 2147483647 h 192"/>
                <a:gd name="T88" fmla="*/ 2147483647 w 420"/>
                <a:gd name="T89" fmla="*/ 2147483647 h 192"/>
                <a:gd name="T90" fmla="*/ 2147483647 w 420"/>
                <a:gd name="T91" fmla="*/ 2147483647 h 192"/>
                <a:gd name="T92" fmla="*/ 2147483647 w 420"/>
                <a:gd name="T93" fmla="*/ 2147483647 h 192"/>
                <a:gd name="T94" fmla="*/ 2147483647 w 420"/>
                <a:gd name="T95" fmla="*/ 2147483647 h 192"/>
                <a:gd name="T96" fmla="*/ 2147483647 w 420"/>
                <a:gd name="T97" fmla="*/ 2147483647 h 192"/>
                <a:gd name="T98" fmla="*/ 2147483647 w 420"/>
                <a:gd name="T99" fmla="*/ 2147483647 h 192"/>
                <a:gd name="T100" fmla="*/ 2147483647 w 420"/>
                <a:gd name="T101" fmla="*/ 2147483647 h 192"/>
                <a:gd name="T102" fmla="*/ 2147483647 w 420"/>
                <a:gd name="T103" fmla="*/ 2147483647 h 192"/>
                <a:gd name="T104" fmla="*/ 2147483647 w 420"/>
                <a:gd name="T105" fmla="*/ 2147483647 h 19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420"/>
                <a:gd name="T160" fmla="*/ 0 h 192"/>
                <a:gd name="T161" fmla="*/ 420 w 420"/>
                <a:gd name="T162" fmla="*/ 192 h 19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420" h="192">
                  <a:moveTo>
                    <a:pt x="408" y="108"/>
                  </a:moveTo>
                  <a:lnTo>
                    <a:pt x="402" y="96"/>
                  </a:lnTo>
                  <a:lnTo>
                    <a:pt x="402" y="90"/>
                  </a:lnTo>
                  <a:lnTo>
                    <a:pt x="390" y="84"/>
                  </a:lnTo>
                  <a:lnTo>
                    <a:pt x="372" y="84"/>
                  </a:lnTo>
                  <a:lnTo>
                    <a:pt x="372" y="78"/>
                  </a:lnTo>
                  <a:lnTo>
                    <a:pt x="366" y="72"/>
                  </a:lnTo>
                  <a:lnTo>
                    <a:pt x="360" y="84"/>
                  </a:lnTo>
                  <a:lnTo>
                    <a:pt x="354" y="78"/>
                  </a:lnTo>
                  <a:lnTo>
                    <a:pt x="348" y="66"/>
                  </a:lnTo>
                  <a:lnTo>
                    <a:pt x="342" y="60"/>
                  </a:lnTo>
                  <a:lnTo>
                    <a:pt x="324" y="60"/>
                  </a:lnTo>
                  <a:lnTo>
                    <a:pt x="330" y="54"/>
                  </a:lnTo>
                  <a:lnTo>
                    <a:pt x="312" y="54"/>
                  </a:lnTo>
                  <a:lnTo>
                    <a:pt x="300" y="60"/>
                  </a:lnTo>
                  <a:lnTo>
                    <a:pt x="294" y="60"/>
                  </a:lnTo>
                  <a:lnTo>
                    <a:pt x="294" y="66"/>
                  </a:lnTo>
                  <a:lnTo>
                    <a:pt x="276" y="66"/>
                  </a:lnTo>
                  <a:lnTo>
                    <a:pt x="270" y="60"/>
                  </a:lnTo>
                  <a:lnTo>
                    <a:pt x="264" y="60"/>
                  </a:lnTo>
                  <a:lnTo>
                    <a:pt x="264" y="48"/>
                  </a:lnTo>
                  <a:lnTo>
                    <a:pt x="252" y="42"/>
                  </a:lnTo>
                  <a:lnTo>
                    <a:pt x="264" y="36"/>
                  </a:lnTo>
                  <a:lnTo>
                    <a:pt x="258" y="30"/>
                  </a:lnTo>
                  <a:lnTo>
                    <a:pt x="234" y="30"/>
                  </a:lnTo>
                  <a:lnTo>
                    <a:pt x="234" y="24"/>
                  </a:lnTo>
                  <a:lnTo>
                    <a:pt x="228" y="24"/>
                  </a:lnTo>
                  <a:lnTo>
                    <a:pt x="216" y="18"/>
                  </a:lnTo>
                  <a:lnTo>
                    <a:pt x="198" y="18"/>
                  </a:lnTo>
                  <a:lnTo>
                    <a:pt x="192" y="0"/>
                  </a:lnTo>
                  <a:lnTo>
                    <a:pt x="174" y="0"/>
                  </a:lnTo>
                  <a:lnTo>
                    <a:pt x="162" y="12"/>
                  </a:lnTo>
                  <a:lnTo>
                    <a:pt x="156" y="12"/>
                  </a:lnTo>
                  <a:lnTo>
                    <a:pt x="144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126" y="12"/>
                  </a:lnTo>
                  <a:lnTo>
                    <a:pt x="126" y="18"/>
                  </a:lnTo>
                  <a:lnTo>
                    <a:pt x="108" y="18"/>
                  </a:lnTo>
                  <a:lnTo>
                    <a:pt x="108" y="24"/>
                  </a:lnTo>
                  <a:lnTo>
                    <a:pt x="84" y="24"/>
                  </a:lnTo>
                  <a:lnTo>
                    <a:pt x="84" y="30"/>
                  </a:lnTo>
                  <a:lnTo>
                    <a:pt x="66" y="36"/>
                  </a:lnTo>
                  <a:lnTo>
                    <a:pt x="54" y="48"/>
                  </a:lnTo>
                  <a:lnTo>
                    <a:pt x="42" y="42"/>
                  </a:lnTo>
                  <a:lnTo>
                    <a:pt x="36" y="42"/>
                  </a:lnTo>
                  <a:lnTo>
                    <a:pt x="30" y="48"/>
                  </a:lnTo>
                  <a:lnTo>
                    <a:pt x="30" y="54"/>
                  </a:lnTo>
                  <a:lnTo>
                    <a:pt x="18" y="54"/>
                  </a:lnTo>
                  <a:lnTo>
                    <a:pt x="18" y="60"/>
                  </a:lnTo>
                  <a:lnTo>
                    <a:pt x="6" y="60"/>
                  </a:lnTo>
                  <a:lnTo>
                    <a:pt x="6" y="54"/>
                  </a:lnTo>
                  <a:lnTo>
                    <a:pt x="0" y="54"/>
                  </a:lnTo>
                  <a:lnTo>
                    <a:pt x="0" y="66"/>
                  </a:lnTo>
                  <a:lnTo>
                    <a:pt x="6" y="72"/>
                  </a:lnTo>
                  <a:lnTo>
                    <a:pt x="12" y="72"/>
                  </a:lnTo>
                  <a:lnTo>
                    <a:pt x="24" y="84"/>
                  </a:lnTo>
                  <a:lnTo>
                    <a:pt x="18" y="90"/>
                  </a:lnTo>
                  <a:lnTo>
                    <a:pt x="12" y="90"/>
                  </a:lnTo>
                  <a:lnTo>
                    <a:pt x="12" y="96"/>
                  </a:lnTo>
                  <a:lnTo>
                    <a:pt x="24" y="108"/>
                  </a:lnTo>
                  <a:lnTo>
                    <a:pt x="30" y="120"/>
                  </a:lnTo>
                  <a:lnTo>
                    <a:pt x="36" y="120"/>
                  </a:lnTo>
                  <a:lnTo>
                    <a:pt x="36" y="126"/>
                  </a:lnTo>
                  <a:lnTo>
                    <a:pt x="48" y="132"/>
                  </a:lnTo>
                  <a:lnTo>
                    <a:pt x="60" y="132"/>
                  </a:lnTo>
                  <a:lnTo>
                    <a:pt x="66" y="144"/>
                  </a:lnTo>
                  <a:lnTo>
                    <a:pt x="72" y="144"/>
                  </a:lnTo>
                  <a:lnTo>
                    <a:pt x="78" y="156"/>
                  </a:lnTo>
                  <a:lnTo>
                    <a:pt x="90" y="156"/>
                  </a:lnTo>
                  <a:lnTo>
                    <a:pt x="96" y="162"/>
                  </a:lnTo>
                  <a:lnTo>
                    <a:pt x="102" y="162"/>
                  </a:lnTo>
                  <a:lnTo>
                    <a:pt x="102" y="174"/>
                  </a:lnTo>
                  <a:lnTo>
                    <a:pt x="120" y="192"/>
                  </a:lnTo>
                  <a:lnTo>
                    <a:pt x="132" y="192"/>
                  </a:lnTo>
                  <a:lnTo>
                    <a:pt x="144" y="186"/>
                  </a:lnTo>
                  <a:lnTo>
                    <a:pt x="150" y="186"/>
                  </a:lnTo>
                  <a:lnTo>
                    <a:pt x="162" y="192"/>
                  </a:lnTo>
                  <a:lnTo>
                    <a:pt x="162" y="174"/>
                  </a:lnTo>
                  <a:lnTo>
                    <a:pt x="168" y="174"/>
                  </a:lnTo>
                  <a:lnTo>
                    <a:pt x="174" y="162"/>
                  </a:lnTo>
                  <a:lnTo>
                    <a:pt x="180" y="156"/>
                  </a:lnTo>
                  <a:lnTo>
                    <a:pt x="198" y="156"/>
                  </a:lnTo>
                  <a:lnTo>
                    <a:pt x="210" y="162"/>
                  </a:lnTo>
                  <a:lnTo>
                    <a:pt x="222" y="174"/>
                  </a:lnTo>
                  <a:lnTo>
                    <a:pt x="234" y="168"/>
                  </a:lnTo>
                  <a:lnTo>
                    <a:pt x="246" y="180"/>
                  </a:lnTo>
                  <a:lnTo>
                    <a:pt x="258" y="174"/>
                  </a:lnTo>
                  <a:lnTo>
                    <a:pt x="264" y="168"/>
                  </a:lnTo>
                  <a:lnTo>
                    <a:pt x="276" y="168"/>
                  </a:lnTo>
                  <a:lnTo>
                    <a:pt x="282" y="174"/>
                  </a:lnTo>
                  <a:lnTo>
                    <a:pt x="288" y="174"/>
                  </a:lnTo>
                  <a:lnTo>
                    <a:pt x="300" y="180"/>
                  </a:lnTo>
                  <a:lnTo>
                    <a:pt x="306" y="174"/>
                  </a:lnTo>
                  <a:lnTo>
                    <a:pt x="324" y="174"/>
                  </a:lnTo>
                  <a:lnTo>
                    <a:pt x="330" y="168"/>
                  </a:lnTo>
                  <a:lnTo>
                    <a:pt x="330" y="174"/>
                  </a:lnTo>
                  <a:lnTo>
                    <a:pt x="348" y="174"/>
                  </a:lnTo>
                  <a:lnTo>
                    <a:pt x="360" y="168"/>
                  </a:lnTo>
                  <a:lnTo>
                    <a:pt x="366" y="162"/>
                  </a:lnTo>
                  <a:lnTo>
                    <a:pt x="378" y="156"/>
                  </a:lnTo>
                  <a:lnTo>
                    <a:pt x="378" y="132"/>
                  </a:lnTo>
                  <a:lnTo>
                    <a:pt x="402" y="126"/>
                  </a:lnTo>
                  <a:lnTo>
                    <a:pt x="420" y="114"/>
                  </a:lnTo>
                  <a:lnTo>
                    <a:pt x="414" y="108"/>
                  </a:lnTo>
                  <a:lnTo>
                    <a:pt x="408" y="108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26" name="Togo" descr="© INSCALE GmbH, 05.05.2010&#10;http://www.presentationload.com/">
              <a:extLst>
                <a:ext uri="{FF2B5EF4-FFF2-40B4-BE49-F238E27FC236}">
                  <a16:creationId xmlns:a16="http://schemas.microsoft.com/office/drawing/2014/main" id="{BC0ADF16-E719-4DE6-A443-6FFEA5F10009}"/>
                </a:ext>
              </a:extLst>
            </p:cNvPr>
            <p:cNvSpPr>
              <a:spLocks/>
            </p:cNvSpPr>
            <p:nvPr/>
          </p:nvSpPr>
          <p:spPr bwMode="gray">
            <a:xfrm>
              <a:off x="4124655" y="3898256"/>
              <a:ext cx="56449" cy="159938"/>
            </a:xfrm>
            <a:custGeom>
              <a:avLst/>
              <a:gdLst>
                <a:gd name="T0" fmla="*/ 2147483647 w 138"/>
                <a:gd name="T1" fmla="*/ 2147483647 h 402"/>
                <a:gd name="T2" fmla="*/ 2147483647 w 138"/>
                <a:gd name="T3" fmla="*/ 2147483647 h 402"/>
                <a:gd name="T4" fmla="*/ 2147483647 w 138"/>
                <a:gd name="T5" fmla="*/ 2147483647 h 402"/>
                <a:gd name="T6" fmla="*/ 2147483647 w 138"/>
                <a:gd name="T7" fmla="*/ 2147483647 h 402"/>
                <a:gd name="T8" fmla="*/ 2147483647 w 138"/>
                <a:gd name="T9" fmla="*/ 2147483647 h 402"/>
                <a:gd name="T10" fmla="*/ 2147483647 w 138"/>
                <a:gd name="T11" fmla="*/ 2147483647 h 402"/>
                <a:gd name="T12" fmla="*/ 2147483647 w 138"/>
                <a:gd name="T13" fmla="*/ 2147483647 h 402"/>
                <a:gd name="T14" fmla="*/ 2147483647 w 138"/>
                <a:gd name="T15" fmla="*/ 2147483647 h 402"/>
                <a:gd name="T16" fmla="*/ 2147483647 w 138"/>
                <a:gd name="T17" fmla="*/ 2147483647 h 402"/>
                <a:gd name="T18" fmla="*/ 2147483647 w 138"/>
                <a:gd name="T19" fmla="*/ 2147483647 h 402"/>
                <a:gd name="T20" fmla="*/ 2147483647 w 138"/>
                <a:gd name="T21" fmla="*/ 2147483647 h 402"/>
                <a:gd name="T22" fmla="*/ 2147483647 w 138"/>
                <a:gd name="T23" fmla="*/ 2147483647 h 402"/>
                <a:gd name="T24" fmla="*/ 2147483647 w 138"/>
                <a:gd name="T25" fmla="*/ 2147483647 h 402"/>
                <a:gd name="T26" fmla="*/ 2147483647 w 138"/>
                <a:gd name="T27" fmla="*/ 2147483647 h 402"/>
                <a:gd name="T28" fmla="*/ 2147483647 w 138"/>
                <a:gd name="T29" fmla="*/ 2147483647 h 402"/>
                <a:gd name="T30" fmla="*/ 2147483647 w 138"/>
                <a:gd name="T31" fmla="*/ 2147483647 h 402"/>
                <a:gd name="T32" fmla="*/ 2147483647 w 138"/>
                <a:gd name="T33" fmla="*/ 0 h 402"/>
                <a:gd name="T34" fmla="*/ 2147483647 w 138"/>
                <a:gd name="T35" fmla="*/ 0 h 402"/>
                <a:gd name="T36" fmla="*/ 2147483647 w 138"/>
                <a:gd name="T37" fmla="*/ 2147483647 h 402"/>
                <a:gd name="T38" fmla="*/ 0 w 138"/>
                <a:gd name="T39" fmla="*/ 2147483647 h 402"/>
                <a:gd name="T40" fmla="*/ 2147483647 w 138"/>
                <a:gd name="T41" fmla="*/ 2147483647 h 402"/>
                <a:gd name="T42" fmla="*/ 2147483647 w 138"/>
                <a:gd name="T43" fmla="*/ 2147483647 h 402"/>
                <a:gd name="T44" fmla="*/ 2147483647 w 138"/>
                <a:gd name="T45" fmla="*/ 2147483647 h 402"/>
                <a:gd name="T46" fmla="*/ 2147483647 w 138"/>
                <a:gd name="T47" fmla="*/ 2147483647 h 402"/>
                <a:gd name="T48" fmla="*/ 2147483647 w 138"/>
                <a:gd name="T49" fmla="*/ 2147483647 h 402"/>
                <a:gd name="T50" fmla="*/ 2147483647 w 138"/>
                <a:gd name="T51" fmla="*/ 2147483647 h 402"/>
                <a:gd name="T52" fmla="*/ 2147483647 w 138"/>
                <a:gd name="T53" fmla="*/ 2147483647 h 402"/>
                <a:gd name="T54" fmla="*/ 2147483647 w 138"/>
                <a:gd name="T55" fmla="*/ 2147483647 h 402"/>
                <a:gd name="T56" fmla="*/ 2147483647 w 138"/>
                <a:gd name="T57" fmla="*/ 2147483647 h 402"/>
                <a:gd name="T58" fmla="*/ 2147483647 w 138"/>
                <a:gd name="T59" fmla="*/ 2147483647 h 402"/>
                <a:gd name="T60" fmla="*/ 2147483647 w 138"/>
                <a:gd name="T61" fmla="*/ 2147483647 h 402"/>
                <a:gd name="T62" fmla="*/ 2147483647 w 138"/>
                <a:gd name="T63" fmla="*/ 2147483647 h 402"/>
                <a:gd name="T64" fmla="*/ 2147483647 w 138"/>
                <a:gd name="T65" fmla="*/ 2147483647 h 402"/>
                <a:gd name="T66" fmla="*/ 2147483647 w 138"/>
                <a:gd name="T67" fmla="*/ 2147483647 h 402"/>
                <a:gd name="T68" fmla="*/ 2147483647 w 138"/>
                <a:gd name="T69" fmla="*/ 2147483647 h 402"/>
                <a:gd name="T70" fmla="*/ 2147483647 w 138"/>
                <a:gd name="T71" fmla="*/ 2147483647 h 402"/>
                <a:gd name="T72" fmla="*/ 2147483647 w 138"/>
                <a:gd name="T73" fmla="*/ 2147483647 h 402"/>
                <a:gd name="T74" fmla="*/ 2147483647 w 138"/>
                <a:gd name="T75" fmla="*/ 2147483647 h 402"/>
                <a:gd name="T76" fmla="*/ 2147483647 w 138"/>
                <a:gd name="T77" fmla="*/ 2147483647 h 402"/>
                <a:gd name="T78" fmla="*/ 2147483647 w 138"/>
                <a:gd name="T79" fmla="*/ 2147483647 h 402"/>
                <a:gd name="T80" fmla="*/ 2147483647 w 138"/>
                <a:gd name="T81" fmla="*/ 2147483647 h 402"/>
                <a:gd name="T82" fmla="*/ 2147483647 w 138"/>
                <a:gd name="T83" fmla="*/ 2147483647 h 402"/>
                <a:gd name="T84" fmla="*/ 2147483647 w 138"/>
                <a:gd name="T85" fmla="*/ 2147483647 h 402"/>
                <a:gd name="T86" fmla="*/ 2147483647 w 138"/>
                <a:gd name="T87" fmla="*/ 2147483647 h 402"/>
                <a:gd name="T88" fmla="*/ 2147483647 w 138"/>
                <a:gd name="T89" fmla="*/ 2147483647 h 402"/>
                <a:gd name="T90" fmla="*/ 2147483647 w 138"/>
                <a:gd name="T91" fmla="*/ 2147483647 h 402"/>
                <a:gd name="T92" fmla="*/ 2147483647 w 138"/>
                <a:gd name="T93" fmla="*/ 2147483647 h 402"/>
                <a:gd name="T94" fmla="*/ 2147483647 w 138"/>
                <a:gd name="T95" fmla="*/ 2147483647 h 402"/>
                <a:gd name="T96" fmla="*/ 2147483647 w 138"/>
                <a:gd name="T97" fmla="*/ 2147483647 h 402"/>
                <a:gd name="T98" fmla="*/ 2147483647 w 138"/>
                <a:gd name="T99" fmla="*/ 2147483647 h 402"/>
                <a:gd name="T100" fmla="*/ 2147483647 w 138"/>
                <a:gd name="T101" fmla="*/ 2147483647 h 402"/>
                <a:gd name="T102" fmla="*/ 2147483647 w 138"/>
                <a:gd name="T103" fmla="*/ 2147483647 h 40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38"/>
                <a:gd name="T157" fmla="*/ 0 h 402"/>
                <a:gd name="T158" fmla="*/ 138 w 138"/>
                <a:gd name="T159" fmla="*/ 402 h 402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38" h="402">
                  <a:moveTo>
                    <a:pt x="126" y="354"/>
                  </a:moveTo>
                  <a:lnTo>
                    <a:pt x="120" y="288"/>
                  </a:lnTo>
                  <a:lnTo>
                    <a:pt x="132" y="282"/>
                  </a:lnTo>
                  <a:lnTo>
                    <a:pt x="120" y="270"/>
                  </a:lnTo>
                  <a:lnTo>
                    <a:pt x="120" y="210"/>
                  </a:lnTo>
                  <a:lnTo>
                    <a:pt x="132" y="198"/>
                  </a:lnTo>
                  <a:lnTo>
                    <a:pt x="126" y="186"/>
                  </a:lnTo>
                  <a:lnTo>
                    <a:pt x="126" y="156"/>
                  </a:lnTo>
                  <a:lnTo>
                    <a:pt x="120" y="144"/>
                  </a:lnTo>
                  <a:lnTo>
                    <a:pt x="108" y="132"/>
                  </a:lnTo>
                  <a:lnTo>
                    <a:pt x="108" y="90"/>
                  </a:lnTo>
                  <a:lnTo>
                    <a:pt x="78" y="60"/>
                  </a:lnTo>
                  <a:lnTo>
                    <a:pt x="66" y="54"/>
                  </a:lnTo>
                  <a:lnTo>
                    <a:pt x="66" y="24"/>
                  </a:lnTo>
                  <a:lnTo>
                    <a:pt x="72" y="6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2" y="0"/>
                  </a:lnTo>
                  <a:lnTo>
                    <a:pt x="12" y="18"/>
                  </a:lnTo>
                  <a:lnTo>
                    <a:pt x="0" y="30"/>
                  </a:lnTo>
                  <a:lnTo>
                    <a:pt x="36" y="54"/>
                  </a:lnTo>
                  <a:lnTo>
                    <a:pt x="24" y="132"/>
                  </a:lnTo>
                  <a:lnTo>
                    <a:pt x="36" y="120"/>
                  </a:lnTo>
                  <a:lnTo>
                    <a:pt x="42" y="120"/>
                  </a:lnTo>
                  <a:lnTo>
                    <a:pt x="48" y="126"/>
                  </a:lnTo>
                  <a:lnTo>
                    <a:pt x="48" y="150"/>
                  </a:lnTo>
                  <a:lnTo>
                    <a:pt x="42" y="162"/>
                  </a:lnTo>
                  <a:lnTo>
                    <a:pt x="54" y="174"/>
                  </a:lnTo>
                  <a:lnTo>
                    <a:pt x="54" y="180"/>
                  </a:lnTo>
                  <a:lnTo>
                    <a:pt x="48" y="180"/>
                  </a:lnTo>
                  <a:lnTo>
                    <a:pt x="36" y="192"/>
                  </a:lnTo>
                  <a:lnTo>
                    <a:pt x="42" y="198"/>
                  </a:lnTo>
                  <a:lnTo>
                    <a:pt x="54" y="204"/>
                  </a:lnTo>
                  <a:lnTo>
                    <a:pt x="60" y="210"/>
                  </a:lnTo>
                  <a:lnTo>
                    <a:pt x="60" y="222"/>
                  </a:lnTo>
                  <a:lnTo>
                    <a:pt x="54" y="228"/>
                  </a:lnTo>
                  <a:lnTo>
                    <a:pt x="54" y="270"/>
                  </a:lnTo>
                  <a:lnTo>
                    <a:pt x="48" y="276"/>
                  </a:lnTo>
                  <a:lnTo>
                    <a:pt x="48" y="294"/>
                  </a:lnTo>
                  <a:lnTo>
                    <a:pt x="54" y="294"/>
                  </a:lnTo>
                  <a:lnTo>
                    <a:pt x="60" y="300"/>
                  </a:lnTo>
                  <a:lnTo>
                    <a:pt x="60" y="312"/>
                  </a:lnTo>
                  <a:lnTo>
                    <a:pt x="54" y="324"/>
                  </a:lnTo>
                  <a:lnTo>
                    <a:pt x="54" y="336"/>
                  </a:lnTo>
                  <a:lnTo>
                    <a:pt x="66" y="378"/>
                  </a:lnTo>
                  <a:lnTo>
                    <a:pt x="96" y="402"/>
                  </a:lnTo>
                  <a:lnTo>
                    <a:pt x="108" y="396"/>
                  </a:lnTo>
                  <a:lnTo>
                    <a:pt x="120" y="384"/>
                  </a:lnTo>
                  <a:lnTo>
                    <a:pt x="138" y="384"/>
                  </a:lnTo>
                  <a:lnTo>
                    <a:pt x="138" y="372"/>
                  </a:lnTo>
                  <a:lnTo>
                    <a:pt x="126" y="360"/>
                  </a:lnTo>
                  <a:lnTo>
                    <a:pt x="126" y="354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27" name="Thailand" descr="© INSCALE GmbH, 05.05.2010&#10;http://www.presentationload.com/">
              <a:extLst>
                <a:ext uri="{FF2B5EF4-FFF2-40B4-BE49-F238E27FC236}">
                  <a16:creationId xmlns:a16="http://schemas.microsoft.com/office/drawing/2014/main" id="{513E3C12-85E3-4AB3-98FA-FABC8ECFC7E4}"/>
                </a:ext>
              </a:extLst>
            </p:cNvPr>
            <p:cNvSpPr>
              <a:spLocks/>
            </p:cNvSpPr>
            <p:nvPr/>
          </p:nvSpPr>
          <p:spPr bwMode="gray">
            <a:xfrm>
              <a:off x="6849878" y="3598764"/>
              <a:ext cx="246179" cy="471976"/>
            </a:xfrm>
            <a:custGeom>
              <a:avLst/>
              <a:gdLst>
                <a:gd name="T0" fmla="*/ 2147483647 w 618"/>
                <a:gd name="T1" fmla="*/ 2147483647 h 1188"/>
                <a:gd name="T2" fmla="*/ 2147483647 w 618"/>
                <a:gd name="T3" fmla="*/ 2147483647 h 1188"/>
                <a:gd name="T4" fmla="*/ 2147483647 w 618"/>
                <a:gd name="T5" fmla="*/ 2147483647 h 1188"/>
                <a:gd name="T6" fmla="*/ 2147483647 w 618"/>
                <a:gd name="T7" fmla="*/ 2147483647 h 1188"/>
                <a:gd name="T8" fmla="*/ 2147483647 w 618"/>
                <a:gd name="T9" fmla="*/ 2147483647 h 1188"/>
                <a:gd name="T10" fmla="*/ 2147483647 w 618"/>
                <a:gd name="T11" fmla="*/ 2147483647 h 1188"/>
                <a:gd name="T12" fmla="*/ 2147483647 w 618"/>
                <a:gd name="T13" fmla="*/ 2147483647 h 1188"/>
                <a:gd name="T14" fmla="*/ 2147483647 w 618"/>
                <a:gd name="T15" fmla="*/ 2147483647 h 1188"/>
                <a:gd name="T16" fmla="*/ 2147483647 w 618"/>
                <a:gd name="T17" fmla="*/ 2147483647 h 1188"/>
                <a:gd name="T18" fmla="*/ 2147483647 w 618"/>
                <a:gd name="T19" fmla="*/ 2147483647 h 1188"/>
                <a:gd name="T20" fmla="*/ 2147483647 w 618"/>
                <a:gd name="T21" fmla="*/ 2147483647 h 1188"/>
                <a:gd name="T22" fmla="*/ 2147483647 w 618"/>
                <a:gd name="T23" fmla="*/ 2147483647 h 1188"/>
                <a:gd name="T24" fmla="*/ 2147483647 w 618"/>
                <a:gd name="T25" fmla="*/ 0 h 1188"/>
                <a:gd name="T26" fmla="*/ 2147483647 w 618"/>
                <a:gd name="T27" fmla="*/ 2147483647 h 1188"/>
                <a:gd name="T28" fmla="*/ 2147483647 w 618"/>
                <a:gd name="T29" fmla="*/ 2147483647 h 1188"/>
                <a:gd name="T30" fmla="*/ 2147483647 w 618"/>
                <a:gd name="T31" fmla="*/ 2147483647 h 1188"/>
                <a:gd name="T32" fmla="*/ 0 w 618"/>
                <a:gd name="T33" fmla="*/ 2147483647 h 1188"/>
                <a:gd name="T34" fmla="*/ 2147483647 w 618"/>
                <a:gd name="T35" fmla="*/ 2147483647 h 1188"/>
                <a:gd name="T36" fmla="*/ 2147483647 w 618"/>
                <a:gd name="T37" fmla="*/ 2147483647 h 1188"/>
                <a:gd name="T38" fmla="*/ 2147483647 w 618"/>
                <a:gd name="T39" fmla="*/ 2147483647 h 1188"/>
                <a:gd name="T40" fmla="*/ 2147483647 w 618"/>
                <a:gd name="T41" fmla="*/ 2147483647 h 1188"/>
                <a:gd name="T42" fmla="*/ 2147483647 w 618"/>
                <a:gd name="T43" fmla="*/ 2147483647 h 1188"/>
                <a:gd name="T44" fmla="*/ 2147483647 w 618"/>
                <a:gd name="T45" fmla="*/ 2147483647 h 1188"/>
                <a:gd name="T46" fmla="*/ 2147483647 w 618"/>
                <a:gd name="T47" fmla="*/ 2147483647 h 1188"/>
                <a:gd name="T48" fmla="*/ 2147483647 w 618"/>
                <a:gd name="T49" fmla="*/ 2147483647 h 1188"/>
                <a:gd name="T50" fmla="*/ 2147483647 w 618"/>
                <a:gd name="T51" fmla="*/ 2147483647 h 1188"/>
                <a:gd name="T52" fmla="*/ 2147483647 w 618"/>
                <a:gd name="T53" fmla="*/ 2147483647 h 1188"/>
                <a:gd name="T54" fmla="*/ 2147483647 w 618"/>
                <a:gd name="T55" fmla="*/ 2147483647 h 1188"/>
                <a:gd name="T56" fmla="*/ 2147483647 w 618"/>
                <a:gd name="T57" fmla="*/ 2147483647 h 1188"/>
                <a:gd name="T58" fmla="*/ 2147483647 w 618"/>
                <a:gd name="T59" fmla="*/ 2147483647 h 1188"/>
                <a:gd name="T60" fmla="*/ 2147483647 w 618"/>
                <a:gd name="T61" fmla="*/ 2147483647 h 1188"/>
                <a:gd name="T62" fmla="*/ 2147483647 w 618"/>
                <a:gd name="T63" fmla="*/ 2147483647 h 1188"/>
                <a:gd name="T64" fmla="*/ 2147483647 w 618"/>
                <a:gd name="T65" fmla="*/ 2147483647 h 1188"/>
                <a:gd name="T66" fmla="*/ 2147483647 w 618"/>
                <a:gd name="T67" fmla="*/ 2147483647 h 1188"/>
                <a:gd name="T68" fmla="*/ 2147483647 w 618"/>
                <a:gd name="T69" fmla="*/ 2147483647 h 1188"/>
                <a:gd name="T70" fmla="*/ 2147483647 w 618"/>
                <a:gd name="T71" fmla="*/ 2147483647 h 1188"/>
                <a:gd name="T72" fmla="*/ 2147483647 w 618"/>
                <a:gd name="T73" fmla="*/ 2147483647 h 1188"/>
                <a:gd name="T74" fmla="*/ 2147483647 w 618"/>
                <a:gd name="T75" fmla="*/ 2147483647 h 1188"/>
                <a:gd name="T76" fmla="*/ 2147483647 w 618"/>
                <a:gd name="T77" fmla="*/ 2147483647 h 1188"/>
                <a:gd name="T78" fmla="*/ 2147483647 w 618"/>
                <a:gd name="T79" fmla="*/ 2147483647 h 1188"/>
                <a:gd name="T80" fmla="*/ 2147483647 w 618"/>
                <a:gd name="T81" fmla="*/ 2147483647 h 1188"/>
                <a:gd name="T82" fmla="*/ 2147483647 w 618"/>
                <a:gd name="T83" fmla="*/ 2147483647 h 1188"/>
                <a:gd name="T84" fmla="*/ 2147483647 w 618"/>
                <a:gd name="T85" fmla="*/ 2147483647 h 1188"/>
                <a:gd name="T86" fmla="*/ 2147483647 w 618"/>
                <a:gd name="T87" fmla="*/ 2147483647 h 1188"/>
                <a:gd name="T88" fmla="*/ 2147483647 w 618"/>
                <a:gd name="T89" fmla="*/ 2147483647 h 1188"/>
                <a:gd name="T90" fmla="*/ 2147483647 w 618"/>
                <a:gd name="T91" fmla="*/ 2147483647 h 1188"/>
                <a:gd name="T92" fmla="*/ 2147483647 w 618"/>
                <a:gd name="T93" fmla="*/ 2147483647 h 1188"/>
                <a:gd name="T94" fmla="*/ 2147483647 w 618"/>
                <a:gd name="T95" fmla="*/ 2147483647 h 1188"/>
                <a:gd name="T96" fmla="*/ 2147483647 w 618"/>
                <a:gd name="T97" fmla="*/ 2147483647 h 1188"/>
                <a:gd name="T98" fmla="*/ 2147483647 w 618"/>
                <a:gd name="T99" fmla="*/ 2147483647 h 1188"/>
                <a:gd name="T100" fmla="*/ 2147483647 w 618"/>
                <a:gd name="T101" fmla="*/ 2147483647 h 1188"/>
                <a:gd name="T102" fmla="*/ 2147483647 w 618"/>
                <a:gd name="T103" fmla="*/ 2147483647 h 1188"/>
                <a:gd name="T104" fmla="*/ 2147483647 w 618"/>
                <a:gd name="T105" fmla="*/ 2147483647 h 1188"/>
                <a:gd name="T106" fmla="*/ 2147483647 w 618"/>
                <a:gd name="T107" fmla="*/ 2147483647 h 1188"/>
                <a:gd name="T108" fmla="*/ 2147483647 w 618"/>
                <a:gd name="T109" fmla="*/ 2147483647 h 1188"/>
                <a:gd name="T110" fmla="*/ 2147483647 w 618"/>
                <a:gd name="T111" fmla="*/ 2147483647 h 1188"/>
                <a:gd name="T112" fmla="*/ 2147483647 w 618"/>
                <a:gd name="T113" fmla="*/ 2147483647 h 1188"/>
                <a:gd name="T114" fmla="*/ 2147483647 w 618"/>
                <a:gd name="T115" fmla="*/ 2147483647 h 1188"/>
                <a:gd name="T116" fmla="*/ 2147483647 w 618"/>
                <a:gd name="T117" fmla="*/ 2147483647 h 118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618"/>
                <a:gd name="T178" fmla="*/ 0 h 1188"/>
                <a:gd name="T179" fmla="*/ 618 w 618"/>
                <a:gd name="T180" fmla="*/ 1188 h 118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618" h="1188">
                  <a:moveTo>
                    <a:pt x="588" y="426"/>
                  </a:moveTo>
                  <a:lnTo>
                    <a:pt x="588" y="420"/>
                  </a:lnTo>
                  <a:lnTo>
                    <a:pt x="594" y="414"/>
                  </a:lnTo>
                  <a:lnTo>
                    <a:pt x="606" y="390"/>
                  </a:lnTo>
                  <a:lnTo>
                    <a:pt x="594" y="378"/>
                  </a:lnTo>
                  <a:lnTo>
                    <a:pt x="594" y="372"/>
                  </a:lnTo>
                  <a:lnTo>
                    <a:pt x="588" y="378"/>
                  </a:lnTo>
                  <a:lnTo>
                    <a:pt x="588" y="366"/>
                  </a:lnTo>
                  <a:lnTo>
                    <a:pt x="582" y="360"/>
                  </a:lnTo>
                  <a:lnTo>
                    <a:pt x="582" y="354"/>
                  </a:lnTo>
                  <a:lnTo>
                    <a:pt x="546" y="318"/>
                  </a:lnTo>
                  <a:lnTo>
                    <a:pt x="534" y="294"/>
                  </a:lnTo>
                  <a:lnTo>
                    <a:pt x="534" y="282"/>
                  </a:lnTo>
                  <a:lnTo>
                    <a:pt x="528" y="240"/>
                  </a:lnTo>
                  <a:lnTo>
                    <a:pt x="510" y="222"/>
                  </a:lnTo>
                  <a:lnTo>
                    <a:pt x="498" y="216"/>
                  </a:lnTo>
                  <a:lnTo>
                    <a:pt x="480" y="204"/>
                  </a:lnTo>
                  <a:lnTo>
                    <a:pt x="468" y="192"/>
                  </a:lnTo>
                  <a:lnTo>
                    <a:pt x="468" y="180"/>
                  </a:lnTo>
                  <a:lnTo>
                    <a:pt x="462" y="174"/>
                  </a:lnTo>
                  <a:lnTo>
                    <a:pt x="438" y="174"/>
                  </a:lnTo>
                  <a:lnTo>
                    <a:pt x="426" y="168"/>
                  </a:lnTo>
                  <a:lnTo>
                    <a:pt x="420" y="162"/>
                  </a:lnTo>
                  <a:lnTo>
                    <a:pt x="402" y="162"/>
                  </a:lnTo>
                  <a:lnTo>
                    <a:pt x="396" y="168"/>
                  </a:lnTo>
                  <a:lnTo>
                    <a:pt x="396" y="180"/>
                  </a:lnTo>
                  <a:lnTo>
                    <a:pt x="378" y="198"/>
                  </a:lnTo>
                  <a:lnTo>
                    <a:pt x="360" y="198"/>
                  </a:lnTo>
                  <a:lnTo>
                    <a:pt x="336" y="186"/>
                  </a:lnTo>
                  <a:lnTo>
                    <a:pt x="330" y="180"/>
                  </a:lnTo>
                  <a:lnTo>
                    <a:pt x="318" y="180"/>
                  </a:lnTo>
                  <a:lnTo>
                    <a:pt x="312" y="186"/>
                  </a:lnTo>
                  <a:lnTo>
                    <a:pt x="306" y="198"/>
                  </a:lnTo>
                  <a:lnTo>
                    <a:pt x="294" y="210"/>
                  </a:lnTo>
                  <a:lnTo>
                    <a:pt x="294" y="216"/>
                  </a:lnTo>
                  <a:lnTo>
                    <a:pt x="288" y="222"/>
                  </a:lnTo>
                  <a:lnTo>
                    <a:pt x="264" y="234"/>
                  </a:lnTo>
                  <a:lnTo>
                    <a:pt x="246" y="234"/>
                  </a:lnTo>
                  <a:lnTo>
                    <a:pt x="246" y="222"/>
                  </a:lnTo>
                  <a:lnTo>
                    <a:pt x="270" y="174"/>
                  </a:lnTo>
                  <a:lnTo>
                    <a:pt x="270" y="162"/>
                  </a:lnTo>
                  <a:lnTo>
                    <a:pt x="264" y="156"/>
                  </a:lnTo>
                  <a:lnTo>
                    <a:pt x="252" y="156"/>
                  </a:lnTo>
                  <a:lnTo>
                    <a:pt x="264" y="144"/>
                  </a:lnTo>
                  <a:lnTo>
                    <a:pt x="270" y="132"/>
                  </a:lnTo>
                  <a:lnTo>
                    <a:pt x="270" y="120"/>
                  </a:lnTo>
                  <a:lnTo>
                    <a:pt x="264" y="108"/>
                  </a:lnTo>
                  <a:lnTo>
                    <a:pt x="258" y="102"/>
                  </a:lnTo>
                  <a:lnTo>
                    <a:pt x="264" y="96"/>
                  </a:lnTo>
                  <a:lnTo>
                    <a:pt x="264" y="66"/>
                  </a:lnTo>
                  <a:lnTo>
                    <a:pt x="252" y="60"/>
                  </a:lnTo>
                  <a:lnTo>
                    <a:pt x="246" y="60"/>
                  </a:lnTo>
                  <a:lnTo>
                    <a:pt x="240" y="66"/>
                  </a:lnTo>
                  <a:lnTo>
                    <a:pt x="228" y="66"/>
                  </a:lnTo>
                  <a:lnTo>
                    <a:pt x="228" y="78"/>
                  </a:lnTo>
                  <a:lnTo>
                    <a:pt x="210" y="78"/>
                  </a:lnTo>
                  <a:lnTo>
                    <a:pt x="204" y="72"/>
                  </a:lnTo>
                  <a:lnTo>
                    <a:pt x="198" y="60"/>
                  </a:lnTo>
                  <a:lnTo>
                    <a:pt x="198" y="36"/>
                  </a:lnTo>
                  <a:lnTo>
                    <a:pt x="204" y="30"/>
                  </a:lnTo>
                  <a:lnTo>
                    <a:pt x="204" y="18"/>
                  </a:lnTo>
                  <a:lnTo>
                    <a:pt x="198" y="12"/>
                  </a:lnTo>
                  <a:lnTo>
                    <a:pt x="186" y="12"/>
                  </a:lnTo>
                  <a:lnTo>
                    <a:pt x="174" y="6"/>
                  </a:lnTo>
                  <a:lnTo>
                    <a:pt x="168" y="0"/>
                  </a:lnTo>
                  <a:lnTo>
                    <a:pt x="138" y="0"/>
                  </a:lnTo>
                  <a:lnTo>
                    <a:pt x="132" y="6"/>
                  </a:lnTo>
                  <a:lnTo>
                    <a:pt x="126" y="6"/>
                  </a:lnTo>
                  <a:lnTo>
                    <a:pt x="120" y="30"/>
                  </a:lnTo>
                  <a:lnTo>
                    <a:pt x="96" y="30"/>
                  </a:lnTo>
                  <a:lnTo>
                    <a:pt x="96" y="36"/>
                  </a:lnTo>
                  <a:lnTo>
                    <a:pt x="90" y="42"/>
                  </a:lnTo>
                  <a:lnTo>
                    <a:pt x="84" y="54"/>
                  </a:lnTo>
                  <a:lnTo>
                    <a:pt x="78" y="60"/>
                  </a:lnTo>
                  <a:lnTo>
                    <a:pt x="66" y="60"/>
                  </a:lnTo>
                  <a:lnTo>
                    <a:pt x="54" y="54"/>
                  </a:lnTo>
                  <a:lnTo>
                    <a:pt x="24" y="54"/>
                  </a:lnTo>
                  <a:lnTo>
                    <a:pt x="24" y="102"/>
                  </a:lnTo>
                  <a:lnTo>
                    <a:pt x="18" y="108"/>
                  </a:lnTo>
                  <a:lnTo>
                    <a:pt x="12" y="108"/>
                  </a:lnTo>
                  <a:lnTo>
                    <a:pt x="6" y="114"/>
                  </a:lnTo>
                  <a:lnTo>
                    <a:pt x="6" y="120"/>
                  </a:lnTo>
                  <a:lnTo>
                    <a:pt x="24" y="138"/>
                  </a:lnTo>
                  <a:lnTo>
                    <a:pt x="24" y="156"/>
                  </a:lnTo>
                  <a:lnTo>
                    <a:pt x="0" y="156"/>
                  </a:lnTo>
                  <a:lnTo>
                    <a:pt x="0" y="162"/>
                  </a:lnTo>
                  <a:lnTo>
                    <a:pt x="24" y="186"/>
                  </a:lnTo>
                  <a:lnTo>
                    <a:pt x="36" y="192"/>
                  </a:lnTo>
                  <a:lnTo>
                    <a:pt x="30" y="216"/>
                  </a:lnTo>
                  <a:lnTo>
                    <a:pt x="36" y="216"/>
                  </a:lnTo>
                  <a:lnTo>
                    <a:pt x="36" y="222"/>
                  </a:lnTo>
                  <a:lnTo>
                    <a:pt x="42" y="234"/>
                  </a:lnTo>
                  <a:lnTo>
                    <a:pt x="60" y="252"/>
                  </a:lnTo>
                  <a:lnTo>
                    <a:pt x="72" y="258"/>
                  </a:lnTo>
                  <a:lnTo>
                    <a:pt x="84" y="270"/>
                  </a:lnTo>
                  <a:lnTo>
                    <a:pt x="96" y="276"/>
                  </a:lnTo>
                  <a:lnTo>
                    <a:pt x="102" y="282"/>
                  </a:lnTo>
                  <a:lnTo>
                    <a:pt x="102" y="288"/>
                  </a:lnTo>
                  <a:lnTo>
                    <a:pt x="96" y="288"/>
                  </a:lnTo>
                  <a:lnTo>
                    <a:pt x="96" y="306"/>
                  </a:lnTo>
                  <a:lnTo>
                    <a:pt x="102" y="318"/>
                  </a:lnTo>
                  <a:lnTo>
                    <a:pt x="108" y="324"/>
                  </a:lnTo>
                  <a:lnTo>
                    <a:pt x="114" y="324"/>
                  </a:lnTo>
                  <a:lnTo>
                    <a:pt x="120" y="318"/>
                  </a:lnTo>
                  <a:lnTo>
                    <a:pt x="126" y="324"/>
                  </a:lnTo>
                  <a:lnTo>
                    <a:pt x="126" y="342"/>
                  </a:lnTo>
                  <a:lnTo>
                    <a:pt x="120" y="348"/>
                  </a:lnTo>
                  <a:lnTo>
                    <a:pt x="108" y="348"/>
                  </a:lnTo>
                  <a:lnTo>
                    <a:pt x="114" y="360"/>
                  </a:lnTo>
                  <a:lnTo>
                    <a:pt x="114" y="384"/>
                  </a:lnTo>
                  <a:lnTo>
                    <a:pt x="108" y="396"/>
                  </a:lnTo>
                  <a:lnTo>
                    <a:pt x="102" y="402"/>
                  </a:lnTo>
                  <a:lnTo>
                    <a:pt x="84" y="438"/>
                  </a:lnTo>
                  <a:lnTo>
                    <a:pt x="90" y="444"/>
                  </a:lnTo>
                  <a:lnTo>
                    <a:pt x="90" y="450"/>
                  </a:lnTo>
                  <a:lnTo>
                    <a:pt x="96" y="456"/>
                  </a:lnTo>
                  <a:lnTo>
                    <a:pt x="102" y="468"/>
                  </a:lnTo>
                  <a:lnTo>
                    <a:pt x="108" y="474"/>
                  </a:lnTo>
                  <a:lnTo>
                    <a:pt x="114" y="486"/>
                  </a:lnTo>
                  <a:lnTo>
                    <a:pt x="156" y="528"/>
                  </a:lnTo>
                  <a:lnTo>
                    <a:pt x="162" y="540"/>
                  </a:lnTo>
                  <a:lnTo>
                    <a:pt x="162" y="570"/>
                  </a:lnTo>
                  <a:lnTo>
                    <a:pt x="168" y="588"/>
                  </a:lnTo>
                  <a:lnTo>
                    <a:pt x="168" y="612"/>
                  </a:lnTo>
                  <a:lnTo>
                    <a:pt x="192" y="636"/>
                  </a:lnTo>
                  <a:lnTo>
                    <a:pt x="192" y="660"/>
                  </a:lnTo>
                  <a:lnTo>
                    <a:pt x="198" y="672"/>
                  </a:lnTo>
                  <a:lnTo>
                    <a:pt x="198" y="702"/>
                  </a:lnTo>
                  <a:lnTo>
                    <a:pt x="192" y="714"/>
                  </a:lnTo>
                  <a:lnTo>
                    <a:pt x="192" y="732"/>
                  </a:lnTo>
                  <a:lnTo>
                    <a:pt x="174" y="768"/>
                  </a:lnTo>
                  <a:lnTo>
                    <a:pt x="156" y="786"/>
                  </a:lnTo>
                  <a:lnTo>
                    <a:pt x="156" y="798"/>
                  </a:lnTo>
                  <a:lnTo>
                    <a:pt x="162" y="804"/>
                  </a:lnTo>
                  <a:lnTo>
                    <a:pt x="162" y="816"/>
                  </a:lnTo>
                  <a:lnTo>
                    <a:pt x="156" y="828"/>
                  </a:lnTo>
                  <a:lnTo>
                    <a:pt x="150" y="834"/>
                  </a:lnTo>
                  <a:lnTo>
                    <a:pt x="144" y="846"/>
                  </a:lnTo>
                  <a:lnTo>
                    <a:pt x="144" y="852"/>
                  </a:lnTo>
                  <a:lnTo>
                    <a:pt x="138" y="858"/>
                  </a:lnTo>
                  <a:lnTo>
                    <a:pt x="132" y="876"/>
                  </a:lnTo>
                  <a:lnTo>
                    <a:pt x="126" y="888"/>
                  </a:lnTo>
                  <a:lnTo>
                    <a:pt x="126" y="906"/>
                  </a:lnTo>
                  <a:lnTo>
                    <a:pt x="120" y="918"/>
                  </a:lnTo>
                  <a:lnTo>
                    <a:pt x="120" y="966"/>
                  </a:lnTo>
                  <a:lnTo>
                    <a:pt x="126" y="978"/>
                  </a:lnTo>
                  <a:lnTo>
                    <a:pt x="126" y="1008"/>
                  </a:lnTo>
                  <a:lnTo>
                    <a:pt x="132" y="1014"/>
                  </a:lnTo>
                  <a:lnTo>
                    <a:pt x="132" y="1020"/>
                  </a:lnTo>
                  <a:lnTo>
                    <a:pt x="138" y="1020"/>
                  </a:lnTo>
                  <a:lnTo>
                    <a:pt x="138" y="1002"/>
                  </a:lnTo>
                  <a:lnTo>
                    <a:pt x="144" y="990"/>
                  </a:lnTo>
                  <a:lnTo>
                    <a:pt x="144" y="978"/>
                  </a:lnTo>
                  <a:lnTo>
                    <a:pt x="150" y="972"/>
                  </a:lnTo>
                  <a:lnTo>
                    <a:pt x="150" y="996"/>
                  </a:lnTo>
                  <a:lnTo>
                    <a:pt x="162" y="996"/>
                  </a:lnTo>
                  <a:lnTo>
                    <a:pt x="186" y="1020"/>
                  </a:lnTo>
                  <a:lnTo>
                    <a:pt x="192" y="1032"/>
                  </a:lnTo>
                  <a:lnTo>
                    <a:pt x="198" y="1038"/>
                  </a:lnTo>
                  <a:lnTo>
                    <a:pt x="198" y="1044"/>
                  </a:lnTo>
                  <a:lnTo>
                    <a:pt x="228" y="1074"/>
                  </a:lnTo>
                  <a:lnTo>
                    <a:pt x="228" y="1098"/>
                  </a:lnTo>
                  <a:lnTo>
                    <a:pt x="234" y="1110"/>
                  </a:lnTo>
                  <a:lnTo>
                    <a:pt x="246" y="1128"/>
                  </a:lnTo>
                  <a:lnTo>
                    <a:pt x="264" y="1146"/>
                  </a:lnTo>
                  <a:lnTo>
                    <a:pt x="270" y="1140"/>
                  </a:lnTo>
                  <a:lnTo>
                    <a:pt x="276" y="1128"/>
                  </a:lnTo>
                  <a:lnTo>
                    <a:pt x="270" y="1122"/>
                  </a:lnTo>
                  <a:lnTo>
                    <a:pt x="270" y="1110"/>
                  </a:lnTo>
                  <a:lnTo>
                    <a:pt x="276" y="1104"/>
                  </a:lnTo>
                  <a:lnTo>
                    <a:pt x="288" y="1104"/>
                  </a:lnTo>
                  <a:lnTo>
                    <a:pt x="294" y="1116"/>
                  </a:lnTo>
                  <a:lnTo>
                    <a:pt x="294" y="1122"/>
                  </a:lnTo>
                  <a:lnTo>
                    <a:pt x="312" y="1122"/>
                  </a:lnTo>
                  <a:lnTo>
                    <a:pt x="324" y="1128"/>
                  </a:lnTo>
                  <a:lnTo>
                    <a:pt x="330" y="1134"/>
                  </a:lnTo>
                  <a:lnTo>
                    <a:pt x="330" y="1146"/>
                  </a:lnTo>
                  <a:lnTo>
                    <a:pt x="342" y="1146"/>
                  </a:lnTo>
                  <a:lnTo>
                    <a:pt x="342" y="1158"/>
                  </a:lnTo>
                  <a:lnTo>
                    <a:pt x="330" y="1170"/>
                  </a:lnTo>
                  <a:lnTo>
                    <a:pt x="330" y="1176"/>
                  </a:lnTo>
                  <a:lnTo>
                    <a:pt x="336" y="1182"/>
                  </a:lnTo>
                  <a:lnTo>
                    <a:pt x="354" y="1182"/>
                  </a:lnTo>
                  <a:lnTo>
                    <a:pt x="354" y="1176"/>
                  </a:lnTo>
                  <a:lnTo>
                    <a:pt x="366" y="1176"/>
                  </a:lnTo>
                  <a:lnTo>
                    <a:pt x="372" y="1170"/>
                  </a:lnTo>
                  <a:lnTo>
                    <a:pt x="378" y="1170"/>
                  </a:lnTo>
                  <a:lnTo>
                    <a:pt x="396" y="1188"/>
                  </a:lnTo>
                  <a:lnTo>
                    <a:pt x="402" y="1182"/>
                  </a:lnTo>
                  <a:lnTo>
                    <a:pt x="402" y="1176"/>
                  </a:lnTo>
                  <a:lnTo>
                    <a:pt x="408" y="1164"/>
                  </a:lnTo>
                  <a:lnTo>
                    <a:pt x="414" y="1158"/>
                  </a:lnTo>
                  <a:lnTo>
                    <a:pt x="420" y="1146"/>
                  </a:lnTo>
                  <a:lnTo>
                    <a:pt x="396" y="1134"/>
                  </a:lnTo>
                  <a:lnTo>
                    <a:pt x="390" y="1128"/>
                  </a:lnTo>
                  <a:lnTo>
                    <a:pt x="390" y="1116"/>
                  </a:lnTo>
                  <a:lnTo>
                    <a:pt x="384" y="1104"/>
                  </a:lnTo>
                  <a:lnTo>
                    <a:pt x="384" y="1092"/>
                  </a:lnTo>
                  <a:lnTo>
                    <a:pt x="378" y="1080"/>
                  </a:lnTo>
                  <a:lnTo>
                    <a:pt x="372" y="1074"/>
                  </a:lnTo>
                  <a:lnTo>
                    <a:pt x="354" y="1074"/>
                  </a:lnTo>
                  <a:lnTo>
                    <a:pt x="342" y="1080"/>
                  </a:lnTo>
                  <a:lnTo>
                    <a:pt x="336" y="1086"/>
                  </a:lnTo>
                  <a:lnTo>
                    <a:pt x="318" y="1086"/>
                  </a:lnTo>
                  <a:lnTo>
                    <a:pt x="312" y="1080"/>
                  </a:lnTo>
                  <a:lnTo>
                    <a:pt x="306" y="1068"/>
                  </a:lnTo>
                  <a:lnTo>
                    <a:pt x="306" y="1056"/>
                  </a:lnTo>
                  <a:lnTo>
                    <a:pt x="294" y="1032"/>
                  </a:lnTo>
                  <a:lnTo>
                    <a:pt x="288" y="1032"/>
                  </a:lnTo>
                  <a:lnTo>
                    <a:pt x="288" y="1050"/>
                  </a:lnTo>
                  <a:lnTo>
                    <a:pt x="282" y="1056"/>
                  </a:lnTo>
                  <a:lnTo>
                    <a:pt x="276" y="1056"/>
                  </a:lnTo>
                  <a:lnTo>
                    <a:pt x="270" y="1044"/>
                  </a:lnTo>
                  <a:lnTo>
                    <a:pt x="264" y="1038"/>
                  </a:lnTo>
                  <a:lnTo>
                    <a:pt x="258" y="1026"/>
                  </a:lnTo>
                  <a:lnTo>
                    <a:pt x="258" y="1014"/>
                  </a:lnTo>
                  <a:lnTo>
                    <a:pt x="270" y="1002"/>
                  </a:lnTo>
                  <a:lnTo>
                    <a:pt x="270" y="1008"/>
                  </a:lnTo>
                  <a:lnTo>
                    <a:pt x="276" y="1008"/>
                  </a:lnTo>
                  <a:lnTo>
                    <a:pt x="276" y="1014"/>
                  </a:lnTo>
                  <a:lnTo>
                    <a:pt x="282" y="1014"/>
                  </a:lnTo>
                  <a:lnTo>
                    <a:pt x="288" y="1008"/>
                  </a:lnTo>
                  <a:lnTo>
                    <a:pt x="282" y="1002"/>
                  </a:lnTo>
                  <a:lnTo>
                    <a:pt x="282" y="990"/>
                  </a:lnTo>
                  <a:lnTo>
                    <a:pt x="276" y="978"/>
                  </a:lnTo>
                  <a:lnTo>
                    <a:pt x="270" y="972"/>
                  </a:lnTo>
                  <a:lnTo>
                    <a:pt x="270" y="960"/>
                  </a:lnTo>
                  <a:lnTo>
                    <a:pt x="258" y="948"/>
                  </a:lnTo>
                  <a:lnTo>
                    <a:pt x="246" y="948"/>
                  </a:lnTo>
                  <a:lnTo>
                    <a:pt x="246" y="894"/>
                  </a:lnTo>
                  <a:lnTo>
                    <a:pt x="192" y="906"/>
                  </a:lnTo>
                  <a:lnTo>
                    <a:pt x="192" y="864"/>
                  </a:lnTo>
                  <a:lnTo>
                    <a:pt x="186" y="828"/>
                  </a:lnTo>
                  <a:lnTo>
                    <a:pt x="186" y="804"/>
                  </a:lnTo>
                  <a:lnTo>
                    <a:pt x="180" y="792"/>
                  </a:lnTo>
                  <a:lnTo>
                    <a:pt x="174" y="786"/>
                  </a:lnTo>
                  <a:lnTo>
                    <a:pt x="180" y="786"/>
                  </a:lnTo>
                  <a:lnTo>
                    <a:pt x="192" y="774"/>
                  </a:lnTo>
                  <a:lnTo>
                    <a:pt x="198" y="762"/>
                  </a:lnTo>
                  <a:lnTo>
                    <a:pt x="204" y="744"/>
                  </a:lnTo>
                  <a:lnTo>
                    <a:pt x="204" y="678"/>
                  </a:lnTo>
                  <a:lnTo>
                    <a:pt x="210" y="678"/>
                  </a:lnTo>
                  <a:lnTo>
                    <a:pt x="216" y="672"/>
                  </a:lnTo>
                  <a:lnTo>
                    <a:pt x="222" y="660"/>
                  </a:lnTo>
                  <a:lnTo>
                    <a:pt x="228" y="654"/>
                  </a:lnTo>
                  <a:lnTo>
                    <a:pt x="228" y="612"/>
                  </a:lnTo>
                  <a:lnTo>
                    <a:pt x="222" y="600"/>
                  </a:lnTo>
                  <a:lnTo>
                    <a:pt x="222" y="594"/>
                  </a:lnTo>
                  <a:lnTo>
                    <a:pt x="216" y="588"/>
                  </a:lnTo>
                  <a:lnTo>
                    <a:pt x="222" y="558"/>
                  </a:lnTo>
                  <a:lnTo>
                    <a:pt x="234" y="558"/>
                  </a:lnTo>
                  <a:lnTo>
                    <a:pt x="234" y="552"/>
                  </a:lnTo>
                  <a:lnTo>
                    <a:pt x="240" y="546"/>
                  </a:lnTo>
                  <a:lnTo>
                    <a:pt x="264" y="546"/>
                  </a:lnTo>
                  <a:lnTo>
                    <a:pt x="270" y="552"/>
                  </a:lnTo>
                  <a:lnTo>
                    <a:pt x="294" y="564"/>
                  </a:lnTo>
                  <a:lnTo>
                    <a:pt x="300" y="570"/>
                  </a:lnTo>
                  <a:lnTo>
                    <a:pt x="288" y="576"/>
                  </a:lnTo>
                  <a:lnTo>
                    <a:pt x="288" y="588"/>
                  </a:lnTo>
                  <a:lnTo>
                    <a:pt x="282" y="594"/>
                  </a:lnTo>
                  <a:lnTo>
                    <a:pt x="282" y="612"/>
                  </a:lnTo>
                  <a:lnTo>
                    <a:pt x="288" y="624"/>
                  </a:lnTo>
                  <a:lnTo>
                    <a:pt x="306" y="624"/>
                  </a:lnTo>
                  <a:lnTo>
                    <a:pt x="330" y="612"/>
                  </a:lnTo>
                  <a:lnTo>
                    <a:pt x="342" y="612"/>
                  </a:lnTo>
                  <a:lnTo>
                    <a:pt x="354" y="606"/>
                  </a:lnTo>
                  <a:lnTo>
                    <a:pt x="360" y="600"/>
                  </a:lnTo>
                  <a:lnTo>
                    <a:pt x="366" y="600"/>
                  </a:lnTo>
                  <a:lnTo>
                    <a:pt x="396" y="684"/>
                  </a:lnTo>
                  <a:lnTo>
                    <a:pt x="402" y="678"/>
                  </a:lnTo>
                  <a:lnTo>
                    <a:pt x="414" y="672"/>
                  </a:lnTo>
                  <a:lnTo>
                    <a:pt x="426" y="672"/>
                  </a:lnTo>
                  <a:lnTo>
                    <a:pt x="426" y="642"/>
                  </a:lnTo>
                  <a:lnTo>
                    <a:pt x="414" y="630"/>
                  </a:lnTo>
                  <a:lnTo>
                    <a:pt x="414" y="600"/>
                  </a:lnTo>
                  <a:lnTo>
                    <a:pt x="402" y="588"/>
                  </a:lnTo>
                  <a:lnTo>
                    <a:pt x="396" y="552"/>
                  </a:lnTo>
                  <a:lnTo>
                    <a:pt x="426" y="522"/>
                  </a:lnTo>
                  <a:lnTo>
                    <a:pt x="426" y="516"/>
                  </a:lnTo>
                  <a:lnTo>
                    <a:pt x="432" y="504"/>
                  </a:lnTo>
                  <a:lnTo>
                    <a:pt x="438" y="498"/>
                  </a:lnTo>
                  <a:lnTo>
                    <a:pt x="450" y="492"/>
                  </a:lnTo>
                  <a:lnTo>
                    <a:pt x="468" y="486"/>
                  </a:lnTo>
                  <a:lnTo>
                    <a:pt x="504" y="486"/>
                  </a:lnTo>
                  <a:lnTo>
                    <a:pt x="510" y="492"/>
                  </a:lnTo>
                  <a:lnTo>
                    <a:pt x="522" y="492"/>
                  </a:lnTo>
                  <a:lnTo>
                    <a:pt x="534" y="486"/>
                  </a:lnTo>
                  <a:lnTo>
                    <a:pt x="564" y="486"/>
                  </a:lnTo>
                  <a:lnTo>
                    <a:pt x="576" y="492"/>
                  </a:lnTo>
                  <a:lnTo>
                    <a:pt x="582" y="498"/>
                  </a:lnTo>
                  <a:lnTo>
                    <a:pt x="588" y="498"/>
                  </a:lnTo>
                  <a:lnTo>
                    <a:pt x="594" y="492"/>
                  </a:lnTo>
                  <a:lnTo>
                    <a:pt x="600" y="480"/>
                  </a:lnTo>
                  <a:lnTo>
                    <a:pt x="618" y="462"/>
                  </a:lnTo>
                  <a:lnTo>
                    <a:pt x="618" y="450"/>
                  </a:lnTo>
                  <a:lnTo>
                    <a:pt x="612" y="444"/>
                  </a:lnTo>
                  <a:lnTo>
                    <a:pt x="600" y="438"/>
                  </a:lnTo>
                  <a:lnTo>
                    <a:pt x="588" y="426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28" name="Tanzania" descr="© INSCALE GmbH, 05.05.2010&#10;http://www.presentationload.com/">
              <a:extLst>
                <a:ext uri="{FF2B5EF4-FFF2-40B4-BE49-F238E27FC236}">
                  <a16:creationId xmlns:a16="http://schemas.microsoft.com/office/drawing/2014/main" id="{84439E77-7201-4520-BF20-F261F81004E6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65115" y="4285558"/>
              <a:ext cx="305764" cy="344965"/>
            </a:xfrm>
            <a:custGeom>
              <a:avLst/>
              <a:gdLst>
                <a:gd name="T0" fmla="*/ 2147483647 w 768"/>
                <a:gd name="T1" fmla="*/ 2147483647 h 870"/>
                <a:gd name="T2" fmla="*/ 2147483647 w 768"/>
                <a:gd name="T3" fmla="*/ 2147483647 h 870"/>
                <a:gd name="T4" fmla="*/ 2147483647 w 768"/>
                <a:gd name="T5" fmla="*/ 2147483647 h 870"/>
                <a:gd name="T6" fmla="*/ 2147483647 w 768"/>
                <a:gd name="T7" fmla="*/ 2147483647 h 870"/>
                <a:gd name="T8" fmla="*/ 2147483647 w 768"/>
                <a:gd name="T9" fmla="*/ 2147483647 h 870"/>
                <a:gd name="T10" fmla="*/ 2147483647 w 768"/>
                <a:gd name="T11" fmla="*/ 2147483647 h 870"/>
                <a:gd name="T12" fmla="*/ 2147483647 w 768"/>
                <a:gd name="T13" fmla="*/ 2147483647 h 870"/>
                <a:gd name="T14" fmla="*/ 2147483647 w 768"/>
                <a:gd name="T15" fmla="*/ 2147483647 h 870"/>
                <a:gd name="T16" fmla="*/ 2147483647 w 768"/>
                <a:gd name="T17" fmla="*/ 2147483647 h 870"/>
                <a:gd name="T18" fmla="*/ 2147483647 w 768"/>
                <a:gd name="T19" fmla="*/ 2147483647 h 870"/>
                <a:gd name="T20" fmla="*/ 2147483647 w 768"/>
                <a:gd name="T21" fmla="*/ 2147483647 h 870"/>
                <a:gd name="T22" fmla="*/ 2147483647 w 768"/>
                <a:gd name="T23" fmla="*/ 2147483647 h 870"/>
                <a:gd name="T24" fmla="*/ 2147483647 w 768"/>
                <a:gd name="T25" fmla="*/ 2147483647 h 870"/>
                <a:gd name="T26" fmla="*/ 2147483647 w 768"/>
                <a:gd name="T27" fmla="*/ 2147483647 h 870"/>
                <a:gd name="T28" fmla="*/ 2147483647 w 768"/>
                <a:gd name="T29" fmla="*/ 2147483647 h 870"/>
                <a:gd name="T30" fmla="*/ 2147483647 w 768"/>
                <a:gd name="T31" fmla="*/ 2147483647 h 870"/>
                <a:gd name="T32" fmla="*/ 2147483647 w 768"/>
                <a:gd name="T33" fmla="*/ 2147483647 h 870"/>
                <a:gd name="T34" fmla="*/ 2147483647 w 768"/>
                <a:gd name="T35" fmla="*/ 2147483647 h 870"/>
                <a:gd name="T36" fmla="*/ 2147483647 w 768"/>
                <a:gd name="T37" fmla="*/ 2147483647 h 870"/>
                <a:gd name="T38" fmla="*/ 2147483647 w 768"/>
                <a:gd name="T39" fmla="*/ 2147483647 h 870"/>
                <a:gd name="T40" fmla="*/ 2147483647 w 768"/>
                <a:gd name="T41" fmla="*/ 2147483647 h 870"/>
                <a:gd name="T42" fmla="*/ 2147483647 w 768"/>
                <a:gd name="T43" fmla="*/ 2147483647 h 870"/>
                <a:gd name="T44" fmla="*/ 2147483647 w 768"/>
                <a:gd name="T45" fmla="*/ 2147483647 h 870"/>
                <a:gd name="T46" fmla="*/ 2147483647 w 768"/>
                <a:gd name="T47" fmla="*/ 2147483647 h 870"/>
                <a:gd name="T48" fmla="*/ 2147483647 w 768"/>
                <a:gd name="T49" fmla="*/ 2147483647 h 870"/>
                <a:gd name="T50" fmla="*/ 2147483647 w 768"/>
                <a:gd name="T51" fmla="*/ 2147483647 h 870"/>
                <a:gd name="T52" fmla="*/ 2147483647 w 768"/>
                <a:gd name="T53" fmla="*/ 2147483647 h 870"/>
                <a:gd name="T54" fmla="*/ 2147483647 w 768"/>
                <a:gd name="T55" fmla="*/ 2147483647 h 870"/>
                <a:gd name="T56" fmla="*/ 2147483647 w 768"/>
                <a:gd name="T57" fmla="*/ 2147483647 h 870"/>
                <a:gd name="T58" fmla="*/ 2147483647 w 768"/>
                <a:gd name="T59" fmla="*/ 2147483647 h 870"/>
                <a:gd name="T60" fmla="*/ 2147483647 w 768"/>
                <a:gd name="T61" fmla="*/ 2147483647 h 870"/>
                <a:gd name="T62" fmla="*/ 2147483647 w 768"/>
                <a:gd name="T63" fmla="*/ 2147483647 h 870"/>
                <a:gd name="T64" fmla="*/ 2147483647 w 768"/>
                <a:gd name="T65" fmla="*/ 2147483647 h 870"/>
                <a:gd name="T66" fmla="*/ 2147483647 w 768"/>
                <a:gd name="T67" fmla="*/ 2147483647 h 870"/>
                <a:gd name="T68" fmla="*/ 2147483647 w 768"/>
                <a:gd name="T69" fmla="*/ 2147483647 h 870"/>
                <a:gd name="T70" fmla="*/ 2147483647 w 768"/>
                <a:gd name="T71" fmla="*/ 2147483647 h 870"/>
                <a:gd name="T72" fmla="*/ 2147483647 w 768"/>
                <a:gd name="T73" fmla="*/ 2147483647 h 870"/>
                <a:gd name="T74" fmla="*/ 2147483647 w 768"/>
                <a:gd name="T75" fmla="*/ 2147483647 h 870"/>
                <a:gd name="T76" fmla="*/ 2147483647 w 768"/>
                <a:gd name="T77" fmla="*/ 2147483647 h 870"/>
                <a:gd name="T78" fmla="*/ 2147483647 w 768"/>
                <a:gd name="T79" fmla="*/ 2147483647 h 870"/>
                <a:gd name="T80" fmla="*/ 2147483647 w 768"/>
                <a:gd name="T81" fmla="*/ 2147483647 h 870"/>
                <a:gd name="T82" fmla="*/ 2147483647 w 768"/>
                <a:gd name="T83" fmla="*/ 2147483647 h 870"/>
                <a:gd name="T84" fmla="*/ 2147483647 w 768"/>
                <a:gd name="T85" fmla="*/ 2147483647 h 870"/>
                <a:gd name="T86" fmla="*/ 2147483647 w 768"/>
                <a:gd name="T87" fmla="*/ 2147483647 h 870"/>
                <a:gd name="T88" fmla="*/ 2147483647 w 768"/>
                <a:gd name="T89" fmla="*/ 2147483647 h 870"/>
                <a:gd name="T90" fmla="*/ 2147483647 w 768"/>
                <a:gd name="T91" fmla="*/ 2147483647 h 870"/>
                <a:gd name="T92" fmla="*/ 2147483647 w 768"/>
                <a:gd name="T93" fmla="*/ 2147483647 h 870"/>
                <a:gd name="T94" fmla="*/ 2147483647 w 768"/>
                <a:gd name="T95" fmla="*/ 2147483647 h 870"/>
                <a:gd name="T96" fmla="*/ 2147483647 w 768"/>
                <a:gd name="T97" fmla="*/ 2147483647 h 870"/>
                <a:gd name="T98" fmla="*/ 2147483647 w 768"/>
                <a:gd name="T99" fmla="*/ 2147483647 h 870"/>
                <a:gd name="T100" fmla="*/ 2147483647 w 768"/>
                <a:gd name="T101" fmla="*/ 2147483647 h 870"/>
                <a:gd name="T102" fmla="*/ 2147483647 w 768"/>
                <a:gd name="T103" fmla="*/ 2147483647 h 87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768"/>
                <a:gd name="T157" fmla="*/ 0 h 870"/>
                <a:gd name="T158" fmla="*/ 768 w 768"/>
                <a:gd name="T159" fmla="*/ 870 h 870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768" h="870">
                  <a:moveTo>
                    <a:pt x="762" y="744"/>
                  </a:moveTo>
                  <a:lnTo>
                    <a:pt x="750" y="744"/>
                  </a:lnTo>
                  <a:lnTo>
                    <a:pt x="744" y="738"/>
                  </a:lnTo>
                  <a:lnTo>
                    <a:pt x="732" y="732"/>
                  </a:lnTo>
                  <a:lnTo>
                    <a:pt x="720" y="720"/>
                  </a:lnTo>
                  <a:lnTo>
                    <a:pt x="720" y="708"/>
                  </a:lnTo>
                  <a:lnTo>
                    <a:pt x="714" y="690"/>
                  </a:lnTo>
                  <a:lnTo>
                    <a:pt x="714" y="654"/>
                  </a:lnTo>
                  <a:lnTo>
                    <a:pt x="690" y="612"/>
                  </a:lnTo>
                  <a:lnTo>
                    <a:pt x="702" y="564"/>
                  </a:lnTo>
                  <a:lnTo>
                    <a:pt x="684" y="540"/>
                  </a:lnTo>
                  <a:lnTo>
                    <a:pt x="690" y="528"/>
                  </a:lnTo>
                  <a:lnTo>
                    <a:pt x="696" y="522"/>
                  </a:lnTo>
                  <a:lnTo>
                    <a:pt x="708" y="498"/>
                  </a:lnTo>
                  <a:lnTo>
                    <a:pt x="708" y="480"/>
                  </a:lnTo>
                  <a:lnTo>
                    <a:pt x="702" y="474"/>
                  </a:lnTo>
                  <a:lnTo>
                    <a:pt x="690" y="468"/>
                  </a:lnTo>
                  <a:lnTo>
                    <a:pt x="672" y="456"/>
                  </a:lnTo>
                  <a:lnTo>
                    <a:pt x="660" y="450"/>
                  </a:lnTo>
                  <a:lnTo>
                    <a:pt x="654" y="438"/>
                  </a:lnTo>
                  <a:lnTo>
                    <a:pt x="654" y="426"/>
                  </a:lnTo>
                  <a:lnTo>
                    <a:pt x="660" y="414"/>
                  </a:lnTo>
                  <a:lnTo>
                    <a:pt x="666" y="396"/>
                  </a:lnTo>
                  <a:lnTo>
                    <a:pt x="666" y="384"/>
                  </a:lnTo>
                  <a:lnTo>
                    <a:pt x="672" y="366"/>
                  </a:lnTo>
                  <a:lnTo>
                    <a:pt x="678" y="354"/>
                  </a:lnTo>
                  <a:lnTo>
                    <a:pt x="678" y="330"/>
                  </a:lnTo>
                  <a:lnTo>
                    <a:pt x="684" y="318"/>
                  </a:lnTo>
                  <a:lnTo>
                    <a:pt x="684" y="300"/>
                  </a:lnTo>
                  <a:lnTo>
                    <a:pt x="570" y="192"/>
                  </a:lnTo>
                  <a:lnTo>
                    <a:pt x="576" y="186"/>
                  </a:lnTo>
                  <a:lnTo>
                    <a:pt x="582" y="186"/>
                  </a:lnTo>
                  <a:lnTo>
                    <a:pt x="588" y="180"/>
                  </a:lnTo>
                  <a:lnTo>
                    <a:pt x="588" y="174"/>
                  </a:lnTo>
                  <a:lnTo>
                    <a:pt x="576" y="162"/>
                  </a:lnTo>
                  <a:lnTo>
                    <a:pt x="324" y="6"/>
                  </a:lnTo>
                  <a:lnTo>
                    <a:pt x="312" y="6"/>
                  </a:lnTo>
                  <a:lnTo>
                    <a:pt x="312" y="18"/>
                  </a:lnTo>
                  <a:lnTo>
                    <a:pt x="318" y="24"/>
                  </a:lnTo>
                  <a:lnTo>
                    <a:pt x="318" y="36"/>
                  </a:lnTo>
                  <a:lnTo>
                    <a:pt x="294" y="48"/>
                  </a:lnTo>
                  <a:lnTo>
                    <a:pt x="276" y="66"/>
                  </a:lnTo>
                  <a:lnTo>
                    <a:pt x="264" y="84"/>
                  </a:lnTo>
                  <a:lnTo>
                    <a:pt x="264" y="90"/>
                  </a:lnTo>
                  <a:lnTo>
                    <a:pt x="270" y="96"/>
                  </a:lnTo>
                  <a:lnTo>
                    <a:pt x="294" y="96"/>
                  </a:lnTo>
                  <a:lnTo>
                    <a:pt x="306" y="90"/>
                  </a:lnTo>
                  <a:lnTo>
                    <a:pt x="312" y="90"/>
                  </a:lnTo>
                  <a:lnTo>
                    <a:pt x="306" y="96"/>
                  </a:lnTo>
                  <a:lnTo>
                    <a:pt x="294" y="102"/>
                  </a:lnTo>
                  <a:lnTo>
                    <a:pt x="276" y="120"/>
                  </a:lnTo>
                  <a:lnTo>
                    <a:pt x="270" y="120"/>
                  </a:lnTo>
                  <a:lnTo>
                    <a:pt x="264" y="114"/>
                  </a:lnTo>
                  <a:lnTo>
                    <a:pt x="252" y="108"/>
                  </a:lnTo>
                  <a:lnTo>
                    <a:pt x="246" y="108"/>
                  </a:lnTo>
                  <a:lnTo>
                    <a:pt x="234" y="120"/>
                  </a:lnTo>
                  <a:lnTo>
                    <a:pt x="234" y="138"/>
                  </a:lnTo>
                  <a:lnTo>
                    <a:pt x="246" y="150"/>
                  </a:lnTo>
                  <a:lnTo>
                    <a:pt x="216" y="150"/>
                  </a:lnTo>
                  <a:lnTo>
                    <a:pt x="216" y="138"/>
                  </a:lnTo>
                  <a:lnTo>
                    <a:pt x="222" y="132"/>
                  </a:lnTo>
                  <a:lnTo>
                    <a:pt x="222" y="126"/>
                  </a:lnTo>
                  <a:lnTo>
                    <a:pt x="228" y="114"/>
                  </a:lnTo>
                  <a:lnTo>
                    <a:pt x="210" y="120"/>
                  </a:lnTo>
                  <a:lnTo>
                    <a:pt x="192" y="102"/>
                  </a:lnTo>
                  <a:lnTo>
                    <a:pt x="186" y="102"/>
                  </a:lnTo>
                  <a:lnTo>
                    <a:pt x="174" y="114"/>
                  </a:lnTo>
                  <a:lnTo>
                    <a:pt x="174" y="132"/>
                  </a:lnTo>
                  <a:lnTo>
                    <a:pt x="168" y="138"/>
                  </a:lnTo>
                  <a:lnTo>
                    <a:pt x="162" y="138"/>
                  </a:lnTo>
                  <a:lnTo>
                    <a:pt x="156" y="132"/>
                  </a:lnTo>
                  <a:lnTo>
                    <a:pt x="156" y="48"/>
                  </a:lnTo>
                  <a:lnTo>
                    <a:pt x="162" y="36"/>
                  </a:lnTo>
                  <a:lnTo>
                    <a:pt x="162" y="24"/>
                  </a:lnTo>
                  <a:lnTo>
                    <a:pt x="168" y="12"/>
                  </a:lnTo>
                  <a:lnTo>
                    <a:pt x="168" y="6"/>
                  </a:lnTo>
                  <a:lnTo>
                    <a:pt x="78" y="0"/>
                  </a:lnTo>
                  <a:lnTo>
                    <a:pt x="72" y="24"/>
                  </a:lnTo>
                  <a:lnTo>
                    <a:pt x="78" y="30"/>
                  </a:lnTo>
                  <a:lnTo>
                    <a:pt x="84" y="42"/>
                  </a:lnTo>
                  <a:lnTo>
                    <a:pt x="90" y="48"/>
                  </a:lnTo>
                  <a:lnTo>
                    <a:pt x="90" y="66"/>
                  </a:lnTo>
                  <a:lnTo>
                    <a:pt x="96" y="72"/>
                  </a:lnTo>
                  <a:lnTo>
                    <a:pt x="96" y="96"/>
                  </a:lnTo>
                  <a:lnTo>
                    <a:pt x="78" y="114"/>
                  </a:lnTo>
                  <a:lnTo>
                    <a:pt x="66" y="114"/>
                  </a:lnTo>
                  <a:lnTo>
                    <a:pt x="66" y="126"/>
                  </a:lnTo>
                  <a:lnTo>
                    <a:pt x="60" y="138"/>
                  </a:lnTo>
                  <a:lnTo>
                    <a:pt x="60" y="156"/>
                  </a:lnTo>
                  <a:lnTo>
                    <a:pt x="66" y="156"/>
                  </a:lnTo>
                  <a:lnTo>
                    <a:pt x="72" y="162"/>
                  </a:lnTo>
                  <a:lnTo>
                    <a:pt x="90" y="162"/>
                  </a:lnTo>
                  <a:lnTo>
                    <a:pt x="90" y="180"/>
                  </a:lnTo>
                  <a:lnTo>
                    <a:pt x="78" y="186"/>
                  </a:lnTo>
                  <a:lnTo>
                    <a:pt x="84" y="198"/>
                  </a:lnTo>
                  <a:lnTo>
                    <a:pt x="72" y="198"/>
                  </a:lnTo>
                  <a:lnTo>
                    <a:pt x="54" y="216"/>
                  </a:lnTo>
                  <a:lnTo>
                    <a:pt x="48" y="228"/>
                  </a:lnTo>
                  <a:lnTo>
                    <a:pt x="48" y="246"/>
                  </a:lnTo>
                  <a:lnTo>
                    <a:pt x="42" y="258"/>
                  </a:lnTo>
                  <a:lnTo>
                    <a:pt x="30" y="270"/>
                  </a:lnTo>
                  <a:lnTo>
                    <a:pt x="6" y="282"/>
                  </a:lnTo>
                  <a:lnTo>
                    <a:pt x="0" y="294"/>
                  </a:lnTo>
                  <a:lnTo>
                    <a:pt x="6" y="306"/>
                  </a:lnTo>
                  <a:lnTo>
                    <a:pt x="18" y="318"/>
                  </a:lnTo>
                  <a:lnTo>
                    <a:pt x="18" y="330"/>
                  </a:lnTo>
                  <a:lnTo>
                    <a:pt x="12" y="342"/>
                  </a:lnTo>
                  <a:lnTo>
                    <a:pt x="12" y="348"/>
                  </a:lnTo>
                  <a:lnTo>
                    <a:pt x="18" y="354"/>
                  </a:lnTo>
                  <a:lnTo>
                    <a:pt x="18" y="366"/>
                  </a:lnTo>
                  <a:lnTo>
                    <a:pt x="24" y="378"/>
                  </a:lnTo>
                  <a:lnTo>
                    <a:pt x="24" y="396"/>
                  </a:lnTo>
                  <a:lnTo>
                    <a:pt x="18" y="402"/>
                  </a:lnTo>
                  <a:lnTo>
                    <a:pt x="18" y="432"/>
                  </a:lnTo>
                  <a:lnTo>
                    <a:pt x="30" y="444"/>
                  </a:lnTo>
                  <a:lnTo>
                    <a:pt x="36" y="444"/>
                  </a:lnTo>
                  <a:lnTo>
                    <a:pt x="48" y="450"/>
                  </a:lnTo>
                  <a:lnTo>
                    <a:pt x="72" y="474"/>
                  </a:lnTo>
                  <a:lnTo>
                    <a:pt x="78" y="486"/>
                  </a:lnTo>
                  <a:lnTo>
                    <a:pt x="78" y="546"/>
                  </a:lnTo>
                  <a:lnTo>
                    <a:pt x="84" y="558"/>
                  </a:lnTo>
                  <a:lnTo>
                    <a:pt x="114" y="594"/>
                  </a:lnTo>
                  <a:lnTo>
                    <a:pt x="114" y="600"/>
                  </a:lnTo>
                  <a:lnTo>
                    <a:pt x="108" y="612"/>
                  </a:lnTo>
                  <a:lnTo>
                    <a:pt x="108" y="618"/>
                  </a:lnTo>
                  <a:lnTo>
                    <a:pt x="126" y="618"/>
                  </a:lnTo>
                  <a:lnTo>
                    <a:pt x="138" y="612"/>
                  </a:lnTo>
                  <a:lnTo>
                    <a:pt x="138" y="630"/>
                  </a:lnTo>
                  <a:lnTo>
                    <a:pt x="144" y="636"/>
                  </a:lnTo>
                  <a:lnTo>
                    <a:pt x="162" y="636"/>
                  </a:lnTo>
                  <a:lnTo>
                    <a:pt x="180" y="654"/>
                  </a:lnTo>
                  <a:lnTo>
                    <a:pt x="192" y="654"/>
                  </a:lnTo>
                  <a:lnTo>
                    <a:pt x="204" y="648"/>
                  </a:lnTo>
                  <a:lnTo>
                    <a:pt x="204" y="666"/>
                  </a:lnTo>
                  <a:lnTo>
                    <a:pt x="222" y="666"/>
                  </a:lnTo>
                  <a:lnTo>
                    <a:pt x="240" y="678"/>
                  </a:lnTo>
                  <a:lnTo>
                    <a:pt x="264" y="678"/>
                  </a:lnTo>
                  <a:lnTo>
                    <a:pt x="270" y="696"/>
                  </a:lnTo>
                  <a:lnTo>
                    <a:pt x="300" y="696"/>
                  </a:lnTo>
                  <a:lnTo>
                    <a:pt x="300" y="690"/>
                  </a:lnTo>
                  <a:lnTo>
                    <a:pt x="312" y="678"/>
                  </a:lnTo>
                  <a:lnTo>
                    <a:pt x="318" y="684"/>
                  </a:lnTo>
                  <a:lnTo>
                    <a:pt x="330" y="690"/>
                  </a:lnTo>
                  <a:lnTo>
                    <a:pt x="336" y="702"/>
                  </a:lnTo>
                  <a:lnTo>
                    <a:pt x="348" y="714"/>
                  </a:lnTo>
                  <a:lnTo>
                    <a:pt x="348" y="774"/>
                  </a:lnTo>
                  <a:lnTo>
                    <a:pt x="354" y="774"/>
                  </a:lnTo>
                  <a:lnTo>
                    <a:pt x="360" y="780"/>
                  </a:lnTo>
                  <a:lnTo>
                    <a:pt x="360" y="792"/>
                  </a:lnTo>
                  <a:lnTo>
                    <a:pt x="354" y="798"/>
                  </a:lnTo>
                  <a:lnTo>
                    <a:pt x="354" y="804"/>
                  </a:lnTo>
                  <a:lnTo>
                    <a:pt x="348" y="810"/>
                  </a:lnTo>
                  <a:lnTo>
                    <a:pt x="348" y="816"/>
                  </a:lnTo>
                  <a:lnTo>
                    <a:pt x="366" y="834"/>
                  </a:lnTo>
                  <a:lnTo>
                    <a:pt x="378" y="840"/>
                  </a:lnTo>
                  <a:lnTo>
                    <a:pt x="372" y="858"/>
                  </a:lnTo>
                  <a:lnTo>
                    <a:pt x="408" y="858"/>
                  </a:lnTo>
                  <a:lnTo>
                    <a:pt x="414" y="852"/>
                  </a:lnTo>
                  <a:lnTo>
                    <a:pt x="420" y="852"/>
                  </a:lnTo>
                  <a:lnTo>
                    <a:pt x="432" y="840"/>
                  </a:lnTo>
                  <a:lnTo>
                    <a:pt x="444" y="840"/>
                  </a:lnTo>
                  <a:lnTo>
                    <a:pt x="456" y="846"/>
                  </a:lnTo>
                  <a:lnTo>
                    <a:pt x="462" y="858"/>
                  </a:lnTo>
                  <a:lnTo>
                    <a:pt x="474" y="864"/>
                  </a:lnTo>
                  <a:lnTo>
                    <a:pt x="480" y="870"/>
                  </a:lnTo>
                  <a:lnTo>
                    <a:pt x="492" y="870"/>
                  </a:lnTo>
                  <a:lnTo>
                    <a:pt x="510" y="852"/>
                  </a:lnTo>
                  <a:lnTo>
                    <a:pt x="516" y="852"/>
                  </a:lnTo>
                  <a:lnTo>
                    <a:pt x="522" y="858"/>
                  </a:lnTo>
                  <a:lnTo>
                    <a:pt x="534" y="864"/>
                  </a:lnTo>
                  <a:lnTo>
                    <a:pt x="552" y="864"/>
                  </a:lnTo>
                  <a:lnTo>
                    <a:pt x="564" y="852"/>
                  </a:lnTo>
                  <a:lnTo>
                    <a:pt x="576" y="846"/>
                  </a:lnTo>
                  <a:lnTo>
                    <a:pt x="582" y="834"/>
                  </a:lnTo>
                  <a:lnTo>
                    <a:pt x="588" y="828"/>
                  </a:lnTo>
                  <a:lnTo>
                    <a:pt x="612" y="828"/>
                  </a:lnTo>
                  <a:lnTo>
                    <a:pt x="618" y="834"/>
                  </a:lnTo>
                  <a:lnTo>
                    <a:pt x="618" y="840"/>
                  </a:lnTo>
                  <a:lnTo>
                    <a:pt x="630" y="840"/>
                  </a:lnTo>
                  <a:lnTo>
                    <a:pt x="642" y="834"/>
                  </a:lnTo>
                  <a:lnTo>
                    <a:pt x="654" y="822"/>
                  </a:lnTo>
                  <a:lnTo>
                    <a:pt x="660" y="822"/>
                  </a:lnTo>
                  <a:lnTo>
                    <a:pt x="690" y="816"/>
                  </a:lnTo>
                  <a:lnTo>
                    <a:pt x="768" y="762"/>
                  </a:lnTo>
                  <a:lnTo>
                    <a:pt x="762" y="744"/>
                  </a:lnTo>
                  <a:close/>
                  <a:moveTo>
                    <a:pt x="726" y="360"/>
                  </a:moveTo>
                  <a:lnTo>
                    <a:pt x="732" y="354"/>
                  </a:lnTo>
                  <a:lnTo>
                    <a:pt x="732" y="324"/>
                  </a:lnTo>
                  <a:lnTo>
                    <a:pt x="720" y="312"/>
                  </a:lnTo>
                  <a:lnTo>
                    <a:pt x="714" y="312"/>
                  </a:lnTo>
                  <a:lnTo>
                    <a:pt x="708" y="318"/>
                  </a:lnTo>
                  <a:lnTo>
                    <a:pt x="708" y="348"/>
                  </a:lnTo>
                  <a:lnTo>
                    <a:pt x="714" y="354"/>
                  </a:lnTo>
                  <a:lnTo>
                    <a:pt x="726" y="360"/>
                  </a:lnTo>
                  <a:close/>
                  <a:moveTo>
                    <a:pt x="678" y="420"/>
                  </a:moveTo>
                  <a:lnTo>
                    <a:pt x="690" y="426"/>
                  </a:lnTo>
                  <a:lnTo>
                    <a:pt x="696" y="438"/>
                  </a:lnTo>
                  <a:lnTo>
                    <a:pt x="708" y="444"/>
                  </a:lnTo>
                  <a:lnTo>
                    <a:pt x="720" y="444"/>
                  </a:lnTo>
                  <a:lnTo>
                    <a:pt x="726" y="438"/>
                  </a:lnTo>
                  <a:lnTo>
                    <a:pt x="720" y="432"/>
                  </a:lnTo>
                  <a:lnTo>
                    <a:pt x="720" y="426"/>
                  </a:lnTo>
                  <a:lnTo>
                    <a:pt x="708" y="414"/>
                  </a:lnTo>
                  <a:lnTo>
                    <a:pt x="708" y="390"/>
                  </a:lnTo>
                  <a:lnTo>
                    <a:pt x="702" y="378"/>
                  </a:lnTo>
                  <a:lnTo>
                    <a:pt x="684" y="378"/>
                  </a:lnTo>
                  <a:lnTo>
                    <a:pt x="678" y="384"/>
                  </a:lnTo>
                  <a:lnTo>
                    <a:pt x="678" y="420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29" name="Tajikistan" descr="© INSCALE GmbH, 05.05.2010&#10;http://www.presentationload.com/">
              <a:extLst>
                <a:ext uri="{FF2B5EF4-FFF2-40B4-BE49-F238E27FC236}">
                  <a16:creationId xmlns:a16="http://schemas.microsoft.com/office/drawing/2014/main" id="{BBFAE7C8-6824-4D0F-91FA-88164DC234A9}"/>
                </a:ext>
              </a:extLst>
            </p:cNvPr>
            <p:cNvSpPr>
              <a:spLocks/>
            </p:cNvSpPr>
            <p:nvPr/>
          </p:nvSpPr>
          <p:spPr bwMode="gray">
            <a:xfrm>
              <a:off x="5913769" y="2940194"/>
              <a:ext cx="219523" cy="139555"/>
            </a:xfrm>
            <a:custGeom>
              <a:avLst/>
              <a:gdLst>
                <a:gd name="T0" fmla="*/ 2147483647 w 552"/>
                <a:gd name="T1" fmla="*/ 2147483647 h 348"/>
                <a:gd name="T2" fmla="*/ 2147483647 w 552"/>
                <a:gd name="T3" fmla="*/ 2147483647 h 348"/>
                <a:gd name="T4" fmla="*/ 2147483647 w 552"/>
                <a:gd name="T5" fmla="*/ 2147483647 h 348"/>
                <a:gd name="T6" fmla="*/ 2147483647 w 552"/>
                <a:gd name="T7" fmla="*/ 2147483647 h 348"/>
                <a:gd name="T8" fmla="*/ 2147483647 w 552"/>
                <a:gd name="T9" fmla="*/ 2147483647 h 348"/>
                <a:gd name="T10" fmla="*/ 2147483647 w 552"/>
                <a:gd name="T11" fmla="*/ 2147483647 h 348"/>
                <a:gd name="T12" fmla="*/ 2147483647 w 552"/>
                <a:gd name="T13" fmla="*/ 2147483647 h 348"/>
                <a:gd name="T14" fmla="*/ 2147483647 w 552"/>
                <a:gd name="T15" fmla="*/ 2147483647 h 348"/>
                <a:gd name="T16" fmla="*/ 2147483647 w 552"/>
                <a:gd name="T17" fmla="*/ 2147483647 h 348"/>
                <a:gd name="T18" fmla="*/ 2147483647 w 552"/>
                <a:gd name="T19" fmla="*/ 2147483647 h 348"/>
                <a:gd name="T20" fmla="*/ 2147483647 w 552"/>
                <a:gd name="T21" fmla="*/ 2147483647 h 348"/>
                <a:gd name="T22" fmla="*/ 2147483647 w 552"/>
                <a:gd name="T23" fmla="*/ 2147483647 h 348"/>
                <a:gd name="T24" fmla="*/ 2147483647 w 552"/>
                <a:gd name="T25" fmla="*/ 2147483647 h 348"/>
                <a:gd name="T26" fmla="*/ 2147483647 w 552"/>
                <a:gd name="T27" fmla="*/ 2147483647 h 348"/>
                <a:gd name="T28" fmla="*/ 2147483647 w 552"/>
                <a:gd name="T29" fmla="*/ 2147483647 h 348"/>
                <a:gd name="T30" fmla="*/ 2147483647 w 552"/>
                <a:gd name="T31" fmla="*/ 2147483647 h 348"/>
                <a:gd name="T32" fmla="*/ 2147483647 w 552"/>
                <a:gd name="T33" fmla="*/ 2147483647 h 348"/>
                <a:gd name="T34" fmla="*/ 2147483647 w 552"/>
                <a:gd name="T35" fmla="*/ 2147483647 h 348"/>
                <a:gd name="T36" fmla="*/ 2147483647 w 552"/>
                <a:gd name="T37" fmla="*/ 2147483647 h 348"/>
                <a:gd name="T38" fmla="*/ 2147483647 w 552"/>
                <a:gd name="T39" fmla="*/ 0 h 348"/>
                <a:gd name="T40" fmla="*/ 2147483647 w 552"/>
                <a:gd name="T41" fmla="*/ 2147483647 h 348"/>
                <a:gd name="T42" fmla="*/ 2147483647 w 552"/>
                <a:gd name="T43" fmla="*/ 2147483647 h 348"/>
                <a:gd name="T44" fmla="*/ 2147483647 w 552"/>
                <a:gd name="T45" fmla="*/ 2147483647 h 348"/>
                <a:gd name="T46" fmla="*/ 2147483647 w 552"/>
                <a:gd name="T47" fmla="*/ 2147483647 h 348"/>
                <a:gd name="T48" fmla="*/ 2147483647 w 552"/>
                <a:gd name="T49" fmla="*/ 2147483647 h 348"/>
                <a:gd name="T50" fmla="*/ 2147483647 w 552"/>
                <a:gd name="T51" fmla="*/ 2147483647 h 348"/>
                <a:gd name="T52" fmla="*/ 2147483647 w 552"/>
                <a:gd name="T53" fmla="*/ 2147483647 h 348"/>
                <a:gd name="T54" fmla="*/ 2147483647 w 552"/>
                <a:gd name="T55" fmla="*/ 2147483647 h 348"/>
                <a:gd name="T56" fmla="*/ 2147483647 w 552"/>
                <a:gd name="T57" fmla="*/ 2147483647 h 348"/>
                <a:gd name="T58" fmla="*/ 2147483647 w 552"/>
                <a:gd name="T59" fmla="*/ 2147483647 h 348"/>
                <a:gd name="T60" fmla="*/ 2147483647 w 552"/>
                <a:gd name="T61" fmla="*/ 2147483647 h 348"/>
                <a:gd name="T62" fmla="*/ 2147483647 w 552"/>
                <a:gd name="T63" fmla="*/ 2147483647 h 348"/>
                <a:gd name="T64" fmla="*/ 2147483647 w 552"/>
                <a:gd name="T65" fmla="*/ 2147483647 h 348"/>
                <a:gd name="T66" fmla="*/ 2147483647 w 552"/>
                <a:gd name="T67" fmla="*/ 2147483647 h 348"/>
                <a:gd name="T68" fmla="*/ 2147483647 w 552"/>
                <a:gd name="T69" fmla="*/ 2147483647 h 348"/>
                <a:gd name="T70" fmla="*/ 2147483647 w 552"/>
                <a:gd name="T71" fmla="*/ 2147483647 h 348"/>
                <a:gd name="T72" fmla="*/ 2147483647 w 552"/>
                <a:gd name="T73" fmla="*/ 2147483647 h 348"/>
                <a:gd name="T74" fmla="*/ 2147483647 w 552"/>
                <a:gd name="T75" fmla="*/ 2147483647 h 348"/>
                <a:gd name="T76" fmla="*/ 2147483647 w 552"/>
                <a:gd name="T77" fmla="*/ 2147483647 h 348"/>
                <a:gd name="T78" fmla="*/ 2147483647 w 552"/>
                <a:gd name="T79" fmla="*/ 2147483647 h 348"/>
                <a:gd name="T80" fmla="*/ 2147483647 w 552"/>
                <a:gd name="T81" fmla="*/ 2147483647 h 348"/>
                <a:gd name="T82" fmla="*/ 2147483647 w 552"/>
                <a:gd name="T83" fmla="*/ 2147483647 h 348"/>
                <a:gd name="T84" fmla="*/ 2147483647 w 552"/>
                <a:gd name="T85" fmla="*/ 2147483647 h 348"/>
                <a:gd name="T86" fmla="*/ 2147483647 w 552"/>
                <a:gd name="T87" fmla="*/ 2147483647 h 348"/>
                <a:gd name="T88" fmla="*/ 2147483647 w 552"/>
                <a:gd name="T89" fmla="*/ 2147483647 h 348"/>
                <a:gd name="T90" fmla="*/ 2147483647 w 552"/>
                <a:gd name="T91" fmla="*/ 2147483647 h 348"/>
                <a:gd name="T92" fmla="*/ 2147483647 w 552"/>
                <a:gd name="T93" fmla="*/ 2147483647 h 348"/>
                <a:gd name="T94" fmla="*/ 2147483647 w 552"/>
                <a:gd name="T95" fmla="*/ 2147483647 h 348"/>
                <a:gd name="T96" fmla="*/ 2147483647 w 552"/>
                <a:gd name="T97" fmla="*/ 2147483647 h 348"/>
                <a:gd name="T98" fmla="*/ 2147483647 w 552"/>
                <a:gd name="T99" fmla="*/ 2147483647 h 348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552"/>
                <a:gd name="T151" fmla="*/ 0 h 348"/>
                <a:gd name="T152" fmla="*/ 552 w 552"/>
                <a:gd name="T153" fmla="*/ 348 h 348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552" h="348">
                  <a:moveTo>
                    <a:pt x="528" y="270"/>
                  </a:moveTo>
                  <a:lnTo>
                    <a:pt x="516" y="246"/>
                  </a:lnTo>
                  <a:lnTo>
                    <a:pt x="516" y="204"/>
                  </a:lnTo>
                  <a:lnTo>
                    <a:pt x="510" y="198"/>
                  </a:lnTo>
                  <a:lnTo>
                    <a:pt x="498" y="192"/>
                  </a:lnTo>
                  <a:lnTo>
                    <a:pt x="492" y="192"/>
                  </a:lnTo>
                  <a:lnTo>
                    <a:pt x="480" y="186"/>
                  </a:lnTo>
                  <a:lnTo>
                    <a:pt x="456" y="186"/>
                  </a:lnTo>
                  <a:lnTo>
                    <a:pt x="450" y="192"/>
                  </a:lnTo>
                  <a:lnTo>
                    <a:pt x="438" y="192"/>
                  </a:lnTo>
                  <a:lnTo>
                    <a:pt x="426" y="180"/>
                  </a:lnTo>
                  <a:lnTo>
                    <a:pt x="426" y="168"/>
                  </a:lnTo>
                  <a:lnTo>
                    <a:pt x="432" y="156"/>
                  </a:lnTo>
                  <a:lnTo>
                    <a:pt x="432" y="144"/>
                  </a:lnTo>
                  <a:lnTo>
                    <a:pt x="414" y="144"/>
                  </a:lnTo>
                  <a:lnTo>
                    <a:pt x="414" y="120"/>
                  </a:lnTo>
                  <a:lnTo>
                    <a:pt x="396" y="114"/>
                  </a:lnTo>
                  <a:lnTo>
                    <a:pt x="384" y="126"/>
                  </a:lnTo>
                  <a:lnTo>
                    <a:pt x="342" y="126"/>
                  </a:lnTo>
                  <a:lnTo>
                    <a:pt x="336" y="132"/>
                  </a:lnTo>
                  <a:lnTo>
                    <a:pt x="324" y="138"/>
                  </a:lnTo>
                  <a:lnTo>
                    <a:pt x="312" y="138"/>
                  </a:lnTo>
                  <a:lnTo>
                    <a:pt x="312" y="132"/>
                  </a:lnTo>
                  <a:lnTo>
                    <a:pt x="306" y="132"/>
                  </a:lnTo>
                  <a:lnTo>
                    <a:pt x="294" y="138"/>
                  </a:lnTo>
                  <a:lnTo>
                    <a:pt x="264" y="108"/>
                  </a:lnTo>
                  <a:lnTo>
                    <a:pt x="258" y="114"/>
                  </a:lnTo>
                  <a:lnTo>
                    <a:pt x="246" y="120"/>
                  </a:lnTo>
                  <a:lnTo>
                    <a:pt x="240" y="126"/>
                  </a:lnTo>
                  <a:lnTo>
                    <a:pt x="222" y="126"/>
                  </a:lnTo>
                  <a:lnTo>
                    <a:pt x="210" y="114"/>
                  </a:lnTo>
                  <a:lnTo>
                    <a:pt x="186" y="114"/>
                  </a:lnTo>
                  <a:lnTo>
                    <a:pt x="174" y="108"/>
                  </a:lnTo>
                  <a:lnTo>
                    <a:pt x="156" y="108"/>
                  </a:lnTo>
                  <a:lnTo>
                    <a:pt x="150" y="114"/>
                  </a:lnTo>
                  <a:lnTo>
                    <a:pt x="138" y="114"/>
                  </a:lnTo>
                  <a:lnTo>
                    <a:pt x="126" y="120"/>
                  </a:lnTo>
                  <a:lnTo>
                    <a:pt x="120" y="114"/>
                  </a:lnTo>
                  <a:lnTo>
                    <a:pt x="120" y="108"/>
                  </a:lnTo>
                  <a:lnTo>
                    <a:pt x="114" y="102"/>
                  </a:lnTo>
                  <a:lnTo>
                    <a:pt x="114" y="90"/>
                  </a:lnTo>
                  <a:lnTo>
                    <a:pt x="126" y="84"/>
                  </a:lnTo>
                  <a:lnTo>
                    <a:pt x="132" y="78"/>
                  </a:lnTo>
                  <a:lnTo>
                    <a:pt x="132" y="66"/>
                  </a:lnTo>
                  <a:lnTo>
                    <a:pt x="138" y="60"/>
                  </a:lnTo>
                  <a:lnTo>
                    <a:pt x="150" y="60"/>
                  </a:lnTo>
                  <a:lnTo>
                    <a:pt x="186" y="72"/>
                  </a:lnTo>
                  <a:lnTo>
                    <a:pt x="198" y="78"/>
                  </a:lnTo>
                  <a:lnTo>
                    <a:pt x="204" y="78"/>
                  </a:lnTo>
                  <a:lnTo>
                    <a:pt x="210" y="72"/>
                  </a:lnTo>
                  <a:lnTo>
                    <a:pt x="210" y="66"/>
                  </a:lnTo>
                  <a:lnTo>
                    <a:pt x="204" y="60"/>
                  </a:lnTo>
                  <a:lnTo>
                    <a:pt x="198" y="60"/>
                  </a:lnTo>
                  <a:lnTo>
                    <a:pt x="186" y="54"/>
                  </a:lnTo>
                  <a:lnTo>
                    <a:pt x="180" y="48"/>
                  </a:lnTo>
                  <a:lnTo>
                    <a:pt x="174" y="48"/>
                  </a:lnTo>
                  <a:lnTo>
                    <a:pt x="198" y="12"/>
                  </a:lnTo>
                  <a:lnTo>
                    <a:pt x="192" y="6"/>
                  </a:lnTo>
                  <a:lnTo>
                    <a:pt x="180" y="0"/>
                  </a:lnTo>
                  <a:lnTo>
                    <a:pt x="162" y="0"/>
                  </a:lnTo>
                  <a:lnTo>
                    <a:pt x="156" y="12"/>
                  </a:lnTo>
                  <a:lnTo>
                    <a:pt x="144" y="18"/>
                  </a:lnTo>
                  <a:lnTo>
                    <a:pt x="138" y="30"/>
                  </a:lnTo>
                  <a:lnTo>
                    <a:pt x="132" y="30"/>
                  </a:lnTo>
                  <a:lnTo>
                    <a:pt x="114" y="12"/>
                  </a:lnTo>
                  <a:lnTo>
                    <a:pt x="102" y="12"/>
                  </a:lnTo>
                  <a:lnTo>
                    <a:pt x="102" y="24"/>
                  </a:lnTo>
                  <a:lnTo>
                    <a:pt x="96" y="30"/>
                  </a:lnTo>
                  <a:lnTo>
                    <a:pt x="96" y="42"/>
                  </a:lnTo>
                  <a:lnTo>
                    <a:pt x="108" y="54"/>
                  </a:lnTo>
                  <a:lnTo>
                    <a:pt x="108" y="60"/>
                  </a:lnTo>
                  <a:lnTo>
                    <a:pt x="66" y="60"/>
                  </a:lnTo>
                  <a:lnTo>
                    <a:pt x="90" y="84"/>
                  </a:lnTo>
                  <a:lnTo>
                    <a:pt x="72" y="96"/>
                  </a:lnTo>
                  <a:lnTo>
                    <a:pt x="78" y="96"/>
                  </a:lnTo>
                  <a:lnTo>
                    <a:pt x="78" y="108"/>
                  </a:lnTo>
                  <a:lnTo>
                    <a:pt x="54" y="120"/>
                  </a:lnTo>
                  <a:lnTo>
                    <a:pt x="6" y="120"/>
                  </a:lnTo>
                  <a:lnTo>
                    <a:pt x="0" y="126"/>
                  </a:lnTo>
                  <a:lnTo>
                    <a:pt x="0" y="144"/>
                  </a:lnTo>
                  <a:lnTo>
                    <a:pt x="18" y="144"/>
                  </a:lnTo>
                  <a:lnTo>
                    <a:pt x="30" y="156"/>
                  </a:lnTo>
                  <a:lnTo>
                    <a:pt x="36" y="156"/>
                  </a:lnTo>
                  <a:lnTo>
                    <a:pt x="42" y="162"/>
                  </a:lnTo>
                  <a:lnTo>
                    <a:pt x="54" y="162"/>
                  </a:lnTo>
                  <a:lnTo>
                    <a:pt x="66" y="174"/>
                  </a:lnTo>
                  <a:lnTo>
                    <a:pt x="66" y="180"/>
                  </a:lnTo>
                  <a:lnTo>
                    <a:pt x="60" y="186"/>
                  </a:lnTo>
                  <a:lnTo>
                    <a:pt x="60" y="204"/>
                  </a:lnTo>
                  <a:lnTo>
                    <a:pt x="66" y="210"/>
                  </a:lnTo>
                  <a:lnTo>
                    <a:pt x="78" y="216"/>
                  </a:lnTo>
                  <a:lnTo>
                    <a:pt x="90" y="228"/>
                  </a:lnTo>
                  <a:lnTo>
                    <a:pt x="90" y="246"/>
                  </a:lnTo>
                  <a:lnTo>
                    <a:pt x="84" y="258"/>
                  </a:lnTo>
                  <a:lnTo>
                    <a:pt x="72" y="264"/>
                  </a:lnTo>
                  <a:lnTo>
                    <a:pt x="66" y="276"/>
                  </a:lnTo>
                  <a:lnTo>
                    <a:pt x="60" y="282"/>
                  </a:lnTo>
                  <a:lnTo>
                    <a:pt x="60" y="306"/>
                  </a:lnTo>
                  <a:lnTo>
                    <a:pt x="66" y="312"/>
                  </a:lnTo>
                  <a:lnTo>
                    <a:pt x="78" y="318"/>
                  </a:lnTo>
                  <a:lnTo>
                    <a:pt x="84" y="324"/>
                  </a:lnTo>
                  <a:lnTo>
                    <a:pt x="90" y="324"/>
                  </a:lnTo>
                  <a:lnTo>
                    <a:pt x="108" y="306"/>
                  </a:lnTo>
                  <a:lnTo>
                    <a:pt x="120" y="300"/>
                  </a:lnTo>
                  <a:lnTo>
                    <a:pt x="126" y="294"/>
                  </a:lnTo>
                  <a:lnTo>
                    <a:pt x="138" y="294"/>
                  </a:lnTo>
                  <a:lnTo>
                    <a:pt x="144" y="300"/>
                  </a:lnTo>
                  <a:lnTo>
                    <a:pt x="150" y="312"/>
                  </a:lnTo>
                  <a:lnTo>
                    <a:pt x="156" y="318"/>
                  </a:lnTo>
                  <a:lnTo>
                    <a:pt x="162" y="318"/>
                  </a:lnTo>
                  <a:lnTo>
                    <a:pt x="162" y="288"/>
                  </a:lnTo>
                  <a:lnTo>
                    <a:pt x="174" y="276"/>
                  </a:lnTo>
                  <a:lnTo>
                    <a:pt x="186" y="270"/>
                  </a:lnTo>
                  <a:lnTo>
                    <a:pt x="204" y="270"/>
                  </a:lnTo>
                  <a:lnTo>
                    <a:pt x="216" y="282"/>
                  </a:lnTo>
                  <a:lnTo>
                    <a:pt x="222" y="258"/>
                  </a:lnTo>
                  <a:lnTo>
                    <a:pt x="216" y="258"/>
                  </a:lnTo>
                  <a:lnTo>
                    <a:pt x="210" y="252"/>
                  </a:lnTo>
                  <a:lnTo>
                    <a:pt x="210" y="246"/>
                  </a:lnTo>
                  <a:lnTo>
                    <a:pt x="222" y="234"/>
                  </a:lnTo>
                  <a:lnTo>
                    <a:pt x="228" y="234"/>
                  </a:lnTo>
                  <a:lnTo>
                    <a:pt x="234" y="228"/>
                  </a:lnTo>
                  <a:lnTo>
                    <a:pt x="234" y="204"/>
                  </a:lnTo>
                  <a:lnTo>
                    <a:pt x="240" y="198"/>
                  </a:lnTo>
                  <a:lnTo>
                    <a:pt x="258" y="198"/>
                  </a:lnTo>
                  <a:lnTo>
                    <a:pt x="276" y="216"/>
                  </a:lnTo>
                  <a:lnTo>
                    <a:pt x="276" y="246"/>
                  </a:lnTo>
                  <a:lnTo>
                    <a:pt x="294" y="246"/>
                  </a:lnTo>
                  <a:lnTo>
                    <a:pt x="306" y="312"/>
                  </a:lnTo>
                  <a:lnTo>
                    <a:pt x="306" y="318"/>
                  </a:lnTo>
                  <a:lnTo>
                    <a:pt x="336" y="348"/>
                  </a:lnTo>
                  <a:lnTo>
                    <a:pt x="342" y="348"/>
                  </a:lnTo>
                  <a:lnTo>
                    <a:pt x="348" y="342"/>
                  </a:lnTo>
                  <a:lnTo>
                    <a:pt x="360" y="336"/>
                  </a:lnTo>
                  <a:lnTo>
                    <a:pt x="366" y="324"/>
                  </a:lnTo>
                  <a:lnTo>
                    <a:pt x="372" y="318"/>
                  </a:lnTo>
                  <a:lnTo>
                    <a:pt x="390" y="318"/>
                  </a:lnTo>
                  <a:lnTo>
                    <a:pt x="396" y="312"/>
                  </a:lnTo>
                  <a:lnTo>
                    <a:pt x="402" y="300"/>
                  </a:lnTo>
                  <a:lnTo>
                    <a:pt x="408" y="294"/>
                  </a:lnTo>
                  <a:lnTo>
                    <a:pt x="432" y="282"/>
                  </a:lnTo>
                  <a:lnTo>
                    <a:pt x="456" y="282"/>
                  </a:lnTo>
                  <a:lnTo>
                    <a:pt x="456" y="300"/>
                  </a:lnTo>
                  <a:lnTo>
                    <a:pt x="492" y="288"/>
                  </a:lnTo>
                  <a:lnTo>
                    <a:pt x="516" y="288"/>
                  </a:lnTo>
                  <a:lnTo>
                    <a:pt x="522" y="294"/>
                  </a:lnTo>
                  <a:lnTo>
                    <a:pt x="546" y="294"/>
                  </a:lnTo>
                  <a:lnTo>
                    <a:pt x="552" y="288"/>
                  </a:lnTo>
                  <a:lnTo>
                    <a:pt x="540" y="276"/>
                  </a:lnTo>
                  <a:lnTo>
                    <a:pt x="534" y="276"/>
                  </a:lnTo>
                  <a:lnTo>
                    <a:pt x="528" y="270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30" name="Taiwan" descr="© INSCALE GmbH, 05.05.2010&#10;http://www.presentationload.com/">
              <a:extLst>
                <a:ext uri="{FF2B5EF4-FFF2-40B4-BE49-F238E27FC236}">
                  <a16:creationId xmlns:a16="http://schemas.microsoft.com/office/drawing/2014/main" id="{4934238D-E1C3-4551-8A67-AB3142336369}"/>
                </a:ext>
              </a:extLst>
            </p:cNvPr>
            <p:cNvSpPr>
              <a:spLocks/>
            </p:cNvSpPr>
            <p:nvPr/>
          </p:nvSpPr>
          <p:spPr bwMode="gray">
            <a:xfrm>
              <a:off x="7450432" y="3441962"/>
              <a:ext cx="47041" cy="106626"/>
            </a:xfrm>
            <a:custGeom>
              <a:avLst/>
              <a:gdLst>
                <a:gd name="T0" fmla="*/ 2147483647 w 120"/>
                <a:gd name="T1" fmla="*/ 2147483647 h 270"/>
                <a:gd name="T2" fmla="*/ 2147483647 w 120"/>
                <a:gd name="T3" fmla="*/ 2147483647 h 270"/>
                <a:gd name="T4" fmla="*/ 2147483647 w 120"/>
                <a:gd name="T5" fmla="*/ 2147483647 h 270"/>
                <a:gd name="T6" fmla="*/ 2147483647 w 120"/>
                <a:gd name="T7" fmla="*/ 2147483647 h 270"/>
                <a:gd name="T8" fmla="*/ 2147483647 w 120"/>
                <a:gd name="T9" fmla="*/ 2147483647 h 270"/>
                <a:gd name="T10" fmla="*/ 2147483647 w 120"/>
                <a:gd name="T11" fmla="*/ 2147483647 h 270"/>
                <a:gd name="T12" fmla="*/ 2147483647 w 120"/>
                <a:gd name="T13" fmla="*/ 2147483647 h 270"/>
                <a:gd name="T14" fmla="*/ 2147483647 w 120"/>
                <a:gd name="T15" fmla="*/ 2147483647 h 270"/>
                <a:gd name="T16" fmla="*/ 2147483647 w 120"/>
                <a:gd name="T17" fmla="*/ 2147483647 h 270"/>
                <a:gd name="T18" fmla="*/ 2147483647 w 120"/>
                <a:gd name="T19" fmla="*/ 2147483647 h 270"/>
                <a:gd name="T20" fmla="*/ 2147483647 w 120"/>
                <a:gd name="T21" fmla="*/ 0 h 270"/>
                <a:gd name="T22" fmla="*/ 2147483647 w 120"/>
                <a:gd name="T23" fmla="*/ 2147483647 h 270"/>
                <a:gd name="T24" fmla="*/ 2147483647 w 120"/>
                <a:gd name="T25" fmla="*/ 2147483647 h 270"/>
                <a:gd name="T26" fmla="*/ 2147483647 w 120"/>
                <a:gd name="T27" fmla="*/ 2147483647 h 270"/>
                <a:gd name="T28" fmla="*/ 2147483647 w 120"/>
                <a:gd name="T29" fmla="*/ 2147483647 h 270"/>
                <a:gd name="T30" fmla="*/ 0 w 120"/>
                <a:gd name="T31" fmla="*/ 2147483647 h 270"/>
                <a:gd name="T32" fmla="*/ 0 w 120"/>
                <a:gd name="T33" fmla="*/ 2147483647 h 270"/>
                <a:gd name="T34" fmla="*/ 2147483647 w 120"/>
                <a:gd name="T35" fmla="*/ 2147483647 h 270"/>
                <a:gd name="T36" fmla="*/ 2147483647 w 120"/>
                <a:gd name="T37" fmla="*/ 2147483647 h 270"/>
                <a:gd name="T38" fmla="*/ 2147483647 w 120"/>
                <a:gd name="T39" fmla="*/ 2147483647 h 270"/>
                <a:gd name="T40" fmla="*/ 2147483647 w 120"/>
                <a:gd name="T41" fmla="*/ 2147483647 h 270"/>
                <a:gd name="T42" fmla="*/ 2147483647 w 120"/>
                <a:gd name="T43" fmla="*/ 2147483647 h 270"/>
                <a:gd name="T44" fmla="*/ 2147483647 w 120"/>
                <a:gd name="T45" fmla="*/ 2147483647 h 270"/>
                <a:gd name="T46" fmla="*/ 2147483647 w 120"/>
                <a:gd name="T47" fmla="*/ 2147483647 h 270"/>
                <a:gd name="T48" fmla="*/ 2147483647 w 120"/>
                <a:gd name="T49" fmla="*/ 2147483647 h 270"/>
                <a:gd name="T50" fmla="*/ 2147483647 w 120"/>
                <a:gd name="T51" fmla="*/ 2147483647 h 270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20"/>
                <a:gd name="T79" fmla="*/ 0 h 270"/>
                <a:gd name="T80" fmla="*/ 120 w 120"/>
                <a:gd name="T81" fmla="*/ 270 h 270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20" h="270">
                  <a:moveTo>
                    <a:pt x="84" y="270"/>
                  </a:moveTo>
                  <a:lnTo>
                    <a:pt x="84" y="222"/>
                  </a:lnTo>
                  <a:lnTo>
                    <a:pt x="90" y="216"/>
                  </a:lnTo>
                  <a:lnTo>
                    <a:pt x="102" y="192"/>
                  </a:lnTo>
                  <a:lnTo>
                    <a:pt x="102" y="102"/>
                  </a:lnTo>
                  <a:lnTo>
                    <a:pt x="108" y="96"/>
                  </a:lnTo>
                  <a:lnTo>
                    <a:pt x="114" y="84"/>
                  </a:lnTo>
                  <a:lnTo>
                    <a:pt x="114" y="54"/>
                  </a:lnTo>
                  <a:lnTo>
                    <a:pt x="120" y="36"/>
                  </a:lnTo>
                  <a:lnTo>
                    <a:pt x="120" y="24"/>
                  </a:lnTo>
                  <a:lnTo>
                    <a:pt x="72" y="0"/>
                  </a:lnTo>
                  <a:lnTo>
                    <a:pt x="48" y="30"/>
                  </a:lnTo>
                  <a:lnTo>
                    <a:pt x="42" y="42"/>
                  </a:lnTo>
                  <a:lnTo>
                    <a:pt x="30" y="78"/>
                  </a:lnTo>
                  <a:lnTo>
                    <a:pt x="12" y="114"/>
                  </a:lnTo>
                  <a:lnTo>
                    <a:pt x="0" y="150"/>
                  </a:lnTo>
                  <a:lnTo>
                    <a:pt x="0" y="168"/>
                  </a:lnTo>
                  <a:lnTo>
                    <a:pt x="6" y="180"/>
                  </a:lnTo>
                  <a:lnTo>
                    <a:pt x="18" y="192"/>
                  </a:lnTo>
                  <a:lnTo>
                    <a:pt x="24" y="204"/>
                  </a:lnTo>
                  <a:lnTo>
                    <a:pt x="36" y="210"/>
                  </a:lnTo>
                  <a:lnTo>
                    <a:pt x="42" y="222"/>
                  </a:lnTo>
                  <a:lnTo>
                    <a:pt x="42" y="228"/>
                  </a:lnTo>
                  <a:lnTo>
                    <a:pt x="48" y="234"/>
                  </a:lnTo>
                  <a:lnTo>
                    <a:pt x="60" y="258"/>
                  </a:lnTo>
                  <a:lnTo>
                    <a:pt x="84" y="270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31" name="Syrien" descr="© INSCALE GmbH, 05.05.2010&#10;http://www.presentationload.com/">
              <a:extLst>
                <a:ext uri="{FF2B5EF4-FFF2-40B4-BE49-F238E27FC236}">
                  <a16:creationId xmlns:a16="http://schemas.microsoft.com/office/drawing/2014/main" id="{E8D94F5D-1327-4B78-9CB9-F1E2F79D91ED}"/>
                </a:ext>
              </a:extLst>
            </p:cNvPr>
            <p:cNvSpPr>
              <a:spLocks/>
            </p:cNvSpPr>
            <p:nvPr/>
          </p:nvSpPr>
          <p:spPr bwMode="gray">
            <a:xfrm>
              <a:off x="5092125" y="3054660"/>
              <a:ext cx="178755" cy="164643"/>
            </a:xfrm>
            <a:custGeom>
              <a:avLst/>
              <a:gdLst>
                <a:gd name="T0" fmla="*/ 2147483647 w 450"/>
                <a:gd name="T1" fmla="*/ 2147483647 h 414"/>
                <a:gd name="T2" fmla="*/ 2147483647 w 450"/>
                <a:gd name="T3" fmla="*/ 2147483647 h 414"/>
                <a:gd name="T4" fmla="*/ 2147483647 w 450"/>
                <a:gd name="T5" fmla="*/ 2147483647 h 414"/>
                <a:gd name="T6" fmla="*/ 2147483647 w 450"/>
                <a:gd name="T7" fmla="*/ 0 h 414"/>
                <a:gd name="T8" fmla="*/ 2147483647 w 450"/>
                <a:gd name="T9" fmla="*/ 2147483647 h 414"/>
                <a:gd name="T10" fmla="*/ 2147483647 w 450"/>
                <a:gd name="T11" fmla="*/ 2147483647 h 414"/>
                <a:gd name="T12" fmla="*/ 2147483647 w 450"/>
                <a:gd name="T13" fmla="*/ 2147483647 h 414"/>
                <a:gd name="T14" fmla="*/ 2147483647 w 450"/>
                <a:gd name="T15" fmla="*/ 2147483647 h 414"/>
                <a:gd name="T16" fmla="*/ 2147483647 w 450"/>
                <a:gd name="T17" fmla="*/ 2147483647 h 414"/>
                <a:gd name="T18" fmla="*/ 2147483647 w 450"/>
                <a:gd name="T19" fmla="*/ 2147483647 h 414"/>
                <a:gd name="T20" fmla="*/ 2147483647 w 450"/>
                <a:gd name="T21" fmla="*/ 2147483647 h 414"/>
                <a:gd name="T22" fmla="*/ 2147483647 w 450"/>
                <a:gd name="T23" fmla="*/ 2147483647 h 414"/>
                <a:gd name="T24" fmla="*/ 2147483647 w 450"/>
                <a:gd name="T25" fmla="*/ 2147483647 h 414"/>
                <a:gd name="T26" fmla="*/ 2147483647 w 450"/>
                <a:gd name="T27" fmla="*/ 2147483647 h 414"/>
                <a:gd name="T28" fmla="*/ 2147483647 w 450"/>
                <a:gd name="T29" fmla="*/ 2147483647 h 414"/>
                <a:gd name="T30" fmla="*/ 2147483647 w 450"/>
                <a:gd name="T31" fmla="*/ 2147483647 h 414"/>
                <a:gd name="T32" fmla="*/ 2147483647 w 450"/>
                <a:gd name="T33" fmla="*/ 2147483647 h 414"/>
                <a:gd name="T34" fmla="*/ 2147483647 w 450"/>
                <a:gd name="T35" fmla="*/ 2147483647 h 414"/>
                <a:gd name="T36" fmla="*/ 2147483647 w 450"/>
                <a:gd name="T37" fmla="*/ 2147483647 h 414"/>
                <a:gd name="T38" fmla="*/ 2147483647 w 450"/>
                <a:gd name="T39" fmla="*/ 2147483647 h 414"/>
                <a:gd name="T40" fmla="*/ 2147483647 w 450"/>
                <a:gd name="T41" fmla="*/ 2147483647 h 414"/>
                <a:gd name="T42" fmla="*/ 2147483647 w 450"/>
                <a:gd name="T43" fmla="*/ 2147483647 h 414"/>
                <a:gd name="T44" fmla="*/ 2147483647 w 450"/>
                <a:gd name="T45" fmla="*/ 2147483647 h 414"/>
                <a:gd name="T46" fmla="*/ 2147483647 w 450"/>
                <a:gd name="T47" fmla="*/ 2147483647 h 414"/>
                <a:gd name="T48" fmla="*/ 2147483647 w 450"/>
                <a:gd name="T49" fmla="*/ 2147483647 h 414"/>
                <a:gd name="T50" fmla="*/ 2147483647 w 450"/>
                <a:gd name="T51" fmla="*/ 2147483647 h 414"/>
                <a:gd name="T52" fmla="*/ 2147483647 w 450"/>
                <a:gd name="T53" fmla="*/ 2147483647 h 414"/>
                <a:gd name="T54" fmla="*/ 2147483647 w 450"/>
                <a:gd name="T55" fmla="*/ 2147483647 h 414"/>
                <a:gd name="T56" fmla="*/ 2147483647 w 450"/>
                <a:gd name="T57" fmla="*/ 2147483647 h 414"/>
                <a:gd name="T58" fmla="*/ 2147483647 w 450"/>
                <a:gd name="T59" fmla="*/ 2147483647 h 414"/>
                <a:gd name="T60" fmla="*/ 2147483647 w 450"/>
                <a:gd name="T61" fmla="*/ 2147483647 h 414"/>
                <a:gd name="T62" fmla="*/ 2147483647 w 450"/>
                <a:gd name="T63" fmla="*/ 2147483647 h 414"/>
                <a:gd name="T64" fmla="*/ 2147483647 w 450"/>
                <a:gd name="T65" fmla="*/ 2147483647 h 414"/>
                <a:gd name="T66" fmla="*/ 2147483647 w 450"/>
                <a:gd name="T67" fmla="*/ 2147483647 h 414"/>
                <a:gd name="T68" fmla="*/ 2147483647 w 450"/>
                <a:gd name="T69" fmla="*/ 2147483647 h 414"/>
                <a:gd name="T70" fmla="*/ 2147483647 w 450"/>
                <a:gd name="T71" fmla="*/ 2147483647 h 414"/>
                <a:gd name="T72" fmla="*/ 2147483647 w 450"/>
                <a:gd name="T73" fmla="*/ 2147483647 h 414"/>
                <a:gd name="T74" fmla="*/ 2147483647 w 450"/>
                <a:gd name="T75" fmla="*/ 2147483647 h 414"/>
                <a:gd name="T76" fmla="*/ 2147483647 w 450"/>
                <a:gd name="T77" fmla="*/ 2147483647 h 414"/>
                <a:gd name="T78" fmla="*/ 2147483647 w 450"/>
                <a:gd name="T79" fmla="*/ 2147483647 h 414"/>
                <a:gd name="T80" fmla="*/ 2147483647 w 450"/>
                <a:gd name="T81" fmla="*/ 2147483647 h 414"/>
                <a:gd name="T82" fmla="*/ 2147483647 w 450"/>
                <a:gd name="T83" fmla="*/ 2147483647 h 414"/>
                <a:gd name="T84" fmla="*/ 2147483647 w 450"/>
                <a:gd name="T85" fmla="*/ 2147483647 h 414"/>
                <a:gd name="T86" fmla="*/ 2147483647 w 450"/>
                <a:gd name="T87" fmla="*/ 2147483647 h 414"/>
                <a:gd name="T88" fmla="*/ 2147483647 w 450"/>
                <a:gd name="T89" fmla="*/ 2147483647 h 414"/>
                <a:gd name="T90" fmla="*/ 2147483647 w 450"/>
                <a:gd name="T91" fmla="*/ 2147483647 h 414"/>
                <a:gd name="T92" fmla="*/ 2147483647 w 450"/>
                <a:gd name="T93" fmla="*/ 2147483647 h 414"/>
                <a:gd name="T94" fmla="*/ 2147483647 w 450"/>
                <a:gd name="T95" fmla="*/ 2147483647 h 414"/>
                <a:gd name="T96" fmla="*/ 2147483647 w 450"/>
                <a:gd name="T97" fmla="*/ 2147483647 h 41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450"/>
                <a:gd name="T148" fmla="*/ 0 h 414"/>
                <a:gd name="T149" fmla="*/ 450 w 450"/>
                <a:gd name="T150" fmla="*/ 414 h 414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450" h="414">
                  <a:moveTo>
                    <a:pt x="426" y="60"/>
                  </a:moveTo>
                  <a:lnTo>
                    <a:pt x="432" y="54"/>
                  </a:lnTo>
                  <a:lnTo>
                    <a:pt x="438" y="42"/>
                  </a:lnTo>
                  <a:lnTo>
                    <a:pt x="450" y="30"/>
                  </a:lnTo>
                  <a:lnTo>
                    <a:pt x="444" y="30"/>
                  </a:lnTo>
                  <a:lnTo>
                    <a:pt x="438" y="24"/>
                  </a:lnTo>
                  <a:lnTo>
                    <a:pt x="438" y="0"/>
                  </a:lnTo>
                  <a:lnTo>
                    <a:pt x="432" y="0"/>
                  </a:lnTo>
                  <a:lnTo>
                    <a:pt x="432" y="6"/>
                  </a:lnTo>
                  <a:lnTo>
                    <a:pt x="426" y="18"/>
                  </a:lnTo>
                  <a:lnTo>
                    <a:pt x="402" y="18"/>
                  </a:lnTo>
                  <a:lnTo>
                    <a:pt x="390" y="30"/>
                  </a:lnTo>
                  <a:lnTo>
                    <a:pt x="372" y="30"/>
                  </a:lnTo>
                  <a:lnTo>
                    <a:pt x="366" y="24"/>
                  </a:lnTo>
                  <a:lnTo>
                    <a:pt x="318" y="24"/>
                  </a:lnTo>
                  <a:lnTo>
                    <a:pt x="306" y="30"/>
                  </a:lnTo>
                  <a:lnTo>
                    <a:pt x="294" y="42"/>
                  </a:lnTo>
                  <a:lnTo>
                    <a:pt x="282" y="48"/>
                  </a:lnTo>
                  <a:lnTo>
                    <a:pt x="276" y="54"/>
                  </a:lnTo>
                  <a:lnTo>
                    <a:pt x="258" y="54"/>
                  </a:lnTo>
                  <a:lnTo>
                    <a:pt x="246" y="60"/>
                  </a:lnTo>
                  <a:lnTo>
                    <a:pt x="234" y="60"/>
                  </a:lnTo>
                  <a:lnTo>
                    <a:pt x="222" y="54"/>
                  </a:lnTo>
                  <a:lnTo>
                    <a:pt x="204" y="54"/>
                  </a:lnTo>
                  <a:lnTo>
                    <a:pt x="192" y="42"/>
                  </a:lnTo>
                  <a:lnTo>
                    <a:pt x="180" y="36"/>
                  </a:lnTo>
                  <a:lnTo>
                    <a:pt x="174" y="30"/>
                  </a:lnTo>
                  <a:lnTo>
                    <a:pt x="168" y="30"/>
                  </a:lnTo>
                  <a:lnTo>
                    <a:pt x="150" y="48"/>
                  </a:lnTo>
                  <a:lnTo>
                    <a:pt x="144" y="48"/>
                  </a:lnTo>
                  <a:lnTo>
                    <a:pt x="138" y="54"/>
                  </a:lnTo>
                  <a:lnTo>
                    <a:pt x="120" y="60"/>
                  </a:lnTo>
                  <a:lnTo>
                    <a:pt x="84" y="60"/>
                  </a:lnTo>
                  <a:lnTo>
                    <a:pt x="84" y="54"/>
                  </a:lnTo>
                  <a:lnTo>
                    <a:pt x="90" y="48"/>
                  </a:lnTo>
                  <a:lnTo>
                    <a:pt x="66" y="48"/>
                  </a:lnTo>
                  <a:lnTo>
                    <a:pt x="66" y="78"/>
                  </a:lnTo>
                  <a:lnTo>
                    <a:pt x="72" y="78"/>
                  </a:lnTo>
                  <a:lnTo>
                    <a:pt x="72" y="102"/>
                  </a:lnTo>
                  <a:lnTo>
                    <a:pt x="60" y="102"/>
                  </a:lnTo>
                  <a:lnTo>
                    <a:pt x="54" y="96"/>
                  </a:lnTo>
                  <a:lnTo>
                    <a:pt x="54" y="114"/>
                  </a:lnTo>
                  <a:lnTo>
                    <a:pt x="48" y="120"/>
                  </a:lnTo>
                  <a:lnTo>
                    <a:pt x="48" y="126"/>
                  </a:lnTo>
                  <a:lnTo>
                    <a:pt x="36" y="126"/>
                  </a:lnTo>
                  <a:lnTo>
                    <a:pt x="24" y="114"/>
                  </a:lnTo>
                  <a:lnTo>
                    <a:pt x="18" y="120"/>
                  </a:lnTo>
                  <a:lnTo>
                    <a:pt x="12" y="132"/>
                  </a:lnTo>
                  <a:lnTo>
                    <a:pt x="12" y="150"/>
                  </a:lnTo>
                  <a:lnTo>
                    <a:pt x="6" y="150"/>
                  </a:lnTo>
                  <a:lnTo>
                    <a:pt x="0" y="198"/>
                  </a:lnTo>
                  <a:lnTo>
                    <a:pt x="6" y="204"/>
                  </a:lnTo>
                  <a:lnTo>
                    <a:pt x="18" y="210"/>
                  </a:lnTo>
                  <a:lnTo>
                    <a:pt x="24" y="216"/>
                  </a:lnTo>
                  <a:lnTo>
                    <a:pt x="24" y="222"/>
                  </a:lnTo>
                  <a:lnTo>
                    <a:pt x="72" y="222"/>
                  </a:lnTo>
                  <a:lnTo>
                    <a:pt x="66" y="234"/>
                  </a:lnTo>
                  <a:lnTo>
                    <a:pt x="72" y="240"/>
                  </a:lnTo>
                  <a:lnTo>
                    <a:pt x="78" y="252"/>
                  </a:lnTo>
                  <a:lnTo>
                    <a:pt x="78" y="270"/>
                  </a:lnTo>
                  <a:lnTo>
                    <a:pt x="72" y="282"/>
                  </a:lnTo>
                  <a:lnTo>
                    <a:pt x="66" y="282"/>
                  </a:lnTo>
                  <a:lnTo>
                    <a:pt x="54" y="288"/>
                  </a:lnTo>
                  <a:lnTo>
                    <a:pt x="48" y="288"/>
                  </a:lnTo>
                  <a:lnTo>
                    <a:pt x="42" y="294"/>
                  </a:lnTo>
                  <a:lnTo>
                    <a:pt x="42" y="318"/>
                  </a:lnTo>
                  <a:lnTo>
                    <a:pt x="24" y="336"/>
                  </a:lnTo>
                  <a:lnTo>
                    <a:pt x="30" y="378"/>
                  </a:lnTo>
                  <a:lnTo>
                    <a:pt x="36" y="378"/>
                  </a:lnTo>
                  <a:lnTo>
                    <a:pt x="72" y="396"/>
                  </a:lnTo>
                  <a:lnTo>
                    <a:pt x="84" y="408"/>
                  </a:lnTo>
                  <a:lnTo>
                    <a:pt x="96" y="414"/>
                  </a:lnTo>
                  <a:lnTo>
                    <a:pt x="114" y="414"/>
                  </a:lnTo>
                  <a:lnTo>
                    <a:pt x="174" y="384"/>
                  </a:lnTo>
                  <a:lnTo>
                    <a:pt x="204" y="354"/>
                  </a:lnTo>
                  <a:lnTo>
                    <a:pt x="228" y="336"/>
                  </a:lnTo>
                  <a:lnTo>
                    <a:pt x="240" y="324"/>
                  </a:lnTo>
                  <a:lnTo>
                    <a:pt x="300" y="276"/>
                  </a:lnTo>
                  <a:lnTo>
                    <a:pt x="312" y="270"/>
                  </a:lnTo>
                  <a:lnTo>
                    <a:pt x="372" y="246"/>
                  </a:lnTo>
                  <a:lnTo>
                    <a:pt x="396" y="234"/>
                  </a:lnTo>
                  <a:lnTo>
                    <a:pt x="402" y="228"/>
                  </a:lnTo>
                  <a:lnTo>
                    <a:pt x="402" y="222"/>
                  </a:lnTo>
                  <a:lnTo>
                    <a:pt x="384" y="204"/>
                  </a:lnTo>
                  <a:lnTo>
                    <a:pt x="384" y="198"/>
                  </a:lnTo>
                  <a:lnTo>
                    <a:pt x="390" y="180"/>
                  </a:lnTo>
                  <a:lnTo>
                    <a:pt x="396" y="168"/>
                  </a:lnTo>
                  <a:lnTo>
                    <a:pt x="396" y="138"/>
                  </a:lnTo>
                  <a:lnTo>
                    <a:pt x="390" y="126"/>
                  </a:lnTo>
                  <a:lnTo>
                    <a:pt x="390" y="114"/>
                  </a:lnTo>
                  <a:lnTo>
                    <a:pt x="384" y="108"/>
                  </a:lnTo>
                  <a:lnTo>
                    <a:pt x="378" y="96"/>
                  </a:lnTo>
                  <a:lnTo>
                    <a:pt x="378" y="84"/>
                  </a:lnTo>
                  <a:lnTo>
                    <a:pt x="384" y="72"/>
                  </a:lnTo>
                  <a:lnTo>
                    <a:pt x="390" y="66"/>
                  </a:lnTo>
                  <a:lnTo>
                    <a:pt x="402" y="66"/>
                  </a:lnTo>
                  <a:lnTo>
                    <a:pt x="414" y="60"/>
                  </a:lnTo>
                  <a:lnTo>
                    <a:pt x="426" y="60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32" name="Swasiland" descr="© INSCALE GmbH, 05.05.2010&#10;http://www.presentationload.com/">
              <a:extLst>
                <a:ext uri="{FF2B5EF4-FFF2-40B4-BE49-F238E27FC236}">
                  <a16:creationId xmlns:a16="http://schemas.microsoft.com/office/drawing/2014/main" id="{FC764A8C-FFD7-4A02-ACF7-58B6D359307B}"/>
                </a:ext>
              </a:extLst>
            </p:cNvPr>
            <p:cNvSpPr>
              <a:spLocks/>
            </p:cNvSpPr>
            <p:nvPr/>
          </p:nvSpPr>
          <p:spPr bwMode="gray">
            <a:xfrm>
              <a:off x="4983931" y="5075842"/>
              <a:ext cx="40769" cy="53313"/>
            </a:xfrm>
            <a:custGeom>
              <a:avLst/>
              <a:gdLst>
                <a:gd name="T0" fmla="*/ 2147483647 w 102"/>
                <a:gd name="T1" fmla="*/ 2147483647 h 132"/>
                <a:gd name="T2" fmla="*/ 2147483647 w 102"/>
                <a:gd name="T3" fmla="*/ 2147483647 h 132"/>
                <a:gd name="T4" fmla="*/ 2147483647 w 102"/>
                <a:gd name="T5" fmla="*/ 2147483647 h 132"/>
                <a:gd name="T6" fmla="*/ 2147483647 w 102"/>
                <a:gd name="T7" fmla="*/ 2147483647 h 132"/>
                <a:gd name="T8" fmla="*/ 2147483647 w 102"/>
                <a:gd name="T9" fmla="*/ 2147483647 h 132"/>
                <a:gd name="T10" fmla="*/ 2147483647 w 102"/>
                <a:gd name="T11" fmla="*/ 0 h 132"/>
                <a:gd name="T12" fmla="*/ 2147483647 w 102"/>
                <a:gd name="T13" fmla="*/ 0 h 132"/>
                <a:gd name="T14" fmla="*/ 2147483647 w 102"/>
                <a:gd name="T15" fmla="*/ 2147483647 h 132"/>
                <a:gd name="T16" fmla="*/ 2147483647 w 102"/>
                <a:gd name="T17" fmla="*/ 2147483647 h 132"/>
                <a:gd name="T18" fmla="*/ 2147483647 w 102"/>
                <a:gd name="T19" fmla="*/ 2147483647 h 132"/>
                <a:gd name="T20" fmla="*/ 2147483647 w 102"/>
                <a:gd name="T21" fmla="*/ 2147483647 h 132"/>
                <a:gd name="T22" fmla="*/ 0 w 102"/>
                <a:gd name="T23" fmla="*/ 2147483647 h 132"/>
                <a:gd name="T24" fmla="*/ 0 w 102"/>
                <a:gd name="T25" fmla="*/ 2147483647 h 132"/>
                <a:gd name="T26" fmla="*/ 2147483647 w 102"/>
                <a:gd name="T27" fmla="*/ 2147483647 h 132"/>
                <a:gd name="T28" fmla="*/ 2147483647 w 102"/>
                <a:gd name="T29" fmla="*/ 2147483647 h 132"/>
                <a:gd name="T30" fmla="*/ 2147483647 w 102"/>
                <a:gd name="T31" fmla="*/ 2147483647 h 132"/>
                <a:gd name="T32" fmla="*/ 2147483647 w 102"/>
                <a:gd name="T33" fmla="*/ 2147483647 h 132"/>
                <a:gd name="T34" fmla="*/ 2147483647 w 102"/>
                <a:gd name="T35" fmla="*/ 2147483647 h 132"/>
                <a:gd name="T36" fmla="*/ 2147483647 w 102"/>
                <a:gd name="T37" fmla="*/ 2147483647 h 132"/>
                <a:gd name="T38" fmla="*/ 2147483647 w 102"/>
                <a:gd name="T39" fmla="*/ 2147483647 h 132"/>
                <a:gd name="T40" fmla="*/ 2147483647 w 102"/>
                <a:gd name="T41" fmla="*/ 2147483647 h 132"/>
                <a:gd name="T42" fmla="*/ 2147483647 w 102"/>
                <a:gd name="T43" fmla="*/ 2147483647 h 132"/>
                <a:gd name="T44" fmla="*/ 2147483647 w 102"/>
                <a:gd name="T45" fmla="*/ 2147483647 h 132"/>
                <a:gd name="T46" fmla="*/ 2147483647 w 102"/>
                <a:gd name="T47" fmla="*/ 2147483647 h 132"/>
                <a:gd name="T48" fmla="*/ 2147483647 w 102"/>
                <a:gd name="T49" fmla="*/ 2147483647 h 13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02"/>
                <a:gd name="T76" fmla="*/ 0 h 132"/>
                <a:gd name="T77" fmla="*/ 102 w 102"/>
                <a:gd name="T78" fmla="*/ 132 h 13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02" h="132">
                  <a:moveTo>
                    <a:pt x="84" y="54"/>
                  </a:moveTo>
                  <a:lnTo>
                    <a:pt x="84" y="30"/>
                  </a:lnTo>
                  <a:lnTo>
                    <a:pt x="90" y="18"/>
                  </a:lnTo>
                  <a:lnTo>
                    <a:pt x="66" y="18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24" y="12"/>
                  </a:lnTo>
                  <a:lnTo>
                    <a:pt x="18" y="24"/>
                  </a:lnTo>
                  <a:lnTo>
                    <a:pt x="18" y="36"/>
                  </a:lnTo>
                  <a:lnTo>
                    <a:pt x="6" y="48"/>
                  </a:lnTo>
                  <a:lnTo>
                    <a:pt x="0" y="60"/>
                  </a:lnTo>
                  <a:lnTo>
                    <a:pt x="0" y="84"/>
                  </a:lnTo>
                  <a:lnTo>
                    <a:pt x="12" y="108"/>
                  </a:lnTo>
                  <a:lnTo>
                    <a:pt x="24" y="114"/>
                  </a:lnTo>
                  <a:lnTo>
                    <a:pt x="36" y="126"/>
                  </a:lnTo>
                  <a:lnTo>
                    <a:pt x="54" y="126"/>
                  </a:lnTo>
                  <a:lnTo>
                    <a:pt x="66" y="132"/>
                  </a:lnTo>
                  <a:lnTo>
                    <a:pt x="78" y="132"/>
                  </a:lnTo>
                  <a:lnTo>
                    <a:pt x="90" y="90"/>
                  </a:lnTo>
                  <a:lnTo>
                    <a:pt x="96" y="90"/>
                  </a:lnTo>
                  <a:lnTo>
                    <a:pt x="102" y="84"/>
                  </a:lnTo>
                  <a:lnTo>
                    <a:pt x="96" y="60"/>
                  </a:lnTo>
                  <a:lnTo>
                    <a:pt x="90" y="60"/>
                  </a:lnTo>
                  <a:lnTo>
                    <a:pt x="84" y="54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33" name="Surinam" descr="© INSCALE GmbH, 05.05.2010&#10;http://www.presentationload.com/">
              <a:extLst>
                <a:ext uri="{FF2B5EF4-FFF2-40B4-BE49-F238E27FC236}">
                  <a16:creationId xmlns:a16="http://schemas.microsoft.com/office/drawing/2014/main" id="{0A4002B2-D458-48CC-B53B-673F717B6155}"/>
                </a:ext>
              </a:extLst>
            </p:cNvPr>
            <p:cNvSpPr>
              <a:spLocks/>
            </p:cNvSpPr>
            <p:nvPr/>
          </p:nvSpPr>
          <p:spPr bwMode="gray">
            <a:xfrm>
              <a:off x="2486071" y="4061331"/>
              <a:ext cx="116034" cy="133282"/>
            </a:xfrm>
            <a:custGeom>
              <a:avLst/>
              <a:gdLst>
                <a:gd name="T0" fmla="*/ 2147483647 w 294"/>
                <a:gd name="T1" fmla="*/ 2147483647 h 336"/>
                <a:gd name="T2" fmla="*/ 2147483647 w 294"/>
                <a:gd name="T3" fmla="*/ 2147483647 h 336"/>
                <a:gd name="T4" fmla="*/ 2147483647 w 294"/>
                <a:gd name="T5" fmla="*/ 2147483647 h 336"/>
                <a:gd name="T6" fmla="*/ 0 w 294"/>
                <a:gd name="T7" fmla="*/ 2147483647 h 336"/>
                <a:gd name="T8" fmla="*/ 2147483647 w 294"/>
                <a:gd name="T9" fmla="*/ 2147483647 h 336"/>
                <a:gd name="T10" fmla="*/ 2147483647 w 294"/>
                <a:gd name="T11" fmla="*/ 2147483647 h 336"/>
                <a:gd name="T12" fmla="*/ 2147483647 w 294"/>
                <a:gd name="T13" fmla="*/ 2147483647 h 336"/>
                <a:gd name="T14" fmla="*/ 2147483647 w 294"/>
                <a:gd name="T15" fmla="*/ 2147483647 h 336"/>
                <a:gd name="T16" fmla="*/ 2147483647 w 294"/>
                <a:gd name="T17" fmla="*/ 2147483647 h 336"/>
                <a:gd name="T18" fmla="*/ 2147483647 w 294"/>
                <a:gd name="T19" fmla="*/ 2147483647 h 336"/>
                <a:gd name="T20" fmla="*/ 2147483647 w 294"/>
                <a:gd name="T21" fmla="*/ 2147483647 h 336"/>
                <a:gd name="T22" fmla="*/ 2147483647 w 294"/>
                <a:gd name="T23" fmla="*/ 2147483647 h 336"/>
                <a:gd name="T24" fmla="*/ 2147483647 w 294"/>
                <a:gd name="T25" fmla="*/ 2147483647 h 336"/>
                <a:gd name="T26" fmla="*/ 2147483647 w 294"/>
                <a:gd name="T27" fmla="*/ 2147483647 h 336"/>
                <a:gd name="T28" fmla="*/ 2147483647 w 294"/>
                <a:gd name="T29" fmla="*/ 2147483647 h 336"/>
                <a:gd name="T30" fmla="*/ 2147483647 w 294"/>
                <a:gd name="T31" fmla="*/ 2147483647 h 336"/>
                <a:gd name="T32" fmla="*/ 2147483647 w 294"/>
                <a:gd name="T33" fmla="*/ 2147483647 h 336"/>
                <a:gd name="T34" fmla="*/ 2147483647 w 294"/>
                <a:gd name="T35" fmla="*/ 2147483647 h 336"/>
                <a:gd name="T36" fmla="*/ 2147483647 w 294"/>
                <a:gd name="T37" fmla="*/ 2147483647 h 336"/>
                <a:gd name="T38" fmla="*/ 2147483647 w 294"/>
                <a:gd name="T39" fmla="*/ 2147483647 h 336"/>
                <a:gd name="T40" fmla="*/ 2147483647 w 294"/>
                <a:gd name="T41" fmla="*/ 2147483647 h 336"/>
                <a:gd name="T42" fmla="*/ 2147483647 w 294"/>
                <a:gd name="T43" fmla="*/ 2147483647 h 336"/>
                <a:gd name="T44" fmla="*/ 2147483647 w 294"/>
                <a:gd name="T45" fmla="*/ 2147483647 h 336"/>
                <a:gd name="T46" fmla="*/ 2147483647 w 294"/>
                <a:gd name="T47" fmla="*/ 2147483647 h 336"/>
                <a:gd name="T48" fmla="*/ 2147483647 w 294"/>
                <a:gd name="T49" fmla="*/ 2147483647 h 336"/>
                <a:gd name="T50" fmla="*/ 2147483647 w 294"/>
                <a:gd name="T51" fmla="*/ 2147483647 h 336"/>
                <a:gd name="T52" fmla="*/ 2147483647 w 294"/>
                <a:gd name="T53" fmla="*/ 2147483647 h 336"/>
                <a:gd name="T54" fmla="*/ 2147483647 w 294"/>
                <a:gd name="T55" fmla="*/ 2147483647 h 336"/>
                <a:gd name="T56" fmla="*/ 2147483647 w 294"/>
                <a:gd name="T57" fmla="*/ 2147483647 h 336"/>
                <a:gd name="T58" fmla="*/ 2147483647 w 294"/>
                <a:gd name="T59" fmla="*/ 2147483647 h 336"/>
                <a:gd name="T60" fmla="*/ 2147483647 w 294"/>
                <a:gd name="T61" fmla="*/ 2147483647 h 336"/>
                <a:gd name="T62" fmla="*/ 2147483647 w 294"/>
                <a:gd name="T63" fmla="*/ 2147483647 h 336"/>
                <a:gd name="T64" fmla="*/ 2147483647 w 294"/>
                <a:gd name="T65" fmla="*/ 2147483647 h 336"/>
                <a:gd name="T66" fmla="*/ 2147483647 w 294"/>
                <a:gd name="T67" fmla="*/ 2147483647 h 336"/>
                <a:gd name="T68" fmla="*/ 2147483647 w 294"/>
                <a:gd name="T69" fmla="*/ 2147483647 h 336"/>
                <a:gd name="T70" fmla="*/ 2147483647 w 294"/>
                <a:gd name="T71" fmla="*/ 0 h 336"/>
                <a:gd name="T72" fmla="*/ 2147483647 w 294"/>
                <a:gd name="T73" fmla="*/ 2147483647 h 336"/>
                <a:gd name="T74" fmla="*/ 2147483647 w 294"/>
                <a:gd name="T75" fmla="*/ 2147483647 h 336"/>
                <a:gd name="T76" fmla="*/ 2147483647 w 294"/>
                <a:gd name="T77" fmla="*/ 2147483647 h 336"/>
                <a:gd name="T78" fmla="*/ 2147483647 w 294"/>
                <a:gd name="T79" fmla="*/ 2147483647 h 336"/>
                <a:gd name="T80" fmla="*/ 2147483647 w 294"/>
                <a:gd name="T81" fmla="*/ 2147483647 h 336"/>
                <a:gd name="T82" fmla="*/ 2147483647 w 294"/>
                <a:gd name="T83" fmla="*/ 2147483647 h 3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94"/>
                <a:gd name="T127" fmla="*/ 0 h 336"/>
                <a:gd name="T128" fmla="*/ 294 w 294"/>
                <a:gd name="T129" fmla="*/ 336 h 3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94" h="336">
                  <a:moveTo>
                    <a:pt x="60" y="78"/>
                  </a:moveTo>
                  <a:lnTo>
                    <a:pt x="30" y="78"/>
                  </a:lnTo>
                  <a:lnTo>
                    <a:pt x="18" y="84"/>
                  </a:lnTo>
                  <a:lnTo>
                    <a:pt x="12" y="90"/>
                  </a:lnTo>
                  <a:lnTo>
                    <a:pt x="12" y="132"/>
                  </a:lnTo>
                  <a:lnTo>
                    <a:pt x="6" y="138"/>
                  </a:lnTo>
                  <a:lnTo>
                    <a:pt x="0" y="150"/>
                  </a:lnTo>
                  <a:lnTo>
                    <a:pt x="0" y="162"/>
                  </a:lnTo>
                  <a:lnTo>
                    <a:pt x="6" y="168"/>
                  </a:lnTo>
                  <a:lnTo>
                    <a:pt x="6" y="174"/>
                  </a:lnTo>
                  <a:lnTo>
                    <a:pt x="12" y="174"/>
                  </a:lnTo>
                  <a:lnTo>
                    <a:pt x="12" y="186"/>
                  </a:lnTo>
                  <a:lnTo>
                    <a:pt x="18" y="198"/>
                  </a:lnTo>
                  <a:lnTo>
                    <a:pt x="24" y="204"/>
                  </a:lnTo>
                  <a:lnTo>
                    <a:pt x="30" y="216"/>
                  </a:lnTo>
                  <a:lnTo>
                    <a:pt x="42" y="216"/>
                  </a:lnTo>
                  <a:lnTo>
                    <a:pt x="42" y="210"/>
                  </a:lnTo>
                  <a:lnTo>
                    <a:pt x="54" y="198"/>
                  </a:lnTo>
                  <a:lnTo>
                    <a:pt x="54" y="216"/>
                  </a:lnTo>
                  <a:lnTo>
                    <a:pt x="48" y="222"/>
                  </a:lnTo>
                  <a:lnTo>
                    <a:pt x="48" y="246"/>
                  </a:lnTo>
                  <a:lnTo>
                    <a:pt x="54" y="258"/>
                  </a:lnTo>
                  <a:lnTo>
                    <a:pt x="72" y="276"/>
                  </a:lnTo>
                  <a:lnTo>
                    <a:pt x="78" y="294"/>
                  </a:lnTo>
                  <a:lnTo>
                    <a:pt x="84" y="306"/>
                  </a:lnTo>
                  <a:lnTo>
                    <a:pt x="90" y="312"/>
                  </a:lnTo>
                  <a:lnTo>
                    <a:pt x="90" y="318"/>
                  </a:lnTo>
                  <a:lnTo>
                    <a:pt x="102" y="324"/>
                  </a:lnTo>
                  <a:lnTo>
                    <a:pt x="108" y="324"/>
                  </a:lnTo>
                  <a:lnTo>
                    <a:pt x="132" y="336"/>
                  </a:lnTo>
                  <a:lnTo>
                    <a:pt x="150" y="336"/>
                  </a:lnTo>
                  <a:lnTo>
                    <a:pt x="156" y="330"/>
                  </a:lnTo>
                  <a:lnTo>
                    <a:pt x="150" y="324"/>
                  </a:lnTo>
                  <a:lnTo>
                    <a:pt x="150" y="318"/>
                  </a:lnTo>
                  <a:lnTo>
                    <a:pt x="138" y="306"/>
                  </a:lnTo>
                  <a:lnTo>
                    <a:pt x="138" y="282"/>
                  </a:lnTo>
                  <a:lnTo>
                    <a:pt x="150" y="276"/>
                  </a:lnTo>
                  <a:lnTo>
                    <a:pt x="156" y="276"/>
                  </a:lnTo>
                  <a:lnTo>
                    <a:pt x="156" y="288"/>
                  </a:lnTo>
                  <a:lnTo>
                    <a:pt x="180" y="288"/>
                  </a:lnTo>
                  <a:lnTo>
                    <a:pt x="192" y="282"/>
                  </a:lnTo>
                  <a:lnTo>
                    <a:pt x="198" y="276"/>
                  </a:lnTo>
                  <a:lnTo>
                    <a:pt x="210" y="270"/>
                  </a:lnTo>
                  <a:lnTo>
                    <a:pt x="216" y="270"/>
                  </a:lnTo>
                  <a:lnTo>
                    <a:pt x="222" y="282"/>
                  </a:lnTo>
                  <a:lnTo>
                    <a:pt x="228" y="288"/>
                  </a:lnTo>
                  <a:lnTo>
                    <a:pt x="246" y="294"/>
                  </a:lnTo>
                  <a:lnTo>
                    <a:pt x="252" y="282"/>
                  </a:lnTo>
                  <a:lnTo>
                    <a:pt x="258" y="276"/>
                  </a:lnTo>
                  <a:lnTo>
                    <a:pt x="258" y="264"/>
                  </a:lnTo>
                  <a:lnTo>
                    <a:pt x="264" y="264"/>
                  </a:lnTo>
                  <a:lnTo>
                    <a:pt x="276" y="258"/>
                  </a:lnTo>
                  <a:lnTo>
                    <a:pt x="270" y="222"/>
                  </a:lnTo>
                  <a:lnTo>
                    <a:pt x="288" y="204"/>
                  </a:lnTo>
                  <a:lnTo>
                    <a:pt x="288" y="198"/>
                  </a:lnTo>
                  <a:lnTo>
                    <a:pt x="282" y="186"/>
                  </a:lnTo>
                  <a:lnTo>
                    <a:pt x="264" y="168"/>
                  </a:lnTo>
                  <a:lnTo>
                    <a:pt x="258" y="156"/>
                  </a:lnTo>
                  <a:lnTo>
                    <a:pt x="258" y="144"/>
                  </a:lnTo>
                  <a:lnTo>
                    <a:pt x="252" y="126"/>
                  </a:lnTo>
                  <a:lnTo>
                    <a:pt x="252" y="96"/>
                  </a:lnTo>
                  <a:lnTo>
                    <a:pt x="258" y="78"/>
                  </a:lnTo>
                  <a:lnTo>
                    <a:pt x="264" y="66"/>
                  </a:lnTo>
                  <a:lnTo>
                    <a:pt x="276" y="60"/>
                  </a:lnTo>
                  <a:lnTo>
                    <a:pt x="282" y="54"/>
                  </a:lnTo>
                  <a:lnTo>
                    <a:pt x="288" y="54"/>
                  </a:lnTo>
                  <a:lnTo>
                    <a:pt x="288" y="30"/>
                  </a:lnTo>
                  <a:lnTo>
                    <a:pt x="294" y="12"/>
                  </a:lnTo>
                  <a:lnTo>
                    <a:pt x="288" y="12"/>
                  </a:lnTo>
                  <a:lnTo>
                    <a:pt x="282" y="6"/>
                  </a:lnTo>
                  <a:lnTo>
                    <a:pt x="270" y="6"/>
                  </a:lnTo>
                  <a:lnTo>
                    <a:pt x="252" y="0"/>
                  </a:lnTo>
                  <a:lnTo>
                    <a:pt x="210" y="0"/>
                  </a:lnTo>
                  <a:lnTo>
                    <a:pt x="204" y="12"/>
                  </a:lnTo>
                  <a:lnTo>
                    <a:pt x="156" y="6"/>
                  </a:lnTo>
                  <a:lnTo>
                    <a:pt x="156" y="18"/>
                  </a:lnTo>
                  <a:lnTo>
                    <a:pt x="96" y="0"/>
                  </a:lnTo>
                  <a:lnTo>
                    <a:pt x="72" y="6"/>
                  </a:lnTo>
                  <a:lnTo>
                    <a:pt x="66" y="18"/>
                  </a:lnTo>
                  <a:lnTo>
                    <a:pt x="60" y="24"/>
                  </a:lnTo>
                  <a:lnTo>
                    <a:pt x="54" y="36"/>
                  </a:lnTo>
                  <a:lnTo>
                    <a:pt x="54" y="48"/>
                  </a:lnTo>
                  <a:lnTo>
                    <a:pt x="66" y="60"/>
                  </a:lnTo>
                  <a:lnTo>
                    <a:pt x="66" y="72"/>
                  </a:lnTo>
                  <a:lnTo>
                    <a:pt x="60" y="78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34" name="Südsudan">
              <a:extLst>
                <a:ext uri="{FF2B5EF4-FFF2-40B4-BE49-F238E27FC236}">
                  <a16:creationId xmlns:a16="http://schemas.microsoft.com/office/drawing/2014/main" id="{CE5A2538-B124-42D7-A0A7-534C3A713D9C}"/>
                </a:ext>
              </a:extLst>
            </p:cNvPr>
            <p:cNvSpPr>
              <a:spLocks/>
            </p:cNvSpPr>
            <p:nvPr/>
          </p:nvSpPr>
          <p:spPr bwMode="gray">
            <a:xfrm>
              <a:off x="4803903" y="3856924"/>
              <a:ext cx="340656" cy="285796"/>
            </a:xfrm>
            <a:custGeom>
              <a:avLst/>
              <a:gdLst/>
              <a:ahLst/>
              <a:cxnLst>
                <a:cxn ang="0">
                  <a:pos x="269" y="52"/>
                </a:cxn>
                <a:cxn ang="0">
                  <a:pos x="265" y="38"/>
                </a:cxn>
                <a:cxn ang="0">
                  <a:pos x="262" y="19"/>
                </a:cxn>
                <a:cxn ang="0">
                  <a:pos x="253" y="3"/>
                </a:cxn>
                <a:cxn ang="0">
                  <a:pos x="241" y="17"/>
                </a:cxn>
                <a:cxn ang="0">
                  <a:pos x="229" y="50"/>
                </a:cxn>
                <a:cxn ang="0">
                  <a:pos x="194" y="83"/>
                </a:cxn>
                <a:cxn ang="0">
                  <a:pos x="156" y="71"/>
                </a:cxn>
                <a:cxn ang="0">
                  <a:pos x="130" y="95"/>
                </a:cxn>
                <a:cxn ang="0">
                  <a:pos x="109" y="88"/>
                </a:cxn>
                <a:cxn ang="0">
                  <a:pos x="71" y="93"/>
                </a:cxn>
                <a:cxn ang="0">
                  <a:pos x="57" y="76"/>
                </a:cxn>
                <a:cxn ang="0">
                  <a:pos x="49" y="69"/>
                </a:cxn>
                <a:cxn ang="0">
                  <a:pos x="26" y="64"/>
                </a:cxn>
                <a:cxn ang="0">
                  <a:pos x="16" y="90"/>
                </a:cxn>
                <a:cxn ang="0">
                  <a:pos x="7" y="104"/>
                </a:cxn>
                <a:cxn ang="0">
                  <a:pos x="7" y="109"/>
                </a:cxn>
                <a:cxn ang="0">
                  <a:pos x="0" y="119"/>
                </a:cxn>
                <a:cxn ang="0">
                  <a:pos x="12" y="135"/>
                </a:cxn>
                <a:cxn ang="0">
                  <a:pos x="28" y="142"/>
                </a:cxn>
                <a:cxn ang="0">
                  <a:pos x="38" y="152"/>
                </a:cxn>
                <a:cxn ang="0">
                  <a:pos x="33" y="154"/>
                </a:cxn>
                <a:cxn ang="0">
                  <a:pos x="42" y="164"/>
                </a:cxn>
                <a:cxn ang="0">
                  <a:pos x="54" y="173"/>
                </a:cxn>
                <a:cxn ang="0">
                  <a:pos x="59" y="182"/>
                </a:cxn>
                <a:cxn ang="0">
                  <a:pos x="68" y="190"/>
                </a:cxn>
                <a:cxn ang="0">
                  <a:pos x="68" y="197"/>
                </a:cxn>
                <a:cxn ang="0">
                  <a:pos x="83" y="208"/>
                </a:cxn>
                <a:cxn ang="0">
                  <a:pos x="92" y="218"/>
                </a:cxn>
                <a:cxn ang="0">
                  <a:pos x="106" y="241"/>
                </a:cxn>
                <a:cxn ang="0">
                  <a:pos x="127" y="258"/>
                </a:cxn>
                <a:cxn ang="0">
                  <a:pos x="137" y="251"/>
                </a:cxn>
                <a:cxn ang="0">
                  <a:pos x="146" y="258"/>
                </a:cxn>
                <a:cxn ang="0">
                  <a:pos x="156" y="251"/>
                </a:cxn>
                <a:cxn ang="0">
                  <a:pos x="168" y="251"/>
                </a:cxn>
                <a:cxn ang="0">
                  <a:pos x="177" y="267"/>
                </a:cxn>
                <a:cxn ang="0">
                  <a:pos x="187" y="272"/>
                </a:cxn>
                <a:cxn ang="0">
                  <a:pos x="203" y="275"/>
                </a:cxn>
                <a:cxn ang="0">
                  <a:pos x="215" y="279"/>
                </a:cxn>
                <a:cxn ang="0">
                  <a:pos x="222" y="275"/>
                </a:cxn>
                <a:cxn ang="0">
                  <a:pos x="243" y="277"/>
                </a:cxn>
                <a:cxn ang="0">
                  <a:pos x="262" y="272"/>
                </a:cxn>
                <a:cxn ang="0">
                  <a:pos x="274" y="277"/>
                </a:cxn>
                <a:cxn ang="0">
                  <a:pos x="283" y="265"/>
                </a:cxn>
                <a:cxn ang="0">
                  <a:pos x="295" y="251"/>
                </a:cxn>
                <a:cxn ang="0">
                  <a:pos x="340" y="239"/>
                </a:cxn>
                <a:cxn ang="0">
                  <a:pos x="335" y="225"/>
                </a:cxn>
                <a:cxn ang="0">
                  <a:pos x="316" y="208"/>
                </a:cxn>
                <a:cxn ang="0">
                  <a:pos x="312" y="185"/>
                </a:cxn>
                <a:cxn ang="0">
                  <a:pos x="293" y="175"/>
                </a:cxn>
                <a:cxn ang="0">
                  <a:pos x="286" y="159"/>
                </a:cxn>
                <a:cxn ang="0">
                  <a:pos x="276" y="149"/>
                </a:cxn>
                <a:cxn ang="0">
                  <a:pos x="260" y="147"/>
                </a:cxn>
                <a:cxn ang="0">
                  <a:pos x="265" y="135"/>
                </a:cxn>
                <a:cxn ang="0">
                  <a:pos x="279" y="128"/>
                </a:cxn>
                <a:cxn ang="0">
                  <a:pos x="288" y="123"/>
                </a:cxn>
                <a:cxn ang="0">
                  <a:pos x="291" y="100"/>
                </a:cxn>
                <a:cxn ang="0">
                  <a:pos x="286" y="88"/>
                </a:cxn>
                <a:cxn ang="0">
                  <a:pos x="291" y="76"/>
                </a:cxn>
              </a:cxnLst>
              <a:rect l="0" t="0" r="r" b="b"/>
              <a:pathLst>
                <a:path w="342" h="286">
                  <a:moveTo>
                    <a:pt x="286" y="67"/>
                  </a:moveTo>
                  <a:lnTo>
                    <a:pt x="279" y="60"/>
                  </a:lnTo>
                  <a:lnTo>
                    <a:pt x="269" y="52"/>
                  </a:lnTo>
                  <a:lnTo>
                    <a:pt x="262" y="48"/>
                  </a:lnTo>
                  <a:lnTo>
                    <a:pt x="265" y="43"/>
                  </a:lnTo>
                  <a:lnTo>
                    <a:pt x="265" y="38"/>
                  </a:lnTo>
                  <a:lnTo>
                    <a:pt x="262" y="31"/>
                  </a:lnTo>
                  <a:lnTo>
                    <a:pt x="260" y="22"/>
                  </a:lnTo>
                  <a:lnTo>
                    <a:pt x="262" y="19"/>
                  </a:lnTo>
                  <a:lnTo>
                    <a:pt x="262" y="10"/>
                  </a:lnTo>
                  <a:lnTo>
                    <a:pt x="265" y="0"/>
                  </a:lnTo>
                  <a:lnTo>
                    <a:pt x="253" y="3"/>
                  </a:lnTo>
                  <a:lnTo>
                    <a:pt x="253" y="10"/>
                  </a:lnTo>
                  <a:lnTo>
                    <a:pt x="234" y="10"/>
                  </a:lnTo>
                  <a:lnTo>
                    <a:pt x="241" y="17"/>
                  </a:lnTo>
                  <a:lnTo>
                    <a:pt x="241" y="34"/>
                  </a:lnTo>
                  <a:lnTo>
                    <a:pt x="243" y="41"/>
                  </a:lnTo>
                  <a:lnTo>
                    <a:pt x="229" y="50"/>
                  </a:lnTo>
                  <a:lnTo>
                    <a:pt x="224" y="62"/>
                  </a:lnTo>
                  <a:lnTo>
                    <a:pt x="208" y="83"/>
                  </a:lnTo>
                  <a:lnTo>
                    <a:pt x="194" y="83"/>
                  </a:lnTo>
                  <a:lnTo>
                    <a:pt x="184" y="74"/>
                  </a:lnTo>
                  <a:lnTo>
                    <a:pt x="168" y="64"/>
                  </a:lnTo>
                  <a:lnTo>
                    <a:pt x="156" y="71"/>
                  </a:lnTo>
                  <a:lnTo>
                    <a:pt x="153" y="83"/>
                  </a:lnTo>
                  <a:lnTo>
                    <a:pt x="139" y="83"/>
                  </a:lnTo>
                  <a:lnTo>
                    <a:pt x="130" y="95"/>
                  </a:lnTo>
                  <a:lnTo>
                    <a:pt x="111" y="95"/>
                  </a:lnTo>
                  <a:lnTo>
                    <a:pt x="111" y="95"/>
                  </a:lnTo>
                  <a:lnTo>
                    <a:pt x="109" y="88"/>
                  </a:lnTo>
                  <a:lnTo>
                    <a:pt x="104" y="86"/>
                  </a:lnTo>
                  <a:lnTo>
                    <a:pt x="80" y="88"/>
                  </a:lnTo>
                  <a:lnTo>
                    <a:pt x="71" y="93"/>
                  </a:lnTo>
                  <a:lnTo>
                    <a:pt x="61" y="86"/>
                  </a:lnTo>
                  <a:lnTo>
                    <a:pt x="59" y="83"/>
                  </a:lnTo>
                  <a:lnTo>
                    <a:pt x="57" y="76"/>
                  </a:lnTo>
                  <a:lnTo>
                    <a:pt x="57" y="74"/>
                  </a:lnTo>
                  <a:lnTo>
                    <a:pt x="52" y="71"/>
                  </a:lnTo>
                  <a:lnTo>
                    <a:pt x="49" y="69"/>
                  </a:lnTo>
                  <a:lnTo>
                    <a:pt x="47" y="60"/>
                  </a:lnTo>
                  <a:lnTo>
                    <a:pt x="35" y="62"/>
                  </a:lnTo>
                  <a:lnTo>
                    <a:pt x="26" y="64"/>
                  </a:lnTo>
                  <a:lnTo>
                    <a:pt x="23" y="71"/>
                  </a:lnTo>
                  <a:lnTo>
                    <a:pt x="16" y="81"/>
                  </a:lnTo>
                  <a:lnTo>
                    <a:pt x="16" y="90"/>
                  </a:lnTo>
                  <a:lnTo>
                    <a:pt x="12" y="90"/>
                  </a:lnTo>
                  <a:lnTo>
                    <a:pt x="12" y="100"/>
                  </a:lnTo>
                  <a:lnTo>
                    <a:pt x="7" y="104"/>
                  </a:lnTo>
                  <a:lnTo>
                    <a:pt x="7" y="107"/>
                  </a:lnTo>
                  <a:lnTo>
                    <a:pt x="7" y="109"/>
                  </a:lnTo>
                  <a:lnTo>
                    <a:pt x="7" y="109"/>
                  </a:lnTo>
                  <a:lnTo>
                    <a:pt x="2" y="112"/>
                  </a:lnTo>
                  <a:lnTo>
                    <a:pt x="0" y="114"/>
                  </a:lnTo>
                  <a:lnTo>
                    <a:pt x="0" y="119"/>
                  </a:lnTo>
                  <a:lnTo>
                    <a:pt x="2" y="119"/>
                  </a:lnTo>
                  <a:lnTo>
                    <a:pt x="2" y="130"/>
                  </a:lnTo>
                  <a:lnTo>
                    <a:pt x="12" y="135"/>
                  </a:lnTo>
                  <a:lnTo>
                    <a:pt x="26" y="135"/>
                  </a:lnTo>
                  <a:lnTo>
                    <a:pt x="26" y="142"/>
                  </a:lnTo>
                  <a:lnTo>
                    <a:pt x="28" y="142"/>
                  </a:lnTo>
                  <a:lnTo>
                    <a:pt x="33" y="145"/>
                  </a:lnTo>
                  <a:lnTo>
                    <a:pt x="38" y="149"/>
                  </a:lnTo>
                  <a:lnTo>
                    <a:pt x="38" y="152"/>
                  </a:lnTo>
                  <a:lnTo>
                    <a:pt x="35" y="152"/>
                  </a:lnTo>
                  <a:lnTo>
                    <a:pt x="35" y="154"/>
                  </a:lnTo>
                  <a:lnTo>
                    <a:pt x="33" y="154"/>
                  </a:lnTo>
                  <a:lnTo>
                    <a:pt x="33" y="156"/>
                  </a:lnTo>
                  <a:lnTo>
                    <a:pt x="38" y="161"/>
                  </a:lnTo>
                  <a:lnTo>
                    <a:pt x="42" y="164"/>
                  </a:lnTo>
                  <a:lnTo>
                    <a:pt x="45" y="164"/>
                  </a:lnTo>
                  <a:lnTo>
                    <a:pt x="49" y="166"/>
                  </a:lnTo>
                  <a:lnTo>
                    <a:pt x="54" y="173"/>
                  </a:lnTo>
                  <a:lnTo>
                    <a:pt x="57" y="178"/>
                  </a:lnTo>
                  <a:lnTo>
                    <a:pt x="59" y="180"/>
                  </a:lnTo>
                  <a:lnTo>
                    <a:pt x="59" y="182"/>
                  </a:lnTo>
                  <a:lnTo>
                    <a:pt x="66" y="182"/>
                  </a:lnTo>
                  <a:lnTo>
                    <a:pt x="68" y="185"/>
                  </a:lnTo>
                  <a:lnTo>
                    <a:pt x="68" y="190"/>
                  </a:lnTo>
                  <a:lnTo>
                    <a:pt x="64" y="190"/>
                  </a:lnTo>
                  <a:lnTo>
                    <a:pt x="64" y="192"/>
                  </a:lnTo>
                  <a:lnTo>
                    <a:pt x="68" y="197"/>
                  </a:lnTo>
                  <a:lnTo>
                    <a:pt x="68" y="204"/>
                  </a:lnTo>
                  <a:lnTo>
                    <a:pt x="80" y="206"/>
                  </a:lnTo>
                  <a:lnTo>
                    <a:pt x="83" y="208"/>
                  </a:lnTo>
                  <a:lnTo>
                    <a:pt x="87" y="211"/>
                  </a:lnTo>
                  <a:lnTo>
                    <a:pt x="90" y="213"/>
                  </a:lnTo>
                  <a:lnTo>
                    <a:pt x="92" y="218"/>
                  </a:lnTo>
                  <a:lnTo>
                    <a:pt x="92" y="227"/>
                  </a:lnTo>
                  <a:lnTo>
                    <a:pt x="94" y="232"/>
                  </a:lnTo>
                  <a:lnTo>
                    <a:pt x="106" y="241"/>
                  </a:lnTo>
                  <a:lnTo>
                    <a:pt x="106" y="251"/>
                  </a:lnTo>
                  <a:lnTo>
                    <a:pt x="125" y="260"/>
                  </a:lnTo>
                  <a:lnTo>
                    <a:pt x="127" y="258"/>
                  </a:lnTo>
                  <a:lnTo>
                    <a:pt x="130" y="253"/>
                  </a:lnTo>
                  <a:lnTo>
                    <a:pt x="132" y="251"/>
                  </a:lnTo>
                  <a:lnTo>
                    <a:pt x="137" y="251"/>
                  </a:lnTo>
                  <a:lnTo>
                    <a:pt x="142" y="253"/>
                  </a:lnTo>
                  <a:lnTo>
                    <a:pt x="142" y="256"/>
                  </a:lnTo>
                  <a:lnTo>
                    <a:pt x="146" y="258"/>
                  </a:lnTo>
                  <a:lnTo>
                    <a:pt x="149" y="258"/>
                  </a:lnTo>
                  <a:lnTo>
                    <a:pt x="156" y="253"/>
                  </a:lnTo>
                  <a:lnTo>
                    <a:pt x="156" y="251"/>
                  </a:lnTo>
                  <a:lnTo>
                    <a:pt x="161" y="246"/>
                  </a:lnTo>
                  <a:lnTo>
                    <a:pt x="163" y="249"/>
                  </a:lnTo>
                  <a:lnTo>
                    <a:pt x="168" y="251"/>
                  </a:lnTo>
                  <a:lnTo>
                    <a:pt x="170" y="258"/>
                  </a:lnTo>
                  <a:lnTo>
                    <a:pt x="172" y="263"/>
                  </a:lnTo>
                  <a:lnTo>
                    <a:pt x="177" y="267"/>
                  </a:lnTo>
                  <a:lnTo>
                    <a:pt x="182" y="270"/>
                  </a:lnTo>
                  <a:lnTo>
                    <a:pt x="184" y="272"/>
                  </a:lnTo>
                  <a:lnTo>
                    <a:pt x="187" y="272"/>
                  </a:lnTo>
                  <a:lnTo>
                    <a:pt x="189" y="282"/>
                  </a:lnTo>
                  <a:lnTo>
                    <a:pt x="196" y="282"/>
                  </a:lnTo>
                  <a:lnTo>
                    <a:pt x="203" y="275"/>
                  </a:lnTo>
                  <a:lnTo>
                    <a:pt x="208" y="275"/>
                  </a:lnTo>
                  <a:lnTo>
                    <a:pt x="210" y="277"/>
                  </a:lnTo>
                  <a:lnTo>
                    <a:pt x="215" y="279"/>
                  </a:lnTo>
                  <a:lnTo>
                    <a:pt x="220" y="279"/>
                  </a:lnTo>
                  <a:lnTo>
                    <a:pt x="220" y="277"/>
                  </a:lnTo>
                  <a:lnTo>
                    <a:pt x="222" y="275"/>
                  </a:lnTo>
                  <a:lnTo>
                    <a:pt x="224" y="275"/>
                  </a:lnTo>
                  <a:lnTo>
                    <a:pt x="236" y="286"/>
                  </a:lnTo>
                  <a:lnTo>
                    <a:pt x="243" y="277"/>
                  </a:lnTo>
                  <a:lnTo>
                    <a:pt x="253" y="277"/>
                  </a:lnTo>
                  <a:lnTo>
                    <a:pt x="257" y="272"/>
                  </a:lnTo>
                  <a:lnTo>
                    <a:pt x="262" y="272"/>
                  </a:lnTo>
                  <a:lnTo>
                    <a:pt x="262" y="275"/>
                  </a:lnTo>
                  <a:lnTo>
                    <a:pt x="265" y="277"/>
                  </a:lnTo>
                  <a:lnTo>
                    <a:pt x="274" y="277"/>
                  </a:lnTo>
                  <a:lnTo>
                    <a:pt x="281" y="270"/>
                  </a:lnTo>
                  <a:lnTo>
                    <a:pt x="281" y="267"/>
                  </a:lnTo>
                  <a:lnTo>
                    <a:pt x="283" y="265"/>
                  </a:lnTo>
                  <a:lnTo>
                    <a:pt x="283" y="263"/>
                  </a:lnTo>
                  <a:lnTo>
                    <a:pt x="288" y="263"/>
                  </a:lnTo>
                  <a:lnTo>
                    <a:pt x="295" y="251"/>
                  </a:lnTo>
                  <a:lnTo>
                    <a:pt x="333" y="251"/>
                  </a:lnTo>
                  <a:lnTo>
                    <a:pt x="342" y="246"/>
                  </a:lnTo>
                  <a:lnTo>
                    <a:pt x="340" y="239"/>
                  </a:lnTo>
                  <a:lnTo>
                    <a:pt x="340" y="232"/>
                  </a:lnTo>
                  <a:lnTo>
                    <a:pt x="338" y="227"/>
                  </a:lnTo>
                  <a:lnTo>
                    <a:pt x="335" y="225"/>
                  </a:lnTo>
                  <a:lnTo>
                    <a:pt x="328" y="225"/>
                  </a:lnTo>
                  <a:lnTo>
                    <a:pt x="324" y="223"/>
                  </a:lnTo>
                  <a:lnTo>
                    <a:pt x="316" y="208"/>
                  </a:lnTo>
                  <a:lnTo>
                    <a:pt x="316" y="201"/>
                  </a:lnTo>
                  <a:lnTo>
                    <a:pt x="312" y="199"/>
                  </a:lnTo>
                  <a:lnTo>
                    <a:pt x="312" y="185"/>
                  </a:lnTo>
                  <a:lnTo>
                    <a:pt x="305" y="185"/>
                  </a:lnTo>
                  <a:lnTo>
                    <a:pt x="302" y="175"/>
                  </a:lnTo>
                  <a:lnTo>
                    <a:pt x="293" y="175"/>
                  </a:lnTo>
                  <a:lnTo>
                    <a:pt x="291" y="168"/>
                  </a:lnTo>
                  <a:lnTo>
                    <a:pt x="291" y="161"/>
                  </a:lnTo>
                  <a:lnTo>
                    <a:pt x="286" y="159"/>
                  </a:lnTo>
                  <a:lnTo>
                    <a:pt x="283" y="154"/>
                  </a:lnTo>
                  <a:lnTo>
                    <a:pt x="279" y="152"/>
                  </a:lnTo>
                  <a:lnTo>
                    <a:pt x="276" y="149"/>
                  </a:lnTo>
                  <a:lnTo>
                    <a:pt x="267" y="149"/>
                  </a:lnTo>
                  <a:lnTo>
                    <a:pt x="262" y="147"/>
                  </a:lnTo>
                  <a:lnTo>
                    <a:pt x="260" y="147"/>
                  </a:lnTo>
                  <a:lnTo>
                    <a:pt x="260" y="142"/>
                  </a:lnTo>
                  <a:lnTo>
                    <a:pt x="262" y="138"/>
                  </a:lnTo>
                  <a:lnTo>
                    <a:pt x="265" y="135"/>
                  </a:lnTo>
                  <a:lnTo>
                    <a:pt x="262" y="126"/>
                  </a:lnTo>
                  <a:lnTo>
                    <a:pt x="276" y="126"/>
                  </a:lnTo>
                  <a:lnTo>
                    <a:pt x="279" y="128"/>
                  </a:lnTo>
                  <a:lnTo>
                    <a:pt x="281" y="126"/>
                  </a:lnTo>
                  <a:lnTo>
                    <a:pt x="286" y="126"/>
                  </a:lnTo>
                  <a:lnTo>
                    <a:pt x="288" y="123"/>
                  </a:lnTo>
                  <a:lnTo>
                    <a:pt x="288" y="119"/>
                  </a:lnTo>
                  <a:lnTo>
                    <a:pt x="291" y="114"/>
                  </a:lnTo>
                  <a:lnTo>
                    <a:pt x="291" y="100"/>
                  </a:lnTo>
                  <a:lnTo>
                    <a:pt x="288" y="97"/>
                  </a:lnTo>
                  <a:lnTo>
                    <a:pt x="288" y="93"/>
                  </a:lnTo>
                  <a:lnTo>
                    <a:pt x="286" y="88"/>
                  </a:lnTo>
                  <a:lnTo>
                    <a:pt x="286" y="83"/>
                  </a:lnTo>
                  <a:lnTo>
                    <a:pt x="288" y="78"/>
                  </a:lnTo>
                  <a:lnTo>
                    <a:pt x="291" y="76"/>
                  </a:lnTo>
                  <a:lnTo>
                    <a:pt x="288" y="71"/>
                  </a:lnTo>
                  <a:lnTo>
                    <a:pt x="286" y="67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35" name="Süd Africa" descr="© INSCALE GmbH, 05.05.2010&#10;http://www.presentationload.com/">
              <a:extLst>
                <a:ext uri="{FF2B5EF4-FFF2-40B4-BE49-F238E27FC236}">
                  <a16:creationId xmlns:a16="http://schemas.microsoft.com/office/drawing/2014/main" id="{93433D2F-5F23-423D-9EDF-856DC2D3E4A0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587222" y="4962945"/>
              <a:ext cx="451591" cy="406119"/>
            </a:xfrm>
            <a:custGeom>
              <a:avLst/>
              <a:gdLst>
                <a:gd name="T0" fmla="*/ 2147483647 w 1134"/>
                <a:gd name="T1" fmla="*/ 2147483647 h 1020"/>
                <a:gd name="T2" fmla="*/ 2147483647 w 1134"/>
                <a:gd name="T3" fmla="*/ 2147483647 h 1020"/>
                <a:gd name="T4" fmla="*/ 2147483647 w 1134"/>
                <a:gd name="T5" fmla="*/ 2147483647 h 1020"/>
                <a:gd name="T6" fmla="*/ 2147483647 w 1134"/>
                <a:gd name="T7" fmla="*/ 2147483647 h 1020"/>
                <a:gd name="T8" fmla="*/ 2147483647 w 1134"/>
                <a:gd name="T9" fmla="*/ 2147483647 h 1020"/>
                <a:gd name="T10" fmla="*/ 2147483647 w 1134"/>
                <a:gd name="T11" fmla="*/ 2147483647 h 1020"/>
                <a:gd name="T12" fmla="*/ 2147483647 w 1134"/>
                <a:gd name="T13" fmla="*/ 2147483647 h 1020"/>
                <a:gd name="T14" fmla="*/ 2147483647 w 1134"/>
                <a:gd name="T15" fmla="*/ 2147483647 h 1020"/>
                <a:gd name="T16" fmla="*/ 2147483647 w 1134"/>
                <a:gd name="T17" fmla="*/ 2147483647 h 1020"/>
                <a:gd name="T18" fmla="*/ 2147483647 w 1134"/>
                <a:gd name="T19" fmla="*/ 2147483647 h 1020"/>
                <a:gd name="T20" fmla="*/ 2147483647 w 1134"/>
                <a:gd name="T21" fmla="*/ 2147483647 h 1020"/>
                <a:gd name="T22" fmla="*/ 2147483647 w 1134"/>
                <a:gd name="T23" fmla="*/ 2147483647 h 1020"/>
                <a:gd name="T24" fmla="*/ 2147483647 w 1134"/>
                <a:gd name="T25" fmla="*/ 2147483647 h 1020"/>
                <a:gd name="T26" fmla="*/ 2147483647 w 1134"/>
                <a:gd name="T27" fmla="*/ 2147483647 h 1020"/>
                <a:gd name="T28" fmla="*/ 2147483647 w 1134"/>
                <a:gd name="T29" fmla="*/ 2147483647 h 1020"/>
                <a:gd name="T30" fmla="*/ 2147483647 w 1134"/>
                <a:gd name="T31" fmla="*/ 2147483647 h 1020"/>
                <a:gd name="T32" fmla="*/ 2147483647 w 1134"/>
                <a:gd name="T33" fmla="*/ 2147483647 h 1020"/>
                <a:gd name="T34" fmla="*/ 2147483647 w 1134"/>
                <a:gd name="T35" fmla="*/ 2147483647 h 1020"/>
                <a:gd name="T36" fmla="*/ 2147483647 w 1134"/>
                <a:gd name="T37" fmla="*/ 2147483647 h 1020"/>
                <a:gd name="T38" fmla="*/ 2147483647 w 1134"/>
                <a:gd name="T39" fmla="*/ 2147483647 h 1020"/>
                <a:gd name="T40" fmla="*/ 2147483647 w 1134"/>
                <a:gd name="T41" fmla="*/ 2147483647 h 1020"/>
                <a:gd name="T42" fmla="*/ 2147483647 w 1134"/>
                <a:gd name="T43" fmla="*/ 2147483647 h 1020"/>
                <a:gd name="T44" fmla="*/ 2147483647 w 1134"/>
                <a:gd name="T45" fmla="*/ 2147483647 h 1020"/>
                <a:gd name="T46" fmla="*/ 2147483647 w 1134"/>
                <a:gd name="T47" fmla="*/ 2147483647 h 1020"/>
                <a:gd name="T48" fmla="*/ 2147483647 w 1134"/>
                <a:gd name="T49" fmla="*/ 2147483647 h 1020"/>
                <a:gd name="T50" fmla="*/ 2147483647 w 1134"/>
                <a:gd name="T51" fmla="*/ 2147483647 h 1020"/>
                <a:gd name="T52" fmla="*/ 2147483647 w 1134"/>
                <a:gd name="T53" fmla="*/ 2147483647 h 1020"/>
                <a:gd name="T54" fmla="*/ 2147483647 w 1134"/>
                <a:gd name="T55" fmla="*/ 2147483647 h 1020"/>
                <a:gd name="T56" fmla="*/ 2147483647 w 1134"/>
                <a:gd name="T57" fmla="*/ 2147483647 h 1020"/>
                <a:gd name="T58" fmla="*/ 2147483647 w 1134"/>
                <a:gd name="T59" fmla="*/ 2147483647 h 1020"/>
                <a:gd name="T60" fmla="*/ 2147483647 w 1134"/>
                <a:gd name="T61" fmla="*/ 2147483647 h 1020"/>
                <a:gd name="T62" fmla="*/ 0 w 1134"/>
                <a:gd name="T63" fmla="*/ 2147483647 h 1020"/>
                <a:gd name="T64" fmla="*/ 2147483647 w 1134"/>
                <a:gd name="T65" fmla="*/ 2147483647 h 1020"/>
                <a:gd name="T66" fmla="*/ 2147483647 w 1134"/>
                <a:gd name="T67" fmla="*/ 2147483647 h 1020"/>
                <a:gd name="T68" fmla="*/ 2147483647 w 1134"/>
                <a:gd name="T69" fmla="*/ 2147483647 h 1020"/>
                <a:gd name="T70" fmla="*/ 2147483647 w 1134"/>
                <a:gd name="T71" fmla="*/ 2147483647 h 1020"/>
                <a:gd name="T72" fmla="*/ 2147483647 w 1134"/>
                <a:gd name="T73" fmla="*/ 2147483647 h 1020"/>
                <a:gd name="T74" fmla="*/ 2147483647 w 1134"/>
                <a:gd name="T75" fmla="*/ 2147483647 h 1020"/>
                <a:gd name="T76" fmla="*/ 2147483647 w 1134"/>
                <a:gd name="T77" fmla="*/ 2147483647 h 1020"/>
                <a:gd name="T78" fmla="*/ 2147483647 w 1134"/>
                <a:gd name="T79" fmla="*/ 2147483647 h 1020"/>
                <a:gd name="T80" fmla="*/ 2147483647 w 1134"/>
                <a:gd name="T81" fmla="*/ 2147483647 h 1020"/>
                <a:gd name="T82" fmla="*/ 2147483647 w 1134"/>
                <a:gd name="T83" fmla="*/ 2147483647 h 1020"/>
                <a:gd name="T84" fmla="*/ 2147483647 w 1134"/>
                <a:gd name="T85" fmla="*/ 2147483647 h 1020"/>
                <a:gd name="T86" fmla="*/ 2147483647 w 1134"/>
                <a:gd name="T87" fmla="*/ 2147483647 h 1020"/>
                <a:gd name="T88" fmla="*/ 2147483647 w 1134"/>
                <a:gd name="T89" fmla="*/ 2147483647 h 1020"/>
                <a:gd name="T90" fmla="*/ 2147483647 w 1134"/>
                <a:gd name="T91" fmla="*/ 2147483647 h 1020"/>
                <a:gd name="T92" fmla="*/ 2147483647 w 1134"/>
                <a:gd name="T93" fmla="*/ 2147483647 h 1020"/>
                <a:gd name="T94" fmla="*/ 2147483647 w 1134"/>
                <a:gd name="T95" fmla="*/ 2147483647 h 1020"/>
                <a:gd name="T96" fmla="*/ 2147483647 w 1134"/>
                <a:gd name="T97" fmla="*/ 2147483647 h 1020"/>
                <a:gd name="T98" fmla="*/ 2147483647 w 1134"/>
                <a:gd name="T99" fmla="*/ 2147483647 h 1020"/>
                <a:gd name="T100" fmla="*/ 2147483647 w 1134"/>
                <a:gd name="T101" fmla="*/ 2147483647 h 1020"/>
                <a:gd name="T102" fmla="*/ 2147483647 w 1134"/>
                <a:gd name="T103" fmla="*/ 2147483647 h 1020"/>
                <a:gd name="T104" fmla="*/ 2147483647 w 1134"/>
                <a:gd name="T105" fmla="*/ 2147483647 h 1020"/>
                <a:gd name="T106" fmla="*/ 2147483647 w 1134"/>
                <a:gd name="T107" fmla="*/ 2147483647 h 1020"/>
                <a:gd name="T108" fmla="*/ 2147483647 w 1134"/>
                <a:gd name="T109" fmla="*/ 2147483647 h 1020"/>
                <a:gd name="T110" fmla="*/ 2147483647 w 1134"/>
                <a:gd name="T111" fmla="*/ 2147483647 h 1020"/>
                <a:gd name="T112" fmla="*/ 2147483647 w 1134"/>
                <a:gd name="T113" fmla="*/ 2147483647 h 1020"/>
                <a:gd name="T114" fmla="*/ 2147483647 w 1134"/>
                <a:gd name="T115" fmla="*/ 2147483647 h 1020"/>
                <a:gd name="T116" fmla="*/ 2147483647 w 1134"/>
                <a:gd name="T117" fmla="*/ 2147483647 h 1020"/>
                <a:gd name="T118" fmla="*/ 2147483647 w 1134"/>
                <a:gd name="T119" fmla="*/ 2147483647 h 1020"/>
                <a:gd name="T120" fmla="*/ 2147483647 w 1134"/>
                <a:gd name="T121" fmla="*/ 2147483647 h 1020"/>
                <a:gd name="T122" fmla="*/ 2147483647 w 1134"/>
                <a:gd name="T123" fmla="*/ 2147483647 h 1020"/>
                <a:gd name="T124" fmla="*/ 2147483647 w 1134"/>
                <a:gd name="T125" fmla="*/ 2147483647 h 102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134"/>
                <a:gd name="T190" fmla="*/ 0 h 1020"/>
                <a:gd name="T191" fmla="*/ 1134 w 1134"/>
                <a:gd name="T192" fmla="*/ 1020 h 1020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134" h="1020">
                  <a:moveTo>
                    <a:pt x="1116" y="372"/>
                  </a:moveTo>
                  <a:lnTo>
                    <a:pt x="1098" y="372"/>
                  </a:lnTo>
                  <a:lnTo>
                    <a:pt x="1092" y="378"/>
                  </a:lnTo>
                  <a:lnTo>
                    <a:pt x="1086" y="378"/>
                  </a:lnTo>
                  <a:lnTo>
                    <a:pt x="1074" y="420"/>
                  </a:lnTo>
                  <a:lnTo>
                    <a:pt x="1062" y="420"/>
                  </a:lnTo>
                  <a:lnTo>
                    <a:pt x="1050" y="414"/>
                  </a:lnTo>
                  <a:lnTo>
                    <a:pt x="1032" y="414"/>
                  </a:lnTo>
                  <a:lnTo>
                    <a:pt x="1020" y="402"/>
                  </a:lnTo>
                  <a:lnTo>
                    <a:pt x="1008" y="396"/>
                  </a:lnTo>
                  <a:lnTo>
                    <a:pt x="996" y="372"/>
                  </a:lnTo>
                  <a:lnTo>
                    <a:pt x="996" y="348"/>
                  </a:lnTo>
                  <a:lnTo>
                    <a:pt x="1002" y="336"/>
                  </a:lnTo>
                  <a:lnTo>
                    <a:pt x="1014" y="324"/>
                  </a:lnTo>
                  <a:lnTo>
                    <a:pt x="1014" y="312"/>
                  </a:lnTo>
                  <a:lnTo>
                    <a:pt x="1020" y="300"/>
                  </a:lnTo>
                  <a:lnTo>
                    <a:pt x="1032" y="288"/>
                  </a:lnTo>
                  <a:lnTo>
                    <a:pt x="1038" y="288"/>
                  </a:lnTo>
                  <a:lnTo>
                    <a:pt x="1050" y="294"/>
                  </a:lnTo>
                  <a:lnTo>
                    <a:pt x="1062" y="306"/>
                  </a:lnTo>
                  <a:lnTo>
                    <a:pt x="1086" y="270"/>
                  </a:lnTo>
                  <a:lnTo>
                    <a:pt x="1086" y="180"/>
                  </a:lnTo>
                  <a:lnTo>
                    <a:pt x="1056" y="120"/>
                  </a:lnTo>
                  <a:lnTo>
                    <a:pt x="1056" y="102"/>
                  </a:lnTo>
                  <a:lnTo>
                    <a:pt x="1050" y="90"/>
                  </a:lnTo>
                  <a:lnTo>
                    <a:pt x="1050" y="72"/>
                  </a:lnTo>
                  <a:lnTo>
                    <a:pt x="1044" y="54"/>
                  </a:lnTo>
                  <a:lnTo>
                    <a:pt x="1044" y="24"/>
                  </a:lnTo>
                  <a:lnTo>
                    <a:pt x="1026" y="12"/>
                  </a:lnTo>
                  <a:lnTo>
                    <a:pt x="966" y="12"/>
                  </a:lnTo>
                  <a:lnTo>
                    <a:pt x="954" y="6"/>
                  </a:lnTo>
                  <a:lnTo>
                    <a:pt x="948" y="6"/>
                  </a:lnTo>
                  <a:lnTo>
                    <a:pt x="936" y="0"/>
                  </a:lnTo>
                  <a:lnTo>
                    <a:pt x="876" y="0"/>
                  </a:lnTo>
                  <a:lnTo>
                    <a:pt x="864" y="24"/>
                  </a:lnTo>
                  <a:lnTo>
                    <a:pt x="852" y="24"/>
                  </a:lnTo>
                  <a:lnTo>
                    <a:pt x="840" y="30"/>
                  </a:lnTo>
                  <a:lnTo>
                    <a:pt x="828" y="30"/>
                  </a:lnTo>
                  <a:lnTo>
                    <a:pt x="822" y="36"/>
                  </a:lnTo>
                  <a:lnTo>
                    <a:pt x="810" y="60"/>
                  </a:lnTo>
                  <a:lnTo>
                    <a:pt x="768" y="102"/>
                  </a:lnTo>
                  <a:lnTo>
                    <a:pt x="756" y="108"/>
                  </a:lnTo>
                  <a:lnTo>
                    <a:pt x="750" y="108"/>
                  </a:lnTo>
                  <a:lnTo>
                    <a:pt x="738" y="114"/>
                  </a:lnTo>
                  <a:lnTo>
                    <a:pt x="726" y="138"/>
                  </a:lnTo>
                  <a:lnTo>
                    <a:pt x="726" y="174"/>
                  </a:lnTo>
                  <a:lnTo>
                    <a:pt x="714" y="180"/>
                  </a:lnTo>
                  <a:lnTo>
                    <a:pt x="708" y="192"/>
                  </a:lnTo>
                  <a:lnTo>
                    <a:pt x="702" y="198"/>
                  </a:lnTo>
                  <a:lnTo>
                    <a:pt x="690" y="204"/>
                  </a:lnTo>
                  <a:lnTo>
                    <a:pt x="672" y="210"/>
                  </a:lnTo>
                  <a:lnTo>
                    <a:pt x="654" y="228"/>
                  </a:lnTo>
                  <a:lnTo>
                    <a:pt x="654" y="240"/>
                  </a:lnTo>
                  <a:lnTo>
                    <a:pt x="648" y="252"/>
                  </a:lnTo>
                  <a:lnTo>
                    <a:pt x="642" y="270"/>
                  </a:lnTo>
                  <a:lnTo>
                    <a:pt x="636" y="282"/>
                  </a:lnTo>
                  <a:lnTo>
                    <a:pt x="630" y="288"/>
                  </a:lnTo>
                  <a:lnTo>
                    <a:pt x="618" y="294"/>
                  </a:lnTo>
                  <a:lnTo>
                    <a:pt x="606" y="294"/>
                  </a:lnTo>
                  <a:lnTo>
                    <a:pt x="600" y="288"/>
                  </a:lnTo>
                  <a:lnTo>
                    <a:pt x="594" y="294"/>
                  </a:lnTo>
                  <a:lnTo>
                    <a:pt x="582" y="300"/>
                  </a:lnTo>
                  <a:lnTo>
                    <a:pt x="570" y="300"/>
                  </a:lnTo>
                  <a:lnTo>
                    <a:pt x="564" y="294"/>
                  </a:lnTo>
                  <a:lnTo>
                    <a:pt x="552" y="288"/>
                  </a:lnTo>
                  <a:lnTo>
                    <a:pt x="546" y="282"/>
                  </a:lnTo>
                  <a:lnTo>
                    <a:pt x="516" y="282"/>
                  </a:lnTo>
                  <a:lnTo>
                    <a:pt x="504" y="270"/>
                  </a:lnTo>
                  <a:lnTo>
                    <a:pt x="492" y="264"/>
                  </a:lnTo>
                  <a:lnTo>
                    <a:pt x="486" y="258"/>
                  </a:lnTo>
                  <a:lnTo>
                    <a:pt x="474" y="252"/>
                  </a:lnTo>
                  <a:lnTo>
                    <a:pt x="462" y="252"/>
                  </a:lnTo>
                  <a:lnTo>
                    <a:pt x="450" y="258"/>
                  </a:lnTo>
                  <a:lnTo>
                    <a:pt x="444" y="264"/>
                  </a:lnTo>
                  <a:lnTo>
                    <a:pt x="438" y="276"/>
                  </a:lnTo>
                  <a:lnTo>
                    <a:pt x="438" y="288"/>
                  </a:lnTo>
                  <a:lnTo>
                    <a:pt x="432" y="300"/>
                  </a:lnTo>
                  <a:lnTo>
                    <a:pt x="432" y="324"/>
                  </a:lnTo>
                  <a:lnTo>
                    <a:pt x="420" y="324"/>
                  </a:lnTo>
                  <a:lnTo>
                    <a:pt x="414" y="330"/>
                  </a:lnTo>
                  <a:lnTo>
                    <a:pt x="408" y="330"/>
                  </a:lnTo>
                  <a:lnTo>
                    <a:pt x="402" y="336"/>
                  </a:lnTo>
                  <a:lnTo>
                    <a:pt x="396" y="348"/>
                  </a:lnTo>
                  <a:lnTo>
                    <a:pt x="390" y="354"/>
                  </a:lnTo>
                  <a:lnTo>
                    <a:pt x="390" y="360"/>
                  </a:lnTo>
                  <a:lnTo>
                    <a:pt x="366" y="360"/>
                  </a:lnTo>
                  <a:lnTo>
                    <a:pt x="366" y="378"/>
                  </a:lnTo>
                  <a:lnTo>
                    <a:pt x="288" y="378"/>
                  </a:lnTo>
                  <a:lnTo>
                    <a:pt x="288" y="348"/>
                  </a:lnTo>
                  <a:lnTo>
                    <a:pt x="294" y="336"/>
                  </a:lnTo>
                  <a:lnTo>
                    <a:pt x="294" y="330"/>
                  </a:lnTo>
                  <a:lnTo>
                    <a:pt x="300" y="318"/>
                  </a:lnTo>
                  <a:lnTo>
                    <a:pt x="300" y="294"/>
                  </a:lnTo>
                  <a:lnTo>
                    <a:pt x="294" y="288"/>
                  </a:lnTo>
                  <a:lnTo>
                    <a:pt x="294" y="270"/>
                  </a:lnTo>
                  <a:lnTo>
                    <a:pt x="288" y="258"/>
                  </a:lnTo>
                  <a:lnTo>
                    <a:pt x="282" y="240"/>
                  </a:lnTo>
                  <a:lnTo>
                    <a:pt x="276" y="234"/>
                  </a:lnTo>
                  <a:lnTo>
                    <a:pt x="264" y="228"/>
                  </a:lnTo>
                  <a:lnTo>
                    <a:pt x="258" y="222"/>
                  </a:lnTo>
                  <a:lnTo>
                    <a:pt x="246" y="216"/>
                  </a:lnTo>
                  <a:lnTo>
                    <a:pt x="240" y="510"/>
                  </a:lnTo>
                  <a:lnTo>
                    <a:pt x="222" y="510"/>
                  </a:lnTo>
                  <a:lnTo>
                    <a:pt x="210" y="516"/>
                  </a:lnTo>
                  <a:lnTo>
                    <a:pt x="204" y="522"/>
                  </a:lnTo>
                  <a:lnTo>
                    <a:pt x="204" y="528"/>
                  </a:lnTo>
                  <a:lnTo>
                    <a:pt x="192" y="528"/>
                  </a:lnTo>
                  <a:lnTo>
                    <a:pt x="192" y="552"/>
                  </a:lnTo>
                  <a:lnTo>
                    <a:pt x="168" y="552"/>
                  </a:lnTo>
                  <a:lnTo>
                    <a:pt x="156" y="540"/>
                  </a:lnTo>
                  <a:lnTo>
                    <a:pt x="144" y="540"/>
                  </a:lnTo>
                  <a:lnTo>
                    <a:pt x="132" y="552"/>
                  </a:lnTo>
                  <a:lnTo>
                    <a:pt x="108" y="552"/>
                  </a:lnTo>
                  <a:lnTo>
                    <a:pt x="102" y="546"/>
                  </a:lnTo>
                  <a:lnTo>
                    <a:pt x="102" y="540"/>
                  </a:lnTo>
                  <a:lnTo>
                    <a:pt x="96" y="534"/>
                  </a:lnTo>
                  <a:lnTo>
                    <a:pt x="72" y="534"/>
                  </a:lnTo>
                  <a:lnTo>
                    <a:pt x="66" y="528"/>
                  </a:lnTo>
                  <a:lnTo>
                    <a:pt x="60" y="516"/>
                  </a:lnTo>
                  <a:lnTo>
                    <a:pt x="60" y="492"/>
                  </a:lnTo>
                  <a:lnTo>
                    <a:pt x="42" y="474"/>
                  </a:lnTo>
                  <a:lnTo>
                    <a:pt x="36" y="474"/>
                  </a:lnTo>
                  <a:lnTo>
                    <a:pt x="30" y="480"/>
                  </a:lnTo>
                  <a:lnTo>
                    <a:pt x="30" y="486"/>
                  </a:lnTo>
                  <a:lnTo>
                    <a:pt x="24" y="498"/>
                  </a:lnTo>
                  <a:lnTo>
                    <a:pt x="18" y="504"/>
                  </a:lnTo>
                  <a:lnTo>
                    <a:pt x="18" y="510"/>
                  </a:lnTo>
                  <a:lnTo>
                    <a:pt x="0" y="522"/>
                  </a:lnTo>
                  <a:lnTo>
                    <a:pt x="0" y="516"/>
                  </a:lnTo>
                  <a:lnTo>
                    <a:pt x="0" y="528"/>
                  </a:lnTo>
                  <a:lnTo>
                    <a:pt x="6" y="540"/>
                  </a:lnTo>
                  <a:lnTo>
                    <a:pt x="6" y="552"/>
                  </a:lnTo>
                  <a:lnTo>
                    <a:pt x="36" y="582"/>
                  </a:lnTo>
                  <a:lnTo>
                    <a:pt x="42" y="600"/>
                  </a:lnTo>
                  <a:lnTo>
                    <a:pt x="42" y="648"/>
                  </a:lnTo>
                  <a:lnTo>
                    <a:pt x="48" y="672"/>
                  </a:lnTo>
                  <a:lnTo>
                    <a:pt x="54" y="690"/>
                  </a:lnTo>
                  <a:lnTo>
                    <a:pt x="72" y="714"/>
                  </a:lnTo>
                  <a:lnTo>
                    <a:pt x="96" y="738"/>
                  </a:lnTo>
                  <a:lnTo>
                    <a:pt x="114" y="762"/>
                  </a:lnTo>
                  <a:lnTo>
                    <a:pt x="120" y="786"/>
                  </a:lnTo>
                  <a:lnTo>
                    <a:pt x="120" y="834"/>
                  </a:lnTo>
                  <a:lnTo>
                    <a:pt x="114" y="846"/>
                  </a:lnTo>
                  <a:lnTo>
                    <a:pt x="114" y="852"/>
                  </a:lnTo>
                  <a:lnTo>
                    <a:pt x="90" y="852"/>
                  </a:lnTo>
                  <a:lnTo>
                    <a:pt x="90" y="876"/>
                  </a:lnTo>
                  <a:lnTo>
                    <a:pt x="96" y="888"/>
                  </a:lnTo>
                  <a:lnTo>
                    <a:pt x="108" y="906"/>
                  </a:lnTo>
                  <a:lnTo>
                    <a:pt x="114" y="918"/>
                  </a:lnTo>
                  <a:lnTo>
                    <a:pt x="114" y="960"/>
                  </a:lnTo>
                  <a:lnTo>
                    <a:pt x="120" y="972"/>
                  </a:lnTo>
                  <a:lnTo>
                    <a:pt x="120" y="978"/>
                  </a:lnTo>
                  <a:lnTo>
                    <a:pt x="126" y="978"/>
                  </a:lnTo>
                  <a:lnTo>
                    <a:pt x="126" y="972"/>
                  </a:lnTo>
                  <a:lnTo>
                    <a:pt x="132" y="966"/>
                  </a:lnTo>
                  <a:lnTo>
                    <a:pt x="144" y="966"/>
                  </a:lnTo>
                  <a:lnTo>
                    <a:pt x="150" y="972"/>
                  </a:lnTo>
                  <a:lnTo>
                    <a:pt x="180" y="984"/>
                  </a:lnTo>
                  <a:lnTo>
                    <a:pt x="180" y="996"/>
                  </a:lnTo>
                  <a:lnTo>
                    <a:pt x="204" y="1020"/>
                  </a:lnTo>
                  <a:lnTo>
                    <a:pt x="216" y="1020"/>
                  </a:lnTo>
                  <a:lnTo>
                    <a:pt x="240" y="1008"/>
                  </a:lnTo>
                  <a:lnTo>
                    <a:pt x="246" y="996"/>
                  </a:lnTo>
                  <a:lnTo>
                    <a:pt x="252" y="990"/>
                  </a:lnTo>
                  <a:lnTo>
                    <a:pt x="264" y="984"/>
                  </a:lnTo>
                  <a:lnTo>
                    <a:pt x="294" y="984"/>
                  </a:lnTo>
                  <a:lnTo>
                    <a:pt x="306" y="990"/>
                  </a:lnTo>
                  <a:lnTo>
                    <a:pt x="354" y="990"/>
                  </a:lnTo>
                  <a:lnTo>
                    <a:pt x="354" y="984"/>
                  </a:lnTo>
                  <a:lnTo>
                    <a:pt x="360" y="978"/>
                  </a:lnTo>
                  <a:lnTo>
                    <a:pt x="360" y="966"/>
                  </a:lnTo>
                  <a:lnTo>
                    <a:pt x="366" y="960"/>
                  </a:lnTo>
                  <a:lnTo>
                    <a:pt x="378" y="954"/>
                  </a:lnTo>
                  <a:lnTo>
                    <a:pt x="408" y="954"/>
                  </a:lnTo>
                  <a:lnTo>
                    <a:pt x="420" y="960"/>
                  </a:lnTo>
                  <a:lnTo>
                    <a:pt x="432" y="960"/>
                  </a:lnTo>
                  <a:lnTo>
                    <a:pt x="438" y="966"/>
                  </a:lnTo>
                  <a:lnTo>
                    <a:pt x="444" y="960"/>
                  </a:lnTo>
                  <a:lnTo>
                    <a:pt x="456" y="960"/>
                  </a:lnTo>
                  <a:lnTo>
                    <a:pt x="468" y="954"/>
                  </a:lnTo>
                  <a:lnTo>
                    <a:pt x="504" y="954"/>
                  </a:lnTo>
                  <a:lnTo>
                    <a:pt x="522" y="960"/>
                  </a:lnTo>
                  <a:lnTo>
                    <a:pt x="534" y="966"/>
                  </a:lnTo>
                  <a:lnTo>
                    <a:pt x="552" y="966"/>
                  </a:lnTo>
                  <a:lnTo>
                    <a:pt x="558" y="960"/>
                  </a:lnTo>
                  <a:lnTo>
                    <a:pt x="570" y="954"/>
                  </a:lnTo>
                  <a:lnTo>
                    <a:pt x="606" y="954"/>
                  </a:lnTo>
                  <a:lnTo>
                    <a:pt x="618" y="948"/>
                  </a:lnTo>
                  <a:lnTo>
                    <a:pt x="624" y="942"/>
                  </a:lnTo>
                  <a:lnTo>
                    <a:pt x="636" y="936"/>
                  </a:lnTo>
                  <a:lnTo>
                    <a:pt x="684" y="936"/>
                  </a:lnTo>
                  <a:lnTo>
                    <a:pt x="708" y="924"/>
                  </a:lnTo>
                  <a:lnTo>
                    <a:pt x="720" y="912"/>
                  </a:lnTo>
                  <a:lnTo>
                    <a:pt x="738" y="900"/>
                  </a:lnTo>
                  <a:lnTo>
                    <a:pt x="774" y="864"/>
                  </a:lnTo>
                  <a:lnTo>
                    <a:pt x="786" y="858"/>
                  </a:lnTo>
                  <a:lnTo>
                    <a:pt x="804" y="846"/>
                  </a:lnTo>
                  <a:lnTo>
                    <a:pt x="900" y="750"/>
                  </a:lnTo>
                  <a:lnTo>
                    <a:pt x="918" y="750"/>
                  </a:lnTo>
                  <a:lnTo>
                    <a:pt x="924" y="744"/>
                  </a:lnTo>
                  <a:lnTo>
                    <a:pt x="960" y="696"/>
                  </a:lnTo>
                  <a:lnTo>
                    <a:pt x="972" y="672"/>
                  </a:lnTo>
                  <a:lnTo>
                    <a:pt x="984" y="654"/>
                  </a:lnTo>
                  <a:lnTo>
                    <a:pt x="990" y="642"/>
                  </a:lnTo>
                  <a:lnTo>
                    <a:pt x="1002" y="606"/>
                  </a:lnTo>
                  <a:lnTo>
                    <a:pt x="1014" y="588"/>
                  </a:lnTo>
                  <a:lnTo>
                    <a:pt x="1020" y="576"/>
                  </a:lnTo>
                  <a:lnTo>
                    <a:pt x="1026" y="570"/>
                  </a:lnTo>
                  <a:lnTo>
                    <a:pt x="1038" y="564"/>
                  </a:lnTo>
                  <a:lnTo>
                    <a:pt x="1050" y="552"/>
                  </a:lnTo>
                  <a:lnTo>
                    <a:pt x="1068" y="546"/>
                  </a:lnTo>
                  <a:lnTo>
                    <a:pt x="1086" y="534"/>
                  </a:lnTo>
                  <a:lnTo>
                    <a:pt x="1098" y="510"/>
                  </a:lnTo>
                  <a:lnTo>
                    <a:pt x="1098" y="498"/>
                  </a:lnTo>
                  <a:lnTo>
                    <a:pt x="1104" y="486"/>
                  </a:lnTo>
                  <a:lnTo>
                    <a:pt x="1110" y="468"/>
                  </a:lnTo>
                  <a:lnTo>
                    <a:pt x="1116" y="456"/>
                  </a:lnTo>
                  <a:lnTo>
                    <a:pt x="1122" y="450"/>
                  </a:lnTo>
                  <a:lnTo>
                    <a:pt x="1122" y="438"/>
                  </a:lnTo>
                  <a:lnTo>
                    <a:pt x="1128" y="432"/>
                  </a:lnTo>
                  <a:lnTo>
                    <a:pt x="1128" y="414"/>
                  </a:lnTo>
                  <a:lnTo>
                    <a:pt x="1134" y="396"/>
                  </a:lnTo>
                  <a:lnTo>
                    <a:pt x="1128" y="384"/>
                  </a:lnTo>
                  <a:lnTo>
                    <a:pt x="1116" y="372"/>
                  </a:lnTo>
                  <a:close/>
                  <a:moveTo>
                    <a:pt x="870" y="624"/>
                  </a:moveTo>
                  <a:lnTo>
                    <a:pt x="858" y="630"/>
                  </a:lnTo>
                  <a:lnTo>
                    <a:pt x="852" y="636"/>
                  </a:lnTo>
                  <a:lnTo>
                    <a:pt x="840" y="642"/>
                  </a:lnTo>
                  <a:lnTo>
                    <a:pt x="822" y="642"/>
                  </a:lnTo>
                  <a:lnTo>
                    <a:pt x="810" y="648"/>
                  </a:lnTo>
                  <a:lnTo>
                    <a:pt x="804" y="654"/>
                  </a:lnTo>
                  <a:lnTo>
                    <a:pt x="798" y="666"/>
                  </a:lnTo>
                  <a:lnTo>
                    <a:pt x="792" y="672"/>
                  </a:lnTo>
                  <a:lnTo>
                    <a:pt x="792" y="684"/>
                  </a:lnTo>
                  <a:lnTo>
                    <a:pt x="774" y="684"/>
                  </a:lnTo>
                  <a:lnTo>
                    <a:pt x="744" y="654"/>
                  </a:lnTo>
                  <a:lnTo>
                    <a:pt x="744" y="636"/>
                  </a:lnTo>
                  <a:lnTo>
                    <a:pt x="720" y="600"/>
                  </a:lnTo>
                  <a:lnTo>
                    <a:pt x="744" y="600"/>
                  </a:lnTo>
                  <a:lnTo>
                    <a:pt x="750" y="582"/>
                  </a:lnTo>
                  <a:lnTo>
                    <a:pt x="768" y="564"/>
                  </a:lnTo>
                  <a:lnTo>
                    <a:pt x="768" y="546"/>
                  </a:lnTo>
                  <a:lnTo>
                    <a:pt x="774" y="540"/>
                  </a:lnTo>
                  <a:lnTo>
                    <a:pt x="798" y="540"/>
                  </a:lnTo>
                  <a:lnTo>
                    <a:pt x="798" y="528"/>
                  </a:lnTo>
                  <a:lnTo>
                    <a:pt x="810" y="522"/>
                  </a:lnTo>
                  <a:lnTo>
                    <a:pt x="846" y="522"/>
                  </a:lnTo>
                  <a:lnTo>
                    <a:pt x="852" y="528"/>
                  </a:lnTo>
                  <a:lnTo>
                    <a:pt x="858" y="540"/>
                  </a:lnTo>
                  <a:lnTo>
                    <a:pt x="864" y="546"/>
                  </a:lnTo>
                  <a:lnTo>
                    <a:pt x="870" y="558"/>
                  </a:lnTo>
                  <a:lnTo>
                    <a:pt x="882" y="564"/>
                  </a:lnTo>
                  <a:lnTo>
                    <a:pt x="888" y="588"/>
                  </a:lnTo>
                  <a:lnTo>
                    <a:pt x="864" y="606"/>
                  </a:lnTo>
                  <a:lnTo>
                    <a:pt x="870" y="624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36" name="Sudan">
              <a:extLst>
                <a:ext uri="{FF2B5EF4-FFF2-40B4-BE49-F238E27FC236}">
                  <a16:creationId xmlns:a16="http://schemas.microsoft.com/office/drawing/2014/main" id="{56E45A36-F5CD-4652-8F17-45B9ED18DA60}"/>
                </a:ext>
              </a:extLst>
            </p:cNvPr>
            <p:cNvSpPr>
              <a:spLocks/>
            </p:cNvSpPr>
            <p:nvPr/>
          </p:nvSpPr>
          <p:spPr bwMode="gray">
            <a:xfrm>
              <a:off x="4738163" y="3510170"/>
              <a:ext cx="473133" cy="465669"/>
            </a:xfrm>
            <a:custGeom>
              <a:avLst/>
              <a:gdLst/>
              <a:ahLst/>
              <a:cxnLst>
                <a:cxn ang="0">
                  <a:pos x="442" y="199"/>
                </a:cxn>
                <a:cxn ang="0">
                  <a:pos x="446" y="187"/>
                </a:cxn>
                <a:cxn ang="0">
                  <a:pos x="475" y="170"/>
                </a:cxn>
                <a:cxn ang="0">
                  <a:pos x="458" y="149"/>
                </a:cxn>
                <a:cxn ang="0">
                  <a:pos x="439" y="137"/>
                </a:cxn>
                <a:cxn ang="0">
                  <a:pos x="434" y="114"/>
                </a:cxn>
                <a:cxn ang="0">
                  <a:pos x="430" y="90"/>
                </a:cxn>
                <a:cxn ang="0">
                  <a:pos x="423" y="55"/>
                </a:cxn>
                <a:cxn ang="0">
                  <a:pos x="413" y="29"/>
                </a:cxn>
                <a:cxn ang="0">
                  <a:pos x="387" y="0"/>
                </a:cxn>
                <a:cxn ang="0">
                  <a:pos x="361" y="26"/>
                </a:cxn>
                <a:cxn ang="0">
                  <a:pos x="345" y="31"/>
                </a:cxn>
                <a:cxn ang="0">
                  <a:pos x="326" y="47"/>
                </a:cxn>
                <a:cxn ang="0">
                  <a:pos x="269" y="36"/>
                </a:cxn>
                <a:cxn ang="0">
                  <a:pos x="87" y="36"/>
                </a:cxn>
                <a:cxn ang="0">
                  <a:pos x="54" y="241"/>
                </a:cxn>
                <a:cxn ang="0">
                  <a:pos x="30" y="246"/>
                </a:cxn>
                <a:cxn ang="0">
                  <a:pos x="30" y="258"/>
                </a:cxn>
                <a:cxn ang="0">
                  <a:pos x="16" y="272"/>
                </a:cxn>
                <a:cxn ang="0">
                  <a:pos x="7" y="300"/>
                </a:cxn>
                <a:cxn ang="0">
                  <a:pos x="9" y="322"/>
                </a:cxn>
                <a:cxn ang="0">
                  <a:pos x="4" y="338"/>
                </a:cxn>
                <a:cxn ang="0">
                  <a:pos x="19" y="338"/>
                </a:cxn>
                <a:cxn ang="0">
                  <a:pos x="21" y="373"/>
                </a:cxn>
                <a:cxn ang="0">
                  <a:pos x="35" y="385"/>
                </a:cxn>
                <a:cxn ang="0">
                  <a:pos x="42" y="409"/>
                </a:cxn>
                <a:cxn ang="0">
                  <a:pos x="54" y="430"/>
                </a:cxn>
                <a:cxn ang="0">
                  <a:pos x="47" y="451"/>
                </a:cxn>
                <a:cxn ang="0">
                  <a:pos x="49" y="463"/>
                </a:cxn>
                <a:cxn ang="0">
                  <a:pos x="73" y="456"/>
                </a:cxn>
                <a:cxn ang="0">
                  <a:pos x="78" y="447"/>
                </a:cxn>
                <a:cxn ang="0">
                  <a:pos x="89" y="418"/>
                </a:cxn>
                <a:cxn ang="0">
                  <a:pos x="115" y="416"/>
                </a:cxn>
                <a:cxn ang="0">
                  <a:pos x="125" y="430"/>
                </a:cxn>
                <a:cxn ang="0">
                  <a:pos x="170" y="433"/>
                </a:cxn>
                <a:cxn ang="0">
                  <a:pos x="196" y="442"/>
                </a:cxn>
                <a:cxn ang="0">
                  <a:pos x="234" y="411"/>
                </a:cxn>
                <a:cxn ang="0">
                  <a:pos x="290" y="409"/>
                </a:cxn>
                <a:cxn ang="0">
                  <a:pos x="307" y="364"/>
                </a:cxn>
                <a:cxn ang="0">
                  <a:pos x="331" y="347"/>
                </a:cxn>
                <a:cxn ang="0">
                  <a:pos x="328" y="378"/>
                </a:cxn>
                <a:cxn ang="0">
                  <a:pos x="335" y="399"/>
                </a:cxn>
                <a:cxn ang="0">
                  <a:pos x="357" y="423"/>
                </a:cxn>
                <a:cxn ang="0">
                  <a:pos x="359" y="409"/>
                </a:cxn>
                <a:cxn ang="0">
                  <a:pos x="368" y="399"/>
                </a:cxn>
                <a:cxn ang="0">
                  <a:pos x="380" y="385"/>
                </a:cxn>
                <a:cxn ang="0">
                  <a:pos x="382" y="364"/>
                </a:cxn>
                <a:cxn ang="0">
                  <a:pos x="392" y="343"/>
                </a:cxn>
                <a:cxn ang="0">
                  <a:pos x="411" y="333"/>
                </a:cxn>
                <a:cxn ang="0">
                  <a:pos x="418" y="303"/>
                </a:cxn>
                <a:cxn ang="0">
                  <a:pos x="416" y="262"/>
                </a:cxn>
                <a:cxn ang="0">
                  <a:pos x="423" y="239"/>
                </a:cxn>
                <a:cxn ang="0">
                  <a:pos x="430" y="215"/>
                </a:cxn>
              </a:cxnLst>
              <a:rect l="0" t="0" r="r" b="b"/>
              <a:pathLst>
                <a:path w="475" h="466">
                  <a:moveTo>
                    <a:pt x="432" y="208"/>
                  </a:moveTo>
                  <a:lnTo>
                    <a:pt x="434" y="206"/>
                  </a:lnTo>
                  <a:lnTo>
                    <a:pt x="434" y="199"/>
                  </a:lnTo>
                  <a:lnTo>
                    <a:pt x="442" y="199"/>
                  </a:lnTo>
                  <a:lnTo>
                    <a:pt x="444" y="196"/>
                  </a:lnTo>
                  <a:lnTo>
                    <a:pt x="444" y="194"/>
                  </a:lnTo>
                  <a:lnTo>
                    <a:pt x="446" y="192"/>
                  </a:lnTo>
                  <a:lnTo>
                    <a:pt x="446" y="187"/>
                  </a:lnTo>
                  <a:lnTo>
                    <a:pt x="451" y="187"/>
                  </a:lnTo>
                  <a:lnTo>
                    <a:pt x="460" y="184"/>
                  </a:lnTo>
                  <a:lnTo>
                    <a:pt x="470" y="180"/>
                  </a:lnTo>
                  <a:lnTo>
                    <a:pt x="475" y="170"/>
                  </a:lnTo>
                  <a:lnTo>
                    <a:pt x="475" y="166"/>
                  </a:lnTo>
                  <a:lnTo>
                    <a:pt x="460" y="154"/>
                  </a:lnTo>
                  <a:lnTo>
                    <a:pt x="460" y="151"/>
                  </a:lnTo>
                  <a:lnTo>
                    <a:pt x="458" y="149"/>
                  </a:lnTo>
                  <a:lnTo>
                    <a:pt x="458" y="144"/>
                  </a:lnTo>
                  <a:lnTo>
                    <a:pt x="453" y="142"/>
                  </a:lnTo>
                  <a:lnTo>
                    <a:pt x="444" y="142"/>
                  </a:lnTo>
                  <a:lnTo>
                    <a:pt x="439" y="137"/>
                  </a:lnTo>
                  <a:lnTo>
                    <a:pt x="439" y="132"/>
                  </a:lnTo>
                  <a:lnTo>
                    <a:pt x="437" y="125"/>
                  </a:lnTo>
                  <a:lnTo>
                    <a:pt x="437" y="118"/>
                  </a:lnTo>
                  <a:lnTo>
                    <a:pt x="434" y="114"/>
                  </a:lnTo>
                  <a:lnTo>
                    <a:pt x="434" y="107"/>
                  </a:lnTo>
                  <a:lnTo>
                    <a:pt x="432" y="107"/>
                  </a:lnTo>
                  <a:lnTo>
                    <a:pt x="432" y="97"/>
                  </a:lnTo>
                  <a:lnTo>
                    <a:pt x="430" y="90"/>
                  </a:lnTo>
                  <a:lnTo>
                    <a:pt x="430" y="73"/>
                  </a:lnTo>
                  <a:lnTo>
                    <a:pt x="427" y="69"/>
                  </a:lnTo>
                  <a:lnTo>
                    <a:pt x="434" y="66"/>
                  </a:lnTo>
                  <a:lnTo>
                    <a:pt x="423" y="55"/>
                  </a:lnTo>
                  <a:lnTo>
                    <a:pt x="423" y="38"/>
                  </a:lnTo>
                  <a:lnTo>
                    <a:pt x="420" y="33"/>
                  </a:lnTo>
                  <a:lnTo>
                    <a:pt x="418" y="31"/>
                  </a:lnTo>
                  <a:lnTo>
                    <a:pt x="413" y="29"/>
                  </a:lnTo>
                  <a:lnTo>
                    <a:pt x="401" y="17"/>
                  </a:lnTo>
                  <a:lnTo>
                    <a:pt x="397" y="17"/>
                  </a:lnTo>
                  <a:lnTo>
                    <a:pt x="390" y="10"/>
                  </a:lnTo>
                  <a:lnTo>
                    <a:pt x="387" y="0"/>
                  </a:lnTo>
                  <a:lnTo>
                    <a:pt x="378" y="12"/>
                  </a:lnTo>
                  <a:lnTo>
                    <a:pt x="364" y="12"/>
                  </a:lnTo>
                  <a:lnTo>
                    <a:pt x="364" y="21"/>
                  </a:lnTo>
                  <a:lnTo>
                    <a:pt x="361" y="26"/>
                  </a:lnTo>
                  <a:lnTo>
                    <a:pt x="359" y="29"/>
                  </a:lnTo>
                  <a:lnTo>
                    <a:pt x="352" y="29"/>
                  </a:lnTo>
                  <a:lnTo>
                    <a:pt x="349" y="31"/>
                  </a:lnTo>
                  <a:lnTo>
                    <a:pt x="345" y="31"/>
                  </a:lnTo>
                  <a:lnTo>
                    <a:pt x="340" y="36"/>
                  </a:lnTo>
                  <a:lnTo>
                    <a:pt x="335" y="45"/>
                  </a:lnTo>
                  <a:lnTo>
                    <a:pt x="333" y="47"/>
                  </a:lnTo>
                  <a:lnTo>
                    <a:pt x="326" y="47"/>
                  </a:lnTo>
                  <a:lnTo>
                    <a:pt x="323" y="45"/>
                  </a:lnTo>
                  <a:lnTo>
                    <a:pt x="321" y="40"/>
                  </a:lnTo>
                  <a:lnTo>
                    <a:pt x="319" y="38"/>
                  </a:lnTo>
                  <a:lnTo>
                    <a:pt x="269" y="36"/>
                  </a:lnTo>
                  <a:lnTo>
                    <a:pt x="269" y="31"/>
                  </a:lnTo>
                  <a:lnTo>
                    <a:pt x="267" y="31"/>
                  </a:lnTo>
                  <a:lnTo>
                    <a:pt x="260" y="38"/>
                  </a:lnTo>
                  <a:lnTo>
                    <a:pt x="87" y="36"/>
                  </a:lnTo>
                  <a:lnTo>
                    <a:pt x="87" y="99"/>
                  </a:lnTo>
                  <a:lnTo>
                    <a:pt x="56" y="99"/>
                  </a:lnTo>
                  <a:lnTo>
                    <a:pt x="59" y="241"/>
                  </a:lnTo>
                  <a:lnTo>
                    <a:pt x="54" y="241"/>
                  </a:lnTo>
                  <a:lnTo>
                    <a:pt x="49" y="239"/>
                  </a:lnTo>
                  <a:lnTo>
                    <a:pt x="33" y="239"/>
                  </a:lnTo>
                  <a:lnTo>
                    <a:pt x="28" y="244"/>
                  </a:lnTo>
                  <a:lnTo>
                    <a:pt x="30" y="246"/>
                  </a:lnTo>
                  <a:lnTo>
                    <a:pt x="30" y="251"/>
                  </a:lnTo>
                  <a:lnTo>
                    <a:pt x="33" y="253"/>
                  </a:lnTo>
                  <a:lnTo>
                    <a:pt x="33" y="255"/>
                  </a:lnTo>
                  <a:lnTo>
                    <a:pt x="30" y="258"/>
                  </a:lnTo>
                  <a:lnTo>
                    <a:pt x="26" y="260"/>
                  </a:lnTo>
                  <a:lnTo>
                    <a:pt x="21" y="265"/>
                  </a:lnTo>
                  <a:lnTo>
                    <a:pt x="21" y="272"/>
                  </a:lnTo>
                  <a:lnTo>
                    <a:pt x="16" y="272"/>
                  </a:lnTo>
                  <a:lnTo>
                    <a:pt x="19" y="281"/>
                  </a:lnTo>
                  <a:lnTo>
                    <a:pt x="21" y="288"/>
                  </a:lnTo>
                  <a:lnTo>
                    <a:pt x="14" y="293"/>
                  </a:lnTo>
                  <a:lnTo>
                    <a:pt x="7" y="300"/>
                  </a:lnTo>
                  <a:lnTo>
                    <a:pt x="9" y="303"/>
                  </a:lnTo>
                  <a:lnTo>
                    <a:pt x="14" y="312"/>
                  </a:lnTo>
                  <a:lnTo>
                    <a:pt x="14" y="317"/>
                  </a:lnTo>
                  <a:lnTo>
                    <a:pt x="9" y="322"/>
                  </a:lnTo>
                  <a:lnTo>
                    <a:pt x="4" y="324"/>
                  </a:lnTo>
                  <a:lnTo>
                    <a:pt x="0" y="329"/>
                  </a:lnTo>
                  <a:lnTo>
                    <a:pt x="0" y="336"/>
                  </a:lnTo>
                  <a:lnTo>
                    <a:pt x="4" y="338"/>
                  </a:lnTo>
                  <a:lnTo>
                    <a:pt x="9" y="338"/>
                  </a:lnTo>
                  <a:lnTo>
                    <a:pt x="12" y="336"/>
                  </a:lnTo>
                  <a:lnTo>
                    <a:pt x="16" y="336"/>
                  </a:lnTo>
                  <a:lnTo>
                    <a:pt x="19" y="338"/>
                  </a:lnTo>
                  <a:lnTo>
                    <a:pt x="19" y="355"/>
                  </a:lnTo>
                  <a:lnTo>
                    <a:pt x="26" y="362"/>
                  </a:lnTo>
                  <a:lnTo>
                    <a:pt x="19" y="364"/>
                  </a:lnTo>
                  <a:lnTo>
                    <a:pt x="21" y="373"/>
                  </a:lnTo>
                  <a:lnTo>
                    <a:pt x="23" y="373"/>
                  </a:lnTo>
                  <a:lnTo>
                    <a:pt x="28" y="376"/>
                  </a:lnTo>
                  <a:lnTo>
                    <a:pt x="33" y="383"/>
                  </a:lnTo>
                  <a:lnTo>
                    <a:pt x="35" y="385"/>
                  </a:lnTo>
                  <a:lnTo>
                    <a:pt x="35" y="388"/>
                  </a:lnTo>
                  <a:lnTo>
                    <a:pt x="30" y="388"/>
                  </a:lnTo>
                  <a:lnTo>
                    <a:pt x="30" y="397"/>
                  </a:lnTo>
                  <a:lnTo>
                    <a:pt x="42" y="409"/>
                  </a:lnTo>
                  <a:lnTo>
                    <a:pt x="45" y="414"/>
                  </a:lnTo>
                  <a:lnTo>
                    <a:pt x="49" y="418"/>
                  </a:lnTo>
                  <a:lnTo>
                    <a:pt x="52" y="425"/>
                  </a:lnTo>
                  <a:lnTo>
                    <a:pt x="54" y="430"/>
                  </a:lnTo>
                  <a:lnTo>
                    <a:pt x="54" y="442"/>
                  </a:lnTo>
                  <a:lnTo>
                    <a:pt x="52" y="444"/>
                  </a:lnTo>
                  <a:lnTo>
                    <a:pt x="49" y="449"/>
                  </a:lnTo>
                  <a:lnTo>
                    <a:pt x="47" y="451"/>
                  </a:lnTo>
                  <a:lnTo>
                    <a:pt x="47" y="454"/>
                  </a:lnTo>
                  <a:lnTo>
                    <a:pt x="49" y="456"/>
                  </a:lnTo>
                  <a:lnTo>
                    <a:pt x="52" y="456"/>
                  </a:lnTo>
                  <a:lnTo>
                    <a:pt x="49" y="463"/>
                  </a:lnTo>
                  <a:lnTo>
                    <a:pt x="66" y="466"/>
                  </a:lnTo>
                  <a:lnTo>
                    <a:pt x="66" y="461"/>
                  </a:lnTo>
                  <a:lnTo>
                    <a:pt x="68" y="459"/>
                  </a:lnTo>
                  <a:lnTo>
                    <a:pt x="73" y="456"/>
                  </a:lnTo>
                  <a:lnTo>
                    <a:pt x="73" y="456"/>
                  </a:lnTo>
                  <a:lnTo>
                    <a:pt x="73" y="454"/>
                  </a:lnTo>
                  <a:lnTo>
                    <a:pt x="73" y="451"/>
                  </a:lnTo>
                  <a:lnTo>
                    <a:pt x="78" y="447"/>
                  </a:lnTo>
                  <a:lnTo>
                    <a:pt x="78" y="437"/>
                  </a:lnTo>
                  <a:lnTo>
                    <a:pt x="82" y="437"/>
                  </a:lnTo>
                  <a:lnTo>
                    <a:pt x="82" y="428"/>
                  </a:lnTo>
                  <a:lnTo>
                    <a:pt x="89" y="418"/>
                  </a:lnTo>
                  <a:lnTo>
                    <a:pt x="92" y="411"/>
                  </a:lnTo>
                  <a:lnTo>
                    <a:pt x="101" y="409"/>
                  </a:lnTo>
                  <a:lnTo>
                    <a:pt x="113" y="407"/>
                  </a:lnTo>
                  <a:lnTo>
                    <a:pt x="115" y="416"/>
                  </a:lnTo>
                  <a:lnTo>
                    <a:pt x="118" y="418"/>
                  </a:lnTo>
                  <a:lnTo>
                    <a:pt x="123" y="421"/>
                  </a:lnTo>
                  <a:lnTo>
                    <a:pt x="123" y="423"/>
                  </a:lnTo>
                  <a:lnTo>
                    <a:pt x="125" y="430"/>
                  </a:lnTo>
                  <a:lnTo>
                    <a:pt x="127" y="433"/>
                  </a:lnTo>
                  <a:lnTo>
                    <a:pt x="137" y="440"/>
                  </a:lnTo>
                  <a:lnTo>
                    <a:pt x="146" y="435"/>
                  </a:lnTo>
                  <a:lnTo>
                    <a:pt x="170" y="433"/>
                  </a:lnTo>
                  <a:lnTo>
                    <a:pt x="175" y="435"/>
                  </a:lnTo>
                  <a:lnTo>
                    <a:pt x="177" y="442"/>
                  </a:lnTo>
                  <a:lnTo>
                    <a:pt x="177" y="442"/>
                  </a:lnTo>
                  <a:lnTo>
                    <a:pt x="196" y="442"/>
                  </a:lnTo>
                  <a:lnTo>
                    <a:pt x="205" y="430"/>
                  </a:lnTo>
                  <a:lnTo>
                    <a:pt x="219" y="430"/>
                  </a:lnTo>
                  <a:lnTo>
                    <a:pt x="222" y="418"/>
                  </a:lnTo>
                  <a:lnTo>
                    <a:pt x="234" y="411"/>
                  </a:lnTo>
                  <a:lnTo>
                    <a:pt x="250" y="421"/>
                  </a:lnTo>
                  <a:lnTo>
                    <a:pt x="260" y="430"/>
                  </a:lnTo>
                  <a:lnTo>
                    <a:pt x="274" y="430"/>
                  </a:lnTo>
                  <a:lnTo>
                    <a:pt x="290" y="409"/>
                  </a:lnTo>
                  <a:lnTo>
                    <a:pt x="295" y="397"/>
                  </a:lnTo>
                  <a:lnTo>
                    <a:pt x="309" y="388"/>
                  </a:lnTo>
                  <a:lnTo>
                    <a:pt x="307" y="381"/>
                  </a:lnTo>
                  <a:lnTo>
                    <a:pt x="307" y="364"/>
                  </a:lnTo>
                  <a:lnTo>
                    <a:pt x="300" y="357"/>
                  </a:lnTo>
                  <a:lnTo>
                    <a:pt x="319" y="357"/>
                  </a:lnTo>
                  <a:lnTo>
                    <a:pt x="319" y="350"/>
                  </a:lnTo>
                  <a:lnTo>
                    <a:pt x="331" y="347"/>
                  </a:lnTo>
                  <a:lnTo>
                    <a:pt x="328" y="357"/>
                  </a:lnTo>
                  <a:lnTo>
                    <a:pt x="328" y="366"/>
                  </a:lnTo>
                  <a:lnTo>
                    <a:pt x="326" y="369"/>
                  </a:lnTo>
                  <a:lnTo>
                    <a:pt x="328" y="378"/>
                  </a:lnTo>
                  <a:lnTo>
                    <a:pt x="331" y="385"/>
                  </a:lnTo>
                  <a:lnTo>
                    <a:pt x="331" y="390"/>
                  </a:lnTo>
                  <a:lnTo>
                    <a:pt x="328" y="395"/>
                  </a:lnTo>
                  <a:lnTo>
                    <a:pt x="335" y="399"/>
                  </a:lnTo>
                  <a:lnTo>
                    <a:pt x="345" y="407"/>
                  </a:lnTo>
                  <a:lnTo>
                    <a:pt x="352" y="414"/>
                  </a:lnTo>
                  <a:lnTo>
                    <a:pt x="354" y="418"/>
                  </a:lnTo>
                  <a:lnTo>
                    <a:pt x="357" y="423"/>
                  </a:lnTo>
                  <a:lnTo>
                    <a:pt x="359" y="423"/>
                  </a:lnTo>
                  <a:lnTo>
                    <a:pt x="361" y="421"/>
                  </a:lnTo>
                  <a:lnTo>
                    <a:pt x="361" y="414"/>
                  </a:lnTo>
                  <a:lnTo>
                    <a:pt x="359" y="409"/>
                  </a:lnTo>
                  <a:lnTo>
                    <a:pt x="359" y="402"/>
                  </a:lnTo>
                  <a:lnTo>
                    <a:pt x="366" y="395"/>
                  </a:lnTo>
                  <a:lnTo>
                    <a:pt x="368" y="395"/>
                  </a:lnTo>
                  <a:lnTo>
                    <a:pt x="368" y="399"/>
                  </a:lnTo>
                  <a:lnTo>
                    <a:pt x="371" y="402"/>
                  </a:lnTo>
                  <a:lnTo>
                    <a:pt x="378" y="402"/>
                  </a:lnTo>
                  <a:lnTo>
                    <a:pt x="380" y="399"/>
                  </a:lnTo>
                  <a:lnTo>
                    <a:pt x="380" y="385"/>
                  </a:lnTo>
                  <a:lnTo>
                    <a:pt x="378" y="383"/>
                  </a:lnTo>
                  <a:lnTo>
                    <a:pt x="378" y="381"/>
                  </a:lnTo>
                  <a:lnTo>
                    <a:pt x="382" y="373"/>
                  </a:lnTo>
                  <a:lnTo>
                    <a:pt x="382" y="364"/>
                  </a:lnTo>
                  <a:lnTo>
                    <a:pt x="385" y="362"/>
                  </a:lnTo>
                  <a:lnTo>
                    <a:pt x="390" y="362"/>
                  </a:lnTo>
                  <a:lnTo>
                    <a:pt x="392" y="357"/>
                  </a:lnTo>
                  <a:lnTo>
                    <a:pt x="392" y="343"/>
                  </a:lnTo>
                  <a:lnTo>
                    <a:pt x="394" y="340"/>
                  </a:lnTo>
                  <a:lnTo>
                    <a:pt x="397" y="336"/>
                  </a:lnTo>
                  <a:lnTo>
                    <a:pt x="399" y="333"/>
                  </a:lnTo>
                  <a:lnTo>
                    <a:pt x="411" y="333"/>
                  </a:lnTo>
                  <a:lnTo>
                    <a:pt x="411" y="314"/>
                  </a:lnTo>
                  <a:lnTo>
                    <a:pt x="413" y="310"/>
                  </a:lnTo>
                  <a:lnTo>
                    <a:pt x="416" y="307"/>
                  </a:lnTo>
                  <a:lnTo>
                    <a:pt x="418" y="303"/>
                  </a:lnTo>
                  <a:lnTo>
                    <a:pt x="420" y="300"/>
                  </a:lnTo>
                  <a:lnTo>
                    <a:pt x="420" y="284"/>
                  </a:lnTo>
                  <a:lnTo>
                    <a:pt x="418" y="265"/>
                  </a:lnTo>
                  <a:lnTo>
                    <a:pt x="416" y="262"/>
                  </a:lnTo>
                  <a:lnTo>
                    <a:pt x="416" y="255"/>
                  </a:lnTo>
                  <a:lnTo>
                    <a:pt x="420" y="253"/>
                  </a:lnTo>
                  <a:lnTo>
                    <a:pt x="423" y="253"/>
                  </a:lnTo>
                  <a:lnTo>
                    <a:pt x="423" y="239"/>
                  </a:lnTo>
                  <a:lnTo>
                    <a:pt x="425" y="239"/>
                  </a:lnTo>
                  <a:lnTo>
                    <a:pt x="427" y="236"/>
                  </a:lnTo>
                  <a:lnTo>
                    <a:pt x="430" y="232"/>
                  </a:lnTo>
                  <a:lnTo>
                    <a:pt x="430" y="215"/>
                  </a:lnTo>
                  <a:lnTo>
                    <a:pt x="427" y="213"/>
                  </a:lnTo>
                  <a:lnTo>
                    <a:pt x="427" y="208"/>
                  </a:lnTo>
                  <a:lnTo>
                    <a:pt x="432" y="208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37" name="Sri Lanka" descr="© INSCALE GmbH, 05.05.2010&#10;http://www.presentationload.com/">
              <a:extLst>
                <a:ext uri="{FF2B5EF4-FFF2-40B4-BE49-F238E27FC236}">
                  <a16:creationId xmlns:a16="http://schemas.microsoft.com/office/drawing/2014/main" id="{117CCBCC-A004-4244-B912-D2C968DFF3E5}"/>
                </a:ext>
              </a:extLst>
            </p:cNvPr>
            <p:cNvSpPr>
              <a:spLocks/>
            </p:cNvSpPr>
            <p:nvPr/>
          </p:nvSpPr>
          <p:spPr bwMode="gray">
            <a:xfrm>
              <a:off x="6377904" y="3945297"/>
              <a:ext cx="67424" cy="120738"/>
            </a:xfrm>
            <a:custGeom>
              <a:avLst/>
              <a:gdLst>
                <a:gd name="T0" fmla="*/ 2147483647 w 174"/>
                <a:gd name="T1" fmla="*/ 2147483647 h 306"/>
                <a:gd name="T2" fmla="*/ 2147483647 w 174"/>
                <a:gd name="T3" fmla="*/ 0 h 306"/>
                <a:gd name="T4" fmla="*/ 2147483647 w 174"/>
                <a:gd name="T5" fmla="*/ 0 h 306"/>
                <a:gd name="T6" fmla="*/ 2147483647 w 174"/>
                <a:gd name="T7" fmla="*/ 2147483647 h 306"/>
                <a:gd name="T8" fmla="*/ 2147483647 w 174"/>
                <a:gd name="T9" fmla="*/ 2147483647 h 306"/>
                <a:gd name="T10" fmla="*/ 2147483647 w 174"/>
                <a:gd name="T11" fmla="*/ 2147483647 h 306"/>
                <a:gd name="T12" fmla="*/ 2147483647 w 174"/>
                <a:gd name="T13" fmla="*/ 2147483647 h 306"/>
                <a:gd name="T14" fmla="*/ 2147483647 w 174"/>
                <a:gd name="T15" fmla="*/ 2147483647 h 306"/>
                <a:gd name="T16" fmla="*/ 2147483647 w 174"/>
                <a:gd name="T17" fmla="*/ 2147483647 h 306"/>
                <a:gd name="T18" fmla="*/ 2147483647 w 174"/>
                <a:gd name="T19" fmla="*/ 2147483647 h 306"/>
                <a:gd name="T20" fmla="*/ 2147483647 w 174"/>
                <a:gd name="T21" fmla="*/ 2147483647 h 306"/>
                <a:gd name="T22" fmla="*/ 2147483647 w 174"/>
                <a:gd name="T23" fmla="*/ 2147483647 h 306"/>
                <a:gd name="T24" fmla="*/ 2147483647 w 174"/>
                <a:gd name="T25" fmla="*/ 2147483647 h 306"/>
                <a:gd name="T26" fmla="*/ 2147483647 w 174"/>
                <a:gd name="T27" fmla="*/ 2147483647 h 306"/>
                <a:gd name="T28" fmla="*/ 2147483647 w 174"/>
                <a:gd name="T29" fmla="*/ 2147483647 h 306"/>
                <a:gd name="T30" fmla="*/ 2147483647 w 174"/>
                <a:gd name="T31" fmla="*/ 2147483647 h 306"/>
                <a:gd name="T32" fmla="*/ 2147483647 w 174"/>
                <a:gd name="T33" fmla="*/ 2147483647 h 306"/>
                <a:gd name="T34" fmla="*/ 2147483647 w 174"/>
                <a:gd name="T35" fmla="*/ 2147483647 h 306"/>
                <a:gd name="T36" fmla="*/ 2147483647 w 174"/>
                <a:gd name="T37" fmla="*/ 2147483647 h 306"/>
                <a:gd name="T38" fmla="*/ 2147483647 w 174"/>
                <a:gd name="T39" fmla="*/ 2147483647 h 306"/>
                <a:gd name="T40" fmla="*/ 0 w 174"/>
                <a:gd name="T41" fmla="*/ 2147483647 h 306"/>
                <a:gd name="T42" fmla="*/ 0 w 174"/>
                <a:gd name="T43" fmla="*/ 2147483647 h 306"/>
                <a:gd name="T44" fmla="*/ 2147483647 w 174"/>
                <a:gd name="T45" fmla="*/ 2147483647 h 306"/>
                <a:gd name="T46" fmla="*/ 2147483647 w 174"/>
                <a:gd name="T47" fmla="*/ 2147483647 h 306"/>
                <a:gd name="T48" fmla="*/ 2147483647 w 174"/>
                <a:gd name="T49" fmla="*/ 2147483647 h 306"/>
                <a:gd name="T50" fmla="*/ 2147483647 w 174"/>
                <a:gd name="T51" fmla="*/ 2147483647 h 306"/>
                <a:gd name="T52" fmla="*/ 2147483647 w 174"/>
                <a:gd name="T53" fmla="*/ 2147483647 h 306"/>
                <a:gd name="T54" fmla="*/ 0 w 174"/>
                <a:gd name="T55" fmla="*/ 2147483647 h 306"/>
                <a:gd name="T56" fmla="*/ 2147483647 w 174"/>
                <a:gd name="T57" fmla="*/ 2147483647 h 306"/>
                <a:gd name="T58" fmla="*/ 2147483647 w 174"/>
                <a:gd name="T59" fmla="*/ 2147483647 h 30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174"/>
                <a:gd name="T91" fmla="*/ 0 h 306"/>
                <a:gd name="T92" fmla="*/ 174 w 174"/>
                <a:gd name="T93" fmla="*/ 306 h 30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174" h="306">
                  <a:moveTo>
                    <a:pt x="24" y="6"/>
                  </a:moveTo>
                  <a:lnTo>
                    <a:pt x="36" y="0"/>
                  </a:lnTo>
                  <a:lnTo>
                    <a:pt x="48" y="0"/>
                  </a:lnTo>
                  <a:lnTo>
                    <a:pt x="66" y="6"/>
                  </a:lnTo>
                  <a:lnTo>
                    <a:pt x="78" y="12"/>
                  </a:lnTo>
                  <a:lnTo>
                    <a:pt x="114" y="66"/>
                  </a:lnTo>
                  <a:lnTo>
                    <a:pt x="132" y="84"/>
                  </a:lnTo>
                  <a:lnTo>
                    <a:pt x="126" y="120"/>
                  </a:lnTo>
                  <a:lnTo>
                    <a:pt x="150" y="114"/>
                  </a:lnTo>
                  <a:lnTo>
                    <a:pt x="156" y="168"/>
                  </a:lnTo>
                  <a:lnTo>
                    <a:pt x="162" y="174"/>
                  </a:lnTo>
                  <a:lnTo>
                    <a:pt x="168" y="198"/>
                  </a:lnTo>
                  <a:lnTo>
                    <a:pt x="174" y="228"/>
                  </a:lnTo>
                  <a:lnTo>
                    <a:pt x="174" y="258"/>
                  </a:lnTo>
                  <a:lnTo>
                    <a:pt x="156" y="276"/>
                  </a:lnTo>
                  <a:lnTo>
                    <a:pt x="120" y="294"/>
                  </a:lnTo>
                  <a:lnTo>
                    <a:pt x="84" y="306"/>
                  </a:lnTo>
                  <a:lnTo>
                    <a:pt x="48" y="306"/>
                  </a:lnTo>
                  <a:lnTo>
                    <a:pt x="24" y="282"/>
                  </a:lnTo>
                  <a:lnTo>
                    <a:pt x="12" y="240"/>
                  </a:lnTo>
                  <a:lnTo>
                    <a:pt x="0" y="192"/>
                  </a:lnTo>
                  <a:lnTo>
                    <a:pt x="0" y="156"/>
                  </a:lnTo>
                  <a:lnTo>
                    <a:pt x="12" y="138"/>
                  </a:lnTo>
                  <a:lnTo>
                    <a:pt x="18" y="132"/>
                  </a:lnTo>
                  <a:lnTo>
                    <a:pt x="24" y="120"/>
                  </a:lnTo>
                  <a:lnTo>
                    <a:pt x="30" y="102"/>
                  </a:lnTo>
                  <a:lnTo>
                    <a:pt x="30" y="78"/>
                  </a:lnTo>
                  <a:lnTo>
                    <a:pt x="0" y="36"/>
                  </a:lnTo>
                  <a:lnTo>
                    <a:pt x="24" y="36"/>
                  </a:lnTo>
                  <a:lnTo>
                    <a:pt x="24" y="6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38" name="Spanien" descr="© INSCALE GmbH, 05.05.2010&#10;http://www.presentationload.com/">
              <a:extLst>
                <a:ext uri="{FF2B5EF4-FFF2-40B4-BE49-F238E27FC236}">
                  <a16:creationId xmlns:a16="http://schemas.microsoft.com/office/drawing/2014/main" id="{56B1027E-D5D9-46FB-B20A-61AFDF2FCBA3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3914539" y="2852385"/>
              <a:ext cx="348101" cy="244612"/>
            </a:xfrm>
            <a:custGeom>
              <a:avLst/>
              <a:gdLst>
                <a:gd name="T0" fmla="*/ 2147483647 w 876"/>
                <a:gd name="T1" fmla="*/ 2147483647 h 618"/>
                <a:gd name="T2" fmla="*/ 2147483647 w 876"/>
                <a:gd name="T3" fmla="*/ 2147483647 h 618"/>
                <a:gd name="T4" fmla="*/ 2147483647 w 876"/>
                <a:gd name="T5" fmla="*/ 2147483647 h 618"/>
                <a:gd name="T6" fmla="*/ 2147483647 w 876"/>
                <a:gd name="T7" fmla="*/ 2147483647 h 618"/>
                <a:gd name="T8" fmla="*/ 2147483647 w 876"/>
                <a:gd name="T9" fmla="*/ 2147483647 h 618"/>
                <a:gd name="T10" fmla="*/ 2147483647 w 876"/>
                <a:gd name="T11" fmla="*/ 2147483647 h 618"/>
                <a:gd name="T12" fmla="*/ 2147483647 w 876"/>
                <a:gd name="T13" fmla="*/ 2147483647 h 618"/>
                <a:gd name="T14" fmla="*/ 2147483647 w 876"/>
                <a:gd name="T15" fmla="*/ 2147483647 h 618"/>
                <a:gd name="T16" fmla="*/ 2147483647 w 876"/>
                <a:gd name="T17" fmla="*/ 2147483647 h 618"/>
                <a:gd name="T18" fmla="*/ 2147483647 w 876"/>
                <a:gd name="T19" fmla="*/ 2147483647 h 618"/>
                <a:gd name="T20" fmla="*/ 2147483647 w 876"/>
                <a:gd name="T21" fmla="*/ 2147483647 h 618"/>
                <a:gd name="T22" fmla="*/ 2147483647 w 876"/>
                <a:gd name="T23" fmla="*/ 2147483647 h 618"/>
                <a:gd name="T24" fmla="*/ 2147483647 w 876"/>
                <a:gd name="T25" fmla="*/ 2147483647 h 618"/>
                <a:gd name="T26" fmla="*/ 2147483647 w 876"/>
                <a:gd name="T27" fmla="*/ 2147483647 h 618"/>
                <a:gd name="T28" fmla="*/ 2147483647 w 876"/>
                <a:gd name="T29" fmla="*/ 2147483647 h 618"/>
                <a:gd name="T30" fmla="*/ 2147483647 w 876"/>
                <a:gd name="T31" fmla="*/ 2147483647 h 618"/>
                <a:gd name="T32" fmla="*/ 2147483647 w 876"/>
                <a:gd name="T33" fmla="*/ 2147483647 h 618"/>
                <a:gd name="T34" fmla="*/ 2147483647 w 876"/>
                <a:gd name="T35" fmla="*/ 2147483647 h 618"/>
                <a:gd name="T36" fmla="*/ 2147483647 w 876"/>
                <a:gd name="T37" fmla="*/ 2147483647 h 618"/>
                <a:gd name="T38" fmla="*/ 2147483647 w 876"/>
                <a:gd name="T39" fmla="*/ 2147483647 h 618"/>
                <a:gd name="T40" fmla="*/ 2147483647 w 876"/>
                <a:gd name="T41" fmla="*/ 0 h 618"/>
                <a:gd name="T42" fmla="*/ 2147483647 w 876"/>
                <a:gd name="T43" fmla="*/ 2147483647 h 618"/>
                <a:gd name="T44" fmla="*/ 0 w 876"/>
                <a:gd name="T45" fmla="*/ 2147483647 h 618"/>
                <a:gd name="T46" fmla="*/ 2147483647 w 876"/>
                <a:gd name="T47" fmla="*/ 2147483647 h 618"/>
                <a:gd name="T48" fmla="*/ 2147483647 w 876"/>
                <a:gd name="T49" fmla="*/ 2147483647 h 618"/>
                <a:gd name="T50" fmla="*/ 2147483647 w 876"/>
                <a:gd name="T51" fmla="*/ 2147483647 h 618"/>
                <a:gd name="T52" fmla="*/ 2147483647 w 876"/>
                <a:gd name="T53" fmla="*/ 2147483647 h 618"/>
                <a:gd name="T54" fmla="*/ 2147483647 w 876"/>
                <a:gd name="T55" fmla="*/ 2147483647 h 618"/>
                <a:gd name="T56" fmla="*/ 2147483647 w 876"/>
                <a:gd name="T57" fmla="*/ 2147483647 h 618"/>
                <a:gd name="T58" fmla="*/ 2147483647 w 876"/>
                <a:gd name="T59" fmla="*/ 2147483647 h 618"/>
                <a:gd name="T60" fmla="*/ 2147483647 w 876"/>
                <a:gd name="T61" fmla="*/ 2147483647 h 618"/>
                <a:gd name="T62" fmla="*/ 2147483647 w 876"/>
                <a:gd name="T63" fmla="*/ 2147483647 h 618"/>
                <a:gd name="T64" fmla="*/ 2147483647 w 876"/>
                <a:gd name="T65" fmla="*/ 2147483647 h 618"/>
                <a:gd name="T66" fmla="*/ 2147483647 w 876"/>
                <a:gd name="T67" fmla="*/ 2147483647 h 618"/>
                <a:gd name="T68" fmla="*/ 2147483647 w 876"/>
                <a:gd name="T69" fmla="*/ 2147483647 h 618"/>
                <a:gd name="T70" fmla="*/ 2147483647 w 876"/>
                <a:gd name="T71" fmla="*/ 2147483647 h 618"/>
                <a:gd name="T72" fmla="*/ 2147483647 w 876"/>
                <a:gd name="T73" fmla="*/ 2147483647 h 618"/>
                <a:gd name="T74" fmla="*/ 2147483647 w 876"/>
                <a:gd name="T75" fmla="*/ 2147483647 h 618"/>
                <a:gd name="T76" fmla="*/ 2147483647 w 876"/>
                <a:gd name="T77" fmla="*/ 2147483647 h 618"/>
                <a:gd name="T78" fmla="*/ 2147483647 w 876"/>
                <a:gd name="T79" fmla="*/ 2147483647 h 618"/>
                <a:gd name="T80" fmla="*/ 2147483647 w 876"/>
                <a:gd name="T81" fmla="*/ 2147483647 h 618"/>
                <a:gd name="T82" fmla="*/ 2147483647 w 876"/>
                <a:gd name="T83" fmla="*/ 2147483647 h 618"/>
                <a:gd name="T84" fmla="*/ 2147483647 w 876"/>
                <a:gd name="T85" fmla="*/ 2147483647 h 618"/>
                <a:gd name="T86" fmla="*/ 2147483647 w 876"/>
                <a:gd name="T87" fmla="*/ 2147483647 h 618"/>
                <a:gd name="T88" fmla="*/ 2147483647 w 876"/>
                <a:gd name="T89" fmla="*/ 2147483647 h 618"/>
                <a:gd name="T90" fmla="*/ 2147483647 w 876"/>
                <a:gd name="T91" fmla="*/ 2147483647 h 618"/>
                <a:gd name="T92" fmla="*/ 2147483647 w 876"/>
                <a:gd name="T93" fmla="*/ 2147483647 h 618"/>
                <a:gd name="T94" fmla="*/ 2147483647 w 876"/>
                <a:gd name="T95" fmla="*/ 2147483647 h 618"/>
                <a:gd name="T96" fmla="*/ 2147483647 w 876"/>
                <a:gd name="T97" fmla="*/ 2147483647 h 618"/>
                <a:gd name="T98" fmla="*/ 2147483647 w 876"/>
                <a:gd name="T99" fmla="*/ 2147483647 h 618"/>
                <a:gd name="T100" fmla="*/ 2147483647 w 876"/>
                <a:gd name="T101" fmla="*/ 2147483647 h 618"/>
                <a:gd name="T102" fmla="*/ 2147483647 w 876"/>
                <a:gd name="T103" fmla="*/ 2147483647 h 618"/>
                <a:gd name="T104" fmla="*/ 2147483647 w 876"/>
                <a:gd name="T105" fmla="*/ 2147483647 h 618"/>
                <a:gd name="T106" fmla="*/ 2147483647 w 876"/>
                <a:gd name="T107" fmla="*/ 2147483647 h 618"/>
                <a:gd name="T108" fmla="*/ 2147483647 w 876"/>
                <a:gd name="T109" fmla="*/ 2147483647 h 618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876"/>
                <a:gd name="T166" fmla="*/ 0 h 618"/>
                <a:gd name="T167" fmla="*/ 876 w 876"/>
                <a:gd name="T168" fmla="*/ 618 h 618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876" h="618">
                  <a:moveTo>
                    <a:pt x="804" y="318"/>
                  </a:moveTo>
                  <a:lnTo>
                    <a:pt x="798" y="312"/>
                  </a:lnTo>
                  <a:lnTo>
                    <a:pt x="798" y="306"/>
                  </a:lnTo>
                  <a:lnTo>
                    <a:pt x="786" y="306"/>
                  </a:lnTo>
                  <a:lnTo>
                    <a:pt x="762" y="318"/>
                  </a:lnTo>
                  <a:lnTo>
                    <a:pt x="750" y="330"/>
                  </a:lnTo>
                  <a:lnTo>
                    <a:pt x="750" y="336"/>
                  </a:lnTo>
                  <a:lnTo>
                    <a:pt x="756" y="342"/>
                  </a:lnTo>
                  <a:lnTo>
                    <a:pt x="768" y="342"/>
                  </a:lnTo>
                  <a:lnTo>
                    <a:pt x="774" y="348"/>
                  </a:lnTo>
                  <a:lnTo>
                    <a:pt x="774" y="354"/>
                  </a:lnTo>
                  <a:lnTo>
                    <a:pt x="804" y="354"/>
                  </a:lnTo>
                  <a:lnTo>
                    <a:pt x="816" y="342"/>
                  </a:lnTo>
                  <a:lnTo>
                    <a:pt x="816" y="324"/>
                  </a:lnTo>
                  <a:lnTo>
                    <a:pt x="810" y="318"/>
                  </a:lnTo>
                  <a:lnTo>
                    <a:pt x="804" y="318"/>
                  </a:lnTo>
                  <a:close/>
                  <a:moveTo>
                    <a:pt x="672" y="390"/>
                  </a:moveTo>
                  <a:lnTo>
                    <a:pt x="678" y="396"/>
                  </a:lnTo>
                  <a:lnTo>
                    <a:pt x="684" y="396"/>
                  </a:lnTo>
                  <a:lnTo>
                    <a:pt x="690" y="390"/>
                  </a:lnTo>
                  <a:lnTo>
                    <a:pt x="690" y="372"/>
                  </a:lnTo>
                  <a:lnTo>
                    <a:pt x="684" y="372"/>
                  </a:lnTo>
                  <a:lnTo>
                    <a:pt x="672" y="384"/>
                  </a:lnTo>
                  <a:lnTo>
                    <a:pt x="672" y="390"/>
                  </a:lnTo>
                  <a:close/>
                  <a:moveTo>
                    <a:pt x="840" y="300"/>
                  </a:moveTo>
                  <a:lnTo>
                    <a:pt x="840" y="306"/>
                  </a:lnTo>
                  <a:lnTo>
                    <a:pt x="852" y="318"/>
                  </a:lnTo>
                  <a:lnTo>
                    <a:pt x="870" y="318"/>
                  </a:lnTo>
                  <a:lnTo>
                    <a:pt x="876" y="312"/>
                  </a:lnTo>
                  <a:lnTo>
                    <a:pt x="864" y="300"/>
                  </a:lnTo>
                  <a:lnTo>
                    <a:pt x="852" y="300"/>
                  </a:lnTo>
                  <a:lnTo>
                    <a:pt x="846" y="294"/>
                  </a:lnTo>
                  <a:lnTo>
                    <a:pt x="840" y="300"/>
                  </a:lnTo>
                  <a:close/>
                  <a:moveTo>
                    <a:pt x="804" y="150"/>
                  </a:moveTo>
                  <a:lnTo>
                    <a:pt x="798" y="138"/>
                  </a:lnTo>
                  <a:lnTo>
                    <a:pt x="798" y="132"/>
                  </a:lnTo>
                  <a:lnTo>
                    <a:pt x="810" y="120"/>
                  </a:lnTo>
                  <a:lnTo>
                    <a:pt x="798" y="114"/>
                  </a:lnTo>
                  <a:lnTo>
                    <a:pt x="792" y="108"/>
                  </a:lnTo>
                  <a:lnTo>
                    <a:pt x="792" y="102"/>
                  </a:lnTo>
                  <a:lnTo>
                    <a:pt x="780" y="102"/>
                  </a:lnTo>
                  <a:lnTo>
                    <a:pt x="780" y="108"/>
                  </a:lnTo>
                  <a:lnTo>
                    <a:pt x="774" y="114"/>
                  </a:lnTo>
                  <a:lnTo>
                    <a:pt x="756" y="114"/>
                  </a:lnTo>
                  <a:lnTo>
                    <a:pt x="750" y="108"/>
                  </a:lnTo>
                  <a:lnTo>
                    <a:pt x="726" y="108"/>
                  </a:lnTo>
                  <a:lnTo>
                    <a:pt x="726" y="102"/>
                  </a:lnTo>
                  <a:lnTo>
                    <a:pt x="708" y="102"/>
                  </a:lnTo>
                  <a:lnTo>
                    <a:pt x="696" y="108"/>
                  </a:lnTo>
                  <a:lnTo>
                    <a:pt x="690" y="84"/>
                  </a:lnTo>
                  <a:lnTo>
                    <a:pt x="672" y="84"/>
                  </a:lnTo>
                  <a:lnTo>
                    <a:pt x="672" y="78"/>
                  </a:lnTo>
                  <a:lnTo>
                    <a:pt x="666" y="72"/>
                  </a:lnTo>
                  <a:lnTo>
                    <a:pt x="648" y="72"/>
                  </a:lnTo>
                  <a:lnTo>
                    <a:pt x="642" y="78"/>
                  </a:lnTo>
                  <a:lnTo>
                    <a:pt x="642" y="90"/>
                  </a:lnTo>
                  <a:lnTo>
                    <a:pt x="624" y="96"/>
                  </a:lnTo>
                  <a:lnTo>
                    <a:pt x="624" y="84"/>
                  </a:lnTo>
                  <a:lnTo>
                    <a:pt x="594" y="84"/>
                  </a:lnTo>
                  <a:lnTo>
                    <a:pt x="582" y="72"/>
                  </a:lnTo>
                  <a:lnTo>
                    <a:pt x="570" y="72"/>
                  </a:lnTo>
                  <a:lnTo>
                    <a:pt x="564" y="78"/>
                  </a:lnTo>
                  <a:lnTo>
                    <a:pt x="546" y="60"/>
                  </a:lnTo>
                  <a:lnTo>
                    <a:pt x="510" y="60"/>
                  </a:lnTo>
                  <a:lnTo>
                    <a:pt x="516" y="54"/>
                  </a:lnTo>
                  <a:lnTo>
                    <a:pt x="516" y="48"/>
                  </a:lnTo>
                  <a:lnTo>
                    <a:pt x="504" y="36"/>
                  </a:lnTo>
                  <a:lnTo>
                    <a:pt x="498" y="36"/>
                  </a:lnTo>
                  <a:lnTo>
                    <a:pt x="492" y="42"/>
                  </a:lnTo>
                  <a:lnTo>
                    <a:pt x="486" y="36"/>
                  </a:lnTo>
                  <a:lnTo>
                    <a:pt x="450" y="36"/>
                  </a:lnTo>
                  <a:lnTo>
                    <a:pt x="390" y="24"/>
                  </a:lnTo>
                  <a:lnTo>
                    <a:pt x="378" y="24"/>
                  </a:lnTo>
                  <a:lnTo>
                    <a:pt x="348" y="36"/>
                  </a:lnTo>
                  <a:lnTo>
                    <a:pt x="294" y="30"/>
                  </a:lnTo>
                  <a:lnTo>
                    <a:pt x="258" y="12"/>
                  </a:lnTo>
                  <a:lnTo>
                    <a:pt x="234" y="12"/>
                  </a:lnTo>
                  <a:lnTo>
                    <a:pt x="216" y="18"/>
                  </a:lnTo>
                  <a:lnTo>
                    <a:pt x="162" y="18"/>
                  </a:lnTo>
                  <a:lnTo>
                    <a:pt x="150" y="12"/>
                  </a:lnTo>
                  <a:lnTo>
                    <a:pt x="138" y="12"/>
                  </a:lnTo>
                  <a:lnTo>
                    <a:pt x="126" y="6"/>
                  </a:lnTo>
                  <a:lnTo>
                    <a:pt x="120" y="0"/>
                  </a:lnTo>
                  <a:lnTo>
                    <a:pt x="108" y="0"/>
                  </a:lnTo>
                  <a:lnTo>
                    <a:pt x="96" y="6"/>
                  </a:lnTo>
                  <a:lnTo>
                    <a:pt x="72" y="30"/>
                  </a:lnTo>
                  <a:lnTo>
                    <a:pt x="60" y="30"/>
                  </a:lnTo>
                  <a:lnTo>
                    <a:pt x="48" y="36"/>
                  </a:lnTo>
                  <a:lnTo>
                    <a:pt x="30" y="36"/>
                  </a:lnTo>
                  <a:lnTo>
                    <a:pt x="6" y="48"/>
                  </a:lnTo>
                  <a:lnTo>
                    <a:pt x="0" y="60"/>
                  </a:lnTo>
                  <a:lnTo>
                    <a:pt x="0" y="72"/>
                  </a:lnTo>
                  <a:lnTo>
                    <a:pt x="6" y="78"/>
                  </a:lnTo>
                  <a:lnTo>
                    <a:pt x="12" y="90"/>
                  </a:lnTo>
                  <a:lnTo>
                    <a:pt x="24" y="96"/>
                  </a:lnTo>
                  <a:lnTo>
                    <a:pt x="30" y="102"/>
                  </a:lnTo>
                  <a:lnTo>
                    <a:pt x="18" y="138"/>
                  </a:lnTo>
                  <a:lnTo>
                    <a:pt x="24" y="144"/>
                  </a:lnTo>
                  <a:lnTo>
                    <a:pt x="24" y="150"/>
                  </a:lnTo>
                  <a:lnTo>
                    <a:pt x="30" y="144"/>
                  </a:lnTo>
                  <a:lnTo>
                    <a:pt x="54" y="132"/>
                  </a:lnTo>
                  <a:lnTo>
                    <a:pt x="78" y="132"/>
                  </a:lnTo>
                  <a:lnTo>
                    <a:pt x="78" y="138"/>
                  </a:lnTo>
                  <a:lnTo>
                    <a:pt x="66" y="150"/>
                  </a:lnTo>
                  <a:lnTo>
                    <a:pt x="60" y="150"/>
                  </a:lnTo>
                  <a:lnTo>
                    <a:pt x="60" y="156"/>
                  </a:lnTo>
                  <a:lnTo>
                    <a:pt x="72" y="156"/>
                  </a:lnTo>
                  <a:lnTo>
                    <a:pt x="78" y="150"/>
                  </a:lnTo>
                  <a:lnTo>
                    <a:pt x="96" y="150"/>
                  </a:lnTo>
                  <a:lnTo>
                    <a:pt x="102" y="156"/>
                  </a:lnTo>
                  <a:lnTo>
                    <a:pt x="114" y="156"/>
                  </a:lnTo>
                  <a:lnTo>
                    <a:pt x="120" y="150"/>
                  </a:lnTo>
                  <a:lnTo>
                    <a:pt x="120" y="144"/>
                  </a:lnTo>
                  <a:lnTo>
                    <a:pt x="174" y="144"/>
                  </a:lnTo>
                  <a:lnTo>
                    <a:pt x="174" y="162"/>
                  </a:lnTo>
                  <a:lnTo>
                    <a:pt x="180" y="162"/>
                  </a:lnTo>
                  <a:lnTo>
                    <a:pt x="192" y="168"/>
                  </a:lnTo>
                  <a:lnTo>
                    <a:pt x="192" y="174"/>
                  </a:lnTo>
                  <a:lnTo>
                    <a:pt x="168" y="198"/>
                  </a:lnTo>
                  <a:lnTo>
                    <a:pt x="144" y="210"/>
                  </a:lnTo>
                  <a:lnTo>
                    <a:pt x="138" y="216"/>
                  </a:lnTo>
                  <a:lnTo>
                    <a:pt x="138" y="222"/>
                  </a:lnTo>
                  <a:lnTo>
                    <a:pt x="144" y="222"/>
                  </a:lnTo>
                  <a:lnTo>
                    <a:pt x="150" y="228"/>
                  </a:lnTo>
                  <a:lnTo>
                    <a:pt x="150" y="240"/>
                  </a:lnTo>
                  <a:lnTo>
                    <a:pt x="144" y="258"/>
                  </a:lnTo>
                  <a:lnTo>
                    <a:pt x="144" y="276"/>
                  </a:lnTo>
                  <a:lnTo>
                    <a:pt x="138" y="276"/>
                  </a:lnTo>
                  <a:lnTo>
                    <a:pt x="132" y="282"/>
                  </a:lnTo>
                  <a:lnTo>
                    <a:pt x="132" y="294"/>
                  </a:lnTo>
                  <a:lnTo>
                    <a:pt x="138" y="300"/>
                  </a:lnTo>
                  <a:lnTo>
                    <a:pt x="138" y="312"/>
                  </a:lnTo>
                  <a:lnTo>
                    <a:pt x="126" y="324"/>
                  </a:lnTo>
                  <a:lnTo>
                    <a:pt x="90" y="324"/>
                  </a:lnTo>
                  <a:lnTo>
                    <a:pt x="114" y="348"/>
                  </a:lnTo>
                  <a:lnTo>
                    <a:pt x="114" y="360"/>
                  </a:lnTo>
                  <a:lnTo>
                    <a:pt x="120" y="366"/>
                  </a:lnTo>
                  <a:lnTo>
                    <a:pt x="132" y="372"/>
                  </a:lnTo>
                  <a:lnTo>
                    <a:pt x="132" y="378"/>
                  </a:lnTo>
                  <a:lnTo>
                    <a:pt x="120" y="390"/>
                  </a:lnTo>
                  <a:lnTo>
                    <a:pt x="108" y="396"/>
                  </a:lnTo>
                  <a:lnTo>
                    <a:pt x="96" y="408"/>
                  </a:lnTo>
                  <a:lnTo>
                    <a:pt x="96" y="414"/>
                  </a:lnTo>
                  <a:lnTo>
                    <a:pt x="102" y="420"/>
                  </a:lnTo>
                  <a:lnTo>
                    <a:pt x="102" y="426"/>
                  </a:lnTo>
                  <a:lnTo>
                    <a:pt x="108" y="438"/>
                  </a:lnTo>
                  <a:lnTo>
                    <a:pt x="114" y="444"/>
                  </a:lnTo>
                  <a:lnTo>
                    <a:pt x="126" y="444"/>
                  </a:lnTo>
                  <a:lnTo>
                    <a:pt x="126" y="450"/>
                  </a:lnTo>
                  <a:lnTo>
                    <a:pt x="114" y="462"/>
                  </a:lnTo>
                  <a:lnTo>
                    <a:pt x="102" y="462"/>
                  </a:lnTo>
                  <a:lnTo>
                    <a:pt x="96" y="474"/>
                  </a:lnTo>
                  <a:lnTo>
                    <a:pt x="90" y="480"/>
                  </a:lnTo>
                  <a:lnTo>
                    <a:pt x="90" y="528"/>
                  </a:lnTo>
                  <a:lnTo>
                    <a:pt x="120" y="528"/>
                  </a:lnTo>
                  <a:lnTo>
                    <a:pt x="144" y="546"/>
                  </a:lnTo>
                  <a:lnTo>
                    <a:pt x="162" y="546"/>
                  </a:lnTo>
                  <a:lnTo>
                    <a:pt x="156" y="576"/>
                  </a:lnTo>
                  <a:lnTo>
                    <a:pt x="162" y="576"/>
                  </a:lnTo>
                  <a:lnTo>
                    <a:pt x="162" y="594"/>
                  </a:lnTo>
                  <a:lnTo>
                    <a:pt x="168" y="606"/>
                  </a:lnTo>
                  <a:lnTo>
                    <a:pt x="174" y="612"/>
                  </a:lnTo>
                  <a:lnTo>
                    <a:pt x="192" y="612"/>
                  </a:lnTo>
                  <a:lnTo>
                    <a:pt x="198" y="618"/>
                  </a:lnTo>
                  <a:lnTo>
                    <a:pt x="204" y="618"/>
                  </a:lnTo>
                  <a:lnTo>
                    <a:pt x="210" y="612"/>
                  </a:lnTo>
                  <a:lnTo>
                    <a:pt x="222" y="606"/>
                  </a:lnTo>
                  <a:lnTo>
                    <a:pt x="240" y="588"/>
                  </a:lnTo>
                  <a:lnTo>
                    <a:pt x="252" y="582"/>
                  </a:lnTo>
                  <a:lnTo>
                    <a:pt x="264" y="582"/>
                  </a:lnTo>
                  <a:lnTo>
                    <a:pt x="294" y="564"/>
                  </a:lnTo>
                  <a:lnTo>
                    <a:pt x="360" y="564"/>
                  </a:lnTo>
                  <a:lnTo>
                    <a:pt x="366" y="558"/>
                  </a:lnTo>
                  <a:lnTo>
                    <a:pt x="378" y="558"/>
                  </a:lnTo>
                  <a:lnTo>
                    <a:pt x="390" y="570"/>
                  </a:lnTo>
                  <a:lnTo>
                    <a:pt x="396" y="570"/>
                  </a:lnTo>
                  <a:lnTo>
                    <a:pt x="408" y="564"/>
                  </a:lnTo>
                  <a:lnTo>
                    <a:pt x="420" y="564"/>
                  </a:lnTo>
                  <a:lnTo>
                    <a:pt x="426" y="558"/>
                  </a:lnTo>
                  <a:lnTo>
                    <a:pt x="432" y="558"/>
                  </a:lnTo>
                  <a:lnTo>
                    <a:pt x="432" y="570"/>
                  </a:lnTo>
                  <a:lnTo>
                    <a:pt x="438" y="570"/>
                  </a:lnTo>
                  <a:lnTo>
                    <a:pt x="450" y="558"/>
                  </a:lnTo>
                  <a:lnTo>
                    <a:pt x="462" y="534"/>
                  </a:lnTo>
                  <a:lnTo>
                    <a:pt x="462" y="522"/>
                  </a:lnTo>
                  <a:lnTo>
                    <a:pt x="498" y="492"/>
                  </a:lnTo>
                  <a:lnTo>
                    <a:pt x="528" y="492"/>
                  </a:lnTo>
                  <a:lnTo>
                    <a:pt x="534" y="474"/>
                  </a:lnTo>
                  <a:lnTo>
                    <a:pt x="534" y="468"/>
                  </a:lnTo>
                  <a:lnTo>
                    <a:pt x="540" y="462"/>
                  </a:lnTo>
                  <a:lnTo>
                    <a:pt x="540" y="450"/>
                  </a:lnTo>
                  <a:lnTo>
                    <a:pt x="546" y="444"/>
                  </a:lnTo>
                  <a:lnTo>
                    <a:pt x="552" y="432"/>
                  </a:lnTo>
                  <a:lnTo>
                    <a:pt x="552" y="426"/>
                  </a:lnTo>
                  <a:lnTo>
                    <a:pt x="570" y="426"/>
                  </a:lnTo>
                  <a:lnTo>
                    <a:pt x="594" y="414"/>
                  </a:lnTo>
                  <a:lnTo>
                    <a:pt x="600" y="408"/>
                  </a:lnTo>
                  <a:lnTo>
                    <a:pt x="594" y="396"/>
                  </a:lnTo>
                  <a:lnTo>
                    <a:pt x="588" y="390"/>
                  </a:lnTo>
                  <a:lnTo>
                    <a:pt x="582" y="378"/>
                  </a:lnTo>
                  <a:lnTo>
                    <a:pt x="576" y="372"/>
                  </a:lnTo>
                  <a:lnTo>
                    <a:pt x="570" y="372"/>
                  </a:lnTo>
                  <a:lnTo>
                    <a:pt x="570" y="336"/>
                  </a:lnTo>
                  <a:lnTo>
                    <a:pt x="582" y="312"/>
                  </a:lnTo>
                  <a:lnTo>
                    <a:pt x="594" y="306"/>
                  </a:lnTo>
                  <a:lnTo>
                    <a:pt x="600" y="294"/>
                  </a:lnTo>
                  <a:lnTo>
                    <a:pt x="612" y="282"/>
                  </a:lnTo>
                  <a:lnTo>
                    <a:pt x="618" y="270"/>
                  </a:lnTo>
                  <a:lnTo>
                    <a:pt x="630" y="258"/>
                  </a:lnTo>
                  <a:lnTo>
                    <a:pt x="642" y="258"/>
                  </a:lnTo>
                  <a:lnTo>
                    <a:pt x="654" y="246"/>
                  </a:lnTo>
                  <a:lnTo>
                    <a:pt x="654" y="240"/>
                  </a:lnTo>
                  <a:lnTo>
                    <a:pt x="648" y="240"/>
                  </a:lnTo>
                  <a:lnTo>
                    <a:pt x="648" y="228"/>
                  </a:lnTo>
                  <a:lnTo>
                    <a:pt x="654" y="222"/>
                  </a:lnTo>
                  <a:lnTo>
                    <a:pt x="726" y="198"/>
                  </a:lnTo>
                  <a:lnTo>
                    <a:pt x="750" y="186"/>
                  </a:lnTo>
                  <a:lnTo>
                    <a:pt x="756" y="174"/>
                  </a:lnTo>
                  <a:lnTo>
                    <a:pt x="768" y="168"/>
                  </a:lnTo>
                  <a:lnTo>
                    <a:pt x="774" y="168"/>
                  </a:lnTo>
                  <a:lnTo>
                    <a:pt x="786" y="156"/>
                  </a:lnTo>
                  <a:lnTo>
                    <a:pt x="798" y="156"/>
                  </a:lnTo>
                  <a:lnTo>
                    <a:pt x="804" y="150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39" name="Somalia" descr="© INSCALE GmbH, 05.05.2010&#10;http://www.presentationload.com/">
              <a:extLst>
                <a:ext uri="{FF2B5EF4-FFF2-40B4-BE49-F238E27FC236}">
                  <a16:creationId xmlns:a16="http://schemas.microsoft.com/office/drawing/2014/main" id="{4204DD4E-6D03-4087-994F-9E4875711368}"/>
                </a:ext>
              </a:extLst>
            </p:cNvPr>
            <p:cNvSpPr>
              <a:spLocks/>
            </p:cNvSpPr>
            <p:nvPr/>
          </p:nvSpPr>
          <p:spPr bwMode="gray">
            <a:xfrm>
              <a:off x="5289696" y="3866896"/>
              <a:ext cx="283812" cy="440615"/>
            </a:xfrm>
            <a:custGeom>
              <a:avLst/>
              <a:gdLst>
                <a:gd name="T0" fmla="*/ 2147483647 w 714"/>
                <a:gd name="T1" fmla="*/ 2147483647 h 1104"/>
                <a:gd name="T2" fmla="*/ 2147483647 w 714"/>
                <a:gd name="T3" fmla="*/ 2147483647 h 1104"/>
                <a:gd name="T4" fmla="*/ 2147483647 w 714"/>
                <a:gd name="T5" fmla="*/ 2147483647 h 1104"/>
                <a:gd name="T6" fmla="*/ 2147483647 w 714"/>
                <a:gd name="T7" fmla="*/ 2147483647 h 1104"/>
                <a:gd name="T8" fmla="*/ 2147483647 w 714"/>
                <a:gd name="T9" fmla="*/ 2147483647 h 1104"/>
                <a:gd name="T10" fmla="*/ 2147483647 w 714"/>
                <a:gd name="T11" fmla="*/ 2147483647 h 1104"/>
                <a:gd name="T12" fmla="*/ 2147483647 w 714"/>
                <a:gd name="T13" fmla="*/ 2147483647 h 1104"/>
                <a:gd name="T14" fmla="*/ 2147483647 w 714"/>
                <a:gd name="T15" fmla="*/ 2147483647 h 1104"/>
                <a:gd name="T16" fmla="*/ 2147483647 w 714"/>
                <a:gd name="T17" fmla="*/ 2147483647 h 1104"/>
                <a:gd name="T18" fmla="*/ 2147483647 w 714"/>
                <a:gd name="T19" fmla="*/ 2147483647 h 1104"/>
                <a:gd name="T20" fmla="*/ 2147483647 w 714"/>
                <a:gd name="T21" fmla="*/ 2147483647 h 1104"/>
                <a:gd name="T22" fmla="*/ 2147483647 w 714"/>
                <a:gd name="T23" fmla="*/ 2147483647 h 1104"/>
                <a:gd name="T24" fmla="*/ 0 w 714"/>
                <a:gd name="T25" fmla="*/ 2147483647 h 1104"/>
                <a:gd name="T26" fmla="*/ 2147483647 w 714"/>
                <a:gd name="T27" fmla="*/ 2147483647 h 1104"/>
                <a:gd name="T28" fmla="*/ 2147483647 w 714"/>
                <a:gd name="T29" fmla="*/ 2147483647 h 1104"/>
                <a:gd name="T30" fmla="*/ 2147483647 w 714"/>
                <a:gd name="T31" fmla="*/ 2147483647 h 1104"/>
                <a:gd name="T32" fmla="*/ 2147483647 w 714"/>
                <a:gd name="T33" fmla="*/ 2147483647 h 1104"/>
                <a:gd name="T34" fmla="*/ 2147483647 w 714"/>
                <a:gd name="T35" fmla="*/ 2147483647 h 1104"/>
                <a:gd name="T36" fmla="*/ 2147483647 w 714"/>
                <a:gd name="T37" fmla="*/ 2147483647 h 1104"/>
                <a:gd name="T38" fmla="*/ 2147483647 w 714"/>
                <a:gd name="T39" fmla="*/ 2147483647 h 1104"/>
                <a:gd name="T40" fmla="*/ 2147483647 w 714"/>
                <a:gd name="T41" fmla="*/ 2147483647 h 1104"/>
                <a:gd name="T42" fmla="*/ 2147483647 w 714"/>
                <a:gd name="T43" fmla="*/ 2147483647 h 1104"/>
                <a:gd name="T44" fmla="*/ 2147483647 w 714"/>
                <a:gd name="T45" fmla="*/ 2147483647 h 1104"/>
                <a:gd name="T46" fmla="*/ 2147483647 w 714"/>
                <a:gd name="T47" fmla="*/ 2147483647 h 1104"/>
                <a:gd name="T48" fmla="*/ 2147483647 w 714"/>
                <a:gd name="T49" fmla="*/ 2147483647 h 1104"/>
                <a:gd name="T50" fmla="*/ 2147483647 w 714"/>
                <a:gd name="T51" fmla="*/ 2147483647 h 1104"/>
                <a:gd name="T52" fmla="*/ 2147483647 w 714"/>
                <a:gd name="T53" fmla="*/ 2147483647 h 1104"/>
                <a:gd name="T54" fmla="*/ 2147483647 w 714"/>
                <a:gd name="T55" fmla="*/ 2147483647 h 1104"/>
                <a:gd name="T56" fmla="*/ 2147483647 w 714"/>
                <a:gd name="T57" fmla="*/ 2147483647 h 1104"/>
                <a:gd name="T58" fmla="*/ 2147483647 w 714"/>
                <a:gd name="T59" fmla="*/ 2147483647 h 1104"/>
                <a:gd name="T60" fmla="*/ 2147483647 w 714"/>
                <a:gd name="T61" fmla="*/ 2147483647 h 1104"/>
                <a:gd name="T62" fmla="*/ 2147483647 w 714"/>
                <a:gd name="T63" fmla="*/ 2147483647 h 1104"/>
                <a:gd name="T64" fmla="*/ 2147483647 w 714"/>
                <a:gd name="T65" fmla="*/ 2147483647 h 1104"/>
                <a:gd name="T66" fmla="*/ 2147483647 w 714"/>
                <a:gd name="T67" fmla="*/ 2147483647 h 1104"/>
                <a:gd name="T68" fmla="*/ 2147483647 w 714"/>
                <a:gd name="T69" fmla="*/ 2147483647 h 1104"/>
                <a:gd name="T70" fmla="*/ 2147483647 w 714"/>
                <a:gd name="T71" fmla="*/ 2147483647 h 1104"/>
                <a:gd name="T72" fmla="*/ 2147483647 w 714"/>
                <a:gd name="T73" fmla="*/ 2147483647 h 1104"/>
                <a:gd name="T74" fmla="*/ 2147483647 w 714"/>
                <a:gd name="T75" fmla="*/ 2147483647 h 1104"/>
                <a:gd name="T76" fmla="*/ 2147483647 w 714"/>
                <a:gd name="T77" fmla="*/ 2147483647 h 1104"/>
                <a:gd name="T78" fmla="*/ 2147483647 w 714"/>
                <a:gd name="T79" fmla="*/ 2147483647 h 1104"/>
                <a:gd name="T80" fmla="*/ 2147483647 w 714"/>
                <a:gd name="T81" fmla="*/ 2147483647 h 1104"/>
                <a:gd name="T82" fmla="*/ 2147483647 w 714"/>
                <a:gd name="T83" fmla="*/ 2147483647 h 1104"/>
                <a:gd name="T84" fmla="*/ 2147483647 w 714"/>
                <a:gd name="T85" fmla="*/ 2147483647 h 1104"/>
                <a:gd name="T86" fmla="*/ 2147483647 w 714"/>
                <a:gd name="T87" fmla="*/ 2147483647 h 1104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714"/>
                <a:gd name="T133" fmla="*/ 0 h 1104"/>
                <a:gd name="T134" fmla="*/ 714 w 714"/>
                <a:gd name="T135" fmla="*/ 1104 h 1104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714" h="1104">
                  <a:moveTo>
                    <a:pt x="108" y="114"/>
                  </a:moveTo>
                  <a:lnTo>
                    <a:pt x="120" y="126"/>
                  </a:lnTo>
                  <a:lnTo>
                    <a:pt x="120" y="138"/>
                  </a:lnTo>
                  <a:lnTo>
                    <a:pt x="126" y="150"/>
                  </a:lnTo>
                  <a:lnTo>
                    <a:pt x="132" y="156"/>
                  </a:lnTo>
                  <a:lnTo>
                    <a:pt x="138" y="168"/>
                  </a:lnTo>
                  <a:lnTo>
                    <a:pt x="144" y="174"/>
                  </a:lnTo>
                  <a:lnTo>
                    <a:pt x="156" y="198"/>
                  </a:lnTo>
                  <a:lnTo>
                    <a:pt x="162" y="204"/>
                  </a:lnTo>
                  <a:lnTo>
                    <a:pt x="162" y="210"/>
                  </a:lnTo>
                  <a:lnTo>
                    <a:pt x="186" y="210"/>
                  </a:lnTo>
                  <a:lnTo>
                    <a:pt x="192" y="222"/>
                  </a:lnTo>
                  <a:lnTo>
                    <a:pt x="198" y="228"/>
                  </a:lnTo>
                  <a:lnTo>
                    <a:pt x="204" y="240"/>
                  </a:lnTo>
                  <a:lnTo>
                    <a:pt x="240" y="258"/>
                  </a:lnTo>
                  <a:lnTo>
                    <a:pt x="312" y="282"/>
                  </a:lnTo>
                  <a:lnTo>
                    <a:pt x="336" y="288"/>
                  </a:lnTo>
                  <a:lnTo>
                    <a:pt x="348" y="294"/>
                  </a:lnTo>
                  <a:lnTo>
                    <a:pt x="366" y="300"/>
                  </a:lnTo>
                  <a:lnTo>
                    <a:pt x="378" y="312"/>
                  </a:lnTo>
                  <a:lnTo>
                    <a:pt x="414" y="330"/>
                  </a:lnTo>
                  <a:lnTo>
                    <a:pt x="486" y="324"/>
                  </a:lnTo>
                  <a:lnTo>
                    <a:pt x="276" y="570"/>
                  </a:lnTo>
                  <a:lnTo>
                    <a:pt x="192" y="570"/>
                  </a:lnTo>
                  <a:lnTo>
                    <a:pt x="186" y="576"/>
                  </a:lnTo>
                  <a:lnTo>
                    <a:pt x="174" y="576"/>
                  </a:lnTo>
                  <a:lnTo>
                    <a:pt x="162" y="582"/>
                  </a:lnTo>
                  <a:lnTo>
                    <a:pt x="156" y="588"/>
                  </a:lnTo>
                  <a:lnTo>
                    <a:pt x="144" y="594"/>
                  </a:lnTo>
                  <a:lnTo>
                    <a:pt x="144" y="606"/>
                  </a:lnTo>
                  <a:lnTo>
                    <a:pt x="126" y="624"/>
                  </a:lnTo>
                  <a:lnTo>
                    <a:pt x="102" y="624"/>
                  </a:lnTo>
                  <a:lnTo>
                    <a:pt x="90" y="630"/>
                  </a:lnTo>
                  <a:lnTo>
                    <a:pt x="78" y="630"/>
                  </a:lnTo>
                  <a:lnTo>
                    <a:pt x="66" y="642"/>
                  </a:lnTo>
                  <a:lnTo>
                    <a:pt x="66" y="654"/>
                  </a:lnTo>
                  <a:lnTo>
                    <a:pt x="60" y="660"/>
                  </a:lnTo>
                  <a:lnTo>
                    <a:pt x="42" y="696"/>
                  </a:lnTo>
                  <a:lnTo>
                    <a:pt x="0" y="738"/>
                  </a:lnTo>
                  <a:lnTo>
                    <a:pt x="0" y="1038"/>
                  </a:lnTo>
                  <a:lnTo>
                    <a:pt x="42" y="1104"/>
                  </a:lnTo>
                  <a:lnTo>
                    <a:pt x="48" y="1086"/>
                  </a:lnTo>
                  <a:lnTo>
                    <a:pt x="84" y="1032"/>
                  </a:lnTo>
                  <a:lnTo>
                    <a:pt x="96" y="1008"/>
                  </a:lnTo>
                  <a:lnTo>
                    <a:pt x="114" y="996"/>
                  </a:lnTo>
                  <a:lnTo>
                    <a:pt x="144" y="966"/>
                  </a:lnTo>
                  <a:lnTo>
                    <a:pt x="150" y="954"/>
                  </a:lnTo>
                  <a:lnTo>
                    <a:pt x="162" y="936"/>
                  </a:lnTo>
                  <a:lnTo>
                    <a:pt x="192" y="906"/>
                  </a:lnTo>
                  <a:lnTo>
                    <a:pt x="216" y="876"/>
                  </a:lnTo>
                  <a:lnTo>
                    <a:pt x="246" y="846"/>
                  </a:lnTo>
                  <a:lnTo>
                    <a:pt x="264" y="840"/>
                  </a:lnTo>
                  <a:lnTo>
                    <a:pt x="276" y="828"/>
                  </a:lnTo>
                  <a:lnTo>
                    <a:pt x="294" y="816"/>
                  </a:lnTo>
                  <a:lnTo>
                    <a:pt x="318" y="804"/>
                  </a:lnTo>
                  <a:lnTo>
                    <a:pt x="336" y="786"/>
                  </a:lnTo>
                  <a:lnTo>
                    <a:pt x="372" y="756"/>
                  </a:lnTo>
                  <a:lnTo>
                    <a:pt x="420" y="708"/>
                  </a:lnTo>
                  <a:lnTo>
                    <a:pt x="438" y="684"/>
                  </a:lnTo>
                  <a:lnTo>
                    <a:pt x="462" y="654"/>
                  </a:lnTo>
                  <a:lnTo>
                    <a:pt x="492" y="618"/>
                  </a:lnTo>
                  <a:lnTo>
                    <a:pt x="516" y="570"/>
                  </a:lnTo>
                  <a:lnTo>
                    <a:pt x="528" y="540"/>
                  </a:lnTo>
                  <a:lnTo>
                    <a:pt x="546" y="516"/>
                  </a:lnTo>
                  <a:lnTo>
                    <a:pt x="558" y="498"/>
                  </a:lnTo>
                  <a:lnTo>
                    <a:pt x="564" y="492"/>
                  </a:lnTo>
                  <a:lnTo>
                    <a:pt x="570" y="480"/>
                  </a:lnTo>
                  <a:lnTo>
                    <a:pt x="576" y="474"/>
                  </a:lnTo>
                  <a:lnTo>
                    <a:pt x="576" y="450"/>
                  </a:lnTo>
                  <a:lnTo>
                    <a:pt x="582" y="432"/>
                  </a:lnTo>
                  <a:lnTo>
                    <a:pt x="588" y="420"/>
                  </a:lnTo>
                  <a:lnTo>
                    <a:pt x="588" y="402"/>
                  </a:lnTo>
                  <a:lnTo>
                    <a:pt x="594" y="390"/>
                  </a:lnTo>
                  <a:lnTo>
                    <a:pt x="606" y="378"/>
                  </a:lnTo>
                  <a:lnTo>
                    <a:pt x="612" y="366"/>
                  </a:lnTo>
                  <a:lnTo>
                    <a:pt x="624" y="354"/>
                  </a:lnTo>
                  <a:lnTo>
                    <a:pt x="624" y="324"/>
                  </a:lnTo>
                  <a:lnTo>
                    <a:pt x="636" y="318"/>
                  </a:lnTo>
                  <a:lnTo>
                    <a:pt x="642" y="306"/>
                  </a:lnTo>
                  <a:lnTo>
                    <a:pt x="660" y="252"/>
                  </a:lnTo>
                  <a:lnTo>
                    <a:pt x="672" y="252"/>
                  </a:lnTo>
                  <a:lnTo>
                    <a:pt x="672" y="246"/>
                  </a:lnTo>
                  <a:lnTo>
                    <a:pt x="684" y="234"/>
                  </a:lnTo>
                  <a:lnTo>
                    <a:pt x="684" y="138"/>
                  </a:lnTo>
                  <a:lnTo>
                    <a:pt x="708" y="126"/>
                  </a:lnTo>
                  <a:lnTo>
                    <a:pt x="702" y="54"/>
                  </a:lnTo>
                  <a:lnTo>
                    <a:pt x="708" y="42"/>
                  </a:lnTo>
                  <a:lnTo>
                    <a:pt x="708" y="36"/>
                  </a:lnTo>
                  <a:lnTo>
                    <a:pt x="714" y="24"/>
                  </a:lnTo>
                  <a:lnTo>
                    <a:pt x="714" y="12"/>
                  </a:lnTo>
                  <a:lnTo>
                    <a:pt x="690" y="0"/>
                  </a:lnTo>
                  <a:lnTo>
                    <a:pt x="672" y="0"/>
                  </a:lnTo>
                  <a:lnTo>
                    <a:pt x="666" y="12"/>
                  </a:lnTo>
                  <a:lnTo>
                    <a:pt x="654" y="18"/>
                  </a:lnTo>
                  <a:lnTo>
                    <a:pt x="648" y="30"/>
                  </a:lnTo>
                  <a:lnTo>
                    <a:pt x="624" y="42"/>
                  </a:lnTo>
                  <a:lnTo>
                    <a:pt x="612" y="42"/>
                  </a:lnTo>
                  <a:lnTo>
                    <a:pt x="594" y="48"/>
                  </a:lnTo>
                  <a:lnTo>
                    <a:pt x="582" y="54"/>
                  </a:lnTo>
                  <a:lnTo>
                    <a:pt x="564" y="54"/>
                  </a:lnTo>
                  <a:lnTo>
                    <a:pt x="546" y="48"/>
                  </a:lnTo>
                  <a:lnTo>
                    <a:pt x="534" y="42"/>
                  </a:lnTo>
                  <a:lnTo>
                    <a:pt x="516" y="48"/>
                  </a:lnTo>
                  <a:lnTo>
                    <a:pt x="510" y="54"/>
                  </a:lnTo>
                  <a:lnTo>
                    <a:pt x="498" y="60"/>
                  </a:lnTo>
                  <a:lnTo>
                    <a:pt x="492" y="72"/>
                  </a:lnTo>
                  <a:lnTo>
                    <a:pt x="486" y="78"/>
                  </a:lnTo>
                  <a:lnTo>
                    <a:pt x="474" y="78"/>
                  </a:lnTo>
                  <a:lnTo>
                    <a:pt x="462" y="72"/>
                  </a:lnTo>
                  <a:lnTo>
                    <a:pt x="456" y="60"/>
                  </a:lnTo>
                  <a:lnTo>
                    <a:pt x="444" y="60"/>
                  </a:lnTo>
                  <a:lnTo>
                    <a:pt x="438" y="66"/>
                  </a:lnTo>
                  <a:lnTo>
                    <a:pt x="426" y="72"/>
                  </a:lnTo>
                  <a:lnTo>
                    <a:pt x="396" y="102"/>
                  </a:lnTo>
                  <a:lnTo>
                    <a:pt x="384" y="108"/>
                  </a:lnTo>
                  <a:lnTo>
                    <a:pt x="372" y="108"/>
                  </a:lnTo>
                  <a:lnTo>
                    <a:pt x="360" y="102"/>
                  </a:lnTo>
                  <a:lnTo>
                    <a:pt x="354" y="96"/>
                  </a:lnTo>
                  <a:lnTo>
                    <a:pt x="342" y="90"/>
                  </a:lnTo>
                  <a:lnTo>
                    <a:pt x="330" y="90"/>
                  </a:lnTo>
                  <a:lnTo>
                    <a:pt x="306" y="102"/>
                  </a:lnTo>
                  <a:lnTo>
                    <a:pt x="294" y="114"/>
                  </a:lnTo>
                  <a:lnTo>
                    <a:pt x="270" y="126"/>
                  </a:lnTo>
                  <a:lnTo>
                    <a:pt x="210" y="126"/>
                  </a:lnTo>
                  <a:lnTo>
                    <a:pt x="192" y="108"/>
                  </a:lnTo>
                  <a:lnTo>
                    <a:pt x="186" y="96"/>
                  </a:lnTo>
                  <a:lnTo>
                    <a:pt x="174" y="90"/>
                  </a:lnTo>
                  <a:lnTo>
                    <a:pt x="168" y="78"/>
                  </a:lnTo>
                  <a:lnTo>
                    <a:pt x="168" y="66"/>
                  </a:lnTo>
                  <a:lnTo>
                    <a:pt x="156" y="54"/>
                  </a:lnTo>
                  <a:lnTo>
                    <a:pt x="150" y="54"/>
                  </a:lnTo>
                  <a:lnTo>
                    <a:pt x="126" y="78"/>
                  </a:lnTo>
                  <a:lnTo>
                    <a:pt x="108" y="114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40" name="Solomon Inseln" descr="© INSCALE GmbH, 05.05.2010&#10;http://www.presentationload.com/">
              <a:extLst>
                <a:ext uri="{FF2B5EF4-FFF2-40B4-BE49-F238E27FC236}">
                  <a16:creationId xmlns:a16="http://schemas.microsoft.com/office/drawing/2014/main" id="{0A941624-7EAE-4CF8-A56F-407974FDF701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8552751" y="4467449"/>
              <a:ext cx="147394" cy="137986"/>
            </a:xfrm>
            <a:custGeom>
              <a:avLst/>
              <a:gdLst>
                <a:gd name="T0" fmla="*/ 2147483647 w 372"/>
                <a:gd name="T1" fmla="*/ 0 h 348"/>
                <a:gd name="T2" fmla="*/ 2147483647 w 372"/>
                <a:gd name="T3" fmla="*/ 2147483647 h 348"/>
                <a:gd name="T4" fmla="*/ 0 w 372"/>
                <a:gd name="T5" fmla="*/ 2147483647 h 348"/>
                <a:gd name="T6" fmla="*/ 2147483647 w 372"/>
                <a:gd name="T7" fmla="*/ 2147483647 h 348"/>
                <a:gd name="T8" fmla="*/ 0 w 372"/>
                <a:gd name="T9" fmla="*/ 2147483647 h 348"/>
                <a:gd name="T10" fmla="*/ 2147483647 w 372"/>
                <a:gd name="T11" fmla="*/ 2147483647 h 348"/>
                <a:gd name="T12" fmla="*/ 2147483647 w 372"/>
                <a:gd name="T13" fmla="*/ 2147483647 h 348"/>
                <a:gd name="T14" fmla="*/ 2147483647 w 372"/>
                <a:gd name="T15" fmla="*/ 2147483647 h 348"/>
                <a:gd name="T16" fmla="*/ 2147483647 w 372"/>
                <a:gd name="T17" fmla="*/ 2147483647 h 348"/>
                <a:gd name="T18" fmla="*/ 2147483647 w 372"/>
                <a:gd name="T19" fmla="*/ 2147483647 h 348"/>
                <a:gd name="T20" fmla="*/ 2147483647 w 372"/>
                <a:gd name="T21" fmla="*/ 2147483647 h 348"/>
                <a:gd name="T22" fmla="*/ 2147483647 w 372"/>
                <a:gd name="T23" fmla="*/ 2147483647 h 348"/>
                <a:gd name="T24" fmla="*/ 2147483647 w 372"/>
                <a:gd name="T25" fmla="*/ 2147483647 h 348"/>
                <a:gd name="T26" fmla="*/ 2147483647 w 372"/>
                <a:gd name="T27" fmla="*/ 2147483647 h 348"/>
                <a:gd name="T28" fmla="*/ 2147483647 w 372"/>
                <a:gd name="T29" fmla="*/ 2147483647 h 348"/>
                <a:gd name="T30" fmla="*/ 2147483647 w 372"/>
                <a:gd name="T31" fmla="*/ 2147483647 h 348"/>
                <a:gd name="T32" fmla="*/ 2147483647 w 372"/>
                <a:gd name="T33" fmla="*/ 2147483647 h 348"/>
                <a:gd name="T34" fmla="*/ 2147483647 w 372"/>
                <a:gd name="T35" fmla="*/ 2147483647 h 348"/>
                <a:gd name="T36" fmla="*/ 2147483647 w 372"/>
                <a:gd name="T37" fmla="*/ 2147483647 h 348"/>
                <a:gd name="T38" fmla="*/ 2147483647 w 372"/>
                <a:gd name="T39" fmla="*/ 2147483647 h 348"/>
                <a:gd name="T40" fmla="*/ 2147483647 w 372"/>
                <a:gd name="T41" fmla="*/ 2147483647 h 348"/>
                <a:gd name="T42" fmla="*/ 2147483647 w 372"/>
                <a:gd name="T43" fmla="*/ 2147483647 h 348"/>
                <a:gd name="T44" fmla="*/ 2147483647 w 372"/>
                <a:gd name="T45" fmla="*/ 2147483647 h 348"/>
                <a:gd name="T46" fmla="*/ 2147483647 w 372"/>
                <a:gd name="T47" fmla="*/ 2147483647 h 348"/>
                <a:gd name="T48" fmla="*/ 2147483647 w 372"/>
                <a:gd name="T49" fmla="*/ 2147483647 h 348"/>
                <a:gd name="T50" fmla="*/ 2147483647 w 372"/>
                <a:gd name="T51" fmla="*/ 2147483647 h 348"/>
                <a:gd name="T52" fmla="*/ 2147483647 w 372"/>
                <a:gd name="T53" fmla="*/ 2147483647 h 348"/>
                <a:gd name="T54" fmla="*/ 2147483647 w 372"/>
                <a:gd name="T55" fmla="*/ 2147483647 h 348"/>
                <a:gd name="T56" fmla="*/ 2147483647 w 372"/>
                <a:gd name="T57" fmla="*/ 2147483647 h 348"/>
                <a:gd name="T58" fmla="*/ 2147483647 w 372"/>
                <a:gd name="T59" fmla="*/ 2147483647 h 348"/>
                <a:gd name="T60" fmla="*/ 2147483647 w 372"/>
                <a:gd name="T61" fmla="*/ 2147483647 h 348"/>
                <a:gd name="T62" fmla="*/ 2147483647 w 372"/>
                <a:gd name="T63" fmla="*/ 2147483647 h 34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72"/>
                <a:gd name="T97" fmla="*/ 0 h 348"/>
                <a:gd name="T98" fmla="*/ 372 w 372"/>
                <a:gd name="T99" fmla="*/ 348 h 34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72" h="348">
                  <a:moveTo>
                    <a:pt x="30" y="18"/>
                  </a:moveTo>
                  <a:lnTo>
                    <a:pt x="12" y="0"/>
                  </a:lnTo>
                  <a:lnTo>
                    <a:pt x="6" y="24"/>
                  </a:lnTo>
                  <a:lnTo>
                    <a:pt x="24" y="48"/>
                  </a:lnTo>
                  <a:lnTo>
                    <a:pt x="30" y="18"/>
                  </a:lnTo>
                  <a:close/>
                  <a:moveTo>
                    <a:pt x="0" y="126"/>
                  </a:moveTo>
                  <a:lnTo>
                    <a:pt x="18" y="132"/>
                  </a:lnTo>
                  <a:lnTo>
                    <a:pt x="36" y="102"/>
                  </a:lnTo>
                  <a:lnTo>
                    <a:pt x="0" y="102"/>
                  </a:lnTo>
                  <a:lnTo>
                    <a:pt x="0" y="126"/>
                  </a:lnTo>
                  <a:close/>
                  <a:moveTo>
                    <a:pt x="78" y="120"/>
                  </a:moveTo>
                  <a:lnTo>
                    <a:pt x="36" y="120"/>
                  </a:lnTo>
                  <a:lnTo>
                    <a:pt x="42" y="144"/>
                  </a:lnTo>
                  <a:lnTo>
                    <a:pt x="78" y="132"/>
                  </a:lnTo>
                  <a:lnTo>
                    <a:pt x="78" y="120"/>
                  </a:lnTo>
                  <a:close/>
                  <a:moveTo>
                    <a:pt x="60" y="186"/>
                  </a:moveTo>
                  <a:lnTo>
                    <a:pt x="96" y="186"/>
                  </a:lnTo>
                  <a:lnTo>
                    <a:pt x="48" y="150"/>
                  </a:lnTo>
                  <a:lnTo>
                    <a:pt x="60" y="186"/>
                  </a:lnTo>
                  <a:close/>
                  <a:moveTo>
                    <a:pt x="246" y="222"/>
                  </a:moveTo>
                  <a:lnTo>
                    <a:pt x="222" y="210"/>
                  </a:lnTo>
                  <a:lnTo>
                    <a:pt x="192" y="210"/>
                  </a:lnTo>
                  <a:lnTo>
                    <a:pt x="192" y="228"/>
                  </a:lnTo>
                  <a:lnTo>
                    <a:pt x="198" y="234"/>
                  </a:lnTo>
                  <a:lnTo>
                    <a:pt x="204" y="246"/>
                  </a:lnTo>
                  <a:lnTo>
                    <a:pt x="216" y="252"/>
                  </a:lnTo>
                  <a:lnTo>
                    <a:pt x="252" y="264"/>
                  </a:lnTo>
                  <a:lnTo>
                    <a:pt x="264" y="264"/>
                  </a:lnTo>
                  <a:lnTo>
                    <a:pt x="276" y="258"/>
                  </a:lnTo>
                  <a:lnTo>
                    <a:pt x="276" y="252"/>
                  </a:lnTo>
                  <a:lnTo>
                    <a:pt x="270" y="246"/>
                  </a:lnTo>
                  <a:lnTo>
                    <a:pt x="264" y="234"/>
                  </a:lnTo>
                  <a:lnTo>
                    <a:pt x="246" y="222"/>
                  </a:lnTo>
                  <a:close/>
                  <a:moveTo>
                    <a:pt x="312" y="288"/>
                  </a:moveTo>
                  <a:lnTo>
                    <a:pt x="360" y="348"/>
                  </a:lnTo>
                  <a:lnTo>
                    <a:pt x="372" y="318"/>
                  </a:lnTo>
                  <a:lnTo>
                    <a:pt x="312" y="288"/>
                  </a:lnTo>
                  <a:close/>
                  <a:moveTo>
                    <a:pt x="288" y="126"/>
                  </a:moveTo>
                  <a:lnTo>
                    <a:pt x="288" y="132"/>
                  </a:lnTo>
                  <a:lnTo>
                    <a:pt x="282" y="138"/>
                  </a:lnTo>
                  <a:lnTo>
                    <a:pt x="282" y="150"/>
                  </a:lnTo>
                  <a:lnTo>
                    <a:pt x="276" y="162"/>
                  </a:lnTo>
                  <a:lnTo>
                    <a:pt x="276" y="192"/>
                  </a:lnTo>
                  <a:lnTo>
                    <a:pt x="312" y="228"/>
                  </a:lnTo>
                  <a:lnTo>
                    <a:pt x="324" y="234"/>
                  </a:lnTo>
                  <a:lnTo>
                    <a:pt x="330" y="240"/>
                  </a:lnTo>
                  <a:lnTo>
                    <a:pt x="288" y="126"/>
                  </a:lnTo>
                  <a:close/>
                  <a:moveTo>
                    <a:pt x="120" y="60"/>
                  </a:moveTo>
                  <a:lnTo>
                    <a:pt x="120" y="66"/>
                  </a:lnTo>
                  <a:lnTo>
                    <a:pt x="126" y="78"/>
                  </a:lnTo>
                  <a:lnTo>
                    <a:pt x="138" y="90"/>
                  </a:lnTo>
                  <a:lnTo>
                    <a:pt x="150" y="108"/>
                  </a:lnTo>
                  <a:lnTo>
                    <a:pt x="168" y="120"/>
                  </a:lnTo>
                  <a:lnTo>
                    <a:pt x="192" y="144"/>
                  </a:lnTo>
                  <a:lnTo>
                    <a:pt x="204" y="150"/>
                  </a:lnTo>
                  <a:lnTo>
                    <a:pt x="216" y="150"/>
                  </a:lnTo>
                  <a:lnTo>
                    <a:pt x="210" y="138"/>
                  </a:lnTo>
                  <a:lnTo>
                    <a:pt x="204" y="132"/>
                  </a:lnTo>
                  <a:lnTo>
                    <a:pt x="198" y="120"/>
                  </a:lnTo>
                  <a:lnTo>
                    <a:pt x="186" y="108"/>
                  </a:lnTo>
                  <a:lnTo>
                    <a:pt x="174" y="90"/>
                  </a:lnTo>
                  <a:lnTo>
                    <a:pt x="156" y="78"/>
                  </a:lnTo>
                  <a:lnTo>
                    <a:pt x="144" y="66"/>
                  </a:lnTo>
                  <a:lnTo>
                    <a:pt x="132" y="60"/>
                  </a:lnTo>
                  <a:lnTo>
                    <a:pt x="120" y="60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41" name="Slovenien" descr="© INSCALE GmbH, 05.05.2010&#10;http://www.presentationload.com/">
              <a:extLst>
                <a:ext uri="{FF2B5EF4-FFF2-40B4-BE49-F238E27FC236}">
                  <a16:creationId xmlns:a16="http://schemas.microsoft.com/office/drawing/2014/main" id="{4FA148CF-5776-4929-A652-AF6B825554EC}"/>
                </a:ext>
              </a:extLst>
            </p:cNvPr>
            <p:cNvSpPr>
              <a:spLocks/>
            </p:cNvSpPr>
            <p:nvPr/>
          </p:nvSpPr>
          <p:spPr bwMode="gray">
            <a:xfrm>
              <a:off x="4494708" y="2750463"/>
              <a:ext cx="83105" cy="48609"/>
            </a:xfrm>
            <a:custGeom>
              <a:avLst/>
              <a:gdLst>
                <a:gd name="T0" fmla="*/ 2147483647 w 210"/>
                <a:gd name="T1" fmla="*/ 2147483647 h 120"/>
                <a:gd name="T2" fmla="*/ 2147483647 w 210"/>
                <a:gd name="T3" fmla="*/ 2147483647 h 120"/>
                <a:gd name="T4" fmla="*/ 2147483647 w 210"/>
                <a:gd name="T5" fmla="*/ 2147483647 h 120"/>
                <a:gd name="T6" fmla="*/ 2147483647 w 210"/>
                <a:gd name="T7" fmla="*/ 2147483647 h 120"/>
                <a:gd name="T8" fmla="*/ 2147483647 w 210"/>
                <a:gd name="T9" fmla="*/ 2147483647 h 120"/>
                <a:gd name="T10" fmla="*/ 2147483647 w 210"/>
                <a:gd name="T11" fmla="*/ 2147483647 h 120"/>
                <a:gd name="T12" fmla="*/ 2147483647 w 210"/>
                <a:gd name="T13" fmla="*/ 2147483647 h 120"/>
                <a:gd name="T14" fmla="*/ 2147483647 w 210"/>
                <a:gd name="T15" fmla="*/ 2147483647 h 120"/>
                <a:gd name="T16" fmla="*/ 2147483647 w 210"/>
                <a:gd name="T17" fmla="*/ 2147483647 h 120"/>
                <a:gd name="T18" fmla="*/ 2147483647 w 210"/>
                <a:gd name="T19" fmla="*/ 2147483647 h 120"/>
                <a:gd name="T20" fmla="*/ 2147483647 w 210"/>
                <a:gd name="T21" fmla="*/ 2147483647 h 120"/>
                <a:gd name="T22" fmla="*/ 2147483647 w 210"/>
                <a:gd name="T23" fmla="*/ 2147483647 h 120"/>
                <a:gd name="T24" fmla="*/ 2147483647 w 210"/>
                <a:gd name="T25" fmla="*/ 2147483647 h 120"/>
                <a:gd name="T26" fmla="*/ 2147483647 w 210"/>
                <a:gd name="T27" fmla="*/ 2147483647 h 120"/>
                <a:gd name="T28" fmla="*/ 2147483647 w 210"/>
                <a:gd name="T29" fmla="*/ 2147483647 h 120"/>
                <a:gd name="T30" fmla="*/ 2147483647 w 210"/>
                <a:gd name="T31" fmla="*/ 2147483647 h 120"/>
                <a:gd name="T32" fmla="*/ 2147483647 w 210"/>
                <a:gd name="T33" fmla="*/ 2147483647 h 120"/>
                <a:gd name="T34" fmla="*/ 2147483647 w 210"/>
                <a:gd name="T35" fmla="*/ 2147483647 h 120"/>
                <a:gd name="T36" fmla="*/ 2147483647 w 210"/>
                <a:gd name="T37" fmla="*/ 2147483647 h 120"/>
                <a:gd name="T38" fmla="*/ 2147483647 w 210"/>
                <a:gd name="T39" fmla="*/ 2147483647 h 120"/>
                <a:gd name="T40" fmla="*/ 2147483647 w 210"/>
                <a:gd name="T41" fmla="*/ 2147483647 h 120"/>
                <a:gd name="T42" fmla="*/ 2147483647 w 210"/>
                <a:gd name="T43" fmla="*/ 0 h 120"/>
                <a:gd name="T44" fmla="*/ 2147483647 w 210"/>
                <a:gd name="T45" fmla="*/ 2147483647 h 120"/>
                <a:gd name="T46" fmla="*/ 2147483647 w 210"/>
                <a:gd name="T47" fmla="*/ 2147483647 h 120"/>
                <a:gd name="T48" fmla="*/ 2147483647 w 210"/>
                <a:gd name="T49" fmla="*/ 2147483647 h 120"/>
                <a:gd name="T50" fmla="*/ 2147483647 w 210"/>
                <a:gd name="T51" fmla="*/ 2147483647 h 120"/>
                <a:gd name="T52" fmla="*/ 2147483647 w 210"/>
                <a:gd name="T53" fmla="*/ 2147483647 h 120"/>
                <a:gd name="T54" fmla="*/ 2147483647 w 210"/>
                <a:gd name="T55" fmla="*/ 2147483647 h 120"/>
                <a:gd name="T56" fmla="*/ 2147483647 w 210"/>
                <a:gd name="T57" fmla="*/ 2147483647 h 120"/>
                <a:gd name="T58" fmla="*/ 2147483647 w 210"/>
                <a:gd name="T59" fmla="*/ 2147483647 h 120"/>
                <a:gd name="T60" fmla="*/ 2147483647 w 210"/>
                <a:gd name="T61" fmla="*/ 2147483647 h 120"/>
                <a:gd name="T62" fmla="*/ 2147483647 w 210"/>
                <a:gd name="T63" fmla="*/ 2147483647 h 120"/>
                <a:gd name="T64" fmla="*/ 2147483647 w 210"/>
                <a:gd name="T65" fmla="*/ 2147483647 h 120"/>
                <a:gd name="T66" fmla="*/ 2147483647 w 210"/>
                <a:gd name="T67" fmla="*/ 2147483647 h 120"/>
                <a:gd name="T68" fmla="*/ 0 w 210"/>
                <a:gd name="T69" fmla="*/ 2147483647 h 120"/>
                <a:gd name="T70" fmla="*/ 2147483647 w 210"/>
                <a:gd name="T71" fmla="*/ 2147483647 h 120"/>
                <a:gd name="T72" fmla="*/ 2147483647 w 210"/>
                <a:gd name="T73" fmla="*/ 2147483647 h 120"/>
                <a:gd name="T74" fmla="*/ 2147483647 w 210"/>
                <a:gd name="T75" fmla="*/ 2147483647 h 120"/>
                <a:gd name="T76" fmla="*/ 2147483647 w 210"/>
                <a:gd name="T77" fmla="*/ 2147483647 h 120"/>
                <a:gd name="T78" fmla="*/ 2147483647 w 210"/>
                <a:gd name="T79" fmla="*/ 2147483647 h 120"/>
                <a:gd name="T80" fmla="*/ 2147483647 w 210"/>
                <a:gd name="T81" fmla="*/ 2147483647 h 120"/>
                <a:gd name="T82" fmla="*/ 2147483647 w 210"/>
                <a:gd name="T83" fmla="*/ 2147483647 h 120"/>
                <a:gd name="T84" fmla="*/ 2147483647 w 210"/>
                <a:gd name="T85" fmla="*/ 2147483647 h 120"/>
                <a:gd name="T86" fmla="*/ 2147483647 w 210"/>
                <a:gd name="T87" fmla="*/ 2147483647 h 12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10"/>
                <a:gd name="T133" fmla="*/ 0 h 120"/>
                <a:gd name="T134" fmla="*/ 210 w 210"/>
                <a:gd name="T135" fmla="*/ 120 h 120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10" h="120">
                  <a:moveTo>
                    <a:pt x="24" y="120"/>
                  </a:moveTo>
                  <a:lnTo>
                    <a:pt x="42" y="120"/>
                  </a:lnTo>
                  <a:lnTo>
                    <a:pt x="42" y="108"/>
                  </a:lnTo>
                  <a:lnTo>
                    <a:pt x="54" y="114"/>
                  </a:lnTo>
                  <a:lnTo>
                    <a:pt x="72" y="114"/>
                  </a:lnTo>
                  <a:lnTo>
                    <a:pt x="78" y="102"/>
                  </a:lnTo>
                  <a:lnTo>
                    <a:pt x="78" y="108"/>
                  </a:lnTo>
                  <a:lnTo>
                    <a:pt x="84" y="114"/>
                  </a:lnTo>
                  <a:lnTo>
                    <a:pt x="126" y="114"/>
                  </a:lnTo>
                  <a:lnTo>
                    <a:pt x="126" y="96"/>
                  </a:lnTo>
                  <a:lnTo>
                    <a:pt x="138" y="90"/>
                  </a:lnTo>
                  <a:lnTo>
                    <a:pt x="150" y="78"/>
                  </a:lnTo>
                  <a:lnTo>
                    <a:pt x="150" y="72"/>
                  </a:lnTo>
                  <a:lnTo>
                    <a:pt x="144" y="66"/>
                  </a:lnTo>
                  <a:lnTo>
                    <a:pt x="144" y="54"/>
                  </a:lnTo>
                  <a:lnTo>
                    <a:pt x="174" y="54"/>
                  </a:lnTo>
                  <a:lnTo>
                    <a:pt x="186" y="48"/>
                  </a:lnTo>
                  <a:lnTo>
                    <a:pt x="186" y="36"/>
                  </a:lnTo>
                  <a:lnTo>
                    <a:pt x="210" y="36"/>
                  </a:lnTo>
                  <a:lnTo>
                    <a:pt x="192" y="24"/>
                  </a:lnTo>
                  <a:lnTo>
                    <a:pt x="186" y="6"/>
                  </a:lnTo>
                  <a:lnTo>
                    <a:pt x="180" y="0"/>
                  </a:lnTo>
                  <a:lnTo>
                    <a:pt x="174" y="12"/>
                  </a:lnTo>
                  <a:lnTo>
                    <a:pt x="168" y="30"/>
                  </a:lnTo>
                  <a:lnTo>
                    <a:pt x="144" y="24"/>
                  </a:lnTo>
                  <a:lnTo>
                    <a:pt x="132" y="30"/>
                  </a:lnTo>
                  <a:lnTo>
                    <a:pt x="84" y="30"/>
                  </a:lnTo>
                  <a:lnTo>
                    <a:pt x="84" y="42"/>
                  </a:lnTo>
                  <a:lnTo>
                    <a:pt x="54" y="42"/>
                  </a:lnTo>
                  <a:lnTo>
                    <a:pt x="48" y="36"/>
                  </a:lnTo>
                  <a:lnTo>
                    <a:pt x="30" y="36"/>
                  </a:lnTo>
                  <a:lnTo>
                    <a:pt x="24" y="42"/>
                  </a:lnTo>
                  <a:lnTo>
                    <a:pt x="6" y="42"/>
                  </a:lnTo>
                  <a:lnTo>
                    <a:pt x="6" y="48"/>
                  </a:lnTo>
                  <a:lnTo>
                    <a:pt x="0" y="54"/>
                  </a:lnTo>
                  <a:lnTo>
                    <a:pt x="12" y="60"/>
                  </a:lnTo>
                  <a:lnTo>
                    <a:pt x="6" y="96"/>
                  </a:lnTo>
                  <a:lnTo>
                    <a:pt x="18" y="96"/>
                  </a:lnTo>
                  <a:lnTo>
                    <a:pt x="30" y="102"/>
                  </a:lnTo>
                  <a:lnTo>
                    <a:pt x="36" y="102"/>
                  </a:lnTo>
                  <a:lnTo>
                    <a:pt x="36" y="108"/>
                  </a:lnTo>
                  <a:lnTo>
                    <a:pt x="30" y="108"/>
                  </a:lnTo>
                  <a:lnTo>
                    <a:pt x="30" y="114"/>
                  </a:lnTo>
                  <a:lnTo>
                    <a:pt x="24" y="120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42" name="Slovakei" descr="© INSCALE GmbH, 05.05.2010&#10;http://www.presentationload.com/">
              <a:extLst>
                <a:ext uri="{FF2B5EF4-FFF2-40B4-BE49-F238E27FC236}">
                  <a16:creationId xmlns:a16="http://schemas.microsoft.com/office/drawing/2014/main" id="{B0852F8F-72E9-4960-86D9-9F97AF10280E}"/>
                </a:ext>
              </a:extLst>
            </p:cNvPr>
            <p:cNvSpPr>
              <a:spLocks/>
            </p:cNvSpPr>
            <p:nvPr/>
          </p:nvSpPr>
          <p:spPr bwMode="gray">
            <a:xfrm>
              <a:off x="4579381" y="2670494"/>
              <a:ext cx="142690" cy="58017"/>
            </a:xfrm>
            <a:custGeom>
              <a:avLst/>
              <a:gdLst>
                <a:gd name="T0" fmla="*/ 2147483647 w 354"/>
                <a:gd name="T1" fmla="*/ 2147483647 h 144"/>
                <a:gd name="T2" fmla="*/ 2147483647 w 354"/>
                <a:gd name="T3" fmla="*/ 2147483647 h 144"/>
                <a:gd name="T4" fmla="*/ 2147483647 w 354"/>
                <a:gd name="T5" fmla="*/ 2147483647 h 144"/>
                <a:gd name="T6" fmla="*/ 2147483647 w 354"/>
                <a:gd name="T7" fmla="*/ 2147483647 h 144"/>
                <a:gd name="T8" fmla="*/ 2147483647 w 354"/>
                <a:gd name="T9" fmla="*/ 2147483647 h 144"/>
                <a:gd name="T10" fmla="*/ 2147483647 w 354"/>
                <a:gd name="T11" fmla="*/ 2147483647 h 144"/>
                <a:gd name="T12" fmla="*/ 2147483647 w 354"/>
                <a:gd name="T13" fmla="*/ 2147483647 h 144"/>
                <a:gd name="T14" fmla="*/ 2147483647 w 354"/>
                <a:gd name="T15" fmla="*/ 0 h 144"/>
                <a:gd name="T16" fmla="*/ 2147483647 w 354"/>
                <a:gd name="T17" fmla="*/ 2147483647 h 144"/>
                <a:gd name="T18" fmla="*/ 2147483647 w 354"/>
                <a:gd name="T19" fmla="*/ 0 h 144"/>
                <a:gd name="T20" fmla="*/ 2147483647 w 354"/>
                <a:gd name="T21" fmla="*/ 2147483647 h 144"/>
                <a:gd name="T22" fmla="*/ 2147483647 w 354"/>
                <a:gd name="T23" fmla="*/ 2147483647 h 144"/>
                <a:gd name="T24" fmla="*/ 2147483647 w 354"/>
                <a:gd name="T25" fmla="*/ 2147483647 h 144"/>
                <a:gd name="T26" fmla="*/ 2147483647 w 354"/>
                <a:gd name="T27" fmla="*/ 2147483647 h 144"/>
                <a:gd name="T28" fmla="*/ 2147483647 w 354"/>
                <a:gd name="T29" fmla="*/ 2147483647 h 144"/>
                <a:gd name="T30" fmla="*/ 0 w 354"/>
                <a:gd name="T31" fmla="*/ 2147483647 h 144"/>
                <a:gd name="T32" fmla="*/ 2147483647 w 354"/>
                <a:gd name="T33" fmla="*/ 2147483647 h 144"/>
                <a:gd name="T34" fmla="*/ 2147483647 w 354"/>
                <a:gd name="T35" fmla="*/ 2147483647 h 144"/>
                <a:gd name="T36" fmla="*/ 2147483647 w 354"/>
                <a:gd name="T37" fmla="*/ 2147483647 h 144"/>
                <a:gd name="T38" fmla="*/ 2147483647 w 354"/>
                <a:gd name="T39" fmla="*/ 2147483647 h 144"/>
                <a:gd name="T40" fmla="*/ 2147483647 w 354"/>
                <a:gd name="T41" fmla="*/ 2147483647 h 144"/>
                <a:gd name="T42" fmla="*/ 2147483647 w 354"/>
                <a:gd name="T43" fmla="*/ 2147483647 h 144"/>
                <a:gd name="T44" fmla="*/ 2147483647 w 354"/>
                <a:gd name="T45" fmla="*/ 2147483647 h 144"/>
                <a:gd name="T46" fmla="*/ 2147483647 w 354"/>
                <a:gd name="T47" fmla="*/ 2147483647 h 144"/>
                <a:gd name="T48" fmla="*/ 2147483647 w 354"/>
                <a:gd name="T49" fmla="*/ 2147483647 h 144"/>
                <a:gd name="T50" fmla="*/ 2147483647 w 354"/>
                <a:gd name="T51" fmla="*/ 2147483647 h 144"/>
                <a:gd name="T52" fmla="*/ 2147483647 w 354"/>
                <a:gd name="T53" fmla="*/ 2147483647 h 144"/>
                <a:gd name="T54" fmla="*/ 2147483647 w 354"/>
                <a:gd name="T55" fmla="*/ 2147483647 h 144"/>
                <a:gd name="T56" fmla="*/ 2147483647 w 354"/>
                <a:gd name="T57" fmla="*/ 2147483647 h 144"/>
                <a:gd name="T58" fmla="*/ 2147483647 w 354"/>
                <a:gd name="T59" fmla="*/ 2147483647 h 144"/>
                <a:gd name="T60" fmla="*/ 2147483647 w 354"/>
                <a:gd name="T61" fmla="*/ 2147483647 h 144"/>
                <a:gd name="T62" fmla="*/ 2147483647 w 354"/>
                <a:gd name="T63" fmla="*/ 2147483647 h 144"/>
                <a:gd name="T64" fmla="*/ 2147483647 w 354"/>
                <a:gd name="T65" fmla="*/ 2147483647 h 144"/>
                <a:gd name="T66" fmla="*/ 2147483647 w 354"/>
                <a:gd name="T67" fmla="*/ 2147483647 h 144"/>
                <a:gd name="T68" fmla="*/ 2147483647 w 354"/>
                <a:gd name="T69" fmla="*/ 2147483647 h 14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54"/>
                <a:gd name="T106" fmla="*/ 0 h 144"/>
                <a:gd name="T107" fmla="*/ 354 w 354"/>
                <a:gd name="T108" fmla="*/ 144 h 144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54" h="144">
                  <a:moveTo>
                    <a:pt x="348" y="30"/>
                  </a:moveTo>
                  <a:lnTo>
                    <a:pt x="324" y="30"/>
                  </a:lnTo>
                  <a:lnTo>
                    <a:pt x="300" y="6"/>
                  </a:lnTo>
                  <a:lnTo>
                    <a:pt x="276" y="6"/>
                  </a:lnTo>
                  <a:lnTo>
                    <a:pt x="270" y="12"/>
                  </a:lnTo>
                  <a:lnTo>
                    <a:pt x="258" y="18"/>
                  </a:lnTo>
                  <a:lnTo>
                    <a:pt x="246" y="18"/>
                  </a:lnTo>
                  <a:lnTo>
                    <a:pt x="240" y="12"/>
                  </a:lnTo>
                  <a:lnTo>
                    <a:pt x="210" y="12"/>
                  </a:lnTo>
                  <a:lnTo>
                    <a:pt x="210" y="18"/>
                  </a:lnTo>
                  <a:lnTo>
                    <a:pt x="204" y="24"/>
                  </a:lnTo>
                  <a:lnTo>
                    <a:pt x="192" y="24"/>
                  </a:lnTo>
                  <a:lnTo>
                    <a:pt x="186" y="18"/>
                  </a:lnTo>
                  <a:lnTo>
                    <a:pt x="186" y="12"/>
                  </a:lnTo>
                  <a:lnTo>
                    <a:pt x="180" y="12"/>
                  </a:lnTo>
                  <a:lnTo>
                    <a:pt x="168" y="0"/>
                  </a:lnTo>
                  <a:lnTo>
                    <a:pt x="156" y="0"/>
                  </a:lnTo>
                  <a:lnTo>
                    <a:pt x="144" y="12"/>
                  </a:lnTo>
                  <a:lnTo>
                    <a:pt x="138" y="12"/>
                  </a:lnTo>
                  <a:lnTo>
                    <a:pt x="126" y="0"/>
                  </a:lnTo>
                  <a:lnTo>
                    <a:pt x="108" y="12"/>
                  </a:lnTo>
                  <a:lnTo>
                    <a:pt x="84" y="18"/>
                  </a:lnTo>
                  <a:lnTo>
                    <a:pt x="84" y="42"/>
                  </a:lnTo>
                  <a:lnTo>
                    <a:pt x="72" y="48"/>
                  </a:lnTo>
                  <a:lnTo>
                    <a:pt x="66" y="54"/>
                  </a:lnTo>
                  <a:lnTo>
                    <a:pt x="54" y="60"/>
                  </a:lnTo>
                  <a:lnTo>
                    <a:pt x="36" y="60"/>
                  </a:lnTo>
                  <a:lnTo>
                    <a:pt x="36" y="54"/>
                  </a:lnTo>
                  <a:lnTo>
                    <a:pt x="30" y="60"/>
                  </a:lnTo>
                  <a:lnTo>
                    <a:pt x="12" y="60"/>
                  </a:lnTo>
                  <a:lnTo>
                    <a:pt x="6" y="66"/>
                  </a:lnTo>
                  <a:lnTo>
                    <a:pt x="0" y="90"/>
                  </a:lnTo>
                  <a:lnTo>
                    <a:pt x="0" y="102"/>
                  </a:lnTo>
                  <a:lnTo>
                    <a:pt x="6" y="102"/>
                  </a:lnTo>
                  <a:lnTo>
                    <a:pt x="6" y="114"/>
                  </a:lnTo>
                  <a:lnTo>
                    <a:pt x="12" y="114"/>
                  </a:lnTo>
                  <a:lnTo>
                    <a:pt x="12" y="126"/>
                  </a:lnTo>
                  <a:lnTo>
                    <a:pt x="6" y="132"/>
                  </a:lnTo>
                  <a:lnTo>
                    <a:pt x="18" y="138"/>
                  </a:lnTo>
                  <a:lnTo>
                    <a:pt x="30" y="120"/>
                  </a:lnTo>
                  <a:lnTo>
                    <a:pt x="36" y="126"/>
                  </a:lnTo>
                  <a:lnTo>
                    <a:pt x="42" y="138"/>
                  </a:lnTo>
                  <a:lnTo>
                    <a:pt x="48" y="144"/>
                  </a:lnTo>
                  <a:lnTo>
                    <a:pt x="90" y="144"/>
                  </a:lnTo>
                  <a:lnTo>
                    <a:pt x="108" y="138"/>
                  </a:lnTo>
                  <a:lnTo>
                    <a:pt x="120" y="138"/>
                  </a:lnTo>
                  <a:lnTo>
                    <a:pt x="132" y="114"/>
                  </a:lnTo>
                  <a:lnTo>
                    <a:pt x="168" y="120"/>
                  </a:lnTo>
                  <a:lnTo>
                    <a:pt x="174" y="108"/>
                  </a:lnTo>
                  <a:lnTo>
                    <a:pt x="198" y="108"/>
                  </a:lnTo>
                  <a:lnTo>
                    <a:pt x="210" y="102"/>
                  </a:lnTo>
                  <a:lnTo>
                    <a:pt x="216" y="102"/>
                  </a:lnTo>
                  <a:lnTo>
                    <a:pt x="228" y="90"/>
                  </a:lnTo>
                  <a:lnTo>
                    <a:pt x="234" y="78"/>
                  </a:lnTo>
                  <a:lnTo>
                    <a:pt x="258" y="78"/>
                  </a:lnTo>
                  <a:lnTo>
                    <a:pt x="258" y="90"/>
                  </a:lnTo>
                  <a:lnTo>
                    <a:pt x="276" y="96"/>
                  </a:lnTo>
                  <a:lnTo>
                    <a:pt x="276" y="78"/>
                  </a:lnTo>
                  <a:lnTo>
                    <a:pt x="288" y="78"/>
                  </a:lnTo>
                  <a:lnTo>
                    <a:pt x="288" y="90"/>
                  </a:lnTo>
                  <a:lnTo>
                    <a:pt x="300" y="90"/>
                  </a:lnTo>
                  <a:lnTo>
                    <a:pt x="312" y="84"/>
                  </a:lnTo>
                  <a:lnTo>
                    <a:pt x="336" y="84"/>
                  </a:lnTo>
                  <a:lnTo>
                    <a:pt x="336" y="90"/>
                  </a:lnTo>
                  <a:lnTo>
                    <a:pt x="336" y="72"/>
                  </a:lnTo>
                  <a:lnTo>
                    <a:pt x="342" y="72"/>
                  </a:lnTo>
                  <a:lnTo>
                    <a:pt x="348" y="66"/>
                  </a:lnTo>
                  <a:lnTo>
                    <a:pt x="348" y="60"/>
                  </a:lnTo>
                  <a:lnTo>
                    <a:pt x="354" y="54"/>
                  </a:lnTo>
                  <a:lnTo>
                    <a:pt x="354" y="30"/>
                  </a:lnTo>
                  <a:lnTo>
                    <a:pt x="348" y="30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43" name="Simbabwe" descr="© INSCALE GmbH, 05.05.2010&#10;http://www.presentationload.com/">
              <a:extLst>
                <a:ext uri="{FF2B5EF4-FFF2-40B4-BE49-F238E27FC236}">
                  <a16:creationId xmlns:a16="http://schemas.microsoft.com/office/drawing/2014/main" id="{DE904132-F960-48C5-A4C1-569902DEC2C5}"/>
                </a:ext>
              </a:extLst>
            </p:cNvPr>
            <p:cNvSpPr>
              <a:spLocks/>
            </p:cNvSpPr>
            <p:nvPr/>
          </p:nvSpPr>
          <p:spPr bwMode="gray">
            <a:xfrm>
              <a:off x="4836537" y="4752829"/>
              <a:ext cx="219523" cy="219523"/>
            </a:xfrm>
            <a:custGeom>
              <a:avLst/>
              <a:gdLst>
                <a:gd name="T0" fmla="*/ 2147483647 w 552"/>
                <a:gd name="T1" fmla="*/ 2147483647 h 552"/>
                <a:gd name="T2" fmla="*/ 2147483647 w 552"/>
                <a:gd name="T3" fmla="*/ 2147483647 h 552"/>
                <a:gd name="T4" fmla="*/ 2147483647 w 552"/>
                <a:gd name="T5" fmla="*/ 2147483647 h 552"/>
                <a:gd name="T6" fmla="*/ 2147483647 w 552"/>
                <a:gd name="T7" fmla="*/ 2147483647 h 552"/>
                <a:gd name="T8" fmla="*/ 2147483647 w 552"/>
                <a:gd name="T9" fmla="*/ 2147483647 h 552"/>
                <a:gd name="T10" fmla="*/ 2147483647 w 552"/>
                <a:gd name="T11" fmla="*/ 2147483647 h 552"/>
                <a:gd name="T12" fmla="*/ 2147483647 w 552"/>
                <a:gd name="T13" fmla="*/ 2147483647 h 552"/>
                <a:gd name="T14" fmla="*/ 2147483647 w 552"/>
                <a:gd name="T15" fmla="*/ 2147483647 h 552"/>
                <a:gd name="T16" fmla="*/ 2147483647 w 552"/>
                <a:gd name="T17" fmla="*/ 2147483647 h 552"/>
                <a:gd name="T18" fmla="*/ 2147483647 w 552"/>
                <a:gd name="T19" fmla="*/ 2147483647 h 552"/>
                <a:gd name="T20" fmla="*/ 2147483647 w 552"/>
                <a:gd name="T21" fmla="*/ 2147483647 h 552"/>
                <a:gd name="T22" fmla="*/ 2147483647 w 552"/>
                <a:gd name="T23" fmla="*/ 2147483647 h 552"/>
                <a:gd name="T24" fmla="*/ 2147483647 w 552"/>
                <a:gd name="T25" fmla="*/ 2147483647 h 552"/>
                <a:gd name="T26" fmla="*/ 2147483647 w 552"/>
                <a:gd name="T27" fmla="*/ 2147483647 h 552"/>
                <a:gd name="T28" fmla="*/ 2147483647 w 552"/>
                <a:gd name="T29" fmla="*/ 2147483647 h 552"/>
                <a:gd name="T30" fmla="*/ 2147483647 w 552"/>
                <a:gd name="T31" fmla="*/ 2147483647 h 552"/>
                <a:gd name="T32" fmla="*/ 2147483647 w 552"/>
                <a:gd name="T33" fmla="*/ 2147483647 h 552"/>
                <a:gd name="T34" fmla="*/ 2147483647 w 552"/>
                <a:gd name="T35" fmla="*/ 2147483647 h 552"/>
                <a:gd name="T36" fmla="*/ 2147483647 w 552"/>
                <a:gd name="T37" fmla="*/ 2147483647 h 552"/>
                <a:gd name="T38" fmla="*/ 2147483647 w 552"/>
                <a:gd name="T39" fmla="*/ 2147483647 h 552"/>
                <a:gd name="T40" fmla="*/ 2147483647 w 552"/>
                <a:gd name="T41" fmla="*/ 2147483647 h 552"/>
                <a:gd name="T42" fmla="*/ 2147483647 w 552"/>
                <a:gd name="T43" fmla="*/ 2147483647 h 552"/>
                <a:gd name="T44" fmla="*/ 2147483647 w 552"/>
                <a:gd name="T45" fmla="*/ 2147483647 h 552"/>
                <a:gd name="T46" fmla="*/ 2147483647 w 552"/>
                <a:gd name="T47" fmla="*/ 2147483647 h 552"/>
                <a:gd name="T48" fmla="*/ 2147483647 w 552"/>
                <a:gd name="T49" fmla="*/ 2147483647 h 552"/>
                <a:gd name="T50" fmla="*/ 2147483647 w 552"/>
                <a:gd name="T51" fmla="*/ 2147483647 h 552"/>
                <a:gd name="T52" fmla="*/ 2147483647 w 552"/>
                <a:gd name="T53" fmla="*/ 2147483647 h 552"/>
                <a:gd name="T54" fmla="*/ 2147483647 w 552"/>
                <a:gd name="T55" fmla="*/ 2147483647 h 552"/>
                <a:gd name="T56" fmla="*/ 2147483647 w 552"/>
                <a:gd name="T57" fmla="*/ 2147483647 h 552"/>
                <a:gd name="T58" fmla="*/ 2147483647 w 552"/>
                <a:gd name="T59" fmla="*/ 2147483647 h 552"/>
                <a:gd name="T60" fmla="*/ 2147483647 w 552"/>
                <a:gd name="T61" fmla="*/ 2147483647 h 552"/>
                <a:gd name="T62" fmla="*/ 2147483647 w 552"/>
                <a:gd name="T63" fmla="*/ 2147483647 h 552"/>
                <a:gd name="T64" fmla="*/ 2147483647 w 552"/>
                <a:gd name="T65" fmla="*/ 2147483647 h 552"/>
                <a:gd name="T66" fmla="*/ 2147483647 w 552"/>
                <a:gd name="T67" fmla="*/ 2147483647 h 552"/>
                <a:gd name="T68" fmla="*/ 2147483647 w 552"/>
                <a:gd name="T69" fmla="*/ 2147483647 h 552"/>
                <a:gd name="T70" fmla="*/ 2147483647 w 552"/>
                <a:gd name="T71" fmla="*/ 2147483647 h 552"/>
                <a:gd name="T72" fmla="*/ 2147483647 w 552"/>
                <a:gd name="T73" fmla="*/ 2147483647 h 552"/>
                <a:gd name="T74" fmla="*/ 2147483647 w 552"/>
                <a:gd name="T75" fmla="*/ 0 h 552"/>
                <a:gd name="T76" fmla="*/ 2147483647 w 552"/>
                <a:gd name="T77" fmla="*/ 2147483647 h 552"/>
                <a:gd name="T78" fmla="*/ 2147483647 w 552"/>
                <a:gd name="T79" fmla="*/ 2147483647 h 552"/>
                <a:gd name="T80" fmla="*/ 2147483647 w 552"/>
                <a:gd name="T81" fmla="*/ 2147483647 h 552"/>
                <a:gd name="T82" fmla="*/ 2147483647 w 552"/>
                <a:gd name="T83" fmla="*/ 2147483647 h 552"/>
                <a:gd name="T84" fmla="*/ 2147483647 w 552"/>
                <a:gd name="T85" fmla="*/ 2147483647 h 552"/>
                <a:gd name="T86" fmla="*/ 2147483647 w 552"/>
                <a:gd name="T87" fmla="*/ 2147483647 h 552"/>
                <a:gd name="T88" fmla="*/ 2147483647 w 552"/>
                <a:gd name="T89" fmla="*/ 2147483647 h 552"/>
                <a:gd name="T90" fmla="*/ 2147483647 w 552"/>
                <a:gd name="T91" fmla="*/ 2147483647 h 552"/>
                <a:gd name="T92" fmla="*/ 2147483647 w 552"/>
                <a:gd name="T93" fmla="*/ 2147483647 h 552"/>
                <a:gd name="T94" fmla="*/ 2147483647 w 552"/>
                <a:gd name="T95" fmla="*/ 2147483647 h 552"/>
                <a:gd name="T96" fmla="*/ 2147483647 w 552"/>
                <a:gd name="T97" fmla="*/ 2147483647 h 552"/>
                <a:gd name="T98" fmla="*/ 2147483647 w 552"/>
                <a:gd name="T99" fmla="*/ 2147483647 h 552"/>
                <a:gd name="T100" fmla="*/ 2147483647 w 552"/>
                <a:gd name="T101" fmla="*/ 2147483647 h 552"/>
                <a:gd name="T102" fmla="*/ 2147483647 w 552"/>
                <a:gd name="T103" fmla="*/ 2147483647 h 55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552"/>
                <a:gd name="T157" fmla="*/ 0 h 552"/>
                <a:gd name="T158" fmla="*/ 552 w 552"/>
                <a:gd name="T159" fmla="*/ 552 h 552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552" h="552">
                  <a:moveTo>
                    <a:pt x="18" y="204"/>
                  </a:moveTo>
                  <a:lnTo>
                    <a:pt x="18" y="234"/>
                  </a:lnTo>
                  <a:lnTo>
                    <a:pt x="30" y="234"/>
                  </a:lnTo>
                  <a:lnTo>
                    <a:pt x="36" y="240"/>
                  </a:lnTo>
                  <a:lnTo>
                    <a:pt x="48" y="264"/>
                  </a:lnTo>
                  <a:lnTo>
                    <a:pt x="54" y="270"/>
                  </a:lnTo>
                  <a:lnTo>
                    <a:pt x="54" y="294"/>
                  </a:lnTo>
                  <a:lnTo>
                    <a:pt x="72" y="330"/>
                  </a:lnTo>
                  <a:lnTo>
                    <a:pt x="84" y="336"/>
                  </a:lnTo>
                  <a:lnTo>
                    <a:pt x="102" y="354"/>
                  </a:lnTo>
                  <a:lnTo>
                    <a:pt x="132" y="354"/>
                  </a:lnTo>
                  <a:lnTo>
                    <a:pt x="138" y="360"/>
                  </a:lnTo>
                  <a:lnTo>
                    <a:pt x="138" y="390"/>
                  </a:lnTo>
                  <a:lnTo>
                    <a:pt x="168" y="390"/>
                  </a:lnTo>
                  <a:lnTo>
                    <a:pt x="174" y="414"/>
                  </a:lnTo>
                  <a:lnTo>
                    <a:pt x="168" y="420"/>
                  </a:lnTo>
                  <a:lnTo>
                    <a:pt x="168" y="450"/>
                  </a:lnTo>
                  <a:lnTo>
                    <a:pt x="186" y="450"/>
                  </a:lnTo>
                  <a:lnTo>
                    <a:pt x="186" y="480"/>
                  </a:lnTo>
                  <a:lnTo>
                    <a:pt x="198" y="480"/>
                  </a:lnTo>
                  <a:lnTo>
                    <a:pt x="216" y="486"/>
                  </a:lnTo>
                  <a:lnTo>
                    <a:pt x="228" y="486"/>
                  </a:lnTo>
                  <a:lnTo>
                    <a:pt x="246" y="492"/>
                  </a:lnTo>
                  <a:lnTo>
                    <a:pt x="264" y="510"/>
                  </a:lnTo>
                  <a:lnTo>
                    <a:pt x="270" y="522"/>
                  </a:lnTo>
                  <a:lnTo>
                    <a:pt x="270" y="528"/>
                  </a:lnTo>
                  <a:lnTo>
                    <a:pt x="252" y="528"/>
                  </a:lnTo>
                  <a:lnTo>
                    <a:pt x="312" y="528"/>
                  </a:lnTo>
                  <a:lnTo>
                    <a:pt x="324" y="534"/>
                  </a:lnTo>
                  <a:lnTo>
                    <a:pt x="330" y="534"/>
                  </a:lnTo>
                  <a:lnTo>
                    <a:pt x="342" y="540"/>
                  </a:lnTo>
                  <a:lnTo>
                    <a:pt x="402" y="540"/>
                  </a:lnTo>
                  <a:lnTo>
                    <a:pt x="420" y="552"/>
                  </a:lnTo>
                  <a:lnTo>
                    <a:pt x="486" y="468"/>
                  </a:lnTo>
                  <a:lnTo>
                    <a:pt x="504" y="462"/>
                  </a:lnTo>
                  <a:lnTo>
                    <a:pt x="492" y="444"/>
                  </a:lnTo>
                  <a:lnTo>
                    <a:pt x="504" y="432"/>
                  </a:lnTo>
                  <a:lnTo>
                    <a:pt x="504" y="402"/>
                  </a:lnTo>
                  <a:lnTo>
                    <a:pt x="516" y="396"/>
                  </a:lnTo>
                  <a:lnTo>
                    <a:pt x="528" y="384"/>
                  </a:lnTo>
                  <a:lnTo>
                    <a:pt x="528" y="372"/>
                  </a:lnTo>
                  <a:lnTo>
                    <a:pt x="540" y="360"/>
                  </a:lnTo>
                  <a:lnTo>
                    <a:pt x="546" y="348"/>
                  </a:lnTo>
                  <a:lnTo>
                    <a:pt x="546" y="342"/>
                  </a:lnTo>
                  <a:lnTo>
                    <a:pt x="522" y="318"/>
                  </a:lnTo>
                  <a:lnTo>
                    <a:pt x="522" y="306"/>
                  </a:lnTo>
                  <a:lnTo>
                    <a:pt x="540" y="288"/>
                  </a:lnTo>
                  <a:lnTo>
                    <a:pt x="522" y="264"/>
                  </a:lnTo>
                  <a:lnTo>
                    <a:pt x="540" y="252"/>
                  </a:lnTo>
                  <a:lnTo>
                    <a:pt x="540" y="240"/>
                  </a:lnTo>
                  <a:lnTo>
                    <a:pt x="546" y="240"/>
                  </a:lnTo>
                  <a:lnTo>
                    <a:pt x="546" y="234"/>
                  </a:lnTo>
                  <a:lnTo>
                    <a:pt x="552" y="228"/>
                  </a:lnTo>
                  <a:lnTo>
                    <a:pt x="552" y="216"/>
                  </a:lnTo>
                  <a:lnTo>
                    <a:pt x="540" y="192"/>
                  </a:lnTo>
                  <a:lnTo>
                    <a:pt x="540" y="180"/>
                  </a:lnTo>
                  <a:lnTo>
                    <a:pt x="546" y="174"/>
                  </a:lnTo>
                  <a:lnTo>
                    <a:pt x="546" y="168"/>
                  </a:lnTo>
                  <a:lnTo>
                    <a:pt x="552" y="162"/>
                  </a:lnTo>
                  <a:lnTo>
                    <a:pt x="540" y="150"/>
                  </a:lnTo>
                  <a:lnTo>
                    <a:pt x="552" y="138"/>
                  </a:lnTo>
                  <a:lnTo>
                    <a:pt x="540" y="120"/>
                  </a:lnTo>
                  <a:lnTo>
                    <a:pt x="546" y="114"/>
                  </a:lnTo>
                  <a:lnTo>
                    <a:pt x="552" y="102"/>
                  </a:lnTo>
                  <a:lnTo>
                    <a:pt x="552" y="96"/>
                  </a:lnTo>
                  <a:lnTo>
                    <a:pt x="540" y="84"/>
                  </a:lnTo>
                  <a:lnTo>
                    <a:pt x="528" y="84"/>
                  </a:lnTo>
                  <a:lnTo>
                    <a:pt x="510" y="66"/>
                  </a:lnTo>
                  <a:lnTo>
                    <a:pt x="498" y="66"/>
                  </a:lnTo>
                  <a:lnTo>
                    <a:pt x="486" y="72"/>
                  </a:lnTo>
                  <a:lnTo>
                    <a:pt x="480" y="72"/>
                  </a:lnTo>
                  <a:lnTo>
                    <a:pt x="462" y="48"/>
                  </a:lnTo>
                  <a:lnTo>
                    <a:pt x="444" y="48"/>
                  </a:lnTo>
                  <a:lnTo>
                    <a:pt x="432" y="30"/>
                  </a:lnTo>
                  <a:lnTo>
                    <a:pt x="372" y="30"/>
                  </a:lnTo>
                  <a:lnTo>
                    <a:pt x="366" y="0"/>
                  </a:lnTo>
                  <a:lnTo>
                    <a:pt x="330" y="0"/>
                  </a:lnTo>
                  <a:lnTo>
                    <a:pt x="294" y="12"/>
                  </a:lnTo>
                  <a:lnTo>
                    <a:pt x="282" y="24"/>
                  </a:lnTo>
                  <a:lnTo>
                    <a:pt x="258" y="36"/>
                  </a:lnTo>
                  <a:lnTo>
                    <a:pt x="258" y="72"/>
                  </a:lnTo>
                  <a:lnTo>
                    <a:pt x="252" y="78"/>
                  </a:lnTo>
                  <a:lnTo>
                    <a:pt x="240" y="78"/>
                  </a:lnTo>
                  <a:lnTo>
                    <a:pt x="228" y="84"/>
                  </a:lnTo>
                  <a:lnTo>
                    <a:pt x="210" y="90"/>
                  </a:lnTo>
                  <a:lnTo>
                    <a:pt x="198" y="96"/>
                  </a:lnTo>
                  <a:lnTo>
                    <a:pt x="192" y="102"/>
                  </a:lnTo>
                  <a:lnTo>
                    <a:pt x="180" y="126"/>
                  </a:lnTo>
                  <a:lnTo>
                    <a:pt x="174" y="132"/>
                  </a:lnTo>
                  <a:lnTo>
                    <a:pt x="174" y="138"/>
                  </a:lnTo>
                  <a:lnTo>
                    <a:pt x="168" y="144"/>
                  </a:lnTo>
                  <a:lnTo>
                    <a:pt x="162" y="156"/>
                  </a:lnTo>
                  <a:lnTo>
                    <a:pt x="132" y="186"/>
                  </a:lnTo>
                  <a:lnTo>
                    <a:pt x="108" y="198"/>
                  </a:lnTo>
                  <a:lnTo>
                    <a:pt x="90" y="198"/>
                  </a:lnTo>
                  <a:lnTo>
                    <a:pt x="90" y="192"/>
                  </a:lnTo>
                  <a:lnTo>
                    <a:pt x="78" y="180"/>
                  </a:lnTo>
                  <a:lnTo>
                    <a:pt x="66" y="180"/>
                  </a:lnTo>
                  <a:lnTo>
                    <a:pt x="66" y="192"/>
                  </a:lnTo>
                  <a:lnTo>
                    <a:pt x="54" y="192"/>
                  </a:lnTo>
                  <a:lnTo>
                    <a:pt x="42" y="180"/>
                  </a:lnTo>
                  <a:lnTo>
                    <a:pt x="42" y="174"/>
                  </a:lnTo>
                  <a:lnTo>
                    <a:pt x="0" y="174"/>
                  </a:lnTo>
                  <a:lnTo>
                    <a:pt x="6" y="192"/>
                  </a:lnTo>
                  <a:lnTo>
                    <a:pt x="18" y="204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44" name="Sierra Leone" descr="© INSCALE GmbH, 05.05.2010&#10;http://www.presentationload.com/">
              <a:extLst>
                <a:ext uri="{FF2B5EF4-FFF2-40B4-BE49-F238E27FC236}">
                  <a16:creationId xmlns:a16="http://schemas.microsoft.com/office/drawing/2014/main" id="{BBD2D12A-44CD-48E0-9289-593C33A90211}"/>
                </a:ext>
              </a:extLst>
            </p:cNvPr>
            <p:cNvSpPr>
              <a:spLocks/>
            </p:cNvSpPr>
            <p:nvPr/>
          </p:nvSpPr>
          <p:spPr bwMode="gray">
            <a:xfrm>
              <a:off x="3756170" y="3929617"/>
              <a:ext cx="83105" cy="106626"/>
            </a:xfrm>
            <a:custGeom>
              <a:avLst/>
              <a:gdLst>
                <a:gd name="T0" fmla="*/ 2147483647 w 210"/>
                <a:gd name="T1" fmla="*/ 2147483647 h 270"/>
                <a:gd name="T2" fmla="*/ 2147483647 w 210"/>
                <a:gd name="T3" fmla="*/ 2147483647 h 270"/>
                <a:gd name="T4" fmla="*/ 2147483647 w 210"/>
                <a:gd name="T5" fmla="*/ 2147483647 h 270"/>
                <a:gd name="T6" fmla="*/ 2147483647 w 210"/>
                <a:gd name="T7" fmla="*/ 2147483647 h 270"/>
                <a:gd name="T8" fmla="*/ 2147483647 w 210"/>
                <a:gd name="T9" fmla="*/ 2147483647 h 270"/>
                <a:gd name="T10" fmla="*/ 2147483647 w 210"/>
                <a:gd name="T11" fmla="*/ 2147483647 h 270"/>
                <a:gd name="T12" fmla="*/ 2147483647 w 210"/>
                <a:gd name="T13" fmla="*/ 2147483647 h 270"/>
                <a:gd name="T14" fmla="*/ 2147483647 w 210"/>
                <a:gd name="T15" fmla="*/ 2147483647 h 270"/>
                <a:gd name="T16" fmla="*/ 2147483647 w 210"/>
                <a:gd name="T17" fmla="*/ 2147483647 h 270"/>
                <a:gd name="T18" fmla="*/ 2147483647 w 210"/>
                <a:gd name="T19" fmla="*/ 2147483647 h 270"/>
                <a:gd name="T20" fmla="*/ 2147483647 w 210"/>
                <a:gd name="T21" fmla="*/ 2147483647 h 270"/>
                <a:gd name="T22" fmla="*/ 2147483647 w 210"/>
                <a:gd name="T23" fmla="*/ 0 h 270"/>
                <a:gd name="T24" fmla="*/ 2147483647 w 210"/>
                <a:gd name="T25" fmla="*/ 0 h 270"/>
                <a:gd name="T26" fmla="*/ 2147483647 w 210"/>
                <a:gd name="T27" fmla="*/ 2147483647 h 270"/>
                <a:gd name="T28" fmla="*/ 2147483647 w 210"/>
                <a:gd name="T29" fmla="*/ 2147483647 h 270"/>
                <a:gd name="T30" fmla="*/ 2147483647 w 210"/>
                <a:gd name="T31" fmla="*/ 2147483647 h 270"/>
                <a:gd name="T32" fmla="*/ 2147483647 w 210"/>
                <a:gd name="T33" fmla="*/ 2147483647 h 270"/>
                <a:gd name="T34" fmla="*/ 2147483647 w 210"/>
                <a:gd name="T35" fmla="*/ 2147483647 h 270"/>
                <a:gd name="T36" fmla="*/ 2147483647 w 210"/>
                <a:gd name="T37" fmla="*/ 2147483647 h 270"/>
                <a:gd name="T38" fmla="*/ 2147483647 w 210"/>
                <a:gd name="T39" fmla="*/ 2147483647 h 270"/>
                <a:gd name="T40" fmla="*/ 2147483647 w 210"/>
                <a:gd name="T41" fmla="*/ 2147483647 h 270"/>
                <a:gd name="T42" fmla="*/ 2147483647 w 210"/>
                <a:gd name="T43" fmla="*/ 2147483647 h 270"/>
                <a:gd name="T44" fmla="*/ 0 w 210"/>
                <a:gd name="T45" fmla="*/ 2147483647 h 270"/>
                <a:gd name="T46" fmla="*/ 2147483647 w 210"/>
                <a:gd name="T47" fmla="*/ 2147483647 h 270"/>
                <a:gd name="T48" fmla="*/ 2147483647 w 210"/>
                <a:gd name="T49" fmla="*/ 2147483647 h 270"/>
                <a:gd name="T50" fmla="*/ 0 w 210"/>
                <a:gd name="T51" fmla="*/ 2147483647 h 270"/>
                <a:gd name="T52" fmla="*/ 0 w 210"/>
                <a:gd name="T53" fmla="*/ 2147483647 h 270"/>
                <a:gd name="T54" fmla="*/ 2147483647 w 210"/>
                <a:gd name="T55" fmla="*/ 2147483647 h 270"/>
                <a:gd name="T56" fmla="*/ 2147483647 w 210"/>
                <a:gd name="T57" fmla="*/ 2147483647 h 270"/>
                <a:gd name="T58" fmla="*/ 2147483647 w 210"/>
                <a:gd name="T59" fmla="*/ 2147483647 h 270"/>
                <a:gd name="T60" fmla="*/ 2147483647 w 210"/>
                <a:gd name="T61" fmla="*/ 2147483647 h 270"/>
                <a:gd name="T62" fmla="*/ 2147483647 w 210"/>
                <a:gd name="T63" fmla="*/ 2147483647 h 270"/>
                <a:gd name="T64" fmla="*/ 2147483647 w 210"/>
                <a:gd name="T65" fmla="*/ 2147483647 h 270"/>
                <a:gd name="T66" fmla="*/ 2147483647 w 210"/>
                <a:gd name="T67" fmla="*/ 2147483647 h 270"/>
                <a:gd name="T68" fmla="*/ 2147483647 w 210"/>
                <a:gd name="T69" fmla="*/ 2147483647 h 270"/>
                <a:gd name="T70" fmla="*/ 2147483647 w 210"/>
                <a:gd name="T71" fmla="*/ 2147483647 h 270"/>
                <a:gd name="T72" fmla="*/ 2147483647 w 210"/>
                <a:gd name="T73" fmla="*/ 2147483647 h 270"/>
                <a:gd name="T74" fmla="*/ 2147483647 w 210"/>
                <a:gd name="T75" fmla="*/ 2147483647 h 270"/>
                <a:gd name="T76" fmla="*/ 2147483647 w 210"/>
                <a:gd name="T77" fmla="*/ 2147483647 h 270"/>
                <a:gd name="T78" fmla="*/ 2147483647 w 210"/>
                <a:gd name="T79" fmla="*/ 2147483647 h 270"/>
                <a:gd name="T80" fmla="*/ 2147483647 w 210"/>
                <a:gd name="T81" fmla="*/ 2147483647 h 270"/>
                <a:gd name="T82" fmla="*/ 2147483647 w 210"/>
                <a:gd name="T83" fmla="*/ 2147483647 h 270"/>
                <a:gd name="T84" fmla="*/ 2147483647 w 210"/>
                <a:gd name="T85" fmla="*/ 2147483647 h 270"/>
                <a:gd name="T86" fmla="*/ 2147483647 w 210"/>
                <a:gd name="T87" fmla="*/ 2147483647 h 27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10"/>
                <a:gd name="T133" fmla="*/ 0 h 270"/>
                <a:gd name="T134" fmla="*/ 210 w 210"/>
                <a:gd name="T135" fmla="*/ 270 h 270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10" h="270">
                  <a:moveTo>
                    <a:pt x="186" y="180"/>
                  </a:moveTo>
                  <a:lnTo>
                    <a:pt x="186" y="162"/>
                  </a:lnTo>
                  <a:lnTo>
                    <a:pt x="210" y="156"/>
                  </a:lnTo>
                  <a:lnTo>
                    <a:pt x="204" y="132"/>
                  </a:lnTo>
                  <a:lnTo>
                    <a:pt x="174" y="144"/>
                  </a:lnTo>
                  <a:lnTo>
                    <a:pt x="180" y="126"/>
                  </a:lnTo>
                  <a:lnTo>
                    <a:pt x="186" y="120"/>
                  </a:lnTo>
                  <a:lnTo>
                    <a:pt x="192" y="108"/>
                  </a:lnTo>
                  <a:lnTo>
                    <a:pt x="192" y="90"/>
                  </a:lnTo>
                  <a:lnTo>
                    <a:pt x="180" y="78"/>
                  </a:lnTo>
                  <a:lnTo>
                    <a:pt x="180" y="60"/>
                  </a:lnTo>
                  <a:lnTo>
                    <a:pt x="138" y="0"/>
                  </a:lnTo>
                  <a:lnTo>
                    <a:pt x="102" y="0"/>
                  </a:lnTo>
                  <a:lnTo>
                    <a:pt x="96" y="18"/>
                  </a:lnTo>
                  <a:lnTo>
                    <a:pt x="60" y="18"/>
                  </a:lnTo>
                  <a:lnTo>
                    <a:pt x="60" y="24"/>
                  </a:lnTo>
                  <a:lnTo>
                    <a:pt x="54" y="30"/>
                  </a:lnTo>
                  <a:lnTo>
                    <a:pt x="48" y="42"/>
                  </a:lnTo>
                  <a:lnTo>
                    <a:pt x="36" y="54"/>
                  </a:lnTo>
                  <a:lnTo>
                    <a:pt x="30" y="66"/>
                  </a:lnTo>
                  <a:lnTo>
                    <a:pt x="18" y="72"/>
                  </a:lnTo>
                  <a:lnTo>
                    <a:pt x="12" y="78"/>
                  </a:lnTo>
                  <a:lnTo>
                    <a:pt x="0" y="84"/>
                  </a:lnTo>
                  <a:lnTo>
                    <a:pt x="12" y="96"/>
                  </a:lnTo>
                  <a:lnTo>
                    <a:pt x="6" y="102"/>
                  </a:lnTo>
                  <a:lnTo>
                    <a:pt x="0" y="114"/>
                  </a:lnTo>
                  <a:lnTo>
                    <a:pt x="0" y="132"/>
                  </a:lnTo>
                  <a:lnTo>
                    <a:pt x="6" y="138"/>
                  </a:lnTo>
                  <a:lnTo>
                    <a:pt x="18" y="144"/>
                  </a:lnTo>
                  <a:lnTo>
                    <a:pt x="24" y="150"/>
                  </a:lnTo>
                  <a:lnTo>
                    <a:pt x="18" y="180"/>
                  </a:lnTo>
                  <a:lnTo>
                    <a:pt x="42" y="198"/>
                  </a:lnTo>
                  <a:lnTo>
                    <a:pt x="42" y="204"/>
                  </a:lnTo>
                  <a:lnTo>
                    <a:pt x="48" y="210"/>
                  </a:lnTo>
                  <a:lnTo>
                    <a:pt x="54" y="222"/>
                  </a:lnTo>
                  <a:lnTo>
                    <a:pt x="78" y="234"/>
                  </a:lnTo>
                  <a:lnTo>
                    <a:pt x="96" y="234"/>
                  </a:lnTo>
                  <a:lnTo>
                    <a:pt x="126" y="270"/>
                  </a:lnTo>
                  <a:lnTo>
                    <a:pt x="126" y="234"/>
                  </a:lnTo>
                  <a:lnTo>
                    <a:pt x="144" y="216"/>
                  </a:lnTo>
                  <a:lnTo>
                    <a:pt x="156" y="210"/>
                  </a:lnTo>
                  <a:lnTo>
                    <a:pt x="168" y="198"/>
                  </a:lnTo>
                  <a:lnTo>
                    <a:pt x="180" y="192"/>
                  </a:lnTo>
                  <a:lnTo>
                    <a:pt x="186" y="180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45" name="Serbien" descr="© INSCALE GmbH, 05.05.2010&#10;http://www.presentationload.com/">
              <a:extLst>
                <a:ext uri="{FF2B5EF4-FFF2-40B4-BE49-F238E27FC236}">
                  <a16:creationId xmlns:a16="http://schemas.microsoft.com/office/drawing/2014/main" id="{6711D363-4C7D-4A28-AF88-881C28BEDBE4}"/>
                </a:ext>
              </a:extLst>
            </p:cNvPr>
            <p:cNvSpPr>
              <a:spLocks/>
            </p:cNvSpPr>
            <p:nvPr/>
          </p:nvSpPr>
          <p:spPr bwMode="gray">
            <a:xfrm>
              <a:off x="4632694" y="2777120"/>
              <a:ext cx="109762" cy="120341"/>
            </a:xfrm>
            <a:custGeom>
              <a:avLst/>
              <a:gdLst/>
              <a:ahLst/>
              <a:cxnLst>
                <a:cxn ang="0">
                  <a:pos x="464" y="374"/>
                </a:cxn>
                <a:cxn ang="0">
                  <a:pos x="453" y="310"/>
                </a:cxn>
                <a:cxn ang="0">
                  <a:pos x="453" y="235"/>
                </a:cxn>
                <a:cxn ang="0">
                  <a:pos x="378" y="224"/>
                </a:cxn>
                <a:cxn ang="0">
                  <a:pos x="302" y="171"/>
                </a:cxn>
                <a:cxn ang="0">
                  <a:pos x="291" y="118"/>
                </a:cxn>
                <a:cxn ang="0">
                  <a:pos x="259" y="128"/>
                </a:cxn>
                <a:cxn ang="0">
                  <a:pos x="216" y="53"/>
                </a:cxn>
                <a:cxn ang="0">
                  <a:pos x="87" y="0"/>
                </a:cxn>
                <a:cxn ang="0">
                  <a:pos x="0" y="43"/>
                </a:cxn>
                <a:cxn ang="0">
                  <a:pos x="32" y="96"/>
                </a:cxn>
                <a:cxn ang="0">
                  <a:pos x="65" y="139"/>
                </a:cxn>
                <a:cxn ang="0">
                  <a:pos x="54" y="150"/>
                </a:cxn>
                <a:cxn ang="0">
                  <a:pos x="32" y="181"/>
                </a:cxn>
                <a:cxn ang="0">
                  <a:pos x="32" y="192"/>
                </a:cxn>
                <a:cxn ang="0">
                  <a:pos x="76" y="203"/>
                </a:cxn>
                <a:cxn ang="0">
                  <a:pos x="87" y="267"/>
                </a:cxn>
                <a:cxn ang="0">
                  <a:pos x="65" y="310"/>
                </a:cxn>
                <a:cxn ang="0">
                  <a:pos x="98" y="363"/>
                </a:cxn>
                <a:cxn ang="0">
                  <a:pos x="119" y="395"/>
                </a:cxn>
                <a:cxn ang="0">
                  <a:pos x="157" y="442"/>
                </a:cxn>
                <a:cxn ang="0">
                  <a:pos x="173" y="438"/>
                </a:cxn>
                <a:cxn ang="0">
                  <a:pos x="180" y="444"/>
                </a:cxn>
                <a:cxn ang="0">
                  <a:pos x="230" y="446"/>
                </a:cxn>
                <a:cxn ang="0">
                  <a:pos x="237" y="431"/>
                </a:cxn>
                <a:cxn ang="0">
                  <a:pos x="258" y="416"/>
                </a:cxn>
                <a:cxn ang="0">
                  <a:pos x="266" y="418"/>
                </a:cxn>
                <a:cxn ang="0">
                  <a:pos x="268" y="407"/>
                </a:cxn>
                <a:cxn ang="0">
                  <a:pos x="267" y="399"/>
                </a:cxn>
                <a:cxn ang="0">
                  <a:pos x="254" y="388"/>
                </a:cxn>
                <a:cxn ang="0">
                  <a:pos x="262" y="387"/>
                </a:cxn>
                <a:cxn ang="0">
                  <a:pos x="279" y="380"/>
                </a:cxn>
                <a:cxn ang="0">
                  <a:pos x="288" y="372"/>
                </a:cxn>
                <a:cxn ang="0">
                  <a:pos x="298" y="389"/>
                </a:cxn>
                <a:cxn ang="0">
                  <a:pos x="292" y="399"/>
                </a:cxn>
                <a:cxn ang="0">
                  <a:pos x="309" y="402"/>
                </a:cxn>
                <a:cxn ang="0">
                  <a:pos x="321" y="404"/>
                </a:cxn>
                <a:cxn ang="0">
                  <a:pos x="326" y="408"/>
                </a:cxn>
                <a:cxn ang="0">
                  <a:pos x="328" y="433"/>
                </a:cxn>
                <a:cxn ang="0">
                  <a:pos x="334" y="429"/>
                </a:cxn>
                <a:cxn ang="0">
                  <a:pos x="335" y="448"/>
                </a:cxn>
                <a:cxn ang="0">
                  <a:pos x="348" y="452"/>
                </a:cxn>
                <a:cxn ang="0">
                  <a:pos x="356" y="467"/>
                </a:cxn>
                <a:cxn ang="0">
                  <a:pos x="354" y="478"/>
                </a:cxn>
                <a:cxn ang="0">
                  <a:pos x="356" y="482"/>
                </a:cxn>
                <a:cxn ang="0">
                  <a:pos x="369" y="485"/>
                </a:cxn>
                <a:cxn ang="0">
                  <a:pos x="381" y="492"/>
                </a:cxn>
                <a:cxn ang="0">
                  <a:pos x="390" y="496"/>
                </a:cxn>
                <a:cxn ang="0">
                  <a:pos x="399" y="501"/>
                </a:cxn>
                <a:cxn ang="0">
                  <a:pos x="392" y="513"/>
                </a:cxn>
                <a:cxn ang="0">
                  <a:pos x="384" y="528"/>
                </a:cxn>
                <a:cxn ang="0">
                  <a:pos x="376" y="542"/>
                </a:cxn>
                <a:cxn ang="0">
                  <a:pos x="453" y="492"/>
                </a:cxn>
                <a:cxn ang="0">
                  <a:pos x="486" y="470"/>
                </a:cxn>
                <a:cxn ang="0">
                  <a:pos x="486" y="406"/>
                </a:cxn>
              </a:cxnLst>
              <a:rect l="0" t="0" r="r" b="b"/>
              <a:pathLst>
                <a:path w="496" h="542">
                  <a:moveTo>
                    <a:pt x="486" y="406"/>
                  </a:moveTo>
                  <a:cubicBezTo>
                    <a:pt x="453" y="395"/>
                    <a:pt x="453" y="395"/>
                    <a:pt x="453" y="395"/>
                  </a:cubicBezTo>
                  <a:cubicBezTo>
                    <a:pt x="464" y="374"/>
                    <a:pt x="464" y="374"/>
                    <a:pt x="464" y="374"/>
                  </a:cubicBezTo>
                  <a:cubicBezTo>
                    <a:pt x="432" y="363"/>
                    <a:pt x="432" y="363"/>
                    <a:pt x="432" y="363"/>
                  </a:cubicBezTo>
                  <a:cubicBezTo>
                    <a:pt x="432" y="331"/>
                    <a:pt x="432" y="331"/>
                    <a:pt x="432" y="331"/>
                  </a:cubicBezTo>
                  <a:cubicBezTo>
                    <a:pt x="453" y="310"/>
                    <a:pt x="453" y="310"/>
                    <a:pt x="453" y="310"/>
                  </a:cubicBezTo>
                  <a:cubicBezTo>
                    <a:pt x="453" y="267"/>
                    <a:pt x="453" y="267"/>
                    <a:pt x="453" y="267"/>
                  </a:cubicBezTo>
                  <a:cubicBezTo>
                    <a:pt x="442" y="256"/>
                    <a:pt x="442" y="256"/>
                    <a:pt x="442" y="256"/>
                  </a:cubicBezTo>
                  <a:cubicBezTo>
                    <a:pt x="453" y="235"/>
                    <a:pt x="453" y="235"/>
                    <a:pt x="453" y="235"/>
                  </a:cubicBezTo>
                  <a:cubicBezTo>
                    <a:pt x="464" y="224"/>
                    <a:pt x="464" y="224"/>
                    <a:pt x="464" y="224"/>
                  </a:cubicBezTo>
                  <a:cubicBezTo>
                    <a:pt x="421" y="213"/>
                    <a:pt x="421" y="213"/>
                    <a:pt x="421" y="213"/>
                  </a:cubicBezTo>
                  <a:cubicBezTo>
                    <a:pt x="378" y="224"/>
                    <a:pt x="378" y="224"/>
                    <a:pt x="378" y="224"/>
                  </a:cubicBezTo>
                  <a:cubicBezTo>
                    <a:pt x="367" y="213"/>
                    <a:pt x="367" y="213"/>
                    <a:pt x="367" y="213"/>
                  </a:cubicBezTo>
                  <a:cubicBezTo>
                    <a:pt x="324" y="203"/>
                    <a:pt x="324" y="203"/>
                    <a:pt x="324" y="203"/>
                  </a:cubicBezTo>
                  <a:cubicBezTo>
                    <a:pt x="302" y="171"/>
                    <a:pt x="302" y="171"/>
                    <a:pt x="302" y="171"/>
                  </a:cubicBezTo>
                  <a:cubicBezTo>
                    <a:pt x="313" y="160"/>
                    <a:pt x="313" y="160"/>
                    <a:pt x="313" y="160"/>
                  </a:cubicBezTo>
                  <a:cubicBezTo>
                    <a:pt x="313" y="128"/>
                    <a:pt x="313" y="128"/>
                    <a:pt x="313" y="128"/>
                  </a:cubicBezTo>
                  <a:cubicBezTo>
                    <a:pt x="291" y="118"/>
                    <a:pt x="291" y="118"/>
                    <a:pt x="291" y="118"/>
                  </a:cubicBezTo>
                  <a:cubicBezTo>
                    <a:pt x="280" y="118"/>
                    <a:pt x="280" y="118"/>
                    <a:pt x="280" y="118"/>
                  </a:cubicBezTo>
                  <a:cubicBezTo>
                    <a:pt x="270" y="128"/>
                    <a:pt x="270" y="128"/>
                    <a:pt x="270" y="128"/>
                  </a:cubicBezTo>
                  <a:cubicBezTo>
                    <a:pt x="259" y="128"/>
                    <a:pt x="259" y="128"/>
                    <a:pt x="259" y="128"/>
                  </a:cubicBezTo>
                  <a:cubicBezTo>
                    <a:pt x="249" y="118"/>
                    <a:pt x="249" y="118"/>
                    <a:pt x="249" y="118"/>
                  </a:cubicBezTo>
                  <a:cubicBezTo>
                    <a:pt x="227" y="53"/>
                    <a:pt x="227" y="53"/>
                    <a:pt x="227" y="53"/>
                  </a:cubicBezTo>
                  <a:cubicBezTo>
                    <a:pt x="216" y="53"/>
                    <a:pt x="216" y="53"/>
                    <a:pt x="216" y="53"/>
                  </a:cubicBezTo>
                  <a:cubicBezTo>
                    <a:pt x="173" y="21"/>
                    <a:pt x="173" y="21"/>
                    <a:pt x="173" y="21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54" y="32"/>
                    <a:pt x="54" y="32"/>
                    <a:pt x="54" y="32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11" y="43"/>
                    <a:pt x="11" y="43"/>
                    <a:pt x="11" y="43"/>
                  </a:cubicBezTo>
                  <a:cubicBezTo>
                    <a:pt x="22" y="96"/>
                    <a:pt x="22" y="96"/>
                    <a:pt x="22" y="96"/>
                  </a:cubicBezTo>
                  <a:cubicBezTo>
                    <a:pt x="32" y="96"/>
                    <a:pt x="32" y="96"/>
                    <a:pt x="32" y="96"/>
                  </a:cubicBezTo>
                  <a:cubicBezTo>
                    <a:pt x="22" y="128"/>
                    <a:pt x="22" y="128"/>
                    <a:pt x="22" y="128"/>
                  </a:cubicBezTo>
                  <a:cubicBezTo>
                    <a:pt x="43" y="128"/>
                    <a:pt x="43" y="128"/>
                    <a:pt x="43" y="128"/>
                  </a:cubicBezTo>
                  <a:cubicBezTo>
                    <a:pt x="65" y="139"/>
                    <a:pt x="65" y="139"/>
                    <a:pt x="65" y="139"/>
                  </a:cubicBezTo>
                  <a:cubicBezTo>
                    <a:pt x="76" y="139"/>
                    <a:pt x="76" y="139"/>
                    <a:pt x="76" y="139"/>
                  </a:cubicBezTo>
                  <a:cubicBezTo>
                    <a:pt x="65" y="150"/>
                    <a:pt x="65" y="150"/>
                    <a:pt x="65" y="150"/>
                  </a:cubicBezTo>
                  <a:cubicBezTo>
                    <a:pt x="54" y="150"/>
                    <a:pt x="54" y="150"/>
                    <a:pt x="54" y="150"/>
                  </a:cubicBezTo>
                  <a:cubicBezTo>
                    <a:pt x="43" y="160"/>
                    <a:pt x="43" y="160"/>
                    <a:pt x="43" y="160"/>
                  </a:cubicBezTo>
                  <a:cubicBezTo>
                    <a:pt x="32" y="160"/>
                    <a:pt x="32" y="160"/>
                    <a:pt x="32" y="160"/>
                  </a:cubicBezTo>
                  <a:cubicBezTo>
                    <a:pt x="32" y="181"/>
                    <a:pt x="32" y="181"/>
                    <a:pt x="32" y="181"/>
                  </a:cubicBezTo>
                  <a:cubicBezTo>
                    <a:pt x="22" y="181"/>
                    <a:pt x="22" y="181"/>
                    <a:pt x="22" y="181"/>
                  </a:cubicBezTo>
                  <a:cubicBezTo>
                    <a:pt x="22" y="192"/>
                    <a:pt x="22" y="192"/>
                    <a:pt x="22" y="192"/>
                  </a:cubicBezTo>
                  <a:cubicBezTo>
                    <a:pt x="32" y="192"/>
                    <a:pt x="32" y="192"/>
                    <a:pt x="32" y="192"/>
                  </a:cubicBezTo>
                  <a:cubicBezTo>
                    <a:pt x="54" y="181"/>
                    <a:pt x="54" y="181"/>
                    <a:pt x="54" y="181"/>
                  </a:cubicBezTo>
                  <a:cubicBezTo>
                    <a:pt x="76" y="181"/>
                    <a:pt x="76" y="181"/>
                    <a:pt x="76" y="181"/>
                  </a:cubicBezTo>
                  <a:cubicBezTo>
                    <a:pt x="76" y="203"/>
                    <a:pt x="76" y="203"/>
                    <a:pt x="76" y="203"/>
                  </a:cubicBezTo>
                  <a:cubicBezTo>
                    <a:pt x="43" y="235"/>
                    <a:pt x="43" y="235"/>
                    <a:pt x="43" y="235"/>
                  </a:cubicBezTo>
                  <a:cubicBezTo>
                    <a:pt x="43" y="267"/>
                    <a:pt x="43" y="267"/>
                    <a:pt x="43" y="267"/>
                  </a:cubicBezTo>
                  <a:cubicBezTo>
                    <a:pt x="87" y="267"/>
                    <a:pt x="87" y="267"/>
                    <a:pt x="87" y="267"/>
                  </a:cubicBezTo>
                  <a:cubicBezTo>
                    <a:pt x="98" y="278"/>
                    <a:pt x="98" y="278"/>
                    <a:pt x="98" y="278"/>
                  </a:cubicBezTo>
                  <a:cubicBezTo>
                    <a:pt x="108" y="299"/>
                    <a:pt x="108" y="299"/>
                    <a:pt x="108" y="299"/>
                  </a:cubicBezTo>
                  <a:cubicBezTo>
                    <a:pt x="65" y="310"/>
                    <a:pt x="65" y="310"/>
                    <a:pt x="65" y="310"/>
                  </a:cubicBezTo>
                  <a:cubicBezTo>
                    <a:pt x="87" y="331"/>
                    <a:pt x="87" y="331"/>
                    <a:pt x="87" y="331"/>
                  </a:cubicBezTo>
                  <a:cubicBezTo>
                    <a:pt x="98" y="353"/>
                    <a:pt x="98" y="353"/>
                    <a:pt x="98" y="353"/>
                  </a:cubicBezTo>
                  <a:cubicBezTo>
                    <a:pt x="98" y="363"/>
                    <a:pt x="98" y="363"/>
                    <a:pt x="98" y="363"/>
                  </a:cubicBezTo>
                  <a:cubicBezTo>
                    <a:pt x="87" y="363"/>
                    <a:pt x="87" y="363"/>
                    <a:pt x="87" y="363"/>
                  </a:cubicBezTo>
                  <a:cubicBezTo>
                    <a:pt x="87" y="374"/>
                    <a:pt x="87" y="374"/>
                    <a:pt x="87" y="374"/>
                  </a:cubicBezTo>
                  <a:cubicBezTo>
                    <a:pt x="119" y="395"/>
                    <a:pt x="119" y="395"/>
                    <a:pt x="119" y="395"/>
                  </a:cubicBezTo>
                  <a:cubicBezTo>
                    <a:pt x="140" y="417"/>
                    <a:pt x="140" y="417"/>
                    <a:pt x="140" y="417"/>
                  </a:cubicBezTo>
                  <a:cubicBezTo>
                    <a:pt x="157" y="442"/>
                    <a:pt x="157" y="442"/>
                    <a:pt x="157" y="442"/>
                  </a:cubicBezTo>
                  <a:cubicBezTo>
                    <a:pt x="157" y="442"/>
                    <a:pt x="157" y="442"/>
                    <a:pt x="157" y="442"/>
                  </a:cubicBezTo>
                  <a:cubicBezTo>
                    <a:pt x="159" y="442"/>
                    <a:pt x="161" y="443"/>
                    <a:pt x="166" y="444"/>
                  </a:cubicBezTo>
                  <a:cubicBezTo>
                    <a:pt x="166" y="444"/>
                    <a:pt x="166" y="444"/>
                    <a:pt x="167" y="444"/>
                  </a:cubicBezTo>
                  <a:cubicBezTo>
                    <a:pt x="173" y="438"/>
                    <a:pt x="173" y="438"/>
                    <a:pt x="173" y="438"/>
                  </a:cubicBezTo>
                  <a:cubicBezTo>
                    <a:pt x="173" y="447"/>
                    <a:pt x="173" y="447"/>
                    <a:pt x="173" y="447"/>
                  </a:cubicBezTo>
                  <a:cubicBezTo>
                    <a:pt x="174" y="448"/>
                    <a:pt x="175" y="448"/>
                    <a:pt x="176" y="449"/>
                  </a:cubicBezTo>
                  <a:cubicBezTo>
                    <a:pt x="176" y="449"/>
                    <a:pt x="176" y="449"/>
                    <a:pt x="180" y="444"/>
                  </a:cubicBezTo>
                  <a:cubicBezTo>
                    <a:pt x="180" y="444"/>
                    <a:pt x="180" y="444"/>
                    <a:pt x="199" y="447"/>
                  </a:cubicBezTo>
                  <a:cubicBezTo>
                    <a:pt x="199" y="447"/>
                    <a:pt x="199" y="447"/>
                    <a:pt x="212" y="446"/>
                  </a:cubicBezTo>
                  <a:cubicBezTo>
                    <a:pt x="212" y="446"/>
                    <a:pt x="212" y="446"/>
                    <a:pt x="230" y="446"/>
                  </a:cubicBezTo>
                  <a:cubicBezTo>
                    <a:pt x="230" y="446"/>
                    <a:pt x="230" y="446"/>
                    <a:pt x="240" y="443"/>
                  </a:cubicBezTo>
                  <a:cubicBezTo>
                    <a:pt x="240" y="443"/>
                    <a:pt x="240" y="443"/>
                    <a:pt x="239" y="437"/>
                  </a:cubicBezTo>
                  <a:cubicBezTo>
                    <a:pt x="239" y="437"/>
                    <a:pt x="239" y="437"/>
                    <a:pt x="237" y="431"/>
                  </a:cubicBezTo>
                  <a:cubicBezTo>
                    <a:pt x="237" y="431"/>
                    <a:pt x="237" y="431"/>
                    <a:pt x="245" y="425"/>
                  </a:cubicBezTo>
                  <a:cubicBezTo>
                    <a:pt x="245" y="425"/>
                    <a:pt x="245" y="425"/>
                    <a:pt x="255" y="417"/>
                  </a:cubicBezTo>
                  <a:cubicBezTo>
                    <a:pt x="255" y="417"/>
                    <a:pt x="255" y="417"/>
                    <a:pt x="258" y="416"/>
                  </a:cubicBezTo>
                  <a:cubicBezTo>
                    <a:pt x="258" y="416"/>
                    <a:pt x="258" y="416"/>
                    <a:pt x="258" y="421"/>
                  </a:cubicBezTo>
                  <a:cubicBezTo>
                    <a:pt x="258" y="421"/>
                    <a:pt x="258" y="421"/>
                    <a:pt x="262" y="419"/>
                  </a:cubicBezTo>
                  <a:cubicBezTo>
                    <a:pt x="262" y="419"/>
                    <a:pt x="262" y="419"/>
                    <a:pt x="266" y="418"/>
                  </a:cubicBezTo>
                  <a:cubicBezTo>
                    <a:pt x="266" y="418"/>
                    <a:pt x="266" y="418"/>
                    <a:pt x="263" y="414"/>
                  </a:cubicBezTo>
                  <a:cubicBezTo>
                    <a:pt x="263" y="414"/>
                    <a:pt x="263" y="414"/>
                    <a:pt x="267" y="412"/>
                  </a:cubicBezTo>
                  <a:cubicBezTo>
                    <a:pt x="267" y="412"/>
                    <a:pt x="267" y="412"/>
                    <a:pt x="268" y="407"/>
                  </a:cubicBezTo>
                  <a:cubicBezTo>
                    <a:pt x="268" y="407"/>
                    <a:pt x="268" y="407"/>
                    <a:pt x="264" y="405"/>
                  </a:cubicBezTo>
                  <a:cubicBezTo>
                    <a:pt x="264" y="405"/>
                    <a:pt x="264" y="405"/>
                    <a:pt x="264" y="402"/>
                  </a:cubicBezTo>
                  <a:cubicBezTo>
                    <a:pt x="264" y="402"/>
                    <a:pt x="264" y="402"/>
                    <a:pt x="267" y="399"/>
                  </a:cubicBezTo>
                  <a:cubicBezTo>
                    <a:pt x="267" y="399"/>
                    <a:pt x="267" y="399"/>
                    <a:pt x="266" y="396"/>
                  </a:cubicBezTo>
                  <a:cubicBezTo>
                    <a:pt x="266" y="396"/>
                    <a:pt x="266" y="396"/>
                    <a:pt x="258" y="394"/>
                  </a:cubicBezTo>
                  <a:cubicBezTo>
                    <a:pt x="258" y="394"/>
                    <a:pt x="258" y="394"/>
                    <a:pt x="254" y="388"/>
                  </a:cubicBezTo>
                  <a:cubicBezTo>
                    <a:pt x="254" y="388"/>
                    <a:pt x="254" y="388"/>
                    <a:pt x="256" y="385"/>
                  </a:cubicBezTo>
                  <a:cubicBezTo>
                    <a:pt x="256" y="385"/>
                    <a:pt x="256" y="385"/>
                    <a:pt x="259" y="389"/>
                  </a:cubicBezTo>
                  <a:cubicBezTo>
                    <a:pt x="259" y="389"/>
                    <a:pt x="259" y="389"/>
                    <a:pt x="262" y="387"/>
                  </a:cubicBezTo>
                  <a:cubicBezTo>
                    <a:pt x="262" y="387"/>
                    <a:pt x="262" y="387"/>
                    <a:pt x="267" y="388"/>
                  </a:cubicBezTo>
                  <a:cubicBezTo>
                    <a:pt x="267" y="388"/>
                    <a:pt x="267" y="388"/>
                    <a:pt x="271" y="385"/>
                  </a:cubicBezTo>
                  <a:cubicBezTo>
                    <a:pt x="271" y="385"/>
                    <a:pt x="271" y="385"/>
                    <a:pt x="279" y="380"/>
                  </a:cubicBezTo>
                  <a:cubicBezTo>
                    <a:pt x="279" y="380"/>
                    <a:pt x="279" y="380"/>
                    <a:pt x="282" y="378"/>
                  </a:cubicBezTo>
                  <a:cubicBezTo>
                    <a:pt x="282" y="378"/>
                    <a:pt x="282" y="378"/>
                    <a:pt x="283" y="374"/>
                  </a:cubicBezTo>
                  <a:cubicBezTo>
                    <a:pt x="283" y="374"/>
                    <a:pt x="283" y="374"/>
                    <a:pt x="288" y="372"/>
                  </a:cubicBezTo>
                  <a:cubicBezTo>
                    <a:pt x="288" y="372"/>
                    <a:pt x="288" y="372"/>
                    <a:pt x="293" y="377"/>
                  </a:cubicBezTo>
                  <a:cubicBezTo>
                    <a:pt x="293" y="377"/>
                    <a:pt x="293" y="377"/>
                    <a:pt x="297" y="384"/>
                  </a:cubicBezTo>
                  <a:cubicBezTo>
                    <a:pt x="297" y="384"/>
                    <a:pt x="297" y="384"/>
                    <a:pt x="298" y="389"/>
                  </a:cubicBezTo>
                  <a:cubicBezTo>
                    <a:pt x="298" y="389"/>
                    <a:pt x="298" y="389"/>
                    <a:pt x="298" y="392"/>
                  </a:cubicBezTo>
                  <a:cubicBezTo>
                    <a:pt x="298" y="392"/>
                    <a:pt x="298" y="392"/>
                    <a:pt x="291" y="396"/>
                  </a:cubicBezTo>
                  <a:cubicBezTo>
                    <a:pt x="291" y="396"/>
                    <a:pt x="291" y="396"/>
                    <a:pt x="292" y="399"/>
                  </a:cubicBezTo>
                  <a:cubicBezTo>
                    <a:pt x="292" y="399"/>
                    <a:pt x="292" y="399"/>
                    <a:pt x="299" y="400"/>
                  </a:cubicBezTo>
                  <a:cubicBezTo>
                    <a:pt x="299" y="400"/>
                    <a:pt x="299" y="400"/>
                    <a:pt x="303" y="404"/>
                  </a:cubicBezTo>
                  <a:cubicBezTo>
                    <a:pt x="303" y="404"/>
                    <a:pt x="303" y="404"/>
                    <a:pt x="309" y="402"/>
                  </a:cubicBezTo>
                  <a:cubicBezTo>
                    <a:pt x="309" y="402"/>
                    <a:pt x="309" y="402"/>
                    <a:pt x="314" y="404"/>
                  </a:cubicBezTo>
                  <a:cubicBezTo>
                    <a:pt x="314" y="404"/>
                    <a:pt x="314" y="404"/>
                    <a:pt x="319" y="401"/>
                  </a:cubicBezTo>
                  <a:cubicBezTo>
                    <a:pt x="319" y="401"/>
                    <a:pt x="319" y="401"/>
                    <a:pt x="321" y="404"/>
                  </a:cubicBezTo>
                  <a:cubicBezTo>
                    <a:pt x="321" y="404"/>
                    <a:pt x="321" y="404"/>
                    <a:pt x="318" y="408"/>
                  </a:cubicBezTo>
                  <a:cubicBezTo>
                    <a:pt x="318" y="408"/>
                    <a:pt x="318" y="408"/>
                    <a:pt x="324" y="407"/>
                  </a:cubicBezTo>
                  <a:cubicBezTo>
                    <a:pt x="324" y="407"/>
                    <a:pt x="324" y="407"/>
                    <a:pt x="326" y="408"/>
                  </a:cubicBezTo>
                  <a:cubicBezTo>
                    <a:pt x="326" y="408"/>
                    <a:pt x="326" y="408"/>
                    <a:pt x="324" y="425"/>
                  </a:cubicBezTo>
                  <a:cubicBezTo>
                    <a:pt x="324" y="425"/>
                    <a:pt x="324" y="425"/>
                    <a:pt x="324" y="432"/>
                  </a:cubicBezTo>
                  <a:cubicBezTo>
                    <a:pt x="324" y="432"/>
                    <a:pt x="324" y="432"/>
                    <a:pt x="328" y="433"/>
                  </a:cubicBezTo>
                  <a:cubicBezTo>
                    <a:pt x="328" y="433"/>
                    <a:pt x="328" y="433"/>
                    <a:pt x="330" y="431"/>
                  </a:cubicBezTo>
                  <a:cubicBezTo>
                    <a:pt x="330" y="431"/>
                    <a:pt x="330" y="431"/>
                    <a:pt x="331" y="428"/>
                  </a:cubicBezTo>
                  <a:cubicBezTo>
                    <a:pt x="331" y="428"/>
                    <a:pt x="331" y="428"/>
                    <a:pt x="334" y="429"/>
                  </a:cubicBezTo>
                  <a:cubicBezTo>
                    <a:pt x="334" y="429"/>
                    <a:pt x="334" y="429"/>
                    <a:pt x="336" y="433"/>
                  </a:cubicBezTo>
                  <a:cubicBezTo>
                    <a:pt x="336" y="433"/>
                    <a:pt x="336" y="433"/>
                    <a:pt x="336" y="443"/>
                  </a:cubicBezTo>
                  <a:cubicBezTo>
                    <a:pt x="336" y="443"/>
                    <a:pt x="336" y="443"/>
                    <a:pt x="335" y="448"/>
                  </a:cubicBezTo>
                  <a:cubicBezTo>
                    <a:pt x="335" y="448"/>
                    <a:pt x="335" y="448"/>
                    <a:pt x="339" y="450"/>
                  </a:cubicBezTo>
                  <a:cubicBezTo>
                    <a:pt x="339" y="450"/>
                    <a:pt x="339" y="450"/>
                    <a:pt x="344" y="450"/>
                  </a:cubicBezTo>
                  <a:cubicBezTo>
                    <a:pt x="344" y="450"/>
                    <a:pt x="344" y="450"/>
                    <a:pt x="348" y="452"/>
                  </a:cubicBezTo>
                  <a:cubicBezTo>
                    <a:pt x="348" y="452"/>
                    <a:pt x="348" y="452"/>
                    <a:pt x="353" y="456"/>
                  </a:cubicBezTo>
                  <a:cubicBezTo>
                    <a:pt x="353" y="456"/>
                    <a:pt x="353" y="456"/>
                    <a:pt x="357" y="457"/>
                  </a:cubicBezTo>
                  <a:cubicBezTo>
                    <a:pt x="357" y="457"/>
                    <a:pt x="357" y="457"/>
                    <a:pt x="356" y="467"/>
                  </a:cubicBezTo>
                  <a:cubicBezTo>
                    <a:pt x="356" y="467"/>
                    <a:pt x="356" y="467"/>
                    <a:pt x="356" y="472"/>
                  </a:cubicBezTo>
                  <a:cubicBezTo>
                    <a:pt x="356" y="472"/>
                    <a:pt x="356" y="472"/>
                    <a:pt x="352" y="473"/>
                  </a:cubicBezTo>
                  <a:cubicBezTo>
                    <a:pt x="352" y="473"/>
                    <a:pt x="352" y="473"/>
                    <a:pt x="354" y="478"/>
                  </a:cubicBezTo>
                  <a:cubicBezTo>
                    <a:pt x="354" y="478"/>
                    <a:pt x="354" y="478"/>
                    <a:pt x="351" y="482"/>
                  </a:cubicBezTo>
                  <a:cubicBezTo>
                    <a:pt x="351" y="482"/>
                    <a:pt x="351" y="482"/>
                    <a:pt x="353" y="483"/>
                  </a:cubicBezTo>
                  <a:cubicBezTo>
                    <a:pt x="353" y="483"/>
                    <a:pt x="353" y="483"/>
                    <a:pt x="356" y="482"/>
                  </a:cubicBezTo>
                  <a:cubicBezTo>
                    <a:pt x="356" y="482"/>
                    <a:pt x="356" y="482"/>
                    <a:pt x="361" y="485"/>
                  </a:cubicBezTo>
                  <a:cubicBezTo>
                    <a:pt x="361" y="485"/>
                    <a:pt x="361" y="485"/>
                    <a:pt x="364" y="483"/>
                  </a:cubicBezTo>
                  <a:cubicBezTo>
                    <a:pt x="364" y="483"/>
                    <a:pt x="364" y="483"/>
                    <a:pt x="369" y="485"/>
                  </a:cubicBezTo>
                  <a:cubicBezTo>
                    <a:pt x="369" y="485"/>
                    <a:pt x="369" y="485"/>
                    <a:pt x="372" y="485"/>
                  </a:cubicBezTo>
                  <a:cubicBezTo>
                    <a:pt x="372" y="485"/>
                    <a:pt x="372" y="485"/>
                    <a:pt x="377" y="489"/>
                  </a:cubicBezTo>
                  <a:cubicBezTo>
                    <a:pt x="377" y="489"/>
                    <a:pt x="377" y="489"/>
                    <a:pt x="381" y="492"/>
                  </a:cubicBezTo>
                  <a:cubicBezTo>
                    <a:pt x="381" y="492"/>
                    <a:pt x="381" y="492"/>
                    <a:pt x="383" y="496"/>
                  </a:cubicBezTo>
                  <a:cubicBezTo>
                    <a:pt x="383" y="496"/>
                    <a:pt x="383" y="496"/>
                    <a:pt x="385" y="499"/>
                  </a:cubicBezTo>
                  <a:cubicBezTo>
                    <a:pt x="385" y="499"/>
                    <a:pt x="385" y="499"/>
                    <a:pt x="390" y="496"/>
                  </a:cubicBezTo>
                  <a:cubicBezTo>
                    <a:pt x="390" y="496"/>
                    <a:pt x="390" y="496"/>
                    <a:pt x="394" y="494"/>
                  </a:cubicBezTo>
                  <a:cubicBezTo>
                    <a:pt x="394" y="494"/>
                    <a:pt x="394" y="494"/>
                    <a:pt x="398" y="496"/>
                  </a:cubicBezTo>
                  <a:cubicBezTo>
                    <a:pt x="398" y="496"/>
                    <a:pt x="398" y="496"/>
                    <a:pt x="399" y="501"/>
                  </a:cubicBezTo>
                  <a:cubicBezTo>
                    <a:pt x="399" y="501"/>
                    <a:pt x="399" y="501"/>
                    <a:pt x="395" y="505"/>
                  </a:cubicBezTo>
                  <a:cubicBezTo>
                    <a:pt x="395" y="505"/>
                    <a:pt x="395" y="505"/>
                    <a:pt x="395" y="509"/>
                  </a:cubicBezTo>
                  <a:cubicBezTo>
                    <a:pt x="395" y="509"/>
                    <a:pt x="395" y="509"/>
                    <a:pt x="392" y="513"/>
                  </a:cubicBezTo>
                  <a:cubicBezTo>
                    <a:pt x="392" y="513"/>
                    <a:pt x="392" y="513"/>
                    <a:pt x="392" y="516"/>
                  </a:cubicBezTo>
                  <a:cubicBezTo>
                    <a:pt x="392" y="516"/>
                    <a:pt x="392" y="516"/>
                    <a:pt x="386" y="519"/>
                  </a:cubicBezTo>
                  <a:cubicBezTo>
                    <a:pt x="386" y="519"/>
                    <a:pt x="386" y="519"/>
                    <a:pt x="384" y="528"/>
                  </a:cubicBezTo>
                  <a:cubicBezTo>
                    <a:pt x="384" y="528"/>
                    <a:pt x="384" y="528"/>
                    <a:pt x="379" y="531"/>
                  </a:cubicBezTo>
                  <a:cubicBezTo>
                    <a:pt x="379" y="531"/>
                    <a:pt x="379" y="531"/>
                    <a:pt x="376" y="535"/>
                  </a:cubicBezTo>
                  <a:cubicBezTo>
                    <a:pt x="376" y="535"/>
                    <a:pt x="376" y="535"/>
                    <a:pt x="376" y="542"/>
                  </a:cubicBezTo>
                  <a:cubicBezTo>
                    <a:pt x="432" y="535"/>
                    <a:pt x="432" y="535"/>
                    <a:pt x="432" y="535"/>
                  </a:cubicBezTo>
                  <a:cubicBezTo>
                    <a:pt x="453" y="535"/>
                    <a:pt x="453" y="535"/>
                    <a:pt x="453" y="535"/>
                  </a:cubicBezTo>
                  <a:cubicBezTo>
                    <a:pt x="453" y="492"/>
                    <a:pt x="453" y="492"/>
                    <a:pt x="453" y="492"/>
                  </a:cubicBezTo>
                  <a:cubicBezTo>
                    <a:pt x="442" y="481"/>
                    <a:pt x="442" y="481"/>
                    <a:pt x="442" y="481"/>
                  </a:cubicBezTo>
                  <a:cubicBezTo>
                    <a:pt x="442" y="470"/>
                    <a:pt x="442" y="470"/>
                    <a:pt x="442" y="470"/>
                  </a:cubicBezTo>
                  <a:cubicBezTo>
                    <a:pt x="486" y="470"/>
                    <a:pt x="486" y="470"/>
                    <a:pt x="486" y="470"/>
                  </a:cubicBezTo>
                  <a:cubicBezTo>
                    <a:pt x="496" y="460"/>
                    <a:pt x="496" y="460"/>
                    <a:pt x="496" y="460"/>
                  </a:cubicBezTo>
                  <a:cubicBezTo>
                    <a:pt x="496" y="417"/>
                    <a:pt x="496" y="417"/>
                    <a:pt x="496" y="417"/>
                  </a:cubicBezTo>
                  <a:lnTo>
                    <a:pt x="486" y="406"/>
                  </a:lnTo>
                  <a:close/>
                </a:path>
              </a:pathLst>
            </a:custGeom>
            <a:solidFill>
              <a:schemeClr val="accent6"/>
            </a:solidFill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6" name="Senegal" descr="© INSCALE GmbH, 05.05.2010&#10;http://www.presentationload.com/">
              <a:extLst>
                <a:ext uri="{FF2B5EF4-FFF2-40B4-BE49-F238E27FC236}">
                  <a16:creationId xmlns:a16="http://schemas.microsoft.com/office/drawing/2014/main" id="{9A138CF3-0AF3-49B2-AFC5-89F0227F2060}"/>
                </a:ext>
              </a:extLst>
            </p:cNvPr>
            <p:cNvSpPr>
              <a:spLocks/>
            </p:cNvSpPr>
            <p:nvPr/>
          </p:nvSpPr>
          <p:spPr bwMode="gray">
            <a:xfrm>
              <a:off x="3673064" y="3713229"/>
              <a:ext cx="166210" cy="145827"/>
            </a:xfrm>
            <a:custGeom>
              <a:avLst/>
              <a:gdLst>
                <a:gd name="T0" fmla="*/ 2147483647 w 414"/>
                <a:gd name="T1" fmla="*/ 2147483647 h 366"/>
                <a:gd name="T2" fmla="*/ 2147483647 w 414"/>
                <a:gd name="T3" fmla="*/ 2147483647 h 366"/>
                <a:gd name="T4" fmla="*/ 2147483647 w 414"/>
                <a:gd name="T5" fmla="*/ 2147483647 h 366"/>
                <a:gd name="T6" fmla="*/ 2147483647 w 414"/>
                <a:gd name="T7" fmla="*/ 2147483647 h 366"/>
                <a:gd name="T8" fmla="*/ 2147483647 w 414"/>
                <a:gd name="T9" fmla="*/ 2147483647 h 366"/>
                <a:gd name="T10" fmla="*/ 2147483647 w 414"/>
                <a:gd name="T11" fmla="*/ 2147483647 h 366"/>
                <a:gd name="T12" fmla="*/ 2147483647 w 414"/>
                <a:gd name="T13" fmla="*/ 2147483647 h 366"/>
                <a:gd name="T14" fmla="*/ 2147483647 w 414"/>
                <a:gd name="T15" fmla="*/ 2147483647 h 366"/>
                <a:gd name="T16" fmla="*/ 2147483647 w 414"/>
                <a:gd name="T17" fmla="*/ 2147483647 h 366"/>
                <a:gd name="T18" fmla="*/ 2147483647 w 414"/>
                <a:gd name="T19" fmla="*/ 2147483647 h 366"/>
                <a:gd name="T20" fmla="*/ 2147483647 w 414"/>
                <a:gd name="T21" fmla="*/ 2147483647 h 366"/>
                <a:gd name="T22" fmla="*/ 2147483647 w 414"/>
                <a:gd name="T23" fmla="*/ 2147483647 h 366"/>
                <a:gd name="T24" fmla="*/ 2147483647 w 414"/>
                <a:gd name="T25" fmla="*/ 2147483647 h 366"/>
                <a:gd name="T26" fmla="*/ 2147483647 w 414"/>
                <a:gd name="T27" fmla="*/ 2147483647 h 366"/>
                <a:gd name="T28" fmla="*/ 2147483647 w 414"/>
                <a:gd name="T29" fmla="*/ 0 h 366"/>
                <a:gd name="T30" fmla="*/ 2147483647 w 414"/>
                <a:gd name="T31" fmla="*/ 2147483647 h 366"/>
                <a:gd name="T32" fmla="*/ 2147483647 w 414"/>
                <a:gd name="T33" fmla="*/ 2147483647 h 366"/>
                <a:gd name="T34" fmla="*/ 2147483647 w 414"/>
                <a:gd name="T35" fmla="*/ 2147483647 h 366"/>
                <a:gd name="T36" fmla="*/ 2147483647 w 414"/>
                <a:gd name="T37" fmla="*/ 2147483647 h 366"/>
                <a:gd name="T38" fmla="*/ 2147483647 w 414"/>
                <a:gd name="T39" fmla="*/ 2147483647 h 366"/>
                <a:gd name="T40" fmla="*/ 2147483647 w 414"/>
                <a:gd name="T41" fmla="*/ 2147483647 h 366"/>
                <a:gd name="T42" fmla="*/ 0 w 414"/>
                <a:gd name="T43" fmla="*/ 2147483647 h 366"/>
                <a:gd name="T44" fmla="*/ 2147483647 w 414"/>
                <a:gd name="T45" fmla="*/ 2147483647 h 366"/>
                <a:gd name="T46" fmla="*/ 2147483647 w 414"/>
                <a:gd name="T47" fmla="*/ 2147483647 h 366"/>
                <a:gd name="T48" fmla="*/ 2147483647 w 414"/>
                <a:gd name="T49" fmla="*/ 2147483647 h 366"/>
                <a:gd name="T50" fmla="*/ 2147483647 w 414"/>
                <a:gd name="T51" fmla="*/ 2147483647 h 366"/>
                <a:gd name="T52" fmla="*/ 2147483647 w 414"/>
                <a:gd name="T53" fmla="*/ 2147483647 h 366"/>
                <a:gd name="T54" fmla="*/ 2147483647 w 414"/>
                <a:gd name="T55" fmla="*/ 2147483647 h 366"/>
                <a:gd name="T56" fmla="*/ 2147483647 w 414"/>
                <a:gd name="T57" fmla="*/ 2147483647 h 366"/>
                <a:gd name="T58" fmla="*/ 2147483647 w 414"/>
                <a:gd name="T59" fmla="*/ 2147483647 h 366"/>
                <a:gd name="T60" fmla="*/ 2147483647 w 414"/>
                <a:gd name="T61" fmla="*/ 2147483647 h 366"/>
                <a:gd name="T62" fmla="*/ 2147483647 w 414"/>
                <a:gd name="T63" fmla="*/ 2147483647 h 366"/>
                <a:gd name="T64" fmla="*/ 2147483647 w 414"/>
                <a:gd name="T65" fmla="*/ 2147483647 h 366"/>
                <a:gd name="T66" fmla="*/ 2147483647 w 414"/>
                <a:gd name="T67" fmla="*/ 2147483647 h 366"/>
                <a:gd name="T68" fmla="*/ 2147483647 w 414"/>
                <a:gd name="T69" fmla="*/ 2147483647 h 366"/>
                <a:gd name="T70" fmla="*/ 2147483647 w 414"/>
                <a:gd name="T71" fmla="*/ 2147483647 h 366"/>
                <a:gd name="T72" fmla="*/ 2147483647 w 414"/>
                <a:gd name="T73" fmla="*/ 2147483647 h 366"/>
                <a:gd name="T74" fmla="*/ 2147483647 w 414"/>
                <a:gd name="T75" fmla="*/ 2147483647 h 366"/>
                <a:gd name="T76" fmla="*/ 2147483647 w 414"/>
                <a:gd name="T77" fmla="*/ 2147483647 h 366"/>
                <a:gd name="T78" fmla="*/ 2147483647 w 414"/>
                <a:gd name="T79" fmla="*/ 2147483647 h 366"/>
                <a:gd name="T80" fmla="*/ 2147483647 w 414"/>
                <a:gd name="T81" fmla="*/ 2147483647 h 366"/>
                <a:gd name="T82" fmla="*/ 2147483647 w 414"/>
                <a:gd name="T83" fmla="*/ 2147483647 h 366"/>
                <a:gd name="T84" fmla="*/ 2147483647 w 414"/>
                <a:gd name="T85" fmla="*/ 2147483647 h 366"/>
                <a:gd name="T86" fmla="*/ 2147483647 w 414"/>
                <a:gd name="T87" fmla="*/ 2147483647 h 366"/>
                <a:gd name="T88" fmla="*/ 2147483647 w 414"/>
                <a:gd name="T89" fmla="*/ 2147483647 h 366"/>
                <a:gd name="T90" fmla="*/ 2147483647 w 414"/>
                <a:gd name="T91" fmla="*/ 2147483647 h 366"/>
                <a:gd name="T92" fmla="*/ 2147483647 w 414"/>
                <a:gd name="T93" fmla="*/ 2147483647 h 366"/>
                <a:gd name="T94" fmla="*/ 2147483647 w 414"/>
                <a:gd name="T95" fmla="*/ 2147483647 h 366"/>
                <a:gd name="T96" fmla="*/ 2147483647 w 414"/>
                <a:gd name="T97" fmla="*/ 2147483647 h 366"/>
                <a:gd name="T98" fmla="*/ 2147483647 w 414"/>
                <a:gd name="T99" fmla="*/ 2147483647 h 366"/>
                <a:gd name="T100" fmla="*/ 2147483647 w 414"/>
                <a:gd name="T101" fmla="*/ 2147483647 h 366"/>
                <a:gd name="T102" fmla="*/ 2147483647 w 414"/>
                <a:gd name="T103" fmla="*/ 2147483647 h 366"/>
                <a:gd name="T104" fmla="*/ 2147483647 w 414"/>
                <a:gd name="T105" fmla="*/ 2147483647 h 36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414"/>
                <a:gd name="T160" fmla="*/ 0 h 366"/>
                <a:gd name="T161" fmla="*/ 414 w 414"/>
                <a:gd name="T162" fmla="*/ 366 h 36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414" h="366">
                  <a:moveTo>
                    <a:pt x="402" y="270"/>
                  </a:moveTo>
                  <a:lnTo>
                    <a:pt x="396" y="270"/>
                  </a:lnTo>
                  <a:lnTo>
                    <a:pt x="396" y="276"/>
                  </a:lnTo>
                  <a:lnTo>
                    <a:pt x="384" y="276"/>
                  </a:lnTo>
                  <a:lnTo>
                    <a:pt x="378" y="270"/>
                  </a:lnTo>
                  <a:lnTo>
                    <a:pt x="378" y="246"/>
                  </a:lnTo>
                  <a:lnTo>
                    <a:pt x="384" y="240"/>
                  </a:lnTo>
                  <a:lnTo>
                    <a:pt x="384" y="222"/>
                  </a:lnTo>
                  <a:lnTo>
                    <a:pt x="372" y="210"/>
                  </a:lnTo>
                  <a:lnTo>
                    <a:pt x="372" y="204"/>
                  </a:lnTo>
                  <a:lnTo>
                    <a:pt x="360" y="186"/>
                  </a:lnTo>
                  <a:lnTo>
                    <a:pt x="360" y="162"/>
                  </a:lnTo>
                  <a:lnTo>
                    <a:pt x="348" y="138"/>
                  </a:lnTo>
                  <a:lnTo>
                    <a:pt x="318" y="132"/>
                  </a:lnTo>
                  <a:lnTo>
                    <a:pt x="318" y="108"/>
                  </a:lnTo>
                  <a:lnTo>
                    <a:pt x="312" y="102"/>
                  </a:lnTo>
                  <a:lnTo>
                    <a:pt x="294" y="102"/>
                  </a:lnTo>
                  <a:lnTo>
                    <a:pt x="294" y="72"/>
                  </a:lnTo>
                  <a:lnTo>
                    <a:pt x="288" y="60"/>
                  </a:lnTo>
                  <a:lnTo>
                    <a:pt x="288" y="54"/>
                  </a:lnTo>
                  <a:lnTo>
                    <a:pt x="282" y="48"/>
                  </a:lnTo>
                  <a:lnTo>
                    <a:pt x="264" y="48"/>
                  </a:lnTo>
                  <a:lnTo>
                    <a:pt x="252" y="54"/>
                  </a:lnTo>
                  <a:lnTo>
                    <a:pt x="246" y="42"/>
                  </a:lnTo>
                  <a:lnTo>
                    <a:pt x="234" y="30"/>
                  </a:lnTo>
                  <a:lnTo>
                    <a:pt x="228" y="18"/>
                  </a:lnTo>
                  <a:lnTo>
                    <a:pt x="222" y="18"/>
                  </a:lnTo>
                  <a:lnTo>
                    <a:pt x="210" y="12"/>
                  </a:lnTo>
                  <a:lnTo>
                    <a:pt x="186" y="12"/>
                  </a:lnTo>
                  <a:lnTo>
                    <a:pt x="162" y="0"/>
                  </a:lnTo>
                  <a:lnTo>
                    <a:pt x="162" y="18"/>
                  </a:lnTo>
                  <a:lnTo>
                    <a:pt x="132" y="12"/>
                  </a:lnTo>
                  <a:lnTo>
                    <a:pt x="120" y="18"/>
                  </a:lnTo>
                  <a:lnTo>
                    <a:pt x="114" y="18"/>
                  </a:lnTo>
                  <a:lnTo>
                    <a:pt x="108" y="12"/>
                  </a:lnTo>
                  <a:lnTo>
                    <a:pt x="102" y="12"/>
                  </a:lnTo>
                  <a:lnTo>
                    <a:pt x="90" y="18"/>
                  </a:lnTo>
                  <a:lnTo>
                    <a:pt x="84" y="24"/>
                  </a:lnTo>
                  <a:lnTo>
                    <a:pt x="66" y="60"/>
                  </a:lnTo>
                  <a:lnTo>
                    <a:pt x="60" y="66"/>
                  </a:lnTo>
                  <a:lnTo>
                    <a:pt x="60" y="90"/>
                  </a:lnTo>
                  <a:lnTo>
                    <a:pt x="48" y="96"/>
                  </a:lnTo>
                  <a:lnTo>
                    <a:pt x="30" y="132"/>
                  </a:lnTo>
                  <a:lnTo>
                    <a:pt x="0" y="162"/>
                  </a:lnTo>
                  <a:lnTo>
                    <a:pt x="6" y="168"/>
                  </a:lnTo>
                  <a:lnTo>
                    <a:pt x="12" y="168"/>
                  </a:lnTo>
                  <a:lnTo>
                    <a:pt x="18" y="174"/>
                  </a:lnTo>
                  <a:lnTo>
                    <a:pt x="24" y="186"/>
                  </a:lnTo>
                  <a:lnTo>
                    <a:pt x="24" y="204"/>
                  </a:lnTo>
                  <a:lnTo>
                    <a:pt x="42" y="222"/>
                  </a:lnTo>
                  <a:lnTo>
                    <a:pt x="42" y="246"/>
                  </a:lnTo>
                  <a:lnTo>
                    <a:pt x="48" y="252"/>
                  </a:lnTo>
                  <a:lnTo>
                    <a:pt x="126" y="252"/>
                  </a:lnTo>
                  <a:lnTo>
                    <a:pt x="126" y="240"/>
                  </a:lnTo>
                  <a:lnTo>
                    <a:pt x="180" y="240"/>
                  </a:lnTo>
                  <a:lnTo>
                    <a:pt x="180" y="252"/>
                  </a:lnTo>
                  <a:lnTo>
                    <a:pt x="192" y="246"/>
                  </a:lnTo>
                  <a:lnTo>
                    <a:pt x="198" y="252"/>
                  </a:lnTo>
                  <a:lnTo>
                    <a:pt x="204" y="264"/>
                  </a:lnTo>
                  <a:lnTo>
                    <a:pt x="216" y="264"/>
                  </a:lnTo>
                  <a:lnTo>
                    <a:pt x="222" y="258"/>
                  </a:lnTo>
                  <a:lnTo>
                    <a:pt x="246" y="258"/>
                  </a:lnTo>
                  <a:lnTo>
                    <a:pt x="252" y="264"/>
                  </a:lnTo>
                  <a:lnTo>
                    <a:pt x="252" y="270"/>
                  </a:lnTo>
                  <a:lnTo>
                    <a:pt x="246" y="276"/>
                  </a:lnTo>
                  <a:lnTo>
                    <a:pt x="234" y="282"/>
                  </a:lnTo>
                  <a:lnTo>
                    <a:pt x="228" y="288"/>
                  </a:lnTo>
                  <a:lnTo>
                    <a:pt x="204" y="288"/>
                  </a:lnTo>
                  <a:lnTo>
                    <a:pt x="186" y="282"/>
                  </a:lnTo>
                  <a:lnTo>
                    <a:pt x="180" y="270"/>
                  </a:lnTo>
                  <a:lnTo>
                    <a:pt x="168" y="264"/>
                  </a:lnTo>
                  <a:lnTo>
                    <a:pt x="162" y="258"/>
                  </a:lnTo>
                  <a:lnTo>
                    <a:pt x="156" y="264"/>
                  </a:lnTo>
                  <a:lnTo>
                    <a:pt x="150" y="276"/>
                  </a:lnTo>
                  <a:lnTo>
                    <a:pt x="126" y="276"/>
                  </a:lnTo>
                  <a:lnTo>
                    <a:pt x="120" y="282"/>
                  </a:lnTo>
                  <a:lnTo>
                    <a:pt x="108" y="282"/>
                  </a:lnTo>
                  <a:lnTo>
                    <a:pt x="108" y="294"/>
                  </a:lnTo>
                  <a:lnTo>
                    <a:pt x="36" y="294"/>
                  </a:lnTo>
                  <a:lnTo>
                    <a:pt x="36" y="318"/>
                  </a:lnTo>
                  <a:lnTo>
                    <a:pt x="30" y="324"/>
                  </a:lnTo>
                  <a:lnTo>
                    <a:pt x="30" y="336"/>
                  </a:lnTo>
                  <a:lnTo>
                    <a:pt x="36" y="342"/>
                  </a:lnTo>
                  <a:lnTo>
                    <a:pt x="42" y="354"/>
                  </a:lnTo>
                  <a:lnTo>
                    <a:pt x="48" y="360"/>
                  </a:lnTo>
                  <a:lnTo>
                    <a:pt x="60" y="366"/>
                  </a:lnTo>
                  <a:lnTo>
                    <a:pt x="66" y="366"/>
                  </a:lnTo>
                  <a:lnTo>
                    <a:pt x="72" y="360"/>
                  </a:lnTo>
                  <a:lnTo>
                    <a:pt x="78" y="360"/>
                  </a:lnTo>
                  <a:lnTo>
                    <a:pt x="90" y="348"/>
                  </a:lnTo>
                  <a:lnTo>
                    <a:pt x="126" y="348"/>
                  </a:lnTo>
                  <a:lnTo>
                    <a:pt x="156" y="324"/>
                  </a:lnTo>
                  <a:lnTo>
                    <a:pt x="294" y="330"/>
                  </a:lnTo>
                  <a:lnTo>
                    <a:pt x="294" y="336"/>
                  </a:lnTo>
                  <a:lnTo>
                    <a:pt x="300" y="348"/>
                  </a:lnTo>
                  <a:lnTo>
                    <a:pt x="318" y="348"/>
                  </a:lnTo>
                  <a:lnTo>
                    <a:pt x="324" y="342"/>
                  </a:lnTo>
                  <a:lnTo>
                    <a:pt x="330" y="348"/>
                  </a:lnTo>
                  <a:lnTo>
                    <a:pt x="336" y="360"/>
                  </a:lnTo>
                  <a:lnTo>
                    <a:pt x="342" y="366"/>
                  </a:lnTo>
                  <a:lnTo>
                    <a:pt x="354" y="366"/>
                  </a:lnTo>
                  <a:lnTo>
                    <a:pt x="366" y="360"/>
                  </a:lnTo>
                  <a:lnTo>
                    <a:pt x="372" y="354"/>
                  </a:lnTo>
                  <a:lnTo>
                    <a:pt x="414" y="354"/>
                  </a:lnTo>
                  <a:lnTo>
                    <a:pt x="414" y="288"/>
                  </a:lnTo>
                  <a:lnTo>
                    <a:pt x="408" y="276"/>
                  </a:lnTo>
                  <a:lnTo>
                    <a:pt x="402" y="270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47" name="Schweiz" descr="© INSCALE GmbH, 05.05.2010&#10;http://www.presentationload.com/">
              <a:extLst>
                <a:ext uri="{FF2B5EF4-FFF2-40B4-BE49-F238E27FC236}">
                  <a16:creationId xmlns:a16="http://schemas.microsoft.com/office/drawing/2014/main" id="{B6CBD8B3-8289-44D4-98EF-B6201884486B}"/>
                </a:ext>
              </a:extLst>
            </p:cNvPr>
            <p:cNvSpPr>
              <a:spLocks/>
            </p:cNvSpPr>
            <p:nvPr/>
          </p:nvSpPr>
          <p:spPr bwMode="gray">
            <a:xfrm>
              <a:off x="4311250" y="2723807"/>
              <a:ext cx="114465" cy="62721"/>
            </a:xfrm>
            <a:custGeom>
              <a:avLst/>
              <a:gdLst>
                <a:gd name="T0" fmla="*/ 2147483647 w 288"/>
                <a:gd name="T1" fmla="*/ 2147483647 h 162"/>
                <a:gd name="T2" fmla="*/ 2147483647 w 288"/>
                <a:gd name="T3" fmla="*/ 2147483647 h 162"/>
                <a:gd name="T4" fmla="*/ 2147483647 w 288"/>
                <a:gd name="T5" fmla="*/ 2147483647 h 162"/>
                <a:gd name="T6" fmla="*/ 2147483647 w 288"/>
                <a:gd name="T7" fmla="*/ 2147483647 h 162"/>
                <a:gd name="T8" fmla="*/ 2147483647 w 288"/>
                <a:gd name="T9" fmla="*/ 2147483647 h 162"/>
                <a:gd name="T10" fmla="*/ 2147483647 w 288"/>
                <a:gd name="T11" fmla="*/ 2147483647 h 162"/>
                <a:gd name="T12" fmla="*/ 2147483647 w 288"/>
                <a:gd name="T13" fmla="*/ 2147483647 h 162"/>
                <a:gd name="T14" fmla="*/ 0 w 288"/>
                <a:gd name="T15" fmla="*/ 2147483647 h 162"/>
                <a:gd name="T16" fmla="*/ 2147483647 w 288"/>
                <a:gd name="T17" fmla="*/ 2147483647 h 162"/>
                <a:gd name="T18" fmla="*/ 2147483647 w 288"/>
                <a:gd name="T19" fmla="*/ 2147483647 h 162"/>
                <a:gd name="T20" fmla="*/ 2147483647 w 288"/>
                <a:gd name="T21" fmla="*/ 2147483647 h 162"/>
                <a:gd name="T22" fmla="*/ 2147483647 w 288"/>
                <a:gd name="T23" fmla="*/ 2147483647 h 162"/>
                <a:gd name="T24" fmla="*/ 2147483647 w 288"/>
                <a:gd name="T25" fmla="*/ 2147483647 h 162"/>
                <a:gd name="T26" fmla="*/ 2147483647 w 288"/>
                <a:gd name="T27" fmla="*/ 2147483647 h 162"/>
                <a:gd name="T28" fmla="*/ 2147483647 w 288"/>
                <a:gd name="T29" fmla="*/ 2147483647 h 162"/>
                <a:gd name="T30" fmla="*/ 2147483647 w 288"/>
                <a:gd name="T31" fmla="*/ 2147483647 h 162"/>
                <a:gd name="T32" fmla="*/ 2147483647 w 288"/>
                <a:gd name="T33" fmla="*/ 2147483647 h 162"/>
                <a:gd name="T34" fmla="*/ 2147483647 w 288"/>
                <a:gd name="T35" fmla="*/ 2147483647 h 162"/>
                <a:gd name="T36" fmla="*/ 2147483647 w 288"/>
                <a:gd name="T37" fmla="*/ 2147483647 h 162"/>
                <a:gd name="T38" fmla="*/ 2147483647 w 288"/>
                <a:gd name="T39" fmla="*/ 2147483647 h 162"/>
                <a:gd name="T40" fmla="*/ 2147483647 w 288"/>
                <a:gd name="T41" fmla="*/ 2147483647 h 162"/>
                <a:gd name="T42" fmla="*/ 2147483647 w 288"/>
                <a:gd name="T43" fmla="*/ 2147483647 h 162"/>
                <a:gd name="T44" fmla="*/ 2147483647 w 288"/>
                <a:gd name="T45" fmla="*/ 2147483647 h 162"/>
                <a:gd name="T46" fmla="*/ 2147483647 w 288"/>
                <a:gd name="T47" fmla="*/ 2147483647 h 162"/>
                <a:gd name="T48" fmla="*/ 2147483647 w 288"/>
                <a:gd name="T49" fmla="*/ 2147483647 h 162"/>
                <a:gd name="T50" fmla="*/ 2147483647 w 288"/>
                <a:gd name="T51" fmla="*/ 2147483647 h 162"/>
                <a:gd name="T52" fmla="*/ 2147483647 w 288"/>
                <a:gd name="T53" fmla="*/ 2147483647 h 162"/>
                <a:gd name="T54" fmla="*/ 2147483647 w 288"/>
                <a:gd name="T55" fmla="*/ 2147483647 h 162"/>
                <a:gd name="T56" fmla="*/ 2147483647 w 288"/>
                <a:gd name="T57" fmla="*/ 2147483647 h 162"/>
                <a:gd name="T58" fmla="*/ 2147483647 w 288"/>
                <a:gd name="T59" fmla="*/ 2147483647 h 162"/>
                <a:gd name="T60" fmla="*/ 2147483647 w 288"/>
                <a:gd name="T61" fmla="*/ 2147483647 h 162"/>
                <a:gd name="T62" fmla="*/ 2147483647 w 288"/>
                <a:gd name="T63" fmla="*/ 2147483647 h 162"/>
                <a:gd name="T64" fmla="*/ 2147483647 w 288"/>
                <a:gd name="T65" fmla="*/ 2147483647 h 162"/>
                <a:gd name="T66" fmla="*/ 2147483647 w 288"/>
                <a:gd name="T67" fmla="*/ 0 h 162"/>
                <a:gd name="T68" fmla="*/ 2147483647 w 288"/>
                <a:gd name="T69" fmla="*/ 2147483647 h 162"/>
                <a:gd name="T70" fmla="*/ 2147483647 w 288"/>
                <a:gd name="T71" fmla="*/ 2147483647 h 162"/>
                <a:gd name="T72" fmla="*/ 2147483647 w 288"/>
                <a:gd name="T73" fmla="*/ 2147483647 h 16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88"/>
                <a:gd name="T112" fmla="*/ 0 h 162"/>
                <a:gd name="T113" fmla="*/ 288 w 288"/>
                <a:gd name="T114" fmla="*/ 162 h 162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88" h="162">
                  <a:moveTo>
                    <a:pt x="132" y="24"/>
                  </a:moveTo>
                  <a:lnTo>
                    <a:pt x="96" y="24"/>
                  </a:lnTo>
                  <a:lnTo>
                    <a:pt x="90" y="42"/>
                  </a:lnTo>
                  <a:lnTo>
                    <a:pt x="72" y="30"/>
                  </a:lnTo>
                  <a:lnTo>
                    <a:pt x="66" y="42"/>
                  </a:lnTo>
                  <a:lnTo>
                    <a:pt x="60" y="48"/>
                  </a:lnTo>
                  <a:lnTo>
                    <a:pt x="54" y="60"/>
                  </a:lnTo>
                  <a:lnTo>
                    <a:pt x="48" y="66"/>
                  </a:lnTo>
                  <a:lnTo>
                    <a:pt x="30" y="66"/>
                  </a:lnTo>
                  <a:lnTo>
                    <a:pt x="30" y="78"/>
                  </a:lnTo>
                  <a:lnTo>
                    <a:pt x="18" y="90"/>
                  </a:lnTo>
                  <a:lnTo>
                    <a:pt x="12" y="102"/>
                  </a:lnTo>
                  <a:lnTo>
                    <a:pt x="0" y="108"/>
                  </a:lnTo>
                  <a:lnTo>
                    <a:pt x="6" y="120"/>
                  </a:lnTo>
                  <a:lnTo>
                    <a:pt x="0" y="126"/>
                  </a:lnTo>
                  <a:lnTo>
                    <a:pt x="0" y="132"/>
                  </a:lnTo>
                  <a:lnTo>
                    <a:pt x="6" y="132"/>
                  </a:lnTo>
                  <a:lnTo>
                    <a:pt x="30" y="108"/>
                  </a:lnTo>
                  <a:lnTo>
                    <a:pt x="48" y="108"/>
                  </a:lnTo>
                  <a:lnTo>
                    <a:pt x="54" y="114"/>
                  </a:lnTo>
                  <a:lnTo>
                    <a:pt x="48" y="138"/>
                  </a:lnTo>
                  <a:lnTo>
                    <a:pt x="60" y="150"/>
                  </a:lnTo>
                  <a:lnTo>
                    <a:pt x="60" y="156"/>
                  </a:lnTo>
                  <a:lnTo>
                    <a:pt x="72" y="156"/>
                  </a:lnTo>
                  <a:lnTo>
                    <a:pt x="84" y="144"/>
                  </a:lnTo>
                  <a:lnTo>
                    <a:pt x="96" y="144"/>
                  </a:lnTo>
                  <a:lnTo>
                    <a:pt x="108" y="156"/>
                  </a:lnTo>
                  <a:lnTo>
                    <a:pt x="114" y="156"/>
                  </a:lnTo>
                  <a:lnTo>
                    <a:pt x="132" y="138"/>
                  </a:lnTo>
                  <a:lnTo>
                    <a:pt x="132" y="120"/>
                  </a:lnTo>
                  <a:lnTo>
                    <a:pt x="138" y="114"/>
                  </a:lnTo>
                  <a:lnTo>
                    <a:pt x="150" y="114"/>
                  </a:lnTo>
                  <a:lnTo>
                    <a:pt x="156" y="120"/>
                  </a:lnTo>
                  <a:lnTo>
                    <a:pt x="156" y="126"/>
                  </a:lnTo>
                  <a:lnTo>
                    <a:pt x="162" y="132"/>
                  </a:lnTo>
                  <a:lnTo>
                    <a:pt x="162" y="138"/>
                  </a:lnTo>
                  <a:lnTo>
                    <a:pt x="168" y="138"/>
                  </a:lnTo>
                  <a:lnTo>
                    <a:pt x="192" y="162"/>
                  </a:lnTo>
                  <a:lnTo>
                    <a:pt x="192" y="144"/>
                  </a:lnTo>
                  <a:lnTo>
                    <a:pt x="204" y="132"/>
                  </a:lnTo>
                  <a:lnTo>
                    <a:pt x="210" y="108"/>
                  </a:lnTo>
                  <a:lnTo>
                    <a:pt x="222" y="126"/>
                  </a:lnTo>
                  <a:lnTo>
                    <a:pt x="240" y="120"/>
                  </a:lnTo>
                  <a:lnTo>
                    <a:pt x="258" y="132"/>
                  </a:lnTo>
                  <a:lnTo>
                    <a:pt x="264" y="120"/>
                  </a:lnTo>
                  <a:lnTo>
                    <a:pt x="252" y="108"/>
                  </a:lnTo>
                  <a:lnTo>
                    <a:pt x="252" y="102"/>
                  </a:lnTo>
                  <a:lnTo>
                    <a:pt x="276" y="102"/>
                  </a:lnTo>
                  <a:lnTo>
                    <a:pt x="282" y="84"/>
                  </a:lnTo>
                  <a:lnTo>
                    <a:pt x="288" y="84"/>
                  </a:lnTo>
                  <a:lnTo>
                    <a:pt x="288" y="78"/>
                  </a:lnTo>
                  <a:lnTo>
                    <a:pt x="276" y="66"/>
                  </a:lnTo>
                  <a:lnTo>
                    <a:pt x="270" y="66"/>
                  </a:lnTo>
                  <a:lnTo>
                    <a:pt x="252" y="84"/>
                  </a:lnTo>
                  <a:lnTo>
                    <a:pt x="246" y="84"/>
                  </a:lnTo>
                  <a:lnTo>
                    <a:pt x="246" y="66"/>
                  </a:lnTo>
                  <a:lnTo>
                    <a:pt x="210" y="66"/>
                  </a:lnTo>
                  <a:lnTo>
                    <a:pt x="210" y="60"/>
                  </a:lnTo>
                  <a:lnTo>
                    <a:pt x="216" y="48"/>
                  </a:lnTo>
                  <a:lnTo>
                    <a:pt x="222" y="42"/>
                  </a:lnTo>
                  <a:lnTo>
                    <a:pt x="228" y="42"/>
                  </a:lnTo>
                  <a:lnTo>
                    <a:pt x="228" y="30"/>
                  </a:lnTo>
                  <a:lnTo>
                    <a:pt x="216" y="30"/>
                  </a:lnTo>
                  <a:lnTo>
                    <a:pt x="210" y="18"/>
                  </a:lnTo>
                  <a:lnTo>
                    <a:pt x="192" y="12"/>
                  </a:lnTo>
                  <a:lnTo>
                    <a:pt x="180" y="12"/>
                  </a:lnTo>
                  <a:lnTo>
                    <a:pt x="174" y="6"/>
                  </a:lnTo>
                  <a:lnTo>
                    <a:pt x="162" y="0"/>
                  </a:lnTo>
                  <a:lnTo>
                    <a:pt x="156" y="0"/>
                  </a:lnTo>
                  <a:lnTo>
                    <a:pt x="150" y="6"/>
                  </a:lnTo>
                  <a:lnTo>
                    <a:pt x="150" y="18"/>
                  </a:lnTo>
                  <a:lnTo>
                    <a:pt x="156" y="24"/>
                  </a:lnTo>
                  <a:lnTo>
                    <a:pt x="150" y="18"/>
                  </a:lnTo>
                  <a:lnTo>
                    <a:pt x="132" y="24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48" name="Schweden" descr="© INSCALE GmbH, 05.05.2010&#10;http://www.presentationload.com/">
              <a:extLst>
                <a:ext uri="{FF2B5EF4-FFF2-40B4-BE49-F238E27FC236}">
                  <a16:creationId xmlns:a16="http://schemas.microsoft.com/office/drawing/2014/main" id="{46B0CA03-393D-405E-A1E8-FCA187CF64D3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441395" y="2098165"/>
              <a:ext cx="275972" cy="393574"/>
            </a:xfrm>
            <a:custGeom>
              <a:avLst/>
              <a:gdLst>
                <a:gd name="T0" fmla="*/ 2147483647 w 690"/>
                <a:gd name="T1" fmla="*/ 2147483647 h 990"/>
                <a:gd name="T2" fmla="*/ 2147483647 w 690"/>
                <a:gd name="T3" fmla="*/ 2147483647 h 990"/>
                <a:gd name="T4" fmla="*/ 2147483647 w 690"/>
                <a:gd name="T5" fmla="*/ 2147483647 h 990"/>
                <a:gd name="T6" fmla="*/ 2147483647 w 690"/>
                <a:gd name="T7" fmla="*/ 2147483647 h 990"/>
                <a:gd name="T8" fmla="*/ 2147483647 w 690"/>
                <a:gd name="T9" fmla="*/ 2147483647 h 990"/>
                <a:gd name="T10" fmla="*/ 2147483647 w 690"/>
                <a:gd name="T11" fmla="*/ 2147483647 h 990"/>
                <a:gd name="T12" fmla="*/ 2147483647 w 690"/>
                <a:gd name="T13" fmla="*/ 2147483647 h 990"/>
                <a:gd name="T14" fmla="*/ 2147483647 w 690"/>
                <a:gd name="T15" fmla="*/ 2147483647 h 990"/>
                <a:gd name="T16" fmla="*/ 2147483647 w 690"/>
                <a:gd name="T17" fmla="*/ 2147483647 h 990"/>
                <a:gd name="T18" fmla="*/ 2147483647 w 690"/>
                <a:gd name="T19" fmla="*/ 2147483647 h 990"/>
                <a:gd name="T20" fmla="*/ 2147483647 w 690"/>
                <a:gd name="T21" fmla="*/ 2147483647 h 990"/>
                <a:gd name="T22" fmla="*/ 2147483647 w 690"/>
                <a:gd name="T23" fmla="*/ 2147483647 h 990"/>
                <a:gd name="T24" fmla="*/ 2147483647 w 690"/>
                <a:gd name="T25" fmla="*/ 2147483647 h 990"/>
                <a:gd name="T26" fmla="*/ 2147483647 w 690"/>
                <a:gd name="T27" fmla="*/ 2147483647 h 990"/>
                <a:gd name="T28" fmla="*/ 2147483647 w 690"/>
                <a:gd name="T29" fmla="*/ 2147483647 h 990"/>
                <a:gd name="T30" fmla="*/ 2147483647 w 690"/>
                <a:gd name="T31" fmla="*/ 2147483647 h 990"/>
                <a:gd name="T32" fmla="*/ 2147483647 w 690"/>
                <a:gd name="T33" fmla="*/ 2147483647 h 990"/>
                <a:gd name="T34" fmla="*/ 2147483647 w 690"/>
                <a:gd name="T35" fmla="*/ 2147483647 h 990"/>
                <a:gd name="T36" fmla="*/ 2147483647 w 690"/>
                <a:gd name="T37" fmla="*/ 2147483647 h 990"/>
                <a:gd name="T38" fmla="*/ 2147483647 w 690"/>
                <a:gd name="T39" fmla="*/ 2147483647 h 990"/>
                <a:gd name="T40" fmla="*/ 2147483647 w 690"/>
                <a:gd name="T41" fmla="*/ 2147483647 h 990"/>
                <a:gd name="T42" fmla="*/ 2147483647 w 690"/>
                <a:gd name="T43" fmla="*/ 2147483647 h 990"/>
                <a:gd name="T44" fmla="*/ 2147483647 w 690"/>
                <a:gd name="T45" fmla="*/ 2147483647 h 990"/>
                <a:gd name="T46" fmla="*/ 0 w 690"/>
                <a:gd name="T47" fmla="*/ 2147483647 h 990"/>
                <a:gd name="T48" fmla="*/ 2147483647 w 690"/>
                <a:gd name="T49" fmla="*/ 2147483647 h 990"/>
                <a:gd name="T50" fmla="*/ 2147483647 w 690"/>
                <a:gd name="T51" fmla="*/ 2147483647 h 990"/>
                <a:gd name="T52" fmla="*/ 2147483647 w 690"/>
                <a:gd name="T53" fmla="*/ 2147483647 h 990"/>
                <a:gd name="T54" fmla="*/ 2147483647 w 690"/>
                <a:gd name="T55" fmla="*/ 2147483647 h 990"/>
                <a:gd name="T56" fmla="*/ 2147483647 w 690"/>
                <a:gd name="T57" fmla="*/ 2147483647 h 990"/>
                <a:gd name="T58" fmla="*/ 2147483647 w 690"/>
                <a:gd name="T59" fmla="*/ 2147483647 h 990"/>
                <a:gd name="T60" fmla="*/ 2147483647 w 690"/>
                <a:gd name="T61" fmla="*/ 2147483647 h 990"/>
                <a:gd name="T62" fmla="*/ 2147483647 w 690"/>
                <a:gd name="T63" fmla="*/ 2147483647 h 990"/>
                <a:gd name="T64" fmla="*/ 2147483647 w 690"/>
                <a:gd name="T65" fmla="*/ 2147483647 h 990"/>
                <a:gd name="T66" fmla="*/ 2147483647 w 690"/>
                <a:gd name="T67" fmla="*/ 2147483647 h 990"/>
                <a:gd name="T68" fmla="*/ 2147483647 w 690"/>
                <a:gd name="T69" fmla="*/ 2147483647 h 990"/>
                <a:gd name="T70" fmla="*/ 2147483647 w 690"/>
                <a:gd name="T71" fmla="*/ 2147483647 h 990"/>
                <a:gd name="T72" fmla="*/ 2147483647 w 690"/>
                <a:gd name="T73" fmla="*/ 2147483647 h 990"/>
                <a:gd name="T74" fmla="*/ 2147483647 w 690"/>
                <a:gd name="T75" fmla="*/ 2147483647 h 990"/>
                <a:gd name="T76" fmla="*/ 2147483647 w 690"/>
                <a:gd name="T77" fmla="*/ 2147483647 h 990"/>
                <a:gd name="T78" fmla="*/ 2147483647 w 690"/>
                <a:gd name="T79" fmla="*/ 2147483647 h 990"/>
                <a:gd name="T80" fmla="*/ 2147483647 w 690"/>
                <a:gd name="T81" fmla="*/ 2147483647 h 990"/>
                <a:gd name="T82" fmla="*/ 2147483647 w 690"/>
                <a:gd name="T83" fmla="*/ 2147483647 h 990"/>
                <a:gd name="T84" fmla="*/ 2147483647 w 690"/>
                <a:gd name="T85" fmla="*/ 2147483647 h 990"/>
                <a:gd name="T86" fmla="*/ 2147483647 w 690"/>
                <a:gd name="T87" fmla="*/ 2147483647 h 990"/>
                <a:gd name="T88" fmla="*/ 2147483647 w 690"/>
                <a:gd name="T89" fmla="*/ 2147483647 h 990"/>
                <a:gd name="T90" fmla="*/ 2147483647 w 690"/>
                <a:gd name="T91" fmla="*/ 2147483647 h 990"/>
                <a:gd name="T92" fmla="*/ 2147483647 w 690"/>
                <a:gd name="T93" fmla="*/ 2147483647 h 990"/>
                <a:gd name="T94" fmla="*/ 2147483647 w 690"/>
                <a:gd name="T95" fmla="*/ 2147483647 h 990"/>
                <a:gd name="T96" fmla="*/ 2147483647 w 690"/>
                <a:gd name="T97" fmla="*/ 2147483647 h 990"/>
                <a:gd name="T98" fmla="*/ 2147483647 w 690"/>
                <a:gd name="T99" fmla="*/ 2147483647 h 990"/>
                <a:gd name="T100" fmla="*/ 2147483647 w 690"/>
                <a:gd name="T101" fmla="*/ 2147483647 h 99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690"/>
                <a:gd name="T154" fmla="*/ 0 h 990"/>
                <a:gd name="T155" fmla="*/ 690 w 690"/>
                <a:gd name="T156" fmla="*/ 990 h 990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690" h="990">
                  <a:moveTo>
                    <a:pt x="678" y="204"/>
                  </a:moveTo>
                  <a:lnTo>
                    <a:pt x="672" y="198"/>
                  </a:lnTo>
                  <a:lnTo>
                    <a:pt x="660" y="192"/>
                  </a:lnTo>
                  <a:lnTo>
                    <a:pt x="648" y="180"/>
                  </a:lnTo>
                  <a:lnTo>
                    <a:pt x="648" y="174"/>
                  </a:lnTo>
                  <a:lnTo>
                    <a:pt x="654" y="162"/>
                  </a:lnTo>
                  <a:lnTo>
                    <a:pt x="660" y="156"/>
                  </a:lnTo>
                  <a:lnTo>
                    <a:pt x="666" y="144"/>
                  </a:lnTo>
                  <a:lnTo>
                    <a:pt x="642" y="132"/>
                  </a:lnTo>
                  <a:lnTo>
                    <a:pt x="648" y="108"/>
                  </a:lnTo>
                  <a:lnTo>
                    <a:pt x="636" y="102"/>
                  </a:lnTo>
                  <a:lnTo>
                    <a:pt x="636" y="96"/>
                  </a:lnTo>
                  <a:lnTo>
                    <a:pt x="642" y="90"/>
                  </a:lnTo>
                  <a:lnTo>
                    <a:pt x="642" y="66"/>
                  </a:lnTo>
                  <a:lnTo>
                    <a:pt x="636" y="66"/>
                  </a:lnTo>
                  <a:lnTo>
                    <a:pt x="630" y="60"/>
                  </a:lnTo>
                  <a:lnTo>
                    <a:pt x="618" y="60"/>
                  </a:lnTo>
                  <a:lnTo>
                    <a:pt x="588" y="42"/>
                  </a:lnTo>
                  <a:lnTo>
                    <a:pt x="552" y="42"/>
                  </a:lnTo>
                  <a:lnTo>
                    <a:pt x="540" y="30"/>
                  </a:lnTo>
                  <a:lnTo>
                    <a:pt x="534" y="30"/>
                  </a:lnTo>
                  <a:lnTo>
                    <a:pt x="528" y="24"/>
                  </a:lnTo>
                  <a:lnTo>
                    <a:pt x="516" y="24"/>
                  </a:lnTo>
                  <a:lnTo>
                    <a:pt x="504" y="18"/>
                  </a:lnTo>
                  <a:lnTo>
                    <a:pt x="498" y="12"/>
                  </a:lnTo>
                  <a:lnTo>
                    <a:pt x="486" y="6"/>
                  </a:lnTo>
                  <a:lnTo>
                    <a:pt x="456" y="0"/>
                  </a:lnTo>
                  <a:lnTo>
                    <a:pt x="456" y="24"/>
                  </a:lnTo>
                  <a:lnTo>
                    <a:pt x="444" y="24"/>
                  </a:lnTo>
                  <a:lnTo>
                    <a:pt x="444" y="30"/>
                  </a:lnTo>
                  <a:lnTo>
                    <a:pt x="456" y="42"/>
                  </a:lnTo>
                  <a:lnTo>
                    <a:pt x="462" y="42"/>
                  </a:lnTo>
                  <a:lnTo>
                    <a:pt x="456" y="48"/>
                  </a:lnTo>
                  <a:lnTo>
                    <a:pt x="444" y="48"/>
                  </a:lnTo>
                  <a:lnTo>
                    <a:pt x="438" y="42"/>
                  </a:lnTo>
                  <a:lnTo>
                    <a:pt x="414" y="42"/>
                  </a:lnTo>
                  <a:lnTo>
                    <a:pt x="390" y="36"/>
                  </a:lnTo>
                  <a:lnTo>
                    <a:pt x="366" y="42"/>
                  </a:lnTo>
                  <a:lnTo>
                    <a:pt x="366" y="30"/>
                  </a:lnTo>
                  <a:lnTo>
                    <a:pt x="360" y="24"/>
                  </a:lnTo>
                  <a:lnTo>
                    <a:pt x="348" y="36"/>
                  </a:lnTo>
                  <a:lnTo>
                    <a:pt x="348" y="66"/>
                  </a:lnTo>
                  <a:lnTo>
                    <a:pt x="342" y="72"/>
                  </a:lnTo>
                  <a:lnTo>
                    <a:pt x="324" y="72"/>
                  </a:lnTo>
                  <a:lnTo>
                    <a:pt x="282" y="78"/>
                  </a:lnTo>
                  <a:lnTo>
                    <a:pt x="264" y="96"/>
                  </a:lnTo>
                  <a:lnTo>
                    <a:pt x="252" y="102"/>
                  </a:lnTo>
                  <a:lnTo>
                    <a:pt x="246" y="102"/>
                  </a:lnTo>
                  <a:lnTo>
                    <a:pt x="246" y="114"/>
                  </a:lnTo>
                  <a:lnTo>
                    <a:pt x="258" y="120"/>
                  </a:lnTo>
                  <a:lnTo>
                    <a:pt x="264" y="126"/>
                  </a:lnTo>
                  <a:lnTo>
                    <a:pt x="258" y="144"/>
                  </a:lnTo>
                  <a:lnTo>
                    <a:pt x="252" y="144"/>
                  </a:lnTo>
                  <a:lnTo>
                    <a:pt x="240" y="150"/>
                  </a:lnTo>
                  <a:lnTo>
                    <a:pt x="234" y="156"/>
                  </a:lnTo>
                  <a:lnTo>
                    <a:pt x="234" y="162"/>
                  </a:lnTo>
                  <a:lnTo>
                    <a:pt x="228" y="168"/>
                  </a:lnTo>
                  <a:lnTo>
                    <a:pt x="210" y="168"/>
                  </a:lnTo>
                  <a:lnTo>
                    <a:pt x="216" y="174"/>
                  </a:lnTo>
                  <a:lnTo>
                    <a:pt x="216" y="180"/>
                  </a:lnTo>
                  <a:lnTo>
                    <a:pt x="222" y="186"/>
                  </a:lnTo>
                  <a:lnTo>
                    <a:pt x="222" y="192"/>
                  </a:lnTo>
                  <a:lnTo>
                    <a:pt x="216" y="192"/>
                  </a:lnTo>
                  <a:lnTo>
                    <a:pt x="210" y="198"/>
                  </a:lnTo>
                  <a:lnTo>
                    <a:pt x="204" y="198"/>
                  </a:lnTo>
                  <a:lnTo>
                    <a:pt x="192" y="204"/>
                  </a:lnTo>
                  <a:lnTo>
                    <a:pt x="174" y="192"/>
                  </a:lnTo>
                  <a:lnTo>
                    <a:pt x="174" y="228"/>
                  </a:lnTo>
                  <a:lnTo>
                    <a:pt x="168" y="270"/>
                  </a:lnTo>
                  <a:lnTo>
                    <a:pt x="138" y="300"/>
                  </a:lnTo>
                  <a:lnTo>
                    <a:pt x="132" y="300"/>
                  </a:lnTo>
                  <a:lnTo>
                    <a:pt x="120" y="306"/>
                  </a:lnTo>
                  <a:lnTo>
                    <a:pt x="132" y="312"/>
                  </a:lnTo>
                  <a:lnTo>
                    <a:pt x="150" y="330"/>
                  </a:lnTo>
                  <a:lnTo>
                    <a:pt x="150" y="336"/>
                  </a:lnTo>
                  <a:lnTo>
                    <a:pt x="144" y="342"/>
                  </a:lnTo>
                  <a:lnTo>
                    <a:pt x="102" y="342"/>
                  </a:lnTo>
                  <a:lnTo>
                    <a:pt x="90" y="348"/>
                  </a:lnTo>
                  <a:lnTo>
                    <a:pt x="84" y="354"/>
                  </a:lnTo>
                  <a:lnTo>
                    <a:pt x="72" y="360"/>
                  </a:lnTo>
                  <a:lnTo>
                    <a:pt x="30" y="402"/>
                  </a:lnTo>
                  <a:lnTo>
                    <a:pt x="36" y="408"/>
                  </a:lnTo>
                  <a:lnTo>
                    <a:pt x="42" y="408"/>
                  </a:lnTo>
                  <a:lnTo>
                    <a:pt x="48" y="414"/>
                  </a:lnTo>
                  <a:lnTo>
                    <a:pt x="48" y="420"/>
                  </a:lnTo>
                  <a:lnTo>
                    <a:pt x="42" y="426"/>
                  </a:lnTo>
                  <a:lnTo>
                    <a:pt x="36" y="426"/>
                  </a:lnTo>
                  <a:lnTo>
                    <a:pt x="30" y="432"/>
                  </a:lnTo>
                  <a:lnTo>
                    <a:pt x="30" y="444"/>
                  </a:lnTo>
                  <a:lnTo>
                    <a:pt x="54" y="468"/>
                  </a:lnTo>
                  <a:lnTo>
                    <a:pt x="54" y="480"/>
                  </a:lnTo>
                  <a:lnTo>
                    <a:pt x="48" y="492"/>
                  </a:lnTo>
                  <a:lnTo>
                    <a:pt x="48" y="510"/>
                  </a:lnTo>
                  <a:lnTo>
                    <a:pt x="60" y="522"/>
                  </a:lnTo>
                  <a:lnTo>
                    <a:pt x="66" y="522"/>
                  </a:lnTo>
                  <a:lnTo>
                    <a:pt x="84" y="540"/>
                  </a:lnTo>
                  <a:lnTo>
                    <a:pt x="84" y="552"/>
                  </a:lnTo>
                  <a:lnTo>
                    <a:pt x="72" y="564"/>
                  </a:lnTo>
                  <a:lnTo>
                    <a:pt x="48" y="570"/>
                  </a:lnTo>
                  <a:lnTo>
                    <a:pt x="54" y="576"/>
                  </a:lnTo>
                  <a:lnTo>
                    <a:pt x="60" y="588"/>
                  </a:lnTo>
                  <a:lnTo>
                    <a:pt x="60" y="594"/>
                  </a:lnTo>
                  <a:lnTo>
                    <a:pt x="66" y="600"/>
                  </a:lnTo>
                  <a:lnTo>
                    <a:pt x="66" y="606"/>
                  </a:lnTo>
                  <a:lnTo>
                    <a:pt x="72" y="618"/>
                  </a:lnTo>
                  <a:lnTo>
                    <a:pt x="66" y="618"/>
                  </a:lnTo>
                  <a:lnTo>
                    <a:pt x="66" y="642"/>
                  </a:lnTo>
                  <a:lnTo>
                    <a:pt x="60" y="648"/>
                  </a:lnTo>
                  <a:lnTo>
                    <a:pt x="24" y="648"/>
                  </a:lnTo>
                  <a:lnTo>
                    <a:pt x="30" y="660"/>
                  </a:lnTo>
                  <a:lnTo>
                    <a:pt x="30" y="666"/>
                  </a:lnTo>
                  <a:lnTo>
                    <a:pt x="24" y="666"/>
                  </a:lnTo>
                  <a:lnTo>
                    <a:pt x="18" y="672"/>
                  </a:lnTo>
                  <a:lnTo>
                    <a:pt x="18" y="678"/>
                  </a:lnTo>
                  <a:lnTo>
                    <a:pt x="30" y="690"/>
                  </a:lnTo>
                  <a:lnTo>
                    <a:pt x="30" y="708"/>
                  </a:lnTo>
                  <a:lnTo>
                    <a:pt x="24" y="714"/>
                  </a:lnTo>
                  <a:lnTo>
                    <a:pt x="18" y="726"/>
                  </a:lnTo>
                  <a:lnTo>
                    <a:pt x="0" y="708"/>
                  </a:lnTo>
                  <a:lnTo>
                    <a:pt x="0" y="768"/>
                  </a:lnTo>
                  <a:lnTo>
                    <a:pt x="6" y="762"/>
                  </a:lnTo>
                  <a:lnTo>
                    <a:pt x="24" y="762"/>
                  </a:lnTo>
                  <a:lnTo>
                    <a:pt x="36" y="774"/>
                  </a:lnTo>
                  <a:lnTo>
                    <a:pt x="36" y="780"/>
                  </a:lnTo>
                  <a:lnTo>
                    <a:pt x="30" y="780"/>
                  </a:lnTo>
                  <a:lnTo>
                    <a:pt x="30" y="774"/>
                  </a:lnTo>
                  <a:lnTo>
                    <a:pt x="24" y="774"/>
                  </a:lnTo>
                  <a:lnTo>
                    <a:pt x="24" y="834"/>
                  </a:lnTo>
                  <a:lnTo>
                    <a:pt x="30" y="840"/>
                  </a:lnTo>
                  <a:lnTo>
                    <a:pt x="36" y="840"/>
                  </a:lnTo>
                  <a:lnTo>
                    <a:pt x="48" y="846"/>
                  </a:lnTo>
                  <a:lnTo>
                    <a:pt x="54" y="858"/>
                  </a:lnTo>
                  <a:lnTo>
                    <a:pt x="60" y="864"/>
                  </a:lnTo>
                  <a:lnTo>
                    <a:pt x="66" y="876"/>
                  </a:lnTo>
                  <a:lnTo>
                    <a:pt x="90" y="900"/>
                  </a:lnTo>
                  <a:lnTo>
                    <a:pt x="96" y="900"/>
                  </a:lnTo>
                  <a:lnTo>
                    <a:pt x="96" y="912"/>
                  </a:lnTo>
                  <a:lnTo>
                    <a:pt x="78" y="912"/>
                  </a:lnTo>
                  <a:lnTo>
                    <a:pt x="78" y="942"/>
                  </a:lnTo>
                  <a:lnTo>
                    <a:pt x="90" y="954"/>
                  </a:lnTo>
                  <a:lnTo>
                    <a:pt x="102" y="960"/>
                  </a:lnTo>
                  <a:lnTo>
                    <a:pt x="96" y="966"/>
                  </a:lnTo>
                  <a:lnTo>
                    <a:pt x="96" y="984"/>
                  </a:lnTo>
                  <a:lnTo>
                    <a:pt x="102" y="984"/>
                  </a:lnTo>
                  <a:lnTo>
                    <a:pt x="108" y="990"/>
                  </a:lnTo>
                  <a:lnTo>
                    <a:pt x="174" y="990"/>
                  </a:lnTo>
                  <a:lnTo>
                    <a:pt x="180" y="984"/>
                  </a:lnTo>
                  <a:lnTo>
                    <a:pt x="180" y="948"/>
                  </a:lnTo>
                  <a:lnTo>
                    <a:pt x="198" y="942"/>
                  </a:lnTo>
                  <a:lnTo>
                    <a:pt x="198" y="924"/>
                  </a:lnTo>
                  <a:lnTo>
                    <a:pt x="264" y="930"/>
                  </a:lnTo>
                  <a:lnTo>
                    <a:pt x="276" y="936"/>
                  </a:lnTo>
                  <a:lnTo>
                    <a:pt x="300" y="876"/>
                  </a:lnTo>
                  <a:lnTo>
                    <a:pt x="300" y="864"/>
                  </a:lnTo>
                  <a:lnTo>
                    <a:pt x="306" y="852"/>
                  </a:lnTo>
                  <a:lnTo>
                    <a:pt x="306" y="816"/>
                  </a:lnTo>
                  <a:lnTo>
                    <a:pt x="300" y="810"/>
                  </a:lnTo>
                  <a:lnTo>
                    <a:pt x="294" y="798"/>
                  </a:lnTo>
                  <a:lnTo>
                    <a:pt x="312" y="798"/>
                  </a:lnTo>
                  <a:lnTo>
                    <a:pt x="324" y="786"/>
                  </a:lnTo>
                  <a:lnTo>
                    <a:pt x="324" y="780"/>
                  </a:lnTo>
                  <a:lnTo>
                    <a:pt x="306" y="762"/>
                  </a:lnTo>
                  <a:lnTo>
                    <a:pt x="294" y="762"/>
                  </a:lnTo>
                  <a:lnTo>
                    <a:pt x="312" y="756"/>
                  </a:lnTo>
                  <a:lnTo>
                    <a:pt x="300" y="750"/>
                  </a:lnTo>
                  <a:lnTo>
                    <a:pt x="324" y="750"/>
                  </a:lnTo>
                  <a:lnTo>
                    <a:pt x="336" y="744"/>
                  </a:lnTo>
                  <a:lnTo>
                    <a:pt x="348" y="744"/>
                  </a:lnTo>
                  <a:lnTo>
                    <a:pt x="354" y="738"/>
                  </a:lnTo>
                  <a:lnTo>
                    <a:pt x="360" y="726"/>
                  </a:lnTo>
                  <a:lnTo>
                    <a:pt x="360" y="714"/>
                  </a:lnTo>
                  <a:lnTo>
                    <a:pt x="366" y="708"/>
                  </a:lnTo>
                  <a:lnTo>
                    <a:pt x="384" y="726"/>
                  </a:lnTo>
                  <a:lnTo>
                    <a:pt x="390" y="726"/>
                  </a:lnTo>
                  <a:lnTo>
                    <a:pt x="396" y="720"/>
                  </a:lnTo>
                  <a:lnTo>
                    <a:pt x="408" y="696"/>
                  </a:lnTo>
                  <a:lnTo>
                    <a:pt x="402" y="690"/>
                  </a:lnTo>
                  <a:lnTo>
                    <a:pt x="402" y="684"/>
                  </a:lnTo>
                  <a:lnTo>
                    <a:pt x="414" y="684"/>
                  </a:lnTo>
                  <a:lnTo>
                    <a:pt x="420" y="678"/>
                  </a:lnTo>
                  <a:lnTo>
                    <a:pt x="432" y="672"/>
                  </a:lnTo>
                  <a:lnTo>
                    <a:pt x="432" y="660"/>
                  </a:lnTo>
                  <a:lnTo>
                    <a:pt x="420" y="636"/>
                  </a:lnTo>
                  <a:lnTo>
                    <a:pt x="408" y="630"/>
                  </a:lnTo>
                  <a:lnTo>
                    <a:pt x="408" y="618"/>
                  </a:lnTo>
                  <a:lnTo>
                    <a:pt x="372" y="600"/>
                  </a:lnTo>
                  <a:lnTo>
                    <a:pt x="360" y="606"/>
                  </a:lnTo>
                  <a:lnTo>
                    <a:pt x="354" y="606"/>
                  </a:lnTo>
                  <a:lnTo>
                    <a:pt x="342" y="600"/>
                  </a:lnTo>
                  <a:lnTo>
                    <a:pt x="330" y="576"/>
                  </a:lnTo>
                  <a:lnTo>
                    <a:pt x="330" y="558"/>
                  </a:lnTo>
                  <a:lnTo>
                    <a:pt x="324" y="546"/>
                  </a:lnTo>
                  <a:lnTo>
                    <a:pt x="324" y="528"/>
                  </a:lnTo>
                  <a:lnTo>
                    <a:pt x="336" y="516"/>
                  </a:lnTo>
                  <a:lnTo>
                    <a:pt x="342" y="504"/>
                  </a:lnTo>
                  <a:lnTo>
                    <a:pt x="342" y="486"/>
                  </a:lnTo>
                  <a:lnTo>
                    <a:pt x="336" y="474"/>
                  </a:lnTo>
                  <a:lnTo>
                    <a:pt x="330" y="468"/>
                  </a:lnTo>
                  <a:lnTo>
                    <a:pt x="330" y="462"/>
                  </a:lnTo>
                  <a:lnTo>
                    <a:pt x="348" y="462"/>
                  </a:lnTo>
                  <a:lnTo>
                    <a:pt x="354" y="456"/>
                  </a:lnTo>
                  <a:lnTo>
                    <a:pt x="354" y="438"/>
                  </a:lnTo>
                  <a:lnTo>
                    <a:pt x="348" y="426"/>
                  </a:lnTo>
                  <a:lnTo>
                    <a:pt x="354" y="432"/>
                  </a:lnTo>
                  <a:lnTo>
                    <a:pt x="378" y="432"/>
                  </a:lnTo>
                  <a:lnTo>
                    <a:pt x="384" y="426"/>
                  </a:lnTo>
                  <a:lnTo>
                    <a:pt x="396" y="420"/>
                  </a:lnTo>
                  <a:lnTo>
                    <a:pt x="408" y="408"/>
                  </a:lnTo>
                  <a:lnTo>
                    <a:pt x="438" y="414"/>
                  </a:lnTo>
                  <a:lnTo>
                    <a:pt x="450" y="390"/>
                  </a:lnTo>
                  <a:lnTo>
                    <a:pt x="480" y="390"/>
                  </a:lnTo>
                  <a:lnTo>
                    <a:pt x="498" y="384"/>
                  </a:lnTo>
                  <a:lnTo>
                    <a:pt x="510" y="378"/>
                  </a:lnTo>
                  <a:lnTo>
                    <a:pt x="522" y="354"/>
                  </a:lnTo>
                  <a:lnTo>
                    <a:pt x="540" y="336"/>
                  </a:lnTo>
                  <a:lnTo>
                    <a:pt x="546" y="324"/>
                  </a:lnTo>
                  <a:lnTo>
                    <a:pt x="528" y="300"/>
                  </a:lnTo>
                  <a:lnTo>
                    <a:pt x="558" y="264"/>
                  </a:lnTo>
                  <a:lnTo>
                    <a:pt x="540" y="246"/>
                  </a:lnTo>
                  <a:lnTo>
                    <a:pt x="576" y="234"/>
                  </a:lnTo>
                  <a:lnTo>
                    <a:pt x="594" y="216"/>
                  </a:lnTo>
                  <a:lnTo>
                    <a:pt x="672" y="222"/>
                  </a:lnTo>
                  <a:lnTo>
                    <a:pt x="684" y="240"/>
                  </a:lnTo>
                  <a:lnTo>
                    <a:pt x="690" y="240"/>
                  </a:lnTo>
                  <a:lnTo>
                    <a:pt x="678" y="204"/>
                  </a:lnTo>
                  <a:close/>
                  <a:moveTo>
                    <a:pt x="390" y="828"/>
                  </a:moveTo>
                  <a:lnTo>
                    <a:pt x="390" y="840"/>
                  </a:lnTo>
                  <a:lnTo>
                    <a:pt x="396" y="852"/>
                  </a:lnTo>
                  <a:lnTo>
                    <a:pt x="396" y="864"/>
                  </a:lnTo>
                  <a:lnTo>
                    <a:pt x="402" y="870"/>
                  </a:lnTo>
                  <a:lnTo>
                    <a:pt x="402" y="876"/>
                  </a:lnTo>
                  <a:lnTo>
                    <a:pt x="414" y="852"/>
                  </a:lnTo>
                  <a:lnTo>
                    <a:pt x="426" y="852"/>
                  </a:lnTo>
                  <a:lnTo>
                    <a:pt x="432" y="846"/>
                  </a:lnTo>
                  <a:lnTo>
                    <a:pt x="438" y="834"/>
                  </a:lnTo>
                  <a:lnTo>
                    <a:pt x="438" y="822"/>
                  </a:lnTo>
                  <a:lnTo>
                    <a:pt x="432" y="816"/>
                  </a:lnTo>
                  <a:lnTo>
                    <a:pt x="450" y="798"/>
                  </a:lnTo>
                  <a:lnTo>
                    <a:pt x="444" y="798"/>
                  </a:lnTo>
                  <a:lnTo>
                    <a:pt x="438" y="804"/>
                  </a:lnTo>
                  <a:lnTo>
                    <a:pt x="420" y="804"/>
                  </a:lnTo>
                  <a:lnTo>
                    <a:pt x="408" y="810"/>
                  </a:lnTo>
                  <a:lnTo>
                    <a:pt x="390" y="828"/>
                  </a:lnTo>
                  <a:close/>
                  <a:moveTo>
                    <a:pt x="300" y="900"/>
                  </a:moveTo>
                  <a:lnTo>
                    <a:pt x="300" y="912"/>
                  </a:lnTo>
                  <a:lnTo>
                    <a:pt x="294" y="924"/>
                  </a:lnTo>
                  <a:lnTo>
                    <a:pt x="300" y="918"/>
                  </a:lnTo>
                  <a:lnTo>
                    <a:pt x="312" y="912"/>
                  </a:lnTo>
                  <a:lnTo>
                    <a:pt x="318" y="900"/>
                  </a:lnTo>
                  <a:lnTo>
                    <a:pt x="318" y="894"/>
                  </a:lnTo>
                  <a:lnTo>
                    <a:pt x="324" y="888"/>
                  </a:lnTo>
                  <a:lnTo>
                    <a:pt x="324" y="882"/>
                  </a:lnTo>
                  <a:lnTo>
                    <a:pt x="342" y="858"/>
                  </a:lnTo>
                  <a:lnTo>
                    <a:pt x="336" y="840"/>
                  </a:lnTo>
                  <a:lnTo>
                    <a:pt x="330" y="852"/>
                  </a:lnTo>
                  <a:lnTo>
                    <a:pt x="312" y="870"/>
                  </a:lnTo>
                  <a:lnTo>
                    <a:pt x="300" y="894"/>
                  </a:lnTo>
                  <a:lnTo>
                    <a:pt x="300" y="900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49" name="Saudi Arabien" descr="© INSCALE GmbH, 05.05.2010&#10;http://www.presentationload.com/">
              <a:extLst>
                <a:ext uri="{FF2B5EF4-FFF2-40B4-BE49-F238E27FC236}">
                  <a16:creationId xmlns:a16="http://schemas.microsoft.com/office/drawing/2014/main" id="{2900E2FA-BB8D-4FFB-B97F-D063D92D751F}"/>
                </a:ext>
              </a:extLst>
            </p:cNvPr>
            <p:cNvSpPr>
              <a:spLocks/>
            </p:cNvSpPr>
            <p:nvPr/>
          </p:nvSpPr>
          <p:spPr bwMode="gray">
            <a:xfrm>
              <a:off x="5087421" y="3222439"/>
              <a:ext cx="589577" cy="506472"/>
            </a:xfrm>
            <a:custGeom>
              <a:avLst/>
              <a:gdLst>
                <a:gd name="T0" fmla="*/ 2147483647 w 1488"/>
                <a:gd name="T1" fmla="*/ 2147483647 h 1278"/>
                <a:gd name="T2" fmla="*/ 2147483647 w 1488"/>
                <a:gd name="T3" fmla="*/ 2147483647 h 1278"/>
                <a:gd name="T4" fmla="*/ 2147483647 w 1488"/>
                <a:gd name="T5" fmla="*/ 2147483647 h 1278"/>
                <a:gd name="T6" fmla="*/ 2147483647 w 1488"/>
                <a:gd name="T7" fmla="*/ 2147483647 h 1278"/>
                <a:gd name="T8" fmla="*/ 2147483647 w 1488"/>
                <a:gd name="T9" fmla="*/ 2147483647 h 1278"/>
                <a:gd name="T10" fmla="*/ 2147483647 w 1488"/>
                <a:gd name="T11" fmla="*/ 2147483647 h 1278"/>
                <a:gd name="T12" fmla="*/ 2147483647 w 1488"/>
                <a:gd name="T13" fmla="*/ 2147483647 h 1278"/>
                <a:gd name="T14" fmla="*/ 2147483647 w 1488"/>
                <a:gd name="T15" fmla="*/ 2147483647 h 1278"/>
                <a:gd name="T16" fmla="*/ 2147483647 w 1488"/>
                <a:gd name="T17" fmla="*/ 2147483647 h 1278"/>
                <a:gd name="T18" fmla="*/ 2147483647 w 1488"/>
                <a:gd name="T19" fmla="*/ 2147483647 h 1278"/>
                <a:gd name="T20" fmla="*/ 2147483647 w 1488"/>
                <a:gd name="T21" fmla="*/ 2147483647 h 1278"/>
                <a:gd name="T22" fmla="*/ 2147483647 w 1488"/>
                <a:gd name="T23" fmla="*/ 2147483647 h 1278"/>
                <a:gd name="T24" fmla="*/ 2147483647 w 1488"/>
                <a:gd name="T25" fmla="*/ 2147483647 h 1278"/>
                <a:gd name="T26" fmla="*/ 2147483647 w 1488"/>
                <a:gd name="T27" fmla="*/ 2147483647 h 1278"/>
                <a:gd name="T28" fmla="*/ 2147483647 w 1488"/>
                <a:gd name="T29" fmla="*/ 2147483647 h 1278"/>
                <a:gd name="T30" fmla="*/ 2147483647 w 1488"/>
                <a:gd name="T31" fmla="*/ 2147483647 h 1278"/>
                <a:gd name="T32" fmla="*/ 2147483647 w 1488"/>
                <a:gd name="T33" fmla="*/ 2147483647 h 1278"/>
                <a:gd name="T34" fmla="*/ 2147483647 w 1488"/>
                <a:gd name="T35" fmla="*/ 2147483647 h 1278"/>
                <a:gd name="T36" fmla="*/ 2147483647 w 1488"/>
                <a:gd name="T37" fmla="*/ 2147483647 h 1278"/>
                <a:gd name="T38" fmla="*/ 2147483647 w 1488"/>
                <a:gd name="T39" fmla="*/ 0 h 1278"/>
                <a:gd name="T40" fmla="*/ 2147483647 w 1488"/>
                <a:gd name="T41" fmla="*/ 2147483647 h 1278"/>
                <a:gd name="T42" fmla="*/ 2147483647 w 1488"/>
                <a:gd name="T43" fmla="*/ 2147483647 h 1278"/>
                <a:gd name="T44" fmla="*/ 2147483647 w 1488"/>
                <a:gd name="T45" fmla="*/ 2147483647 h 1278"/>
                <a:gd name="T46" fmla="*/ 2147483647 w 1488"/>
                <a:gd name="T47" fmla="*/ 2147483647 h 1278"/>
                <a:gd name="T48" fmla="*/ 2147483647 w 1488"/>
                <a:gd name="T49" fmla="*/ 2147483647 h 1278"/>
                <a:gd name="T50" fmla="*/ 2147483647 w 1488"/>
                <a:gd name="T51" fmla="*/ 2147483647 h 1278"/>
                <a:gd name="T52" fmla="*/ 2147483647 w 1488"/>
                <a:gd name="T53" fmla="*/ 2147483647 h 1278"/>
                <a:gd name="T54" fmla="*/ 2147483647 w 1488"/>
                <a:gd name="T55" fmla="*/ 2147483647 h 1278"/>
                <a:gd name="T56" fmla="*/ 2147483647 w 1488"/>
                <a:gd name="T57" fmla="*/ 2147483647 h 1278"/>
                <a:gd name="T58" fmla="*/ 2147483647 w 1488"/>
                <a:gd name="T59" fmla="*/ 2147483647 h 1278"/>
                <a:gd name="T60" fmla="*/ 2147483647 w 1488"/>
                <a:gd name="T61" fmla="*/ 2147483647 h 1278"/>
                <a:gd name="T62" fmla="*/ 0 w 1488"/>
                <a:gd name="T63" fmla="*/ 2147483647 h 1278"/>
                <a:gd name="T64" fmla="*/ 2147483647 w 1488"/>
                <a:gd name="T65" fmla="*/ 2147483647 h 1278"/>
                <a:gd name="T66" fmla="*/ 2147483647 w 1488"/>
                <a:gd name="T67" fmla="*/ 2147483647 h 1278"/>
                <a:gd name="T68" fmla="*/ 2147483647 w 1488"/>
                <a:gd name="T69" fmla="*/ 2147483647 h 1278"/>
                <a:gd name="T70" fmla="*/ 2147483647 w 1488"/>
                <a:gd name="T71" fmla="*/ 2147483647 h 1278"/>
                <a:gd name="T72" fmla="*/ 2147483647 w 1488"/>
                <a:gd name="T73" fmla="*/ 2147483647 h 1278"/>
                <a:gd name="T74" fmla="*/ 2147483647 w 1488"/>
                <a:gd name="T75" fmla="*/ 2147483647 h 1278"/>
                <a:gd name="T76" fmla="*/ 2147483647 w 1488"/>
                <a:gd name="T77" fmla="*/ 2147483647 h 1278"/>
                <a:gd name="T78" fmla="*/ 2147483647 w 1488"/>
                <a:gd name="T79" fmla="*/ 2147483647 h 1278"/>
                <a:gd name="T80" fmla="*/ 2147483647 w 1488"/>
                <a:gd name="T81" fmla="*/ 2147483647 h 1278"/>
                <a:gd name="T82" fmla="*/ 2147483647 w 1488"/>
                <a:gd name="T83" fmla="*/ 2147483647 h 1278"/>
                <a:gd name="T84" fmla="*/ 2147483647 w 1488"/>
                <a:gd name="T85" fmla="*/ 2147483647 h 1278"/>
                <a:gd name="T86" fmla="*/ 2147483647 w 1488"/>
                <a:gd name="T87" fmla="*/ 2147483647 h 1278"/>
                <a:gd name="T88" fmla="*/ 2147483647 w 1488"/>
                <a:gd name="T89" fmla="*/ 2147483647 h 1278"/>
                <a:gd name="T90" fmla="*/ 2147483647 w 1488"/>
                <a:gd name="T91" fmla="*/ 2147483647 h 1278"/>
                <a:gd name="T92" fmla="*/ 2147483647 w 1488"/>
                <a:gd name="T93" fmla="*/ 2147483647 h 1278"/>
                <a:gd name="T94" fmla="*/ 2147483647 w 1488"/>
                <a:gd name="T95" fmla="*/ 2147483647 h 1278"/>
                <a:gd name="T96" fmla="*/ 2147483647 w 1488"/>
                <a:gd name="T97" fmla="*/ 2147483647 h 1278"/>
                <a:gd name="T98" fmla="*/ 2147483647 w 1488"/>
                <a:gd name="T99" fmla="*/ 2147483647 h 1278"/>
                <a:gd name="T100" fmla="*/ 2147483647 w 1488"/>
                <a:gd name="T101" fmla="*/ 2147483647 h 1278"/>
                <a:gd name="T102" fmla="*/ 2147483647 w 1488"/>
                <a:gd name="T103" fmla="*/ 2147483647 h 1278"/>
                <a:gd name="T104" fmla="*/ 2147483647 w 1488"/>
                <a:gd name="T105" fmla="*/ 2147483647 h 1278"/>
                <a:gd name="T106" fmla="*/ 2147483647 w 1488"/>
                <a:gd name="T107" fmla="*/ 2147483647 h 1278"/>
                <a:gd name="T108" fmla="*/ 2147483647 w 1488"/>
                <a:gd name="T109" fmla="*/ 2147483647 h 1278"/>
                <a:gd name="T110" fmla="*/ 2147483647 w 1488"/>
                <a:gd name="T111" fmla="*/ 2147483647 h 1278"/>
                <a:gd name="T112" fmla="*/ 2147483647 w 1488"/>
                <a:gd name="T113" fmla="*/ 2147483647 h 1278"/>
                <a:gd name="T114" fmla="*/ 2147483647 w 1488"/>
                <a:gd name="T115" fmla="*/ 2147483647 h 1278"/>
                <a:gd name="T116" fmla="*/ 2147483647 w 1488"/>
                <a:gd name="T117" fmla="*/ 2147483647 h 127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488"/>
                <a:gd name="T178" fmla="*/ 0 h 1278"/>
                <a:gd name="T179" fmla="*/ 1488 w 1488"/>
                <a:gd name="T180" fmla="*/ 1278 h 127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488" h="1278">
                  <a:moveTo>
                    <a:pt x="1464" y="792"/>
                  </a:moveTo>
                  <a:lnTo>
                    <a:pt x="1464" y="780"/>
                  </a:lnTo>
                  <a:lnTo>
                    <a:pt x="1458" y="774"/>
                  </a:lnTo>
                  <a:lnTo>
                    <a:pt x="1416" y="768"/>
                  </a:lnTo>
                  <a:lnTo>
                    <a:pt x="1320" y="756"/>
                  </a:lnTo>
                  <a:lnTo>
                    <a:pt x="1284" y="750"/>
                  </a:lnTo>
                  <a:lnTo>
                    <a:pt x="1266" y="750"/>
                  </a:lnTo>
                  <a:lnTo>
                    <a:pt x="1260" y="738"/>
                  </a:lnTo>
                  <a:lnTo>
                    <a:pt x="1248" y="732"/>
                  </a:lnTo>
                  <a:lnTo>
                    <a:pt x="1242" y="720"/>
                  </a:lnTo>
                  <a:lnTo>
                    <a:pt x="1218" y="696"/>
                  </a:lnTo>
                  <a:lnTo>
                    <a:pt x="1206" y="672"/>
                  </a:lnTo>
                  <a:lnTo>
                    <a:pt x="1188" y="654"/>
                  </a:lnTo>
                  <a:lnTo>
                    <a:pt x="1188" y="642"/>
                  </a:lnTo>
                  <a:lnTo>
                    <a:pt x="1182" y="636"/>
                  </a:lnTo>
                  <a:lnTo>
                    <a:pt x="1182" y="618"/>
                  </a:lnTo>
                  <a:lnTo>
                    <a:pt x="1176" y="624"/>
                  </a:lnTo>
                  <a:lnTo>
                    <a:pt x="1164" y="612"/>
                  </a:lnTo>
                  <a:lnTo>
                    <a:pt x="1146" y="612"/>
                  </a:lnTo>
                  <a:lnTo>
                    <a:pt x="1140" y="600"/>
                  </a:lnTo>
                  <a:lnTo>
                    <a:pt x="1134" y="594"/>
                  </a:lnTo>
                  <a:lnTo>
                    <a:pt x="1128" y="582"/>
                  </a:lnTo>
                  <a:lnTo>
                    <a:pt x="1122" y="564"/>
                  </a:lnTo>
                  <a:lnTo>
                    <a:pt x="1116" y="552"/>
                  </a:lnTo>
                  <a:lnTo>
                    <a:pt x="1116" y="540"/>
                  </a:lnTo>
                  <a:lnTo>
                    <a:pt x="1110" y="534"/>
                  </a:lnTo>
                  <a:lnTo>
                    <a:pt x="1098" y="528"/>
                  </a:lnTo>
                  <a:lnTo>
                    <a:pt x="1086" y="516"/>
                  </a:lnTo>
                  <a:lnTo>
                    <a:pt x="1074" y="510"/>
                  </a:lnTo>
                  <a:lnTo>
                    <a:pt x="1068" y="498"/>
                  </a:lnTo>
                  <a:lnTo>
                    <a:pt x="1068" y="462"/>
                  </a:lnTo>
                  <a:lnTo>
                    <a:pt x="1062" y="450"/>
                  </a:lnTo>
                  <a:lnTo>
                    <a:pt x="1062" y="438"/>
                  </a:lnTo>
                  <a:lnTo>
                    <a:pt x="1050" y="426"/>
                  </a:lnTo>
                  <a:lnTo>
                    <a:pt x="1002" y="402"/>
                  </a:lnTo>
                  <a:lnTo>
                    <a:pt x="996" y="396"/>
                  </a:lnTo>
                  <a:lnTo>
                    <a:pt x="990" y="384"/>
                  </a:lnTo>
                  <a:lnTo>
                    <a:pt x="990" y="360"/>
                  </a:lnTo>
                  <a:lnTo>
                    <a:pt x="972" y="342"/>
                  </a:lnTo>
                  <a:lnTo>
                    <a:pt x="966" y="330"/>
                  </a:lnTo>
                  <a:lnTo>
                    <a:pt x="960" y="324"/>
                  </a:lnTo>
                  <a:lnTo>
                    <a:pt x="960" y="300"/>
                  </a:lnTo>
                  <a:lnTo>
                    <a:pt x="954" y="300"/>
                  </a:lnTo>
                  <a:lnTo>
                    <a:pt x="948" y="294"/>
                  </a:lnTo>
                  <a:lnTo>
                    <a:pt x="882" y="294"/>
                  </a:lnTo>
                  <a:lnTo>
                    <a:pt x="876" y="288"/>
                  </a:lnTo>
                  <a:lnTo>
                    <a:pt x="876" y="252"/>
                  </a:lnTo>
                  <a:lnTo>
                    <a:pt x="852" y="246"/>
                  </a:lnTo>
                  <a:lnTo>
                    <a:pt x="804" y="246"/>
                  </a:lnTo>
                  <a:lnTo>
                    <a:pt x="750" y="240"/>
                  </a:lnTo>
                  <a:lnTo>
                    <a:pt x="684" y="240"/>
                  </a:lnTo>
                  <a:lnTo>
                    <a:pt x="492" y="96"/>
                  </a:lnTo>
                  <a:lnTo>
                    <a:pt x="480" y="90"/>
                  </a:lnTo>
                  <a:lnTo>
                    <a:pt x="474" y="84"/>
                  </a:lnTo>
                  <a:lnTo>
                    <a:pt x="426" y="60"/>
                  </a:lnTo>
                  <a:lnTo>
                    <a:pt x="414" y="48"/>
                  </a:lnTo>
                  <a:lnTo>
                    <a:pt x="402" y="42"/>
                  </a:lnTo>
                  <a:lnTo>
                    <a:pt x="372" y="12"/>
                  </a:lnTo>
                  <a:lnTo>
                    <a:pt x="306" y="12"/>
                  </a:lnTo>
                  <a:lnTo>
                    <a:pt x="294" y="0"/>
                  </a:lnTo>
                  <a:lnTo>
                    <a:pt x="288" y="6"/>
                  </a:lnTo>
                  <a:lnTo>
                    <a:pt x="276" y="12"/>
                  </a:lnTo>
                  <a:lnTo>
                    <a:pt x="270" y="12"/>
                  </a:lnTo>
                  <a:lnTo>
                    <a:pt x="264" y="18"/>
                  </a:lnTo>
                  <a:lnTo>
                    <a:pt x="252" y="24"/>
                  </a:lnTo>
                  <a:lnTo>
                    <a:pt x="210" y="24"/>
                  </a:lnTo>
                  <a:lnTo>
                    <a:pt x="198" y="48"/>
                  </a:lnTo>
                  <a:lnTo>
                    <a:pt x="132" y="48"/>
                  </a:lnTo>
                  <a:lnTo>
                    <a:pt x="120" y="54"/>
                  </a:lnTo>
                  <a:lnTo>
                    <a:pt x="108" y="54"/>
                  </a:lnTo>
                  <a:lnTo>
                    <a:pt x="108" y="60"/>
                  </a:lnTo>
                  <a:lnTo>
                    <a:pt x="132" y="60"/>
                  </a:lnTo>
                  <a:lnTo>
                    <a:pt x="144" y="66"/>
                  </a:lnTo>
                  <a:lnTo>
                    <a:pt x="156" y="66"/>
                  </a:lnTo>
                  <a:lnTo>
                    <a:pt x="180" y="90"/>
                  </a:lnTo>
                  <a:lnTo>
                    <a:pt x="192" y="114"/>
                  </a:lnTo>
                  <a:lnTo>
                    <a:pt x="198" y="120"/>
                  </a:lnTo>
                  <a:lnTo>
                    <a:pt x="198" y="132"/>
                  </a:lnTo>
                  <a:lnTo>
                    <a:pt x="192" y="138"/>
                  </a:lnTo>
                  <a:lnTo>
                    <a:pt x="192" y="150"/>
                  </a:lnTo>
                  <a:lnTo>
                    <a:pt x="186" y="156"/>
                  </a:lnTo>
                  <a:lnTo>
                    <a:pt x="180" y="168"/>
                  </a:lnTo>
                  <a:lnTo>
                    <a:pt x="174" y="174"/>
                  </a:lnTo>
                  <a:lnTo>
                    <a:pt x="162" y="180"/>
                  </a:lnTo>
                  <a:lnTo>
                    <a:pt x="150" y="180"/>
                  </a:lnTo>
                  <a:lnTo>
                    <a:pt x="138" y="186"/>
                  </a:lnTo>
                  <a:lnTo>
                    <a:pt x="132" y="186"/>
                  </a:lnTo>
                  <a:lnTo>
                    <a:pt x="120" y="198"/>
                  </a:lnTo>
                  <a:lnTo>
                    <a:pt x="120" y="210"/>
                  </a:lnTo>
                  <a:lnTo>
                    <a:pt x="108" y="234"/>
                  </a:lnTo>
                  <a:lnTo>
                    <a:pt x="96" y="246"/>
                  </a:lnTo>
                  <a:lnTo>
                    <a:pt x="60" y="246"/>
                  </a:lnTo>
                  <a:lnTo>
                    <a:pt x="36" y="234"/>
                  </a:lnTo>
                  <a:lnTo>
                    <a:pt x="6" y="234"/>
                  </a:lnTo>
                  <a:lnTo>
                    <a:pt x="6" y="264"/>
                  </a:lnTo>
                  <a:lnTo>
                    <a:pt x="0" y="306"/>
                  </a:lnTo>
                  <a:lnTo>
                    <a:pt x="0" y="348"/>
                  </a:lnTo>
                  <a:lnTo>
                    <a:pt x="6" y="372"/>
                  </a:lnTo>
                  <a:lnTo>
                    <a:pt x="24" y="378"/>
                  </a:lnTo>
                  <a:lnTo>
                    <a:pt x="36" y="390"/>
                  </a:lnTo>
                  <a:lnTo>
                    <a:pt x="54" y="390"/>
                  </a:lnTo>
                  <a:lnTo>
                    <a:pt x="72" y="408"/>
                  </a:lnTo>
                  <a:lnTo>
                    <a:pt x="90" y="438"/>
                  </a:lnTo>
                  <a:lnTo>
                    <a:pt x="102" y="474"/>
                  </a:lnTo>
                  <a:lnTo>
                    <a:pt x="120" y="504"/>
                  </a:lnTo>
                  <a:lnTo>
                    <a:pt x="132" y="516"/>
                  </a:lnTo>
                  <a:lnTo>
                    <a:pt x="150" y="528"/>
                  </a:lnTo>
                  <a:lnTo>
                    <a:pt x="162" y="540"/>
                  </a:lnTo>
                  <a:lnTo>
                    <a:pt x="174" y="558"/>
                  </a:lnTo>
                  <a:lnTo>
                    <a:pt x="180" y="570"/>
                  </a:lnTo>
                  <a:lnTo>
                    <a:pt x="186" y="594"/>
                  </a:lnTo>
                  <a:lnTo>
                    <a:pt x="192" y="612"/>
                  </a:lnTo>
                  <a:lnTo>
                    <a:pt x="198" y="636"/>
                  </a:lnTo>
                  <a:lnTo>
                    <a:pt x="210" y="648"/>
                  </a:lnTo>
                  <a:lnTo>
                    <a:pt x="234" y="660"/>
                  </a:lnTo>
                  <a:lnTo>
                    <a:pt x="264" y="660"/>
                  </a:lnTo>
                  <a:lnTo>
                    <a:pt x="282" y="666"/>
                  </a:lnTo>
                  <a:lnTo>
                    <a:pt x="294" y="678"/>
                  </a:lnTo>
                  <a:lnTo>
                    <a:pt x="312" y="708"/>
                  </a:lnTo>
                  <a:lnTo>
                    <a:pt x="330" y="756"/>
                  </a:lnTo>
                  <a:lnTo>
                    <a:pt x="336" y="804"/>
                  </a:lnTo>
                  <a:lnTo>
                    <a:pt x="342" y="840"/>
                  </a:lnTo>
                  <a:lnTo>
                    <a:pt x="348" y="870"/>
                  </a:lnTo>
                  <a:lnTo>
                    <a:pt x="366" y="906"/>
                  </a:lnTo>
                  <a:lnTo>
                    <a:pt x="384" y="924"/>
                  </a:lnTo>
                  <a:lnTo>
                    <a:pt x="390" y="936"/>
                  </a:lnTo>
                  <a:lnTo>
                    <a:pt x="414" y="936"/>
                  </a:lnTo>
                  <a:lnTo>
                    <a:pt x="438" y="948"/>
                  </a:lnTo>
                  <a:lnTo>
                    <a:pt x="456" y="972"/>
                  </a:lnTo>
                  <a:lnTo>
                    <a:pt x="480" y="1008"/>
                  </a:lnTo>
                  <a:lnTo>
                    <a:pt x="504" y="1056"/>
                  </a:lnTo>
                  <a:lnTo>
                    <a:pt x="552" y="1128"/>
                  </a:lnTo>
                  <a:lnTo>
                    <a:pt x="582" y="1170"/>
                  </a:lnTo>
                  <a:lnTo>
                    <a:pt x="606" y="1206"/>
                  </a:lnTo>
                  <a:lnTo>
                    <a:pt x="618" y="1236"/>
                  </a:lnTo>
                  <a:lnTo>
                    <a:pt x="618" y="1266"/>
                  </a:lnTo>
                  <a:lnTo>
                    <a:pt x="612" y="1278"/>
                  </a:lnTo>
                  <a:lnTo>
                    <a:pt x="624" y="1266"/>
                  </a:lnTo>
                  <a:lnTo>
                    <a:pt x="630" y="1254"/>
                  </a:lnTo>
                  <a:lnTo>
                    <a:pt x="636" y="1248"/>
                  </a:lnTo>
                  <a:lnTo>
                    <a:pt x="636" y="1200"/>
                  </a:lnTo>
                  <a:lnTo>
                    <a:pt x="642" y="1188"/>
                  </a:lnTo>
                  <a:lnTo>
                    <a:pt x="648" y="1182"/>
                  </a:lnTo>
                  <a:lnTo>
                    <a:pt x="654" y="1182"/>
                  </a:lnTo>
                  <a:lnTo>
                    <a:pt x="672" y="1200"/>
                  </a:lnTo>
                  <a:lnTo>
                    <a:pt x="696" y="1194"/>
                  </a:lnTo>
                  <a:lnTo>
                    <a:pt x="702" y="1188"/>
                  </a:lnTo>
                  <a:lnTo>
                    <a:pt x="792" y="1188"/>
                  </a:lnTo>
                  <a:lnTo>
                    <a:pt x="804" y="1194"/>
                  </a:lnTo>
                  <a:lnTo>
                    <a:pt x="810" y="1200"/>
                  </a:lnTo>
                  <a:lnTo>
                    <a:pt x="888" y="1200"/>
                  </a:lnTo>
                  <a:lnTo>
                    <a:pt x="894" y="1206"/>
                  </a:lnTo>
                  <a:lnTo>
                    <a:pt x="900" y="1218"/>
                  </a:lnTo>
                  <a:lnTo>
                    <a:pt x="912" y="1224"/>
                  </a:lnTo>
                  <a:lnTo>
                    <a:pt x="924" y="1224"/>
                  </a:lnTo>
                  <a:lnTo>
                    <a:pt x="930" y="1212"/>
                  </a:lnTo>
                  <a:lnTo>
                    <a:pt x="936" y="1206"/>
                  </a:lnTo>
                  <a:lnTo>
                    <a:pt x="936" y="1188"/>
                  </a:lnTo>
                  <a:lnTo>
                    <a:pt x="942" y="1176"/>
                  </a:lnTo>
                  <a:lnTo>
                    <a:pt x="948" y="1170"/>
                  </a:lnTo>
                  <a:lnTo>
                    <a:pt x="954" y="1158"/>
                  </a:lnTo>
                  <a:lnTo>
                    <a:pt x="966" y="1146"/>
                  </a:lnTo>
                  <a:lnTo>
                    <a:pt x="972" y="1134"/>
                  </a:lnTo>
                  <a:lnTo>
                    <a:pt x="990" y="1116"/>
                  </a:lnTo>
                  <a:lnTo>
                    <a:pt x="1020" y="1098"/>
                  </a:lnTo>
                  <a:lnTo>
                    <a:pt x="1050" y="1092"/>
                  </a:lnTo>
                  <a:lnTo>
                    <a:pt x="1068" y="1086"/>
                  </a:lnTo>
                  <a:lnTo>
                    <a:pt x="1092" y="1086"/>
                  </a:lnTo>
                  <a:lnTo>
                    <a:pt x="1140" y="1080"/>
                  </a:lnTo>
                  <a:lnTo>
                    <a:pt x="1188" y="1068"/>
                  </a:lnTo>
                  <a:lnTo>
                    <a:pt x="1230" y="1062"/>
                  </a:lnTo>
                  <a:lnTo>
                    <a:pt x="1248" y="1062"/>
                  </a:lnTo>
                  <a:lnTo>
                    <a:pt x="1452" y="990"/>
                  </a:lnTo>
                  <a:lnTo>
                    <a:pt x="1488" y="816"/>
                  </a:lnTo>
                  <a:lnTo>
                    <a:pt x="1482" y="810"/>
                  </a:lnTo>
                  <a:lnTo>
                    <a:pt x="1470" y="804"/>
                  </a:lnTo>
                  <a:lnTo>
                    <a:pt x="1464" y="798"/>
                  </a:lnTo>
                  <a:lnTo>
                    <a:pt x="1464" y="792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50" name="Sambia" descr="© INSCALE GmbH, 05.05.2010&#10;http://www.presentationload.com/">
              <a:extLst>
                <a:ext uri="{FF2B5EF4-FFF2-40B4-BE49-F238E27FC236}">
                  <a16:creationId xmlns:a16="http://schemas.microsoft.com/office/drawing/2014/main" id="{85969F88-B4D4-4D25-9D8C-48B59DAAC00E}"/>
                </a:ext>
              </a:extLst>
            </p:cNvPr>
            <p:cNvSpPr>
              <a:spLocks/>
            </p:cNvSpPr>
            <p:nvPr/>
          </p:nvSpPr>
          <p:spPr bwMode="gray">
            <a:xfrm>
              <a:off x="4748728" y="4512921"/>
              <a:ext cx="330852" cy="318309"/>
            </a:xfrm>
            <a:custGeom>
              <a:avLst/>
              <a:gdLst>
                <a:gd name="T0" fmla="*/ 2147483647 w 834"/>
                <a:gd name="T1" fmla="*/ 2147483647 h 798"/>
                <a:gd name="T2" fmla="*/ 2147483647 w 834"/>
                <a:gd name="T3" fmla="*/ 2147483647 h 798"/>
                <a:gd name="T4" fmla="*/ 2147483647 w 834"/>
                <a:gd name="T5" fmla="*/ 2147483647 h 798"/>
                <a:gd name="T6" fmla="*/ 2147483647 w 834"/>
                <a:gd name="T7" fmla="*/ 2147483647 h 798"/>
                <a:gd name="T8" fmla="*/ 2147483647 w 834"/>
                <a:gd name="T9" fmla="*/ 2147483647 h 798"/>
                <a:gd name="T10" fmla="*/ 2147483647 w 834"/>
                <a:gd name="T11" fmla="*/ 2147483647 h 798"/>
                <a:gd name="T12" fmla="*/ 2147483647 w 834"/>
                <a:gd name="T13" fmla="*/ 2147483647 h 798"/>
                <a:gd name="T14" fmla="*/ 2147483647 w 834"/>
                <a:gd name="T15" fmla="*/ 2147483647 h 798"/>
                <a:gd name="T16" fmla="*/ 2147483647 w 834"/>
                <a:gd name="T17" fmla="*/ 2147483647 h 798"/>
                <a:gd name="T18" fmla="*/ 2147483647 w 834"/>
                <a:gd name="T19" fmla="*/ 2147483647 h 798"/>
                <a:gd name="T20" fmla="*/ 2147483647 w 834"/>
                <a:gd name="T21" fmla="*/ 2147483647 h 798"/>
                <a:gd name="T22" fmla="*/ 2147483647 w 834"/>
                <a:gd name="T23" fmla="*/ 2147483647 h 798"/>
                <a:gd name="T24" fmla="*/ 2147483647 w 834"/>
                <a:gd name="T25" fmla="*/ 2147483647 h 798"/>
                <a:gd name="T26" fmla="*/ 2147483647 w 834"/>
                <a:gd name="T27" fmla="*/ 2147483647 h 798"/>
                <a:gd name="T28" fmla="*/ 2147483647 w 834"/>
                <a:gd name="T29" fmla="*/ 2147483647 h 798"/>
                <a:gd name="T30" fmla="*/ 2147483647 w 834"/>
                <a:gd name="T31" fmla="*/ 2147483647 h 798"/>
                <a:gd name="T32" fmla="*/ 2147483647 w 834"/>
                <a:gd name="T33" fmla="*/ 2147483647 h 798"/>
                <a:gd name="T34" fmla="*/ 2147483647 w 834"/>
                <a:gd name="T35" fmla="*/ 2147483647 h 798"/>
                <a:gd name="T36" fmla="*/ 2147483647 w 834"/>
                <a:gd name="T37" fmla="*/ 2147483647 h 798"/>
                <a:gd name="T38" fmla="*/ 2147483647 w 834"/>
                <a:gd name="T39" fmla="*/ 2147483647 h 798"/>
                <a:gd name="T40" fmla="*/ 2147483647 w 834"/>
                <a:gd name="T41" fmla="*/ 2147483647 h 798"/>
                <a:gd name="T42" fmla="*/ 2147483647 w 834"/>
                <a:gd name="T43" fmla="*/ 2147483647 h 798"/>
                <a:gd name="T44" fmla="*/ 2147483647 w 834"/>
                <a:gd name="T45" fmla="*/ 2147483647 h 798"/>
                <a:gd name="T46" fmla="*/ 2147483647 w 834"/>
                <a:gd name="T47" fmla="*/ 2147483647 h 798"/>
                <a:gd name="T48" fmla="*/ 2147483647 w 834"/>
                <a:gd name="T49" fmla="*/ 2147483647 h 798"/>
                <a:gd name="T50" fmla="*/ 2147483647 w 834"/>
                <a:gd name="T51" fmla="*/ 2147483647 h 798"/>
                <a:gd name="T52" fmla="*/ 2147483647 w 834"/>
                <a:gd name="T53" fmla="*/ 2147483647 h 798"/>
                <a:gd name="T54" fmla="*/ 2147483647 w 834"/>
                <a:gd name="T55" fmla="*/ 2147483647 h 798"/>
                <a:gd name="T56" fmla="*/ 2147483647 w 834"/>
                <a:gd name="T57" fmla="*/ 2147483647 h 798"/>
                <a:gd name="T58" fmla="*/ 2147483647 w 834"/>
                <a:gd name="T59" fmla="*/ 2147483647 h 798"/>
                <a:gd name="T60" fmla="*/ 2147483647 w 834"/>
                <a:gd name="T61" fmla="*/ 2147483647 h 798"/>
                <a:gd name="T62" fmla="*/ 2147483647 w 834"/>
                <a:gd name="T63" fmla="*/ 2147483647 h 798"/>
                <a:gd name="T64" fmla="*/ 2147483647 w 834"/>
                <a:gd name="T65" fmla="*/ 2147483647 h 798"/>
                <a:gd name="T66" fmla="*/ 2147483647 w 834"/>
                <a:gd name="T67" fmla="*/ 2147483647 h 798"/>
                <a:gd name="T68" fmla="*/ 2147483647 w 834"/>
                <a:gd name="T69" fmla="*/ 2147483647 h 798"/>
                <a:gd name="T70" fmla="*/ 2147483647 w 834"/>
                <a:gd name="T71" fmla="*/ 2147483647 h 798"/>
                <a:gd name="T72" fmla="*/ 2147483647 w 834"/>
                <a:gd name="T73" fmla="*/ 2147483647 h 798"/>
                <a:gd name="T74" fmla="*/ 2147483647 w 834"/>
                <a:gd name="T75" fmla="*/ 2147483647 h 798"/>
                <a:gd name="T76" fmla="*/ 2147483647 w 834"/>
                <a:gd name="T77" fmla="*/ 2147483647 h 798"/>
                <a:gd name="T78" fmla="*/ 2147483647 w 834"/>
                <a:gd name="T79" fmla="*/ 2147483647 h 798"/>
                <a:gd name="T80" fmla="*/ 2147483647 w 834"/>
                <a:gd name="T81" fmla="*/ 2147483647 h 798"/>
                <a:gd name="T82" fmla="*/ 2147483647 w 834"/>
                <a:gd name="T83" fmla="*/ 2147483647 h 798"/>
                <a:gd name="T84" fmla="*/ 2147483647 w 834"/>
                <a:gd name="T85" fmla="*/ 2147483647 h 798"/>
                <a:gd name="T86" fmla="*/ 2147483647 w 834"/>
                <a:gd name="T87" fmla="*/ 2147483647 h 798"/>
                <a:gd name="T88" fmla="*/ 2147483647 w 834"/>
                <a:gd name="T89" fmla="*/ 2147483647 h 798"/>
                <a:gd name="T90" fmla="*/ 2147483647 w 834"/>
                <a:gd name="T91" fmla="*/ 2147483647 h 798"/>
                <a:gd name="T92" fmla="*/ 2147483647 w 834"/>
                <a:gd name="T93" fmla="*/ 2147483647 h 798"/>
                <a:gd name="T94" fmla="*/ 2147483647 w 834"/>
                <a:gd name="T95" fmla="*/ 2147483647 h 798"/>
                <a:gd name="T96" fmla="*/ 2147483647 w 834"/>
                <a:gd name="T97" fmla="*/ 2147483647 h 798"/>
                <a:gd name="T98" fmla="*/ 2147483647 w 834"/>
                <a:gd name="T99" fmla="*/ 2147483647 h 798"/>
                <a:gd name="T100" fmla="*/ 2147483647 w 834"/>
                <a:gd name="T101" fmla="*/ 2147483647 h 798"/>
                <a:gd name="T102" fmla="*/ 2147483647 w 834"/>
                <a:gd name="T103" fmla="*/ 2147483647 h 79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834"/>
                <a:gd name="T157" fmla="*/ 0 h 798"/>
                <a:gd name="T158" fmla="*/ 834 w 834"/>
                <a:gd name="T159" fmla="*/ 798 h 798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834" h="798">
                  <a:moveTo>
                    <a:pt x="822" y="186"/>
                  </a:moveTo>
                  <a:lnTo>
                    <a:pt x="822" y="162"/>
                  </a:lnTo>
                  <a:lnTo>
                    <a:pt x="816" y="168"/>
                  </a:lnTo>
                  <a:lnTo>
                    <a:pt x="810" y="168"/>
                  </a:lnTo>
                  <a:lnTo>
                    <a:pt x="810" y="126"/>
                  </a:lnTo>
                  <a:lnTo>
                    <a:pt x="798" y="114"/>
                  </a:lnTo>
                  <a:lnTo>
                    <a:pt x="786" y="114"/>
                  </a:lnTo>
                  <a:lnTo>
                    <a:pt x="786" y="102"/>
                  </a:lnTo>
                  <a:lnTo>
                    <a:pt x="768" y="90"/>
                  </a:lnTo>
                  <a:lnTo>
                    <a:pt x="750" y="90"/>
                  </a:lnTo>
                  <a:lnTo>
                    <a:pt x="750" y="72"/>
                  </a:lnTo>
                  <a:lnTo>
                    <a:pt x="738" y="78"/>
                  </a:lnTo>
                  <a:lnTo>
                    <a:pt x="726" y="78"/>
                  </a:lnTo>
                  <a:lnTo>
                    <a:pt x="708" y="60"/>
                  </a:lnTo>
                  <a:lnTo>
                    <a:pt x="690" y="60"/>
                  </a:lnTo>
                  <a:lnTo>
                    <a:pt x="684" y="54"/>
                  </a:lnTo>
                  <a:lnTo>
                    <a:pt x="684" y="36"/>
                  </a:lnTo>
                  <a:lnTo>
                    <a:pt x="672" y="42"/>
                  </a:lnTo>
                  <a:lnTo>
                    <a:pt x="654" y="42"/>
                  </a:lnTo>
                  <a:lnTo>
                    <a:pt x="648" y="54"/>
                  </a:lnTo>
                  <a:lnTo>
                    <a:pt x="642" y="60"/>
                  </a:lnTo>
                  <a:lnTo>
                    <a:pt x="636" y="60"/>
                  </a:lnTo>
                  <a:lnTo>
                    <a:pt x="624" y="48"/>
                  </a:lnTo>
                  <a:lnTo>
                    <a:pt x="624" y="36"/>
                  </a:lnTo>
                  <a:lnTo>
                    <a:pt x="618" y="30"/>
                  </a:lnTo>
                  <a:lnTo>
                    <a:pt x="606" y="30"/>
                  </a:lnTo>
                  <a:lnTo>
                    <a:pt x="600" y="24"/>
                  </a:lnTo>
                  <a:lnTo>
                    <a:pt x="594" y="24"/>
                  </a:lnTo>
                  <a:lnTo>
                    <a:pt x="594" y="6"/>
                  </a:lnTo>
                  <a:lnTo>
                    <a:pt x="600" y="0"/>
                  </a:lnTo>
                  <a:lnTo>
                    <a:pt x="576" y="12"/>
                  </a:lnTo>
                  <a:lnTo>
                    <a:pt x="558" y="12"/>
                  </a:lnTo>
                  <a:lnTo>
                    <a:pt x="546" y="18"/>
                  </a:lnTo>
                  <a:lnTo>
                    <a:pt x="528" y="18"/>
                  </a:lnTo>
                  <a:lnTo>
                    <a:pt x="510" y="24"/>
                  </a:lnTo>
                  <a:lnTo>
                    <a:pt x="498" y="24"/>
                  </a:lnTo>
                  <a:lnTo>
                    <a:pt x="498" y="54"/>
                  </a:lnTo>
                  <a:lnTo>
                    <a:pt x="480" y="72"/>
                  </a:lnTo>
                  <a:lnTo>
                    <a:pt x="468" y="78"/>
                  </a:lnTo>
                  <a:lnTo>
                    <a:pt x="462" y="84"/>
                  </a:lnTo>
                  <a:lnTo>
                    <a:pt x="456" y="84"/>
                  </a:lnTo>
                  <a:lnTo>
                    <a:pt x="468" y="96"/>
                  </a:lnTo>
                  <a:lnTo>
                    <a:pt x="468" y="102"/>
                  </a:lnTo>
                  <a:lnTo>
                    <a:pt x="474" y="108"/>
                  </a:lnTo>
                  <a:lnTo>
                    <a:pt x="474" y="114"/>
                  </a:lnTo>
                  <a:lnTo>
                    <a:pt x="480" y="120"/>
                  </a:lnTo>
                  <a:lnTo>
                    <a:pt x="480" y="144"/>
                  </a:lnTo>
                  <a:lnTo>
                    <a:pt x="486" y="162"/>
                  </a:lnTo>
                  <a:lnTo>
                    <a:pt x="486" y="216"/>
                  </a:lnTo>
                  <a:lnTo>
                    <a:pt x="474" y="228"/>
                  </a:lnTo>
                  <a:lnTo>
                    <a:pt x="468" y="240"/>
                  </a:lnTo>
                  <a:lnTo>
                    <a:pt x="462" y="258"/>
                  </a:lnTo>
                  <a:lnTo>
                    <a:pt x="456" y="270"/>
                  </a:lnTo>
                  <a:lnTo>
                    <a:pt x="456" y="294"/>
                  </a:lnTo>
                  <a:lnTo>
                    <a:pt x="468" y="306"/>
                  </a:lnTo>
                  <a:lnTo>
                    <a:pt x="474" y="306"/>
                  </a:lnTo>
                  <a:lnTo>
                    <a:pt x="474" y="312"/>
                  </a:lnTo>
                  <a:lnTo>
                    <a:pt x="480" y="312"/>
                  </a:lnTo>
                  <a:lnTo>
                    <a:pt x="510" y="342"/>
                  </a:lnTo>
                  <a:lnTo>
                    <a:pt x="522" y="348"/>
                  </a:lnTo>
                  <a:lnTo>
                    <a:pt x="528" y="348"/>
                  </a:lnTo>
                  <a:lnTo>
                    <a:pt x="534" y="342"/>
                  </a:lnTo>
                  <a:lnTo>
                    <a:pt x="534" y="324"/>
                  </a:lnTo>
                  <a:lnTo>
                    <a:pt x="558" y="324"/>
                  </a:lnTo>
                  <a:lnTo>
                    <a:pt x="558" y="372"/>
                  </a:lnTo>
                  <a:lnTo>
                    <a:pt x="552" y="408"/>
                  </a:lnTo>
                  <a:lnTo>
                    <a:pt x="546" y="426"/>
                  </a:lnTo>
                  <a:lnTo>
                    <a:pt x="540" y="426"/>
                  </a:lnTo>
                  <a:lnTo>
                    <a:pt x="540" y="420"/>
                  </a:lnTo>
                  <a:lnTo>
                    <a:pt x="534" y="408"/>
                  </a:lnTo>
                  <a:lnTo>
                    <a:pt x="516" y="420"/>
                  </a:lnTo>
                  <a:lnTo>
                    <a:pt x="498" y="420"/>
                  </a:lnTo>
                  <a:lnTo>
                    <a:pt x="498" y="408"/>
                  </a:lnTo>
                  <a:lnTo>
                    <a:pt x="492" y="396"/>
                  </a:lnTo>
                  <a:lnTo>
                    <a:pt x="492" y="384"/>
                  </a:lnTo>
                  <a:lnTo>
                    <a:pt x="480" y="372"/>
                  </a:lnTo>
                  <a:lnTo>
                    <a:pt x="468" y="372"/>
                  </a:lnTo>
                  <a:lnTo>
                    <a:pt x="462" y="360"/>
                  </a:lnTo>
                  <a:lnTo>
                    <a:pt x="462" y="354"/>
                  </a:lnTo>
                  <a:lnTo>
                    <a:pt x="456" y="342"/>
                  </a:lnTo>
                  <a:lnTo>
                    <a:pt x="450" y="336"/>
                  </a:lnTo>
                  <a:lnTo>
                    <a:pt x="444" y="336"/>
                  </a:lnTo>
                  <a:lnTo>
                    <a:pt x="438" y="342"/>
                  </a:lnTo>
                  <a:lnTo>
                    <a:pt x="426" y="342"/>
                  </a:lnTo>
                  <a:lnTo>
                    <a:pt x="426" y="330"/>
                  </a:lnTo>
                  <a:lnTo>
                    <a:pt x="420" y="324"/>
                  </a:lnTo>
                  <a:lnTo>
                    <a:pt x="390" y="324"/>
                  </a:lnTo>
                  <a:lnTo>
                    <a:pt x="390" y="312"/>
                  </a:lnTo>
                  <a:lnTo>
                    <a:pt x="396" y="312"/>
                  </a:lnTo>
                  <a:lnTo>
                    <a:pt x="396" y="300"/>
                  </a:lnTo>
                  <a:lnTo>
                    <a:pt x="384" y="300"/>
                  </a:lnTo>
                  <a:lnTo>
                    <a:pt x="378" y="294"/>
                  </a:lnTo>
                  <a:lnTo>
                    <a:pt x="378" y="282"/>
                  </a:lnTo>
                  <a:lnTo>
                    <a:pt x="366" y="270"/>
                  </a:lnTo>
                  <a:lnTo>
                    <a:pt x="360" y="270"/>
                  </a:lnTo>
                  <a:lnTo>
                    <a:pt x="354" y="276"/>
                  </a:lnTo>
                  <a:lnTo>
                    <a:pt x="354" y="294"/>
                  </a:lnTo>
                  <a:lnTo>
                    <a:pt x="348" y="300"/>
                  </a:lnTo>
                  <a:lnTo>
                    <a:pt x="348" y="306"/>
                  </a:lnTo>
                  <a:lnTo>
                    <a:pt x="330" y="306"/>
                  </a:lnTo>
                  <a:lnTo>
                    <a:pt x="300" y="300"/>
                  </a:lnTo>
                  <a:lnTo>
                    <a:pt x="264" y="294"/>
                  </a:lnTo>
                  <a:lnTo>
                    <a:pt x="246" y="282"/>
                  </a:lnTo>
                  <a:lnTo>
                    <a:pt x="240" y="276"/>
                  </a:lnTo>
                  <a:lnTo>
                    <a:pt x="234" y="264"/>
                  </a:lnTo>
                  <a:lnTo>
                    <a:pt x="234" y="246"/>
                  </a:lnTo>
                  <a:lnTo>
                    <a:pt x="192" y="252"/>
                  </a:lnTo>
                  <a:lnTo>
                    <a:pt x="198" y="258"/>
                  </a:lnTo>
                  <a:lnTo>
                    <a:pt x="198" y="264"/>
                  </a:lnTo>
                  <a:lnTo>
                    <a:pt x="180" y="264"/>
                  </a:lnTo>
                  <a:lnTo>
                    <a:pt x="174" y="258"/>
                  </a:lnTo>
                  <a:lnTo>
                    <a:pt x="174" y="228"/>
                  </a:lnTo>
                  <a:lnTo>
                    <a:pt x="156" y="228"/>
                  </a:lnTo>
                  <a:lnTo>
                    <a:pt x="150" y="216"/>
                  </a:lnTo>
                  <a:lnTo>
                    <a:pt x="144" y="234"/>
                  </a:lnTo>
                  <a:lnTo>
                    <a:pt x="144" y="240"/>
                  </a:lnTo>
                  <a:lnTo>
                    <a:pt x="156" y="252"/>
                  </a:lnTo>
                  <a:lnTo>
                    <a:pt x="156" y="270"/>
                  </a:lnTo>
                  <a:lnTo>
                    <a:pt x="150" y="276"/>
                  </a:lnTo>
                  <a:lnTo>
                    <a:pt x="144" y="276"/>
                  </a:lnTo>
                  <a:lnTo>
                    <a:pt x="144" y="330"/>
                  </a:lnTo>
                  <a:lnTo>
                    <a:pt x="156" y="342"/>
                  </a:lnTo>
                  <a:lnTo>
                    <a:pt x="138" y="348"/>
                  </a:lnTo>
                  <a:lnTo>
                    <a:pt x="138" y="354"/>
                  </a:lnTo>
                  <a:lnTo>
                    <a:pt x="144" y="360"/>
                  </a:lnTo>
                  <a:lnTo>
                    <a:pt x="144" y="384"/>
                  </a:lnTo>
                  <a:lnTo>
                    <a:pt x="132" y="396"/>
                  </a:lnTo>
                  <a:lnTo>
                    <a:pt x="126" y="396"/>
                  </a:lnTo>
                  <a:lnTo>
                    <a:pt x="0" y="390"/>
                  </a:lnTo>
                  <a:lnTo>
                    <a:pt x="0" y="642"/>
                  </a:lnTo>
                  <a:lnTo>
                    <a:pt x="6" y="654"/>
                  </a:lnTo>
                  <a:lnTo>
                    <a:pt x="6" y="672"/>
                  </a:lnTo>
                  <a:lnTo>
                    <a:pt x="96" y="762"/>
                  </a:lnTo>
                  <a:lnTo>
                    <a:pt x="114" y="768"/>
                  </a:lnTo>
                  <a:lnTo>
                    <a:pt x="138" y="756"/>
                  </a:lnTo>
                  <a:lnTo>
                    <a:pt x="144" y="756"/>
                  </a:lnTo>
                  <a:lnTo>
                    <a:pt x="150" y="750"/>
                  </a:lnTo>
                  <a:lnTo>
                    <a:pt x="168" y="750"/>
                  </a:lnTo>
                  <a:lnTo>
                    <a:pt x="174" y="756"/>
                  </a:lnTo>
                  <a:lnTo>
                    <a:pt x="174" y="762"/>
                  </a:lnTo>
                  <a:lnTo>
                    <a:pt x="204" y="756"/>
                  </a:lnTo>
                  <a:lnTo>
                    <a:pt x="222" y="774"/>
                  </a:lnTo>
                  <a:lnTo>
                    <a:pt x="264" y="774"/>
                  </a:lnTo>
                  <a:lnTo>
                    <a:pt x="264" y="780"/>
                  </a:lnTo>
                  <a:lnTo>
                    <a:pt x="276" y="792"/>
                  </a:lnTo>
                  <a:lnTo>
                    <a:pt x="288" y="792"/>
                  </a:lnTo>
                  <a:lnTo>
                    <a:pt x="288" y="780"/>
                  </a:lnTo>
                  <a:lnTo>
                    <a:pt x="300" y="780"/>
                  </a:lnTo>
                  <a:lnTo>
                    <a:pt x="312" y="792"/>
                  </a:lnTo>
                  <a:lnTo>
                    <a:pt x="312" y="798"/>
                  </a:lnTo>
                  <a:lnTo>
                    <a:pt x="330" y="798"/>
                  </a:lnTo>
                  <a:lnTo>
                    <a:pt x="354" y="786"/>
                  </a:lnTo>
                  <a:lnTo>
                    <a:pt x="384" y="756"/>
                  </a:lnTo>
                  <a:lnTo>
                    <a:pt x="390" y="744"/>
                  </a:lnTo>
                  <a:lnTo>
                    <a:pt x="396" y="738"/>
                  </a:lnTo>
                  <a:lnTo>
                    <a:pt x="396" y="732"/>
                  </a:lnTo>
                  <a:lnTo>
                    <a:pt x="402" y="726"/>
                  </a:lnTo>
                  <a:lnTo>
                    <a:pt x="414" y="702"/>
                  </a:lnTo>
                  <a:lnTo>
                    <a:pt x="420" y="696"/>
                  </a:lnTo>
                  <a:lnTo>
                    <a:pt x="432" y="690"/>
                  </a:lnTo>
                  <a:lnTo>
                    <a:pt x="450" y="684"/>
                  </a:lnTo>
                  <a:lnTo>
                    <a:pt x="462" y="678"/>
                  </a:lnTo>
                  <a:lnTo>
                    <a:pt x="474" y="678"/>
                  </a:lnTo>
                  <a:lnTo>
                    <a:pt x="480" y="672"/>
                  </a:lnTo>
                  <a:lnTo>
                    <a:pt x="480" y="636"/>
                  </a:lnTo>
                  <a:lnTo>
                    <a:pt x="504" y="624"/>
                  </a:lnTo>
                  <a:lnTo>
                    <a:pt x="516" y="612"/>
                  </a:lnTo>
                  <a:lnTo>
                    <a:pt x="552" y="600"/>
                  </a:lnTo>
                  <a:lnTo>
                    <a:pt x="588" y="600"/>
                  </a:lnTo>
                  <a:lnTo>
                    <a:pt x="588" y="576"/>
                  </a:lnTo>
                  <a:lnTo>
                    <a:pt x="570" y="558"/>
                  </a:lnTo>
                  <a:lnTo>
                    <a:pt x="582" y="546"/>
                  </a:lnTo>
                  <a:lnTo>
                    <a:pt x="612" y="546"/>
                  </a:lnTo>
                  <a:lnTo>
                    <a:pt x="630" y="528"/>
                  </a:lnTo>
                  <a:lnTo>
                    <a:pt x="642" y="528"/>
                  </a:lnTo>
                  <a:lnTo>
                    <a:pt x="654" y="522"/>
                  </a:lnTo>
                  <a:lnTo>
                    <a:pt x="672" y="522"/>
                  </a:lnTo>
                  <a:lnTo>
                    <a:pt x="690" y="516"/>
                  </a:lnTo>
                  <a:lnTo>
                    <a:pt x="702" y="510"/>
                  </a:lnTo>
                  <a:lnTo>
                    <a:pt x="708" y="510"/>
                  </a:lnTo>
                  <a:lnTo>
                    <a:pt x="732" y="498"/>
                  </a:lnTo>
                  <a:lnTo>
                    <a:pt x="750" y="486"/>
                  </a:lnTo>
                  <a:lnTo>
                    <a:pt x="762" y="480"/>
                  </a:lnTo>
                  <a:lnTo>
                    <a:pt x="780" y="474"/>
                  </a:lnTo>
                  <a:lnTo>
                    <a:pt x="786" y="468"/>
                  </a:lnTo>
                  <a:lnTo>
                    <a:pt x="792" y="468"/>
                  </a:lnTo>
                  <a:lnTo>
                    <a:pt x="780" y="462"/>
                  </a:lnTo>
                  <a:lnTo>
                    <a:pt x="768" y="450"/>
                  </a:lnTo>
                  <a:lnTo>
                    <a:pt x="756" y="444"/>
                  </a:lnTo>
                  <a:lnTo>
                    <a:pt x="756" y="438"/>
                  </a:lnTo>
                  <a:lnTo>
                    <a:pt x="762" y="432"/>
                  </a:lnTo>
                  <a:lnTo>
                    <a:pt x="768" y="420"/>
                  </a:lnTo>
                  <a:lnTo>
                    <a:pt x="774" y="414"/>
                  </a:lnTo>
                  <a:lnTo>
                    <a:pt x="780" y="402"/>
                  </a:lnTo>
                  <a:lnTo>
                    <a:pt x="774" y="366"/>
                  </a:lnTo>
                  <a:lnTo>
                    <a:pt x="780" y="366"/>
                  </a:lnTo>
                  <a:lnTo>
                    <a:pt x="786" y="360"/>
                  </a:lnTo>
                  <a:lnTo>
                    <a:pt x="798" y="354"/>
                  </a:lnTo>
                  <a:lnTo>
                    <a:pt x="816" y="336"/>
                  </a:lnTo>
                  <a:lnTo>
                    <a:pt x="816" y="330"/>
                  </a:lnTo>
                  <a:lnTo>
                    <a:pt x="804" y="330"/>
                  </a:lnTo>
                  <a:lnTo>
                    <a:pt x="804" y="258"/>
                  </a:lnTo>
                  <a:lnTo>
                    <a:pt x="810" y="240"/>
                  </a:lnTo>
                  <a:lnTo>
                    <a:pt x="798" y="234"/>
                  </a:lnTo>
                  <a:lnTo>
                    <a:pt x="798" y="216"/>
                  </a:lnTo>
                  <a:lnTo>
                    <a:pt x="804" y="216"/>
                  </a:lnTo>
                  <a:lnTo>
                    <a:pt x="810" y="210"/>
                  </a:lnTo>
                  <a:lnTo>
                    <a:pt x="834" y="198"/>
                  </a:lnTo>
                  <a:lnTo>
                    <a:pt x="834" y="186"/>
                  </a:lnTo>
                  <a:lnTo>
                    <a:pt x="822" y="186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51" name="Rumänien" descr="© INSCALE GmbH, 05.05.2010&#10;http://www.presentationload.com/">
              <a:extLst>
                <a:ext uri="{FF2B5EF4-FFF2-40B4-BE49-F238E27FC236}">
                  <a16:creationId xmlns:a16="http://schemas.microsoft.com/office/drawing/2014/main" id="{537AE74C-8887-48A6-B46C-4B43D65E1FA8}"/>
                </a:ext>
              </a:extLst>
            </p:cNvPr>
            <p:cNvSpPr>
              <a:spLocks/>
            </p:cNvSpPr>
            <p:nvPr/>
          </p:nvSpPr>
          <p:spPr bwMode="gray">
            <a:xfrm>
              <a:off x="4668759" y="2711263"/>
              <a:ext cx="244612" cy="145827"/>
            </a:xfrm>
            <a:custGeom>
              <a:avLst/>
              <a:gdLst>
                <a:gd name="T0" fmla="*/ 2147483647 w 612"/>
                <a:gd name="T1" fmla="*/ 2147483647 h 366"/>
                <a:gd name="T2" fmla="*/ 2147483647 w 612"/>
                <a:gd name="T3" fmla="*/ 2147483647 h 366"/>
                <a:gd name="T4" fmla="*/ 2147483647 w 612"/>
                <a:gd name="T5" fmla="*/ 2147483647 h 366"/>
                <a:gd name="T6" fmla="*/ 2147483647 w 612"/>
                <a:gd name="T7" fmla="*/ 2147483647 h 366"/>
                <a:gd name="T8" fmla="*/ 2147483647 w 612"/>
                <a:gd name="T9" fmla="*/ 2147483647 h 366"/>
                <a:gd name="T10" fmla="*/ 2147483647 w 612"/>
                <a:gd name="T11" fmla="*/ 2147483647 h 366"/>
                <a:gd name="T12" fmla="*/ 2147483647 w 612"/>
                <a:gd name="T13" fmla="*/ 2147483647 h 366"/>
                <a:gd name="T14" fmla="*/ 2147483647 w 612"/>
                <a:gd name="T15" fmla="*/ 2147483647 h 366"/>
                <a:gd name="T16" fmla="*/ 2147483647 w 612"/>
                <a:gd name="T17" fmla="*/ 2147483647 h 366"/>
                <a:gd name="T18" fmla="*/ 2147483647 w 612"/>
                <a:gd name="T19" fmla="*/ 2147483647 h 366"/>
                <a:gd name="T20" fmla="*/ 2147483647 w 612"/>
                <a:gd name="T21" fmla="*/ 2147483647 h 366"/>
                <a:gd name="T22" fmla="*/ 2147483647 w 612"/>
                <a:gd name="T23" fmla="*/ 2147483647 h 366"/>
                <a:gd name="T24" fmla="*/ 2147483647 w 612"/>
                <a:gd name="T25" fmla="*/ 2147483647 h 366"/>
                <a:gd name="T26" fmla="*/ 2147483647 w 612"/>
                <a:gd name="T27" fmla="*/ 0 h 366"/>
                <a:gd name="T28" fmla="*/ 2147483647 w 612"/>
                <a:gd name="T29" fmla="*/ 2147483647 h 366"/>
                <a:gd name="T30" fmla="*/ 2147483647 w 612"/>
                <a:gd name="T31" fmla="*/ 2147483647 h 366"/>
                <a:gd name="T32" fmla="*/ 2147483647 w 612"/>
                <a:gd name="T33" fmla="*/ 2147483647 h 366"/>
                <a:gd name="T34" fmla="*/ 2147483647 w 612"/>
                <a:gd name="T35" fmla="*/ 2147483647 h 366"/>
                <a:gd name="T36" fmla="*/ 2147483647 w 612"/>
                <a:gd name="T37" fmla="*/ 2147483647 h 366"/>
                <a:gd name="T38" fmla="*/ 2147483647 w 612"/>
                <a:gd name="T39" fmla="*/ 2147483647 h 366"/>
                <a:gd name="T40" fmla="*/ 2147483647 w 612"/>
                <a:gd name="T41" fmla="*/ 2147483647 h 366"/>
                <a:gd name="T42" fmla="*/ 2147483647 w 612"/>
                <a:gd name="T43" fmla="*/ 2147483647 h 366"/>
                <a:gd name="T44" fmla="*/ 2147483647 w 612"/>
                <a:gd name="T45" fmla="*/ 2147483647 h 366"/>
                <a:gd name="T46" fmla="*/ 2147483647 w 612"/>
                <a:gd name="T47" fmla="*/ 2147483647 h 366"/>
                <a:gd name="T48" fmla="*/ 0 w 612"/>
                <a:gd name="T49" fmla="*/ 2147483647 h 366"/>
                <a:gd name="T50" fmla="*/ 2147483647 w 612"/>
                <a:gd name="T51" fmla="*/ 2147483647 h 366"/>
                <a:gd name="T52" fmla="*/ 2147483647 w 612"/>
                <a:gd name="T53" fmla="*/ 2147483647 h 366"/>
                <a:gd name="T54" fmla="*/ 2147483647 w 612"/>
                <a:gd name="T55" fmla="*/ 2147483647 h 366"/>
                <a:gd name="T56" fmla="*/ 2147483647 w 612"/>
                <a:gd name="T57" fmla="*/ 2147483647 h 366"/>
                <a:gd name="T58" fmla="*/ 2147483647 w 612"/>
                <a:gd name="T59" fmla="*/ 2147483647 h 366"/>
                <a:gd name="T60" fmla="*/ 2147483647 w 612"/>
                <a:gd name="T61" fmla="*/ 2147483647 h 366"/>
                <a:gd name="T62" fmla="*/ 2147483647 w 612"/>
                <a:gd name="T63" fmla="*/ 2147483647 h 366"/>
                <a:gd name="T64" fmla="*/ 2147483647 w 612"/>
                <a:gd name="T65" fmla="*/ 2147483647 h 366"/>
                <a:gd name="T66" fmla="*/ 2147483647 w 612"/>
                <a:gd name="T67" fmla="*/ 2147483647 h 366"/>
                <a:gd name="T68" fmla="*/ 2147483647 w 612"/>
                <a:gd name="T69" fmla="*/ 2147483647 h 366"/>
                <a:gd name="T70" fmla="*/ 2147483647 w 612"/>
                <a:gd name="T71" fmla="*/ 2147483647 h 366"/>
                <a:gd name="T72" fmla="*/ 2147483647 w 612"/>
                <a:gd name="T73" fmla="*/ 2147483647 h 366"/>
                <a:gd name="T74" fmla="*/ 2147483647 w 612"/>
                <a:gd name="T75" fmla="*/ 2147483647 h 366"/>
                <a:gd name="T76" fmla="*/ 2147483647 w 612"/>
                <a:gd name="T77" fmla="*/ 2147483647 h 366"/>
                <a:gd name="T78" fmla="*/ 2147483647 w 612"/>
                <a:gd name="T79" fmla="*/ 2147483647 h 366"/>
                <a:gd name="T80" fmla="*/ 2147483647 w 612"/>
                <a:gd name="T81" fmla="*/ 2147483647 h 366"/>
                <a:gd name="T82" fmla="*/ 2147483647 w 612"/>
                <a:gd name="T83" fmla="*/ 2147483647 h 366"/>
                <a:gd name="T84" fmla="*/ 2147483647 w 612"/>
                <a:gd name="T85" fmla="*/ 2147483647 h 36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612"/>
                <a:gd name="T130" fmla="*/ 0 h 366"/>
                <a:gd name="T131" fmla="*/ 612 w 612"/>
                <a:gd name="T132" fmla="*/ 366 h 36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612" h="366">
                  <a:moveTo>
                    <a:pt x="516" y="354"/>
                  </a:moveTo>
                  <a:lnTo>
                    <a:pt x="522" y="360"/>
                  </a:lnTo>
                  <a:lnTo>
                    <a:pt x="540" y="360"/>
                  </a:lnTo>
                  <a:lnTo>
                    <a:pt x="540" y="318"/>
                  </a:lnTo>
                  <a:lnTo>
                    <a:pt x="546" y="312"/>
                  </a:lnTo>
                  <a:lnTo>
                    <a:pt x="558" y="294"/>
                  </a:lnTo>
                  <a:lnTo>
                    <a:pt x="564" y="282"/>
                  </a:lnTo>
                  <a:lnTo>
                    <a:pt x="570" y="276"/>
                  </a:lnTo>
                  <a:lnTo>
                    <a:pt x="606" y="276"/>
                  </a:lnTo>
                  <a:lnTo>
                    <a:pt x="612" y="270"/>
                  </a:lnTo>
                  <a:lnTo>
                    <a:pt x="612" y="258"/>
                  </a:lnTo>
                  <a:lnTo>
                    <a:pt x="600" y="222"/>
                  </a:lnTo>
                  <a:lnTo>
                    <a:pt x="600" y="216"/>
                  </a:lnTo>
                  <a:lnTo>
                    <a:pt x="594" y="216"/>
                  </a:lnTo>
                  <a:lnTo>
                    <a:pt x="588" y="222"/>
                  </a:lnTo>
                  <a:lnTo>
                    <a:pt x="570" y="222"/>
                  </a:lnTo>
                  <a:lnTo>
                    <a:pt x="564" y="228"/>
                  </a:lnTo>
                  <a:lnTo>
                    <a:pt x="558" y="228"/>
                  </a:lnTo>
                  <a:lnTo>
                    <a:pt x="552" y="234"/>
                  </a:lnTo>
                  <a:lnTo>
                    <a:pt x="522" y="234"/>
                  </a:lnTo>
                  <a:lnTo>
                    <a:pt x="510" y="222"/>
                  </a:lnTo>
                  <a:lnTo>
                    <a:pt x="510" y="198"/>
                  </a:lnTo>
                  <a:lnTo>
                    <a:pt x="504" y="192"/>
                  </a:lnTo>
                  <a:lnTo>
                    <a:pt x="498" y="180"/>
                  </a:lnTo>
                  <a:lnTo>
                    <a:pt x="498" y="168"/>
                  </a:lnTo>
                  <a:lnTo>
                    <a:pt x="504" y="162"/>
                  </a:lnTo>
                  <a:lnTo>
                    <a:pt x="504" y="150"/>
                  </a:lnTo>
                  <a:lnTo>
                    <a:pt x="510" y="144"/>
                  </a:lnTo>
                  <a:lnTo>
                    <a:pt x="504" y="144"/>
                  </a:lnTo>
                  <a:lnTo>
                    <a:pt x="504" y="102"/>
                  </a:lnTo>
                  <a:lnTo>
                    <a:pt x="498" y="96"/>
                  </a:lnTo>
                  <a:lnTo>
                    <a:pt x="480" y="96"/>
                  </a:lnTo>
                  <a:lnTo>
                    <a:pt x="474" y="78"/>
                  </a:lnTo>
                  <a:lnTo>
                    <a:pt x="462" y="78"/>
                  </a:lnTo>
                  <a:lnTo>
                    <a:pt x="456" y="54"/>
                  </a:lnTo>
                  <a:lnTo>
                    <a:pt x="432" y="42"/>
                  </a:lnTo>
                  <a:lnTo>
                    <a:pt x="432" y="30"/>
                  </a:lnTo>
                  <a:lnTo>
                    <a:pt x="426" y="24"/>
                  </a:lnTo>
                  <a:lnTo>
                    <a:pt x="420" y="12"/>
                  </a:lnTo>
                  <a:lnTo>
                    <a:pt x="414" y="6"/>
                  </a:lnTo>
                  <a:lnTo>
                    <a:pt x="396" y="0"/>
                  </a:lnTo>
                  <a:lnTo>
                    <a:pt x="384" y="0"/>
                  </a:lnTo>
                  <a:lnTo>
                    <a:pt x="378" y="6"/>
                  </a:lnTo>
                  <a:lnTo>
                    <a:pt x="378" y="12"/>
                  </a:lnTo>
                  <a:lnTo>
                    <a:pt x="366" y="24"/>
                  </a:lnTo>
                  <a:lnTo>
                    <a:pt x="348" y="24"/>
                  </a:lnTo>
                  <a:lnTo>
                    <a:pt x="342" y="18"/>
                  </a:lnTo>
                  <a:lnTo>
                    <a:pt x="336" y="30"/>
                  </a:lnTo>
                  <a:lnTo>
                    <a:pt x="312" y="24"/>
                  </a:lnTo>
                  <a:lnTo>
                    <a:pt x="312" y="30"/>
                  </a:lnTo>
                  <a:lnTo>
                    <a:pt x="300" y="42"/>
                  </a:lnTo>
                  <a:lnTo>
                    <a:pt x="288" y="42"/>
                  </a:lnTo>
                  <a:lnTo>
                    <a:pt x="264" y="18"/>
                  </a:lnTo>
                  <a:lnTo>
                    <a:pt x="258" y="18"/>
                  </a:lnTo>
                  <a:lnTo>
                    <a:pt x="246" y="24"/>
                  </a:lnTo>
                  <a:lnTo>
                    <a:pt x="240" y="24"/>
                  </a:lnTo>
                  <a:lnTo>
                    <a:pt x="228" y="30"/>
                  </a:lnTo>
                  <a:lnTo>
                    <a:pt x="222" y="24"/>
                  </a:lnTo>
                  <a:lnTo>
                    <a:pt x="198" y="24"/>
                  </a:lnTo>
                  <a:lnTo>
                    <a:pt x="192" y="18"/>
                  </a:lnTo>
                  <a:lnTo>
                    <a:pt x="168" y="18"/>
                  </a:lnTo>
                  <a:lnTo>
                    <a:pt x="150" y="36"/>
                  </a:lnTo>
                  <a:lnTo>
                    <a:pt x="120" y="36"/>
                  </a:lnTo>
                  <a:lnTo>
                    <a:pt x="108" y="48"/>
                  </a:lnTo>
                  <a:lnTo>
                    <a:pt x="108" y="90"/>
                  </a:lnTo>
                  <a:lnTo>
                    <a:pt x="90" y="108"/>
                  </a:lnTo>
                  <a:lnTo>
                    <a:pt x="78" y="114"/>
                  </a:lnTo>
                  <a:lnTo>
                    <a:pt x="72" y="120"/>
                  </a:lnTo>
                  <a:lnTo>
                    <a:pt x="72" y="138"/>
                  </a:lnTo>
                  <a:lnTo>
                    <a:pt x="66" y="144"/>
                  </a:lnTo>
                  <a:lnTo>
                    <a:pt x="54" y="150"/>
                  </a:lnTo>
                  <a:lnTo>
                    <a:pt x="48" y="156"/>
                  </a:lnTo>
                  <a:lnTo>
                    <a:pt x="30" y="150"/>
                  </a:lnTo>
                  <a:lnTo>
                    <a:pt x="30" y="168"/>
                  </a:lnTo>
                  <a:lnTo>
                    <a:pt x="0" y="174"/>
                  </a:lnTo>
                  <a:lnTo>
                    <a:pt x="6" y="174"/>
                  </a:lnTo>
                  <a:lnTo>
                    <a:pt x="30" y="192"/>
                  </a:lnTo>
                  <a:lnTo>
                    <a:pt x="36" y="192"/>
                  </a:lnTo>
                  <a:lnTo>
                    <a:pt x="48" y="228"/>
                  </a:lnTo>
                  <a:lnTo>
                    <a:pt x="54" y="234"/>
                  </a:lnTo>
                  <a:lnTo>
                    <a:pt x="60" y="234"/>
                  </a:lnTo>
                  <a:lnTo>
                    <a:pt x="66" y="228"/>
                  </a:lnTo>
                  <a:lnTo>
                    <a:pt x="72" y="228"/>
                  </a:lnTo>
                  <a:lnTo>
                    <a:pt x="84" y="234"/>
                  </a:lnTo>
                  <a:lnTo>
                    <a:pt x="84" y="252"/>
                  </a:lnTo>
                  <a:lnTo>
                    <a:pt x="78" y="258"/>
                  </a:lnTo>
                  <a:lnTo>
                    <a:pt x="90" y="276"/>
                  </a:lnTo>
                  <a:lnTo>
                    <a:pt x="114" y="282"/>
                  </a:lnTo>
                  <a:lnTo>
                    <a:pt x="120" y="288"/>
                  </a:lnTo>
                  <a:lnTo>
                    <a:pt x="144" y="282"/>
                  </a:lnTo>
                  <a:lnTo>
                    <a:pt x="168" y="288"/>
                  </a:lnTo>
                  <a:lnTo>
                    <a:pt x="162" y="294"/>
                  </a:lnTo>
                  <a:lnTo>
                    <a:pt x="156" y="306"/>
                  </a:lnTo>
                  <a:lnTo>
                    <a:pt x="162" y="312"/>
                  </a:lnTo>
                  <a:lnTo>
                    <a:pt x="162" y="324"/>
                  </a:lnTo>
                  <a:lnTo>
                    <a:pt x="186" y="324"/>
                  </a:lnTo>
                  <a:lnTo>
                    <a:pt x="192" y="330"/>
                  </a:lnTo>
                  <a:lnTo>
                    <a:pt x="186" y="336"/>
                  </a:lnTo>
                  <a:lnTo>
                    <a:pt x="186" y="342"/>
                  </a:lnTo>
                  <a:lnTo>
                    <a:pt x="180" y="348"/>
                  </a:lnTo>
                  <a:lnTo>
                    <a:pt x="186" y="354"/>
                  </a:lnTo>
                  <a:lnTo>
                    <a:pt x="204" y="354"/>
                  </a:lnTo>
                  <a:lnTo>
                    <a:pt x="216" y="342"/>
                  </a:lnTo>
                  <a:lnTo>
                    <a:pt x="240" y="354"/>
                  </a:lnTo>
                  <a:lnTo>
                    <a:pt x="252" y="354"/>
                  </a:lnTo>
                  <a:lnTo>
                    <a:pt x="258" y="360"/>
                  </a:lnTo>
                  <a:lnTo>
                    <a:pt x="282" y="360"/>
                  </a:lnTo>
                  <a:lnTo>
                    <a:pt x="288" y="354"/>
                  </a:lnTo>
                  <a:lnTo>
                    <a:pt x="288" y="348"/>
                  </a:lnTo>
                  <a:lnTo>
                    <a:pt x="306" y="354"/>
                  </a:lnTo>
                  <a:lnTo>
                    <a:pt x="330" y="354"/>
                  </a:lnTo>
                  <a:lnTo>
                    <a:pt x="336" y="360"/>
                  </a:lnTo>
                  <a:lnTo>
                    <a:pt x="348" y="366"/>
                  </a:lnTo>
                  <a:lnTo>
                    <a:pt x="366" y="366"/>
                  </a:lnTo>
                  <a:lnTo>
                    <a:pt x="372" y="360"/>
                  </a:lnTo>
                  <a:lnTo>
                    <a:pt x="372" y="348"/>
                  </a:lnTo>
                  <a:lnTo>
                    <a:pt x="378" y="342"/>
                  </a:lnTo>
                  <a:lnTo>
                    <a:pt x="384" y="342"/>
                  </a:lnTo>
                  <a:lnTo>
                    <a:pt x="396" y="336"/>
                  </a:lnTo>
                  <a:lnTo>
                    <a:pt x="402" y="336"/>
                  </a:lnTo>
                  <a:lnTo>
                    <a:pt x="402" y="330"/>
                  </a:lnTo>
                  <a:lnTo>
                    <a:pt x="432" y="336"/>
                  </a:lnTo>
                  <a:lnTo>
                    <a:pt x="432" y="324"/>
                  </a:lnTo>
                  <a:lnTo>
                    <a:pt x="438" y="324"/>
                  </a:lnTo>
                  <a:lnTo>
                    <a:pt x="450" y="330"/>
                  </a:lnTo>
                  <a:lnTo>
                    <a:pt x="462" y="330"/>
                  </a:lnTo>
                  <a:lnTo>
                    <a:pt x="474" y="336"/>
                  </a:lnTo>
                  <a:lnTo>
                    <a:pt x="498" y="336"/>
                  </a:lnTo>
                  <a:lnTo>
                    <a:pt x="516" y="354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52" name="Ruanda" descr="© INSCALE GmbH, 05.05.2010&#10;http://www.presentationload.com/">
              <a:extLst>
                <a:ext uri="{FF2B5EF4-FFF2-40B4-BE49-F238E27FC236}">
                  <a16:creationId xmlns:a16="http://schemas.microsoft.com/office/drawing/2014/main" id="{580382FE-4353-4BF1-B3D1-C4D038764EEA}"/>
                </a:ext>
              </a:extLst>
            </p:cNvPr>
            <p:cNvSpPr>
              <a:spLocks/>
            </p:cNvSpPr>
            <p:nvPr/>
          </p:nvSpPr>
          <p:spPr bwMode="gray">
            <a:xfrm>
              <a:off x="4943162" y="4285558"/>
              <a:ext cx="59585" cy="58017"/>
            </a:xfrm>
            <a:custGeom>
              <a:avLst/>
              <a:gdLst>
                <a:gd name="T0" fmla="*/ 2147483647 w 150"/>
                <a:gd name="T1" fmla="*/ 2147483647 h 150"/>
                <a:gd name="T2" fmla="*/ 2147483647 w 150"/>
                <a:gd name="T3" fmla="*/ 2147483647 h 150"/>
                <a:gd name="T4" fmla="*/ 2147483647 w 150"/>
                <a:gd name="T5" fmla="*/ 2147483647 h 150"/>
                <a:gd name="T6" fmla="*/ 2147483647 w 150"/>
                <a:gd name="T7" fmla="*/ 2147483647 h 150"/>
                <a:gd name="T8" fmla="*/ 2147483647 w 150"/>
                <a:gd name="T9" fmla="*/ 2147483647 h 150"/>
                <a:gd name="T10" fmla="*/ 2147483647 w 150"/>
                <a:gd name="T11" fmla="*/ 2147483647 h 150"/>
                <a:gd name="T12" fmla="*/ 2147483647 w 150"/>
                <a:gd name="T13" fmla="*/ 2147483647 h 150"/>
                <a:gd name="T14" fmla="*/ 2147483647 w 150"/>
                <a:gd name="T15" fmla="*/ 2147483647 h 150"/>
                <a:gd name="T16" fmla="*/ 2147483647 w 150"/>
                <a:gd name="T17" fmla="*/ 2147483647 h 150"/>
                <a:gd name="T18" fmla="*/ 2147483647 w 150"/>
                <a:gd name="T19" fmla="*/ 2147483647 h 150"/>
                <a:gd name="T20" fmla="*/ 2147483647 w 150"/>
                <a:gd name="T21" fmla="*/ 2147483647 h 150"/>
                <a:gd name="T22" fmla="*/ 2147483647 w 150"/>
                <a:gd name="T23" fmla="*/ 2147483647 h 150"/>
                <a:gd name="T24" fmla="*/ 2147483647 w 150"/>
                <a:gd name="T25" fmla="*/ 2147483647 h 150"/>
                <a:gd name="T26" fmla="*/ 2147483647 w 150"/>
                <a:gd name="T27" fmla="*/ 0 h 150"/>
                <a:gd name="T28" fmla="*/ 2147483647 w 150"/>
                <a:gd name="T29" fmla="*/ 2147483647 h 150"/>
                <a:gd name="T30" fmla="*/ 2147483647 w 150"/>
                <a:gd name="T31" fmla="*/ 2147483647 h 150"/>
                <a:gd name="T32" fmla="*/ 2147483647 w 150"/>
                <a:gd name="T33" fmla="*/ 2147483647 h 150"/>
                <a:gd name="T34" fmla="*/ 2147483647 w 150"/>
                <a:gd name="T35" fmla="*/ 2147483647 h 150"/>
                <a:gd name="T36" fmla="*/ 2147483647 w 150"/>
                <a:gd name="T37" fmla="*/ 2147483647 h 150"/>
                <a:gd name="T38" fmla="*/ 2147483647 w 150"/>
                <a:gd name="T39" fmla="*/ 2147483647 h 150"/>
                <a:gd name="T40" fmla="*/ 2147483647 w 150"/>
                <a:gd name="T41" fmla="*/ 2147483647 h 150"/>
                <a:gd name="T42" fmla="*/ 2147483647 w 150"/>
                <a:gd name="T43" fmla="*/ 2147483647 h 150"/>
                <a:gd name="T44" fmla="*/ 2147483647 w 150"/>
                <a:gd name="T45" fmla="*/ 2147483647 h 150"/>
                <a:gd name="T46" fmla="*/ 2147483647 w 150"/>
                <a:gd name="T47" fmla="*/ 2147483647 h 150"/>
                <a:gd name="T48" fmla="*/ 2147483647 w 150"/>
                <a:gd name="T49" fmla="*/ 2147483647 h 150"/>
                <a:gd name="T50" fmla="*/ 2147483647 w 150"/>
                <a:gd name="T51" fmla="*/ 2147483647 h 150"/>
                <a:gd name="T52" fmla="*/ 2147483647 w 150"/>
                <a:gd name="T53" fmla="*/ 2147483647 h 150"/>
                <a:gd name="T54" fmla="*/ 2147483647 w 150"/>
                <a:gd name="T55" fmla="*/ 2147483647 h 150"/>
                <a:gd name="T56" fmla="*/ 2147483647 w 150"/>
                <a:gd name="T57" fmla="*/ 2147483647 h 150"/>
                <a:gd name="T58" fmla="*/ 2147483647 w 150"/>
                <a:gd name="T59" fmla="*/ 2147483647 h 150"/>
                <a:gd name="T60" fmla="*/ 0 w 150"/>
                <a:gd name="T61" fmla="*/ 2147483647 h 150"/>
                <a:gd name="T62" fmla="*/ 0 w 150"/>
                <a:gd name="T63" fmla="*/ 2147483647 h 150"/>
                <a:gd name="T64" fmla="*/ 2147483647 w 150"/>
                <a:gd name="T65" fmla="*/ 2147483647 h 150"/>
                <a:gd name="T66" fmla="*/ 2147483647 w 150"/>
                <a:gd name="T67" fmla="*/ 2147483647 h 150"/>
                <a:gd name="T68" fmla="*/ 2147483647 w 150"/>
                <a:gd name="T69" fmla="*/ 2147483647 h 150"/>
                <a:gd name="T70" fmla="*/ 2147483647 w 150"/>
                <a:gd name="T71" fmla="*/ 2147483647 h 150"/>
                <a:gd name="T72" fmla="*/ 2147483647 w 150"/>
                <a:gd name="T73" fmla="*/ 2147483647 h 15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50"/>
                <a:gd name="T112" fmla="*/ 0 h 150"/>
                <a:gd name="T113" fmla="*/ 150 w 150"/>
                <a:gd name="T114" fmla="*/ 150 h 150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50" h="150">
                  <a:moveTo>
                    <a:pt x="48" y="150"/>
                  </a:moveTo>
                  <a:lnTo>
                    <a:pt x="54" y="150"/>
                  </a:lnTo>
                  <a:lnTo>
                    <a:pt x="60" y="144"/>
                  </a:lnTo>
                  <a:lnTo>
                    <a:pt x="72" y="138"/>
                  </a:lnTo>
                  <a:lnTo>
                    <a:pt x="78" y="114"/>
                  </a:lnTo>
                  <a:lnTo>
                    <a:pt x="138" y="114"/>
                  </a:lnTo>
                  <a:lnTo>
                    <a:pt x="150" y="102"/>
                  </a:lnTo>
                  <a:lnTo>
                    <a:pt x="150" y="72"/>
                  </a:lnTo>
                  <a:lnTo>
                    <a:pt x="144" y="66"/>
                  </a:lnTo>
                  <a:lnTo>
                    <a:pt x="144" y="48"/>
                  </a:lnTo>
                  <a:lnTo>
                    <a:pt x="138" y="42"/>
                  </a:lnTo>
                  <a:lnTo>
                    <a:pt x="132" y="30"/>
                  </a:lnTo>
                  <a:lnTo>
                    <a:pt x="126" y="24"/>
                  </a:lnTo>
                  <a:lnTo>
                    <a:pt x="132" y="0"/>
                  </a:lnTo>
                  <a:lnTo>
                    <a:pt x="108" y="6"/>
                  </a:lnTo>
                  <a:lnTo>
                    <a:pt x="108" y="12"/>
                  </a:lnTo>
                  <a:lnTo>
                    <a:pt x="102" y="18"/>
                  </a:lnTo>
                  <a:lnTo>
                    <a:pt x="90" y="42"/>
                  </a:lnTo>
                  <a:lnTo>
                    <a:pt x="84" y="42"/>
                  </a:lnTo>
                  <a:lnTo>
                    <a:pt x="72" y="30"/>
                  </a:lnTo>
                  <a:lnTo>
                    <a:pt x="54" y="30"/>
                  </a:lnTo>
                  <a:lnTo>
                    <a:pt x="48" y="36"/>
                  </a:lnTo>
                  <a:lnTo>
                    <a:pt x="24" y="48"/>
                  </a:lnTo>
                  <a:lnTo>
                    <a:pt x="18" y="54"/>
                  </a:lnTo>
                  <a:lnTo>
                    <a:pt x="18" y="60"/>
                  </a:lnTo>
                  <a:lnTo>
                    <a:pt x="24" y="72"/>
                  </a:lnTo>
                  <a:lnTo>
                    <a:pt x="30" y="78"/>
                  </a:lnTo>
                  <a:lnTo>
                    <a:pt x="30" y="90"/>
                  </a:lnTo>
                  <a:lnTo>
                    <a:pt x="18" y="102"/>
                  </a:lnTo>
                  <a:lnTo>
                    <a:pt x="6" y="108"/>
                  </a:lnTo>
                  <a:lnTo>
                    <a:pt x="0" y="120"/>
                  </a:lnTo>
                  <a:lnTo>
                    <a:pt x="0" y="126"/>
                  </a:lnTo>
                  <a:lnTo>
                    <a:pt x="6" y="132"/>
                  </a:lnTo>
                  <a:lnTo>
                    <a:pt x="30" y="132"/>
                  </a:lnTo>
                  <a:lnTo>
                    <a:pt x="36" y="144"/>
                  </a:lnTo>
                  <a:lnTo>
                    <a:pt x="42" y="150"/>
                  </a:lnTo>
                  <a:lnTo>
                    <a:pt x="48" y="150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53" name="Russland (Urup,Simushir)" descr="© INSCALE GmbH, 05.05.2010&#10;http://www.presentationload.com/">
              <a:extLst>
                <a:ext uri="{FF2B5EF4-FFF2-40B4-BE49-F238E27FC236}">
                  <a16:creationId xmlns:a16="http://schemas.microsoft.com/office/drawing/2014/main" id="{B6AD63CF-FA14-4E4F-AD2E-79C68C165F21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7872229" y="2375706"/>
              <a:ext cx="120737" cy="476679"/>
            </a:xfrm>
            <a:custGeom>
              <a:avLst/>
              <a:gdLst>
                <a:gd name="T0" fmla="*/ 0 w 300"/>
                <a:gd name="T1" fmla="*/ 2147483647 h 1194"/>
                <a:gd name="T2" fmla="*/ 2147483647 w 300"/>
                <a:gd name="T3" fmla="*/ 2147483647 h 1194"/>
                <a:gd name="T4" fmla="*/ 2147483647 w 300"/>
                <a:gd name="T5" fmla="*/ 2147483647 h 1194"/>
                <a:gd name="T6" fmla="*/ 2147483647 w 300"/>
                <a:gd name="T7" fmla="*/ 2147483647 h 1194"/>
                <a:gd name="T8" fmla="*/ 0 w 300"/>
                <a:gd name="T9" fmla="*/ 2147483647 h 1194"/>
                <a:gd name="T10" fmla="*/ 2147483647 w 300"/>
                <a:gd name="T11" fmla="*/ 2147483647 h 1194"/>
                <a:gd name="T12" fmla="*/ 2147483647 w 300"/>
                <a:gd name="T13" fmla="*/ 2147483647 h 1194"/>
                <a:gd name="T14" fmla="*/ 2147483647 w 300"/>
                <a:gd name="T15" fmla="*/ 2147483647 h 1194"/>
                <a:gd name="T16" fmla="*/ 2147483647 w 300"/>
                <a:gd name="T17" fmla="*/ 2147483647 h 1194"/>
                <a:gd name="T18" fmla="*/ 2147483647 w 300"/>
                <a:gd name="T19" fmla="*/ 2147483647 h 1194"/>
                <a:gd name="T20" fmla="*/ 2147483647 w 300"/>
                <a:gd name="T21" fmla="*/ 2147483647 h 1194"/>
                <a:gd name="T22" fmla="*/ 2147483647 w 300"/>
                <a:gd name="T23" fmla="*/ 2147483647 h 1194"/>
                <a:gd name="T24" fmla="*/ 2147483647 w 300"/>
                <a:gd name="T25" fmla="*/ 2147483647 h 1194"/>
                <a:gd name="T26" fmla="*/ 2147483647 w 300"/>
                <a:gd name="T27" fmla="*/ 2147483647 h 1194"/>
                <a:gd name="T28" fmla="*/ 2147483647 w 300"/>
                <a:gd name="T29" fmla="*/ 2147483647 h 1194"/>
                <a:gd name="T30" fmla="*/ 2147483647 w 300"/>
                <a:gd name="T31" fmla="*/ 2147483647 h 1194"/>
                <a:gd name="T32" fmla="*/ 2147483647 w 300"/>
                <a:gd name="T33" fmla="*/ 2147483647 h 1194"/>
                <a:gd name="T34" fmla="*/ 2147483647 w 300"/>
                <a:gd name="T35" fmla="*/ 2147483647 h 1194"/>
                <a:gd name="T36" fmla="*/ 2147483647 w 300"/>
                <a:gd name="T37" fmla="*/ 2147483647 h 1194"/>
                <a:gd name="T38" fmla="*/ 2147483647 w 300"/>
                <a:gd name="T39" fmla="*/ 2147483647 h 1194"/>
                <a:gd name="T40" fmla="*/ 2147483647 w 300"/>
                <a:gd name="T41" fmla="*/ 2147483647 h 1194"/>
                <a:gd name="T42" fmla="*/ 2147483647 w 300"/>
                <a:gd name="T43" fmla="*/ 2147483647 h 1194"/>
                <a:gd name="T44" fmla="*/ 2147483647 w 300"/>
                <a:gd name="T45" fmla="*/ 2147483647 h 1194"/>
                <a:gd name="T46" fmla="*/ 2147483647 w 300"/>
                <a:gd name="T47" fmla="*/ 2147483647 h 1194"/>
                <a:gd name="T48" fmla="*/ 2147483647 w 300"/>
                <a:gd name="T49" fmla="*/ 2147483647 h 1194"/>
                <a:gd name="T50" fmla="*/ 2147483647 w 300"/>
                <a:gd name="T51" fmla="*/ 2147483647 h 1194"/>
                <a:gd name="T52" fmla="*/ 2147483647 w 300"/>
                <a:gd name="T53" fmla="*/ 2147483647 h 1194"/>
                <a:gd name="T54" fmla="*/ 2147483647 w 300"/>
                <a:gd name="T55" fmla="*/ 2147483647 h 1194"/>
                <a:gd name="T56" fmla="*/ 2147483647 w 300"/>
                <a:gd name="T57" fmla="*/ 2147483647 h 1194"/>
                <a:gd name="T58" fmla="*/ 2147483647 w 300"/>
                <a:gd name="T59" fmla="*/ 2147483647 h 1194"/>
                <a:gd name="T60" fmla="*/ 2147483647 w 300"/>
                <a:gd name="T61" fmla="*/ 2147483647 h 1194"/>
                <a:gd name="T62" fmla="*/ 2147483647 w 300"/>
                <a:gd name="T63" fmla="*/ 2147483647 h 1194"/>
                <a:gd name="T64" fmla="*/ 2147483647 w 300"/>
                <a:gd name="T65" fmla="*/ 2147483647 h 1194"/>
                <a:gd name="T66" fmla="*/ 2147483647 w 300"/>
                <a:gd name="T67" fmla="*/ 2147483647 h 1194"/>
                <a:gd name="T68" fmla="*/ 2147483647 w 300"/>
                <a:gd name="T69" fmla="*/ 2147483647 h 1194"/>
                <a:gd name="T70" fmla="*/ 2147483647 w 300"/>
                <a:gd name="T71" fmla="*/ 2147483647 h 1194"/>
                <a:gd name="T72" fmla="*/ 2147483647 w 300"/>
                <a:gd name="T73" fmla="*/ 2147483647 h 1194"/>
                <a:gd name="T74" fmla="*/ 2147483647 w 300"/>
                <a:gd name="T75" fmla="*/ 2147483647 h 1194"/>
                <a:gd name="T76" fmla="*/ 2147483647 w 300"/>
                <a:gd name="T77" fmla="*/ 2147483647 h 1194"/>
                <a:gd name="T78" fmla="*/ 2147483647 w 300"/>
                <a:gd name="T79" fmla="*/ 2147483647 h 1194"/>
                <a:gd name="T80" fmla="*/ 2147483647 w 300"/>
                <a:gd name="T81" fmla="*/ 2147483647 h 1194"/>
                <a:gd name="T82" fmla="*/ 2147483647 w 300"/>
                <a:gd name="T83" fmla="*/ 2147483647 h 1194"/>
                <a:gd name="T84" fmla="*/ 2147483647 w 300"/>
                <a:gd name="T85" fmla="*/ 2147483647 h 1194"/>
                <a:gd name="T86" fmla="*/ 2147483647 w 300"/>
                <a:gd name="T87" fmla="*/ 2147483647 h 1194"/>
                <a:gd name="T88" fmla="*/ 2147483647 w 300"/>
                <a:gd name="T89" fmla="*/ 2147483647 h 1194"/>
                <a:gd name="T90" fmla="*/ 2147483647 w 300"/>
                <a:gd name="T91" fmla="*/ 2147483647 h 1194"/>
                <a:gd name="T92" fmla="*/ 2147483647 w 300"/>
                <a:gd name="T93" fmla="*/ 2147483647 h 1194"/>
                <a:gd name="T94" fmla="*/ 2147483647 w 300"/>
                <a:gd name="T95" fmla="*/ 2147483647 h 1194"/>
                <a:gd name="T96" fmla="*/ 2147483647 w 300"/>
                <a:gd name="T97" fmla="*/ 2147483647 h 1194"/>
                <a:gd name="T98" fmla="*/ 2147483647 w 300"/>
                <a:gd name="T99" fmla="*/ 0 h 1194"/>
                <a:gd name="T100" fmla="*/ 2147483647 w 300"/>
                <a:gd name="T101" fmla="*/ 2147483647 h 119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300"/>
                <a:gd name="T154" fmla="*/ 0 h 1194"/>
                <a:gd name="T155" fmla="*/ 300 w 300"/>
                <a:gd name="T156" fmla="*/ 1194 h 1194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300" h="1194">
                  <a:moveTo>
                    <a:pt x="0" y="1194"/>
                  </a:moveTo>
                  <a:lnTo>
                    <a:pt x="12" y="1188"/>
                  </a:lnTo>
                  <a:lnTo>
                    <a:pt x="36" y="1146"/>
                  </a:lnTo>
                  <a:lnTo>
                    <a:pt x="18" y="1134"/>
                  </a:lnTo>
                  <a:lnTo>
                    <a:pt x="0" y="1194"/>
                  </a:lnTo>
                  <a:close/>
                  <a:moveTo>
                    <a:pt x="114" y="1068"/>
                  </a:moveTo>
                  <a:lnTo>
                    <a:pt x="72" y="1062"/>
                  </a:lnTo>
                  <a:lnTo>
                    <a:pt x="54" y="1134"/>
                  </a:lnTo>
                  <a:lnTo>
                    <a:pt x="66" y="1134"/>
                  </a:lnTo>
                  <a:lnTo>
                    <a:pt x="84" y="1104"/>
                  </a:lnTo>
                  <a:lnTo>
                    <a:pt x="132" y="1074"/>
                  </a:lnTo>
                  <a:lnTo>
                    <a:pt x="120" y="1050"/>
                  </a:lnTo>
                  <a:lnTo>
                    <a:pt x="114" y="1068"/>
                  </a:lnTo>
                  <a:close/>
                  <a:moveTo>
                    <a:pt x="192" y="1008"/>
                  </a:moveTo>
                  <a:lnTo>
                    <a:pt x="186" y="1008"/>
                  </a:lnTo>
                  <a:lnTo>
                    <a:pt x="180" y="1020"/>
                  </a:lnTo>
                  <a:lnTo>
                    <a:pt x="174" y="1026"/>
                  </a:lnTo>
                  <a:lnTo>
                    <a:pt x="168" y="1038"/>
                  </a:lnTo>
                  <a:lnTo>
                    <a:pt x="168" y="1044"/>
                  </a:lnTo>
                  <a:lnTo>
                    <a:pt x="174" y="1050"/>
                  </a:lnTo>
                  <a:lnTo>
                    <a:pt x="180" y="1050"/>
                  </a:lnTo>
                  <a:lnTo>
                    <a:pt x="198" y="1032"/>
                  </a:lnTo>
                  <a:lnTo>
                    <a:pt x="198" y="1014"/>
                  </a:lnTo>
                  <a:lnTo>
                    <a:pt x="192" y="1008"/>
                  </a:lnTo>
                  <a:close/>
                  <a:moveTo>
                    <a:pt x="282" y="636"/>
                  </a:moveTo>
                  <a:lnTo>
                    <a:pt x="264" y="654"/>
                  </a:lnTo>
                  <a:lnTo>
                    <a:pt x="276" y="678"/>
                  </a:lnTo>
                  <a:lnTo>
                    <a:pt x="258" y="678"/>
                  </a:lnTo>
                  <a:lnTo>
                    <a:pt x="258" y="702"/>
                  </a:lnTo>
                  <a:lnTo>
                    <a:pt x="282" y="702"/>
                  </a:lnTo>
                  <a:lnTo>
                    <a:pt x="294" y="684"/>
                  </a:lnTo>
                  <a:lnTo>
                    <a:pt x="282" y="654"/>
                  </a:lnTo>
                  <a:lnTo>
                    <a:pt x="300" y="654"/>
                  </a:lnTo>
                  <a:lnTo>
                    <a:pt x="282" y="636"/>
                  </a:lnTo>
                  <a:close/>
                  <a:moveTo>
                    <a:pt x="276" y="768"/>
                  </a:moveTo>
                  <a:lnTo>
                    <a:pt x="294" y="750"/>
                  </a:lnTo>
                  <a:lnTo>
                    <a:pt x="270" y="732"/>
                  </a:lnTo>
                  <a:lnTo>
                    <a:pt x="276" y="768"/>
                  </a:lnTo>
                  <a:close/>
                  <a:moveTo>
                    <a:pt x="258" y="954"/>
                  </a:moveTo>
                  <a:lnTo>
                    <a:pt x="258" y="924"/>
                  </a:lnTo>
                  <a:lnTo>
                    <a:pt x="240" y="948"/>
                  </a:lnTo>
                  <a:lnTo>
                    <a:pt x="258" y="954"/>
                  </a:lnTo>
                  <a:close/>
                  <a:moveTo>
                    <a:pt x="252" y="858"/>
                  </a:moveTo>
                  <a:lnTo>
                    <a:pt x="270" y="858"/>
                  </a:lnTo>
                  <a:lnTo>
                    <a:pt x="252" y="840"/>
                  </a:lnTo>
                  <a:lnTo>
                    <a:pt x="252" y="858"/>
                  </a:lnTo>
                  <a:close/>
                  <a:moveTo>
                    <a:pt x="126" y="24"/>
                  </a:moveTo>
                  <a:lnTo>
                    <a:pt x="144" y="60"/>
                  </a:lnTo>
                  <a:lnTo>
                    <a:pt x="174" y="24"/>
                  </a:lnTo>
                  <a:lnTo>
                    <a:pt x="162" y="0"/>
                  </a:lnTo>
                  <a:lnTo>
                    <a:pt x="126" y="24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54" name="Russland" descr="© INSCALE GmbH, 05.05.2010&#10;http://www.presentationload.com/">
              <a:extLst>
                <a:ext uri="{FF2B5EF4-FFF2-40B4-BE49-F238E27FC236}">
                  <a16:creationId xmlns:a16="http://schemas.microsoft.com/office/drawing/2014/main" id="{BCF7A563-ADA3-4F64-A701-13AEB3B45E0B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645238" y="1787697"/>
              <a:ext cx="3597044" cy="1144657"/>
            </a:xfrm>
            <a:custGeom>
              <a:avLst/>
              <a:gdLst>
                <a:gd name="T0" fmla="*/ 2147483647 w 9048"/>
                <a:gd name="T1" fmla="*/ 2147483647 h 2880"/>
                <a:gd name="T2" fmla="*/ 2147483647 w 9048"/>
                <a:gd name="T3" fmla="*/ 2147483647 h 2880"/>
                <a:gd name="T4" fmla="*/ 2147483647 w 9048"/>
                <a:gd name="T5" fmla="*/ 2147483647 h 2880"/>
                <a:gd name="T6" fmla="*/ 2147483647 w 9048"/>
                <a:gd name="T7" fmla="*/ 2147483647 h 2880"/>
                <a:gd name="T8" fmla="*/ 2147483647 w 9048"/>
                <a:gd name="T9" fmla="*/ 2147483647 h 2880"/>
                <a:gd name="T10" fmla="*/ 2147483647 w 9048"/>
                <a:gd name="T11" fmla="*/ 2147483647 h 2880"/>
                <a:gd name="T12" fmla="*/ 2147483647 w 9048"/>
                <a:gd name="T13" fmla="*/ 2147483647 h 2880"/>
                <a:gd name="T14" fmla="*/ 2147483647 w 9048"/>
                <a:gd name="T15" fmla="*/ 2147483647 h 2880"/>
                <a:gd name="T16" fmla="*/ 2147483647 w 9048"/>
                <a:gd name="T17" fmla="*/ 2147483647 h 2880"/>
                <a:gd name="T18" fmla="*/ 2147483647 w 9048"/>
                <a:gd name="T19" fmla="*/ 2147483647 h 2880"/>
                <a:gd name="T20" fmla="*/ 2147483647 w 9048"/>
                <a:gd name="T21" fmla="*/ 2147483647 h 2880"/>
                <a:gd name="T22" fmla="*/ 2147483647 w 9048"/>
                <a:gd name="T23" fmla="*/ 2147483647 h 2880"/>
                <a:gd name="T24" fmla="*/ 2147483647 w 9048"/>
                <a:gd name="T25" fmla="*/ 2147483647 h 2880"/>
                <a:gd name="T26" fmla="*/ 2147483647 w 9048"/>
                <a:gd name="T27" fmla="*/ 2147483647 h 2880"/>
                <a:gd name="T28" fmla="*/ 2147483647 w 9048"/>
                <a:gd name="T29" fmla="*/ 2147483647 h 2880"/>
                <a:gd name="T30" fmla="*/ 2147483647 w 9048"/>
                <a:gd name="T31" fmla="*/ 2147483647 h 2880"/>
                <a:gd name="T32" fmla="*/ 2147483647 w 9048"/>
                <a:gd name="T33" fmla="*/ 2147483647 h 2880"/>
                <a:gd name="T34" fmla="*/ 2147483647 w 9048"/>
                <a:gd name="T35" fmla="*/ 2147483647 h 2880"/>
                <a:gd name="T36" fmla="*/ 2147483647 w 9048"/>
                <a:gd name="T37" fmla="*/ 2147483647 h 2880"/>
                <a:gd name="T38" fmla="*/ 2147483647 w 9048"/>
                <a:gd name="T39" fmla="*/ 2147483647 h 2880"/>
                <a:gd name="T40" fmla="*/ 2147483647 w 9048"/>
                <a:gd name="T41" fmla="*/ 2147483647 h 2880"/>
                <a:gd name="T42" fmla="*/ 2147483647 w 9048"/>
                <a:gd name="T43" fmla="*/ 2147483647 h 2880"/>
                <a:gd name="T44" fmla="*/ 2147483647 w 9048"/>
                <a:gd name="T45" fmla="*/ 2147483647 h 2880"/>
                <a:gd name="T46" fmla="*/ 2147483647 w 9048"/>
                <a:gd name="T47" fmla="*/ 2147483647 h 2880"/>
                <a:gd name="T48" fmla="*/ 2147483647 w 9048"/>
                <a:gd name="T49" fmla="*/ 2147483647 h 2880"/>
                <a:gd name="T50" fmla="*/ 2147483647 w 9048"/>
                <a:gd name="T51" fmla="*/ 2147483647 h 2880"/>
                <a:gd name="T52" fmla="*/ 2147483647 w 9048"/>
                <a:gd name="T53" fmla="*/ 2147483647 h 2880"/>
                <a:gd name="T54" fmla="*/ 2147483647 w 9048"/>
                <a:gd name="T55" fmla="*/ 2147483647 h 2880"/>
                <a:gd name="T56" fmla="*/ 2147483647 w 9048"/>
                <a:gd name="T57" fmla="*/ 2147483647 h 2880"/>
                <a:gd name="T58" fmla="*/ 2147483647 w 9048"/>
                <a:gd name="T59" fmla="*/ 2147483647 h 2880"/>
                <a:gd name="T60" fmla="*/ 2147483647 w 9048"/>
                <a:gd name="T61" fmla="*/ 2147483647 h 2880"/>
                <a:gd name="T62" fmla="*/ 2147483647 w 9048"/>
                <a:gd name="T63" fmla="*/ 2147483647 h 2880"/>
                <a:gd name="T64" fmla="*/ 2147483647 w 9048"/>
                <a:gd name="T65" fmla="*/ 2147483647 h 2880"/>
                <a:gd name="T66" fmla="*/ 2147483647 w 9048"/>
                <a:gd name="T67" fmla="*/ 2147483647 h 2880"/>
                <a:gd name="T68" fmla="*/ 2147483647 w 9048"/>
                <a:gd name="T69" fmla="*/ 2147483647 h 2880"/>
                <a:gd name="T70" fmla="*/ 2147483647 w 9048"/>
                <a:gd name="T71" fmla="*/ 2147483647 h 2880"/>
                <a:gd name="T72" fmla="*/ 2147483647 w 9048"/>
                <a:gd name="T73" fmla="*/ 2147483647 h 2880"/>
                <a:gd name="T74" fmla="*/ 2147483647 w 9048"/>
                <a:gd name="T75" fmla="*/ 2147483647 h 2880"/>
                <a:gd name="T76" fmla="*/ 2147483647 w 9048"/>
                <a:gd name="T77" fmla="*/ 2147483647 h 2880"/>
                <a:gd name="T78" fmla="*/ 2147483647 w 9048"/>
                <a:gd name="T79" fmla="*/ 2147483647 h 2880"/>
                <a:gd name="T80" fmla="*/ 2147483647 w 9048"/>
                <a:gd name="T81" fmla="*/ 2147483647 h 2880"/>
                <a:gd name="T82" fmla="*/ 2147483647 w 9048"/>
                <a:gd name="T83" fmla="*/ 2147483647 h 2880"/>
                <a:gd name="T84" fmla="*/ 2147483647 w 9048"/>
                <a:gd name="T85" fmla="*/ 2147483647 h 2880"/>
                <a:gd name="T86" fmla="*/ 2147483647 w 9048"/>
                <a:gd name="T87" fmla="*/ 2147483647 h 2880"/>
                <a:gd name="T88" fmla="*/ 2147483647 w 9048"/>
                <a:gd name="T89" fmla="*/ 2147483647 h 2880"/>
                <a:gd name="T90" fmla="*/ 2147483647 w 9048"/>
                <a:gd name="T91" fmla="*/ 2147483647 h 2880"/>
                <a:gd name="T92" fmla="*/ 2147483647 w 9048"/>
                <a:gd name="T93" fmla="*/ 2147483647 h 2880"/>
                <a:gd name="T94" fmla="*/ 2147483647 w 9048"/>
                <a:gd name="T95" fmla="*/ 2147483647 h 2880"/>
                <a:gd name="T96" fmla="*/ 2147483647 w 9048"/>
                <a:gd name="T97" fmla="*/ 2147483647 h 2880"/>
                <a:gd name="T98" fmla="*/ 2147483647 w 9048"/>
                <a:gd name="T99" fmla="*/ 2147483647 h 2880"/>
                <a:gd name="T100" fmla="*/ 2147483647 w 9048"/>
                <a:gd name="T101" fmla="*/ 2147483647 h 2880"/>
                <a:gd name="T102" fmla="*/ 2147483647 w 9048"/>
                <a:gd name="T103" fmla="*/ 2147483647 h 2880"/>
                <a:gd name="T104" fmla="*/ 2147483647 w 9048"/>
                <a:gd name="T105" fmla="*/ 2147483647 h 2880"/>
                <a:gd name="T106" fmla="*/ 2147483647 w 9048"/>
                <a:gd name="T107" fmla="*/ 2147483647 h 2880"/>
                <a:gd name="T108" fmla="*/ 2147483647 w 9048"/>
                <a:gd name="T109" fmla="*/ 2147483647 h 2880"/>
                <a:gd name="T110" fmla="*/ 2147483647 w 9048"/>
                <a:gd name="T111" fmla="*/ 2147483647 h 2880"/>
                <a:gd name="T112" fmla="*/ 2147483647 w 9048"/>
                <a:gd name="T113" fmla="*/ 2147483647 h 2880"/>
                <a:gd name="T114" fmla="*/ 2147483647 w 9048"/>
                <a:gd name="T115" fmla="*/ 2147483647 h 2880"/>
                <a:gd name="T116" fmla="*/ 2147483647 w 9048"/>
                <a:gd name="T117" fmla="*/ 2147483647 h 2880"/>
                <a:gd name="T118" fmla="*/ 2147483647 w 9048"/>
                <a:gd name="T119" fmla="*/ 2147483647 h 2880"/>
                <a:gd name="T120" fmla="*/ 2147483647 w 9048"/>
                <a:gd name="T121" fmla="*/ 2147483647 h 2880"/>
                <a:gd name="T122" fmla="*/ 2147483647 w 9048"/>
                <a:gd name="T123" fmla="*/ 2147483647 h 2880"/>
                <a:gd name="T124" fmla="*/ 2147483647 w 9048"/>
                <a:gd name="T125" fmla="*/ 2147483647 h 288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9048"/>
                <a:gd name="T190" fmla="*/ 0 h 2880"/>
                <a:gd name="T191" fmla="*/ 9048 w 9048"/>
                <a:gd name="T192" fmla="*/ 2880 h 2880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9048" h="2880">
                  <a:moveTo>
                    <a:pt x="2790" y="546"/>
                  </a:moveTo>
                  <a:lnTo>
                    <a:pt x="2760" y="540"/>
                  </a:lnTo>
                  <a:lnTo>
                    <a:pt x="2736" y="558"/>
                  </a:lnTo>
                  <a:lnTo>
                    <a:pt x="2778" y="570"/>
                  </a:lnTo>
                  <a:lnTo>
                    <a:pt x="2790" y="546"/>
                  </a:lnTo>
                  <a:close/>
                  <a:moveTo>
                    <a:pt x="2832" y="522"/>
                  </a:moveTo>
                  <a:lnTo>
                    <a:pt x="2820" y="516"/>
                  </a:lnTo>
                  <a:lnTo>
                    <a:pt x="2814" y="510"/>
                  </a:lnTo>
                  <a:lnTo>
                    <a:pt x="2808" y="510"/>
                  </a:lnTo>
                  <a:lnTo>
                    <a:pt x="2808" y="528"/>
                  </a:lnTo>
                  <a:lnTo>
                    <a:pt x="2820" y="534"/>
                  </a:lnTo>
                  <a:lnTo>
                    <a:pt x="2832" y="534"/>
                  </a:lnTo>
                  <a:lnTo>
                    <a:pt x="2844" y="540"/>
                  </a:lnTo>
                  <a:lnTo>
                    <a:pt x="2850" y="540"/>
                  </a:lnTo>
                  <a:lnTo>
                    <a:pt x="2850" y="534"/>
                  </a:lnTo>
                  <a:lnTo>
                    <a:pt x="2844" y="528"/>
                  </a:lnTo>
                  <a:lnTo>
                    <a:pt x="2832" y="522"/>
                  </a:lnTo>
                  <a:close/>
                  <a:moveTo>
                    <a:pt x="1704" y="18"/>
                  </a:moveTo>
                  <a:lnTo>
                    <a:pt x="1710" y="18"/>
                  </a:lnTo>
                  <a:lnTo>
                    <a:pt x="1716" y="12"/>
                  </a:lnTo>
                  <a:lnTo>
                    <a:pt x="1728" y="6"/>
                  </a:lnTo>
                  <a:lnTo>
                    <a:pt x="1734" y="0"/>
                  </a:lnTo>
                  <a:lnTo>
                    <a:pt x="1644" y="0"/>
                  </a:lnTo>
                  <a:lnTo>
                    <a:pt x="1638" y="12"/>
                  </a:lnTo>
                  <a:lnTo>
                    <a:pt x="1680" y="12"/>
                  </a:lnTo>
                  <a:lnTo>
                    <a:pt x="1686" y="18"/>
                  </a:lnTo>
                  <a:lnTo>
                    <a:pt x="1704" y="18"/>
                  </a:lnTo>
                  <a:close/>
                  <a:moveTo>
                    <a:pt x="1740" y="60"/>
                  </a:moveTo>
                  <a:lnTo>
                    <a:pt x="1746" y="60"/>
                  </a:lnTo>
                  <a:lnTo>
                    <a:pt x="1758" y="48"/>
                  </a:lnTo>
                  <a:lnTo>
                    <a:pt x="1764" y="48"/>
                  </a:lnTo>
                  <a:lnTo>
                    <a:pt x="1770" y="54"/>
                  </a:lnTo>
                  <a:lnTo>
                    <a:pt x="1782" y="54"/>
                  </a:lnTo>
                  <a:lnTo>
                    <a:pt x="1788" y="60"/>
                  </a:lnTo>
                  <a:lnTo>
                    <a:pt x="1800" y="60"/>
                  </a:lnTo>
                  <a:lnTo>
                    <a:pt x="1812" y="48"/>
                  </a:lnTo>
                  <a:lnTo>
                    <a:pt x="1812" y="36"/>
                  </a:lnTo>
                  <a:lnTo>
                    <a:pt x="1806" y="30"/>
                  </a:lnTo>
                  <a:lnTo>
                    <a:pt x="1794" y="24"/>
                  </a:lnTo>
                  <a:lnTo>
                    <a:pt x="1758" y="24"/>
                  </a:lnTo>
                  <a:lnTo>
                    <a:pt x="1710" y="48"/>
                  </a:lnTo>
                  <a:lnTo>
                    <a:pt x="1716" y="54"/>
                  </a:lnTo>
                  <a:lnTo>
                    <a:pt x="1728" y="60"/>
                  </a:lnTo>
                  <a:lnTo>
                    <a:pt x="1740" y="60"/>
                  </a:lnTo>
                  <a:close/>
                  <a:moveTo>
                    <a:pt x="2382" y="510"/>
                  </a:moveTo>
                  <a:lnTo>
                    <a:pt x="2400" y="504"/>
                  </a:lnTo>
                  <a:lnTo>
                    <a:pt x="2412" y="498"/>
                  </a:lnTo>
                  <a:lnTo>
                    <a:pt x="2412" y="486"/>
                  </a:lnTo>
                  <a:lnTo>
                    <a:pt x="2406" y="486"/>
                  </a:lnTo>
                  <a:lnTo>
                    <a:pt x="2400" y="480"/>
                  </a:lnTo>
                  <a:lnTo>
                    <a:pt x="2346" y="480"/>
                  </a:lnTo>
                  <a:lnTo>
                    <a:pt x="2346" y="492"/>
                  </a:lnTo>
                  <a:lnTo>
                    <a:pt x="2358" y="504"/>
                  </a:lnTo>
                  <a:lnTo>
                    <a:pt x="2370" y="510"/>
                  </a:lnTo>
                  <a:lnTo>
                    <a:pt x="2382" y="510"/>
                  </a:lnTo>
                  <a:close/>
                  <a:moveTo>
                    <a:pt x="1590" y="30"/>
                  </a:moveTo>
                  <a:lnTo>
                    <a:pt x="1548" y="24"/>
                  </a:lnTo>
                  <a:lnTo>
                    <a:pt x="1554" y="36"/>
                  </a:lnTo>
                  <a:lnTo>
                    <a:pt x="1590" y="30"/>
                  </a:lnTo>
                  <a:close/>
                  <a:moveTo>
                    <a:pt x="1890" y="696"/>
                  </a:moveTo>
                  <a:lnTo>
                    <a:pt x="1896" y="708"/>
                  </a:lnTo>
                  <a:lnTo>
                    <a:pt x="1920" y="720"/>
                  </a:lnTo>
                  <a:lnTo>
                    <a:pt x="1950" y="738"/>
                  </a:lnTo>
                  <a:lnTo>
                    <a:pt x="1974" y="744"/>
                  </a:lnTo>
                  <a:lnTo>
                    <a:pt x="1992" y="738"/>
                  </a:lnTo>
                  <a:lnTo>
                    <a:pt x="1980" y="720"/>
                  </a:lnTo>
                  <a:lnTo>
                    <a:pt x="1950" y="702"/>
                  </a:lnTo>
                  <a:lnTo>
                    <a:pt x="1914" y="696"/>
                  </a:lnTo>
                  <a:lnTo>
                    <a:pt x="1890" y="696"/>
                  </a:lnTo>
                  <a:close/>
                  <a:moveTo>
                    <a:pt x="3108" y="126"/>
                  </a:moveTo>
                  <a:lnTo>
                    <a:pt x="3120" y="108"/>
                  </a:lnTo>
                  <a:lnTo>
                    <a:pt x="3030" y="108"/>
                  </a:lnTo>
                  <a:lnTo>
                    <a:pt x="3108" y="126"/>
                  </a:lnTo>
                  <a:close/>
                  <a:moveTo>
                    <a:pt x="1560" y="102"/>
                  </a:moveTo>
                  <a:lnTo>
                    <a:pt x="1632" y="102"/>
                  </a:lnTo>
                  <a:lnTo>
                    <a:pt x="1608" y="84"/>
                  </a:lnTo>
                  <a:lnTo>
                    <a:pt x="1560" y="102"/>
                  </a:lnTo>
                  <a:close/>
                  <a:moveTo>
                    <a:pt x="1572" y="60"/>
                  </a:moveTo>
                  <a:lnTo>
                    <a:pt x="1584" y="66"/>
                  </a:lnTo>
                  <a:lnTo>
                    <a:pt x="1596" y="78"/>
                  </a:lnTo>
                  <a:lnTo>
                    <a:pt x="1620" y="66"/>
                  </a:lnTo>
                  <a:lnTo>
                    <a:pt x="1620" y="72"/>
                  </a:lnTo>
                  <a:lnTo>
                    <a:pt x="1644" y="72"/>
                  </a:lnTo>
                  <a:lnTo>
                    <a:pt x="1668" y="60"/>
                  </a:lnTo>
                  <a:lnTo>
                    <a:pt x="1674" y="54"/>
                  </a:lnTo>
                  <a:lnTo>
                    <a:pt x="1680" y="54"/>
                  </a:lnTo>
                  <a:lnTo>
                    <a:pt x="1626" y="48"/>
                  </a:lnTo>
                  <a:lnTo>
                    <a:pt x="1614" y="54"/>
                  </a:lnTo>
                  <a:lnTo>
                    <a:pt x="1608" y="54"/>
                  </a:lnTo>
                  <a:lnTo>
                    <a:pt x="1602" y="48"/>
                  </a:lnTo>
                  <a:lnTo>
                    <a:pt x="1584" y="48"/>
                  </a:lnTo>
                  <a:lnTo>
                    <a:pt x="1572" y="60"/>
                  </a:lnTo>
                  <a:close/>
                  <a:moveTo>
                    <a:pt x="1662" y="36"/>
                  </a:moveTo>
                  <a:lnTo>
                    <a:pt x="1602" y="36"/>
                  </a:lnTo>
                  <a:lnTo>
                    <a:pt x="1650" y="48"/>
                  </a:lnTo>
                  <a:lnTo>
                    <a:pt x="1662" y="36"/>
                  </a:lnTo>
                  <a:close/>
                  <a:moveTo>
                    <a:pt x="1542" y="522"/>
                  </a:moveTo>
                  <a:lnTo>
                    <a:pt x="1500" y="528"/>
                  </a:lnTo>
                  <a:lnTo>
                    <a:pt x="1512" y="552"/>
                  </a:lnTo>
                  <a:lnTo>
                    <a:pt x="1542" y="534"/>
                  </a:lnTo>
                  <a:lnTo>
                    <a:pt x="1524" y="558"/>
                  </a:lnTo>
                  <a:lnTo>
                    <a:pt x="1518" y="558"/>
                  </a:lnTo>
                  <a:lnTo>
                    <a:pt x="1512" y="564"/>
                  </a:lnTo>
                  <a:lnTo>
                    <a:pt x="1506" y="564"/>
                  </a:lnTo>
                  <a:lnTo>
                    <a:pt x="1494" y="570"/>
                  </a:lnTo>
                  <a:lnTo>
                    <a:pt x="1488" y="576"/>
                  </a:lnTo>
                  <a:lnTo>
                    <a:pt x="1488" y="582"/>
                  </a:lnTo>
                  <a:lnTo>
                    <a:pt x="1500" y="594"/>
                  </a:lnTo>
                  <a:lnTo>
                    <a:pt x="1524" y="606"/>
                  </a:lnTo>
                  <a:lnTo>
                    <a:pt x="1566" y="606"/>
                  </a:lnTo>
                  <a:lnTo>
                    <a:pt x="1590" y="612"/>
                  </a:lnTo>
                  <a:lnTo>
                    <a:pt x="1608" y="618"/>
                  </a:lnTo>
                  <a:lnTo>
                    <a:pt x="1614" y="624"/>
                  </a:lnTo>
                  <a:lnTo>
                    <a:pt x="1620" y="636"/>
                  </a:lnTo>
                  <a:lnTo>
                    <a:pt x="1620" y="648"/>
                  </a:lnTo>
                  <a:lnTo>
                    <a:pt x="1626" y="654"/>
                  </a:lnTo>
                  <a:lnTo>
                    <a:pt x="1626" y="660"/>
                  </a:lnTo>
                  <a:lnTo>
                    <a:pt x="1644" y="660"/>
                  </a:lnTo>
                  <a:lnTo>
                    <a:pt x="1662" y="666"/>
                  </a:lnTo>
                  <a:lnTo>
                    <a:pt x="1674" y="666"/>
                  </a:lnTo>
                  <a:lnTo>
                    <a:pt x="1692" y="672"/>
                  </a:lnTo>
                  <a:lnTo>
                    <a:pt x="1704" y="672"/>
                  </a:lnTo>
                  <a:lnTo>
                    <a:pt x="1818" y="666"/>
                  </a:lnTo>
                  <a:lnTo>
                    <a:pt x="1806" y="666"/>
                  </a:lnTo>
                  <a:lnTo>
                    <a:pt x="1734" y="642"/>
                  </a:lnTo>
                  <a:lnTo>
                    <a:pt x="1704" y="618"/>
                  </a:lnTo>
                  <a:lnTo>
                    <a:pt x="1692" y="600"/>
                  </a:lnTo>
                  <a:lnTo>
                    <a:pt x="1686" y="588"/>
                  </a:lnTo>
                  <a:lnTo>
                    <a:pt x="1674" y="582"/>
                  </a:lnTo>
                  <a:lnTo>
                    <a:pt x="1674" y="570"/>
                  </a:lnTo>
                  <a:lnTo>
                    <a:pt x="1668" y="564"/>
                  </a:lnTo>
                  <a:lnTo>
                    <a:pt x="1692" y="516"/>
                  </a:lnTo>
                  <a:lnTo>
                    <a:pt x="1686" y="510"/>
                  </a:lnTo>
                  <a:lnTo>
                    <a:pt x="1686" y="504"/>
                  </a:lnTo>
                  <a:lnTo>
                    <a:pt x="1674" y="504"/>
                  </a:lnTo>
                  <a:lnTo>
                    <a:pt x="1710" y="498"/>
                  </a:lnTo>
                  <a:lnTo>
                    <a:pt x="1698" y="480"/>
                  </a:lnTo>
                  <a:lnTo>
                    <a:pt x="1734" y="480"/>
                  </a:lnTo>
                  <a:lnTo>
                    <a:pt x="1710" y="468"/>
                  </a:lnTo>
                  <a:lnTo>
                    <a:pt x="1734" y="474"/>
                  </a:lnTo>
                  <a:lnTo>
                    <a:pt x="1740" y="462"/>
                  </a:lnTo>
                  <a:lnTo>
                    <a:pt x="1722" y="450"/>
                  </a:lnTo>
                  <a:lnTo>
                    <a:pt x="1764" y="450"/>
                  </a:lnTo>
                  <a:lnTo>
                    <a:pt x="1770" y="444"/>
                  </a:lnTo>
                  <a:lnTo>
                    <a:pt x="1752" y="426"/>
                  </a:lnTo>
                  <a:lnTo>
                    <a:pt x="1782" y="432"/>
                  </a:lnTo>
                  <a:lnTo>
                    <a:pt x="1782" y="402"/>
                  </a:lnTo>
                  <a:lnTo>
                    <a:pt x="1788" y="408"/>
                  </a:lnTo>
                  <a:lnTo>
                    <a:pt x="1800" y="414"/>
                  </a:lnTo>
                  <a:lnTo>
                    <a:pt x="1812" y="414"/>
                  </a:lnTo>
                  <a:lnTo>
                    <a:pt x="1830" y="408"/>
                  </a:lnTo>
                  <a:lnTo>
                    <a:pt x="1842" y="402"/>
                  </a:lnTo>
                  <a:lnTo>
                    <a:pt x="1860" y="390"/>
                  </a:lnTo>
                  <a:lnTo>
                    <a:pt x="1878" y="372"/>
                  </a:lnTo>
                  <a:lnTo>
                    <a:pt x="1896" y="372"/>
                  </a:lnTo>
                  <a:lnTo>
                    <a:pt x="1938" y="366"/>
                  </a:lnTo>
                  <a:lnTo>
                    <a:pt x="1992" y="354"/>
                  </a:lnTo>
                  <a:lnTo>
                    <a:pt x="2046" y="348"/>
                  </a:lnTo>
                  <a:lnTo>
                    <a:pt x="2094" y="336"/>
                  </a:lnTo>
                  <a:lnTo>
                    <a:pt x="2124" y="330"/>
                  </a:lnTo>
                  <a:lnTo>
                    <a:pt x="2136" y="324"/>
                  </a:lnTo>
                  <a:lnTo>
                    <a:pt x="2154" y="318"/>
                  </a:lnTo>
                  <a:lnTo>
                    <a:pt x="2160" y="312"/>
                  </a:lnTo>
                  <a:lnTo>
                    <a:pt x="2166" y="300"/>
                  </a:lnTo>
                  <a:lnTo>
                    <a:pt x="2166" y="294"/>
                  </a:lnTo>
                  <a:lnTo>
                    <a:pt x="2154" y="282"/>
                  </a:lnTo>
                  <a:lnTo>
                    <a:pt x="2136" y="276"/>
                  </a:lnTo>
                  <a:lnTo>
                    <a:pt x="2088" y="270"/>
                  </a:lnTo>
                  <a:lnTo>
                    <a:pt x="2046" y="276"/>
                  </a:lnTo>
                  <a:lnTo>
                    <a:pt x="2016" y="288"/>
                  </a:lnTo>
                  <a:lnTo>
                    <a:pt x="1980" y="300"/>
                  </a:lnTo>
                  <a:lnTo>
                    <a:pt x="1938" y="318"/>
                  </a:lnTo>
                  <a:lnTo>
                    <a:pt x="1860" y="318"/>
                  </a:lnTo>
                  <a:lnTo>
                    <a:pt x="1842" y="312"/>
                  </a:lnTo>
                  <a:lnTo>
                    <a:pt x="1824" y="312"/>
                  </a:lnTo>
                  <a:lnTo>
                    <a:pt x="1806" y="336"/>
                  </a:lnTo>
                  <a:lnTo>
                    <a:pt x="1782" y="318"/>
                  </a:lnTo>
                  <a:lnTo>
                    <a:pt x="1728" y="342"/>
                  </a:lnTo>
                  <a:lnTo>
                    <a:pt x="1698" y="342"/>
                  </a:lnTo>
                  <a:lnTo>
                    <a:pt x="1668" y="366"/>
                  </a:lnTo>
                  <a:lnTo>
                    <a:pt x="1692" y="372"/>
                  </a:lnTo>
                  <a:lnTo>
                    <a:pt x="1644" y="372"/>
                  </a:lnTo>
                  <a:lnTo>
                    <a:pt x="1614" y="378"/>
                  </a:lnTo>
                  <a:lnTo>
                    <a:pt x="1614" y="396"/>
                  </a:lnTo>
                  <a:lnTo>
                    <a:pt x="1638" y="378"/>
                  </a:lnTo>
                  <a:lnTo>
                    <a:pt x="1644" y="396"/>
                  </a:lnTo>
                  <a:lnTo>
                    <a:pt x="1668" y="396"/>
                  </a:lnTo>
                  <a:lnTo>
                    <a:pt x="1662" y="408"/>
                  </a:lnTo>
                  <a:lnTo>
                    <a:pt x="1620" y="408"/>
                  </a:lnTo>
                  <a:lnTo>
                    <a:pt x="1614" y="420"/>
                  </a:lnTo>
                  <a:lnTo>
                    <a:pt x="1644" y="426"/>
                  </a:lnTo>
                  <a:lnTo>
                    <a:pt x="1596" y="432"/>
                  </a:lnTo>
                  <a:lnTo>
                    <a:pt x="1632" y="438"/>
                  </a:lnTo>
                  <a:lnTo>
                    <a:pt x="1584" y="444"/>
                  </a:lnTo>
                  <a:lnTo>
                    <a:pt x="1584" y="462"/>
                  </a:lnTo>
                  <a:lnTo>
                    <a:pt x="1554" y="474"/>
                  </a:lnTo>
                  <a:lnTo>
                    <a:pt x="1560" y="486"/>
                  </a:lnTo>
                  <a:lnTo>
                    <a:pt x="1602" y="468"/>
                  </a:lnTo>
                  <a:lnTo>
                    <a:pt x="1590" y="498"/>
                  </a:lnTo>
                  <a:lnTo>
                    <a:pt x="1554" y="498"/>
                  </a:lnTo>
                  <a:lnTo>
                    <a:pt x="1542" y="504"/>
                  </a:lnTo>
                  <a:lnTo>
                    <a:pt x="1542" y="522"/>
                  </a:lnTo>
                  <a:close/>
                  <a:moveTo>
                    <a:pt x="5778" y="498"/>
                  </a:moveTo>
                  <a:lnTo>
                    <a:pt x="5850" y="486"/>
                  </a:lnTo>
                  <a:lnTo>
                    <a:pt x="5958" y="504"/>
                  </a:lnTo>
                  <a:lnTo>
                    <a:pt x="5952" y="492"/>
                  </a:lnTo>
                  <a:lnTo>
                    <a:pt x="5940" y="486"/>
                  </a:lnTo>
                  <a:lnTo>
                    <a:pt x="5928" y="474"/>
                  </a:lnTo>
                  <a:lnTo>
                    <a:pt x="5904" y="462"/>
                  </a:lnTo>
                  <a:lnTo>
                    <a:pt x="5844" y="462"/>
                  </a:lnTo>
                  <a:lnTo>
                    <a:pt x="5808" y="468"/>
                  </a:lnTo>
                  <a:lnTo>
                    <a:pt x="5796" y="468"/>
                  </a:lnTo>
                  <a:lnTo>
                    <a:pt x="5778" y="498"/>
                  </a:lnTo>
                  <a:close/>
                  <a:moveTo>
                    <a:pt x="5784" y="378"/>
                  </a:moveTo>
                  <a:lnTo>
                    <a:pt x="5838" y="384"/>
                  </a:lnTo>
                  <a:lnTo>
                    <a:pt x="5844" y="378"/>
                  </a:lnTo>
                  <a:lnTo>
                    <a:pt x="5850" y="366"/>
                  </a:lnTo>
                  <a:lnTo>
                    <a:pt x="5838" y="354"/>
                  </a:lnTo>
                  <a:lnTo>
                    <a:pt x="5802" y="354"/>
                  </a:lnTo>
                  <a:lnTo>
                    <a:pt x="5742" y="342"/>
                  </a:lnTo>
                  <a:lnTo>
                    <a:pt x="5724" y="342"/>
                  </a:lnTo>
                  <a:lnTo>
                    <a:pt x="5718" y="348"/>
                  </a:lnTo>
                  <a:lnTo>
                    <a:pt x="5730" y="354"/>
                  </a:lnTo>
                  <a:lnTo>
                    <a:pt x="5742" y="366"/>
                  </a:lnTo>
                  <a:lnTo>
                    <a:pt x="5754" y="372"/>
                  </a:lnTo>
                  <a:lnTo>
                    <a:pt x="5772" y="372"/>
                  </a:lnTo>
                  <a:lnTo>
                    <a:pt x="5778" y="378"/>
                  </a:lnTo>
                  <a:lnTo>
                    <a:pt x="5784" y="378"/>
                  </a:lnTo>
                  <a:close/>
                  <a:moveTo>
                    <a:pt x="5724" y="432"/>
                  </a:moveTo>
                  <a:lnTo>
                    <a:pt x="5712" y="444"/>
                  </a:lnTo>
                  <a:lnTo>
                    <a:pt x="5712" y="456"/>
                  </a:lnTo>
                  <a:lnTo>
                    <a:pt x="5724" y="462"/>
                  </a:lnTo>
                  <a:lnTo>
                    <a:pt x="5772" y="462"/>
                  </a:lnTo>
                  <a:lnTo>
                    <a:pt x="5778" y="456"/>
                  </a:lnTo>
                  <a:lnTo>
                    <a:pt x="5778" y="450"/>
                  </a:lnTo>
                  <a:lnTo>
                    <a:pt x="5766" y="438"/>
                  </a:lnTo>
                  <a:lnTo>
                    <a:pt x="5742" y="426"/>
                  </a:lnTo>
                  <a:lnTo>
                    <a:pt x="5730" y="426"/>
                  </a:lnTo>
                  <a:lnTo>
                    <a:pt x="5724" y="432"/>
                  </a:lnTo>
                  <a:close/>
                  <a:moveTo>
                    <a:pt x="3072" y="96"/>
                  </a:moveTo>
                  <a:lnTo>
                    <a:pt x="3192" y="96"/>
                  </a:lnTo>
                  <a:lnTo>
                    <a:pt x="3204" y="90"/>
                  </a:lnTo>
                  <a:lnTo>
                    <a:pt x="3228" y="90"/>
                  </a:lnTo>
                  <a:lnTo>
                    <a:pt x="3240" y="84"/>
                  </a:lnTo>
                  <a:lnTo>
                    <a:pt x="3240" y="72"/>
                  </a:lnTo>
                  <a:lnTo>
                    <a:pt x="3222" y="60"/>
                  </a:lnTo>
                  <a:lnTo>
                    <a:pt x="3192" y="42"/>
                  </a:lnTo>
                  <a:lnTo>
                    <a:pt x="3156" y="30"/>
                  </a:lnTo>
                  <a:lnTo>
                    <a:pt x="3132" y="24"/>
                  </a:lnTo>
                  <a:lnTo>
                    <a:pt x="3120" y="18"/>
                  </a:lnTo>
                  <a:lnTo>
                    <a:pt x="3108" y="18"/>
                  </a:lnTo>
                  <a:lnTo>
                    <a:pt x="3096" y="12"/>
                  </a:lnTo>
                  <a:lnTo>
                    <a:pt x="3060" y="12"/>
                  </a:lnTo>
                  <a:lnTo>
                    <a:pt x="3048" y="18"/>
                  </a:lnTo>
                  <a:lnTo>
                    <a:pt x="3036" y="18"/>
                  </a:lnTo>
                  <a:lnTo>
                    <a:pt x="3030" y="30"/>
                  </a:lnTo>
                  <a:lnTo>
                    <a:pt x="3030" y="42"/>
                  </a:lnTo>
                  <a:lnTo>
                    <a:pt x="3036" y="54"/>
                  </a:lnTo>
                  <a:lnTo>
                    <a:pt x="3048" y="66"/>
                  </a:lnTo>
                  <a:lnTo>
                    <a:pt x="3054" y="78"/>
                  </a:lnTo>
                  <a:lnTo>
                    <a:pt x="3072" y="96"/>
                  </a:lnTo>
                  <a:close/>
                  <a:moveTo>
                    <a:pt x="6138" y="408"/>
                  </a:moveTo>
                  <a:lnTo>
                    <a:pt x="6144" y="402"/>
                  </a:lnTo>
                  <a:lnTo>
                    <a:pt x="6132" y="396"/>
                  </a:lnTo>
                  <a:lnTo>
                    <a:pt x="6102" y="390"/>
                  </a:lnTo>
                  <a:lnTo>
                    <a:pt x="6036" y="390"/>
                  </a:lnTo>
                  <a:lnTo>
                    <a:pt x="6012" y="366"/>
                  </a:lnTo>
                  <a:lnTo>
                    <a:pt x="6000" y="360"/>
                  </a:lnTo>
                  <a:lnTo>
                    <a:pt x="5970" y="360"/>
                  </a:lnTo>
                  <a:lnTo>
                    <a:pt x="5958" y="366"/>
                  </a:lnTo>
                  <a:lnTo>
                    <a:pt x="5910" y="366"/>
                  </a:lnTo>
                  <a:lnTo>
                    <a:pt x="5946" y="390"/>
                  </a:lnTo>
                  <a:lnTo>
                    <a:pt x="5964" y="396"/>
                  </a:lnTo>
                  <a:lnTo>
                    <a:pt x="6000" y="402"/>
                  </a:lnTo>
                  <a:lnTo>
                    <a:pt x="6054" y="414"/>
                  </a:lnTo>
                  <a:lnTo>
                    <a:pt x="6102" y="414"/>
                  </a:lnTo>
                  <a:lnTo>
                    <a:pt x="6138" y="408"/>
                  </a:lnTo>
                  <a:close/>
                  <a:moveTo>
                    <a:pt x="7602" y="744"/>
                  </a:moveTo>
                  <a:lnTo>
                    <a:pt x="7596" y="732"/>
                  </a:lnTo>
                  <a:lnTo>
                    <a:pt x="7572" y="726"/>
                  </a:lnTo>
                  <a:lnTo>
                    <a:pt x="7512" y="714"/>
                  </a:lnTo>
                  <a:lnTo>
                    <a:pt x="7500" y="714"/>
                  </a:lnTo>
                  <a:lnTo>
                    <a:pt x="7512" y="726"/>
                  </a:lnTo>
                  <a:lnTo>
                    <a:pt x="7548" y="738"/>
                  </a:lnTo>
                  <a:lnTo>
                    <a:pt x="7584" y="744"/>
                  </a:lnTo>
                  <a:lnTo>
                    <a:pt x="7602" y="744"/>
                  </a:lnTo>
                  <a:close/>
                  <a:moveTo>
                    <a:pt x="3162" y="120"/>
                  </a:moveTo>
                  <a:lnTo>
                    <a:pt x="3216" y="138"/>
                  </a:lnTo>
                  <a:lnTo>
                    <a:pt x="3246" y="144"/>
                  </a:lnTo>
                  <a:lnTo>
                    <a:pt x="3264" y="144"/>
                  </a:lnTo>
                  <a:lnTo>
                    <a:pt x="3312" y="138"/>
                  </a:lnTo>
                  <a:lnTo>
                    <a:pt x="3372" y="156"/>
                  </a:lnTo>
                  <a:lnTo>
                    <a:pt x="3432" y="156"/>
                  </a:lnTo>
                  <a:lnTo>
                    <a:pt x="3426" y="138"/>
                  </a:lnTo>
                  <a:lnTo>
                    <a:pt x="3402" y="102"/>
                  </a:lnTo>
                  <a:lnTo>
                    <a:pt x="3384" y="96"/>
                  </a:lnTo>
                  <a:lnTo>
                    <a:pt x="3372" y="90"/>
                  </a:lnTo>
                  <a:lnTo>
                    <a:pt x="3354" y="96"/>
                  </a:lnTo>
                  <a:lnTo>
                    <a:pt x="3318" y="114"/>
                  </a:lnTo>
                  <a:lnTo>
                    <a:pt x="3294" y="90"/>
                  </a:lnTo>
                  <a:lnTo>
                    <a:pt x="3282" y="90"/>
                  </a:lnTo>
                  <a:lnTo>
                    <a:pt x="3210" y="102"/>
                  </a:lnTo>
                  <a:lnTo>
                    <a:pt x="3174" y="114"/>
                  </a:lnTo>
                  <a:lnTo>
                    <a:pt x="3162" y="120"/>
                  </a:lnTo>
                  <a:close/>
                  <a:moveTo>
                    <a:pt x="3582" y="198"/>
                  </a:moveTo>
                  <a:lnTo>
                    <a:pt x="3744" y="192"/>
                  </a:lnTo>
                  <a:lnTo>
                    <a:pt x="3702" y="168"/>
                  </a:lnTo>
                  <a:lnTo>
                    <a:pt x="3696" y="168"/>
                  </a:lnTo>
                  <a:lnTo>
                    <a:pt x="3690" y="162"/>
                  </a:lnTo>
                  <a:lnTo>
                    <a:pt x="3666" y="150"/>
                  </a:lnTo>
                  <a:lnTo>
                    <a:pt x="3648" y="144"/>
                  </a:lnTo>
                  <a:lnTo>
                    <a:pt x="3636" y="138"/>
                  </a:lnTo>
                  <a:lnTo>
                    <a:pt x="3618" y="138"/>
                  </a:lnTo>
                  <a:lnTo>
                    <a:pt x="3606" y="144"/>
                  </a:lnTo>
                  <a:lnTo>
                    <a:pt x="3600" y="150"/>
                  </a:lnTo>
                  <a:lnTo>
                    <a:pt x="3588" y="156"/>
                  </a:lnTo>
                  <a:lnTo>
                    <a:pt x="3588" y="150"/>
                  </a:lnTo>
                  <a:lnTo>
                    <a:pt x="3582" y="144"/>
                  </a:lnTo>
                  <a:lnTo>
                    <a:pt x="3576" y="132"/>
                  </a:lnTo>
                  <a:lnTo>
                    <a:pt x="3570" y="126"/>
                  </a:lnTo>
                  <a:lnTo>
                    <a:pt x="3546" y="114"/>
                  </a:lnTo>
                  <a:lnTo>
                    <a:pt x="3522" y="126"/>
                  </a:lnTo>
                  <a:lnTo>
                    <a:pt x="3504" y="162"/>
                  </a:lnTo>
                  <a:lnTo>
                    <a:pt x="3498" y="192"/>
                  </a:lnTo>
                  <a:lnTo>
                    <a:pt x="3492" y="210"/>
                  </a:lnTo>
                  <a:lnTo>
                    <a:pt x="3516" y="222"/>
                  </a:lnTo>
                  <a:lnTo>
                    <a:pt x="3534" y="216"/>
                  </a:lnTo>
                  <a:lnTo>
                    <a:pt x="3546" y="216"/>
                  </a:lnTo>
                  <a:lnTo>
                    <a:pt x="3582" y="198"/>
                  </a:lnTo>
                  <a:close/>
                  <a:moveTo>
                    <a:pt x="5622" y="420"/>
                  </a:moveTo>
                  <a:lnTo>
                    <a:pt x="5640" y="390"/>
                  </a:lnTo>
                  <a:lnTo>
                    <a:pt x="5754" y="390"/>
                  </a:lnTo>
                  <a:lnTo>
                    <a:pt x="5688" y="360"/>
                  </a:lnTo>
                  <a:lnTo>
                    <a:pt x="5700" y="336"/>
                  </a:lnTo>
                  <a:lnTo>
                    <a:pt x="5610" y="318"/>
                  </a:lnTo>
                  <a:lnTo>
                    <a:pt x="5628" y="348"/>
                  </a:lnTo>
                  <a:lnTo>
                    <a:pt x="5616" y="342"/>
                  </a:lnTo>
                  <a:lnTo>
                    <a:pt x="5592" y="336"/>
                  </a:lnTo>
                  <a:lnTo>
                    <a:pt x="5556" y="330"/>
                  </a:lnTo>
                  <a:lnTo>
                    <a:pt x="5514" y="318"/>
                  </a:lnTo>
                  <a:lnTo>
                    <a:pt x="5454" y="318"/>
                  </a:lnTo>
                  <a:lnTo>
                    <a:pt x="5448" y="330"/>
                  </a:lnTo>
                  <a:lnTo>
                    <a:pt x="5460" y="354"/>
                  </a:lnTo>
                  <a:lnTo>
                    <a:pt x="5496" y="372"/>
                  </a:lnTo>
                  <a:lnTo>
                    <a:pt x="5538" y="390"/>
                  </a:lnTo>
                  <a:lnTo>
                    <a:pt x="5574" y="408"/>
                  </a:lnTo>
                  <a:lnTo>
                    <a:pt x="5610" y="414"/>
                  </a:lnTo>
                  <a:lnTo>
                    <a:pt x="5622" y="420"/>
                  </a:lnTo>
                  <a:close/>
                  <a:moveTo>
                    <a:pt x="4320" y="432"/>
                  </a:moveTo>
                  <a:lnTo>
                    <a:pt x="4368" y="444"/>
                  </a:lnTo>
                  <a:lnTo>
                    <a:pt x="4380" y="444"/>
                  </a:lnTo>
                  <a:lnTo>
                    <a:pt x="4392" y="438"/>
                  </a:lnTo>
                  <a:lnTo>
                    <a:pt x="4398" y="438"/>
                  </a:lnTo>
                  <a:lnTo>
                    <a:pt x="4404" y="432"/>
                  </a:lnTo>
                  <a:lnTo>
                    <a:pt x="4404" y="426"/>
                  </a:lnTo>
                  <a:lnTo>
                    <a:pt x="4398" y="426"/>
                  </a:lnTo>
                  <a:lnTo>
                    <a:pt x="4362" y="414"/>
                  </a:lnTo>
                  <a:lnTo>
                    <a:pt x="4344" y="420"/>
                  </a:lnTo>
                  <a:lnTo>
                    <a:pt x="4332" y="420"/>
                  </a:lnTo>
                  <a:lnTo>
                    <a:pt x="4320" y="432"/>
                  </a:lnTo>
                  <a:close/>
                  <a:moveTo>
                    <a:pt x="5424" y="354"/>
                  </a:moveTo>
                  <a:lnTo>
                    <a:pt x="5370" y="336"/>
                  </a:lnTo>
                  <a:lnTo>
                    <a:pt x="5394" y="366"/>
                  </a:lnTo>
                  <a:lnTo>
                    <a:pt x="5424" y="354"/>
                  </a:lnTo>
                  <a:close/>
                  <a:moveTo>
                    <a:pt x="7986" y="666"/>
                  </a:moveTo>
                  <a:lnTo>
                    <a:pt x="8034" y="654"/>
                  </a:lnTo>
                  <a:lnTo>
                    <a:pt x="8088" y="654"/>
                  </a:lnTo>
                  <a:lnTo>
                    <a:pt x="8100" y="648"/>
                  </a:lnTo>
                  <a:lnTo>
                    <a:pt x="8106" y="642"/>
                  </a:lnTo>
                  <a:lnTo>
                    <a:pt x="8106" y="636"/>
                  </a:lnTo>
                  <a:lnTo>
                    <a:pt x="8100" y="630"/>
                  </a:lnTo>
                  <a:lnTo>
                    <a:pt x="8088" y="630"/>
                  </a:lnTo>
                  <a:lnTo>
                    <a:pt x="8052" y="618"/>
                  </a:lnTo>
                  <a:lnTo>
                    <a:pt x="8028" y="612"/>
                  </a:lnTo>
                  <a:lnTo>
                    <a:pt x="8010" y="606"/>
                  </a:lnTo>
                  <a:lnTo>
                    <a:pt x="7968" y="606"/>
                  </a:lnTo>
                  <a:lnTo>
                    <a:pt x="7944" y="618"/>
                  </a:lnTo>
                  <a:lnTo>
                    <a:pt x="7938" y="630"/>
                  </a:lnTo>
                  <a:lnTo>
                    <a:pt x="7938" y="654"/>
                  </a:lnTo>
                  <a:lnTo>
                    <a:pt x="7944" y="666"/>
                  </a:lnTo>
                  <a:lnTo>
                    <a:pt x="7950" y="666"/>
                  </a:lnTo>
                  <a:lnTo>
                    <a:pt x="7962" y="672"/>
                  </a:lnTo>
                  <a:lnTo>
                    <a:pt x="7968" y="672"/>
                  </a:lnTo>
                  <a:lnTo>
                    <a:pt x="7980" y="666"/>
                  </a:lnTo>
                  <a:lnTo>
                    <a:pt x="7986" y="666"/>
                  </a:lnTo>
                  <a:close/>
                  <a:moveTo>
                    <a:pt x="162" y="1788"/>
                  </a:moveTo>
                  <a:lnTo>
                    <a:pt x="150" y="1788"/>
                  </a:lnTo>
                  <a:lnTo>
                    <a:pt x="138" y="1794"/>
                  </a:lnTo>
                  <a:lnTo>
                    <a:pt x="114" y="1794"/>
                  </a:lnTo>
                  <a:lnTo>
                    <a:pt x="108" y="1788"/>
                  </a:lnTo>
                  <a:lnTo>
                    <a:pt x="96" y="1788"/>
                  </a:lnTo>
                  <a:lnTo>
                    <a:pt x="96" y="1782"/>
                  </a:lnTo>
                  <a:lnTo>
                    <a:pt x="84" y="1782"/>
                  </a:lnTo>
                  <a:lnTo>
                    <a:pt x="84" y="1788"/>
                  </a:lnTo>
                  <a:lnTo>
                    <a:pt x="72" y="1800"/>
                  </a:lnTo>
                  <a:lnTo>
                    <a:pt x="12" y="1800"/>
                  </a:lnTo>
                  <a:lnTo>
                    <a:pt x="0" y="1812"/>
                  </a:lnTo>
                  <a:lnTo>
                    <a:pt x="0" y="1818"/>
                  </a:lnTo>
                  <a:lnTo>
                    <a:pt x="12" y="1830"/>
                  </a:lnTo>
                  <a:lnTo>
                    <a:pt x="6" y="1842"/>
                  </a:lnTo>
                  <a:lnTo>
                    <a:pt x="12" y="1848"/>
                  </a:lnTo>
                  <a:lnTo>
                    <a:pt x="18" y="1848"/>
                  </a:lnTo>
                  <a:lnTo>
                    <a:pt x="24" y="1842"/>
                  </a:lnTo>
                  <a:lnTo>
                    <a:pt x="48" y="1842"/>
                  </a:lnTo>
                  <a:lnTo>
                    <a:pt x="54" y="1848"/>
                  </a:lnTo>
                  <a:lnTo>
                    <a:pt x="66" y="1848"/>
                  </a:lnTo>
                  <a:lnTo>
                    <a:pt x="72" y="1854"/>
                  </a:lnTo>
                  <a:lnTo>
                    <a:pt x="162" y="1854"/>
                  </a:lnTo>
                  <a:lnTo>
                    <a:pt x="162" y="1848"/>
                  </a:lnTo>
                  <a:lnTo>
                    <a:pt x="168" y="1848"/>
                  </a:lnTo>
                  <a:lnTo>
                    <a:pt x="162" y="1830"/>
                  </a:lnTo>
                  <a:lnTo>
                    <a:pt x="174" y="1818"/>
                  </a:lnTo>
                  <a:lnTo>
                    <a:pt x="174" y="1800"/>
                  </a:lnTo>
                  <a:lnTo>
                    <a:pt x="168" y="1788"/>
                  </a:lnTo>
                  <a:lnTo>
                    <a:pt x="162" y="1788"/>
                  </a:lnTo>
                  <a:close/>
                  <a:moveTo>
                    <a:pt x="1038" y="90"/>
                  </a:moveTo>
                  <a:lnTo>
                    <a:pt x="1062" y="72"/>
                  </a:lnTo>
                  <a:lnTo>
                    <a:pt x="1032" y="72"/>
                  </a:lnTo>
                  <a:lnTo>
                    <a:pt x="1032" y="84"/>
                  </a:lnTo>
                  <a:lnTo>
                    <a:pt x="1038" y="90"/>
                  </a:lnTo>
                  <a:close/>
                  <a:moveTo>
                    <a:pt x="990" y="72"/>
                  </a:moveTo>
                  <a:lnTo>
                    <a:pt x="1074" y="54"/>
                  </a:lnTo>
                  <a:lnTo>
                    <a:pt x="1044" y="42"/>
                  </a:lnTo>
                  <a:lnTo>
                    <a:pt x="996" y="54"/>
                  </a:lnTo>
                  <a:lnTo>
                    <a:pt x="948" y="54"/>
                  </a:lnTo>
                  <a:lnTo>
                    <a:pt x="966" y="66"/>
                  </a:lnTo>
                  <a:lnTo>
                    <a:pt x="990" y="72"/>
                  </a:lnTo>
                  <a:close/>
                  <a:moveTo>
                    <a:pt x="1122" y="90"/>
                  </a:moveTo>
                  <a:lnTo>
                    <a:pt x="1128" y="78"/>
                  </a:lnTo>
                  <a:lnTo>
                    <a:pt x="1152" y="78"/>
                  </a:lnTo>
                  <a:lnTo>
                    <a:pt x="1164" y="66"/>
                  </a:lnTo>
                  <a:lnTo>
                    <a:pt x="1218" y="66"/>
                  </a:lnTo>
                  <a:lnTo>
                    <a:pt x="1218" y="60"/>
                  </a:lnTo>
                  <a:lnTo>
                    <a:pt x="1206" y="54"/>
                  </a:lnTo>
                  <a:lnTo>
                    <a:pt x="1182" y="54"/>
                  </a:lnTo>
                  <a:lnTo>
                    <a:pt x="1182" y="48"/>
                  </a:lnTo>
                  <a:lnTo>
                    <a:pt x="1176" y="48"/>
                  </a:lnTo>
                  <a:lnTo>
                    <a:pt x="1164" y="42"/>
                  </a:lnTo>
                  <a:lnTo>
                    <a:pt x="1140" y="42"/>
                  </a:lnTo>
                  <a:lnTo>
                    <a:pt x="1134" y="48"/>
                  </a:lnTo>
                  <a:lnTo>
                    <a:pt x="1128" y="60"/>
                  </a:lnTo>
                  <a:lnTo>
                    <a:pt x="1128" y="66"/>
                  </a:lnTo>
                  <a:lnTo>
                    <a:pt x="1122" y="66"/>
                  </a:lnTo>
                  <a:lnTo>
                    <a:pt x="1116" y="72"/>
                  </a:lnTo>
                  <a:lnTo>
                    <a:pt x="1104" y="72"/>
                  </a:lnTo>
                  <a:lnTo>
                    <a:pt x="1086" y="78"/>
                  </a:lnTo>
                  <a:lnTo>
                    <a:pt x="1080" y="78"/>
                  </a:lnTo>
                  <a:lnTo>
                    <a:pt x="1074" y="84"/>
                  </a:lnTo>
                  <a:lnTo>
                    <a:pt x="1080" y="84"/>
                  </a:lnTo>
                  <a:lnTo>
                    <a:pt x="1092" y="90"/>
                  </a:lnTo>
                  <a:lnTo>
                    <a:pt x="1122" y="90"/>
                  </a:lnTo>
                  <a:close/>
                  <a:moveTo>
                    <a:pt x="1176" y="78"/>
                  </a:moveTo>
                  <a:lnTo>
                    <a:pt x="1158" y="90"/>
                  </a:lnTo>
                  <a:lnTo>
                    <a:pt x="1176" y="102"/>
                  </a:lnTo>
                  <a:lnTo>
                    <a:pt x="1194" y="108"/>
                  </a:lnTo>
                  <a:lnTo>
                    <a:pt x="1248" y="102"/>
                  </a:lnTo>
                  <a:lnTo>
                    <a:pt x="1242" y="90"/>
                  </a:lnTo>
                  <a:lnTo>
                    <a:pt x="1212" y="90"/>
                  </a:lnTo>
                  <a:lnTo>
                    <a:pt x="1176" y="78"/>
                  </a:lnTo>
                  <a:close/>
                  <a:moveTo>
                    <a:pt x="7812" y="2436"/>
                  </a:moveTo>
                  <a:lnTo>
                    <a:pt x="7782" y="2400"/>
                  </a:lnTo>
                  <a:lnTo>
                    <a:pt x="7776" y="2400"/>
                  </a:lnTo>
                  <a:lnTo>
                    <a:pt x="7770" y="2394"/>
                  </a:lnTo>
                  <a:lnTo>
                    <a:pt x="7752" y="2388"/>
                  </a:lnTo>
                  <a:lnTo>
                    <a:pt x="7728" y="2364"/>
                  </a:lnTo>
                  <a:lnTo>
                    <a:pt x="7722" y="2352"/>
                  </a:lnTo>
                  <a:lnTo>
                    <a:pt x="7704" y="2298"/>
                  </a:lnTo>
                  <a:lnTo>
                    <a:pt x="7698" y="2286"/>
                  </a:lnTo>
                  <a:lnTo>
                    <a:pt x="7698" y="2274"/>
                  </a:lnTo>
                  <a:lnTo>
                    <a:pt x="7674" y="2250"/>
                  </a:lnTo>
                  <a:lnTo>
                    <a:pt x="7680" y="2244"/>
                  </a:lnTo>
                  <a:lnTo>
                    <a:pt x="7698" y="2244"/>
                  </a:lnTo>
                  <a:lnTo>
                    <a:pt x="7770" y="2268"/>
                  </a:lnTo>
                  <a:lnTo>
                    <a:pt x="7800" y="2280"/>
                  </a:lnTo>
                  <a:lnTo>
                    <a:pt x="7812" y="2286"/>
                  </a:lnTo>
                  <a:lnTo>
                    <a:pt x="7740" y="2232"/>
                  </a:lnTo>
                  <a:lnTo>
                    <a:pt x="7734" y="2226"/>
                  </a:lnTo>
                  <a:lnTo>
                    <a:pt x="7722" y="2202"/>
                  </a:lnTo>
                  <a:lnTo>
                    <a:pt x="7710" y="2196"/>
                  </a:lnTo>
                  <a:lnTo>
                    <a:pt x="7704" y="2184"/>
                  </a:lnTo>
                  <a:lnTo>
                    <a:pt x="7698" y="2178"/>
                  </a:lnTo>
                  <a:lnTo>
                    <a:pt x="7674" y="2166"/>
                  </a:lnTo>
                  <a:lnTo>
                    <a:pt x="7668" y="2160"/>
                  </a:lnTo>
                  <a:lnTo>
                    <a:pt x="7656" y="2154"/>
                  </a:lnTo>
                  <a:lnTo>
                    <a:pt x="7578" y="2070"/>
                  </a:lnTo>
                  <a:lnTo>
                    <a:pt x="7554" y="2070"/>
                  </a:lnTo>
                  <a:lnTo>
                    <a:pt x="7542" y="2040"/>
                  </a:lnTo>
                  <a:lnTo>
                    <a:pt x="7524" y="2040"/>
                  </a:lnTo>
                  <a:lnTo>
                    <a:pt x="7512" y="2028"/>
                  </a:lnTo>
                  <a:lnTo>
                    <a:pt x="7500" y="2004"/>
                  </a:lnTo>
                  <a:lnTo>
                    <a:pt x="7500" y="1980"/>
                  </a:lnTo>
                  <a:lnTo>
                    <a:pt x="7470" y="1944"/>
                  </a:lnTo>
                  <a:lnTo>
                    <a:pt x="7446" y="1950"/>
                  </a:lnTo>
                  <a:lnTo>
                    <a:pt x="7434" y="1920"/>
                  </a:lnTo>
                  <a:lnTo>
                    <a:pt x="7392" y="1890"/>
                  </a:lnTo>
                  <a:lnTo>
                    <a:pt x="7380" y="1866"/>
                  </a:lnTo>
                  <a:lnTo>
                    <a:pt x="7368" y="1860"/>
                  </a:lnTo>
                  <a:lnTo>
                    <a:pt x="7362" y="1854"/>
                  </a:lnTo>
                  <a:lnTo>
                    <a:pt x="7344" y="1854"/>
                  </a:lnTo>
                  <a:lnTo>
                    <a:pt x="7344" y="1860"/>
                  </a:lnTo>
                  <a:lnTo>
                    <a:pt x="7392" y="1908"/>
                  </a:lnTo>
                  <a:lnTo>
                    <a:pt x="7392" y="1914"/>
                  </a:lnTo>
                  <a:lnTo>
                    <a:pt x="7386" y="1914"/>
                  </a:lnTo>
                  <a:lnTo>
                    <a:pt x="7380" y="1908"/>
                  </a:lnTo>
                  <a:lnTo>
                    <a:pt x="7368" y="1908"/>
                  </a:lnTo>
                  <a:lnTo>
                    <a:pt x="7362" y="1914"/>
                  </a:lnTo>
                  <a:lnTo>
                    <a:pt x="7362" y="1926"/>
                  </a:lnTo>
                  <a:lnTo>
                    <a:pt x="7374" y="1950"/>
                  </a:lnTo>
                  <a:lnTo>
                    <a:pt x="7386" y="1962"/>
                  </a:lnTo>
                  <a:lnTo>
                    <a:pt x="7392" y="1974"/>
                  </a:lnTo>
                  <a:lnTo>
                    <a:pt x="7404" y="1980"/>
                  </a:lnTo>
                  <a:lnTo>
                    <a:pt x="7404" y="1992"/>
                  </a:lnTo>
                  <a:lnTo>
                    <a:pt x="7416" y="2016"/>
                  </a:lnTo>
                  <a:lnTo>
                    <a:pt x="7422" y="2022"/>
                  </a:lnTo>
                  <a:lnTo>
                    <a:pt x="7440" y="2034"/>
                  </a:lnTo>
                  <a:lnTo>
                    <a:pt x="7470" y="2052"/>
                  </a:lnTo>
                  <a:lnTo>
                    <a:pt x="7500" y="2076"/>
                  </a:lnTo>
                  <a:lnTo>
                    <a:pt x="7518" y="2100"/>
                  </a:lnTo>
                  <a:lnTo>
                    <a:pt x="7524" y="2112"/>
                  </a:lnTo>
                  <a:lnTo>
                    <a:pt x="7536" y="2130"/>
                  </a:lnTo>
                  <a:lnTo>
                    <a:pt x="7536" y="2142"/>
                  </a:lnTo>
                  <a:lnTo>
                    <a:pt x="7548" y="2154"/>
                  </a:lnTo>
                  <a:lnTo>
                    <a:pt x="7554" y="2166"/>
                  </a:lnTo>
                  <a:lnTo>
                    <a:pt x="7572" y="2184"/>
                  </a:lnTo>
                  <a:lnTo>
                    <a:pt x="7590" y="2208"/>
                  </a:lnTo>
                  <a:lnTo>
                    <a:pt x="7608" y="2238"/>
                  </a:lnTo>
                  <a:lnTo>
                    <a:pt x="7620" y="2262"/>
                  </a:lnTo>
                  <a:lnTo>
                    <a:pt x="7626" y="2268"/>
                  </a:lnTo>
                  <a:lnTo>
                    <a:pt x="7626" y="2280"/>
                  </a:lnTo>
                  <a:lnTo>
                    <a:pt x="7632" y="2292"/>
                  </a:lnTo>
                  <a:lnTo>
                    <a:pt x="7644" y="2304"/>
                  </a:lnTo>
                  <a:lnTo>
                    <a:pt x="7656" y="2304"/>
                  </a:lnTo>
                  <a:lnTo>
                    <a:pt x="7668" y="2310"/>
                  </a:lnTo>
                  <a:lnTo>
                    <a:pt x="7674" y="2322"/>
                  </a:lnTo>
                  <a:lnTo>
                    <a:pt x="7686" y="2334"/>
                  </a:lnTo>
                  <a:lnTo>
                    <a:pt x="7698" y="2358"/>
                  </a:lnTo>
                  <a:lnTo>
                    <a:pt x="7698" y="2376"/>
                  </a:lnTo>
                  <a:lnTo>
                    <a:pt x="7740" y="2412"/>
                  </a:lnTo>
                  <a:lnTo>
                    <a:pt x="7752" y="2466"/>
                  </a:lnTo>
                  <a:lnTo>
                    <a:pt x="7794" y="2508"/>
                  </a:lnTo>
                  <a:lnTo>
                    <a:pt x="7794" y="2502"/>
                  </a:lnTo>
                  <a:lnTo>
                    <a:pt x="7788" y="2496"/>
                  </a:lnTo>
                  <a:lnTo>
                    <a:pt x="7788" y="2484"/>
                  </a:lnTo>
                  <a:lnTo>
                    <a:pt x="7782" y="2472"/>
                  </a:lnTo>
                  <a:lnTo>
                    <a:pt x="7782" y="2460"/>
                  </a:lnTo>
                  <a:lnTo>
                    <a:pt x="7776" y="2448"/>
                  </a:lnTo>
                  <a:lnTo>
                    <a:pt x="7782" y="2442"/>
                  </a:lnTo>
                  <a:lnTo>
                    <a:pt x="7788" y="2442"/>
                  </a:lnTo>
                  <a:lnTo>
                    <a:pt x="7800" y="2454"/>
                  </a:lnTo>
                  <a:lnTo>
                    <a:pt x="7830" y="2454"/>
                  </a:lnTo>
                  <a:lnTo>
                    <a:pt x="7866" y="2496"/>
                  </a:lnTo>
                  <a:lnTo>
                    <a:pt x="7866" y="2472"/>
                  </a:lnTo>
                  <a:lnTo>
                    <a:pt x="7836" y="2430"/>
                  </a:lnTo>
                  <a:lnTo>
                    <a:pt x="7812" y="2436"/>
                  </a:lnTo>
                  <a:close/>
                  <a:moveTo>
                    <a:pt x="1344" y="84"/>
                  </a:moveTo>
                  <a:lnTo>
                    <a:pt x="1350" y="72"/>
                  </a:lnTo>
                  <a:lnTo>
                    <a:pt x="1308" y="66"/>
                  </a:lnTo>
                  <a:lnTo>
                    <a:pt x="1284" y="78"/>
                  </a:lnTo>
                  <a:lnTo>
                    <a:pt x="1290" y="90"/>
                  </a:lnTo>
                  <a:lnTo>
                    <a:pt x="1344" y="84"/>
                  </a:lnTo>
                  <a:close/>
                  <a:moveTo>
                    <a:pt x="9048" y="996"/>
                  </a:moveTo>
                  <a:lnTo>
                    <a:pt x="9036" y="984"/>
                  </a:lnTo>
                  <a:lnTo>
                    <a:pt x="9024" y="978"/>
                  </a:lnTo>
                  <a:lnTo>
                    <a:pt x="9006" y="972"/>
                  </a:lnTo>
                  <a:lnTo>
                    <a:pt x="8994" y="966"/>
                  </a:lnTo>
                  <a:lnTo>
                    <a:pt x="8982" y="966"/>
                  </a:lnTo>
                  <a:lnTo>
                    <a:pt x="8940" y="948"/>
                  </a:lnTo>
                  <a:lnTo>
                    <a:pt x="8898" y="948"/>
                  </a:lnTo>
                  <a:lnTo>
                    <a:pt x="8868" y="930"/>
                  </a:lnTo>
                  <a:lnTo>
                    <a:pt x="8778" y="924"/>
                  </a:lnTo>
                  <a:lnTo>
                    <a:pt x="8736" y="906"/>
                  </a:lnTo>
                  <a:lnTo>
                    <a:pt x="8700" y="906"/>
                  </a:lnTo>
                  <a:lnTo>
                    <a:pt x="8754" y="942"/>
                  </a:lnTo>
                  <a:lnTo>
                    <a:pt x="8808" y="966"/>
                  </a:lnTo>
                  <a:lnTo>
                    <a:pt x="8796" y="966"/>
                  </a:lnTo>
                  <a:lnTo>
                    <a:pt x="8784" y="972"/>
                  </a:lnTo>
                  <a:lnTo>
                    <a:pt x="8754" y="972"/>
                  </a:lnTo>
                  <a:lnTo>
                    <a:pt x="8730" y="960"/>
                  </a:lnTo>
                  <a:lnTo>
                    <a:pt x="8676" y="906"/>
                  </a:lnTo>
                  <a:lnTo>
                    <a:pt x="8580" y="870"/>
                  </a:lnTo>
                  <a:lnTo>
                    <a:pt x="8496" y="846"/>
                  </a:lnTo>
                  <a:lnTo>
                    <a:pt x="8442" y="834"/>
                  </a:lnTo>
                  <a:lnTo>
                    <a:pt x="8370" y="822"/>
                  </a:lnTo>
                  <a:lnTo>
                    <a:pt x="8280" y="804"/>
                  </a:lnTo>
                  <a:lnTo>
                    <a:pt x="8190" y="780"/>
                  </a:lnTo>
                  <a:lnTo>
                    <a:pt x="8112" y="762"/>
                  </a:lnTo>
                  <a:lnTo>
                    <a:pt x="8052" y="750"/>
                  </a:lnTo>
                  <a:lnTo>
                    <a:pt x="7998" y="738"/>
                  </a:lnTo>
                  <a:lnTo>
                    <a:pt x="7956" y="732"/>
                  </a:lnTo>
                  <a:lnTo>
                    <a:pt x="7758" y="732"/>
                  </a:lnTo>
                  <a:lnTo>
                    <a:pt x="7746" y="714"/>
                  </a:lnTo>
                  <a:lnTo>
                    <a:pt x="7698" y="720"/>
                  </a:lnTo>
                  <a:lnTo>
                    <a:pt x="7680" y="708"/>
                  </a:lnTo>
                  <a:lnTo>
                    <a:pt x="7626" y="708"/>
                  </a:lnTo>
                  <a:lnTo>
                    <a:pt x="7650" y="726"/>
                  </a:lnTo>
                  <a:lnTo>
                    <a:pt x="7644" y="744"/>
                  </a:lnTo>
                  <a:lnTo>
                    <a:pt x="7656" y="744"/>
                  </a:lnTo>
                  <a:lnTo>
                    <a:pt x="7680" y="756"/>
                  </a:lnTo>
                  <a:lnTo>
                    <a:pt x="7716" y="762"/>
                  </a:lnTo>
                  <a:lnTo>
                    <a:pt x="7740" y="774"/>
                  </a:lnTo>
                  <a:lnTo>
                    <a:pt x="7758" y="786"/>
                  </a:lnTo>
                  <a:lnTo>
                    <a:pt x="7752" y="798"/>
                  </a:lnTo>
                  <a:lnTo>
                    <a:pt x="7728" y="804"/>
                  </a:lnTo>
                  <a:lnTo>
                    <a:pt x="7698" y="804"/>
                  </a:lnTo>
                  <a:lnTo>
                    <a:pt x="7686" y="798"/>
                  </a:lnTo>
                  <a:lnTo>
                    <a:pt x="7680" y="792"/>
                  </a:lnTo>
                  <a:lnTo>
                    <a:pt x="7656" y="774"/>
                  </a:lnTo>
                  <a:lnTo>
                    <a:pt x="7584" y="774"/>
                  </a:lnTo>
                  <a:lnTo>
                    <a:pt x="7530" y="738"/>
                  </a:lnTo>
                  <a:lnTo>
                    <a:pt x="7524" y="738"/>
                  </a:lnTo>
                  <a:lnTo>
                    <a:pt x="7518" y="744"/>
                  </a:lnTo>
                  <a:lnTo>
                    <a:pt x="7506" y="744"/>
                  </a:lnTo>
                  <a:lnTo>
                    <a:pt x="7500" y="750"/>
                  </a:lnTo>
                  <a:lnTo>
                    <a:pt x="7446" y="750"/>
                  </a:lnTo>
                  <a:lnTo>
                    <a:pt x="7440" y="738"/>
                  </a:lnTo>
                  <a:lnTo>
                    <a:pt x="7344" y="744"/>
                  </a:lnTo>
                  <a:lnTo>
                    <a:pt x="7320" y="726"/>
                  </a:lnTo>
                  <a:lnTo>
                    <a:pt x="7314" y="732"/>
                  </a:lnTo>
                  <a:lnTo>
                    <a:pt x="7212" y="732"/>
                  </a:lnTo>
                  <a:lnTo>
                    <a:pt x="7206" y="738"/>
                  </a:lnTo>
                  <a:lnTo>
                    <a:pt x="7212" y="744"/>
                  </a:lnTo>
                  <a:lnTo>
                    <a:pt x="7218" y="756"/>
                  </a:lnTo>
                  <a:lnTo>
                    <a:pt x="7254" y="792"/>
                  </a:lnTo>
                  <a:lnTo>
                    <a:pt x="7248" y="792"/>
                  </a:lnTo>
                  <a:lnTo>
                    <a:pt x="7242" y="786"/>
                  </a:lnTo>
                  <a:lnTo>
                    <a:pt x="7230" y="780"/>
                  </a:lnTo>
                  <a:lnTo>
                    <a:pt x="7218" y="768"/>
                  </a:lnTo>
                  <a:lnTo>
                    <a:pt x="7206" y="762"/>
                  </a:lnTo>
                  <a:lnTo>
                    <a:pt x="7194" y="750"/>
                  </a:lnTo>
                  <a:lnTo>
                    <a:pt x="7176" y="744"/>
                  </a:lnTo>
                  <a:lnTo>
                    <a:pt x="7104" y="732"/>
                  </a:lnTo>
                  <a:lnTo>
                    <a:pt x="7086" y="732"/>
                  </a:lnTo>
                  <a:lnTo>
                    <a:pt x="7086" y="726"/>
                  </a:lnTo>
                  <a:lnTo>
                    <a:pt x="7056" y="696"/>
                  </a:lnTo>
                  <a:lnTo>
                    <a:pt x="7032" y="684"/>
                  </a:lnTo>
                  <a:lnTo>
                    <a:pt x="6990" y="666"/>
                  </a:lnTo>
                  <a:lnTo>
                    <a:pt x="6948" y="660"/>
                  </a:lnTo>
                  <a:lnTo>
                    <a:pt x="6912" y="654"/>
                  </a:lnTo>
                  <a:lnTo>
                    <a:pt x="6882" y="654"/>
                  </a:lnTo>
                  <a:lnTo>
                    <a:pt x="6864" y="648"/>
                  </a:lnTo>
                  <a:lnTo>
                    <a:pt x="6834" y="648"/>
                  </a:lnTo>
                  <a:lnTo>
                    <a:pt x="6786" y="636"/>
                  </a:lnTo>
                  <a:lnTo>
                    <a:pt x="6774" y="642"/>
                  </a:lnTo>
                  <a:lnTo>
                    <a:pt x="6714" y="642"/>
                  </a:lnTo>
                  <a:lnTo>
                    <a:pt x="6696" y="660"/>
                  </a:lnTo>
                  <a:lnTo>
                    <a:pt x="6684" y="666"/>
                  </a:lnTo>
                  <a:lnTo>
                    <a:pt x="6648" y="666"/>
                  </a:lnTo>
                  <a:lnTo>
                    <a:pt x="6630" y="660"/>
                  </a:lnTo>
                  <a:lnTo>
                    <a:pt x="6594" y="660"/>
                  </a:lnTo>
                  <a:lnTo>
                    <a:pt x="6582" y="654"/>
                  </a:lnTo>
                  <a:lnTo>
                    <a:pt x="6576" y="648"/>
                  </a:lnTo>
                  <a:lnTo>
                    <a:pt x="6552" y="636"/>
                  </a:lnTo>
                  <a:lnTo>
                    <a:pt x="6534" y="630"/>
                  </a:lnTo>
                  <a:lnTo>
                    <a:pt x="6522" y="624"/>
                  </a:lnTo>
                  <a:lnTo>
                    <a:pt x="6498" y="624"/>
                  </a:lnTo>
                  <a:lnTo>
                    <a:pt x="6486" y="630"/>
                  </a:lnTo>
                  <a:lnTo>
                    <a:pt x="6474" y="612"/>
                  </a:lnTo>
                  <a:lnTo>
                    <a:pt x="6438" y="612"/>
                  </a:lnTo>
                  <a:lnTo>
                    <a:pt x="6372" y="606"/>
                  </a:lnTo>
                  <a:lnTo>
                    <a:pt x="6408" y="594"/>
                  </a:lnTo>
                  <a:lnTo>
                    <a:pt x="6372" y="570"/>
                  </a:lnTo>
                  <a:lnTo>
                    <a:pt x="6360" y="570"/>
                  </a:lnTo>
                  <a:lnTo>
                    <a:pt x="6324" y="564"/>
                  </a:lnTo>
                  <a:lnTo>
                    <a:pt x="6282" y="558"/>
                  </a:lnTo>
                  <a:lnTo>
                    <a:pt x="6246" y="558"/>
                  </a:lnTo>
                  <a:lnTo>
                    <a:pt x="6228" y="564"/>
                  </a:lnTo>
                  <a:lnTo>
                    <a:pt x="6228" y="594"/>
                  </a:lnTo>
                  <a:lnTo>
                    <a:pt x="6222" y="600"/>
                  </a:lnTo>
                  <a:lnTo>
                    <a:pt x="6192" y="600"/>
                  </a:lnTo>
                  <a:lnTo>
                    <a:pt x="6180" y="594"/>
                  </a:lnTo>
                  <a:lnTo>
                    <a:pt x="6168" y="594"/>
                  </a:lnTo>
                  <a:lnTo>
                    <a:pt x="6186" y="582"/>
                  </a:lnTo>
                  <a:lnTo>
                    <a:pt x="6168" y="570"/>
                  </a:lnTo>
                  <a:lnTo>
                    <a:pt x="6096" y="570"/>
                  </a:lnTo>
                  <a:lnTo>
                    <a:pt x="6114" y="558"/>
                  </a:lnTo>
                  <a:lnTo>
                    <a:pt x="6156" y="558"/>
                  </a:lnTo>
                  <a:lnTo>
                    <a:pt x="6216" y="588"/>
                  </a:lnTo>
                  <a:lnTo>
                    <a:pt x="6216" y="564"/>
                  </a:lnTo>
                  <a:lnTo>
                    <a:pt x="6162" y="540"/>
                  </a:lnTo>
                  <a:lnTo>
                    <a:pt x="6048" y="546"/>
                  </a:lnTo>
                  <a:lnTo>
                    <a:pt x="6048" y="534"/>
                  </a:lnTo>
                  <a:lnTo>
                    <a:pt x="5928" y="540"/>
                  </a:lnTo>
                  <a:lnTo>
                    <a:pt x="5880" y="522"/>
                  </a:lnTo>
                  <a:lnTo>
                    <a:pt x="5862" y="522"/>
                  </a:lnTo>
                  <a:lnTo>
                    <a:pt x="5898" y="546"/>
                  </a:lnTo>
                  <a:lnTo>
                    <a:pt x="5850" y="546"/>
                  </a:lnTo>
                  <a:lnTo>
                    <a:pt x="5838" y="552"/>
                  </a:lnTo>
                  <a:lnTo>
                    <a:pt x="5832" y="552"/>
                  </a:lnTo>
                  <a:lnTo>
                    <a:pt x="5832" y="558"/>
                  </a:lnTo>
                  <a:lnTo>
                    <a:pt x="5844" y="564"/>
                  </a:lnTo>
                  <a:lnTo>
                    <a:pt x="5850" y="570"/>
                  </a:lnTo>
                  <a:lnTo>
                    <a:pt x="5862" y="576"/>
                  </a:lnTo>
                  <a:lnTo>
                    <a:pt x="5892" y="576"/>
                  </a:lnTo>
                  <a:lnTo>
                    <a:pt x="5892" y="582"/>
                  </a:lnTo>
                  <a:lnTo>
                    <a:pt x="5952" y="618"/>
                  </a:lnTo>
                  <a:lnTo>
                    <a:pt x="5904" y="618"/>
                  </a:lnTo>
                  <a:lnTo>
                    <a:pt x="5898" y="612"/>
                  </a:lnTo>
                  <a:lnTo>
                    <a:pt x="5886" y="606"/>
                  </a:lnTo>
                  <a:lnTo>
                    <a:pt x="5874" y="606"/>
                  </a:lnTo>
                  <a:lnTo>
                    <a:pt x="5862" y="600"/>
                  </a:lnTo>
                  <a:lnTo>
                    <a:pt x="5844" y="618"/>
                  </a:lnTo>
                  <a:lnTo>
                    <a:pt x="5868" y="636"/>
                  </a:lnTo>
                  <a:lnTo>
                    <a:pt x="5814" y="630"/>
                  </a:lnTo>
                  <a:lnTo>
                    <a:pt x="5808" y="630"/>
                  </a:lnTo>
                  <a:lnTo>
                    <a:pt x="5802" y="624"/>
                  </a:lnTo>
                  <a:lnTo>
                    <a:pt x="5784" y="618"/>
                  </a:lnTo>
                  <a:lnTo>
                    <a:pt x="5766" y="618"/>
                  </a:lnTo>
                  <a:lnTo>
                    <a:pt x="5754" y="612"/>
                  </a:lnTo>
                  <a:lnTo>
                    <a:pt x="5736" y="606"/>
                  </a:lnTo>
                  <a:lnTo>
                    <a:pt x="5724" y="606"/>
                  </a:lnTo>
                  <a:lnTo>
                    <a:pt x="5712" y="612"/>
                  </a:lnTo>
                  <a:lnTo>
                    <a:pt x="5700" y="612"/>
                  </a:lnTo>
                  <a:lnTo>
                    <a:pt x="5688" y="618"/>
                  </a:lnTo>
                  <a:lnTo>
                    <a:pt x="5682" y="624"/>
                  </a:lnTo>
                  <a:lnTo>
                    <a:pt x="5676" y="624"/>
                  </a:lnTo>
                  <a:lnTo>
                    <a:pt x="5610" y="618"/>
                  </a:lnTo>
                  <a:lnTo>
                    <a:pt x="5604" y="618"/>
                  </a:lnTo>
                  <a:lnTo>
                    <a:pt x="5598" y="612"/>
                  </a:lnTo>
                  <a:lnTo>
                    <a:pt x="5562" y="594"/>
                  </a:lnTo>
                  <a:lnTo>
                    <a:pt x="5556" y="594"/>
                  </a:lnTo>
                  <a:lnTo>
                    <a:pt x="5550" y="588"/>
                  </a:lnTo>
                  <a:lnTo>
                    <a:pt x="5538" y="588"/>
                  </a:lnTo>
                  <a:lnTo>
                    <a:pt x="5538" y="606"/>
                  </a:lnTo>
                  <a:lnTo>
                    <a:pt x="5544" y="612"/>
                  </a:lnTo>
                  <a:lnTo>
                    <a:pt x="5550" y="624"/>
                  </a:lnTo>
                  <a:lnTo>
                    <a:pt x="5556" y="630"/>
                  </a:lnTo>
                  <a:lnTo>
                    <a:pt x="5562" y="642"/>
                  </a:lnTo>
                  <a:lnTo>
                    <a:pt x="5562" y="660"/>
                  </a:lnTo>
                  <a:lnTo>
                    <a:pt x="5556" y="666"/>
                  </a:lnTo>
                  <a:lnTo>
                    <a:pt x="5532" y="660"/>
                  </a:lnTo>
                  <a:lnTo>
                    <a:pt x="5424" y="624"/>
                  </a:lnTo>
                  <a:lnTo>
                    <a:pt x="5412" y="618"/>
                  </a:lnTo>
                  <a:lnTo>
                    <a:pt x="5406" y="618"/>
                  </a:lnTo>
                  <a:lnTo>
                    <a:pt x="5400" y="612"/>
                  </a:lnTo>
                  <a:lnTo>
                    <a:pt x="5394" y="600"/>
                  </a:lnTo>
                  <a:lnTo>
                    <a:pt x="5382" y="594"/>
                  </a:lnTo>
                  <a:lnTo>
                    <a:pt x="5376" y="588"/>
                  </a:lnTo>
                  <a:lnTo>
                    <a:pt x="5376" y="606"/>
                  </a:lnTo>
                  <a:lnTo>
                    <a:pt x="5322" y="588"/>
                  </a:lnTo>
                  <a:lnTo>
                    <a:pt x="5292" y="570"/>
                  </a:lnTo>
                  <a:lnTo>
                    <a:pt x="5298" y="570"/>
                  </a:lnTo>
                  <a:lnTo>
                    <a:pt x="5304" y="576"/>
                  </a:lnTo>
                  <a:lnTo>
                    <a:pt x="5328" y="576"/>
                  </a:lnTo>
                  <a:lnTo>
                    <a:pt x="5340" y="582"/>
                  </a:lnTo>
                  <a:lnTo>
                    <a:pt x="5352" y="582"/>
                  </a:lnTo>
                  <a:lnTo>
                    <a:pt x="5358" y="576"/>
                  </a:lnTo>
                  <a:lnTo>
                    <a:pt x="5358" y="570"/>
                  </a:lnTo>
                  <a:lnTo>
                    <a:pt x="5346" y="564"/>
                  </a:lnTo>
                  <a:lnTo>
                    <a:pt x="5334" y="552"/>
                  </a:lnTo>
                  <a:lnTo>
                    <a:pt x="5292" y="552"/>
                  </a:lnTo>
                  <a:lnTo>
                    <a:pt x="5304" y="540"/>
                  </a:lnTo>
                  <a:lnTo>
                    <a:pt x="5298" y="534"/>
                  </a:lnTo>
                  <a:lnTo>
                    <a:pt x="5286" y="528"/>
                  </a:lnTo>
                  <a:lnTo>
                    <a:pt x="5256" y="528"/>
                  </a:lnTo>
                  <a:lnTo>
                    <a:pt x="5268" y="510"/>
                  </a:lnTo>
                  <a:lnTo>
                    <a:pt x="5262" y="510"/>
                  </a:lnTo>
                  <a:lnTo>
                    <a:pt x="5256" y="504"/>
                  </a:lnTo>
                  <a:lnTo>
                    <a:pt x="5232" y="504"/>
                  </a:lnTo>
                  <a:lnTo>
                    <a:pt x="5220" y="498"/>
                  </a:lnTo>
                  <a:lnTo>
                    <a:pt x="5208" y="498"/>
                  </a:lnTo>
                  <a:lnTo>
                    <a:pt x="5202" y="492"/>
                  </a:lnTo>
                  <a:lnTo>
                    <a:pt x="5190" y="492"/>
                  </a:lnTo>
                  <a:lnTo>
                    <a:pt x="5184" y="486"/>
                  </a:lnTo>
                  <a:lnTo>
                    <a:pt x="5142" y="486"/>
                  </a:lnTo>
                  <a:lnTo>
                    <a:pt x="5130" y="492"/>
                  </a:lnTo>
                  <a:lnTo>
                    <a:pt x="5094" y="492"/>
                  </a:lnTo>
                  <a:lnTo>
                    <a:pt x="5076" y="486"/>
                  </a:lnTo>
                  <a:lnTo>
                    <a:pt x="5070" y="480"/>
                  </a:lnTo>
                  <a:lnTo>
                    <a:pt x="5064" y="480"/>
                  </a:lnTo>
                  <a:lnTo>
                    <a:pt x="5040" y="486"/>
                  </a:lnTo>
                  <a:lnTo>
                    <a:pt x="5040" y="474"/>
                  </a:lnTo>
                  <a:lnTo>
                    <a:pt x="4992" y="468"/>
                  </a:lnTo>
                  <a:lnTo>
                    <a:pt x="4980" y="456"/>
                  </a:lnTo>
                  <a:lnTo>
                    <a:pt x="4974" y="474"/>
                  </a:lnTo>
                  <a:lnTo>
                    <a:pt x="4956" y="480"/>
                  </a:lnTo>
                  <a:lnTo>
                    <a:pt x="4986" y="498"/>
                  </a:lnTo>
                  <a:lnTo>
                    <a:pt x="5010" y="528"/>
                  </a:lnTo>
                  <a:lnTo>
                    <a:pt x="4962" y="522"/>
                  </a:lnTo>
                  <a:lnTo>
                    <a:pt x="4956" y="516"/>
                  </a:lnTo>
                  <a:lnTo>
                    <a:pt x="4890" y="522"/>
                  </a:lnTo>
                  <a:lnTo>
                    <a:pt x="4872" y="528"/>
                  </a:lnTo>
                  <a:lnTo>
                    <a:pt x="4872" y="516"/>
                  </a:lnTo>
                  <a:lnTo>
                    <a:pt x="4824" y="522"/>
                  </a:lnTo>
                  <a:lnTo>
                    <a:pt x="4818" y="510"/>
                  </a:lnTo>
                  <a:lnTo>
                    <a:pt x="4764" y="510"/>
                  </a:lnTo>
                  <a:lnTo>
                    <a:pt x="4728" y="504"/>
                  </a:lnTo>
                  <a:lnTo>
                    <a:pt x="4746" y="480"/>
                  </a:lnTo>
                  <a:lnTo>
                    <a:pt x="4620" y="480"/>
                  </a:lnTo>
                  <a:lnTo>
                    <a:pt x="4608" y="468"/>
                  </a:lnTo>
                  <a:lnTo>
                    <a:pt x="4602" y="474"/>
                  </a:lnTo>
                  <a:lnTo>
                    <a:pt x="4590" y="468"/>
                  </a:lnTo>
                  <a:lnTo>
                    <a:pt x="4542" y="474"/>
                  </a:lnTo>
                  <a:lnTo>
                    <a:pt x="4548" y="486"/>
                  </a:lnTo>
                  <a:lnTo>
                    <a:pt x="4488" y="480"/>
                  </a:lnTo>
                  <a:lnTo>
                    <a:pt x="4476" y="486"/>
                  </a:lnTo>
                  <a:lnTo>
                    <a:pt x="4506" y="498"/>
                  </a:lnTo>
                  <a:lnTo>
                    <a:pt x="4464" y="492"/>
                  </a:lnTo>
                  <a:lnTo>
                    <a:pt x="4464" y="474"/>
                  </a:lnTo>
                  <a:lnTo>
                    <a:pt x="4434" y="456"/>
                  </a:lnTo>
                  <a:lnTo>
                    <a:pt x="4416" y="456"/>
                  </a:lnTo>
                  <a:lnTo>
                    <a:pt x="4428" y="474"/>
                  </a:lnTo>
                  <a:lnTo>
                    <a:pt x="4374" y="474"/>
                  </a:lnTo>
                  <a:lnTo>
                    <a:pt x="4368" y="468"/>
                  </a:lnTo>
                  <a:lnTo>
                    <a:pt x="4356" y="468"/>
                  </a:lnTo>
                  <a:lnTo>
                    <a:pt x="4350" y="456"/>
                  </a:lnTo>
                  <a:lnTo>
                    <a:pt x="4320" y="456"/>
                  </a:lnTo>
                  <a:lnTo>
                    <a:pt x="4296" y="444"/>
                  </a:lnTo>
                  <a:lnTo>
                    <a:pt x="4266" y="468"/>
                  </a:lnTo>
                  <a:lnTo>
                    <a:pt x="4320" y="474"/>
                  </a:lnTo>
                  <a:lnTo>
                    <a:pt x="4332" y="474"/>
                  </a:lnTo>
                  <a:lnTo>
                    <a:pt x="4326" y="480"/>
                  </a:lnTo>
                  <a:lnTo>
                    <a:pt x="4314" y="486"/>
                  </a:lnTo>
                  <a:lnTo>
                    <a:pt x="4308" y="492"/>
                  </a:lnTo>
                  <a:lnTo>
                    <a:pt x="4272" y="492"/>
                  </a:lnTo>
                  <a:lnTo>
                    <a:pt x="4266" y="498"/>
                  </a:lnTo>
                  <a:lnTo>
                    <a:pt x="4254" y="504"/>
                  </a:lnTo>
                  <a:lnTo>
                    <a:pt x="4182" y="504"/>
                  </a:lnTo>
                  <a:lnTo>
                    <a:pt x="4146" y="510"/>
                  </a:lnTo>
                  <a:lnTo>
                    <a:pt x="4134" y="534"/>
                  </a:lnTo>
                  <a:lnTo>
                    <a:pt x="4110" y="528"/>
                  </a:lnTo>
                  <a:lnTo>
                    <a:pt x="4110" y="516"/>
                  </a:lnTo>
                  <a:lnTo>
                    <a:pt x="4116" y="504"/>
                  </a:lnTo>
                  <a:lnTo>
                    <a:pt x="4122" y="498"/>
                  </a:lnTo>
                  <a:lnTo>
                    <a:pt x="4134" y="492"/>
                  </a:lnTo>
                  <a:lnTo>
                    <a:pt x="4152" y="492"/>
                  </a:lnTo>
                  <a:lnTo>
                    <a:pt x="4164" y="480"/>
                  </a:lnTo>
                  <a:lnTo>
                    <a:pt x="4206" y="474"/>
                  </a:lnTo>
                  <a:lnTo>
                    <a:pt x="4248" y="438"/>
                  </a:lnTo>
                  <a:lnTo>
                    <a:pt x="4248" y="426"/>
                  </a:lnTo>
                  <a:lnTo>
                    <a:pt x="4254" y="420"/>
                  </a:lnTo>
                  <a:lnTo>
                    <a:pt x="4266" y="414"/>
                  </a:lnTo>
                  <a:lnTo>
                    <a:pt x="4278" y="414"/>
                  </a:lnTo>
                  <a:lnTo>
                    <a:pt x="4290" y="408"/>
                  </a:lnTo>
                  <a:lnTo>
                    <a:pt x="4302" y="408"/>
                  </a:lnTo>
                  <a:lnTo>
                    <a:pt x="4320" y="402"/>
                  </a:lnTo>
                  <a:lnTo>
                    <a:pt x="4332" y="402"/>
                  </a:lnTo>
                  <a:lnTo>
                    <a:pt x="4344" y="396"/>
                  </a:lnTo>
                  <a:lnTo>
                    <a:pt x="4350" y="390"/>
                  </a:lnTo>
                  <a:lnTo>
                    <a:pt x="4356" y="378"/>
                  </a:lnTo>
                  <a:lnTo>
                    <a:pt x="4350" y="366"/>
                  </a:lnTo>
                  <a:lnTo>
                    <a:pt x="4344" y="360"/>
                  </a:lnTo>
                  <a:lnTo>
                    <a:pt x="4332" y="354"/>
                  </a:lnTo>
                  <a:lnTo>
                    <a:pt x="4326" y="348"/>
                  </a:lnTo>
                  <a:lnTo>
                    <a:pt x="4290" y="348"/>
                  </a:lnTo>
                  <a:lnTo>
                    <a:pt x="4320" y="336"/>
                  </a:lnTo>
                  <a:lnTo>
                    <a:pt x="4314" y="330"/>
                  </a:lnTo>
                  <a:lnTo>
                    <a:pt x="4302" y="324"/>
                  </a:lnTo>
                  <a:lnTo>
                    <a:pt x="4290" y="312"/>
                  </a:lnTo>
                  <a:lnTo>
                    <a:pt x="4284" y="312"/>
                  </a:lnTo>
                  <a:lnTo>
                    <a:pt x="4278" y="318"/>
                  </a:lnTo>
                  <a:lnTo>
                    <a:pt x="4254" y="318"/>
                  </a:lnTo>
                  <a:lnTo>
                    <a:pt x="4248" y="312"/>
                  </a:lnTo>
                  <a:lnTo>
                    <a:pt x="4242" y="300"/>
                  </a:lnTo>
                  <a:lnTo>
                    <a:pt x="4236" y="294"/>
                  </a:lnTo>
                  <a:lnTo>
                    <a:pt x="4194" y="294"/>
                  </a:lnTo>
                  <a:lnTo>
                    <a:pt x="4188" y="300"/>
                  </a:lnTo>
                  <a:lnTo>
                    <a:pt x="4182" y="300"/>
                  </a:lnTo>
                  <a:lnTo>
                    <a:pt x="4128" y="288"/>
                  </a:lnTo>
                  <a:lnTo>
                    <a:pt x="3990" y="282"/>
                  </a:lnTo>
                  <a:lnTo>
                    <a:pt x="3990" y="300"/>
                  </a:lnTo>
                  <a:lnTo>
                    <a:pt x="3924" y="300"/>
                  </a:lnTo>
                  <a:lnTo>
                    <a:pt x="3942" y="282"/>
                  </a:lnTo>
                  <a:lnTo>
                    <a:pt x="3942" y="276"/>
                  </a:lnTo>
                  <a:lnTo>
                    <a:pt x="3936" y="270"/>
                  </a:lnTo>
                  <a:lnTo>
                    <a:pt x="3912" y="264"/>
                  </a:lnTo>
                  <a:lnTo>
                    <a:pt x="3882" y="264"/>
                  </a:lnTo>
                  <a:lnTo>
                    <a:pt x="3852" y="270"/>
                  </a:lnTo>
                  <a:lnTo>
                    <a:pt x="3840" y="270"/>
                  </a:lnTo>
                  <a:lnTo>
                    <a:pt x="3780" y="264"/>
                  </a:lnTo>
                  <a:lnTo>
                    <a:pt x="3792" y="264"/>
                  </a:lnTo>
                  <a:lnTo>
                    <a:pt x="3810" y="258"/>
                  </a:lnTo>
                  <a:lnTo>
                    <a:pt x="3822" y="258"/>
                  </a:lnTo>
                  <a:lnTo>
                    <a:pt x="3834" y="252"/>
                  </a:lnTo>
                  <a:lnTo>
                    <a:pt x="3840" y="252"/>
                  </a:lnTo>
                  <a:lnTo>
                    <a:pt x="3840" y="246"/>
                  </a:lnTo>
                  <a:lnTo>
                    <a:pt x="3834" y="240"/>
                  </a:lnTo>
                  <a:lnTo>
                    <a:pt x="3822" y="240"/>
                  </a:lnTo>
                  <a:lnTo>
                    <a:pt x="3804" y="234"/>
                  </a:lnTo>
                  <a:lnTo>
                    <a:pt x="3762" y="234"/>
                  </a:lnTo>
                  <a:lnTo>
                    <a:pt x="3720" y="228"/>
                  </a:lnTo>
                  <a:lnTo>
                    <a:pt x="3714" y="240"/>
                  </a:lnTo>
                  <a:lnTo>
                    <a:pt x="3684" y="240"/>
                  </a:lnTo>
                  <a:lnTo>
                    <a:pt x="3672" y="246"/>
                  </a:lnTo>
                  <a:lnTo>
                    <a:pt x="3660" y="246"/>
                  </a:lnTo>
                  <a:lnTo>
                    <a:pt x="3648" y="252"/>
                  </a:lnTo>
                  <a:lnTo>
                    <a:pt x="3648" y="258"/>
                  </a:lnTo>
                  <a:lnTo>
                    <a:pt x="3654" y="270"/>
                  </a:lnTo>
                  <a:lnTo>
                    <a:pt x="3678" y="282"/>
                  </a:lnTo>
                  <a:lnTo>
                    <a:pt x="3696" y="294"/>
                  </a:lnTo>
                  <a:lnTo>
                    <a:pt x="3708" y="294"/>
                  </a:lnTo>
                  <a:lnTo>
                    <a:pt x="3714" y="300"/>
                  </a:lnTo>
                  <a:lnTo>
                    <a:pt x="3720" y="300"/>
                  </a:lnTo>
                  <a:lnTo>
                    <a:pt x="3576" y="294"/>
                  </a:lnTo>
                  <a:lnTo>
                    <a:pt x="3630" y="312"/>
                  </a:lnTo>
                  <a:lnTo>
                    <a:pt x="3576" y="324"/>
                  </a:lnTo>
                  <a:lnTo>
                    <a:pt x="3564" y="330"/>
                  </a:lnTo>
                  <a:lnTo>
                    <a:pt x="3534" y="336"/>
                  </a:lnTo>
                  <a:lnTo>
                    <a:pt x="3498" y="342"/>
                  </a:lnTo>
                  <a:lnTo>
                    <a:pt x="3474" y="342"/>
                  </a:lnTo>
                  <a:lnTo>
                    <a:pt x="3468" y="336"/>
                  </a:lnTo>
                  <a:lnTo>
                    <a:pt x="3474" y="324"/>
                  </a:lnTo>
                  <a:lnTo>
                    <a:pt x="3486" y="312"/>
                  </a:lnTo>
                  <a:lnTo>
                    <a:pt x="3420" y="312"/>
                  </a:lnTo>
                  <a:lnTo>
                    <a:pt x="3408" y="318"/>
                  </a:lnTo>
                  <a:lnTo>
                    <a:pt x="3390" y="318"/>
                  </a:lnTo>
                  <a:lnTo>
                    <a:pt x="3378" y="324"/>
                  </a:lnTo>
                  <a:lnTo>
                    <a:pt x="3366" y="336"/>
                  </a:lnTo>
                  <a:lnTo>
                    <a:pt x="3348" y="336"/>
                  </a:lnTo>
                  <a:lnTo>
                    <a:pt x="3318" y="342"/>
                  </a:lnTo>
                  <a:lnTo>
                    <a:pt x="3276" y="342"/>
                  </a:lnTo>
                  <a:lnTo>
                    <a:pt x="3246" y="348"/>
                  </a:lnTo>
                  <a:lnTo>
                    <a:pt x="3234" y="354"/>
                  </a:lnTo>
                  <a:lnTo>
                    <a:pt x="3216" y="354"/>
                  </a:lnTo>
                  <a:lnTo>
                    <a:pt x="3204" y="360"/>
                  </a:lnTo>
                  <a:lnTo>
                    <a:pt x="3186" y="360"/>
                  </a:lnTo>
                  <a:lnTo>
                    <a:pt x="3180" y="366"/>
                  </a:lnTo>
                  <a:lnTo>
                    <a:pt x="3174" y="366"/>
                  </a:lnTo>
                  <a:lnTo>
                    <a:pt x="3132" y="396"/>
                  </a:lnTo>
                  <a:lnTo>
                    <a:pt x="3114" y="396"/>
                  </a:lnTo>
                  <a:lnTo>
                    <a:pt x="3108" y="402"/>
                  </a:lnTo>
                  <a:lnTo>
                    <a:pt x="3102" y="402"/>
                  </a:lnTo>
                  <a:lnTo>
                    <a:pt x="3096" y="408"/>
                  </a:lnTo>
                  <a:lnTo>
                    <a:pt x="3102" y="414"/>
                  </a:lnTo>
                  <a:lnTo>
                    <a:pt x="3120" y="426"/>
                  </a:lnTo>
                  <a:lnTo>
                    <a:pt x="3132" y="438"/>
                  </a:lnTo>
                  <a:lnTo>
                    <a:pt x="3150" y="444"/>
                  </a:lnTo>
                  <a:lnTo>
                    <a:pt x="3156" y="450"/>
                  </a:lnTo>
                  <a:lnTo>
                    <a:pt x="3162" y="450"/>
                  </a:lnTo>
                  <a:lnTo>
                    <a:pt x="3120" y="462"/>
                  </a:lnTo>
                  <a:lnTo>
                    <a:pt x="3096" y="474"/>
                  </a:lnTo>
                  <a:lnTo>
                    <a:pt x="2994" y="474"/>
                  </a:lnTo>
                  <a:lnTo>
                    <a:pt x="2988" y="480"/>
                  </a:lnTo>
                  <a:lnTo>
                    <a:pt x="2952" y="468"/>
                  </a:lnTo>
                  <a:lnTo>
                    <a:pt x="2934" y="474"/>
                  </a:lnTo>
                  <a:lnTo>
                    <a:pt x="2880" y="474"/>
                  </a:lnTo>
                  <a:lnTo>
                    <a:pt x="2874" y="480"/>
                  </a:lnTo>
                  <a:lnTo>
                    <a:pt x="2874" y="498"/>
                  </a:lnTo>
                  <a:lnTo>
                    <a:pt x="2880" y="510"/>
                  </a:lnTo>
                  <a:lnTo>
                    <a:pt x="2892" y="522"/>
                  </a:lnTo>
                  <a:lnTo>
                    <a:pt x="2898" y="522"/>
                  </a:lnTo>
                  <a:lnTo>
                    <a:pt x="2904" y="528"/>
                  </a:lnTo>
                  <a:lnTo>
                    <a:pt x="2910" y="540"/>
                  </a:lnTo>
                  <a:lnTo>
                    <a:pt x="2916" y="546"/>
                  </a:lnTo>
                  <a:lnTo>
                    <a:pt x="2922" y="546"/>
                  </a:lnTo>
                  <a:lnTo>
                    <a:pt x="2928" y="552"/>
                  </a:lnTo>
                  <a:lnTo>
                    <a:pt x="2940" y="552"/>
                  </a:lnTo>
                  <a:lnTo>
                    <a:pt x="2952" y="558"/>
                  </a:lnTo>
                  <a:lnTo>
                    <a:pt x="2964" y="558"/>
                  </a:lnTo>
                  <a:lnTo>
                    <a:pt x="2976" y="564"/>
                  </a:lnTo>
                  <a:lnTo>
                    <a:pt x="2994" y="564"/>
                  </a:lnTo>
                  <a:lnTo>
                    <a:pt x="3012" y="570"/>
                  </a:lnTo>
                  <a:lnTo>
                    <a:pt x="3024" y="570"/>
                  </a:lnTo>
                  <a:lnTo>
                    <a:pt x="3036" y="576"/>
                  </a:lnTo>
                  <a:lnTo>
                    <a:pt x="3042" y="576"/>
                  </a:lnTo>
                  <a:lnTo>
                    <a:pt x="3054" y="588"/>
                  </a:lnTo>
                  <a:lnTo>
                    <a:pt x="3054" y="594"/>
                  </a:lnTo>
                  <a:lnTo>
                    <a:pt x="3060" y="600"/>
                  </a:lnTo>
                  <a:lnTo>
                    <a:pt x="3030" y="600"/>
                  </a:lnTo>
                  <a:lnTo>
                    <a:pt x="3012" y="606"/>
                  </a:lnTo>
                  <a:lnTo>
                    <a:pt x="3000" y="606"/>
                  </a:lnTo>
                  <a:lnTo>
                    <a:pt x="2964" y="588"/>
                  </a:lnTo>
                  <a:lnTo>
                    <a:pt x="2928" y="576"/>
                  </a:lnTo>
                  <a:lnTo>
                    <a:pt x="2904" y="570"/>
                  </a:lnTo>
                  <a:lnTo>
                    <a:pt x="2886" y="564"/>
                  </a:lnTo>
                  <a:lnTo>
                    <a:pt x="2862" y="564"/>
                  </a:lnTo>
                  <a:lnTo>
                    <a:pt x="2844" y="558"/>
                  </a:lnTo>
                  <a:lnTo>
                    <a:pt x="2802" y="558"/>
                  </a:lnTo>
                  <a:lnTo>
                    <a:pt x="2796" y="564"/>
                  </a:lnTo>
                  <a:lnTo>
                    <a:pt x="2796" y="576"/>
                  </a:lnTo>
                  <a:lnTo>
                    <a:pt x="2802" y="582"/>
                  </a:lnTo>
                  <a:lnTo>
                    <a:pt x="2808" y="582"/>
                  </a:lnTo>
                  <a:lnTo>
                    <a:pt x="2820" y="594"/>
                  </a:lnTo>
                  <a:lnTo>
                    <a:pt x="2784" y="594"/>
                  </a:lnTo>
                  <a:lnTo>
                    <a:pt x="2772" y="582"/>
                  </a:lnTo>
                  <a:lnTo>
                    <a:pt x="2754" y="582"/>
                  </a:lnTo>
                  <a:lnTo>
                    <a:pt x="2748" y="576"/>
                  </a:lnTo>
                  <a:lnTo>
                    <a:pt x="2724" y="576"/>
                  </a:lnTo>
                  <a:lnTo>
                    <a:pt x="2724" y="582"/>
                  </a:lnTo>
                  <a:lnTo>
                    <a:pt x="2730" y="600"/>
                  </a:lnTo>
                  <a:lnTo>
                    <a:pt x="2736" y="612"/>
                  </a:lnTo>
                  <a:lnTo>
                    <a:pt x="2748" y="618"/>
                  </a:lnTo>
                  <a:lnTo>
                    <a:pt x="2766" y="624"/>
                  </a:lnTo>
                  <a:lnTo>
                    <a:pt x="2802" y="624"/>
                  </a:lnTo>
                  <a:lnTo>
                    <a:pt x="2820" y="630"/>
                  </a:lnTo>
                  <a:lnTo>
                    <a:pt x="2844" y="630"/>
                  </a:lnTo>
                  <a:lnTo>
                    <a:pt x="2856" y="636"/>
                  </a:lnTo>
                  <a:lnTo>
                    <a:pt x="2862" y="648"/>
                  </a:lnTo>
                  <a:lnTo>
                    <a:pt x="2874" y="654"/>
                  </a:lnTo>
                  <a:lnTo>
                    <a:pt x="2844" y="654"/>
                  </a:lnTo>
                  <a:lnTo>
                    <a:pt x="2838" y="648"/>
                  </a:lnTo>
                  <a:lnTo>
                    <a:pt x="2826" y="642"/>
                  </a:lnTo>
                  <a:lnTo>
                    <a:pt x="2772" y="642"/>
                  </a:lnTo>
                  <a:lnTo>
                    <a:pt x="2760" y="636"/>
                  </a:lnTo>
                  <a:lnTo>
                    <a:pt x="2730" y="636"/>
                  </a:lnTo>
                  <a:lnTo>
                    <a:pt x="2724" y="624"/>
                  </a:lnTo>
                  <a:lnTo>
                    <a:pt x="2700" y="624"/>
                  </a:lnTo>
                  <a:lnTo>
                    <a:pt x="2694" y="606"/>
                  </a:lnTo>
                  <a:lnTo>
                    <a:pt x="2664" y="594"/>
                  </a:lnTo>
                  <a:lnTo>
                    <a:pt x="2670" y="588"/>
                  </a:lnTo>
                  <a:lnTo>
                    <a:pt x="2682" y="582"/>
                  </a:lnTo>
                  <a:lnTo>
                    <a:pt x="2688" y="576"/>
                  </a:lnTo>
                  <a:lnTo>
                    <a:pt x="2688" y="564"/>
                  </a:lnTo>
                  <a:lnTo>
                    <a:pt x="2658" y="534"/>
                  </a:lnTo>
                  <a:lnTo>
                    <a:pt x="2646" y="528"/>
                  </a:lnTo>
                  <a:lnTo>
                    <a:pt x="2616" y="528"/>
                  </a:lnTo>
                  <a:lnTo>
                    <a:pt x="2628" y="534"/>
                  </a:lnTo>
                  <a:lnTo>
                    <a:pt x="2652" y="558"/>
                  </a:lnTo>
                  <a:lnTo>
                    <a:pt x="2640" y="570"/>
                  </a:lnTo>
                  <a:lnTo>
                    <a:pt x="2616" y="582"/>
                  </a:lnTo>
                  <a:lnTo>
                    <a:pt x="2604" y="582"/>
                  </a:lnTo>
                  <a:lnTo>
                    <a:pt x="2586" y="624"/>
                  </a:lnTo>
                  <a:lnTo>
                    <a:pt x="2658" y="660"/>
                  </a:lnTo>
                  <a:lnTo>
                    <a:pt x="2676" y="660"/>
                  </a:lnTo>
                  <a:lnTo>
                    <a:pt x="2676" y="696"/>
                  </a:lnTo>
                  <a:lnTo>
                    <a:pt x="2670" y="708"/>
                  </a:lnTo>
                  <a:lnTo>
                    <a:pt x="2670" y="720"/>
                  </a:lnTo>
                  <a:lnTo>
                    <a:pt x="2676" y="738"/>
                  </a:lnTo>
                  <a:lnTo>
                    <a:pt x="2712" y="744"/>
                  </a:lnTo>
                  <a:lnTo>
                    <a:pt x="2712" y="768"/>
                  </a:lnTo>
                  <a:lnTo>
                    <a:pt x="2772" y="780"/>
                  </a:lnTo>
                  <a:lnTo>
                    <a:pt x="2778" y="780"/>
                  </a:lnTo>
                  <a:lnTo>
                    <a:pt x="2784" y="774"/>
                  </a:lnTo>
                  <a:lnTo>
                    <a:pt x="2796" y="774"/>
                  </a:lnTo>
                  <a:lnTo>
                    <a:pt x="2814" y="768"/>
                  </a:lnTo>
                  <a:lnTo>
                    <a:pt x="2850" y="768"/>
                  </a:lnTo>
                  <a:lnTo>
                    <a:pt x="2868" y="774"/>
                  </a:lnTo>
                  <a:lnTo>
                    <a:pt x="2874" y="780"/>
                  </a:lnTo>
                  <a:lnTo>
                    <a:pt x="2886" y="786"/>
                  </a:lnTo>
                  <a:lnTo>
                    <a:pt x="2904" y="786"/>
                  </a:lnTo>
                  <a:lnTo>
                    <a:pt x="2916" y="792"/>
                  </a:lnTo>
                  <a:lnTo>
                    <a:pt x="2952" y="804"/>
                  </a:lnTo>
                  <a:lnTo>
                    <a:pt x="2976" y="828"/>
                  </a:lnTo>
                  <a:lnTo>
                    <a:pt x="2976" y="834"/>
                  </a:lnTo>
                  <a:lnTo>
                    <a:pt x="2964" y="834"/>
                  </a:lnTo>
                  <a:lnTo>
                    <a:pt x="2958" y="840"/>
                  </a:lnTo>
                  <a:lnTo>
                    <a:pt x="2946" y="840"/>
                  </a:lnTo>
                  <a:lnTo>
                    <a:pt x="2940" y="846"/>
                  </a:lnTo>
                  <a:lnTo>
                    <a:pt x="2946" y="852"/>
                  </a:lnTo>
                  <a:lnTo>
                    <a:pt x="2958" y="858"/>
                  </a:lnTo>
                  <a:lnTo>
                    <a:pt x="2976" y="876"/>
                  </a:lnTo>
                  <a:lnTo>
                    <a:pt x="3024" y="876"/>
                  </a:lnTo>
                  <a:lnTo>
                    <a:pt x="3012" y="882"/>
                  </a:lnTo>
                  <a:lnTo>
                    <a:pt x="3006" y="882"/>
                  </a:lnTo>
                  <a:lnTo>
                    <a:pt x="2994" y="888"/>
                  </a:lnTo>
                  <a:lnTo>
                    <a:pt x="2970" y="888"/>
                  </a:lnTo>
                  <a:lnTo>
                    <a:pt x="2958" y="882"/>
                  </a:lnTo>
                  <a:lnTo>
                    <a:pt x="2952" y="876"/>
                  </a:lnTo>
                  <a:lnTo>
                    <a:pt x="2940" y="870"/>
                  </a:lnTo>
                  <a:lnTo>
                    <a:pt x="2940" y="858"/>
                  </a:lnTo>
                  <a:lnTo>
                    <a:pt x="2928" y="834"/>
                  </a:lnTo>
                  <a:lnTo>
                    <a:pt x="2916" y="822"/>
                  </a:lnTo>
                  <a:lnTo>
                    <a:pt x="2892" y="810"/>
                  </a:lnTo>
                  <a:lnTo>
                    <a:pt x="2886" y="804"/>
                  </a:lnTo>
                  <a:lnTo>
                    <a:pt x="2880" y="804"/>
                  </a:lnTo>
                  <a:lnTo>
                    <a:pt x="2874" y="798"/>
                  </a:lnTo>
                  <a:lnTo>
                    <a:pt x="2874" y="786"/>
                  </a:lnTo>
                  <a:lnTo>
                    <a:pt x="2868" y="780"/>
                  </a:lnTo>
                  <a:lnTo>
                    <a:pt x="2844" y="780"/>
                  </a:lnTo>
                  <a:lnTo>
                    <a:pt x="2832" y="786"/>
                  </a:lnTo>
                  <a:lnTo>
                    <a:pt x="2814" y="786"/>
                  </a:lnTo>
                  <a:lnTo>
                    <a:pt x="2802" y="792"/>
                  </a:lnTo>
                  <a:lnTo>
                    <a:pt x="2778" y="792"/>
                  </a:lnTo>
                  <a:lnTo>
                    <a:pt x="2760" y="810"/>
                  </a:lnTo>
                  <a:lnTo>
                    <a:pt x="2766" y="816"/>
                  </a:lnTo>
                  <a:lnTo>
                    <a:pt x="2772" y="828"/>
                  </a:lnTo>
                  <a:lnTo>
                    <a:pt x="2784" y="834"/>
                  </a:lnTo>
                  <a:lnTo>
                    <a:pt x="2802" y="852"/>
                  </a:lnTo>
                  <a:lnTo>
                    <a:pt x="2814" y="858"/>
                  </a:lnTo>
                  <a:lnTo>
                    <a:pt x="2814" y="864"/>
                  </a:lnTo>
                  <a:lnTo>
                    <a:pt x="2790" y="888"/>
                  </a:lnTo>
                  <a:lnTo>
                    <a:pt x="2784" y="888"/>
                  </a:lnTo>
                  <a:lnTo>
                    <a:pt x="2778" y="930"/>
                  </a:lnTo>
                  <a:lnTo>
                    <a:pt x="2736" y="948"/>
                  </a:lnTo>
                  <a:lnTo>
                    <a:pt x="2736" y="954"/>
                  </a:lnTo>
                  <a:lnTo>
                    <a:pt x="2730" y="966"/>
                  </a:lnTo>
                  <a:lnTo>
                    <a:pt x="2724" y="972"/>
                  </a:lnTo>
                  <a:lnTo>
                    <a:pt x="2694" y="972"/>
                  </a:lnTo>
                  <a:lnTo>
                    <a:pt x="2682" y="966"/>
                  </a:lnTo>
                  <a:lnTo>
                    <a:pt x="2652" y="966"/>
                  </a:lnTo>
                  <a:lnTo>
                    <a:pt x="2592" y="960"/>
                  </a:lnTo>
                  <a:lnTo>
                    <a:pt x="2586" y="960"/>
                  </a:lnTo>
                  <a:lnTo>
                    <a:pt x="2580" y="954"/>
                  </a:lnTo>
                  <a:lnTo>
                    <a:pt x="2568" y="948"/>
                  </a:lnTo>
                  <a:lnTo>
                    <a:pt x="2556" y="948"/>
                  </a:lnTo>
                  <a:lnTo>
                    <a:pt x="2544" y="936"/>
                  </a:lnTo>
                  <a:lnTo>
                    <a:pt x="2598" y="936"/>
                  </a:lnTo>
                  <a:lnTo>
                    <a:pt x="2616" y="942"/>
                  </a:lnTo>
                  <a:lnTo>
                    <a:pt x="2640" y="924"/>
                  </a:lnTo>
                  <a:lnTo>
                    <a:pt x="2652" y="924"/>
                  </a:lnTo>
                  <a:lnTo>
                    <a:pt x="2664" y="930"/>
                  </a:lnTo>
                  <a:lnTo>
                    <a:pt x="2682" y="930"/>
                  </a:lnTo>
                  <a:lnTo>
                    <a:pt x="2694" y="924"/>
                  </a:lnTo>
                  <a:lnTo>
                    <a:pt x="2694" y="906"/>
                  </a:lnTo>
                  <a:lnTo>
                    <a:pt x="2700" y="894"/>
                  </a:lnTo>
                  <a:lnTo>
                    <a:pt x="2700" y="882"/>
                  </a:lnTo>
                  <a:lnTo>
                    <a:pt x="2724" y="876"/>
                  </a:lnTo>
                  <a:lnTo>
                    <a:pt x="2724" y="852"/>
                  </a:lnTo>
                  <a:lnTo>
                    <a:pt x="2712" y="852"/>
                  </a:lnTo>
                  <a:lnTo>
                    <a:pt x="2718" y="846"/>
                  </a:lnTo>
                  <a:lnTo>
                    <a:pt x="2724" y="834"/>
                  </a:lnTo>
                  <a:lnTo>
                    <a:pt x="2724" y="822"/>
                  </a:lnTo>
                  <a:lnTo>
                    <a:pt x="2718" y="816"/>
                  </a:lnTo>
                  <a:lnTo>
                    <a:pt x="2712" y="816"/>
                  </a:lnTo>
                  <a:lnTo>
                    <a:pt x="2700" y="810"/>
                  </a:lnTo>
                  <a:lnTo>
                    <a:pt x="2682" y="810"/>
                  </a:lnTo>
                  <a:lnTo>
                    <a:pt x="2664" y="804"/>
                  </a:lnTo>
                  <a:lnTo>
                    <a:pt x="2652" y="804"/>
                  </a:lnTo>
                  <a:lnTo>
                    <a:pt x="2634" y="786"/>
                  </a:lnTo>
                  <a:lnTo>
                    <a:pt x="2634" y="744"/>
                  </a:lnTo>
                  <a:lnTo>
                    <a:pt x="2628" y="732"/>
                  </a:lnTo>
                  <a:lnTo>
                    <a:pt x="2616" y="720"/>
                  </a:lnTo>
                  <a:lnTo>
                    <a:pt x="2604" y="714"/>
                  </a:lnTo>
                  <a:lnTo>
                    <a:pt x="2598" y="702"/>
                  </a:lnTo>
                  <a:lnTo>
                    <a:pt x="2592" y="696"/>
                  </a:lnTo>
                  <a:lnTo>
                    <a:pt x="2586" y="660"/>
                  </a:lnTo>
                  <a:lnTo>
                    <a:pt x="2520" y="624"/>
                  </a:lnTo>
                  <a:lnTo>
                    <a:pt x="2532" y="612"/>
                  </a:lnTo>
                  <a:lnTo>
                    <a:pt x="2544" y="588"/>
                  </a:lnTo>
                  <a:lnTo>
                    <a:pt x="2544" y="576"/>
                  </a:lnTo>
                  <a:lnTo>
                    <a:pt x="2538" y="564"/>
                  </a:lnTo>
                  <a:lnTo>
                    <a:pt x="2514" y="540"/>
                  </a:lnTo>
                  <a:lnTo>
                    <a:pt x="2496" y="540"/>
                  </a:lnTo>
                  <a:lnTo>
                    <a:pt x="2484" y="534"/>
                  </a:lnTo>
                  <a:lnTo>
                    <a:pt x="2472" y="534"/>
                  </a:lnTo>
                  <a:lnTo>
                    <a:pt x="2340" y="522"/>
                  </a:lnTo>
                  <a:lnTo>
                    <a:pt x="2328" y="552"/>
                  </a:lnTo>
                  <a:lnTo>
                    <a:pt x="2346" y="570"/>
                  </a:lnTo>
                  <a:lnTo>
                    <a:pt x="2334" y="600"/>
                  </a:lnTo>
                  <a:lnTo>
                    <a:pt x="2280" y="624"/>
                  </a:lnTo>
                  <a:lnTo>
                    <a:pt x="2268" y="654"/>
                  </a:lnTo>
                  <a:lnTo>
                    <a:pt x="2304" y="660"/>
                  </a:lnTo>
                  <a:lnTo>
                    <a:pt x="2334" y="708"/>
                  </a:lnTo>
                  <a:lnTo>
                    <a:pt x="2322" y="726"/>
                  </a:lnTo>
                  <a:lnTo>
                    <a:pt x="2352" y="750"/>
                  </a:lnTo>
                  <a:lnTo>
                    <a:pt x="2388" y="744"/>
                  </a:lnTo>
                  <a:lnTo>
                    <a:pt x="2394" y="750"/>
                  </a:lnTo>
                  <a:lnTo>
                    <a:pt x="2400" y="762"/>
                  </a:lnTo>
                  <a:lnTo>
                    <a:pt x="2412" y="768"/>
                  </a:lnTo>
                  <a:lnTo>
                    <a:pt x="2418" y="774"/>
                  </a:lnTo>
                  <a:lnTo>
                    <a:pt x="2430" y="780"/>
                  </a:lnTo>
                  <a:lnTo>
                    <a:pt x="2472" y="780"/>
                  </a:lnTo>
                  <a:lnTo>
                    <a:pt x="2466" y="840"/>
                  </a:lnTo>
                  <a:lnTo>
                    <a:pt x="2448" y="816"/>
                  </a:lnTo>
                  <a:lnTo>
                    <a:pt x="2430" y="828"/>
                  </a:lnTo>
                  <a:lnTo>
                    <a:pt x="2418" y="822"/>
                  </a:lnTo>
                  <a:lnTo>
                    <a:pt x="2388" y="804"/>
                  </a:lnTo>
                  <a:lnTo>
                    <a:pt x="2352" y="792"/>
                  </a:lnTo>
                  <a:lnTo>
                    <a:pt x="2328" y="780"/>
                  </a:lnTo>
                  <a:lnTo>
                    <a:pt x="2268" y="780"/>
                  </a:lnTo>
                  <a:lnTo>
                    <a:pt x="2250" y="762"/>
                  </a:lnTo>
                  <a:lnTo>
                    <a:pt x="2244" y="780"/>
                  </a:lnTo>
                  <a:lnTo>
                    <a:pt x="2220" y="756"/>
                  </a:lnTo>
                  <a:lnTo>
                    <a:pt x="2214" y="756"/>
                  </a:lnTo>
                  <a:lnTo>
                    <a:pt x="2208" y="750"/>
                  </a:lnTo>
                  <a:lnTo>
                    <a:pt x="2196" y="744"/>
                  </a:lnTo>
                  <a:lnTo>
                    <a:pt x="2178" y="744"/>
                  </a:lnTo>
                  <a:lnTo>
                    <a:pt x="2154" y="732"/>
                  </a:lnTo>
                  <a:lnTo>
                    <a:pt x="2130" y="732"/>
                  </a:lnTo>
                  <a:lnTo>
                    <a:pt x="2118" y="738"/>
                  </a:lnTo>
                  <a:lnTo>
                    <a:pt x="2088" y="738"/>
                  </a:lnTo>
                  <a:lnTo>
                    <a:pt x="2076" y="732"/>
                  </a:lnTo>
                  <a:lnTo>
                    <a:pt x="2022" y="732"/>
                  </a:lnTo>
                  <a:lnTo>
                    <a:pt x="2016" y="738"/>
                  </a:lnTo>
                  <a:lnTo>
                    <a:pt x="2010" y="738"/>
                  </a:lnTo>
                  <a:lnTo>
                    <a:pt x="2004" y="744"/>
                  </a:lnTo>
                  <a:lnTo>
                    <a:pt x="2004" y="750"/>
                  </a:lnTo>
                  <a:lnTo>
                    <a:pt x="2016" y="762"/>
                  </a:lnTo>
                  <a:lnTo>
                    <a:pt x="2028" y="768"/>
                  </a:lnTo>
                  <a:lnTo>
                    <a:pt x="2040" y="780"/>
                  </a:lnTo>
                  <a:lnTo>
                    <a:pt x="2046" y="780"/>
                  </a:lnTo>
                  <a:lnTo>
                    <a:pt x="2022" y="810"/>
                  </a:lnTo>
                  <a:lnTo>
                    <a:pt x="2010" y="798"/>
                  </a:lnTo>
                  <a:lnTo>
                    <a:pt x="2010" y="828"/>
                  </a:lnTo>
                  <a:lnTo>
                    <a:pt x="1998" y="828"/>
                  </a:lnTo>
                  <a:lnTo>
                    <a:pt x="1986" y="822"/>
                  </a:lnTo>
                  <a:lnTo>
                    <a:pt x="1980" y="822"/>
                  </a:lnTo>
                  <a:lnTo>
                    <a:pt x="1974" y="816"/>
                  </a:lnTo>
                  <a:lnTo>
                    <a:pt x="1974" y="786"/>
                  </a:lnTo>
                  <a:lnTo>
                    <a:pt x="1968" y="780"/>
                  </a:lnTo>
                  <a:lnTo>
                    <a:pt x="1950" y="780"/>
                  </a:lnTo>
                  <a:lnTo>
                    <a:pt x="1938" y="786"/>
                  </a:lnTo>
                  <a:lnTo>
                    <a:pt x="1920" y="792"/>
                  </a:lnTo>
                  <a:lnTo>
                    <a:pt x="1908" y="804"/>
                  </a:lnTo>
                  <a:lnTo>
                    <a:pt x="1884" y="816"/>
                  </a:lnTo>
                  <a:lnTo>
                    <a:pt x="1866" y="816"/>
                  </a:lnTo>
                  <a:lnTo>
                    <a:pt x="1842" y="804"/>
                  </a:lnTo>
                  <a:lnTo>
                    <a:pt x="1824" y="804"/>
                  </a:lnTo>
                  <a:lnTo>
                    <a:pt x="1800" y="810"/>
                  </a:lnTo>
                  <a:lnTo>
                    <a:pt x="1782" y="816"/>
                  </a:lnTo>
                  <a:lnTo>
                    <a:pt x="1764" y="828"/>
                  </a:lnTo>
                  <a:lnTo>
                    <a:pt x="1752" y="834"/>
                  </a:lnTo>
                  <a:lnTo>
                    <a:pt x="1746" y="840"/>
                  </a:lnTo>
                  <a:lnTo>
                    <a:pt x="1680" y="840"/>
                  </a:lnTo>
                  <a:lnTo>
                    <a:pt x="1692" y="816"/>
                  </a:lnTo>
                  <a:lnTo>
                    <a:pt x="1692" y="780"/>
                  </a:lnTo>
                  <a:lnTo>
                    <a:pt x="1680" y="780"/>
                  </a:lnTo>
                  <a:lnTo>
                    <a:pt x="1668" y="786"/>
                  </a:lnTo>
                  <a:lnTo>
                    <a:pt x="1650" y="792"/>
                  </a:lnTo>
                  <a:lnTo>
                    <a:pt x="1638" y="792"/>
                  </a:lnTo>
                  <a:lnTo>
                    <a:pt x="1626" y="804"/>
                  </a:lnTo>
                  <a:lnTo>
                    <a:pt x="1626" y="816"/>
                  </a:lnTo>
                  <a:lnTo>
                    <a:pt x="1632" y="822"/>
                  </a:lnTo>
                  <a:lnTo>
                    <a:pt x="1632" y="828"/>
                  </a:lnTo>
                  <a:lnTo>
                    <a:pt x="1608" y="834"/>
                  </a:lnTo>
                  <a:lnTo>
                    <a:pt x="1608" y="810"/>
                  </a:lnTo>
                  <a:lnTo>
                    <a:pt x="1584" y="816"/>
                  </a:lnTo>
                  <a:lnTo>
                    <a:pt x="1530" y="822"/>
                  </a:lnTo>
                  <a:lnTo>
                    <a:pt x="1488" y="852"/>
                  </a:lnTo>
                  <a:lnTo>
                    <a:pt x="1440" y="858"/>
                  </a:lnTo>
                  <a:lnTo>
                    <a:pt x="1452" y="876"/>
                  </a:lnTo>
                  <a:lnTo>
                    <a:pt x="1440" y="876"/>
                  </a:lnTo>
                  <a:lnTo>
                    <a:pt x="1428" y="870"/>
                  </a:lnTo>
                  <a:lnTo>
                    <a:pt x="1422" y="870"/>
                  </a:lnTo>
                  <a:lnTo>
                    <a:pt x="1410" y="876"/>
                  </a:lnTo>
                  <a:lnTo>
                    <a:pt x="1404" y="882"/>
                  </a:lnTo>
                  <a:lnTo>
                    <a:pt x="1404" y="924"/>
                  </a:lnTo>
                  <a:lnTo>
                    <a:pt x="1332" y="930"/>
                  </a:lnTo>
                  <a:lnTo>
                    <a:pt x="1326" y="924"/>
                  </a:lnTo>
                  <a:lnTo>
                    <a:pt x="1314" y="918"/>
                  </a:lnTo>
                  <a:lnTo>
                    <a:pt x="1308" y="912"/>
                  </a:lnTo>
                  <a:lnTo>
                    <a:pt x="1266" y="912"/>
                  </a:lnTo>
                  <a:lnTo>
                    <a:pt x="1260" y="906"/>
                  </a:lnTo>
                  <a:lnTo>
                    <a:pt x="1260" y="876"/>
                  </a:lnTo>
                  <a:lnTo>
                    <a:pt x="1266" y="870"/>
                  </a:lnTo>
                  <a:lnTo>
                    <a:pt x="1266" y="864"/>
                  </a:lnTo>
                  <a:lnTo>
                    <a:pt x="1272" y="858"/>
                  </a:lnTo>
                  <a:lnTo>
                    <a:pt x="1284" y="864"/>
                  </a:lnTo>
                  <a:lnTo>
                    <a:pt x="1344" y="864"/>
                  </a:lnTo>
                  <a:lnTo>
                    <a:pt x="1332" y="858"/>
                  </a:lnTo>
                  <a:lnTo>
                    <a:pt x="1326" y="846"/>
                  </a:lnTo>
                  <a:lnTo>
                    <a:pt x="1314" y="840"/>
                  </a:lnTo>
                  <a:lnTo>
                    <a:pt x="1302" y="828"/>
                  </a:lnTo>
                  <a:lnTo>
                    <a:pt x="1290" y="822"/>
                  </a:lnTo>
                  <a:lnTo>
                    <a:pt x="1278" y="810"/>
                  </a:lnTo>
                  <a:lnTo>
                    <a:pt x="1152" y="810"/>
                  </a:lnTo>
                  <a:lnTo>
                    <a:pt x="1164" y="822"/>
                  </a:lnTo>
                  <a:lnTo>
                    <a:pt x="1188" y="822"/>
                  </a:lnTo>
                  <a:lnTo>
                    <a:pt x="1200" y="828"/>
                  </a:lnTo>
                  <a:lnTo>
                    <a:pt x="1200" y="846"/>
                  </a:lnTo>
                  <a:lnTo>
                    <a:pt x="1194" y="864"/>
                  </a:lnTo>
                  <a:lnTo>
                    <a:pt x="1194" y="876"/>
                  </a:lnTo>
                  <a:lnTo>
                    <a:pt x="1188" y="894"/>
                  </a:lnTo>
                  <a:lnTo>
                    <a:pt x="1188" y="918"/>
                  </a:lnTo>
                  <a:lnTo>
                    <a:pt x="1194" y="918"/>
                  </a:lnTo>
                  <a:lnTo>
                    <a:pt x="1206" y="924"/>
                  </a:lnTo>
                  <a:lnTo>
                    <a:pt x="1230" y="924"/>
                  </a:lnTo>
                  <a:lnTo>
                    <a:pt x="1236" y="930"/>
                  </a:lnTo>
                  <a:lnTo>
                    <a:pt x="1242" y="930"/>
                  </a:lnTo>
                  <a:lnTo>
                    <a:pt x="1236" y="966"/>
                  </a:lnTo>
                  <a:lnTo>
                    <a:pt x="1248" y="996"/>
                  </a:lnTo>
                  <a:lnTo>
                    <a:pt x="1212" y="972"/>
                  </a:lnTo>
                  <a:lnTo>
                    <a:pt x="1194" y="996"/>
                  </a:lnTo>
                  <a:lnTo>
                    <a:pt x="1188" y="966"/>
                  </a:lnTo>
                  <a:lnTo>
                    <a:pt x="1116" y="948"/>
                  </a:lnTo>
                  <a:lnTo>
                    <a:pt x="1086" y="984"/>
                  </a:lnTo>
                  <a:lnTo>
                    <a:pt x="1062" y="984"/>
                  </a:lnTo>
                  <a:lnTo>
                    <a:pt x="1056" y="996"/>
                  </a:lnTo>
                  <a:lnTo>
                    <a:pt x="1044" y="1002"/>
                  </a:lnTo>
                  <a:lnTo>
                    <a:pt x="1038" y="1008"/>
                  </a:lnTo>
                  <a:lnTo>
                    <a:pt x="1026" y="1014"/>
                  </a:lnTo>
                  <a:lnTo>
                    <a:pt x="1014" y="1014"/>
                  </a:lnTo>
                  <a:lnTo>
                    <a:pt x="1002" y="1020"/>
                  </a:lnTo>
                  <a:lnTo>
                    <a:pt x="1002" y="1032"/>
                  </a:lnTo>
                  <a:lnTo>
                    <a:pt x="1008" y="1038"/>
                  </a:lnTo>
                  <a:lnTo>
                    <a:pt x="1020" y="1044"/>
                  </a:lnTo>
                  <a:lnTo>
                    <a:pt x="1032" y="1056"/>
                  </a:lnTo>
                  <a:lnTo>
                    <a:pt x="1044" y="1062"/>
                  </a:lnTo>
                  <a:lnTo>
                    <a:pt x="1050" y="1068"/>
                  </a:lnTo>
                  <a:lnTo>
                    <a:pt x="1062" y="1074"/>
                  </a:lnTo>
                  <a:lnTo>
                    <a:pt x="1080" y="1104"/>
                  </a:lnTo>
                  <a:lnTo>
                    <a:pt x="1050" y="1086"/>
                  </a:lnTo>
                  <a:lnTo>
                    <a:pt x="1038" y="1092"/>
                  </a:lnTo>
                  <a:lnTo>
                    <a:pt x="1032" y="1098"/>
                  </a:lnTo>
                  <a:lnTo>
                    <a:pt x="1020" y="1098"/>
                  </a:lnTo>
                  <a:lnTo>
                    <a:pt x="1008" y="1092"/>
                  </a:lnTo>
                  <a:lnTo>
                    <a:pt x="996" y="1092"/>
                  </a:lnTo>
                  <a:lnTo>
                    <a:pt x="978" y="1086"/>
                  </a:lnTo>
                  <a:lnTo>
                    <a:pt x="966" y="1080"/>
                  </a:lnTo>
                  <a:lnTo>
                    <a:pt x="948" y="1080"/>
                  </a:lnTo>
                  <a:lnTo>
                    <a:pt x="936" y="1074"/>
                  </a:lnTo>
                  <a:lnTo>
                    <a:pt x="924" y="1074"/>
                  </a:lnTo>
                  <a:lnTo>
                    <a:pt x="918" y="1068"/>
                  </a:lnTo>
                  <a:lnTo>
                    <a:pt x="918" y="1056"/>
                  </a:lnTo>
                  <a:lnTo>
                    <a:pt x="906" y="1050"/>
                  </a:lnTo>
                  <a:lnTo>
                    <a:pt x="888" y="1050"/>
                  </a:lnTo>
                  <a:lnTo>
                    <a:pt x="864" y="1062"/>
                  </a:lnTo>
                  <a:lnTo>
                    <a:pt x="858" y="1068"/>
                  </a:lnTo>
                  <a:lnTo>
                    <a:pt x="840" y="1068"/>
                  </a:lnTo>
                  <a:lnTo>
                    <a:pt x="882" y="1104"/>
                  </a:lnTo>
                  <a:lnTo>
                    <a:pt x="900" y="1104"/>
                  </a:lnTo>
                  <a:lnTo>
                    <a:pt x="912" y="1110"/>
                  </a:lnTo>
                  <a:lnTo>
                    <a:pt x="924" y="1110"/>
                  </a:lnTo>
                  <a:lnTo>
                    <a:pt x="936" y="1116"/>
                  </a:lnTo>
                  <a:lnTo>
                    <a:pt x="942" y="1116"/>
                  </a:lnTo>
                  <a:lnTo>
                    <a:pt x="942" y="1122"/>
                  </a:lnTo>
                  <a:lnTo>
                    <a:pt x="936" y="1134"/>
                  </a:lnTo>
                  <a:lnTo>
                    <a:pt x="924" y="1140"/>
                  </a:lnTo>
                  <a:lnTo>
                    <a:pt x="918" y="1146"/>
                  </a:lnTo>
                  <a:lnTo>
                    <a:pt x="852" y="1128"/>
                  </a:lnTo>
                  <a:lnTo>
                    <a:pt x="840" y="1122"/>
                  </a:lnTo>
                  <a:lnTo>
                    <a:pt x="834" y="1116"/>
                  </a:lnTo>
                  <a:lnTo>
                    <a:pt x="822" y="1110"/>
                  </a:lnTo>
                  <a:lnTo>
                    <a:pt x="762" y="1110"/>
                  </a:lnTo>
                  <a:lnTo>
                    <a:pt x="756" y="1104"/>
                  </a:lnTo>
                  <a:lnTo>
                    <a:pt x="756" y="1056"/>
                  </a:lnTo>
                  <a:lnTo>
                    <a:pt x="738" y="1044"/>
                  </a:lnTo>
                  <a:lnTo>
                    <a:pt x="750" y="1032"/>
                  </a:lnTo>
                  <a:lnTo>
                    <a:pt x="756" y="1020"/>
                  </a:lnTo>
                  <a:lnTo>
                    <a:pt x="756" y="1002"/>
                  </a:lnTo>
                  <a:lnTo>
                    <a:pt x="738" y="990"/>
                  </a:lnTo>
                  <a:lnTo>
                    <a:pt x="702" y="978"/>
                  </a:lnTo>
                  <a:lnTo>
                    <a:pt x="672" y="972"/>
                  </a:lnTo>
                  <a:lnTo>
                    <a:pt x="660" y="966"/>
                  </a:lnTo>
                  <a:lnTo>
                    <a:pt x="630" y="948"/>
                  </a:lnTo>
                  <a:lnTo>
                    <a:pt x="606" y="930"/>
                  </a:lnTo>
                  <a:lnTo>
                    <a:pt x="594" y="912"/>
                  </a:lnTo>
                  <a:lnTo>
                    <a:pt x="630" y="912"/>
                  </a:lnTo>
                  <a:lnTo>
                    <a:pt x="630" y="924"/>
                  </a:lnTo>
                  <a:lnTo>
                    <a:pt x="642" y="924"/>
                  </a:lnTo>
                  <a:lnTo>
                    <a:pt x="654" y="930"/>
                  </a:lnTo>
                  <a:lnTo>
                    <a:pt x="672" y="930"/>
                  </a:lnTo>
                  <a:lnTo>
                    <a:pt x="690" y="936"/>
                  </a:lnTo>
                  <a:lnTo>
                    <a:pt x="720" y="936"/>
                  </a:lnTo>
                  <a:lnTo>
                    <a:pt x="732" y="942"/>
                  </a:lnTo>
                  <a:lnTo>
                    <a:pt x="738" y="954"/>
                  </a:lnTo>
                  <a:lnTo>
                    <a:pt x="762" y="966"/>
                  </a:lnTo>
                  <a:lnTo>
                    <a:pt x="816" y="966"/>
                  </a:lnTo>
                  <a:lnTo>
                    <a:pt x="846" y="972"/>
                  </a:lnTo>
                  <a:lnTo>
                    <a:pt x="858" y="972"/>
                  </a:lnTo>
                  <a:lnTo>
                    <a:pt x="870" y="978"/>
                  </a:lnTo>
                  <a:lnTo>
                    <a:pt x="894" y="984"/>
                  </a:lnTo>
                  <a:lnTo>
                    <a:pt x="930" y="990"/>
                  </a:lnTo>
                  <a:lnTo>
                    <a:pt x="978" y="984"/>
                  </a:lnTo>
                  <a:lnTo>
                    <a:pt x="1026" y="972"/>
                  </a:lnTo>
                  <a:lnTo>
                    <a:pt x="1062" y="954"/>
                  </a:lnTo>
                  <a:lnTo>
                    <a:pt x="1080" y="936"/>
                  </a:lnTo>
                  <a:lnTo>
                    <a:pt x="1074" y="912"/>
                  </a:lnTo>
                  <a:lnTo>
                    <a:pt x="1032" y="870"/>
                  </a:lnTo>
                  <a:lnTo>
                    <a:pt x="1014" y="858"/>
                  </a:lnTo>
                  <a:lnTo>
                    <a:pt x="996" y="852"/>
                  </a:lnTo>
                  <a:lnTo>
                    <a:pt x="948" y="840"/>
                  </a:lnTo>
                  <a:lnTo>
                    <a:pt x="900" y="822"/>
                  </a:lnTo>
                  <a:lnTo>
                    <a:pt x="828" y="798"/>
                  </a:lnTo>
                  <a:lnTo>
                    <a:pt x="792" y="780"/>
                  </a:lnTo>
                  <a:lnTo>
                    <a:pt x="756" y="774"/>
                  </a:lnTo>
                  <a:lnTo>
                    <a:pt x="624" y="774"/>
                  </a:lnTo>
                  <a:lnTo>
                    <a:pt x="612" y="756"/>
                  </a:lnTo>
                  <a:lnTo>
                    <a:pt x="588" y="762"/>
                  </a:lnTo>
                  <a:lnTo>
                    <a:pt x="552" y="744"/>
                  </a:lnTo>
                  <a:lnTo>
                    <a:pt x="588" y="738"/>
                  </a:lnTo>
                  <a:lnTo>
                    <a:pt x="606" y="726"/>
                  </a:lnTo>
                  <a:lnTo>
                    <a:pt x="600" y="726"/>
                  </a:lnTo>
                  <a:lnTo>
                    <a:pt x="594" y="720"/>
                  </a:lnTo>
                  <a:lnTo>
                    <a:pt x="582" y="720"/>
                  </a:lnTo>
                  <a:lnTo>
                    <a:pt x="564" y="714"/>
                  </a:lnTo>
                  <a:lnTo>
                    <a:pt x="546" y="714"/>
                  </a:lnTo>
                  <a:lnTo>
                    <a:pt x="534" y="708"/>
                  </a:lnTo>
                  <a:lnTo>
                    <a:pt x="522" y="720"/>
                  </a:lnTo>
                  <a:lnTo>
                    <a:pt x="522" y="726"/>
                  </a:lnTo>
                  <a:lnTo>
                    <a:pt x="516" y="732"/>
                  </a:lnTo>
                  <a:lnTo>
                    <a:pt x="498" y="732"/>
                  </a:lnTo>
                  <a:lnTo>
                    <a:pt x="486" y="744"/>
                  </a:lnTo>
                  <a:lnTo>
                    <a:pt x="450" y="744"/>
                  </a:lnTo>
                  <a:lnTo>
                    <a:pt x="444" y="756"/>
                  </a:lnTo>
                  <a:lnTo>
                    <a:pt x="420" y="762"/>
                  </a:lnTo>
                  <a:lnTo>
                    <a:pt x="420" y="768"/>
                  </a:lnTo>
                  <a:lnTo>
                    <a:pt x="414" y="780"/>
                  </a:lnTo>
                  <a:lnTo>
                    <a:pt x="390" y="780"/>
                  </a:lnTo>
                  <a:lnTo>
                    <a:pt x="384" y="792"/>
                  </a:lnTo>
                  <a:lnTo>
                    <a:pt x="396" y="804"/>
                  </a:lnTo>
                  <a:lnTo>
                    <a:pt x="396" y="810"/>
                  </a:lnTo>
                  <a:lnTo>
                    <a:pt x="378" y="810"/>
                  </a:lnTo>
                  <a:lnTo>
                    <a:pt x="378" y="822"/>
                  </a:lnTo>
                  <a:lnTo>
                    <a:pt x="384" y="834"/>
                  </a:lnTo>
                  <a:lnTo>
                    <a:pt x="384" y="840"/>
                  </a:lnTo>
                  <a:lnTo>
                    <a:pt x="390" y="846"/>
                  </a:lnTo>
                  <a:lnTo>
                    <a:pt x="396" y="846"/>
                  </a:lnTo>
                  <a:lnTo>
                    <a:pt x="402" y="840"/>
                  </a:lnTo>
                  <a:lnTo>
                    <a:pt x="420" y="840"/>
                  </a:lnTo>
                  <a:lnTo>
                    <a:pt x="468" y="888"/>
                  </a:lnTo>
                  <a:lnTo>
                    <a:pt x="468" y="900"/>
                  </a:lnTo>
                  <a:lnTo>
                    <a:pt x="462" y="900"/>
                  </a:lnTo>
                  <a:lnTo>
                    <a:pt x="450" y="906"/>
                  </a:lnTo>
                  <a:lnTo>
                    <a:pt x="444" y="906"/>
                  </a:lnTo>
                  <a:lnTo>
                    <a:pt x="444" y="918"/>
                  </a:lnTo>
                  <a:lnTo>
                    <a:pt x="438" y="918"/>
                  </a:lnTo>
                  <a:lnTo>
                    <a:pt x="426" y="924"/>
                  </a:lnTo>
                  <a:lnTo>
                    <a:pt x="420" y="930"/>
                  </a:lnTo>
                  <a:lnTo>
                    <a:pt x="438" y="948"/>
                  </a:lnTo>
                  <a:lnTo>
                    <a:pt x="450" y="954"/>
                  </a:lnTo>
                  <a:lnTo>
                    <a:pt x="456" y="966"/>
                  </a:lnTo>
                  <a:lnTo>
                    <a:pt x="468" y="972"/>
                  </a:lnTo>
                  <a:lnTo>
                    <a:pt x="492" y="996"/>
                  </a:lnTo>
                  <a:lnTo>
                    <a:pt x="504" y="1002"/>
                  </a:lnTo>
                  <a:lnTo>
                    <a:pt x="510" y="1008"/>
                  </a:lnTo>
                  <a:lnTo>
                    <a:pt x="510" y="1014"/>
                  </a:lnTo>
                  <a:lnTo>
                    <a:pt x="504" y="1020"/>
                  </a:lnTo>
                  <a:lnTo>
                    <a:pt x="492" y="1020"/>
                  </a:lnTo>
                  <a:lnTo>
                    <a:pt x="480" y="1014"/>
                  </a:lnTo>
                  <a:lnTo>
                    <a:pt x="474" y="1014"/>
                  </a:lnTo>
                  <a:lnTo>
                    <a:pt x="468" y="1044"/>
                  </a:lnTo>
                  <a:lnTo>
                    <a:pt x="480" y="1056"/>
                  </a:lnTo>
                  <a:lnTo>
                    <a:pt x="480" y="1068"/>
                  </a:lnTo>
                  <a:lnTo>
                    <a:pt x="492" y="1068"/>
                  </a:lnTo>
                  <a:lnTo>
                    <a:pt x="498" y="1074"/>
                  </a:lnTo>
                  <a:lnTo>
                    <a:pt x="504" y="1074"/>
                  </a:lnTo>
                  <a:lnTo>
                    <a:pt x="510" y="1080"/>
                  </a:lnTo>
                  <a:lnTo>
                    <a:pt x="510" y="1086"/>
                  </a:lnTo>
                  <a:lnTo>
                    <a:pt x="504" y="1092"/>
                  </a:lnTo>
                  <a:lnTo>
                    <a:pt x="498" y="1104"/>
                  </a:lnTo>
                  <a:lnTo>
                    <a:pt x="522" y="1110"/>
                  </a:lnTo>
                  <a:lnTo>
                    <a:pt x="534" y="1116"/>
                  </a:lnTo>
                  <a:lnTo>
                    <a:pt x="540" y="1122"/>
                  </a:lnTo>
                  <a:lnTo>
                    <a:pt x="540" y="1128"/>
                  </a:lnTo>
                  <a:lnTo>
                    <a:pt x="516" y="1152"/>
                  </a:lnTo>
                  <a:lnTo>
                    <a:pt x="510" y="1152"/>
                  </a:lnTo>
                  <a:lnTo>
                    <a:pt x="582" y="1188"/>
                  </a:lnTo>
                  <a:lnTo>
                    <a:pt x="588" y="1200"/>
                  </a:lnTo>
                  <a:lnTo>
                    <a:pt x="594" y="1206"/>
                  </a:lnTo>
                  <a:lnTo>
                    <a:pt x="600" y="1218"/>
                  </a:lnTo>
                  <a:lnTo>
                    <a:pt x="600" y="1230"/>
                  </a:lnTo>
                  <a:lnTo>
                    <a:pt x="594" y="1236"/>
                  </a:lnTo>
                  <a:lnTo>
                    <a:pt x="588" y="1248"/>
                  </a:lnTo>
                  <a:lnTo>
                    <a:pt x="552" y="1284"/>
                  </a:lnTo>
                  <a:lnTo>
                    <a:pt x="546" y="1284"/>
                  </a:lnTo>
                  <a:lnTo>
                    <a:pt x="486" y="1344"/>
                  </a:lnTo>
                  <a:lnTo>
                    <a:pt x="426" y="1374"/>
                  </a:lnTo>
                  <a:lnTo>
                    <a:pt x="432" y="1386"/>
                  </a:lnTo>
                  <a:lnTo>
                    <a:pt x="462" y="1368"/>
                  </a:lnTo>
                  <a:lnTo>
                    <a:pt x="468" y="1386"/>
                  </a:lnTo>
                  <a:lnTo>
                    <a:pt x="480" y="1398"/>
                  </a:lnTo>
                  <a:lnTo>
                    <a:pt x="492" y="1404"/>
                  </a:lnTo>
                  <a:lnTo>
                    <a:pt x="498" y="1410"/>
                  </a:lnTo>
                  <a:lnTo>
                    <a:pt x="546" y="1410"/>
                  </a:lnTo>
                  <a:lnTo>
                    <a:pt x="558" y="1428"/>
                  </a:lnTo>
                  <a:lnTo>
                    <a:pt x="546" y="1428"/>
                  </a:lnTo>
                  <a:lnTo>
                    <a:pt x="534" y="1422"/>
                  </a:lnTo>
                  <a:lnTo>
                    <a:pt x="504" y="1422"/>
                  </a:lnTo>
                  <a:lnTo>
                    <a:pt x="492" y="1434"/>
                  </a:lnTo>
                  <a:lnTo>
                    <a:pt x="492" y="1440"/>
                  </a:lnTo>
                  <a:lnTo>
                    <a:pt x="456" y="1440"/>
                  </a:lnTo>
                  <a:lnTo>
                    <a:pt x="450" y="1470"/>
                  </a:lnTo>
                  <a:lnTo>
                    <a:pt x="438" y="1470"/>
                  </a:lnTo>
                  <a:lnTo>
                    <a:pt x="432" y="1482"/>
                  </a:lnTo>
                  <a:lnTo>
                    <a:pt x="438" y="1494"/>
                  </a:lnTo>
                  <a:lnTo>
                    <a:pt x="432" y="1500"/>
                  </a:lnTo>
                  <a:lnTo>
                    <a:pt x="426" y="1500"/>
                  </a:lnTo>
                  <a:lnTo>
                    <a:pt x="414" y="1512"/>
                  </a:lnTo>
                  <a:lnTo>
                    <a:pt x="414" y="1530"/>
                  </a:lnTo>
                  <a:lnTo>
                    <a:pt x="432" y="1536"/>
                  </a:lnTo>
                  <a:lnTo>
                    <a:pt x="420" y="1560"/>
                  </a:lnTo>
                  <a:lnTo>
                    <a:pt x="432" y="1566"/>
                  </a:lnTo>
                  <a:lnTo>
                    <a:pt x="444" y="1584"/>
                  </a:lnTo>
                  <a:lnTo>
                    <a:pt x="426" y="1596"/>
                  </a:lnTo>
                  <a:lnTo>
                    <a:pt x="426" y="1608"/>
                  </a:lnTo>
                  <a:lnTo>
                    <a:pt x="432" y="1608"/>
                  </a:lnTo>
                  <a:lnTo>
                    <a:pt x="444" y="1620"/>
                  </a:lnTo>
                  <a:lnTo>
                    <a:pt x="456" y="1626"/>
                  </a:lnTo>
                  <a:lnTo>
                    <a:pt x="462" y="1632"/>
                  </a:lnTo>
                  <a:lnTo>
                    <a:pt x="462" y="1638"/>
                  </a:lnTo>
                  <a:lnTo>
                    <a:pt x="444" y="1638"/>
                  </a:lnTo>
                  <a:lnTo>
                    <a:pt x="438" y="1656"/>
                  </a:lnTo>
                  <a:lnTo>
                    <a:pt x="462" y="1662"/>
                  </a:lnTo>
                  <a:lnTo>
                    <a:pt x="468" y="1668"/>
                  </a:lnTo>
                  <a:lnTo>
                    <a:pt x="474" y="1680"/>
                  </a:lnTo>
                  <a:lnTo>
                    <a:pt x="486" y="1692"/>
                  </a:lnTo>
                  <a:lnTo>
                    <a:pt x="486" y="1716"/>
                  </a:lnTo>
                  <a:lnTo>
                    <a:pt x="510" y="1716"/>
                  </a:lnTo>
                  <a:lnTo>
                    <a:pt x="516" y="1722"/>
                  </a:lnTo>
                  <a:lnTo>
                    <a:pt x="516" y="1728"/>
                  </a:lnTo>
                  <a:lnTo>
                    <a:pt x="528" y="1722"/>
                  </a:lnTo>
                  <a:lnTo>
                    <a:pt x="564" y="1728"/>
                  </a:lnTo>
                  <a:lnTo>
                    <a:pt x="570" y="1746"/>
                  </a:lnTo>
                  <a:lnTo>
                    <a:pt x="600" y="1728"/>
                  </a:lnTo>
                  <a:lnTo>
                    <a:pt x="606" y="1728"/>
                  </a:lnTo>
                  <a:lnTo>
                    <a:pt x="612" y="1734"/>
                  </a:lnTo>
                  <a:lnTo>
                    <a:pt x="648" y="1752"/>
                  </a:lnTo>
                  <a:lnTo>
                    <a:pt x="654" y="1758"/>
                  </a:lnTo>
                  <a:lnTo>
                    <a:pt x="654" y="1770"/>
                  </a:lnTo>
                  <a:lnTo>
                    <a:pt x="648" y="1776"/>
                  </a:lnTo>
                  <a:lnTo>
                    <a:pt x="660" y="1794"/>
                  </a:lnTo>
                  <a:lnTo>
                    <a:pt x="654" y="1812"/>
                  </a:lnTo>
                  <a:lnTo>
                    <a:pt x="660" y="1818"/>
                  </a:lnTo>
                  <a:lnTo>
                    <a:pt x="672" y="1824"/>
                  </a:lnTo>
                  <a:lnTo>
                    <a:pt x="690" y="1842"/>
                  </a:lnTo>
                  <a:lnTo>
                    <a:pt x="690" y="1854"/>
                  </a:lnTo>
                  <a:lnTo>
                    <a:pt x="720" y="1866"/>
                  </a:lnTo>
                  <a:lnTo>
                    <a:pt x="720" y="1890"/>
                  </a:lnTo>
                  <a:lnTo>
                    <a:pt x="756" y="1890"/>
                  </a:lnTo>
                  <a:lnTo>
                    <a:pt x="762" y="1896"/>
                  </a:lnTo>
                  <a:lnTo>
                    <a:pt x="768" y="1896"/>
                  </a:lnTo>
                  <a:lnTo>
                    <a:pt x="768" y="1902"/>
                  </a:lnTo>
                  <a:lnTo>
                    <a:pt x="762" y="1908"/>
                  </a:lnTo>
                  <a:lnTo>
                    <a:pt x="786" y="1920"/>
                  </a:lnTo>
                  <a:lnTo>
                    <a:pt x="774" y="1926"/>
                  </a:lnTo>
                  <a:lnTo>
                    <a:pt x="768" y="1938"/>
                  </a:lnTo>
                  <a:lnTo>
                    <a:pt x="744" y="1950"/>
                  </a:lnTo>
                  <a:lnTo>
                    <a:pt x="738" y="1950"/>
                  </a:lnTo>
                  <a:lnTo>
                    <a:pt x="732" y="1944"/>
                  </a:lnTo>
                  <a:lnTo>
                    <a:pt x="726" y="1944"/>
                  </a:lnTo>
                  <a:lnTo>
                    <a:pt x="726" y="1938"/>
                  </a:lnTo>
                  <a:lnTo>
                    <a:pt x="702" y="1938"/>
                  </a:lnTo>
                  <a:lnTo>
                    <a:pt x="696" y="1944"/>
                  </a:lnTo>
                  <a:lnTo>
                    <a:pt x="696" y="1950"/>
                  </a:lnTo>
                  <a:lnTo>
                    <a:pt x="720" y="1974"/>
                  </a:lnTo>
                  <a:lnTo>
                    <a:pt x="720" y="1992"/>
                  </a:lnTo>
                  <a:lnTo>
                    <a:pt x="726" y="1998"/>
                  </a:lnTo>
                  <a:lnTo>
                    <a:pt x="732" y="2010"/>
                  </a:lnTo>
                  <a:lnTo>
                    <a:pt x="732" y="2028"/>
                  </a:lnTo>
                  <a:lnTo>
                    <a:pt x="720" y="2028"/>
                  </a:lnTo>
                  <a:lnTo>
                    <a:pt x="714" y="2022"/>
                  </a:lnTo>
                  <a:lnTo>
                    <a:pt x="708" y="2022"/>
                  </a:lnTo>
                  <a:lnTo>
                    <a:pt x="720" y="2028"/>
                  </a:lnTo>
                  <a:lnTo>
                    <a:pt x="768" y="2028"/>
                  </a:lnTo>
                  <a:lnTo>
                    <a:pt x="774" y="2022"/>
                  </a:lnTo>
                  <a:lnTo>
                    <a:pt x="774" y="2010"/>
                  </a:lnTo>
                  <a:lnTo>
                    <a:pt x="804" y="2010"/>
                  </a:lnTo>
                  <a:lnTo>
                    <a:pt x="816" y="2004"/>
                  </a:lnTo>
                  <a:lnTo>
                    <a:pt x="864" y="2004"/>
                  </a:lnTo>
                  <a:lnTo>
                    <a:pt x="870" y="2022"/>
                  </a:lnTo>
                  <a:lnTo>
                    <a:pt x="876" y="2022"/>
                  </a:lnTo>
                  <a:lnTo>
                    <a:pt x="882" y="2028"/>
                  </a:lnTo>
                  <a:lnTo>
                    <a:pt x="894" y="2034"/>
                  </a:lnTo>
                  <a:lnTo>
                    <a:pt x="900" y="2034"/>
                  </a:lnTo>
                  <a:lnTo>
                    <a:pt x="900" y="2046"/>
                  </a:lnTo>
                  <a:lnTo>
                    <a:pt x="894" y="2052"/>
                  </a:lnTo>
                  <a:lnTo>
                    <a:pt x="888" y="2052"/>
                  </a:lnTo>
                  <a:lnTo>
                    <a:pt x="894" y="2070"/>
                  </a:lnTo>
                  <a:lnTo>
                    <a:pt x="894" y="2088"/>
                  </a:lnTo>
                  <a:lnTo>
                    <a:pt x="930" y="2088"/>
                  </a:lnTo>
                  <a:lnTo>
                    <a:pt x="972" y="2106"/>
                  </a:lnTo>
                  <a:lnTo>
                    <a:pt x="984" y="2154"/>
                  </a:lnTo>
                  <a:lnTo>
                    <a:pt x="990" y="2154"/>
                  </a:lnTo>
                  <a:lnTo>
                    <a:pt x="1014" y="2148"/>
                  </a:lnTo>
                  <a:lnTo>
                    <a:pt x="1020" y="2154"/>
                  </a:lnTo>
                  <a:lnTo>
                    <a:pt x="1032" y="2154"/>
                  </a:lnTo>
                  <a:lnTo>
                    <a:pt x="1038" y="2160"/>
                  </a:lnTo>
                  <a:lnTo>
                    <a:pt x="1086" y="2160"/>
                  </a:lnTo>
                  <a:lnTo>
                    <a:pt x="1092" y="2166"/>
                  </a:lnTo>
                  <a:lnTo>
                    <a:pt x="1092" y="2160"/>
                  </a:lnTo>
                  <a:lnTo>
                    <a:pt x="1098" y="2154"/>
                  </a:lnTo>
                  <a:lnTo>
                    <a:pt x="1110" y="2154"/>
                  </a:lnTo>
                  <a:lnTo>
                    <a:pt x="1116" y="2166"/>
                  </a:lnTo>
                  <a:lnTo>
                    <a:pt x="1140" y="2190"/>
                  </a:lnTo>
                  <a:lnTo>
                    <a:pt x="1152" y="2184"/>
                  </a:lnTo>
                  <a:lnTo>
                    <a:pt x="1170" y="2184"/>
                  </a:lnTo>
                  <a:lnTo>
                    <a:pt x="1176" y="2190"/>
                  </a:lnTo>
                  <a:lnTo>
                    <a:pt x="1188" y="2196"/>
                  </a:lnTo>
                  <a:lnTo>
                    <a:pt x="1230" y="2196"/>
                  </a:lnTo>
                  <a:lnTo>
                    <a:pt x="1230" y="2202"/>
                  </a:lnTo>
                  <a:lnTo>
                    <a:pt x="1236" y="2208"/>
                  </a:lnTo>
                  <a:lnTo>
                    <a:pt x="1254" y="2220"/>
                  </a:lnTo>
                  <a:lnTo>
                    <a:pt x="1278" y="2220"/>
                  </a:lnTo>
                  <a:lnTo>
                    <a:pt x="1284" y="2226"/>
                  </a:lnTo>
                  <a:lnTo>
                    <a:pt x="1284" y="2250"/>
                  </a:lnTo>
                  <a:lnTo>
                    <a:pt x="1266" y="2262"/>
                  </a:lnTo>
                  <a:lnTo>
                    <a:pt x="1272" y="2262"/>
                  </a:lnTo>
                  <a:lnTo>
                    <a:pt x="1278" y="2268"/>
                  </a:lnTo>
                  <a:lnTo>
                    <a:pt x="1284" y="2268"/>
                  </a:lnTo>
                  <a:lnTo>
                    <a:pt x="1290" y="2274"/>
                  </a:lnTo>
                  <a:lnTo>
                    <a:pt x="1284" y="2280"/>
                  </a:lnTo>
                  <a:lnTo>
                    <a:pt x="1266" y="2280"/>
                  </a:lnTo>
                  <a:lnTo>
                    <a:pt x="1260" y="2286"/>
                  </a:lnTo>
                  <a:lnTo>
                    <a:pt x="1272" y="2298"/>
                  </a:lnTo>
                  <a:lnTo>
                    <a:pt x="1284" y="2304"/>
                  </a:lnTo>
                  <a:lnTo>
                    <a:pt x="1284" y="2316"/>
                  </a:lnTo>
                  <a:lnTo>
                    <a:pt x="1290" y="2328"/>
                  </a:lnTo>
                  <a:lnTo>
                    <a:pt x="1290" y="2334"/>
                  </a:lnTo>
                  <a:lnTo>
                    <a:pt x="1278" y="2346"/>
                  </a:lnTo>
                  <a:lnTo>
                    <a:pt x="1266" y="2346"/>
                  </a:lnTo>
                  <a:lnTo>
                    <a:pt x="1254" y="2352"/>
                  </a:lnTo>
                  <a:lnTo>
                    <a:pt x="1224" y="2352"/>
                  </a:lnTo>
                  <a:lnTo>
                    <a:pt x="1212" y="2364"/>
                  </a:lnTo>
                  <a:lnTo>
                    <a:pt x="1212" y="2370"/>
                  </a:lnTo>
                  <a:lnTo>
                    <a:pt x="1206" y="2376"/>
                  </a:lnTo>
                  <a:lnTo>
                    <a:pt x="1188" y="2376"/>
                  </a:lnTo>
                  <a:lnTo>
                    <a:pt x="1188" y="2412"/>
                  </a:lnTo>
                  <a:lnTo>
                    <a:pt x="1194" y="2412"/>
                  </a:lnTo>
                  <a:lnTo>
                    <a:pt x="1200" y="2406"/>
                  </a:lnTo>
                  <a:lnTo>
                    <a:pt x="1212" y="2406"/>
                  </a:lnTo>
                  <a:lnTo>
                    <a:pt x="1224" y="2400"/>
                  </a:lnTo>
                  <a:lnTo>
                    <a:pt x="1254" y="2400"/>
                  </a:lnTo>
                  <a:lnTo>
                    <a:pt x="1254" y="2412"/>
                  </a:lnTo>
                  <a:lnTo>
                    <a:pt x="1248" y="2418"/>
                  </a:lnTo>
                  <a:lnTo>
                    <a:pt x="1242" y="2430"/>
                  </a:lnTo>
                  <a:lnTo>
                    <a:pt x="1230" y="2436"/>
                  </a:lnTo>
                  <a:lnTo>
                    <a:pt x="1224" y="2442"/>
                  </a:lnTo>
                  <a:lnTo>
                    <a:pt x="1170" y="2454"/>
                  </a:lnTo>
                  <a:lnTo>
                    <a:pt x="1218" y="2490"/>
                  </a:lnTo>
                  <a:lnTo>
                    <a:pt x="1212" y="2490"/>
                  </a:lnTo>
                  <a:lnTo>
                    <a:pt x="1206" y="2496"/>
                  </a:lnTo>
                  <a:lnTo>
                    <a:pt x="1194" y="2496"/>
                  </a:lnTo>
                  <a:lnTo>
                    <a:pt x="1188" y="2502"/>
                  </a:lnTo>
                  <a:lnTo>
                    <a:pt x="1176" y="2526"/>
                  </a:lnTo>
                  <a:lnTo>
                    <a:pt x="1176" y="2544"/>
                  </a:lnTo>
                  <a:lnTo>
                    <a:pt x="1164" y="2550"/>
                  </a:lnTo>
                  <a:lnTo>
                    <a:pt x="1158" y="2556"/>
                  </a:lnTo>
                  <a:lnTo>
                    <a:pt x="1146" y="2556"/>
                  </a:lnTo>
                  <a:lnTo>
                    <a:pt x="1140" y="2550"/>
                  </a:lnTo>
                  <a:lnTo>
                    <a:pt x="1128" y="2544"/>
                  </a:lnTo>
                  <a:lnTo>
                    <a:pt x="1122" y="2538"/>
                  </a:lnTo>
                  <a:lnTo>
                    <a:pt x="1116" y="2556"/>
                  </a:lnTo>
                  <a:lnTo>
                    <a:pt x="1122" y="2562"/>
                  </a:lnTo>
                  <a:lnTo>
                    <a:pt x="1128" y="2574"/>
                  </a:lnTo>
                  <a:lnTo>
                    <a:pt x="1134" y="2580"/>
                  </a:lnTo>
                  <a:lnTo>
                    <a:pt x="1146" y="2580"/>
                  </a:lnTo>
                  <a:lnTo>
                    <a:pt x="1146" y="2586"/>
                  </a:lnTo>
                  <a:lnTo>
                    <a:pt x="1152" y="2598"/>
                  </a:lnTo>
                  <a:lnTo>
                    <a:pt x="1158" y="2604"/>
                  </a:lnTo>
                  <a:lnTo>
                    <a:pt x="1194" y="2604"/>
                  </a:lnTo>
                  <a:lnTo>
                    <a:pt x="1200" y="2610"/>
                  </a:lnTo>
                  <a:lnTo>
                    <a:pt x="1212" y="2616"/>
                  </a:lnTo>
                  <a:lnTo>
                    <a:pt x="1218" y="2628"/>
                  </a:lnTo>
                  <a:lnTo>
                    <a:pt x="1224" y="2634"/>
                  </a:lnTo>
                  <a:lnTo>
                    <a:pt x="1254" y="2634"/>
                  </a:lnTo>
                  <a:lnTo>
                    <a:pt x="1272" y="2652"/>
                  </a:lnTo>
                  <a:lnTo>
                    <a:pt x="1278" y="2664"/>
                  </a:lnTo>
                  <a:lnTo>
                    <a:pt x="1290" y="2670"/>
                  </a:lnTo>
                  <a:lnTo>
                    <a:pt x="1314" y="2694"/>
                  </a:lnTo>
                  <a:lnTo>
                    <a:pt x="1320" y="2694"/>
                  </a:lnTo>
                  <a:lnTo>
                    <a:pt x="1332" y="2700"/>
                  </a:lnTo>
                  <a:lnTo>
                    <a:pt x="1338" y="2700"/>
                  </a:lnTo>
                  <a:lnTo>
                    <a:pt x="1350" y="2706"/>
                  </a:lnTo>
                  <a:lnTo>
                    <a:pt x="1344" y="2706"/>
                  </a:lnTo>
                  <a:lnTo>
                    <a:pt x="1368" y="2688"/>
                  </a:lnTo>
                  <a:lnTo>
                    <a:pt x="1380" y="2688"/>
                  </a:lnTo>
                  <a:lnTo>
                    <a:pt x="1398" y="2694"/>
                  </a:lnTo>
                  <a:lnTo>
                    <a:pt x="1410" y="2700"/>
                  </a:lnTo>
                  <a:lnTo>
                    <a:pt x="1428" y="2706"/>
                  </a:lnTo>
                  <a:lnTo>
                    <a:pt x="1488" y="2718"/>
                  </a:lnTo>
                  <a:lnTo>
                    <a:pt x="1524" y="2718"/>
                  </a:lnTo>
                  <a:lnTo>
                    <a:pt x="1530" y="2724"/>
                  </a:lnTo>
                  <a:lnTo>
                    <a:pt x="1536" y="2724"/>
                  </a:lnTo>
                  <a:lnTo>
                    <a:pt x="1584" y="2754"/>
                  </a:lnTo>
                  <a:lnTo>
                    <a:pt x="1584" y="2760"/>
                  </a:lnTo>
                  <a:lnTo>
                    <a:pt x="1590" y="2760"/>
                  </a:lnTo>
                  <a:lnTo>
                    <a:pt x="1602" y="2766"/>
                  </a:lnTo>
                  <a:lnTo>
                    <a:pt x="1626" y="2766"/>
                  </a:lnTo>
                  <a:lnTo>
                    <a:pt x="1632" y="2760"/>
                  </a:lnTo>
                  <a:lnTo>
                    <a:pt x="1644" y="2760"/>
                  </a:lnTo>
                  <a:lnTo>
                    <a:pt x="1644" y="2754"/>
                  </a:lnTo>
                  <a:lnTo>
                    <a:pt x="1674" y="2754"/>
                  </a:lnTo>
                  <a:lnTo>
                    <a:pt x="1686" y="2760"/>
                  </a:lnTo>
                  <a:lnTo>
                    <a:pt x="1698" y="2772"/>
                  </a:lnTo>
                  <a:lnTo>
                    <a:pt x="1728" y="2778"/>
                  </a:lnTo>
                  <a:lnTo>
                    <a:pt x="1728" y="2790"/>
                  </a:lnTo>
                  <a:lnTo>
                    <a:pt x="1722" y="2796"/>
                  </a:lnTo>
                  <a:lnTo>
                    <a:pt x="1722" y="2802"/>
                  </a:lnTo>
                  <a:lnTo>
                    <a:pt x="1740" y="2802"/>
                  </a:lnTo>
                  <a:lnTo>
                    <a:pt x="1752" y="2814"/>
                  </a:lnTo>
                  <a:lnTo>
                    <a:pt x="1764" y="2820"/>
                  </a:lnTo>
                  <a:lnTo>
                    <a:pt x="1776" y="2832"/>
                  </a:lnTo>
                  <a:lnTo>
                    <a:pt x="1788" y="2826"/>
                  </a:lnTo>
                  <a:lnTo>
                    <a:pt x="1794" y="2826"/>
                  </a:lnTo>
                  <a:lnTo>
                    <a:pt x="1818" y="2838"/>
                  </a:lnTo>
                  <a:lnTo>
                    <a:pt x="1836" y="2856"/>
                  </a:lnTo>
                  <a:lnTo>
                    <a:pt x="1842" y="2868"/>
                  </a:lnTo>
                  <a:lnTo>
                    <a:pt x="1854" y="2874"/>
                  </a:lnTo>
                  <a:lnTo>
                    <a:pt x="1860" y="2880"/>
                  </a:lnTo>
                  <a:lnTo>
                    <a:pt x="1884" y="2880"/>
                  </a:lnTo>
                  <a:lnTo>
                    <a:pt x="1890" y="2874"/>
                  </a:lnTo>
                  <a:lnTo>
                    <a:pt x="1890" y="2862"/>
                  </a:lnTo>
                  <a:lnTo>
                    <a:pt x="1908" y="2862"/>
                  </a:lnTo>
                  <a:lnTo>
                    <a:pt x="1914" y="2856"/>
                  </a:lnTo>
                  <a:lnTo>
                    <a:pt x="1914" y="2826"/>
                  </a:lnTo>
                  <a:lnTo>
                    <a:pt x="1908" y="2820"/>
                  </a:lnTo>
                  <a:lnTo>
                    <a:pt x="1908" y="2814"/>
                  </a:lnTo>
                  <a:lnTo>
                    <a:pt x="1896" y="2802"/>
                  </a:lnTo>
                  <a:lnTo>
                    <a:pt x="1890" y="2790"/>
                  </a:lnTo>
                  <a:lnTo>
                    <a:pt x="1884" y="2784"/>
                  </a:lnTo>
                  <a:lnTo>
                    <a:pt x="1872" y="2778"/>
                  </a:lnTo>
                  <a:lnTo>
                    <a:pt x="1866" y="2772"/>
                  </a:lnTo>
                  <a:lnTo>
                    <a:pt x="1854" y="2772"/>
                  </a:lnTo>
                  <a:lnTo>
                    <a:pt x="1854" y="2748"/>
                  </a:lnTo>
                  <a:lnTo>
                    <a:pt x="1848" y="2742"/>
                  </a:lnTo>
                  <a:lnTo>
                    <a:pt x="1836" y="2736"/>
                  </a:lnTo>
                  <a:lnTo>
                    <a:pt x="1830" y="2724"/>
                  </a:lnTo>
                  <a:lnTo>
                    <a:pt x="1824" y="2718"/>
                  </a:lnTo>
                  <a:lnTo>
                    <a:pt x="1824" y="2706"/>
                  </a:lnTo>
                  <a:lnTo>
                    <a:pt x="1830" y="2694"/>
                  </a:lnTo>
                  <a:lnTo>
                    <a:pt x="1830" y="2682"/>
                  </a:lnTo>
                  <a:lnTo>
                    <a:pt x="1818" y="2658"/>
                  </a:lnTo>
                  <a:lnTo>
                    <a:pt x="1812" y="2652"/>
                  </a:lnTo>
                  <a:lnTo>
                    <a:pt x="1806" y="2640"/>
                  </a:lnTo>
                  <a:lnTo>
                    <a:pt x="1794" y="2634"/>
                  </a:lnTo>
                  <a:lnTo>
                    <a:pt x="1788" y="2628"/>
                  </a:lnTo>
                  <a:lnTo>
                    <a:pt x="1776" y="2628"/>
                  </a:lnTo>
                  <a:lnTo>
                    <a:pt x="1758" y="2622"/>
                  </a:lnTo>
                  <a:lnTo>
                    <a:pt x="1758" y="2604"/>
                  </a:lnTo>
                  <a:lnTo>
                    <a:pt x="1794" y="2568"/>
                  </a:lnTo>
                  <a:lnTo>
                    <a:pt x="1800" y="2556"/>
                  </a:lnTo>
                  <a:lnTo>
                    <a:pt x="1806" y="2550"/>
                  </a:lnTo>
                  <a:lnTo>
                    <a:pt x="1806" y="2544"/>
                  </a:lnTo>
                  <a:lnTo>
                    <a:pt x="1800" y="2532"/>
                  </a:lnTo>
                  <a:lnTo>
                    <a:pt x="1788" y="2520"/>
                  </a:lnTo>
                  <a:lnTo>
                    <a:pt x="1800" y="2520"/>
                  </a:lnTo>
                  <a:lnTo>
                    <a:pt x="1812" y="2526"/>
                  </a:lnTo>
                  <a:lnTo>
                    <a:pt x="1830" y="2526"/>
                  </a:lnTo>
                  <a:lnTo>
                    <a:pt x="1842" y="2514"/>
                  </a:lnTo>
                  <a:lnTo>
                    <a:pt x="1872" y="2514"/>
                  </a:lnTo>
                  <a:lnTo>
                    <a:pt x="1878" y="2508"/>
                  </a:lnTo>
                  <a:lnTo>
                    <a:pt x="1860" y="2490"/>
                  </a:lnTo>
                  <a:lnTo>
                    <a:pt x="1890" y="2490"/>
                  </a:lnTo>
                  <a:lnTo>
                    <a:pt x="1890" y="2472"/>
                  </a:lnTo>
                  <a:lnTo>
                    <a:pt x="1878" y="2472"/>
                  </a:lnTo>
                  <a:lnTo>
                    <a:pt x="1854" y="2460"/>
                  </a:lnTo>
                  <a:lnTo>
                    <a:pt x="1842" y="2448"/>
                  </a:lnTo>
                  <a:lnTo>
                    <a:pt x="1842" y="2442"/>
                  </a:lnTo>
                  <a:lnTo>
                    <a:pt x="1878" y="2442"/>
                  </a:lnTo>
                  <a:lnTo>
                    <a:pt x="1878" y="2430"/>
                  </a:lnTo>
                  <a:lnTo>
                    <a:pt x="1866" y="2418"/>
                  </a:lnTo>
                  <a:lnTo>
                    <a:pt x="1860" y="2406"/>
                  </a:lnTo>
                  <a:lnTo>
                    <a:pt x="1812" y="2358"/>
                  </a:lnTo>
                  <a:lnTo>
                    <a:pt x="1800" y="2358"/>
                  </a:lnTo>
                  <a:lnTo>
                    <a:pt x="1788" y="2364"/>
                  </a:lnTo>
                  <a:lnTo>
                    <a:pt x="1746" y="2364"/>
                  </a:lnTo>
                  <a:lnTo>
                    <a:pt x="1740" y="2358"/>
                  </a:lnTo>
                  <a:lnTo>
                    <a:pt x="1740" y="2328"/>
                  </a:lnTo>
                  <a:lnTo>
                    <a:pt x="1734" y="2322"/>
                  </a:lnTo>
                  <a:lnTo>
                    <a:pt x="1710" y="2322"/>
                  </a:lnTo>
                  <a:lnTo>
                    <a:pt x="1704" y="2316"/>
                  </a:lnTo>
                  <a:lnTo>
                    <a:pt x="1698" y="2316"/>
                  </a:lnTo>
                  <a:lnTo>
                    <a:pt x="1698" y="2286"/>
                  </a:lnTo>
                  <a:lnTo>
                    <a:pt x="1710" y="2262"/>
                  </a:lnTo>
                  <a:lnTo>
                    <a:pt x="1710" y="2238"/>
                  </a:lnTo>
                  <a:lnTo>
                    <a:pt x="1704" y="2232"/>
                  </a:lnTo>
                  <a:lnTo>
                    <a:pt x="1698" y="2196"/>
                  </a:lnTo>
                  <a:lnTo>
                    <a:pt x="1722" y="2196"/>
                  </a:lnTo>
                  <a:lnTo>
                    <a:pt x="1722" y="2172"/>
                  </a:lnTo>
                  <a:lnTo>
                    <a:pt x="1716" y="2166"/>
                  </a:lnTo>
                  <a:lnTo>
                    <a:pt x="1716" y="2154"/>
                  </a:lnTo>
                  <a:lnTo>
                    <a:pt x="1722" y="2148"/>
                  </a:lnTo>
                  <a:lnTo>
                    <a:pt x="1734" y="2148"/>
                  </a:lnTo>
                  <a:lnTo>
                    <a:pt x="1746" y="2154"/>
                  </a:lnTo>
                  <a:lnTo>
                    <a:pt x="1758" y="2166"/>
                  </a:lnTo>
                  <a:lnTo>
                    <a:pt x="1770" y="2172"/>
                  </a:lnTo>
                  <a:lnTo>
                    <a:pt x="1776" y="2184"/>
                  </a:lnTo>
                  <a:lnTo>
                    <a:pt x="1788" y="2190"/>
                  </a:lnTo>
                  <a:lnTo>
                    <a:pt x="1800" y="2190"/>
                  </a:lnTo>
                  <a:lnTo>
                    <a:pt x="1806" y="2184"/>
                  </a:lnTo>
                  <a:lnTo>
                    <a:pt x="1812" y="2172"/>
                  </a:lnTo>
                  <a:lnTo>
                    <a:pt x="1818" y="2166"/>
                  </a:lnTo>
                  <a:lnTo>
                    <a:pt x="1812" y="2154"/>
                  </a:lnTo>
                  <a:lnTo>
                    <a:pt x="1800" y="2142"/>
                  </a:lnTo>
                  <a:lnTo>
                    <a:pt x="1830" y="2130"/>
                  </a:lnTo>
                  <a:lnTo>
                    <a:pt x="1830" y="2106"/>
                  </a:lnTo>
                  <a:lnTo>
                    <a:pt x="1836" y="2106"/>
                  </a:lnTo>
                  <a:lnTo>
                    <a:pt x="1848" y="2100"/>
                  </a:lnTo>
                  <a:lnTo>
                    <a:pt x="1860" y="2100"/>
                  </a:lnTo>
                  <a:lnTo>
                    <a:pt x="1872" y="2094"/>
                  </a:lnTo>
                  <a:lnTo>
                    <a:pt x="1884" y="2082"/>
                  </a:lnTo>
                  <a:lnTo>
                    <a:pt x="1884" y="2064"/>
                  </a:lnTo>
                  <a:lnTo>
                    <a:pt x="1878" y="2058"/>
                  </a:lnTo>
                  <a:lnTo>
                    <a:pt x="1878" y="2052"/>
                  </a:lnTo>
                  <a:lnTo>
                    <a:pt x="1908" y="2052"/>
                  </a:lnTo>
                  <a:lnTo>
                    <a:pt x="1920" y="2058"/>
                  </a:lnTo>
                  <a:lnTo>
                    <a:pt x="1926" y="2058"/>
                  </a:lnTo>
                  <a:lnTo>
                    <a:pt x="1926" y="2064"/>
                  </a:lnTo>
                  <a:lnTo>
                    <a:pt x="1932" y="2070"/>
                  </a:lnTo>
                  <a:lnTo>
                    <a:pt x="1962" y="2070"/>
                  </a:lnTo>
                  <a:lnTo>
                    <a:pt x="1974" y="2058"/>
                  </a:lnTo>
                  <a:lnTo>
                    <a:pt x="1986" y="2052"/>
                  </a:lnTo>
                  <a:lnTo>
                    <a:pt x="2004" y="2052"/>
                  </a:lnTo>
                  <a:lnTo>
                    <a:pt x="2010" y="2058"/>
                  </a:lnTo>
                  <a:lnTo>
                    <a:pt x="2016" y="2070"/>
                  </a:lnTo>
                  <a:lnTo>
                    <a:pt x="2076" y="2070"/>
                  </a:lnTo>
                  <a:lnTo>
                    <a:pt x="2082" y="2076"/>
                  </a:lnTo>
                  <a:lnTo>
                    <a:pt x="2082" y="2082"/>
                  </a:lnTo>
                  <a:lnTo>
                    <a:pt x="2088" y="2094"/>
                  </a:lnTo>
                  <a:lnTo>
                    <a:pt x="2124" y="2094"/>
                  </a:lnTo>
                  <a:lnTo>
                    <a:pt x="2136" y="2124"/>
                  </a:lnTo>
                  <a:lnTo>
                    <a:pt x="2136" y="2130"/>
                  </a:lnTo>
                  <a:lnTo>
                    <a:pt x="2148" y="2142"/>
                  </a:lnTo>
                  <a:lnTo>
                    <a:pt x="2160" y="2142"/>
                  </a:lnTo>
                  <a:lnTo>
                    <a:pt x="2160" y="2124"/>
                  </a:lnTo>
                  <a:lnTo>
                    <a:pt x="2148" y="2112"/>
                  </a:lnTo>
                  <a:lnTo>
                    <a:pt x="2148" y="2106"/>
                  </a:lnTo>
                  <a:lnTo>
                    <a:pt x="2160" y="2106"/>
                  </a:lnTo>
                  <a:lnTo>
                    <a:pt x="2232" y="2142"/>
                  </a:lnTo>
                  <a:lnTo>
                    <a:pt x="2238" y="2136"/>
                  </a:lnTo>
                  <a:lnTo>
                    <a:pt x="2244" y="2124"/>
                  </a:lnTo>
                  <a:lnTo>
                    <a:pt x="2256" y="2118"/>
                  </a:lnTo>
                  <a:lnTo>
                    <a:pt x="2268" y="2106"/>
                  </a:lnTo>
                  <a:lnTo>
                    <a:pt x="2280" y="2100"/>
                  </a:lnTo>
                  <a:lnTo>
                    <a:pt x="2286" y="2100"/>
                  </a:lnTo>
                  <a:lnTo>
                    <a:pt x="2322" y="2118"/>
                  </a:lnTo>
                  <a:lnTo>
                    <a:pt x="2334" y="2118"/>
                  </a:lnTo>
                  <a:lnTo>
                    <a:pt x="2352" y="2112"/>
                  </a:lnTo>
                  <a:lnTo>
                    <a:pt x="2364" y="2106"/>
                  </a:lnTo>
                  <a:lnTo>
                    <a:pt x="2370" y="2100"/>
                  </a:lnTo>
                  <a:lnTo>
                    <a:pt x="2382" y="2100"/>
                  </a:lnTo>
                  <a:lnTo>
                    <a:pt x="2388" y="2106"/>
                  </a:lnTo>
                  <a:lnTo>
                    <a:pt x="2400" y="2112"/>
                  </a:lnTo>
                  <a:lnTo>
                    <a:pt x="2406" y="2124"/>
                  </a:lnTo>
                  <a:lnTo>
                    <a:pt x="2430" y="2136"/>
                  </a:lnTo>
                  <a:lnTo>
                    <a:pt x="2454" y="2136"/>
                  </a:lnTo>
                  <a:lnTo>
                    <a:pt x="2466" y="2142"/>
                  </a:lnTo>
                  <a:lnTo>
                    <a:pt x="2478" y="2142"/>
                  </a:lnTo>
                  <a:lnTo>
                    <a:pt x="2490" y="2118"/>
                  </a:lnTo>
                  <a:lnTo>
                    <a:pt x="2496" y="2124"/>
                  </a:lnTo>
                  <a:lnTo>
                    <a:pt x="2508" y="2124"/>
                  </a:lnTo>
                  <a:lnTo>
                    <a:pt x="2514" y="2130"/>
                  </a:lnTo>
                  <a:lnTo>
                    <a:pt x="2526" y="2136"/>
                  </a:lnTo>
                  <a:lnTo>
                    <a:pt x="2562" y="2136"/>
                  </a:lnTo>
                  <a:lnTo>
                    <a:pt x="2568" y="2130"/>
                  </a:lnTo>
                  <a:lnTo>
                    <a:pt x="2574" y="2118"/>
                  </a:lnTo>
                  <a:lnTo>
                    <a:pt x="2574" y="2106"/>
                  </a:lnTo>
                  <a:lnTo>
                    <a:pt x="2568" y="2088"/>
                  </a:lnTo>
                  <a:lnTo>
                    <a:pt x="2544" y="2064"/>
                  </a:lnTo>
                  <a:lnTo>
                    <a:pt x="2532" y="2058"/>
                  </a:lnTo>
                  <a:lnTo>
                    <a:pt x="2514" y="2052"/>
                  </a:lnTo>
                  <a:lnTo>
                    <a:pt x="2490" y="2052"/>
                  </a:lnTo>
                  <a:lnTo>
                    <a:pt x="2460" y="2022"/>
                  </a:lnTo>
                  <a:lnTo>
                    <a:pt x="2472" y="2022"/>
                  </a:lnTo>
                  <a:lnTo>
                    <a:pt x="2484" y="2016"/>
                  </a:lnTo>
                  <a:lnTo>
                    <a:pt x="2496" y="2016"/>
                  </a:lnTo>
                  <a:lnTo>
                    <a:pt x="2508" y="2004"/>
                  </a:lnTo>
                  <a:lnTo>
                    <a:pt x="2508" y="1992"/>
                  </a:lnTo>
                  <a:lnTo>
                    <a:pt x="2502" y="1986"/>
                  </a:lnTo>
                  <a:lnTo>
                    <a:pt x="2496" y="1974"/>
                  </a:lnTo>
                  <a:lnTo>
                    <a:pt x="2490" y="1968"/>
                  </a:lnTo>
                  <a:lnTo>
                    <a:pt x="2502" y="1956"/>
                  </a:lnTo>
                  <a:lnTo>
                    <a:pt x="2556" y="1956"/>
                  </a:lnTo>
                  <a:lnTo>
                    <a:pt x="2544" y="1944"/>
                  </a:lnTo>
                  <a:lnTo>
                    <a:pt x="2532" y="1944"/>
                  </a:lnTo>
                  <a:lnTo>
                    <a:pt x="2508" y="1932"/>
                  </a:lnTo>
                  <a:lnTo>
                    <a:pt x="2496" y="1932"/>
                  </a:lnTo>
                  <a:lnTo>
                    <a:pt x="2508" y="1914"/>
                  </a:lnTo>
                  <a:lnTo>
                    <a:pt x="2484" y="1914"/>
                  </a:lnTo>
                  <a:lnTo>
                    <a:pt x="2484" y="1908"/>
                  </a:lnTo>
                  <a:lnTo>
                    <a:pt x="2478" y="1902"/>
                  </a:lnTo>
                  <a:lnTo>
                    <a:pt x="2478" y="1896"/>
                  </a:lnTo>
                  <a:lnTo>
                    <a:pt x="2490" y="1884"/>
                  </a:lnTo>
                  <a:lnTo>
                    <a:pt x="2526" y="1872"/>
                  </a:lnTo>
                  <a:lnTo>
                    <a:pt x="2586" y="1866"/>
                  </a:lnTo>
                  <a:lnTo>
                    <a:pt x="2640" y="1866"/>
                  </a:lnTo>
                  <a:lnTo>
                    <a:pt x="2646" y="1848"/>
                  </a:lnTo>
                  <a:lnTo>
                    <a:pt x="2712" y="1848"/>
                  </a:lnTo>
                  <a:lnTo>
                    <a:pt x="2712" y="1830"/>
                  </a:lnTo>
                  <a:lnTo>
                    <a:pt x="2718" y="1824"/>
                  </a:lnTo>
                  <a:lnTo>
                    <a:pt x="2808" y="1824"/>
                  </a:lnTo>
                  <a:lnTo>
                    <a:pt x="2862" y="1806"/>
                  </a:lnTo>
                  <a:lnTo>
                    <a:pt x="2874" y="1806"/>
                  </a:lnTo>
                  <a:lnTo>
                    <a:pt x="2874" y="1794"/>
                  </a:lnTo>
                  <a:lnTo>
                    <a:pt x="2886" y="1782"/>
                  </a:lnTo>
                  <a:lnTo>
                    <a:pt x="2898" y="1776"/>
                  </a:lnTo>
                  <a:lnTo>
                    <a:pt x="2916" y="1770"/>
                  </a:lnTo>
                  <a:lnTo>
                    <a:pt x="2940" y="1770"/>
                  </a:lnTo>
                  <a:lnTo>
                    <a:pt x="2958" y="1776"/>
                  </a:lnTo>
                  <a:lnTo>
                    <a:pt x="2976" y="1776"/>
                  </a:lnTo>
                  <a:lnTo>
                    <a:pt x="2988" y="1788"/>
                  </a:lnTo>
                  <a:lnTo>
                    <a:pt x="3000" y="1788"/>
                  </a:lnTo>
                  <a:lnTo>
                    <a:pt x="3012" y="1776"/>
                  </a:lnTo>
                  <a:lnTo>
                    <a:pt x="3018" y="1776"/>
                  </a:lnTo>
                  <a:lnTo>
                    <a:pt x="3036" y="1794"/>
                  </a:lnTo>
                  <a:lnTo>
                    <a:pt x="3042" y="1806"/>
                  </a:lnTo>
                  <a:lnTo>
                    <a:pt x="3048" y="1812"/>
                  </a:lnTo>
                  <a:lnTo>
                    <a:pt x="3060" y="1812"/>
                  </a:lnTo>
                  <a:lnTo>
                    <a:pt x="3066" y="1818"/>
                  </a:lnTo>
                  <a:lnTo>
                    <a:pt x="3066" y="1860"/>
                  </a:lnTo>
                  <a:lnTo>
                    <a:pt x="3072" y="1866"/>
                  </a:lnTo>
                  <a:lnTo>
                    <a:pt x="3090" y="1866"/>
                  </a:lnTo>
                  <a:lnTo>
                    <a:pt x="3102" y="1860"/>
                  </a:lnTo>
                  <a:lnTo>
                    <a:pt x="3120" y="1860"/>
                  </a:lnTo>
                  <a:lnTo>
                    <a:pt x="3132" y="1842"/>
                  </a:lnTo>
                  <a:lnTo>
                    <a:pt x="3156" y="1878"/>
                  </a:lnTo>
                  <a:lnTo>
                    <a:pt x="3180" y="1866"/>
                  </a:lnTo>
                  <a:lnTo>
                    <a:pt x="3204" y="1878"/>
                  </a:lnTo>
                  <a:lnTo>
                    <a:pt x="3210" y="1872"/>
                  </a:lnTo>
                  <a:lnTo>
                    <a:pt x="3216" y="1872"/>
                  </a:lnTo>
                  <a:lnTo>
                    <a:pt x="3228" y="1878"/>
                  </a:lnTo>
                  <a:lnTo>
                    <a:pt x="3228" y="1902"/>
                  </a:lnTo>
                  <a:lnTo>
                    <a:pt x="3222" y="1908"/>
                  </a:lnTo>
                  <a:lnTo>
                    <a:pt x="3222" y="1914"/>
                  </a:lnTo>
                  <a:lnTo>
                    <a:pt x="3228" y="1914"/>
                  </a:lnTo>
                  <a:lnTo>
                    <a:pt x="3234" y="1908"/>
                  </a:lnTo>
                  <a:lnTo>
                    <a:pt x="3240" y="1908"/>
                  </a:lnTo>
                  <a:lnTo>
                    <a:pt x="3246" y="1902"/>
                  </a:lnTo>
                  <a:lnTo>
                    <a:pt x="3252" y="1902"/>
                  </a:lnTo>
                  <a:lnTo>
                    <a:pt x="3258" y="1908"/>
                  </a:lnTo>
                  <a:lnTo>
                    <a:pt x="3270" y="1914"/>
                  </a:lnTo>
                  <a:lnTo>
                    <a:pt x="3276" y="1920"/>
                  </a:lnTo>
                  <a:lnTo>
                    <a:pt x="3288" y="1926"/>
                  </a:lnTo>
                  <a:lnTo>
                    <a:pt x="3300" y="1914"/>
                  </a:lnTo>
                  <a:lnTo>
                    <a:pt x="3300" y="1896"/>
                  </a:lnTo>
                  <a:lnTo>
                    <a:pt x="3306" y="1890"/>
                  </a:lnTo>
                  <a:lnTo>
                    <a:pt x="3318" y="1884"/>
                  </a:lnTo>
                  <a:lnTo>
                    <a:pt x="3330" y="1884"/>
                  </a:lnTo>
                  <a:lnTo>
                    <a:pt x="3342" y="1866"/>
                  </a:lnTo>
                  <a:lnTo>
                    <a:pt x="3378" y="1854"/>
                  </a:lnTo>
                  <a:lnTo>
                    <a:pt x="3396" y="1836"/>
                  </a:lnTo>
                  <a:lnTo>
                    <a:pt x="3402" y="1836"/>
                  </a:lnTo>
                  <a:lnTo>
                    <a:pt x="3408" y="1842"/>
                  </a:lnTo>
                  <a:lnTo>
                    <a:pt x="3408" y="1860"/>
                  </a:lnTo>
                  <a:lnTo>
                    <a:pt x="3396" y="1872"/>
                  </a:lnTo>
                  <a:lnTo>
                    <a:pt x="3390" y="1872"/>
                  </a:lnTo>
                  <a:lnTo>
                    <a:pt x="3426" y="1890"/>
                  </a:lnTo>
                  <a:lnTo>
                    <a:pt x="3456" y="1902"/>
                  </a:lnTo>
                  <a:lnTo>
                    <a:pt x="3486" y="1920"/>
                  </a:lnTo>
                  <a:lnTo>
                    <a:pt x="3498" y="1926"/>
                  </a:lnTo>
                  <a:lnTo>
                    <a:pt x="3516" y="1938"/>
                  </a:lnTo>
                  <a:lnTo>
                    <a:pt x="3546" y="1968"/>
                  </a:lnTo>
                  <a:lnTo>
                    <a:pt x="3618" y="2028"/>
                  </a:lnTo>
                  <a:lnTo>
                    <a:pt x="3636" y="2052"/>
                  </a:lnTo>
                  <a:lnTo>
                    <a:pt x="3672" y="2088"/>
                  </a:lnTo>
                  <a:lnTo>
                    <a:pt x="3684" y="2106"/>
                  </a:lnTo>
                  <a:lnTo>
                    <a:pt x="3696" y="2118"/>
                  </a:lnTo>
                  <a:lnTo>
                    <a:pt x="3708" y="2124"/>
                  </a:lnTo>
                  <a:lnTo>
                    <a:pt x="3720" y="2124"/>
                  </a:lnTo>
                  <a:lnTo>
                    <a:pt x="3732" y="2118"/>
                  </a:lnTo>
                  <a:lnTo>
                    <a:pt x="3744" y="2106"/>
                  </a:lnTo>
                  <a:lnTo>
                    <a:pt x="3744" y="2094"/>
                  </a:lnTo>
                  <a:lnTo>
                    <a:pt x="3750" y="2088"/>
                  </a:lnTo>
                  <a:lnTo>
                    <a:pt x="3750" y="2082"/>
                  </a:lnTo>
                  <a:lnTo>
                    <a:pt x="3762" y="2082"/>
                  </a:lnTo>
                  <a:lnTo>
                    <a:pt x="3768" y="2088"/>
                  </a:lnTo>
                  <a:lnTo>
                    <a:pt x="3768" y="2100"/>
                  </a:lnTo>
                  <a:lnTo>
                    <a:pt x="3774" y="2106"/>
                  </a:lnTo>
                  <a:lnTo>
                    <a:pt x="3774" y="2112"/>
                  </a:lnTo>
                  <a:lnTo>
                    <a:pt x="3804" y="2112"/>
                  </a:lnTo>
                  <a:lnTo>
                    <a:pt x="3816" y="2118"/>
                  </a:lnTo>
                  <a:lnTo>
                    <a:pt x="3822" y="2130"/>
                  </a:lnTo>
                  <a:lnTo>
                    <a:pt x="3834" y="2136"/>
                  </a:lnTo>
                  <a:lnTo>
                    <a:pt x="3858" y="2136"/>
                  </a:lnTo>
                  <a:lnTo>
                    <a:pt x="3864" y="2124"/>
                  </a:lnTo>
                  <a:lnTo>
                    <a:pt x="3876" y="2118"/>
                  </a:lnTo>
                  <a:lnTo>
                    <a:pt x="3894" y="2112"/>
                  </a:lnTo>
                  <a:lnTo>
                    <a:pt x="3906" y="2106"/>
                  </a:lnTo>
                  <a:lnTo>
                    <a:pt x="3924" y="2106"/>
                  </a:lnTo>
                  <a:lnTo>
                    <a:pt x="3948" y="2118"/>
                  </a:lnTo>
                  <a:lnTo>
                    <a:pt x="3972" y="2142"/>
                  </a:lnTo>
                  <a:lnTo>
                    <a:pt x="3984" y="2148"/>
                  </a:lnTo>
                  <a:lnTo>
                    <a:pt x="3990" y="2160"/>
                  </a:lnTo>
                  <a:lnTo>
                    <a:pt x="4002" y="2160"/>
                  </a:lnTo>
                  <a:lnTo>
                    <a:pt x="4014" y="2166"/>
                  </a:lnTo>
                  <a:lnTo>
                    <a:pt x="4026" y="2166"/>
                  </a:lnTo>
                  <a:lnTo>
                    <a:pt x="4038" y="2172"/>
                  </a:lnTo>
                  <a:lnTo>
                    <a:pt x="4044" y="2172"/>
                  </a:lnTo>
                  <a:lnTo>
                    <a:pt x="4044" y="2178"/>
                  </a:lnTo>
                  <a:lnTo>
                    <a:pt x="4050" y="2190"/>
                  </a:lnTo>
                  <a:lnTo>
                    <a:pt x="4056" y="2196"/>
                  </a:lnTo>
                  <a:lnTo>
                    <a:pt x="4062" y="2208"/>
                  </a:lnTo>
                  <a:lnTo>
                    <a:pt x="4068" y="2214"/>
                  </a:lnTo>
                  <a:lnTo>
                    <a:pt x="4068" y="2220"/>
                  </a:lnTo>
                  <a:lnTo>
                    <a:pt x="4140" y="2226"/>
                  </a:lnTo>
                  <a:lnTo>
                    <a:pt x="4152" y="2190"/>
                  </a:lnTo>
                  <a:lnTo>
                    <a:pt x="4176" y="2214"/>
                  </a:lnTo>
                  <a:lnTo>
                    <a:pt x="4212" y="2256"/>
                  </a:lnTo>
                  <a:lnTo>
                    <a:pt x="4254" y="2256"/>
                  </a:lnTo>
                  <a:lnTo>
                    <a:pt x="4266" y="2244"/>
                  </a:lnTo>
                  <a:lnTo>
                    <a:pt x="4266" y="2226"/>
                  </a:lnTo>
                  <a:lnTo>
                    <a:pt x="4326" y="2226"/>
                  </a:lnTo>
                  <a:lnTo>
                    <a:pt x="4320" y="2214"/>
                  </a:lnTo>
                  <a:lnTo>
                    <a:pt x="4344" y="2214"/>
                  </a:lnTo>
                  <a:lnTo>
                    <a:pt x="4338" y="2208"/>
                  </a:lnTo>
                  <a:lnTo>
                    <a:pt x="4338" y="2202"/>
                  </a:lnTo>
                  <a:lnTo>
                    <a:pt x="4374" y="2166"/>
                  </a:lnTo>
                  <a:lnTo>
                    <a:pt x="4392" y="2166"/>
                  </a:lnTo>
                  <a:lnTo>
                    <a:pt x="4404" y="2148"/>
                  </a:lnTo>
                  <a:lnTo>
                    <a:pt x="4428" y="2148"/>
                  </a:lnTo>
                  <a:lnTo>
                    <a:pt x="4428" y="2142"/>
                  </a:lnTo>
                  <a:lnTo>
                    <a:pt x="4434" y="2136"/>
                  </a:lnTo>
                  <a:lnTo>
                    <a:pt x="4434" y="2130"/>
                  </a:lnTo>
                  <a:lnTo>
                    <a:pt x="4440" y="2124"/>
                  </a:lnTo>
                  <a:lnTo>
                    <a:pt x="4458" y="2124"/>
                  </a:lnTo>
                  <a:lnTo>
                    <a:pt x="4464" y="2130"/>
                  </a:lnTo>
                  <a:lnTo>
                    <a:pt x="4482" y="2124"/>
                  </a:lnTo>
                  <a:lnTo>
                    <a:pt x="4482" y="2130"/>
                  </a:lnTo>
                  <a:lnTo>
                    <a:pt x="4518" y="2130"/>
                  </a:lnTo>
                  <a:lnTo>
                    <a:pt x="4524" y="2148"/>
                  </a:lnTo>
                  <a:lnTo>
                    <a:pt x="4548" y="2148"/>
                  </a:lnTo>
                  <a:lnTo>
                    <a:pt x="4566" y="2142"/>
                  </a:lnTo>
                  <a:lnTo>
                    <a:pt x="4608" y="2142"/>
                  </a:lnTo>
                  <a:lnTo>
                    <a:pt x="4608" y="2148"/>
                  </a:lnTo>
                  <a:lnTo>
                    <a:pt x="4614" y="2154"/>
                  </a:lnTo>
                  <a:lnTo>
                    <a:pt x="4614" y="2166"/>
                  </a:lnTo>
                  <a:lnTo>
                    <a:pt x="4620" y="2172"/>
                  </a:lnTo>
                  <a:lnTo>
                    <a:pt x="4638" y="2178"/>
                  </a:lnTo>
                  <a:lnTo>
                    <a:pt x="4668" y="2178"/>
                  </a:lnTo>
                  <a:lnTo>
                    <a:pt x="4674" y="2190"/>
                  </a:lnTo>
                  <a:lnTo>
                    <a:pt x="4698" y="2184"/>
                  </a:lnTo>
                  <a:lnTo>
                    <a:pt x="4704" y="2196"/>
                  </a:lnTo>
                  <a:lnTo>
                    <a:pt x="4704" y="2190"/>
                  </a:lnTo>
                  <a:lnTo>
                    <a:pt x="4710" y="2184"/>
                  </a:lnTo>
                  <a:lnTo>
                    <a:pt x="4752" y="2184"/>
                  </a:lnTo>
                  <a:lnTo>
                    <a:pt x="4752" y="2196"/>
                  </a:lnTo>
                  <a:lnTo>
                    <a:pt x="4800" y="2190"/>
                  </a:lnTo>
                  <a:lnTo>
                    <a:pt x="4800" y="2202"/>
                  </a:lnTo>
                  <a:lnTo>
                    <a:pt x="4806" y="2208"/>
                  </a:lnTo>
                  <a:lnTo>
                    <a:pt x="4830" y="2196"/>
                  </a:lnTo>
                  <a:lnTo>
                    <a:pt x="4836" y="2190"/>
                  </a:lnTo>
                  <a:lnTo>
                    <a:pt x="4836" y="2184"/>
                  </a:lnTo>
                  <a:lnTo>
                    <a:pt x="4854" y="2184"/>
                  </a:lnTo>
                  <a:lnTo>
                    <a:pt x="4854" y="2160"/>
                  </a:lnTo>
                  <a:lnTo>
                    <a:pt x="4848" y="2148"/>
                  </a:lnTo>
                  <a:lnTo>
                    <a:pt x="4842" y="2142"/>
                  </a:lnTo>
                  <a:lnTo>
                    <a:pt x="4836" y="2142"/>
                  </a:lnTo>
                  <a:lnTo>
                    <a:pt x="4812" y="2106"/>
                  </a:lnTo>
                  <a:lnTo>
                    <a:pt x="4806" y="2088"/>
                  </a:lnTo>
                  <a:lnTo>
                    <a:pt x="4794" y="2076"/>
                  </a:lnTo>
                  <a:lnTo>
                    <a:pt x="4794" y="2064"/>
                  </a:lnTo>
                  <a:lnTo>
                    <a:pt x="4812" y="2064"/>
                  </a:lnTo>
                  <a:lnTo>
                    <a:pt x="4806" y="2052"/>
                  </a:lnTo>
                  <a:lnTo>
                    <a:pt x="4812" y="2052"/>
                  </a:lnTo>
                  <a:lnTo>
                    <a:pt x="4824" y="2046"/>
                  </a:lnTo>
                  <a:lnTo>
                    <a:pt x="4830" y="2034"/>
                  </a:lnTo>
                  <a:lnTo>
                    <a:pt x="4830" y="2016"/>
                  </a:lnTo>
                  <a:lnTo>
                    <a:pt x="4890" y="2046"/>
                  </a:lnTo>
                  <a:lnTo>
                    <a:pt x="4902" y="2046"/>
                  </a:lnTo>
                  <a:lnTo>
                    <a:pt x="4926" y="2052"/>
                  </a:lnTo>
                  <a:lnTo>
                    <a:pt x="4962" y="2052"/>
                  </a:lnTo>
                  <a:lnTo>
                    <a:pt x="4974" y="2058"/>
                  </a:lnTo>
                  <a:lnTo>
                    <a:pt x="4980" y="2064"/>
                  </a:lnTo>
                  <a:lnTo>
                    <a:pt x="5004" y="2076"/>
                  </a:lnTo>
                  <a:lnTo>
                    <a:pt x="5010" y="2076"/>
                  </a:lnTo>
                  <a:lnTo>
                    <a:pt x="5022" y="2070"/>
                  </a:lnTo>
                  <a:lnTo>
                    <a:pt x="5040" y="2070"/>
                  </a:lnTo>
                  <a:lnTo>
                    <a:pt x="5052" y="2076"/>
                  </a:lnTo>
                  <a:lnTo>
                    <a:pt x="5058" y="2082"/>
                  </a:lnTo>
                  <a:lnTo>
                    <a:pt x="5064" y="2094"/>
                  </a:lnTo>
                  <a:lnTo>
                    <a:pt x="5076" y="2106"/>
                  </a:lnTo>
                  <a:lnTo>
                    <a:pt x="5088" y="2130"/>
                  </a:lnTo>
                  <a:lnTo>
                    <a:pt x="5094" y="2136"/>
                  </a:lnTo>
                  <a:lnTo>
                    <a:pt x="5094" y="2142"/>
                  </a:lnTo>
                  <a:lnTo>
                    <a:pt x="5118" y="2136"/>
                  </a:lnTo>
                  <a:lnTo>
                    <a:pt x="5118" y="2142"/>
                  </a:lnTo>
                  <a:lnTo>
                    <a:pt x="5136" y="2160"/>
                  </a:lnTo>
                  <a:lnTo>
                    <a:pt x="5166" y="2160"/>
                  </a:lnTo>
                  <a:lnTo>
                    <a:pt x="5172" y="2166"/>
                  </a:lnTo>
                  <a:lnTo>
                    <a:pt x="5184" y="2166"/>
                  </a:lnTo>
                  <a:lnTo>
                    <a:pt x="5196" y="2172"/>
                  </a:lnTo>
                  <a:lnTo>
                    <a:pt x="5208" y="2172"/>
                  </a:lnTo>
                  <a:lnTo>
                    <a:pt x="5220" y="2166"/>
                  </a:lnTo>
                  <a:lnTo>
                    <a:pt x="5274" y="2148"/>
                  </a:lnTo>
                  <a:lnTo>
                    <a:pt x="5322" y="2148"/>
                  </a:lnTo>
                  <a:lnTo>
                    <a:pt x="5334" y="2154"/>
                  </a:lnTo>
                  <a:lnTo>
                    <a:pt x="5340" y="2154"/>
                  </a:lnTo>
                  <a:lnTo>
                    <a:pt x="5346" y="2160"/>
                  </a:lnTo>
                  <a:lnTo>
                    <a:pt x="5382" y="2160"/>
                  </a:lnTo>
                  <a:lnTo>
                    <a:pt x="5406" y="2184"/>
                  </a:lnTo>
                  <a:lnTo>
                    <a:pt x="5466" y="2184"/>
                  </a:lnTo>
                  <a:lnTo>
                    <a:pt x="5472" y="2190"/>
                  </a:lnTo>
                  <a:lnTo>
                    <a:pt x="5472" y="2196"/>
                  </a:lnTo>
                  <a:lnTo>
                    <a:pt x="5484" y="2208"/>
                  </a:lnTo>
                  <a:lnTo>
                    <a:pt x="5484" y="2214"/>
                  </a:lnTo>
                  <a:lnTo>
                    <a:pt x="5502" y="2214"/>
                  </a:lnTo>
                  <a:lnTo>
                    <a:pt x="5514" y="2220"/>
                  </a:lnTo>
                  <a:lnTo>
                    <a:pt x="5514" y="2232"/>
                  </a:lnTo>
                  <a:lnTo>
                    <a:pt x="5520" y="2238"/>
                  </a:lnTo>
                  <a:lnTo>
                    <a:pt x="5586" y="2238"/>
                  </a:lnTo>
                  <a:lnTo>
                    <a:pt x="5592" y="2244"/>
                  </a:lnTo>
                  <a:lnTo>
                    <a:pt x="5598" y="2244"/>
                  </a:lnTo>
                  <a:lnTo>
                    <a:pt x="5610" y="2250"/>
                  </a:lnTo>
                  <a:lnTo>
                    <a:pt x="5634" y="2250"/>
                  </a:lnTo>
                  <a:lnTo>
                    <a:pt x="5646" y="2244"/>
                  </a:lnTo>
                  <a:lnTo>
                    <a:pt x="5664" y="2244"/>
                  </a:lnTo>
                  <a:lnTo>
                    <a:pt x="5670" y="2250"/>
                  </a:lnTo>
                  <a:lnTo>
                    <a:pt x="5670" y="2256"/>
                  </a:lnTo>
                  <a:lnTo>
                    <a:pt x="5676" y="2256"/>
                  </a:lnTo>
                  <a:lnTo>
                    <a:pt x="5694" y="2238"/>
                  </a:lnTo>
                  <a:lnTo>
                    <a:pt x="5694" y="2232"/>
                  </a:lnTo>
                  <a:lnTo>
                    <a:pt x="5742" y="2232"/>
                  </a:lnTo>
                  <a:lnTo>
                    <a:pt x="5754" y="2220"/>
                  </a:lnTo>
                  <a:lnTo>
                    <a:pt x="5790" y="2220"/>
                  </a:lnTo>
                  <a:lnTo>
                    <a:pt x="5802" y="2208"/>
                  </a:lnTo>
                  <a:lnTo>
                    <a:pt x="5802" y="2196"/>
                  </a:lnTo>
                  <a:lnTo>
                    <a:pt x="5832" y="2166"/>
                  </a:lnTo>
                  <a:lnTo>
                    <a:pt x="5850" y="2166"/>
                  </a:lnTo>
                  <a:lnTo>
                    <a:pt x="5862" y="2172"/>
                  </a:lnTo>
                  <a:lnTo>
                    <a:pt x="5898" y="2172"/>
                  </a:lnTo>
                  <a:lnTo>
                    <a:pt x="5916" y="2190"/>
                  </a:lnTo>
                  <a:lnTo>
                    <a:pt x="5928" y="2196"/>
                  </a:lnTo>
                  <a:lnTo>
                    <a:pt x="5952" y="2196"/>
                  </a:lnTo>
                  <a:lnTo>
                    <a:pt x="5964" y="2190"/>
                  </a:lnTo>
                  <a:lnTo>
                    <a:pt x="5970" y="2184"/>
                  </a:lnTo>
                  <a:lnTo>
                    <a:pt x="5994" y="2190"/>
                  </a:lnTo>
                  <a:lnTo>
                    <a:pt x="6012" y="2190"/>
                  </a:lnTo>
                  <a:lnTo>
                    <a:pt x="6048" y="2214"/>
                  </a:lnTo>
                  <a:lnTo>
                    <a:pt x="6084" y="2214"/>
                  </a:lnTo>
                  <a:lnTo>
                    <a:pt x="6090" y="2220"/>
                  </a:lnTo>
                  <a:lnTo>
                    <a:pt x="6102" y="2220"/>
                  </a:lnTo>
                  <a:lnTo>
                    <a:pt x="6120" y="2202"/>
                  </a:lnTo>
                  <a:lnTo>
                    <a:pt x="6120" y="2190"/>
                  </a:lnTo>
                  <a:lnTo>
                    <a:pt x="6144" y="2190"/>
                  </a:lnTo>
                  <a:lnTo>
                    <a:pt x="6156" y="2184"/>
                  </a:lnTo>
                  <a:lnTo>
                    <a:pt x="6162" y="2178"/>
                  </a:lnTo>
                  <a:lnTo>
                    <a:pt x="6162" y="2166"/>
                  </a:lnTo>
                  <a:lnTo>
                    <a:pt x="6150" y="2166"/>
                  </a:lnTo>
                  <a:lnTo>
                    <a:pt x="6144" y="2160"/>
                  </a:lnTo>
                  <a:lnTo>
                    <a:pt x="6138" y="2118"/>
                  </a:lnTo>
                  <a:lnTo>
                    <a:pt x="6138" y="2046"/>
                  </a:lnTo>
                  <a:lnTo>
                    <a:pt x="6156" y="2028"/>
                  </a:lnTo>
                  <a:lnTo>
                    <a:pt x="6156" y="2016"/>
                  </a:lnTo>
                  <a:lnTo>
                    <a:pt x="6150" y="2010"/>
                  </a:lnTo>
                  <a:lnTo>
                    <a:pt x="6138" y="2004"/>
                  </a:lnTo>
                  <a:lnTo>
                    <a:pt x="6126" y="1992"/>
                  </a:lnTo>
                  <a:lnTo>
                    <a:pt x="6114" y="1992"/>
                  </a:lnTo>
                  <a:lnTo>
                    <a:pt x="6108" y="1986"/>
                  </a:lnTo>
                  <a:lnTo>
                    <a:pt x="6096" y="1986"/>
                  </a:lnTo>
                  <a:lnTo>
                    <a:pt x="6078" y="1980"/>
                  </a:lnTo>
                  <a:lnTo>
                    <a:pt x="6072" y="1980"/>
                  </a:lnTo>
                  <a:lnTo>
                    <a:pt x="6072" y="1968"/>
                  </a:lnTo>
                  <a:lnTo>
                    <a:pt x="6078" y="1968"/>
                  </a:lnTo>
                  <a:lnTo>
                    <a:pt x="6120" y="1926"/>
                  </a:lnTo>
                  <a:lnTo>
                    <a:pt x="6156" y="1920"/>
                  </a:lnTo>
                  <a:lnTo>
                    <a:pt x="6162" y="1908"/>
                  </a:lnTo>
                  <a:lnTo>
                    <a:pt x="6204" y="1914"/>
                  </a:lnTo>
                  <a:lnTo>
                    <a:pt x="6258" y="1902"/>
                  </a:lnTo>
                  <a:lnTo>
                    <a:pt x="6294" y="1920"/>
                  </a:lnTo>
                  <a:lnTo>
                    <a:pt x="6330" y="1944"/>
                  </a:lnTo>
                  <a:lnTo>
                    <a:pt x="6402" y="1944"/>
                  </a:lnTo>
                  <a:lnTo>
                    <a:pt x="6408" y="1950"/>
                  </a:lnTo>
                  <a:lnTo>
                    <a:pt x="6420" y="1956"/>
                  </a:lnTo>
                  <a:lnTo>
                    <a:pt x="6426" y="1962"/>
                  </a:lnTo>
                  <a:lnTo>
                    <a:pt x="6438" y="1968"/>
                  </a:lnTo>
                  <a:lnTo>
                    <a:pt x="6438" y="1980"/>
                  </a:lnTo>
                  <a:lnTo>
                    <a:pt x="6444" y="1980"/>
                  </a:lnTo>
                  <a:lnTo>
                    <a:pt x="6456" y="1992"/>
                  </a:lnTo>
                  <a:lnTo>
                    <a:pt x="6468" y="1998"/>
                  </a:lnTo>
                  <a:lnTo>
                    <a:pt x="6480" y="2010"/>
                  </a:lnTo>
                  <a:lnTo>
                    <a:pt x="6492" y="2010"/>
                  </a:lnTo>
                  <a:lnTo>
                    <a:pt x="6498" y="2016"/>
                  </a:lnTo>
                  <a:lnTo>
                    <a:pt x="6504" y="2016"/>
                  </a:lnTo>
                  <a:lnTo>
                    <a:pt x="6510" y="2046"/>
                  </a:lnTo>
                  <a:lnTo>
                    <a:pt x="6558" y="2070"/>
                  </a:lnTo>
                  <a:lnTo>
                    <a:pt x="6570" y="2100"/>
                  </a:lnTo>
                  <a:lnTo>
                    <a:pt x="6582" y="2100"/>
                  </a:lnTo>
                  <a:lnTo>
                    <a:pt x="6630" y="2124"/>
                  </a:lnTo>
                  <a:lnTo>
                    <a:pt x="6636" y="2136"/>
                  </a:lnTo>
                  <a:lnTo>
                    <a:pt x="6654" y="2154"/>
                  </a:lnTo>
                  <a:lnTo>
                    <a:pt x="6660" y="2166"/>
                  </a:lnTo>
                  <a:lnTo>
                    <a:pt x="6672" y="2166"/>
                  </a:lnTo>
                  <a:lnTo>
                    <a:pt x="6678" y="2190"/>
                  </a:lnTo>
                  <a:lnTo>
                    <a:pt x="6684" y="2190"/>
                  </a:lnTo>
                  <a:lnTo>
                    <a:pt x="6690" y="2196"/>
                  </a:lnTo>
                  <a:lnTo>
                    <a:pt x="6714" y="2208"/>
                  </a:lnTo>
                  <a:lnTo>
                    <a:pt x="6720" y="2214"/>
                  </a:lnTo>
                  <a:lnTo>
                    <a:pt x="6732" y="2220"/>
                  </a:lnTo>
                  <a:lnTo>
                    <a:pt x="6780" y="2220"/>
                  </a:lnTo>
                  <a:lnTo>
                    <a:pt x="6792" y="2226"/>
                  </a:lnTo>
                  <a:lnTo>
                    <a:pt x="6798" y="2232"/>
                  </a:lnTo>
                  <a:lnTo>
                    <a:pt x="6810" y="2238"/>
                  </a:lnTo>
                  <a:lnTo>
                    <a:pt x="6822" y="2226"/>
                  </a:lnTo>
                  <a:lnTo>
                    <a:pt x="6834" y="2226"/>
                  </a:lnTo>
                  <a:lnTo>
                    <a:pt x="6852" y="2244"/>
                  </a:lnTo>
                  <a:lnTo>
                    <a:pt x="6864" y="2250"/>
                  </a:lnTo>
                  <a:lnTo>
                    <a:pt x="6882" y="2268"/>
                  </a:lnTo>
                  <a:lnTo>
                    <a:pt x="6924" y="2268"/>
                  </a:lnTo>
                  <a:lnTo>
                    <a:pt x="6942" y="2298"/>
                  </a:lnTo>
                  <a:lnTo>
                    <a:pt x="6960" y="2298"/>
                  </a:lnTo>
                  <a:lnTo>
                    <a:pt x="6966" y="2304"/>
                  </a:lnTo>
                  <a:lnTo>
                    <a:pt x="6966" y="2310"/>
                  </a:lnTo>
                  <a:lnTo>
                    <a:pt x="6972" y="2322"/>
                  </a:lnTo>
                  <a:lnTo>
                    <a:pt x="6972" y="2334"/>
                  </a:lnTo>
                  <a:lnTo>
                    <a:pt x="7014" y="2364"/>
                  </a:lnTo>
                  <a:lnTo>
                    <a:pt x="7038" y="2358"/>
                  </a:lnTo>
                  <a:lnTo>
                    <a:pt x="7050" y="2370"/>
                  </a:lnTo>
                  <a:lnTo>
                    <a:pt x="7068" y="2370"/>
                  </a:lnTo>
                  <a:lnTo>
                    <a:pt x="7068" y="2358"/>
                  </a:lnTo>
                  <a:lnTo>
                    <a:pt x="7098" y="2364"/>
                  </a:lnTo>
                  <a:lnTo>
                    <a:pt x="7098" y="2346"/>
                  </a:lnTo>
                  <a:lnTo>
                    <a:pt x="7104" y="2340"/>
                  </a:lnTo>
                  <a:lnTo>
                    <a:pt x="7110" y="2340"/>
                  </a:lnTo>
                  <a:lnTo>
                    <a:pt x="7122" y="2334"/>
                  </a:lnTo>
                  <a:lnTo>
                    <a:pt x="7152" y="2334"/>
                  </a:lnTo>
                  <a:lnTo>
                    <a:pt x="7158" y="2310"/>
                  </a:lnTo>
                  <a:lnTo>
                    <a:pt x="7200" y="2310"/>
                  </a:lnTo>
                  <a:lnTo>
                    <a:pt x="7212" y="2316"/>
                  </a:lnTo>
                  <a:lnTo>
                    <a:pt x="7218" y="2328"/>
                  </a:lnTo>
                  <a:lnTo>
                    <a:pt x="7218" y="2346"/>
                  </a:lnTo>
                  <a:lnTo>
                    <a:pt x="7242" y="2358"/>
                  </a:lnTo>
                  <a:lnTo>
                    <a:pt x="7242" y="2388"/>
                  </a:lnTo>
                  <a:lnTo>
                    <a:pt x="7224" y="2394"/>
                  </a:lnTo>
                  <a:lnTo>
                    <a:pt x="7236" y="2412"/>
                  </a:lnTo>
                  <a:lnTo>
                    <a:pt x="7236" y="2430"/>
                  </a:lnTo>
                  <a:lnTo>
                    <a:pt x="7248" y="2442"/>
                  </a:lnTo>
                  <a:lnTo>
                    <a:pt x="7248" y="2466"/>
                  </a:lnTo>
                  <a:lnTo>
                    <a:pt x="7266" y="2472"/>
                  </a:lnTo>
                  <a:lnTo>
                    <a:pt x="7260" y="2502"/>
                  </a:lnTo>
                  <a:lnTo>
                    <a:pt x="7266" y="2526"/>
                  </a:lnTo>
                  <a:lnTo>
                    <a:pt x="7260" y="2532"/>
                  </a:lnTo>
                  <a:lnTo>
                    <a:pt x="7254" y="2532"/>
                  </a:lnTo>
                  <a:lnTo>
                    <a:pt x="7254" y="2550"/>
                  </a:lnTo>
                  <a:lnTo>
                    <a:pt x="7260" y="2562"/>
                  </a:lnTo>
                  <a:lnTo>
                    <a:pt x="7260" y="2574"/>
                  </a:lnTo>
                  <a:lnTo>
                    <a:pt x="7254" y="2580"/>
                  </a:lnTo>
                  <a:lnTo>
                    <a:pt x="7248" y="2580"/>
                  </a:lnTo>
                  <a:lnTo>
                    <a:pt x="7236" y="2574"/>
                  </a:lnTo>
                  <a:lnTo>
                    <a:pt x="7224" y="2574"/>
                  </a:lnTo>
                  <a:lnTo>
                    <a:pt x="7206" y="2568"/>
                  </a:lnTo>
                  <a:lnTo>
                    <a:pt x="7194" y="2562"/>
                  </a:lnTo>
                  <a:lnTo>
                    <a:pt x="7170" y="2562"/>
                  </a:lnTo>
                  <a:lnTo>
                    <a:pt x="7164" y="2568"/>
                  </a:lnTo>
                  <a:lnTo>
                    <a:pt x="7170" y="2574"/>
                  </a:lnTo>
                  <a:lnTo>
                    <a:pt x="7170" y="2586"/>
                  </a:lnTo>
                  <a:lnTo>
                    <a:pt x="7146" y="2586"/>
                  </a:lnTo>
                  <a:lnTo>
                    <a:pt x="7146" y="2598"/>
                  </a:lnTo>
                  <a:lnTo>
                    <a:pt x="7152" y="2610"/>
                  </a:lnTo>
                  <a:lnTo>
                    <a:pt x="7158" y="2610"/>
                  </a:lnTo>
                  <a:lnTo>
                    <a:pt x="7170" y="2622"/>
                  </a:lnTo>
                  <a:lnTo>
                    <a:pt x="7182" y="2628"/>
                  </a:lnTo>
                  <a:lnTo>
                    <a:pt x="7194" y="2646"/>
                  </a:lnTo>
                  <a:lnTo>
                    <a:pt x="7206" y="2658"/>
                  </a:lnTo>
                  <a:lnTo>
                    <a:pt x="7212" y="2676"/>
                  </a:lnTo>
                  <a:lnTo>
                    <a:pt x="7212" y="2688"/>
                  </a:lnTo>
                  <a:lnTo>
                    <a:pt x="7224" y="2700"/>
                  </a:lnTo>
                  <a:lnTo>
                    <a:pt x="7230" y="2712"/>
                  </a:lnTo>
                  <a:lnTo>
                    <a:pt x="7236" y="2748"/>
                  </a:lnTo>
                  <a:lnTo>
                    <a:pt x="7206" y="2742"/>
                  </a:lnTo>
                  <a:lnTo>
                    <a:pt x="7200" y="2766"/>
                  </a:lnTo>
                  <a:lnTo>
                    <a:pt x="7224" y="2778"/>
                  </a:lnTo>
                  <a:lnTo>
                    <a:pt x="7260" y="2778"/>
                  </a:lnTo>
                  <a:lnTo>
                    <a:pt x="7260" y="2718"/>
                  </a:lnTo>
                  <a:lnTo>
                    <a:pt x="7266" y="2712"/>
                  </a:lnTo>
                  <a:lnTo>
                    <a:pt x="7272" y="2712"/>
                  </a:lnTo>
                  <a:lnTo>
                    <a:pt x="7284" y="2718"/>
                  </a:lnTo>
                  <a:lnTo>
                    <a:pt x="7290" y="2724"/>
                  </a:lnTo>
                  <a:lnTo>
                    <a:pt x="7302" y="2712"/>
                  </a:lnTo>
                  <a:lnTo>
                    <a:pt x="7308" y="2724"/>
                  </a:lnTo>
                  <a:lnTo>
                    <a:pt x="7314" y="2730"/>
                  </a:lnTo>
                  <a:lnTo>
                    <a:pt x="7320" y="2742"/>
                  </a:lnTo>
                  <a:lnTo>
                    <a:pt x="7332" y="2754"/>
                  </a:lnTo>
                  <a:lnTo>
                    <a:pt x="7344" y="2754"/>
                  </a:lnTo>
                  <a:lnTo>
                    <a:pt x="7356" y="2748"/>
                  </a:lnTo>
                  <a:lnTo>
                    <a:pt x="7368" y="2748"/>
                  </a:lnTo>
                  <a:lnTo>
                    <a:pt x="7374" y="2742"/>
                  </a:lnTo>
                  <a:lnTo>
                    <a:pt x="7380" y="2742"/>
                  </a:lnTo>
                  <a:lnTo>
                    <a:pt x="7380" y="2760"/>
                  </a:lnTo>
                  <a:lnTo>
                    <a:pt x="7386" y="2760"/>
                  </a:lnTo>
                  <a:lnTo>
                    <a:pt x="7392" y="2754"/>
                  </a:lnTo>
                  <a:lnTo>
                    <a:pt x="7404" y="2748"/>
                  </a:lnTo>
                  <a:lnTo>
                    <a:pt x="7422" y="2742"/>
                  </a:lnTo>
                  <a:lnTo>
                    <a:pt x="7440" y="2730"/>
                  </a:lnTo>
                  <a:lnTo>
                    <a:pt x="7452" y="2724"/>
                  </a:lnTo>
                  <a:lnTo>
                    <a:pt x="7464" y="2700"/>
                  </a:lnTo>
                  <a:lnTo>
                    <a:pt x="7464" y="2682"/>
                  </a:lnTo>
                  <a:lnTo>
                    <a:pt x="7470" y="2664"/>
                  </a:lnTo>
                  <a:lnTo>
                    <a:pt x="7470" y="2628"/>
                  </a:lnTo>
                  <a:lnTo>
                    <a:pt x="7494" y="2622"/>
                  </a:lnTo>
                  <a:lnTo>
                    <a:pt x="7494" y="2562"/>
                  </a:lnTo>
                  <a:lnTo>
                    <a:pt x="7500" y="2550"/>
                  </a:lnTo>
                  <a:lnTo>
                    <a:pt x="7506" y="2544"/>
                  </a:lnTo>
                  <a:lnTo>
                    <a:pt x="7518" y="2520"/>
                  </a:lnTo>
                  <a:lnTo>
                    <a:pt x="7518" y="2490"/>
                  </a:lnTo>
                  <a:lnTo>
                    <a:pt x="7524" y="2472"/>
                  </a:lnTo>
                  <a:lnTo>
                    <a:pt x="7524" y="2454"/>
                  </a:lnTo>
                  <a:lnTo>
                    <a:pt x="7518" y="2442"/>
                  </a:lnTo>
                  <a:lnTo>
                    <a:pt x="7518" y="2424"/>
                  </a:lnTo>
                  <a:lnTo>
                    <a:pt x="7512" y="2418"/>
                  </a:lnTo>
                  <a:lnTo>
                    <a:pt x="7512" y="2412"/>
                  </a:lnTo>
                  <a:lnTo>
                    <a:pt x="7518" y="2400"/>
                  </a:lnTo>
                  <a:lnTo>
                    <a:pt x="7524" y="2394"/>
                  </a:lnTo>
                  <a:lnTo>
                    <a:pt x="7524" y="2382"/>
                  </a:lnTo>
                  <a:lnTo>
                    <a:pt x="7530" y="2376"/>
                  </a:lnTo>
                  <a:lnTo>
                    <a:pt x="7530" y="2364"/>
                  </a:lnTo>
                  <a:lnTo>
                    <a:pt x="7524" y="2358"/>
                  </a:lnTo>
                  <a:lnTo>
                    <a:pt x="7518" y="2346"/>
                  </a:lnTo>
                  <a:lnTo>
                    <a:pt x="7524" y="2334"/>
                  </a:lnTo>
                  <a:lnTo>
                    <a:pt x="7530" y="2328"/>
                  </a:lnTo>
                  <a:lnTo>
                    <a:pt x="7536" y="2316"/>
                  </a:lnTo>
                  <a:lnTo>
                    <a:pt x="7536" y="2298"/>
                  </a:lnTo>
                  <a:lnTo>
                    <a:pt x="7530" y="2292"/>
                  </a:lnTo>
                  <a:lnTo>
                    <a:pt x="7530" y="2280"/>
                  </a:lnTo>
                  <a:lnTo>
                    <a:pt x="7518" y="2256"/>
                  </a:lnTo>
                  <a:lnTo>
                    <a:pt x="7512" y="2250"/>
                  </a:lnTo>
                  <a:lnTo>
                    <a:pt x="7512" y="2238"/>
                  </a:lnTo>
                  <a:lnTo>
                    <a:pt x="7506" y="2232"/>
                  </a:lnTo>
                  <a:lnTo>
                    <a:pt x="7506" y="2220"/>
                  </a:lnTo>
                  <a:lnTo>
                    <a:pt x="7500" y="2214"/>
                  </a:lnTo>
                  <a:lnTo>
                    <a:pt x="7500" y="2202"/>
                  </a:lnTo>
                  <a:lnTo>
                    <a:pt x="7494" y="2196"/>
                  </a:lnTo>
                  <a:lnTo>
                    <a:pt x="7482" y="2190"/>
                  </a:lnTo>
                  <a:lnTo>
                    <a:pt x="7476" y="2184"/>
                  </a:lnTo>
                  <a:lnTo>
                    <a:pt x="7482" y="2178"/>
                  </a:lnTo>
                  <a:lnTo>
                    <a:pt x="7476" y="2178"/>
                  </a:lnTo>
                  <a:lnTo>
                    <a:pt x="7470" y="2172"/>
                  </a:lnTo>
                  <a:lnTo>
                    <a:pt x="7458" y="2166"/>
                  </a:lnTo>
                  <a:lnTo>
                    <a:pt x="7446" y="2154"/>
                  </a:lnTo>
                  <a:lnTo>
                    <a:pt x="7440" y="2142"/>
                  </a:lnTo>
                  <a:lnTo>
                    <a:pt x="7434" y="2124"/>
                  </a:lnTo>
                  <a:lnTo>
                    <a:pt x="7434" y="2112"/>
                  </a:lnTo>
                  <a:lnTo>
                    <a:pt x="7428" y="2106"/>
                  </a:lnTo>
                  <a:lnTo>
                    <a:pt x="7428" y="2100"/>
                  </a:lnTo>
                  <a:lnTo>
                    <a:pt x="7416" y="2094"/>
                  </a:lnTo>
                  <a:lnTo>
                    <a:pt x="7416" y="2082"/>
                  </a:lnTo>
                  <a:lnTo>
                    <a:pt x="7422" y="2070"/>
                  </a:lnTo>
                  <a:lnTo>
                    <a:pt x="7422" y="2040"/>
                  </a:lnTo>
                  <a:lnTo>
                    <a:pt x="7410" y="2028"/>
                  </a:lnTo>
                  <a:lnTo>
                    <a:pt x="7404" y="2016"/>
                  </a:lnTo>
                  <a:lnTo>
                    <a:pt x="7398" y="2010"/>
                  </a:lnTo>
                  <a:lnTo>
                    <a:pt x="7380" y="2004"/>
                  </a:lnTo>
                  <a:lnTo>
                    <a:pt x="7380" y="1998"/>
                  </a:lnTo>
                  <a:lnTo>
                    <a:pt x="7374" y="1992"/>
                  </a:lnTo>
                  <a:lnTo>
                    <a:pt x="7368" y="1980"/>
                  </a:lnTo>
                  <a:lnTo>
                    <a:pt x="7356" y="1968"/>
                  </a:lnTo>
                  <a:lnTo>
                    <a:pt x="7344" y="1968"/>
                  </a:lnTo>
                  <a:lnTo>
                    <a:pt x="7332" y="1956"/>
                  </a:lnTo>
                  <a:lnTo>
                    <a:pt x="7326" y="1956"/>
                  </a:lnTo>
                  <a:lnTo>
                    <a:pt x="7308" y="1950"/>
                  </a:lnTo>
                  <a:lnTo>
                    <a:pt x="7302" y="1938"/>
                  </a:lnTo>
                  <a:lnTo>
                    <a:pt x="7308" y="1938"/>
                  </a:lnTo>
                  <a:lnTo>
                    <a:pt x="7314" y="1944"/>
                  </a:lnTo>
                  <a:lnTo>
                    <a:pt x="7326" y="1944"/>
                  </a:lnTo>
                  <a:lnTo>
                    <a:pt x="7332" y="1950"/>
                  </a:lnTo>
                  <a:lnTo>
                    <a:pt x="7344" y="1950"/>
                  </a:lnTo>
                  <a:lnTo>
                    <a:pt x="7350" y="1944"/>
                  </a:lnTo>
                  <a:lnTo>
                    <a:pt x="7350" y="1938"/>
                  </a:lnTo>
                  <a:lnTo>
                    <a:pt x="7344" y="1938"/>
                  </a:lnTo>
                  <a:lnTo>
                    <a:pt x="7332" y="1932"/>
                  </a:lnTo>
                  <a:lnTo>
                    <a:pt x="7326" y="1926"/>
                  </a:lnTo>
                  <a:lnTo>
                    <a:pt x="7320" y="1926"/>
                  </a:lnTo>
                  <a:lnTo>
                    <a:pt x="7242" y="1890"/>
                  </a:lnTo>
                  <a:lnTo>
                    <a:pt x="7236" y="1890"/>
                  </a:lnTo>
                  <a:lnTo>
                    <a:pt x="7230" y="1884"/>
                  </a:lnTo>
                  <a:lnTo>
                    <a:pt x="7218" y="1878"/>
                  </a:lnTo>
                  <a:lnTo>
                    <a:pt x="7206" y="1866"/>
                  </a:lnTo>
                  <a:lnTo>
                    <a:pt x="7194" y="1860"/>
                  </a:lnTo>
                  <a:lnTo>
                    <a:pt x="7188" y="1854"/>
                  </a:lnTo>
                  <a:lnTo>
                    <a:pt x="7170" y="1854"/>
                  </a:lnTo>
                  <a:lnTo>
                    <a:pt x="7164" y="1860"/>
                  </a:lnTo>
                  <a:lnTo>
                    <a:pt x="7152" y="1866"/>
                  </a:lnTo>
                  <a:lnTo>
                    <a:pt x="7116" y="1854"/>
                  </a:lnTo>
                  <a:lnTo>
                    <a:pt x="7152" y="1896"/>
                  </a:lnTo>
                  <a:lnTo>
                    <a:pt x="7146" y="1920"/>
                  </a:lnTo>
                  <a:lnTo>
                    <a:pt x="7134" y="1920"/>
                  </a:lnTo>
                  <a:lnTo>
                    <a:pt x="7134" y="1890"/>
                  </a:lnTo>
                  <a:lnTo>
                    <a:pt x="7116" y="1878"/>
                  </a:lnTo>
                  <a:lnTo>
                    <a:pt x="7116" y="1908"/>
                  </a:lnTo>
                  <a:lnTo>
                    <a:pt x="7068" y="1908"/>
                  </a:lnTo>
                  <a:lnTo>
                    <a:pt x="7074" y="1902"/>
                  </a:lnTo>
                  <a:lnTo>
                    <a:pt x="7074" y="1884"/>
                  </a:lnTo>
                  <a:lnTo>
                    <a:pt x="7068" y="1878"/>
                  </a:lnTo>
                  <a:lnTo>
                    <a:pt x="7044" y="1878"/>
                  </a:lnTo>
                  <a:lnTo>
                    <a:pt x="7038" y="1890"/>
                  </a:lnTo>
                  <a:lnTo>
                    <a:pt x="7014" y="1890"/>
                  </a:lnTo>
                  <a:lnTo>
                    <a:pt x="7002" y="1854"/>
                  </a:lnTo>
                  <a:lnTo>
                    <a:pt x="6996" y="1854"/>
                  </a:lnTo>
                  <a:lnTo>
                    <a:pt x="6984" y="1830"/>
                  </a:lnTo>
                  <a:lnTo>
                    <a:pt x="6912" y="1836"/>
                  </a:lnTo>
                  <a:lnTo>
                    <a:pt x="6906" y="1824"/>
                  </a:lnTo>
                  <a:lnTo>
                    <a:pt x="6882" y="1824"/>
                  </a:lnTo>
                  <a:lnTo>
                    <a:pt x="6870" y="1818"/>
                  </a:lnTo>
                  <a:lnTo>
                    <a:pt x="6864" y="1812"/>
                  </a:lnTo>
                  <a:lnTo>
                    <a:pt x="6864" y="1794"/>
                  </a:lnTo>
                  <a:lnTo>
                    <a:pt x="6876" y="1788"/>
                  </a:lnTo>
                  <a:lnTo>
                    <a:pt x="6888" y="1776"/>
                  </a:lnTo>
                  <a:lnTo>
                    <a:pt x="6900" y="1776"/>
                  </a:lnTo>
                  <a:lnTo>
                    <a:pt x="6900" y="1752"/>
                  </a:lnTo>
                  <a:lnTo>
                    <a:pt x="6906" y="1752"/>
                  </a:lnTo>
                  <a:lnTo>
                    <a:pt x="6918" y="1746"/>
                  </a:lnTo>
                  <a:lnTo>
                    <a:pt x="6930" y="1734"/>
                  </a:lnTo>
                  <a:lnTo>
                    <a:pt x="6930" y="1728"/>
                  </a:lnTo>
                  <a:lnTo>
                    <a:pt x="6936" y="1716"/>
                  </a:lnTo>
                  <a:lnTo>
                    <a:pt x="6936" y="1710"/>
                  </a:lnTo>
                  <a:lnTo>
                    <a:pt x="6942" y="1698"/>
                  </a:lnTo>
                  <a:lnTo>
                    <a:pt x="6930" y="1686"/>
                  </a:lnTo>
                  <a:lnTo>
                    <a:pt x="6942" y="1662"/>
                  </a:lnTo>
                  <a:lnTo>
                    <a:pt x="6930" y="1650"/>
                  </a:lnTo>
                  <a:lnTo>
                    <a:pt x="6948" y="1632"/>
                  </a:lnTo>
                  <a:lnTo>
                    <a:pt x="6972" y="1626"/>
                  </a:lnTo>
                  <a:lnTo>
                    <a:pt x="6960" y="1596"/>
                  </a:lnTo>
                  <a:lnTo>
                    <a:pt x="6984" y="1590"/>
                  </a:lnTo>
                  <a:lnTo>
                    <a:pt x="6960" y="1554"/>
                  </a:lnTo>
                  <a:lnTo>
                    <a:pt x="6990" y="1542"/>
                  </a:lnTo>
                  <a:lnTo>
                    <a:pt x="6990" y="1500"/>
                  </a:lnTo>
                  <a:lnTo>
                    <a:pt x="6996" y="1488"/>
                  </a:lnTo>
                  <a:lnTo>
                    <a:pt x="7002" y="1482"/>
                  </a:lnTo>
                  <a:lnTo>
                    <a:pt x="7020" y="1470"/>
                  </a:lnTo>
                  <a:lnTo>
                    <a:pt x="7032" y="1464"/>
                  </a:lnTo>
                  <a:lnTo>
                    <a:pt x="7050" y="1464"/>
                  </a:lnTo>
                  <a:lnTo>
                    <a:pt x="7068" y="1470"/>
                  </a:lnTo>
                  <a:lnTo>
                    <a:pt x="7188" y="1470"/>
                  </a:lnTo>
                  <a:lnTo>
                    <a:pt x="7206" y="1488"/>
                  </a:lnTo>
                  <a:lnTo>
                    <a:pt x="7224" y="1482"/>
                  </a:lnTo>
                  <a:lnTo>
                    <a:pt x="7218" y="1464"/>
                  </a:lnTo>
                  <a:lnTo>
                    <a:pt x="7290" y="1482"/>
                  </a:lnTo>
                  <a:lnTo>
                    <a:pt x="7320" y="1464"/>
                  </a:lnTo>
                  <a:lnTo>
                    <a:pt x="7350" y="1488"/>
                  </a:lnTo>
                  <a:lnTo>
                    <a:pt x="7356" y="1452"/>
                  </a:lnTo>
                  <a:lnTo>
                    <a:pt x="7434" y="1452"/>
                  </a:lnTo>
                  <a:lnTo>
                    <a:pt x="7446" y="1458"/>
                  </a:lnTo>
                  <a:lnTo>
                    <a:pt x="7452" y="1470"/>
                  </a:lnTo>
                  <a:lnTo>
                    <a:pt x="7458" y="1470"/>
                  </a:lnTo>
                  <a:lnTo>
                    <a:pt x="7464" y="1464"/>
                  </a:lnTo>
                  <a:lnTo>
                    <a:pt x="7476" y="1464"/>
                  </a:lnTo>
                  <a:lnTo>
                    <a:pt x="7482" y="1458"/>
                  </a:lnTo>
                  <a:lnTo>
                    <a:pt x="7494" y="1452"/>
                  </a:lnTo>
                  <a:lnTo>
                    <a:pt x="7518" y="1470"/>
                  </a:lnTo>
                  <a:lnTo>
                    <a:pt x="7560" y="1476"/>
                  </a:lnTo>
                  <a:lnTo>
                    <a:pt x="7506" y="1488"/>
                  </a:lnTo>
                  <a:lnTo>
                    <a:pt x="7506" y="1494"/>
                  </a:lnTo>
                  <a:lnTo>
                    <a:pt x="7512" y="1500"/>
                  </a:lnTo>
                  <a:lnTo>
                    <a:pt x="7524" y="1506"/>
                  </a:lnTo>
                  <a:lnTo>
                    <a:pt x="7530" y="1512"/>
                  </a:lnTo>
                  <a:lnTo>
                    <a:pt x="7542" y="1512"/>
                  </a:lnTo>
                  <a:lnTo>
                    <a:pt x="7548" y="1506"/>
                  </a:lnTo>
                  <a:lnTo>
                    <a:pt x="7560" y="1506"/>
                  </a:lnTo>
                  <a:lnTo>
                    <a:pt x="7572" y="1500"/>
                  </a:lnTo>
                  <a:lnTo>
                    <a:pt x="7578" y="1494"/>
                  </a:lnTo>
                  <a:lnTo>
                    <a:pt x="7584" y="1494"/>
                  </a:lnTo>
                  <a:lnTo>
                    <a:pt x="7614" y="1506"/>
                  </a:lnTo>
                  <a:lnTo>
                    <a:pt x="7638" y="1488"/>
                  </a:lnTo>
                  <a:lnTo>
                    <a:pt x="7644" y="1488"/>
                  </a:lnTo>
                  <a:lnTo>
                    <a:pt x="7650" y="1494"/>
                  </a:lnTo>
                  <a:lnTo>
                    <a:pt x="7686" y="1494"/>
                  </a:lnTo>
                  <a:lnTo>
                    <a:pt x="7692" y="1488"/>
                  </a:lnTo>
                  <a:lnTo>
                    <a:pt x="7692" y="1476"/>
                  </a:lnTo>
                  <a:lnTo>
                    <a:pt x="7728" y="1482"/>
                  </a:lnTo>
                  <a:lnTo>
                    <a:pt x="7680" y="1452"/>
                  </a:lnTo>
                  <a:lnTo>
                    <a:pt x="7650" y="1464"/>
                  </a:lnTo>
                  <a:lnTo>
                    <a:pt x="7644" y="1446"/>
                  </a:lnTo>
                  <a:lnTo>
                    <a:pt x="7638" y="1434"/>
                  </a:lnTo>
                  <a:lnTo>
                    <a:pt x="7632" y="1428"/>
                  </a:lnTo>
                  <a:lnTo>
                    <a:pt x="7626" y="1416"/>
                  </a:lnTo>
                  <a:lnTo>
                    <a:pt x="7626" y="1398"/>
                  </a:lnTo>
                  <a:lnTo>
                    <a:pt x="7650" y="1374"/>
                  </a:lnTo>
                  <a:lnTo>
                    <a:pt x="7644" y="1344"/>
                  </a:lnTo>
                  <a:lnTo>
                    <a:pt x="7662" y="1332"/>
                  </a:lnTo>
                  <a:lnTo>
                    <a:pt x="7650" y="1326"/>
                  </a:lnTo>
                  <a:lnTo>
                    <a:pt x="7638" y="1314"/>
                  </a:lnTo>
                  <a:lnTo>
                    <a:pt x="7638" y="1302"/>
                  </a:lnTo>
                  <a:lnTo>
                    <a:pt x="7644" y="1296"/>
                  </a:lnTo>
                  <a:lnTo>
                    <a:pt x="7662" y="1290"/>
                  </a:lnTo>
                  <a:lnTo>
                    <a:pt x="7698" y="1290"/>
                  </a:lnTo>
                  <a:lnTo>
                    <a:pt x="7710" y="1296"/>
                  </a:lnTo>
                  <a:lnTo>
                    <a:pt x="7728" y="1296"/>
                  </a:lnTo>
                  <a:lnTo>
                    <a:pt x="7746" y="1278"/>
                  </a:lnTo>
                  <a:lnTo>
                    <a:pt x="7782" y="1308"/>
                  </a:lnTo>
                  <a:lnTo>
                    <a:pt x="7806" y="1290"/>
                  </a:lnTo>
                  <a:lnTo>
                    <a:pt x="7812" y="1302"/>
                  </a:lnTo>
                  <a:lnTo>
                    <a:pt x="7818" y="1308"/>
                  </a:lnTo>
                  <a:lnTo>
                    <a:pt x="7830" y="1332"/>
                  </a:lnTo>
                  <a:lnTo>
                    <a:pt x="7830" y="1338"/>
                  </a:lnTo>
                  <a:lnTo>
                    <a:pt x="7836" y="1344"/>
                  </a:lnTo>
                  <a:lnTo>
                    <a:pt x="7878" y="1344"/>
                  </a:lnTo>
                  <a:lnTo>
                    <a:pt x="7878" y="1362"/>
                  </a:lnTo>
                  <a:lnTo>
                    <a:pt x="7884" y="1374"/>
                  </a:lnTo>
                  <a:lnTo>
                    <a:pt x="7890" y="1380"/>
                  </a:lnTo>
                  <a:lnTo>
                    <a:pt x="7896" y="1380"/>
                  </a:lnTo>
                  <a:lnTo>
                    <a:pt x="7914" y="1362"/>
                  </a:lnTo>
                  <a:lnTo>
                    <a:pt x="7932" y="1326"/>
                  </a:lnTo>
                  <a:lnTo>
                    <a:pt x="7938" y="1320"/>
                  </a:lnTo>
                  <a:lnTo>
                    <a:pt x="7938" y="1314"/>
                  </a:lnTo>
                  <a:lnTo>
                    <a:pt x="7962" y="1302"/>
                  </a:lnTo>
                  <a:lnTo>
                    <a:pt x="7992" y="1314"/>
                  </a:lnTo>
                  <a:lnTo>
                    <a:pt x="7986" y="1302"/>
                  </a:lnTo>
                  <a:lnTo>
                    <a:pt x="7962" y="1284"/>
                  </a:lnTo>
                  <a:lnTo>
                    <a:pt x="7956" y="1278"/>
                  </a:lnTo>
                  <a:lnTo>
                    <a:pt x="7932" y="1266"/>
                  </a:lnTo>
                  <a:lnTo>
                    <a:pt x="7926" y="1254"/>
                  </a:lnTo>
                  <a:lnTo>
                    <a:pt x="7914" y="1248"/>
                  </a:lnTo>
                  <a:lnTo>
                    <a:pt x="7908" y="1242"/>
                  </a:lnTo>
                  <a:lnTo>
                    <a:pt x="7908" y="1230"/>
                  </a:lnTo>
                  <a:lnTo>
                    <a:pt x="7962" y="1230"/>
                  </a:lnTo>
                  <a:lnTo>
                    <a:pt x="7992" y="1236"/>
                  </a:lnTo>
                  <a:lnTo>
                    <a:pt x="8052" y="1236"/>
                  </a:lnTo>
                  <a:lnTo>
                    <a:pt x="8052" y="1254"/>
                  </a:lnTo>
                  <a:lnTo>
                    <a:pt x="8040" y="1254"/>
                  </a:lnTo>
                  <a:lnTo>
                    <a:pt x="8028" y="1248"/>
                  </a:lnTo>
                  <a:lnTo>
                    <a:pt x="7992" y="1248"/>
                  </a:lnTo>
                  <a:lnTo>
                    <a:pt x="7992" y="1266"/>
                  </a:lnTo>
                  <a:lnTo>
                    <a:pt x="8016" y="1290"/>
                  </a:lnTo>
                  <a:lnTo>
                    <a:pt x="8028" y="1296"/>
                  </a:lnTo>
                  <a:lnTo>
                    <a:pt x="8034" y="1320"/>
                  </a:lnTo>
                  <a:lnTo>
                    <a:pt x="8064" y="1326"/>
                  </a:lnTo>
                  <a:lnTo>
                    <a:pt x="8058" y="1344"/>
                  </a:lnTo>
                  <a:lnTo>
                    <a:pt x="8076" y="1362"/>
                  </a:lnTo>
                  <a:lnTo>
                    <a:pt x="8046" y="1368"/>
                  </a:lnTo>
                  <a:lnTo>
                    <a:pt x="8040" y="1380"/>
                  </a:lnTo>
                  <a:lnTo>
                    <a:pt x="8022" y="1386"/>
                  </a:lnTo>
                  <a:lnTo>
                    <a:pt x="8028" y="1398"/>
                  </a:lnTo>
                  <a:lnTo>
                    <a:pt x="8028" y="1404"/>
                  </a:lnTo>
                  <a:lnTo>
                    <a:pt x="8034" y="1416"/>
                  </a:lnTo>
                  <a:lnTo>
                    <a:pt x="8034" y="1440"/>
                  </a:lnTo>
                  <a:lnTo>
                    <a:pt x="8028" y="1452"/>
                  </a:lnTo>
                  <a:lnTo>
                    <a:pt x="8016" y="1464"/>
                  </a:lnTo>
                  <a:lnTo>
                    <a:pt x="8004" y="1488"/>
                  </a:lnTo>
                  <a:lnTo>
                    <a:pt x="8004" y="1506"/>
                  </a:lnTo>
                  <a:lnTo>
                    <a:pt x="8010" y="1506"/>
                  </a:lnTo>
                  <a:lnTo>
                    <a:pt x="8016" y="1512"/>
                  </a:lnTo>
                  <a:lnTo>
                    <a:pt x="8022" y="1524"/>
                  </a:lnTo>
                  <a:lnTo>
                    <a:pt x="8016" y="1530"/>
                  </a:lnTo>
                  <a:lnTo>
                    <a:pt x="8010" y="1542"/>
                  </a:lnTo>
                  <a:lnTo>
                    <a:pt x="7986" y="1566"/>
                  </a:lnTo>
                  <a:lnTo>
                    <a:pt x="7974" y="1572"/>
                  </a:lnTo>
                  <a:lnTo>
                    <a:pt x="7968" y="1578"/>
                  </a:lnTo>
                  <a:lnTo>
                    <a:pt x="7962" y="1578"/>
                  </a:lnTo>
                  <a:lnTo>
                    <a:pt x="7962" y="1596"/>
                  </a:lnTo>
                  <a:lnTo>
                    <a:pt x="7944" y="1596"/>
                  </a:lnTo>
                  <a:lnTo>
                    <a:pt x="7950" y="1596"/>
                  </a:lnTo>
                  <a:lnTo>
                    <a:pt x="7956" y="1602"/>
                  </a:lnTo>
                  <a:lnTo>
                    <a:pt x="7968" y="1608"/>
                  </a:lnTo>
                  <a:lnTo>
                    <a:pt x="7980" y="1632"/>
                  </a:lnTo>
                  <a:lnTo>
                    <a:pt x="7974" y="1650"/>
                  </a:lnTo>
                  <a:lnTo>
                    <a:pt x="7974" y="1662"/>
                  </a:lnTo>
                  <a:lnTo>
                    <a:pt x="7968" y="1674"/>
                  </a:lnTo>
                  <a:lnTo>
                    <a:pt x="7968" y="1686"/>
                  </a:lnTo>
                  <a:lnTo>
                    <a:pt x="7974" y="1704"/>
                  </a:lnTo>
                  <a:lnTo>
                    <a:pt x="7992" y="1722"/>
                  </a:lnTo>
                  <a:lnTo>
                    <a:pt x="8016" y="1752"/>
                  </a:lnTo>
                  <a:lnTo>
                    <a:pt x="8046" y="1776"/>
                  </a:lnTo>
                  <a:lnTo>
                    <a:pt x="8070" y="1800"/>
                  </a:lnTo>
                  <a:lnTo>
                    <a:pt x="8082" y="1806"/>
                  </a:lnTo>
                  <a:lnTo>
                    <a:pt x="8142" y="1872"/>
                  </a:lnTo>
                  <a:lnTo>
                    <a:pt x="8154" y="1866"/>
                  </a:lnTo>
                  <a:lnTo>
                    <a:pt x="8238" y="1962"/>
                  </a:lnTo>
                  <a:lnTo>
                    <a:pt x="8286" y="1980"/>
                  </a:lnTo>
                  <a:lnTo>
                    <a:pt x="8310" y="2004"/>
                  </a:lnTo>
                  <a:lnTo>
                    <a:pt x="8316" y="2016"/>
                  </a:lnTo>
                  <a:lnTo>
                    <a:pt x="8328" y="2022"/>
                  </a:lnTo>
                  <a:lnTo>
                    <a:pt x="8334" y="2034"/>
                  </a:lnTo>
                  <a:lnTo>
                    <a:pt x="8388" y="2088"/>
                  </a:lnTo>
                  <a:lnTo>
                    <a:pt x="8406" y="2088"/>
                  </a:lnTo>
                  <a:lnTo>
                    <a:pt x="8406" y="2106"/>
                  </a:lnTo>
                  <a:lnTo>
                    <a:pt x="8418" y="2106"/>
                  </a:lnTo>
                  <a:lnTo>
                    <a:pt x="8430" y="2100"/>
                  </a:lnTo>
                  <a:lnTo>
                    <a:pt x="8436" y="2094"/>
                  </a:lnTo>
                  <a:lnTo>
                    <a:pt x="8442" y="2082"/>
                  </a:lnTo>
                  <a:lnTo>
                    <a:pt x="8442" y="2076"/>
                  </a:lnTo>
                  <a:lnTo>
                    <a:pt x="8430" y="2064"/>
                  </a:lnTo>
                  <a:lnTo>
                    <a:pt x="8436" y="2058"/>
                  </a:lnTo>
                  <a:lnTo>
                    <a:pt x="8442" y="2046"/>
                  </a:lnTo>
                  <a:lnTo>
                    <a:pt x="8448" y="2040"/>
                  </a:lnTo>
                  <a:lnTo>
                    <a:pt x="8448" y="2022"/>
                  </a:lnTo>
                  <a:lnTo>
                    <a:pt x="8430" y="2004"/>
                  </a:lnTo>
                  <a:lnTo>
                    <a:pt x="8418" y="1998"/>
                  </a:lnTo>
                  <a:lnTo>
                    <a:pt x="8406" y="1974"/>
                  </a:lnTo>
                  <a:lnTo>
                    <a:pt x="8406" y="1962"/>
                  </a:lnTo>
                  <a:lnTo>
                    <a:pt x="8412" y="1950"/>
                  </a:lnTo>
                  <a:lnTo>
                    <a:pt x="8430" y="1932"/>
                  </a:lnTo>
                  <a:lnTo>
                    <a:pt x="8442" y="1932"/>
                  </a:lnTo>
                  <a:lnTo>
                    <a:pt x="8454" y="1938"/>
                  </a:lnTo>
                  <a:lnTo>
                    <a:pt x="8460" y="1938"/>
                  </a:lnTo>
                  <a:lnTo>
                    <a:pt x="8466" y="1944"/>
                  </a:lnTo>
                  <a:lnTo>
                    <a:pt x="8472" y="1944"/>
                  </a:lnTo>
                  <a:lnTo>
                    <a:pt x="8466" y="1938"/>
                  </a:lnTo>
                  <a:lnTo>
                    <a:pt x="8460" y="1926"/>
                  </a:lnTo>
                  <a:lnTo>
                    <a:pt x="8448" y="1920"/>
                  </a:lnTo>
                  <a:lnTo>
                    <a:pt x="8442" y="1908"/>
                  </a:lnTo>
                  <a:lnTo>
                    <a:pt x="8424" y="1890"/>
                  </a:lnTo>
                  <a:lnTo>
                    <a:pt x="8412" y="1890"/>
                  </a:lnTo>
                  <a:lnTo>
                    <a:pt x="8406" y="1884"/>
                  </a:lnTo>
                  <a:lnTo>
                    <a:pt x="8400" y="1872"/>
                  </a:lnTo>
                  <a:lnTo>
                    <a:pt x="8400" y="1860"/>
                  </a:lnTo>
                  <a:lnTo>
                    <a:pt x="8406" y="1848"/>
                  </a:lnTo>
                  <a:lnTo>
                    <a:pt x="8412" y="1842"/>
                  </a:lnTo>
                  <a:lnTo>
                    <a:pt x="8424" y="1836"/>
                  </a:lnTo>
                  <a:lnTo>
                    <a:pt x="8430" y="1830"/>
                  </a:lnTo>
                  <a:lnTo>
                    <a:pt x="8442" y="1836"/>
                  </a:lnTo>
                  <a:lnTo>
                    <a:pt x="8466" y="1836"/>
                  </a:lnTo>
                  <a:lnTo>
                    <a:pt x="8472" y="1830"/>
                  </a:lnTo>
                  <a:lnTo>
                    <a:pt x="8472" y="1812"/>
                  </a:lnTo>
                  <a:lnTo>
                    <a:pt x="8454" y="1794"/>
                  </a:lnTo>
                  <a:lnTo>
                    <a:pt x="8436" y="1788"/>
                  </a:lnTo>
                  <a:lnTo>
                    <a:pt x="8424" y="1782"/>
                  </a:lnTo>
                  <a:lnTo>
                    <a:pt x="8406" y="1770"/>
                  </a:lnTo>
                  <a:lnTo>
                    <a:pt x="8394" y="1758"/>
                  </a:lnTo>
                  <a:lnTo>
                    <a:pt x="8388" y="1740"/>
                  </a:lnTo>
                  <a:lnTo>
                    <a:pt x="8376" y="1716"/>
                  </a:lnTo>
                  <a:lnTo>
                    <a:pt x="8376" y="1704"/>
                  </a:lnTo>
                  <a:lnTo>
                    <a:pt x="8370" y="1698"/>
                  </a:lnTo>
                  <a:lnTo>
                    <a:pt x="8370" y="1692"/>
                  </a:lnTo>
                  <a:lnTo>
                    <a:pt x="8382" y="1686"/>
                  </a:lnTo>
                  <a:lnTo>
                    <a:pt x="8406" y="1710"/>
                  </a:lnTo>
                  <a:lnTo>
                    <a:pt x="8418" y="1716"/>
                  </a:lnTo>
                  <a:lnTo>
                    <a:pt x="8430" y="1716"/>
                  </a:lnTo>
                  <a:lnTo>
                    <a:pt x="8430" y="1710"/>
                  </a:lnTo>
                  <a:lnTo>
                    <a:pt x="8424" y="1704"/>
                  </a:lnTo>
                  <a:lnTo>
                    <a:pt x="8418" y="1692"/>
                  </a:lnTo>
                  <a:lnTo>
                    <a:pt x="8412" y="1686"/>
                  </a:lnTo>
                  <a:lnTo>
                    <a:pt x="8406" y="1674"/>
                  </a:lnTo>
                  <a:lnTo>
                    <a:pt x="8400" y="1668"/>
                  </a:lnTo>
                  <a:lnTo>
                    <a:pt x="8364" y="1668"/>
                  </a:lnTo>
                  <a:lnTo>
                    <a:pt x="8316" y="1626"/>
                  </a:lnTo>
                  <a:lnTo>
                    <a:pt x="8316" y="1596"/>
                  </a:lnTo>
                  <a:lnTo>
                    <a:pt x="8310" y="1590"/>
                  </a:lnTo>
                  <a:lnTo>
                    <a:pt x="8298" y="1584"/>
                  </a:lnTo>
                  <a:lnTo>
                    <a:pt x="8280" y="1578"/>
                  </a:lnTo>
                  <a:lnTo>
                    <a:pt x="8268" y="1572"/>
                  </a:lnTo>
                  <a:lnTo>
                    <a:pt x="8256" y="1572"/>
                  </a:lnTo>
                  <a:lnTo>
                    <a:pt x="8256" y="1590"/>
                  </a:lnTo>
                  <a:lnTo>
                    <a:pt x="8250" y="1590"/>
                  </a:lnTo>
                  <a:lnTo>
                    <a:pt x="8244" y="1584"/>
                  </a:lnTo>
                  <a:lnTo>
                    <a:pt x="8232" y="1584"/>
                  </a:lnTo>
                  <a:lnTo>
                    <a:pt x="8214" y="1572"/>
                  </a:lnTo>
                  <a:lnTo>
                    <a:pt x="8202" y="1566"/>
                  </a:lnTo>
                  <a:lnTo>
                    <a:pt x="8196" y="1560"/>
                  </a:lnTo>
                  <a:lnTo>
                    <a:pt x="8190" y="1548"/>
                  </a:lnTo>
                  <a:lnTo>
                    <a:pt x="8190" y="1536"/>
                  </a:lnTo>
                  <a:lnTo>
                    <a:pt x="8196" y="1524"/>
                  </a:lnTo>
                  <a:lnTo>
                    <a:pt x="8196" y="1500"/>
                  </a:lnTo>
                  <a:lnTo>
                    <a:pt x="8184" y="1476"/>
                  </a:lnTo>
                  <a:lnTo>
                    <a:pt x="8166" y="1458"/>
                  </a:lnTo>
                  <a:lnTo>
                    <a:pt x="8154" y="1452"/>
                  </a:lnTo>
                  <a:lnTo>
                    <a:pt x="8154" y="1434"/>
                  </a:lnTo>
                  <a:lnTo>
                    <a:pt x="8160" y="1428"/>
                  </a:lnTo>
                  <a:lnTo>
                    <a:pt x="8172" y="1428"/>
                  </a:lnTo>
                  <a:lnTo>
                    <a:pt x="8184" y="1434"/>
                  </a:lnTo>
                  <a:lnTo>
                    <a:pt x="8196" y="1416"/>
                  </a:lnTo>
                  <a:lnTo>
                    <a:pt x="8232" y="1446"/>
                  </a:lnTo>
                  <a:lnTo>
                    <a:pt x="8238" y="1440"/>
                  </a:lnTo>
                  <a:lnTo>
                    <a:pt x="8226" y="1428"/>
                  </a:lnTo>
                  <a:lnTo>
                    <a:pt x="8226" y="1422"/>
                  </a:lnTo>
                  <a:lnTo>
                    <a:pt x="8232" y="1416"/>
                  </a:lnTo>
                  <a:lnTo>
                    <a:pt x="8232" y="1404"/>
                  </a:lnTo>
                  <a:lnTo>
                    <a:pt x="8238" y="1392"/>
                  </a:lnTo>
                  <a:lnTo>
                    <a:pt x="8250" y="1386"/>
                  </a:lnTo>
                  <a:lnTo>
                    <a:pt x="8256" y="1386"/>
                  </a:lnTo>
                  <a:lnTo>
                    <a:pt x="8274" y="1404"/>
                  </a:lnTo>
                  <a:lnTo>
                    <a:pt x="8280" y="1416"/>
                  </a:lnTo>
                  <a:lnTo>
                    <a:pt x="8292" y="1428"/>
                  </a:lnTo>
                  <a:lnTo>
                    <a:pt x="8304" y="1434"/>
                  </a:lnTo>
                  <a:lnTo>
                    <a:pt x="8310" y="1446"/>
                  </a:lnTo>
                  <a:lnTo>
                    <a:pt x="8322" y="1398"/>
                  </a:lnTo>
                  <a:lnTo>
                    <a:pt x="8334" y="1398"/>
                  </a:lnTo>
                  <a:lnTo>
                    <a:pt x="8364" y="1392"/>
                  </a:lnTo>
                  <a:lnTo>
                    <a:pt x="8400" y="1386"/>
                  </a:lnTo>
                  <a:lnTo>
                    <a:pt x="8430" y="1386"/>
                  </a:lnTo>
                  <a:lnTo>
                    <a:pt x="8478" y="1410"/>
                  </a:lnTo>
                  <a:lnTo>
                    <a:pt x="8484" y="1416"/>
                  </a:lnTo>
                  <a:lnTo>
                    <a:pt x="8490" y="1416"/>
                  </a:lnTo>
                  <a:lnTo>
                    <a:pt x="8532" y="1434"/>
                  </a:lnTo>
                  <a:lnTo>
                    <a:pt x="8502" y="1374"/>
                  </a:lnTo>
                  <a:lnTo>
                    <a:pt x="8526" y="1374"/>
                  </a:lnTo>
                  <a:lnTo>
                    <a:pt x="8538" y="1368"/>
                  </a:lnTo>
                  <a:lnTo>
                    <a:pt x="8550" y="1356"/>
                  </a:lnTo>
                  <a:lnTo>
                    <a:pt x="8550" y="1332"/>
                  </a:lnTo>
                  <a:lnTo>
                    <a:pt x="8544" y="1326"/>
                  </a:lnTo>
                  <a:lnTo>
                    <a:pt x="8538" y="1314"/>
                  </a:lnTo>
                  <a:lnTo>
                    <a:pt x="8562" y="1314"/>
                  </a:lnTo>
                  <a:lnTo>
                    <a:pt x="8562" y="1290"/>
                  </a:lnTo>
                  <a:lnTo>
                    <a:pt x="8574" y="1290"/>
                  </a:lnTo>
                  <a:lnTo>
                    <a:pt x="8586" y="1296"/>
                  </a:lnTo>
                  <a:lnTo>
                    <a:pt x="8616" y="1296"/>
                  </a:lnTo>
                  <a:lnTo>
                    <a:pt x="8628" y="1290"/>
                  </a:lnTo>
                  <a:lnTo>
                    <a:pt x="8634" y="1284"/>
                  </a:lnTo>
                  <a:lnTo>
                    <a:pt x="8640" y="1272"/>
                  </a:lnTo>
                  <a:lnTo>
                    <a:pt x="8652" y="1260"/>
                  </a:lnTo>
                  <a:lnTo>
                    <a:pt x="8658" y="1248"/>
                  </a:lnTo>
                  <a:lnTo>
                    <a:pt x="8664" y="1242"/>
                  </a:lnTo>
                  <a:lnTo>
                    <a:pt x="8670" y="1242"/>
                  </a:lnTo>
                  <a:lnTo>
                    <a:pt x="8652" y="1218"/>
                  </a:lnTo>
                  <a:lnTo>
                    <a:pt x="8682" y="1218"/>
                  </a:lnTo>
                  <a:lnTo>
                    <a:pt x="8688" y="1236"/>
                  </a:lnTo>
                  <a:lnTo>
                    <a:pt x="8748" y="1242"/>
                  </a:lnTo>
                  <a:lnTo>
                    <a:pt x="8760" y="1242"/>
                  </a:lnTo>
                  <a:lnTo>
                    <a:pt x="8772" y="1248"/>
                  </a:lnTo>
                  <a:lnTo>
                    <a:pt x="8808" y="1248"/>
                  </a:lnTo>
                  <a:lnTo>
                    <a:pt x="8808" y="1230"/>
                  </a:lnTo>
                  <a:lnTo>
                    <a:pt x="8802" y="1218"/>
                  </a:lnTo>
                  <a:lnTo>
                    <a:pt x="8766" y="1218"/>
                  </a:lnTo>
                  <a:lnTo>
                    <a:pt x="8760" y="1194"/>
                  </a:lnTo>
                  <a:lnTo>
                    <a:pt x="8754" y="1194"/>
                  </a:lnTo>
                  <a:lnTo>
                    <a:pt x="8748" y="1188"/>
                  </a:lnTo>
                  <a:lnTo>
                    <a:pt x="8736" y="1188"/>
                  </a:lnTo>
                  <a:lnTo>
                    <a:pt x="8712" y="1176"/>
                  </a:lnTo>
                  <a:lnTo>
                    <a:pt x="8700" y="1176"/>
                  </a:lnTo>
                  <a:lnTo>
                    <a:pt x="8688" y="1170"/>
                  </a:lnTo>
                  <a:lnTo>
                    <a:pt x="8658" y="1170"/>
                  </a:lnTo>
                  <a:lnTo>
                    <a:pt x="8664" y="1152"/>
                  </a:lnTo>
                  <a:lnTo>
                    <a:pt x="8592" y="1104"/>
                  </a:lnTo>
                  <a:lnTo>
                    <a:pt x="8574" y="1122"/>
                  </a:lnTo>
                  <a:lnTo>
                    <a:pt x="8568" y="1122"/>
                  </a:lnTo>
                  <a:lnTo>
                    <a:pt x="8562" y="1116"/>
                  </a:lnTo>
                  <a:lnTo>
                    <a:pt x="8550" y="1116"/>
                  </a:lnTo>
                  <a:lnTo>
                    <a:pt x="8538" y="1110"/>
                  </a:lnTo>
                  <a:lnTo>
                    <a:pt x="8532" y="1110"/>
                  </a:lnTo>
                  <a:lnTo>
                    <a:pt x="8520" y="1104"/>
                  </a:lnTo>
                  <a:lnTo>
                    <a:pt x="8508" y="1092"/>
                  </a:lnTo>
                  <a:lnTo>
                    <a:pt x="8502" y="1092"/>
                  </a:lnTo>
                  <a:lnTo>
                    <a:pt x="8466" y="1098"/>
                  </a:lnTo>
                  <a:lnTo>
                    <a:pt x="8442" y="1092"/>
                  </a:lnTo>
                  <a:lnTo>
                    <a:pt x="8430" y="1086"/>
                  </a:lnTo>
                  <a:lnTo>
                    <a:pt x="8412" y="1068"/>
                  </a:lnTo>
                  <a:lnTo>
                    <a:pt x="8406" y="1068"/>
                  </a:lnTo>
                  <a:lnTo>
                    <a:pt x="8412" y="1062"/>
                  </a:lnTo>
                  <a:lnTo>
                    <a:pt x="8436" y="1062"/>
                  </a:lnTo>
                  <a:lnTo>
                    <a:pt x="8460" y="1074"/>
                  </a:lnTo>
                  <a:lnTo>
                    <a:pt x="8478" y="1074"/>
                  </a:lnTo>
                  <a:lnTo>
                    <a:pt x="8496" y="1080"/>
                  </a:lnTo>
                  <a:lnTo>
                    <a:pt x="8514" y="1080"/>
                  </a:lnTo>
                  <a:lnTo>
                    <a:pt x="8526" y="1086"/>
                  </a:lnTo>
                  <a:lnTo>
                    <a:pt x="8544" y="1086"/>
                  </a:lnTo>
                  <a:lnTo>
                    <a:pt x="8550" y="1080"/>
                  </a:lnTo>
                  <a:lnTo>
                    <a:pt x="8562" y="1080"/>
                  </a:lnTo>
                  <a:lnTo>
                    <a:pt x="8580" y="1074"/>
                  </a:lnTo>
                  <a:lnTo>
                    <a:pt x="8604" y="1062"/>
                  </a:lnTo>
                  <a:lnTo>
                    <a:pt x="8616" y="1050"/>
                  </a:lnTo>
                  <a:lnTo>
                    <a:pt x="8604" y="1038"/>
                  </a:lnTo>
                  <a:lnTo>
                    <a:pt x="8592" y="1032"/>
                  </a:lnTo>
                  <a:lnTo>
                    <a:pt x="8586" y="1026"/>
                  </a:lnTo>
                  <a:lnTo>
                    <a:pt x="8574" y="1020"/>
                  </a:lnTo>
                  <a:lnTo>
                    <a:pt x="8568" y="1014"/>
                  </a:lnTo>
                  <a:lnTo>
                    <a:pt x="8562" y="1014"/>
                  </a:lnTo>
                  <a:lnTo>
                    <a:pt x="8556" y="1008"/>
                  </a:lnTo>
                  <a:lnTo>
                    <a:pt x="8520" y="990"/>
                  </a:lnTo>
                  <a:lnTo>
                    <a:pt x="8508" y="978"/>
                  </a:lnTo>
                  <a:lnTo>
                    <a:pt x="8514" y="972"/>
                  </a:lnTo>
                  <a:lnTo>
                    <a:pt x="8538" y="972"/>
                  </a:lnTo>
                  <a:lnTo>
                    <a:pt x="8556" y="978"/>
                  </a:lnTo>
                  <a:lnTo>
                    <a:pt x="8562" y="984"/>
                  </a:lnTo>
                  <a:lnTo>
                    <a:pt x="8574" y="990"/>
                  </a:lnTo>
                  <a:lnTo>
                    <a:pt x="8580" y="990"/>
                  </a:lnTo>
                  <a:lnTo>
                    <a:pt x="8586" y="996"/>
                  </a:lnTo>
                  <a:lnTo>
                    <a:pt x="8610" y="1008"/>
                  </a:lnTo>
                  <a:lnTo>
                    <a:pt x="8628" y="1020"/>
                  </a:lnTo>
                  <a:lnTo>
                    <a:pt x="8652" y="1032"/>
                  </a:lnTo>
                  <a:lnTo>
                    <a:pt x="8664" y="1032"/>
                  </a:lnTo>
                  <a:lnTo>
                    <a:pt x="8676" y="1026"/>
                  </a:lnTo>
                  <a:lnTo>
                    <a:pt x="8682" y="1026"/>
                  </a:lnTo>
                  <a:lnTo>
                    <a:pt x="8688" y="1020"/>
                  </a:lnTo>
                  <a:lnTo>
                    <a:pt x="8730" y="1020"/>
                  </a:lnTo>
                  <a:lnTo>
                    <a:pt x="8754" y="1026"/>
                  </a:lnTo>
                  <a:lnTo>
                    <a:pt x="8808" y="1044"/>
                  </a:lnTo>
                  <a:lnTo>
                    <a:pt x="8850" y="1062"/>
                  </a:lnTo>
                  <a:lnTo>
                    <a:pt x="8880" y="1068"/>
                  </a:lnTo>
                  <a:lnTo>
                    <a:pt x="8886" y="1074"/>
                  </a:lnTo>
                  <a:lnTo>
                    <a:pt x="8898" y="1074"/>
                  </a:lnTo>
                  <a:lnTo>
                    <a:pt x="8934" y="1086"/>
                  </a:lnTo>
                  <a:lnTo>
                    <a:pt x="8946" y="1086"/>
                  </a:lnTo>
                  <a:lnTo>
                    <a:pt x="8952" y="1092"/>
                  </a:lnTo>
                  <a:lnTo>
                    <a:pt x="8958" y="1092"/>
                  </a:lnTo>
                  <a:lnTo>
                    <a:pt x="8970" y="1098"/>
                  </a:lnTo>
                  <a:lnTo>
                    <a:pt x="8976" y="1104"/>
                  </a:lnTo>
                  <a:lnTo>
                    <a:pt x="8988" y="1110"/>
                  </a:lnTo>
                  <a:lnTo>
                    <a:pt x="9000" y="1110"/>
                  </a:lnTo>
                  <a:lnTo>
                    <a:pt x="9018" y="1116"/>
                  </a:lnTo>
                  <a:lnTo>
                    <a:pt x="9024" y="1122"/>
                  </a:lnTo>
                  <a:lnTo>
                    <a:pt x="9042" y="1122"/>
                  </a:lnTo>
                  <a:lnTo>
                    <a:pt x="9042" y="1116"/>
                  </a:lnTo>
                  <a:lnTo>
                    <a:pt x="9036" y="1098"/>
                  </a:lnTo>
                  <a:lnTo>
                    <a:pt x="9012" y="1074"/>
                  </a:lnTo>
                  <a:lnTo>
                    <a:pt x="9006" y="1074"/>
                  </a:lnTo>
                  <a:lnTo>
                    <a:pt x="9024" y="1056"/>
                  </a:lnTo>
                  <a:lnTo>
                    <a:pt x="8976" y="1038"/>
                  </a:lnTo>
                  <a:lnTo>
                    <a:pt x="8988" y="1032"/>
                  </a:lnTo>
                  <a:lnTo>
                    <a:pt x="8940" y="1008"/>
                  </a:lnTo>
                  <a:lnTo>
                    <a:pt x="8994" y="1020"/>
                  </a:lnTo>
                  <a:lnTo>
                    <a:pt x="8988" y="996"/>
                  </a:lnTo>
                  <a:lnTo>
                    <a:pt x="9000" y="996"/>
                  </a:lnTo>
                  <a:lnTo>
                    <a:pt x="9012" y="1002"/>
                  </a:lnTo>
                  <a:lnTo>
                    <a:pt x="9048" y="1002"/>
                  </a:lnTo>
                  <a:lnTo>
                    <a:pt x="9048" y="996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55" name="Republik Kongo" descr="© INSCALE GmbH, 05.05.2010&#10;http://www.presentationload.com/">
              <a:extLst>
                <a:ext uri="{FF2B5EF4-FFF2-40B4-BE49-F238E27FC236}">
                  <a16:creationId xmlns:a16="http://schemas.microsoft.com/office/drawing/2014/main" id="{31221F2D-CDB1-4655-AE12-A7AA6EFB6E39}"/>
                </a:ext>
              </a:extLst>
            </p:cNvPr>
            <p:cNvSpPr>
              <a:spLocks/>
            </p:cNvSpPr>
            <p:nvPr/>
          </p:nvSpPr>
          <p:spPr bwMode="gray">
            <a:xfrm>
              <a:off x="4475892" y="4080147"/>
              <a:ext cx="536264" cy="603690"/>
            </a:xfrm>
            <a:custGeom>
              <a:avLst/>
              <a:gdLst>
                <a:gd name="T0" fmla="*/ 2147483647 w 1350"/>
                <a:gd name="T1" fmla="*/ 2147483647 h 1518"/>
                <a:gd name="T2" fmla="*/ 2147483647 w 1350"/>
                <a:gd name="T3" fmla="*/ 2147483647 h 1518"/>
                <a:gd name="T4" fmla="*/ 2147483647 w 1350"/>
                <a:gd name="T5" fmla="*/ 2147483647 h 1518"/>
                <a:gd name="T6" fmla="*/ 2147483647 w 1350"/>
                <a:gd name="T7" fmla="*/ 2147483647 h 1518"/>
                <a:gd name="T8" fmla="*/ 2147483647 w 1350"/>
                <a:gd name="T9" fmla="*/ 2147483647 h 1518"/>
                <a:gd name="T10" fmla="*/ 2147483647 w 1350"/>
                <a:gd name="T11" fmla="*/ 2147483647 h 1518"/>
                <a:gd name="T12" fmla="*/ 2147483647 w 1350"/>
                <a:gd name="T13" fmla="*/ 2147483647 h 1518"/>
                <a:gd name="T14" fmla="*/ 2147483647 w 1350"/>
                <a:gd name="T15" fmla="*/ 2147483647 h 1518"/>
                <a:gd name="T16" fmla="*/ 2147483647 w 1350"/>
                <a:gd name="T17" fmla="*/ 2147483647 h 1518"/>
                <a:gd name="T18" fmla="*/ 2147483647 w 1350"/>
                <a:gd name="T19" fmla="*/ 2147483647 h 1518"/>
                <a:gd name="T20" fmla="*/ 2147483647 w 1350"/>
                <a:gd name="T21" fmla="*/ 2147483647 h 1518"/>
                <a:gd name="T22" fmla="*/ 2147483647 w 1350"/>
                <a:gd name="T23" fmla="*/ 2147483647 h 1518"/>
                <a:gd name="T24" fmla="*/ 2147483647 w 1350"/>
                <a:gd name="T25" fmla="*/ 2147483647 h 1518"/>
                <a:gd name="T26" fmla="*/ 2147483647 w 1350"/>
                <a:gd name="T27" fmla="*/ 2147483647 h 1518"/>
                <a:gd name="T28" fmla="*/ 2147483647 w 1350"/>
                <a:gd name="T29" fmla="*/ 2147483647 h 1518"/>
                <a:gd name="T30" fmla="*/ 2147483647 w 1350"/>
                <a:gd name="T31" fmla="*/ 2147483647 h 1518"/>
                <a:gd name="T32" fmla="*/ 2147483647 w 1350"/>
                <a:gd name="T33" fmla="*/ 2147483647 h 1518"/>
                <a:gd name="T34" fmla="*/ 2147483647 w 1350"/>
                <a:gd name="T35" fmla="*/ 2147483647 h 1518"/>
                <a:gd name="T36" fmla="*/ 2147483647 w 1350"/>
                <a:gd name="T37" fmla="*/ 2147483647 h 1518"/>
                <a:gd name="T38" fmla="*/ 2147483647 w 1350"/>
                <a:gd name="T39" fmla="*/ 2147483647 h 1518"/>
                <a:gd name="T40" fmla="*/ 2147483647 w 1350"/>
                <a:gd name="T41" fmla="*/ 2147483647 h 1518"/>
                <a:gd name="T42" fmla="*/ 2147483647 w 1350"/>
                <a:gd name="T43" fmla="*/ 2147483647 h 1518"/>
                <a:gd name="T44" fmla="*/ 2147483647 w 1350"/>
                <a:gd name="T45" fmla="*/ 2147483647 h 1518"/>
                <a:gd name="T46" fmla="*/ 2147483647 w 1350"/>
                <a:gd name="T47" fmla="*/ 2147483647 h 1518"/>
                <a:gd name="T48" fmla="*/ 2147483647 w 1350"/>
                <a:gd name="T49" fmla="*/ 2147483647 h 1518"/>
                <a:gd name="T50" fmla="*/ 2147483647 w 1350"/>
                <a:gd name="T51" fmla="*/ 2147483647 h 1518"/>
                <a:gd name="T52" fmla="*/ 2147483647 w 1350"/>
                <a:gd name="T53" fmla="*/ 2147483647 h 1518"/>
                <a:gd name="T54" fmla="*/ 2147483647 w 1350"/>
                <a:gd name="T55" fmla="*/ 2147483647 h 1518"/>
                <a:gd name="T56" fmla="*/ 2147483647 w 1350"/>
                <a:gd name="T57" fmla="*/ 2147483647 h 1518"/>
                <a:gd name="T58" fmla="*/ 2147483647 w 1350"/>
                <a:gd name="T59" fmla="*/ 2147483647 h 1518"/>
                <a:gd name="T60" fmla="*/ 2147483647 w 1350"/>
                <a:gd name="T61" fmla="*/ 2147483647 h 1518"/>
                <a:gd name="T62" fmla="*/ 2147483647 w 1350"/>
                <a:gd name="T63" fmla="*/ 2147483647 h 1518"/>
                <a:gd name="T64" fmla="*/ 2147483647 w 1350"/>
                <a:gd name="T65" fmla="*/ 2147483647 h 1518"/>
                <a:gd name="T66" fmla="*/ 2147483647 w 1350"/>
                <a:gd name="T67" fmla="*/ 2147483647 h 1518"/>
                <a:gd name="T68" fmla="*/ 2147483647 w 1350"/>
                <a:gd name="T69" fmla="*/ 2147483647 h 1518"/>
                <a:gd name="T70" fmla="*/ 2147483647 w 1350"/>
                <a:gd name="T71" fmla="*/ 2147483647 h 1518"/>
                <a:gd name="T72" fmla="*/ 2147483647 w 1350"/>
                <a:gd name="T73" fmla="*/ 2147483647 h 1518"/>
                <a:gd name="T74" fmla="*/ 2147483647 w 1350"/>
                <a:gd name="T75" fmla="*/ 2147483647 h 1518"/>
                <a:gd name="T76" fmla="*/ 2147483647 w 1350"/>
                <a:gd name="T77" fmla="*/ 2147483647 h 1518"/>
                <a:gd name="T78" fmla="*/ 2147483647 w 1350"/>
                <a:gd name="T79" fmla="*/ 2147483647 h 1518"/>
                <a:gd name="T80" fmla="*/ 2147483647 w 1350"/>
                <a:gd name="T81" fmla="*/ 2147483647 h 1518"/>
                <a:gd name="T82" fmla="*/ 2147483647 w 1350"/>
                <a:gd name="T83" fmla="*/ 2147483647 h 1518"/>
                <a:gd name="T84" fmla="*/ 2147483647 w 1350"/>
                <a:gd name="T85" fmla="*/ 2147483647 h 1518"/>
                <a:gd name="T86" fmla="*/ 2147483647 w 1350"/>
                <a:gd name="T87" fmla="*/ 2147483647 h 1518"/>
                <a:gd name="T88" fmla="*/ 2147483647 w 1350"/>
                <a:gd name="T89" fmla="*/ 2147483647 h 1518"/>
                <a:gd name="T90" fmla="*/ 2147483647 w 1350"/>
                <a:gd name="T91" fmla="*/ 2147483647 h 1518"/>
                <a:gd name="T92" fmla="*/ 2147483647 w 1350"/>
                <a:gd name="T93" fmla="*/ 2147483647 h 1518"/>
                <a:gd name="T94" fmla="*/ 2147483647 w 1350"/>
                <a:gd name="T95" fmla="*/ 2147483647 h 1518"/>
                <a:gd name="T96" fmla="*/ 2147483647 w 1350"/>
                <a:gd name="T97" fmla="*/ 2147483647 h 1518"/>
                <a:gd name="T98" fmla="*/ 2147483647 w 1350"/>
                <a:gd name="T99" fmla="*/ 2147483647 h 1518"/>
                <a:gd name="T100" fmla="*/ 2147483647 w 1350"/>
                <a:gd name="T101" fmla="*/ 2147483647 h 1518"/>
                <a:gd name="T102" fmla="*/ 2147483647 w 1350"/>
                <a:gd name="T103" fmla="*/ 2147483647 h 1518"/>
                <a:gd name="T104" fmla="*/ 2147483647 w 1350"/>
                <a:gd name="T105" fmla="*/ 2147483647 h 1518"/>
                <a:gd name="T106" fmla="*/ 2147483647 w 1350"/>
                <a:gd name="T107" fmla="*/ 2147483647 h 1518"/>
                <a:gd name="T108" fmla="*/ 2147483647 w 1350"/>
                <a:gd name="T109" fmla="*/ 2147483647 h 1518"/>
                <a:gd name="T110" fmla="*/ 2147483647 w 1350"/>
                <a:gd name="T111" fmla="*/ 2147483647 h 1518"/>
                <a:gd name="T112" fmla="*/ 2147483647 w 1350"/>
                <a:gd name="T113" fmla="*/ 2147483647 h 1518"/>
                <a:gd name="T114" fmla="*/ 2147483647 w 1350"/>
                <a:gd name="T115" fmla="*/ 2147483647 h 1518"/>
                <a:gd name="T116" fmla="*/ 2147483647 w 1350"/>
                <a:gd name="T117" fmla="*/ 2147483647 h 1518"/>
                <a:gd name="T118" fmla="*/ 2147483647 w 1350"/>
                <a:gd name="T119" fmla="*/ 2147483647 h 1518"/>
                <a:gd name="T120" fmla="*/ 2147483647 w 1350"/>
                <a:gd name="T121" fmla="*/ 2147483647 h 1518"/>
                <a:gd name="T122" fmla="*/ 2147483647 w 1350"/>
                <a:gd name="T123" fmla="*/ 2147483647 h 1518"/>
                <a:gd name="T124" fmla="*/ 2147483647 w 1350"/>
                <a:gd name="T125" fmla="*/ 2147483647 h 1518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350"/>
                <a:gd name="T190" fmla="*/ 0 h 1518"/>
                <a:gd name="T191" fmla="*/ 1350 w 1350"/>
                <a:gd name="T192" fmla="*/ 1518 h 1518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350" h="1518">
                  <a:moveTo>
                    <a:pt x="1242" y="468"/>
                  </a:moveTo>
                  <a:lnTo>
                    <a:pt x="1242" y="438"/>
                  </a:lnTo>
                  <a:lnTo>
                    <a:pt x="1260" y="366"/>
                  </a:lnTo>
                  <a:lnTo>
                    <a:pt x="1278" y="354"/>
                  </a:lnTo>
                  <a:lnTo>
                    <a:pt x="1278" y="342"/>
                  </a:lnTo>
                  <a:lnTo>
                    <a:pt x="1302" y="330"/>
                  </a:lnTo>
                  <a:lnTo>
                    <a:pt x="1308" y="318"/>
                  </a:lnTo>
                  <a:lnTo>
                    <a:pt x="1320" y="312"/>
                  </a:lnTo>
                  <a:lnTo>
                    <a:pt x="1332" y="288"/>
                  </a:lnTo>
                  <a:lnTo>
                    <a:pt x="1344" y="276"/>
                  </a:lnTo>
                  <a:lnTo>
                    <a:pt x="1350" y="264"/>
                  </a:lnTo>
                  <a:lnTo>
                    <a:pt x="1350" y="252"/>
                  </a:lnTo>
                  <a:lnTo>
                    <a:pt x="1344" y="246"/>
                  </a:lnTo>
                  <a:lnTo>
                    <a:pt x="1332" y="240"/>
                  </a:lnTo>
                  <a:lnTo>
                    <a:pt x="1320" y="240"/>
                  </a:lnTo>
                  <a:lnTo>
                    <a:pt x="1314" y="234"/>
                  </a:lnTo>
                  <a:lnTo>
                    <a:pt x="1314" y="222"/>
                  </a:lnTo>
                  <a:lnTo>
                    <a:pt x="1320" y="210"/>
                  </a:lnTo>
                  <a:lnTo>
                    <a:pt x="1326" y="204"/>
                  </a:lnTo>
                  <a:lnTo>
                    <a:pt x="1326" y="198"/>
                  </a:lnTo>
                  <a:lnTo>
                    <a:pt x="1320" y="192"/>
                  </a:lnTo>
                  <a:lnTo>
                    <a:pt x="1308" y="186"/>
                  </a:lnTo>
                  <a:lnTo>
                    <a:pt x="1326" y="168"/>
                  </a:lnTo>
                  <a:lnTo>
                    <a:pt x="1320" y="144"/>
                  </a:lnTo>
                  <a:lnTo>
                    <a:pt x="1302" y="144"/>
                  </a:lnTo>
                  <a:lnTo>
                    <a:pt x="1296" y="120"/>
                  </a:lnTo>
                  <a:lnTo>
                    <a:pt x="1290" y="120"/>
                  </a:lnTo>
                  <a:lnTo>
                    <a:pt x="1284" y="114"/>
                  </a:lnTo>
                  <a:lnTo>
                    <a:pt x="1272" y="108"/>
                  </a:lnTo>
                  <a:lnTo>
                    <a:pt x="1260" y="96"/>
                  </a:lnTo>
                  <a:lnTo>
                    <a:pt x="1254" y="84"/>
                  </a:lnTo>
                  <a:lnTo>
                    <a:pt x="1248" y="66"/>
                  </a:lnTo>
                  <a:lnTo>
                    <a:pt x="1236" y="60"/>
                  </a:lnTo>
                  <a:lnTo>
                    <a:pt x="1230" y="54"/>
                  </a:lnTo>
                  <a:lnTo>
                    <a:pt x="1218" y="66"/>
                  </a:lnTo>
                  <a:lnTo>
                    <a:pt x="1218" y="72"/>
                  </a:lnTo>
                  <a:lnTo>
                    <a:pt x="1206" y="84"/>
                  </a:lnTo>
                  <a:lnTo>
                    <a:pt x="1200" y="84"/>
                  </a:lnTo>
                  <a:lnTo>
                    <a:pt x="1188" y="78"/>
                  </a:lnTo>
                  <a:lnTo>
                    <a:pt x="1188" y="72"/>
                  </a:lnTo>
                  <a:lnTo>
                    <a:pt x="1176" y="66"/>
                  </a:lnTo>
                  <a:lnTo>
                    <a:pt x="1164" y="66"/>
                  </a:lnTo>
                  <a:lnTo>
                    <a:pt x="1158" y="72"/>
                  </a:lnTo>
                  <a:lnTo>
                    <a:pt x="1152" y="84"/>
                  </a:lnTo>
                  <a:lnTo>
                    <a:pt x="1146" y="90"/>
                  </a:lnTo>
                  <a:lnTo>
                    <a:pt x="1098" y="66"/>
                  </a:lnTo>
                  <a:lnTo>
                    <a:pt x="1098" y="42"/>
                  </a:lnTo>
                  <a:lnTo>
                    <a:pt x="1068" y="18"/>
                  </a:lnTo>
                  <a:lnTo>
                    <a:pt x="1062" y="6"/>
                  </a:lnTo>
                  <a:lnTo>
                    <a:pt x="1044" y="24"/>
                  </a:lnTo>
                  <a:lnTo>
                    <a:pt x="1026" y="30"/>
                  </a:lnTo>
                  <a:lnTo>
                    <a:pt x="1002" y="30"/>
                  </a:lnTo>
                  <a:lnTo>
                    <a:pt x="990" y="18"/>
                  </a:lnTo>
                  <a:lnTo>
                    <a:pt x="990" y="12"/>
                  </a:lnTo>
                  <a:lnTo>
                    <a:pt x="954" y="18"/>
                  </a:lnTo>
                  <a:lnTo>
                    <a:pt x="942" y="6"/>
                  </a:lnTo>
                  <a:lnTo>
                    <a:pt x="942" y="0"/>
                  </a:lnTo>
                  <a:lnTo>
                    <a:pt x="936" y="0"/>
                  </a:lnTo>
                  <a:lnTo>
                    <a:pt x="918" y="18"/>
                  </a:lnTo>
                  <a:lnTo>
                    <a:pt x="918" y="30"/>
                  </a:lnTo>
                  <a:lnTo>
                    <a:pt x="906" y="30"/>
                  </a:lnTo>
                  <a:lnTo>
                    <a:pt x="900" y="36"/>
                  </a:lnTo>
                  <a:lnTo>
                    <a:pt x="876" y="36"/>
                  </a:lnTo>
                  <a:lnTo>
                    <a:pt x="864" y="24"/>
                  </a:lnTo>
                  <a:lnTo>
                    <a:pt x="840" y="42"/>
                  </a:lnTo>
                  <a:lnTo>
                    <a:pt x="822" y="42"/>
                  </a:lnTo>
                  <a:lnTo>
                    <a:pt x="810" y="54"/>
                  </a:lnTo>
                  <a:lnTo>
                    <a:pt x="798" y="60"/>
                  </a:lnTo>
                  <a:lnTo>
                    <a:pt x="792" y="66"/>
                  </a:lnTo>
                  <a:lnTo>
                    <a:pt x="786" y="66"/>
                  </a:lnTo>
                  <a:lnTo>
                    <a:pt x="762" y="42"/>
                  </a:lnTo>
                  <a:lnTo>
                    <a:pt x="756" y="54"/>
                  </a:lnTo>
                  <a:lnTo>
                    <a:pt x="738" y="72"/>
                  </a:lnTo>
                  <a:lnTo>
                    <a:pt x="738" y="84"/>
                  </a:lnTo>
                  <a:lnTo>
                    <a:pt x="732" y="90"/>
                  </a:lnTo>
                  <a:lnTo>
                    <a:pt x="726" y="102"/>
                  </a:lnTo>
                  <a:lnTo>
                    <a:pt x="720" y="108"/>
                  </a:lnTo>
                  <a:lnTo>
                    <a:pt x="708" y="102"/>
                  </a:lnTo>
                  <a:lnTo>
                    <a:pt x="702" y="96"/>
                  </a:lnTo>
                  <a:lnTo>
                    <a:pt x="690" y="90"/>
                  </a:lnTo>
                  <a:lnTo>
                    <a:pt x="642" y="90"/>
                  </a:lnTo>
                  <a:lnTo>
                    <a:pt x="630" y="84"/>
                  </a:lnTo>
                  <a:lnTo>
                    <a:pt x="624" y="78"/>
                  </a:lnTo>
                  <a:lnTo>
                    <a:pt x="582" y="78"/>
                  </a:lnTo>
                  <a:lnTo>
                    <a:pt x="582" y="48"/>
                  </a:lnTo>
                  <a:lnTo>
                    <a:pt x="576" y="42"/>
                  </a:lnTo>
                  <a:lnTo>
                    <a:pt x="558" y="42"/>
                  </a:lnTo>
                  <a:lnTo>
                    <a:pt x="558" y="30"/>
                  </a:lnTo>
                  <a:lnTo>
                    <a:pt x="546" y="24"/>
                  </a:lnTo>
                  <a:lnTo>
                    <a:pt x="534" y="24"/>
                  </a:lnTo>
                  <a:lnTo>
                    <a:pt x="516" y="18"/>
                  </a:lnTo>
                  <a:lnTo>
                    <a:pt x="504" y="18"/>
                  </a:lnTo>
                  <a:lnTo>
                    <a:pt x="492" y="24"/>
                  </a:lnTo>
                  <a:lnTo>
                    <a:pt x="486" y="30"/>
                  </a:lnTo>
                  <a:lnTo>
                    <a:pt x="486" y="36"/>
                  </a:lnTo>
                  <a:lnTo>
                    <a:pt x="480" y="48"/>
                  </a:lnTo>
                  <a:lnTo>
                    <a:pt x="480" y="54"/>
                  </a:lnTo>
                  <a:lnTo>
                    <a:pt x="474" y="66"/>
                  </a:lnTo>
                  <a:lnTo>
                    <a:pt x="462" y="78"/>
                  </a:lnTo>
                  <a:lnTo>
                    <a:pt x="456" y="78"/>
                  </a:lnTo>
                  <a:lnTo>
                    <a:pt x="444" y="90"/>
                  </a:lnTo>
                  <a:lnTo>
                    <a:pt x="444" y="102"/>
                  </a:lnTo>
                  <a:lnTo>
                    <a:pt x="450" y="102"/>
                  </a:lnTo>
                  <a:lnTo>
                    <a:pt x="450" y="120"/>
                  </a:lnTo>
                  <a:lnTo>
                    <a:pt x="438" y="138"/>
                  </a:lnTo>
                  <a:lnTo>
                    <a:pt x="450" y="150"/>
                  </a:lnTo>
                  <a:lnTo>
                    <a:pt x="450" y="186"/>
                  </a:lnTo>
                  <a:lnTo>
                    <a:pt x="444" y="198"/>
                  </a:lnTo>
                  <a:lnTo>
                    <a:pt x="438" y="216"/>
                  </a:lnTo>
                  <a:lnTo>
                    <a:pt x="426" y="228"/>
                  </a:lnTo>
                  <a:lnTo>
                    <a:pt x="414" y="252"/>
                  </a:lnTo>
                  <a:lnTo>
                    <a:pt x="408" y="258"/>
                  </a:lnTo>
                  <a:lnTo>
                    <a:pt x="408" y="288"/>
                  </a:lnTo>
                  <a:lnTo>
                    <a:pt x="414" y="300"/>
                  </a:lnTo>
                  <a:lnTo>
                    <a:pt x="414" y="324"/>
                  </a:lnTo>
                  <a:lnTo>
                    <a:pt x="396" y="360"/>
                  </a:lnTo>
                  <a:lnTo>
                    <a:pt x="396" y="372"/>
                  </a:lnTo>
                  <a:lnTo>
                    <a:pt x="402" y="378"/>
                  </a:lnTo>
                  <a:lnTo>
                    <a:pt x="408" y="390"/>
                  </a:lnTo>
                  <a:lnTo>
                    <a:pt x="408" y="414"/>
                  </a:lnTo>
                  <a:lnTo>
                    <a:pt x="402" y="426"/>
                  </a:lnTo>
                  <a:lnTo>
                    <a:pt x="390" y="432"/>
                  </a:lnTo>
                  <a:lnTo>
                    <a:pt x="390" y="486"/>
                  </a:lnTo>
                  <a:lnTo>
                    <a:pt x="384" y="492"/>
                  </a:lnTo>
                  <a:lnTo>
                    <a:pt x="372" y="498"/>
                  </a:lnTo>
                  <a:lnTo>
                    <a:pt x="366" y="510"/>
                  </a:lnTo>
                  <a:lnTo>
                    <a:pt x="318" y="534"/>
                  </a:lnTo>
                  <a:lnTo>
                    <a:pt x="312" y="540"/>
                  </a:lnTo>
                  <a:lnTo>
                    <a:pt x="306" y="552"/>
                  </a:lnTo>
                  <a:lnTo>
                    <a:pt x="306" y="588"/>
                  </a:lnTo>
                  <a:lnTo>
                    <a:pt x="282" y="612"/>
                  </a:lnTo>
                  <a:lnTo>
                    <a:pt x="276" y="612"/>
                  </a:lnTo>
                  <a:lnTo>
                    <a:pt x="282" y="714"/>
                  </a:lnTo>
                  <a:lnTo>
                    <a:pt x="252" y="756"/>
                  </a:lnTo>
                  <a:lnTo>
                    <a:pt x="246" y="762"/>
                  </a:lnTo>
                  <a:lnTo>
                    <a:pt x="228" y="762"/>
                  </a:lnTo>
                  <a:lnTo>
                    <a:pt x="216" y="774"/>
                  </a:lnTo>
                  <a:lnTo>
                    <a:pt x="210" y="786"/>
                  </a:lnTo>
                  <a:lnTo>
                    <a:pt x="192" y="804"/>
                  </a:lnTo>
                  <a:lnTo>
                    <a:pt x="186" y="816"/>
                  </a:lnTo>
                  <a:lnTo>
                    <a:pt x="180" y="822"/>
                  </a:lnTo>
                  <a:lnTo>
                    <a:pt x="168" y="828"/>
                  </a:lnTo>
                  <a:lnTo>
                    <a:pt x="150" y="828"/>
                  </a:lnTo>
                  <a:lnTo>
                    <a:pt x="144" y="822"/>
                  </a:lnTo>
                  <a:lnTo>
                    <a:pt x="150" y="810"/>
                  </a:lnTo>
                  <a:lnTo>
                    <a:pt x="150" y="780"/>
                  </a:lnTo>
                  <a:lnTo>
                    <a:pt x="144" y="780"/>
                  </a:lnTo>
                  <a:lnTo>
                    <a:pt x="126" y="798"/>
                  </a:lnTo>
                  <a:lnTo>
                    <a:pt x="102" y="792"/>
                  </a:lnTo>
                  <a:lnTo>
                    <a:pt x="102" y="810"/>
                  </a:lnTo>
                  <a:lnTo>
                    <a:pt x="96" y="822"/>
                  </a:lnTo>
                  <a:lnTo>
                    <a:pt x="90" y="828"/>
                  </a:lnTo>
                  <a:lnTo>
                    <a:pt x="78" y="828"/>
                  </a:lnTo>
                  <a:lnTo>
                    <a:pt x="72" y="822"/>
                  </a:lnTo>
                  <a:lnTo>
                    <a:pt x="72" y="816"/>
                  </a:lnTo>
                  <a:lnTo>
                    <a:pt x="66" y="810"/>
                  </a:lnTo>
                  <a:lnTo>
                    <a:pt x="66" y="804"/>
                  </a:lnTo>
                  <a:lnTo>
                    <a:pt x="54" y="804"/>
                  </a:lnTo>
                  <a:lnTo>
                    <a:pt x="48" y="816"/>
                  </a:lnTo>
                  <a:lnTo>
                    <a:pt x="12" y="846"/>
                  </a:lnTo>
                  <a:lnTo>
                    <a:pt x="18" y="858"/>
                  </a:lnTo>
                  <a:lnTo>
                    <a:pt x="18" y="864"/>
                  </a:lnTo>
                  <a:lnTo>
                    <a:pt x="24" y="876"/>
                  </a:lnTo>
                  <a:lnTo>
                    <a:pt x="24" y="882"/>
                  </a:lnTo>
                  <a:lnTo>
                    <a:pt x="18" y="888"/>
                  </a:lnTo>
                  <a:lnTo>
                    <a:pt x="6" y="894"/>
                  </a:lnTo>
                  <a:lnTo>
                    <a:pt x="0" y="900"/>
                  </a:lnTo>
                  <a:lnTo>
                    <a:pt x="6" y="906"/>
                  </a:lnTo>
                  <a:lnTo>
                    <a:pt x="6" y="912"/>
                  </a:lnTo>
                  <a:lnTo>
                    <a:pt x="18" y="918"/>
                  </a:lnTo>
                  <a:lnTo>
                    <a:pt x="18" y="924"/>
                  </a:lnTo>
                  <a:lnTo>
                    <a:pt x="54" y="906"/>
                  </a:lnTo>
                  <a:lnTo>
                    <a:pt x="78" y="912"/>
                  </a:lnTo>
                  <a:lnTo>
                    <a:pt x="84" y="906"/>
                  </a:lnTo>
                  <a:lnTo>
                    <a:pt x="96" y="912"/>
                  </a:lnTo>
                  <a:lnTo>
                    <a:pt x="120" y="906"/>
                  </a:lnTo>
                  <a:lnTo>
                    <a:pt x="132" y="912"/>
                  </a:lnTo>
                  <a:lnTo>
                    <a:pt x="162" y="912"/>
                  </a:lnTo>
                  <a:lnTo>
                    <a:pt x="174" y="906"/>
                  </a:lnTo>
                  <a:lnTo>
                    <a:pt x="186" y="906"/>
                  </a:lnTo>
                  <a:lnTo>
                    <a:pt x="198" y="912"/>
                  </a:lnTo>
                  <a:lnTo>
                    <a:pt x="228" y="912"/>
                  </a:lnTo>
                  <a:lnTo>
                    <a:pt x="246" y="906"/>
                  </a:lnTo>
                  <a:lnTo>
                    <a:pt x="270" y="906"/>
                  </a:lnTo>
                  <a:lnTo>
                    <a:pt x="276" y="900"/>
                  </a:lnTo>
                  <a:lnTo>
                    <a:pt x="294" y="900"/>
                  </a:lnTo>
                  <a:lnTo>
                    <a:pt x="300" y="906"/>
                  </a:lnTo>
                  <a:lnTo>
                    <a:pt x="306" y="918"/>
                  </a:lnTo>
                  <a:lnTo>
                    <a:pt x="318" y="930"/>
                  </a:lnTo>
                  <a:lnTo>
                    <a:pt x="318" y="972"/>
                  </a:lnTo>
                  <a:lnTo>
                    <a:pt x="336" y="990"/>
                  </a:lnTo>
                  <a:lnTo>
                    <a:pt x="336" y="1014"/>
                  </a:lnTo>
                  <a:lnTo>
                    <a:pt x="330" y="1020"/>
                  </a:lnTo>
                  <a:lnTo>
                    <a:pt x="330" y="1026"/>
                  </a:lnTo>
                  <a:lnTo>
                    <a:pt x="336" y="1032"/>
                  </a:lnTo>
                  <a:lnTo>
                    <a:pt x="342" y="1032"/>
                  </a:lnTo>
                  <a:lnTo>
                    <a:pt x="354" y="1044"/>
                  </a:lnTo>
                  <a:lnTo>
                    <a:pt x="354" y="1056"/>
                  </a:lnTo>
                  <a:lnTo>
                    <a:pt x="360" y="1062"/>
                  </a:lnTo>
                  <a:lnTo>
                    <a:pt x="372" y="1086"/>
                  </a:lnTo>
                  <a:lnTo>
                    <a:pt x="402" y="1086"/>
                  </a:lnTo>
                  <a:lnTo>
                    <a:pt x="414" y="1092"/>
                  </a:lnTo>
                  <a:lnTo>
                    <a:pt x="420" y="1080"/>
                  </a:lnTo>
                  <a:lnTo>
                    <a:pt x="444" y="1080"/>
                  </a:lnTo>
                  <a:lnTo>
                    <a:pt x="456" y="1074"/>
                  </a:lnTo>
                  <a:lnTo>
                    <a:pt x="462" y="1080"/>
                  </a:lnTo>
                  <a:lnTo>
                    <a:pt x="504" y="1074"/>
                  </a:lnTo>
                  <a:lnTo>
                    <a:pt x="504" y="1056"/>
                  </a:lnTo>
                  <a:lnTo>
                    <a:pt x="510" y="1050"/>
                  </a:lnTo>
                  <a:lnTo>
                    <a:pt x="510" y="1044"/>
                  </a:lnTo>
                  <a:lnTo>
                    <a:pt x="522" y="1044"/>
                  </a:lnTo>
                  <a:lnTo>
                    <a:pt x="522" y="1032"/>
                  </a:lnTo>
                  <a:lnTo>
                    <a:pt x="516" y="1020"/>
                  </a:lnTo>
                  <a:lnTo>
                    <a:pt x="510" y="1014"/>
                  </a:lnTo>
                  <a:lnTo>
                    <a:pt x="510" y="1008"/>
                  </a:lnTo>
                  <a:lnTo>
                    <a:pt x="516" y="1002"/>
                  </a:lnTo>
                  <a:lnTo>
                    <a:pt x="564" y="1002"/>
                  </a:lnTo>
                  <a:lnTo>
                    <a:pt x="564" y="996"/>
                  </a:lnTo>
                  <a:lnTo>
                    <a:pt x="576" y="996"/>
                  </a:lnTo>
                  <a:lnTo>
                    <a:pt x="588" y="1002"/>
                  </a:lnTo>
                  <a:lnTo>
                    <a:pt x="588" y="1026"/>
                  </a:lnTo>
                  <a:lnTo>
                    <a:pt x="678" y="1026"/>
                  </a:lnTo>
                  <a:lnTo>
                    <a:pt x="678" y="1050"/>
                  </a:lnTo>
                  <a:lnTo>
                    <a:pt x="666" y="1068"/>
                  </a:lnTo>
                  <a:lnTo>
                    <a:pt x="672" y="1086"/>
                  </a:lnTo>
                  <a:lnTo>
                    <a:pt x="684" y="1098"/>
                  </a:lnTo>
                  <a:lnTo>
                    <a:pt x="690" y="1110"/>
                  </a:lnTo>
                  <a:lnTo>
                    <a:pt x="690" y="1122"/>
                  </a:lnTo>
                  <a:lnTo>
                    <a:pt x="684" y="1134"/>
                  </a:lnTo>
                  <a:lnTo>
                    <a:pt x="678" y="1140"/>
                  </a:lnTo>
                  <a:lnTo>
                    <a:pt x="684" y="1164"/>
                  </a:lnTo>
                  <a:lnTo>
                    <a:pt x="684" y="1176"/>
                  </a:lnTo>
                  <a:lnTo>
                    <a:pt x="678" y="1182"/>
                  </a:lnTo>
                  <a:lnTo>
                    <a:pt x="678" y="1194"/>
                  </a:lnTo>
                  <a:lnTo>
                    <a:pt x="684" y="1212"/>
                  </a:lnTo>
                  <a:lnTo>
                    <a:pt x="696" y="1230"/>
                  </a:lnTo>
                  <a:lnTo>
                    <a:pt x="708" y="1254"/>
                  </a:lnTo>
                  <a:lnTo>
                    <a:pt x="714" y="1260"/>
                  </a:lnTo>
                  <a:lnTo>
                    <a:pt x="714" y="1278"/>
                  </a:lnTo>
                  <a:lnTo>
                    <a:pt x="708" y="1290"/>
                  </a:lnTo>
                  <a:lnTo>
                    <a:pt x="708" y="1302"/>
                  </a:lnTo>
                  <a:lnTo>
                    <a:pt x="702" y="1308"/>
                  </a:lnTo>
                  <a:lnTo>
                    <a:pt x="702" y="1332"/>
                  </a:lnTo>
                  <a:lnTo>
                    <a:pt x="708" y="1338"/>
                  </a:lnTo>
                  <a:lnTo>
                    <a:pt x="714" y="1338"/>
                  </a:lnTo>
                  <a:lnTo>
                    <a:pt x="720" y="1344"/>
                  </a:lnTo>
                  <a:lnTo>
                    <a:pt x="726" y="1326"/>
                  </a:lnTo>
                  <a:lnTo>
                    <a:pt x="756" y="1332"/>
                  </a:lnTo>
                  <a:lnTo>
                    <a:pt x="780" y="1326"/>
                  </a:lnTo>
                  <a:lnTo>
                    <a:pt x="780" y="1314"/>
                  </a:lnTo>
                  <a:lnTo>
                    <a:pt x="792" y="1314"/>
                  </a:lnTo>
                  <a:lnTo>
                    <a:pt x="804" y="1326"/>
                  </a:lnTo>
                  <a:lnTo>
                    <a:pt x="828" y="1326"/>
                  </a:lnTo>
                  <a:lnTo>
                    <a:pt x="834" y="1308"/>
                  </a:lnTo>
                  <a:lnTo>
                    <a:pt x="840" y="1320"/>
                  </a:lnTo>
                  <a:lnTo>
                    <a:pt x="858" y="1320"/>
                  </a:lnTo>
                  <a:lnTo>
                    <a:pt x="858" y="1350"/>
                  </a:lnTo>
                  <a:lnTo>
                    <a:pt x="864" y="1356"/>
                  </a:lnTo>
                  <a:lnTo>
                    <a:pt x="882" y="1356"/>
                  </a:lnTo>
                  <a:lnTo>
                    <a:pt x="882" y="1350"/>
                  </a:lnTo>
                  <a:lnTo>
                    <a:pt x="876" y="1344"/>
                  </a:lnTo>
                  <a:lnTo>
                    <a:pt x="918" y="1338"/>
                  </a:lnTo>
                  <a:lnTo>
                    <a:pt x="918" y="1356"/>
                  </a:lnTo>
                  <a:lnTo>
                    <a:pt x="924" y="1368"/>
                  </a:lnTo>
                  <a:lnTo>
                    <a:pt x="930" y="1374"/>
                  </a:lnTo>
                  <a:lnTo>
                    <a:pt x="948" y="1386"/>
                  </a:lnTo>
                  <a:lnTo>
                    <a:pt x="984" y="1392"/>
                  </a:lnTo>
                  <a:lnTo>
                    <a:pt x="1014" y="1398"/>
                  </a:lnTo>
                  <a:lnTo>
                    <a:pt x="1032" y="1398"/>
                  </a:lnTo>
                  <a:lnTo>
                    <a:pt x="1032" y="1392"/>
                  </a:lnTo>
                  <a:lnTo>
                    <a:pt x="1038" y="1386"/>
                  </a:lnTo>
                  <a:lnTo>
                    <a:pt x="1038" y="1368"/>
                  </a:lnTo>
                  <a:lnTo>
                    <a:pt x="1044" y="1362"/>
                  </a:lnTo>
                  <a:lnTo>
                    <a:pt x="1050" y="1362"/>
                  </a:lnTo>
                  <a:lnTo>
                    <a:pt x="1062" y="1374"/>
                  </a:lnTo>
                  <a:lnTo>
                    <a:pt x="1062" y="1386"/>
                  </a:lnTo>
                  <a:lnTo>
                    <a:pt x="1068" y="1392"/>
                  </a:lnTo>
                  <a:lnTo>
                    <a:pt x="1080" y="1392"/>
                  </a:lnTo>
                  <a:lnTo>
                    <a:pt x="1080" y="1404"/>
                  </a:lnTo>
                  <a:lnTo>
                    <a:pt x="1074" y="1404"/>
                  </a:lnTo>
                  <a:lnTo>
                    <a:pt x="1074" y="1416"/>
                  </a:lnTo>
                  <a:lnTo>
                    <a:pt x="1104" y="1416"/>
                  </a:lnTo>
                  <a:lnTo>
                    <a:pt x="1110" y="1422"/>
                  </a:lnTo>
                  <a:lnTo>
                    <a:pt x="1110" y="1434"/>
                  </a:lnTo>
                  <a:lnTo>
                    <a:pt x="1122" y="1434"/>
                  </a:lnTo>
                  <a:lnTo>
                    <a:pt x="1128" y="1428"/>
                  </a:lnTo>
                  <a:lnTo>
                    <a:pt x="1134" y="1428"/>
                  </a:lnTo>
                  <a:lnTo>
                    <a:pt x="1140" y="1434"/>
                  </a:lnTo>
                  <a:lnTo>
                    <a:pt x="1146" y="1446"/>
                  </a:lnTo>
                  <a:lnTo>
                    <a:pt x="1146" y="1452"/>
                  </a:lnTo>
                  <a:lnTo>
                    <a:pt x="1152" y="1464"/>
                  </a:lnTo>
                  <a:lnTo>
                    <a:pt x="1164" y="1464"/>
                  </a:lnTo>
                  <a:lnTo>
                    <a:pt x="1176" y="1476"/>
                  </a:lnTo>
                  <a:lnTo>
                    <a:pt x="1176" y="1488"/>
                  </a:lnTo>
                  <a:lnTo>
                    <a:pt x="1182" y="1500"/>
                  </a:lnTo>
                  <a:lnTo>
                    <a:pt x="1182" y="1512"/>
                  </a:lnTo>
                  <a:lnTo>
                    <a:pt x="1200" y="1512"/>
                  </a:lnTo>
                  <a:lnTo>
                    <a:pt x="1218" y="1500"/>
                  </a:lnTo>
                  <a:lnTo>
                    <a:pt x="1224" y="1512"/>
                  </a:lnTo>
                  <a:lnTo>
                    <a:pt x="1224" y="1518"/>
                  </a:lnTo>
                  <a:lnTo>
                    <a:pt x="1230" y="1518"/>
                  </a:lnTo>
                  <a:lnTo>
                    <a:pt x="1236" y="1500"/>
                  </a:lnTo>
                  <a:lnTo>
                    <a:pt x="1242" y="1464"/>
                  </a:lnTo>
                  <a:lnTo>
                    <a:pt x="1242" y="1416"/>
                  </a:lnTo>
                  <a:lnTo>
                    <a:pt x="1218" y="1416"/>
                  </a:lnTo>
                  <a:lnTo>
                    <a:pt x="1218" y="1434"/>
                  </a:lnTo>
                  <a:lnTo>
                    <a:pt x="1212" y="1440"/>
                  </a:lnTo>
                  <a:lnTo>
                    <a:pt x="1206" y="1440"/>
                  </a:lnTo>
                  <a:lnTo>
                    <a:pt x="1194" y="1434"/>
                  </a:lnTo>
                  <a:lnTo>
                    <a:pt x="1164" y="1404"/>
                  </a:lnTo>
                  <a:lnTo>
                    <a:pt x="1158" y="1404"/>
                  </a:lnTo>
                  <a:lnTo>
                    <a:pt x="1158" y="1398"/>
                  </a:lnTo>
                  <a:lnTo>
                    <a:pt x="1152" y="1398"/>
                  </a:lnTo>
                  <a:lnTo>
                    <a:pt x="1140" y="1386"/>
                  </a:lnTo>
                  <a:lnTo>
                    <a:pt x="1140" y="1362"/>
                  </a:lnTo>
                  <a:lnTo>
                    <a:pt x="1146" y="1350"/>
                  </a:lnTo>
                  <a:lnTo>
                    <a:pt x="1152" y="1332"/>
                  </a:lnTo>
                  <a:lnTo>
                    <a:pt x="1158" y="1320"/>
                  </a:lnTo>
                  <a:lnTo>
                    <a:pt x="1170" y="1308"/>
                  </a:lnTo>
                  <a:lnTo>
                    <a:pt x="1170" y="1254"/>
                  </a:lnTo>
                  <a:lnTo>
                    <a:pt x="1164" y="1236"/>
                  </a:lnTo>
                  <a:lnTo>
                    <a:pt x="1164" y="1212"/>
                  </a:lnTo>
                  <a:lnTo>
                    <a:pt x="1158" y="1206"/>
                  </a:lnTo>
                  <a:lnTo>
                    <a:pt x="1158" y="1200"/>
                  </a:lnTo>
                  <a:lnTo>
                    <a:pt x="1152" y="1194"/>
                  </a:lnTo>
                  <a:lnTo>
                    <a:pt x="1152" y="1188"/>
                  </a:lnTo>
                  <a:lnTo>
                    <a:pt x="1140" y="1176"/>
                  </a:lnTo>
                  <a:lnTo>
                    <a:pt x="1146" y="1176"/>
                  </a:lnTo>
                  <a:lnTo>
                    <a:pt x="1152" y="1170"/>
                  </a:lnTo>
                  <a:lnTo>
                    <a:pt x="1164" y="1164"/>
                  </a:lnTo>
                  <a:lnTo>
                    <a:pt x="1182" y="1146"/>
                  </a:lnTo>
                  <a:lnTo>
                    <a:pt x="1182" y="1116"/>
                  </a:lnTo>
                  <a:lnTo>
                    <a:pt x="1194" y="1116"/>
                  </a:lnTo>
                  <a:lnTo>
                    <a:pt x="1212" y="1110"/>
                  </a:lnTo>
                  <a:lnTo>
                    <a:pt x="1230" y="1110"/>
                  </a:lnTo>
                  <a:lnTo>
                    <a:pt x="1242" y="1104"/>
                  </a:lnTo>
                  <a:lnTo>
                    <a:pt x="1260" y="1104"/>
                  </a:lnTo>
                  <a:lnTo>
                    <a:pt x="1284" y="1092"/>
                  </a:lnTo>
                  <a:lnTo>
                    <a:pt x="1290" y="1092"/>
                  </a:lnTo>
                  <a:lnTo>
                    <a:pt x="1290" y="1086"/>
                  </a:lnTo>
                  <a:lnTo>
                    <a:pt x="1284" y="1074"/>
                  </a:lnTo>
                  <a:lnTo>
                    <a:pt x="1272" y="1062"/>
                  </a:lnTo>
                  <a:lnTo>
                    <a:pt x="1272" y="1014"/>
                  </a:lnTo>
                  <a:lnTo>
                    <a:pt x="1248" y="1014"/>
                  </a:lnTo>
                  <a:lnTo>
                    <a:pt x="1248" y="1008"/>
                  </a:lnTo>
                  <a:lnTo>
                    <a:pt x="1242" y="996"/>
                  </a:lnTo>
                  <a:lnTo>
                    <a:pt x="1242" y="978"/>
                  </a:lnTo>
                  <a:lnTo>
                    <a:pt x="1236" y="972"/>
                  </a:lnTo>
                  <a:lnTo>
                    <a:pt x="1224" y="966"/>
                  </a:lnTo>
                  <a:lnTo>
                    <a:pt x="1218" y="960"/>
                  </a:lnTo>
                  <a:lnTo>
                    <a:pt x="1206" y="936"/>
                  </a:lnTo>
                  <a:lnTo>
                    <a:pt x="1206" y="906"/>
                  </a:lnTo>
                  <a:lnTo>
                    <a:pt x="1212" y="900"/>
                  </a:lnTo>
                  <a:lnTo>
                    <a:pt x="1212" y="876"/>
                  </a:lnTo>
                  <a:lnTo>
                    <a:pt x="1200" y="864"/>
                  </a:lnTo>
                  <a:lnTo>
                    <a:pt x="1194" y="852"/>
                  </a:lnTo>
                  <a:lnTo>
                    <a:pt x="1194" y="804"/>
                  </a:lnTo>
                  <a:lnTo>
                    <a:pt x="1200" y="780"/>
                  </a:lnTo>
                  <a:lnTo>
                    <a:pt x="1200" y="750"/>
                  </a:lnTo>
                  <a:lnTo>
                    <a:pt x="1212" y="738"/>
                  </a:lnTo>
                  <a:lnTo>
                    <a:pt x="1218" y="744"/>
                  </a:lnTo>
                  <a:lnTo>
                    <a:pt x="1218" y="732"/>
                  </a:lnTo>
                  <a:lnTo>
                    <a:pt x="1224" y="726"/>
                  </a:lnTo>
                  <a:lnTo>
                    <a:pt x="1224" y="696"/>
                  </a:lnTo>
                  <a:lnTo>
                    <a:pt x="1218" y="690"/>
                  </a:lnTo>
                  <a:lnTo>
                    <a:pt x="1206" y="684"/>
                  </a:lnTo>
                  <a:lnTo>
                    <a:pt x="1200" y="678"/>
                  </a:lnTo>
                  <a:lnTo>
                    <a:pt x="1188" y="648"/>
                  </a:lnTo>
                  <a:lnTo>
                    <a:pt x="1182" y="642"/>
                  </a:lnTo>
                  <a:lnTo>
                    <a:pt x="1176" y="642"/>
                  </a:lnTo>
                  <a:lnTo>
                    <a:pt x="1176" y="636"/>
                  </a:lnTo>
                  <a:lnTo>
                    <a:pt x="1182" y="624"/>
                  </a:lnTo>
                  <a:lnTo>
                    <a:pt x="1194" y="618"/>
                  </a:lnTo>
                  <a:lnTo>
                    <a:pt x="1206" y="606"/>
                  </a:lnTo>
                  <a:lnTo>
                    <a:pt x="1206" y="594"/>
                  </a:lnTo>
                  <a:lnTo>
                    <a:pt x="1200" y="588"/>
                  </a:lnTo>
                  <a:lnTo>
                    <a:pt x="1194" y="576"/>
                  </a:lnTo>
                  <a:lnTo>
                    <a:pt x="1194" y="570"/>
                  </a:lnTo>
                  <a:lnTo>
                    <a:pt x="1200" y="564"/>
                  </a:lnTo>
                  <a:lnTo>
                    <a:pt x="1224" y="552"/>
                  </a:lnTo>
                  <a:lnTo>
                    <a:pt x="1230" y="546"/>
                  </a:lnTo>
                  <a:lnTo>
                    <a:pt x="1236" y="546"/>
                  </a:lnTo>
                  <a:lnTo>
                    <a:pt x="1242" y="468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56" name="Puerto Rico" descr="© INSCALE GmbH, 05.05.2010&#10;http://www.presentationload.com/">
              <a:extLst>
                <a:ext uri="{FF2B5EF4-FFF2-40B4-BE49-F238E27FC236}">
                  <a16:creationId xmlns:a16="http://schemas.microsoft.com/office/drawing/2014/main" id="{9BD24DB6-C481-4516-A403-9CA3A2359536}"/>
                </a:ext>
              </a:extLst>
            </p:cNvPr>
            <p:cNvSpPr>
              <a:spLocks/>
            </p:cNvSpPr>
            <p:nvPr/>
          </p:nvSpPr>
          <p:spPr bwMode="gray">
            <a:xfrm>
              <a:off x="2260276" y="3663053"/>
              <a:ext cx="54880" cy="23521"/>
            </a:xfrm>
            <a:custGeom>
              <a:avLst/>
              <a:gdLst>
                <a:gd name="T0" fmla="*/ 2147483647 w 138"/>
                <a:gd name="T1" fmla="*/ 2147483647 h 60"/>
                <a:gd name="T2" fmla="*/ 2147483647 w 138"/>
                <a:gd name="T3" fmla="*/ 2147483647 h 60"/>
                <a:gd name="T4" fmla="*/ 2147483647 w 138"/>
                <a:gd name="T5" fmla="*/ 0 h 60"/>
                <a:gd name="T6" fmla="*/ 2147483647 w 138"/>
                <a:gd name="T7" fmla="*/ 0 h 60"/>
                <a:gd name="T8" fmla="*/ 2147483647 w 138"/>
                <a:gd name="T9" fmla="*/ 2147483647 h 60"/>
                <a:gd name="T10" fmla="*/ 0 w 138"/>
                <a:gd name="T11" fmla="*/ 2147483647 h 60"/>
                <a:gd name="T12" fmla="*/ 0 w 138"/>
                <a:gd name="T13" fmla="*/ 2147483647 h 60"/>
                <a:gd name="T14" fmla="*/ 2147483647 w 138"/>
                <a:gd name="T15" fmla="*/ 2147483647 h 60"/>
                <a:gd name="T16" fmla="*/ 2147483647 w 138"/>
                <a:gd name="T17" fmla="*/ 2147483647 h 60"/>
                <a:gd name="T18" fmla="*/ 2147483647 w 138"/>
                <a:gd name="T19" fmla="*/ 2147483647 h 60"/>
                <a:gd name="T20" fmla="*/ 2147483647 w 138"/>
                <a:gd name="T21" fmla="*/ 2147483647 h 60"/>
                <a:gd name="T22" fmla="*/ 2147483647 w 138"/>
                <a:gd name="T23" fmla="*/ 2147483647 h 60"/>
                <a:gd name="T24" fmla="*/ 2147483647 w 138"/>
                <a:gd name="T25" fmla="*/ 2147483647 h 60"/>
                <a:gd name="T26" fmla="*/ 2147483647 w 138"/>
                <a:gd name="T27" fmla="*/ 2147483647 h 60"/>
                <a:gd name="T28" fmla="*/ 2147483647 w 138"/>
                <a:gd name="T29" fmla="*/ 2147483647 h 60"/>
                <a:gd name="T30" fmla="*/ 2147483647 w 138"/>
                <a:gd name="T31" fmla="*/ 2147483647 h 60"/>
                <a:gd name="T32" fmla="*/ 2147483647 w 138"/>
                <a:gd name="T33" fmla="*/ 2147483647 h 60"/>
                <a:gd name="T34" fmla="*/ 2147483647 w 138"/>
                <a:gd name="T35" fmla="*/ 2147483647 h 6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38"/>
                <a:gd name="T55" fmla="*/ 0 h 60"/>
                <a:gd name="T56" fmla="*/ 138 w 138"/>
                <a:gd name="T57" fmla="*/ 60 h 6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38" h="60">
                  <a:moveTo>
                    <a:pt x="84" y="12"/>
                  </a:moveTo>
                  <a:lnTo>
                    <a:pt x="72" y="12"/>
                  </a:lnTo>
                  <a:lnTo>
                    <a:pt x="36" y="0"/>
                  </a:lnTo>
                  <a:lnTo>
                    <a:pt x="12" y="0"/>
                  </a:lnTo>
                  <a:lnTo>
                    <a:pt x="6" y="12"/>
                  </a:lnTo>
                  <a:lnTo>
                    <a:pt x="0" y="18"/>
                  </a:lnTo>
                  <a:lnTo>
                    <a:pt x="0" y="48"/>
                  </a:lnTo>
                  <a:lnTo>
                    <a:pt x="36" y="60"/>
                  </a:lnTo>
                  <a:lnTo>
                    <a:pt x="48" y="48"/>
                  </a:lnTo>
                  <a:lnTo>
                    <a:pt x="102" y="48"/>
                  </a:lnTo>
                  <a:lnTo>
                    <a:pt x="120" y="36"/>
                  </a:lnTo>
                  <a:lnTo>
                    <a:pt x="132" y="30"/>
                  </a:lnTo>
                  <a:lnTo>
                    <a:pt x="138" y="18"/>
                  </a:lnTo>
                  <a:lnTo>
                    <a:pt x="138" y="12"/>
                  </a:lnTo>
                  <a:lnTo>
                    <a:pt x="132" y="6"/>
                  </a:lnTo>
                  <a:lnTo>
                    <a:pt x="114" y="6"/>
                  </a:lnTo>
                  <a:lnTo>
                    <a:pt x="102" y="12"/>
                  </a:lnTo>
                  <a:lnTo>
                    <a:pt x="84" y="12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57" name="Portugal" descr="© INSCALE GmbH, 05.05.2010&#10;http://www.presentationload.com/">
              <a:extLst>
                <a:ext uri="{FF2B5EF4-FFF2-40B4-BE49-F238E27FC236}">
                  <a16:creationId xmlns:a16="http://schemas.microsoft.com/office/drawing/2014/main" id="{44792D5F-F0AB-4AE1-8401-363542433498}"/>
                </a:ext>
              </a:extLst>
            </p:cNvPr>
            <p:cNvSpPr>
              <a:spLocks/>
            </p:cNvSpPr>
            <p:nvPr/>
          </p:nvSpPr>
          <p:spPr bwMode="gray">
            <a:xfrm>
              <a:off x="3900428" y="2905698"/>
              <a:ext cx="90945" cy="163074"/>
            </a:xfrm>
            <a:custGeom>
              <a:avLst/>
              <a:gdLst>
                <a:gd name="T0" fmla="*/ 2147483647 w 228"/>
                <a:gd name="T1" fmla="*/ 2147483647 h 414"/>
                <a:gd name="T2" fmla="*/ 2147483647 w 228"/>
                <a:gd name="T3" fmla="*/ 2147483647 h 414"/>
                <a:gd name="T4" fmla="*/ 2147483647 w 228"/>
                <a:gd name="T5" fmla="*/ 2147483647 h 414"/>
                <a:gd name="T6" fmla="*/ 2147483647 w 228"/>
                <a:gd name="T7" fmla="*/ 2147483647 h 414"/>
                <a:gd name="T8" fmla="*/ 2147483647 w 228"/>
                <a:gd name="T9" fmla="*/ 2147483647 h 414"/>
                <a:gd name="T10" fmla="*/ 2147483647 w 228"/>
                <a:gd name="T11" fmla="*/ 2147483647 h 414"/>
                <a:gd name="T12" fmla="*/ 2147483647 w 228"/>
                <a:gd name="T13" fmla="*/ 0 h 414"/>
                <a:gd name="T14" fmla="*/ 2147483647 w 228"/>
                <a:gd name="T15" fmla="*/ 2147483647 h 414"/>
                <a:gd name="T16" fmla="*/ 2147483647 w 228"/>
                <a:gd name="T17" fmla="*/ 2147483647 h 414"/>
                <a:gd name="T18" fmla="*/ 2147483647 w 228"/>
                <a:gd name="T19" fmla="*/ 2147483647 h 414"/>
                <a:gd name="T20" fmla="*/ 2147483647 w 228"/>
                <a:gd name="T21" fmla="*/ 2147483647 h 414"/>
                <a:gd name="T22" fmla="*/ 2147483647 w 228"/>
                <a:gd name="T23" fmla="*/ 2147483647 h 414"/>
                <a:gd name="T24" fmla="*/ 2147483647 w 228"/>
                <a:gd name="T25" fmla="*/ 2147483647 h 414"/>
                <a:gd name="T26" fmla="*/ 0 w 228"/>
                <a:gd name="T27" fmla="*/ 2147483647 h 414"/>
                <a:gd name="T28" fmla="*/ 2147483647 w 228"/>
                <a:gd name="T29" fmla="*/ 2147483647 h 414"/>
                <a:gd name="T30" fmla="*/ 2147483647 w 228"/>
                <a:gd name="T31" fmla="*/ 2147483647 h 414"/>
                <a:gd name="T32" fmla="*/ 2147483647 w 228"/>
                <a:gd name="T33" fmla="*/ 2147483647 h 414"/>
                <a:gd name="T34" fmla="*/ 2147483647 w 228"/>
                <a:gd name="T35" fmla="*/ 2147483647 h 414"/>
                <a:gd name="T36" fmla="*/ 2147483647 w 228"/>
                <a:gd name="T37" fmla="*/ 2147483647 h 414"/>
                <a:gd name="T38" fmla="*/ 2147483647 w 228"/>
                <a:gd name="T39" fmla="*/ 2147483647 h 414"/>
                <a:gd name="T40" fmla="*/ 2147483647 w 228"/>
                <a:gd name="T41" fmla="*/ 2147483647 h 414"/>
                <a:gd name="T42" fmla="*/ 2147483647 w 228"/>
                <a:gd name="T43" fmla="*/ 2147483647 h 414"/>
                <a:gd name="T44" fmla="*/ 2147483647 w 228"/>
                <a:gd name="T45" fmla="*/ 2147483647 h 414"/>
                <a:gd name="T46" fmla="*/ 2147483647 w 228"/>
                <a:gd name="T47" fmla="*/ 2147483647 h 414"/>
                <a:gd name="T48" fmla="*/ 2147483647 w 228"/>
                <a:gd name="T49" fmla="*/ 2147483647 h 414"/>
                <a:gd name="T50" fmla="*/ 2147483647 w 228"/>
                <a:gd name="T51" fmla="*/ 2147483647 h 414"/>
                <a:gd name="T52" fmla="*/ 2147483647 w 228"/>
                <a:gd name="T53" fmla="*/ 2147483647 h 414"/>
                <a:gd name="T54" fmla="*/ 2147483647 w 228"/>
                <a:gd name="T55" fmla="*/ 2147483647 h 414"/>
                <a:gd name="T56" fmla="*/ 2147483647 w 228"/>
                <a:gd name="T57" fmla="*/ 2147483647 h 414"/>
                <a:gd name="T58" fmla="*/ 2147483647 w 228"/>
                <a:gd name="T59" fmla="*/ 2147483647 h 414"/>
                <a:gd name="T60" fmla="*/ 2147483647 w 228"/>
                <a:gd name="T61" fmla="*/ 2147483647 h 414"/>
                <a:gd name="T62" fmla="*/ 2147483647 w 228"/>
                <a:gd name="T63" fmla="*/ 2147483647 h 414"/>
                <a:gd name="T64" fmla="*/ 2147483647 w 228"/>
                <a:gd name="T65" fmla="*/ 2147483647 h 414"/>
                <a:gd name="T66" fmla="*/ 2147483647 w 228"/>
                <a:gd name="T67" fmla="*/ 2147483647 h 414"/>
                <a:gd name="T68" fmla="*/ 2147483647 w 228"/>
                <a:gd name="T69" fmla="*/ 2147483647 h 414"/>
                <a:gd name="T70" fmla="*/ 2147483647 w 228"/>
                <a:gd name="T71" fmla="*/ 2147483647 h 414"/>
                <a:gd name="T72" fmla="*/ 2147483647 w 228"/>
                <a:gd name="T73" fmla="*/ 2147483647 h 414"/>
                <a:gd name="T74" fmla="*/ 2147483647 w 228"/>
                <a:gd name="T75" fmla="*/ 2147483647 h 414"/>
                <a:gd name="T76" fmla="*/ 2147483647 w 228"/>
                <a:gd name="T77" fmla="*/ 2147483647 h 414"/>
                <a:gd name="T78" fmla="*/ 2147483647 w 228"/>
                <a:gd name="T79" fmla="*/ 2147483647 h 414"/>
                <a:gd name="T80" fmla="*/ 2147483647 w 228"/>
                <a:gd name="T81" fmla="*/ 2147483647 h 414"/>
                <a:gd name="T82" fmla="*/ 2147483647 w 228"/>
                <a:gd name="T83" fmla="*/ 2147483647 h 41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28"/>
                <a:gd name="T127" fmla="*/ 0 h 414"/>
                <a:gd name="T128" fmla="*/ 228 w 228"/>
                <a:gd name="T129" fmla="*/ 414 h 41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28" h="414">
                  <a:moveTo>
                    <a:pt x="210" y="30"/>
                  </a:moveTo>
                  <a:lnTo>
                    <a:pt x="210" y="12"/>
                  </a:lnTo>
                  <a:lnTo>
                    <a:pt x="156" y="12"/>
                  </a:lnTo>
                  <a:lnTo>
                    <a:pt x="156" y="18"/>
                  </a:lnTo>
                  <a:lnTo>
                    <a:pt x="150" y="24"/>
                  </a:lnTo>
                  <a:lnTo>
                    <a:pt x="138" y="24"/>
                  </a:lnTo>
                  <a:lnTo>
                    <a:pt x="132" y="18"/>
                  </a:lnTo>
                  <a:lnTo>
                    <a:pt x="114" y="18"/>
                  </a:lnTo>
                  <a:lnTo>
                    <a:pt x="108" y="24"/>
                  </a:lnTo>
                  <a:lnTo>
                    <a:pt x="96" y="24"/>
                  </a:lnTo>
                  <a:lnTo>
                    <a:pt x="96" y="18"/>
                  </a:lnTo>
                  <a:lnTo>
                    <a:pt x="102" y="18"/>
                  </a:lnTo>
                  <a:lnTo>
                    <a:pt x="114" y="6"/>
                  </a:lnTo>
                  <a:lnTo>
                    <a:pt x="114" y="0"/>
                  </a:lnTo>
                  <a:lnTo>
                    <a:pt x="90" y="0"/>
                  </a:lnTo>
                  <a:lnTo>
                    <a:pt x="66" y="12"/>
                  </a:lnTo>
                  <a:lnTo>
                    <a:pt x="60" y="18"/>
                  </a:lnTo>
                  <a:lnTo>
                    <a:pt x="60" y="36"/>
                  </a:lnTo>
                  <a:lnTo>
                    <a:pt x="66" y="60"/>
                  </a:lnTo>
                  <a:lnTo>
                    <a:pt x="66" y="78"/>
                  </a:lnTo>
                  <a:lnTo>
                    <a:pt x="60" y="108"/>
                  </a:lnTo>
                  <a:lnTo>
                    <a:pt x="48" y="138"/>
                  </a:lnTo>
                  <a:lnTo>
                    <a:pt x="30" y="174"/>
                  </a:lnTo>
                  <a:lnTo>
                    <a:pt x="12" y="222"/>
                  </a:lnTo>
                  <a:lnTo>
                    <a:pt x="6" y="234"/>
                  </a:lnTo>
                  <a:lnTo>
                    <a:pt x="6" y="240"/>
                  </a:lnTo>
                  <a:lnTo>
                    <a:pt x="0" y="252"/>
                  </a:lnTo>
                  <a:lnTo>
                    <a:pt x="0" y="264"/>
                  </a:lnTo>
                  <a:lnTo>
                    <a:pt x="18" y="282"/>
                  </a:lnTo>
                  <a:lnTo>
                    <a:pt x="30" y="288"/>
                  </a:lnTo>
                  <a:lnTo>
                    <a:pt x="42" y="342"/>
                  </a:lnTo>
                  <a:lnTo>
                    <a:pt x="42" y="348"/>
                  </a:lnTo>
                  <a:lnTo>
                    <a:pt x="36" y="354"/>
                  </a:lnTo>
                  <a:lnTo>
                    <a:pt x="36" y="366"/>
                  </a:lnTo>
                  <a:lnTo>
                    <a:pt x="30" y="384"/>
                  </a:lnTo>
                  <a:lnTo>
                    <a:pt x="24" y="396"/>
                  </a:lnTo>
                  <a:lnTo>
                    <a:pt x="24" y="408"/>
                  </a:lnTo>
                  <a:lnTo>
                    <a:pt x="48" y="408"/>
                  </a:lnTo>
                  <a:lnTo>
                    <a:pt x="60" y="402"/>
                  </a:lnTo>
                  <a:lnTo>
                    <a:pt x="72" y="402"/>
                  </a:lnTo>
                  <a:lnTo>
                    <a:pt x="84" y="414"/>
                  </a:lnTo>
                  <a:lnTo>
                    <a:pt x="96" y="414"/>
                  </a:lnTo>
                  <a:lnTo>
                    <a:pt x="108" y="408"/>
                  </a:lnTo>
                  <a:lnTo>
                    <a:pt x="114" y="402"/>
                  </a:lnTo>
                  <a:lnTo>
                    <a:pt x="120" y="402"/>
                  </a:lnTo>
                  <a:lnTo>
                    <a:pt x="126" y="396"/>
                  </a:lnTo>
                  <a:lnTo>
                    <a:pt x="126" y="348"/>
                  </a:lnTo>
                  <a:lnTo>
                    <a:pt x="132" y="342"/>
                  </a:lnTo>
                  <a:lnTo>
                    <a:pt x="138" y="330"/>
                  </a:lnTo>
                  <a:lnTo>
                    <a:pt x="150" y="330"/>
                  </a:lnTo>
                  <a:lnTo>
                    <a:pt x="162" y="318"/>
                  </a:lnTo>
                  <a:lnTo>
                    <a:pt x="162" y="312"/>
                  </a:lnTo>
                  <a:lnTo>
                    <a:pt x="150" y="312"/>
                  </a:lnTo>
                  <a:lnTo>
                    <a:pt x="144" y="306"/>
                  </a:lnTo>
                  <a:lnTo>
                    <a:pt x="138" y="294"/>
                  </a:lnTo>
                  <a:lnTo>
                    <a:pt x="138" y="288"/>
                  </a:lnTo>
                  <a:lnTo>
                    <a:pt x="132" y="282"/>
                  </a:lnTo>
                  <a:lnTo>
                    <a:pt x="132" y="276"/>
                  </a:lnTo>
                  <a:lnTo>
                    <a:pt x="144" y="264"/>
                  </a:lnTo>
                  <a:lnTo>
                    <a:pt x="156" y="258"/>
                  </a:lnTo>
                  <a:lnTo>
                    <a:pt x="168" y="246"/>
                  </a:lnTo>
                  <a:lnTo>
                    <a:pt x="168" y="240"/>
                  </a:lnTo>
                  <a:lnTo>
                    <a:pt x="156" y="234"/>
                  </a:lnTo>
                  <a:lnTo>
                    <a:pt x="150" y="228"/>
                  </a:lnTo>
                  <a:lnTo>
                    <a:pt x="150" y="216"/>
                  </a:lnTo>
                  <a:lnTo>
                    <a:pt x="126" y="192"/>
                  </a:lnTo>
                  <a:lnTo>
                    <a:pt x="162" y="192"/>
                  </a:lnTo>
                  <a:lnTo>
                    <a:pt x="174" y="180"/>
                  </a:lnTo>
                  <a:lnTo>
                    <a:pt x="174" y="168"/>
                  </a:lnTo>
                  <a:lnTo>
                    <a:pt x="168" y="162"/>
                  </a:lnTo>
                  <a:lnTo>
                    <a:pt x="168" y="150"/>
                  </a:lnTo>
                  <a:lnTo>
                    <a:pt x="174" y="144"/>
                  </a:lnTo>
                  <a:lnTo>
                    <a:pt x="180" y="144"/>
                  </a:lnTo>
                  <a:lnTo>
                    <a:pt x="180" y="126"/>
                  </a:lnTo>
                  <a:lnTo>
                    <a:pt x="186" y="108"/>
                  </a:lnTo>
                  <a:lnTo>
                    <a:pt x="186" y="96"/>
                  </a:lnTo>
                  <a:lnTo>
                    <a:pt x="180" y="90"/>
                  </a:lnTo>
                  <a:lnTo>
                    <a:pt x="174" y="90"/>
                  </a:lnTo>
                  <a:lnTo>
                    <a:pt x="174" y="84"/>
                  </a:lnTo>
                  <a:lnTo>
                    <a:pt x="180" y="78"/>
                  </a:lnTo>
                  <a:lnTo>
                    <a:pt x="204" y="66"/>
                  </a:lnTo>
                  <a:lnTo>
                    <a:pt x="228" y="42"/>
                  </a:lnTo>
                  <a:lnTo>
                    <a:pt x="228" y="36"/>
                  </a:lnTo>
                  <a:lnTo>
                    <a:pt x="216" y="30"/>
                  </a:lnTo>
                  <a:lnTo>
                    <a:pt x="210" y="30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58" name="Polen" descr="© INSCALE GmbH, 05.05.2010&#10;http://www.presentationload.com/">
              <a:extLst>
                <a:ext uri="{FF2B5EF4-FFF2-40B4-BE49-F238E27FC236}">
                  <a16:creationId xmlns:a16="http://schemas.microsoft.com/office/drawing/2014/main" id="{8FC407C3-5C59-467A-B7F9-5F2C59CAD46B}"/>
                </a:ext>
              </a:extLst>
            </p:cNvPr>
            <p:cNvSpPr>
              <a:spLocks/>
            </p:cNvSpPr>
            <p:nvPr/>
          </p:nvSpPr>
          <p:spPr bwMode="gray">
            <a:xfrm>
              <a:off x="4511957" y="2508987"/>
              <a:ext cx="247748" cy="178755"/>
            </a:xfrm>
            <a:custGeom>
              <a:avLst/>
              <a:gdLst>
                <a:gd name="T0" fmla="*/ 2147483647 w 624"/>
                <a:gd name="T1" fmla="*/ 2147483647 h 450"/>
                <a:gd name="T2" fmla="*/ 2147483647 w 624"/>
                <a:gd name="T3" fmla="*/ 2147483647 h 450"/>
                <a:gd name="T4" fmla="*/ 2147483647 w 624"/>
                <a:gd name="T5" fmla="*/ 2147483647 h 450"/>
                <a:gd name="T6" fmla="*/ 2147483647 w 624"/>
                <a:gd name="T7" fmla="*/ 2147483647 h 450"/>
                <a:gd name="T8" fmla="*/ 2147483647 w 624"/>
                <a:gd name="T9" fmla="*/ 2147483647 h 450"/>
                <a:gd name="T10" fmla="*/ 2147483647 w 624"/>
                <a:gd name="T11" fmla="*/ 2147483647 h 450"/>
                <a:gd name="T12" fmla="*/ 2147483647 w 624"/>
                <a:gd name="T13" fmla="*/ 2147483647 h 450"/>
                <a:gd name="T14" fmla="*/ 2147483647 w 624"/>
                <a:gd name="T15" fmla="*/ 2147483647 h 450"/>
                <a:gd name="T16" fmla="*/ 2147483647 w 624"/>
                <a:gd name="T17" fmla="*/ 2147483647 h 450"/>
                <a:gd name="T18" fmla="*/ 2147483647 w 624"/>
                <a:gd name="T19" fmla="*/ 2147483647 h 450"/>
                <a:gd name="T20" fmla="*/ 2147483647 w 624"/>
                <a:gd name="T21" fmla="*/ 2147483647 h 450"/>
                <a:gd name="T22" fmla="*/ 2147483647 w 624"/>
                <a:gd name="T23" fmla="*/ 2147483647 h 450"/>
                <a:gd name="T24" fmla="*/ 2147483647 w 624"/>
                <a:gd name="T25" fmla="*/ 2147483647 h 450"/>
                <a:gd name="T26" fmla="*/ 2147483647 w 624"/>
                <a:gd name="T27" fmla="*/ 2147483647 h 450"/>
                <a:gd name="T28" fmla="*/ 2147483647 w 624"/>
                <a:gd name="T29" fmla="*/ 2147483647 h 450"/>
                <a:gd name="T30" fmla="*/ 2147483647 w 624"/>
                <a:gd name="T31" fmla="*/ 2147483647 h 450"/>
                <a:gd name="T32" fmla="*/ 2147483647 w 624"/>
                <a:gd name="T33" fmla="*/ 2147483647 h 450"/>
                <a:gd name="T34" fmla="*/ 2147483647 w 624"/>
                <a:gd name="T35" fmla="*/ 2147483647 h 450"/>
                <a:gd name="T36" fmla="*/ 2147483647 w 624"/>
                <a:gd name="T37" fmla="*/ 2147483647 h 450"/>
                <a:gd name="T38" fmla="*/ 2147483647 w 624"/>
                <a:gd name="T39" fmla="*/ 2147483647 h 450"/>
                <a:gd name="T40" fmla="*/ 2147483647 w 624"/>
                <a:gd name="T41" fmla="*/ 2147483647 h 450"/>
                <a:gd name="T42" fmla="*/ 2147483647 w 624"/>
                <a:gd name="T43" fmla="*/ 2147483647 h 450"/>
                <a:gd name="T44" fmla="*/ 2147483647 w 624"/>
                <a:gd name="T45" fmla="*/ 2147483647 h 450"/>
                <a:gd name="T46" fmla="*/ 2147483647 w 624"/>
                <a:gd name="T47" fmla="*/ 2147483647 h 450"/>
                <a:gd name="T48" fmla="*/ 2147483647 w 624"/>
                <a:gd name="T49" fmla="*/ 2147483647 h 450"/>
                <a:gd name="T50" fmla="*/ 2147483647 w 624"/>
                <a:gd name="T51" fmla="*/ 2147483647 h 450"/>
                <a:gd name="T52" fmla="*/ 2147483647 w 624"/>
                <a:gd name="T53" fmla="*/ 2147483647 h 450"/>
                <a:gd name="T54" fmla="*/ 2147483647 w 624"/>
                <a:gd name="T55" fmla="*/ 2147483647 h 450"/>
                <a:gd name="T56" fmla="*/ 2147483647 w 624"/>
                <a:gd name="T57" fmla="*/ 2147483647 h 450"/>
                <a:gd name="T58" fmla="*/ 0 w 624"/>
                <a:gd name="T59" fmla="*/ 2147483647 h 450"/>
                <a:gd name="T60" fmla="*/ 2147483647 w 624"/>
                <a:gd name="T61" fmla="*/ 2147483647 h 450"/>
                <a:gd name="T62" fmla="*/ 2147483647 w 624"/>
                <a:gd name="T63" fmla="*/ 2147483647 h 450"/>
                <a:gd name="T64" fmla="*/ 2147483647 w 624"/>
                <a:gd name="T65" fmla="*/ 2147483647 h 450"/>
                <a:gd name="T66" fmla="*/ 2147483647 w 624"/>
                <a:gd name="T67" fmla="*/ 2147483647 h 450"/>
                <a:gd name="T68" fmla="*/ 2147483647 w 624"/>
                <a:gd name="T69" fmla="*/ 2147483647 h 450"/>
                <a:gd name="T70" fmla="*/ 2147483647 w 624"/>
                <a:gd name="T71" fmla="*/ 2147483647 h 450"/>
                <a:gd name="T72" fmla="*/ 2147483647 w 624"/>
                <a:gd name="T73" fmla="*/ 2147483647 h 450"/>
                <a:gd name="T74" fmla="*/ 2147483647 w 624"/>
                <a:gd name="T75" fmla="*/ 2147483647 h 450"/>
                <a:gd name="T76" fmla="*/ 2147483647 w 624"/>
                <a:gd name="T77" fmla="*/ 2147483647 h 450"/>
                <a:gd name="T78" fmla="*/ 2147483647 w 624"/>
                <a:gd name="T79" fmla="*/ 2147483647 h 450"/>
                <a:gd name="T80" fmla="*/ 2147483647 w 624"/>
                <a:gd name="T81" fmla="*/ 2147483647 h 450"/>
                <a:gd name="T82" fmla="*/ 2147483647 w 624"/>
                <a:gd name="T83" fmla="*/ 2147483647 h 450"/>
                <a:gd name="T84" fmla="*/ 2147483647 w 624"/>
                <a:gd name="T85" fmla="*/ 2147483647 h 450"/>
                <a:gd name="T86" fmla="*/ 2147483647 w 624"/>
                <a:gd name="T87" fmla="*/ 2147483647 h 450"/>
                <a:gd name="T88" fmla="*/ 2147483647 w 624"/>
                <a:gd name="T89" fmla="*/ 2147483647 h 450"/>
                <a:gd name="T90" fmla="*/ 2147483647 w 624"/>
                <a:gd name="T91" fmla="*/ 2147483647 h 450"/>
                <a:gd name="T92" fmla="*/ 2147483647 w 624"/>
                <a:gd name="T93" fmla="*/ 2147483647 h 450"/>
                <a:gd name="T94" fmla="*/ 2147483647 w 624"/>
                <a:gd name="T95" fmla="*/ 2147483647 h 450"/>
                <a:gd name="T96" fmla="*/ 2147483647 w 624"/>
                <a:gd name="T97" fmla="*/ 2147483647 h 450"/>
                <a:gd name="T98" fmla="*/ 2147483647 w 624"/>
                <a:gd name="T99" fmla="*/ 2147483647 h 450"/>
                <a:gd name="T100" fmla="*/ 2147483647 w 624"/>
                <a:gd name="T101" fmla="*/ 2147483647 h 450"/>
                <a:gd name="T102" fmla="*/ 2147483647 w 624"/>
                <a:gd name="T103" fmla="*/ 2147483647 h 450"/>
                <a:gd name="T104" fmla="*/ 2147483647 w 624"/>
                <a:gd name="T105" fmla="*/ 2147483647 h 450"/>
                <a:gd name="T106" fmla="*/ 2147483647 w 624"/>
                <a:gd name="T107" fmla="*/ 2147483647 h 45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624"/>
                <a:gd name="T163" fmla="*/ 0 h 450"/>
                <a:gd name="T164" fmla="*/ 624 w 624"/>
                <a:gd name="T165" fmla="*/ 450 h 450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624" h="450">
                  <a:moveTo>
                    <a:pt x="426" y="426"/>
                  </a:moveTo>
                  <a:lnTo>
                    <a:pt x="432" y="426"/>
                  </a:lnTo>
                  <a:lnTo>
                    <a:pt x="444" y="420"/>
                  </a:lnTo>
                  <a:lnTo>
                    <a:pt x="450" y="414"/>
                  </a:lnTo>
                  <a:lnTo>
                    <a:pt x="474" y="414"/>
                  </a:lnTo>
                  <a:lnTo>
                    <a:pt x="498" y="438"/>
                  </a:lnTo>
                  <a:lnTo>
                    <a:pt x="528" y="438"/>
                  </a:lnTo>
                  <a:lnTo>
                    <a:pt x="528" y="450"/>
                  </a:lnTo>
                  <a:lnTo>
                    <a:pt x="552" y="450"/>
                  </a:lnTo>
                  <a:lnTo>
                    <a:pt x="540" y="438"/>
                  </a:lnTo>
                  <a:lnTo>
                    <a:pt x="540" y="396"/>
                  </a:lnTo>
                  <a:lnTo>
                    <a:pt x="594" y="348"/>
                  </a:lnTo>
                  <a:lnTo>
                    <a:pt x="606" y="348"/>
                  </a:lnTo>
                  <a:lnTo>
                    <a:pt x="612" y="342"/>
                  </a:lnTo>
                  <a:lnTo>
                    <a:pt x="618" y="342"/>
                  </a:lnTo>
                  <a:lnTo>
                    <a:pt x="624" y="336"/>
                  </a:lnTo>
                  <a:lnTo>
                    <a:pt x="618" y="330"/>
                  </a:lnTo>
                  <a:lnTo>
                    <a:pt x="618" y="324"/>
                  </a:lnTo>
                  <a:lnTo>
                    <a:pt x="612" y="318"/>
                  </a:lnTo>
                  <a:lnTo>
                    <a:pt x="618" y="306"/>
                  </a:lnTo>
                  <a:lnTo>
                    <a:pt x="612" y="300"/>
                  </a:lnTo>
                  <a:lnTo>
                    <a:pt x="600" y="294"/>
                  </a:lnTo>
                  <a:lnTo>
                    <a:pt x="600" y="288"/>
                  </a:lnTo>
                  <a:lnTo>
                    <a:pt x="582" y="270"/>
                  </a:lnTo>
                  <a:lnTo>
                    <a:pt x="576" y="252"/>
                  </a:lnTo>
                  <a:lnTo>
                    <a:pt x="582" y="252"/>
                  </a:lnTo>
                  <a:lnTo>
                    <a:pt x="576" y="240"/>
                  </a:lnTo>
                  <a:lnTo>
                    <a:pt x="576" y="210"/>
                  </a:lnTo>
                  <a:lnTo>
                    <a:pt x="564" y="198"/>
                  </a:lnTo>
                  <a:lnTo>
                    <a:pt x="558" y="198"/>
                  </a:lnTo>
                  <a:lnTo>
                    <a:pt x="552" y="192"/>
                  </a:lnTo>
                  <a:lnTo>
                    <a:pt x="552" y="186"/>
                  </a:lnTo>
                  <a:lnTo>
                    <a:pt x="564" y="186"/>
                  </a:lnTo>
                  <a:lnTo>
                    <a:pt x="564" y="168"/>
                  </a:lnTo>
                  <a:lnTo>
                    <a:pt x="588" y="162"/>
                  </a:lnTo>
                  <a:lnTo>
                    <a:pt x="588" y="150"/>
                  </a:lnTo>
                  <a:lnTo>
                    <a:pt x="594" y="144"/>
                  </a:lnTo>
                  <a:lnTo>
                    <a:pt x="594" y="138"/>
                  </a:lnTo>
                  <a:lnTo>
                    <a:pt x="588" y="132"/>
                  </a:lnTo>
                  <a:lnTo>
                    <a:pt x="576" y="108"/>
                  </a:lnTo>
                  <a:lnTo>
                    <a:pt x="570" y="102"/>
                  </a:lnTo>
                  <a:lnTo>
                    <a:pt x="570" y="90"/>
                  </a:lnTo>
                  <a:lnTo>
                    <a:pt x="564" y="84"/>
                  </a:lnTo>
                  <a:lnTo>
                    <a:pt x="558" y="72"/>
                  </a:lnTo>
                  <a:lnTo>
                    <a:pt x="558" y="48"/>
                  </a:lnTo>
                  <a:lnTo>
                    <a:pt x="546" y="42"/>
                  </a:lnTo>
                  <a:lnTo>
                    <a:pt x="540" y="42"/>
                  </a:lnTo>
                  <a:lnTo>
                    <a:pt x="522" y="36"/>
                  </a:lnTo>
                  <a:lnTo>
                    <a:pt x="498" y="36"/>
                  </a:lnTo>
                  <a:lnTo>
                    <a:pt x="498" y="42"/>
                  </a:lnTo>
                  <a:lnTo>
                    <a:pt x="408" y="42"/>
                  </a:lnTo>
                  <a:lnTo>
                    <a:pt x="402" y="36"/>
                  </a:lnTo>
                  <a:lnTo>
                    <a:pt x="390" y="36"/>
                  </a:lnTo>
                  <a:lnTo>
                    <a:pt x="384" y="30"/>
                  </a:lnTo>
                  <a:lnTo>
                    <a:pt x="360" y="30"/>
                  </a:lnTo>
                  <a:lnTo>
                    <a:pt x="354" y="36"/>
                  </a:lnTo>
                  <a:lnTo>
                    <a:pt x="348" y="36"/>
                  </a:lnTo>
                  <a:lnTo>
                    <a:pt x="342" y="30"/>
                  </a:lnTo>
                  <a:lnTo>
                    <a:pt x="312" y="30"/>
                  </a:lnTo>
                  <a:lnTo>
                    <a:pt x="300" y="36"/>
                  </a:lnTo>
                  <a:lnTo>
                    <a:pt x="282" y="36"/>
                  </a:lnTo>
                  <a:lnTo>
                    <a:pt x="276" y="30"/>
                  </a:lnTo>
                  <a:lnTo>
                    <a:pt x="270" y="18"/>
                  </a:lnTo>
                  <a:lnTo>
                    <a:pt x="264" y="12"/>
                  </a:lnTo>
                  <a:lnTo>
                    <a:pt x="264" y="6"/>
                  </a:lnTo>
                  <a:lnTo>
                    <a:pt x="258" y="6"/>
                  </a:lnTo>
                  <a:lnTo>
                    <a:pt x="252" y="0"/>
                  </a:lnTo>
                  <a:lnTo>
                    <a:pt x="210" y="0"/>
                  </a:lnTo>
                  <a:lnTo>
                    <a:pt x="192" y="6"/>
                  </a:lnTo>
                  <a:lnTo>
                    <a:pt x="180" y="12"/>
                  </a:lnTo>
                  <a:lnTo>
                    <a:pt x="162" y="12"/>
                  </a:lnTo>
                  <a:lnTo>
                    <a:pt x="150" y="18"/>
                  </a:lnTo>
                  <a:lnTo>
                    <a:pt x="144" y="24"/>
                  </a:lnTo>
                  <a:lnTo>
                    <a:pt x="138" y="24"/>
                  </a:lnTo>
                  <a:lnTo>
                    <a:pt x="120" y="42"/>
                  </a:lnTo>
                  <a:lnTo>
                    <a:pt x="60" y="48"/>
                  </a:lnTo>
                  <a:lnTo>
                    <a:pt x="54" y="48"/>
                  </a:lnTo>
                  <a:lnTo>
                    <a:pt x="48" y="54"/>
                  </a:lnTo>
                  <a:lnTo>
                    <a:pt x="24" y="66"/>
                  </a:lnTo>
                  <a:lnTo>
                    <a:pt x="18" y="66"/>
                  </a:lnTo>
                  <a:lnTo>
                    <a:pt x="12" y="72"/>
                  </a:lnTo>
                  <a:lnTo>
                    <a:pt x="18" y="78"/>
                  </a:lnTo>
                  <a:lnTo>
                    <a:pt x="18" y="96"/>
                  </a:lnTo>
                  <a:lnTo>
                    <a:pt x="6" y="90"/>
                  </a:lnTo>
                  <a:lnTo>
                    <a:pt x="6" y="108"/>
                  </a:lnTo>
                  <a:lnTo>
                    <a:pt x="12" y="108"/>
                  </a:lnTo>
                  <a:lnTo>
                    <a:pt x="18" y="114"/>
                  </a:lnTo>
                  <a:lnTo>
                    <a:pt x="18" y="132"/>
                  </a:lnTo>
                  <a:lnTo>
                    <a:pt x="6" y="144"/>
                  </a:lnTo>
                  <a:lnTo>
                    <a:pt x="0" y="144"/>
                  </a:lnTo>
                  <a:lnTo>
                    <a:pt x="0" y="156"/>
                  </a:lnTo>
                  <a:lnTo>
                    <a:pt x="6" y="162"/>
                  </a:lnTo>
                  <a:lnTo>
                    <a:pt x="12" y="162"/>
                  </a:lnTo>
                  <a:lnTo>
                    <a:pt x="18" y="168"/>
                  </a:lnTo>
                  <a:lnTo>
                    <a:pt x="30" y="168"/>
                  </a:lnTo>
                  <a:lnTo>
                    <a:pt x="30" y="186"/>
                  </a:lnTo>
                  <a:lnTo>
                    <a:pt x="24" y="186"/>
                  </a:lnTo>
                  <a:lnTo>
                    <a:pt x="24" y="198"/>
                  </a:lnTo>
                  <a:lnTo>
                    <a:pt x="36" y="198"/>
                  </a:lnTo>
                  <a:lnTo>
                    <a:pt x="36" y="204"/>
                  </a:lnTo>
                  <a:lnTo>
                    <a:pt x="30" y="210"/>
                  </a:lnTo>
                  <a:lnTo>
                    <a:pt x="36" y="210"/>
                  </a:lnTo>
                  <a:lnTo>
                    <a:pt x="42" y="216"/>
                  </a:lnTo>
                  <a:lnTo>
                    <a:pt x="36" y="222"/>
                  </a:lnTo>
                  <a:lnTo>
                    <a:pt x="24" y="228"/>
                  </a:lnTo>
                  <a:lnTo>
                    <a:pt x="24" y="234"/>
                  </a:lnTo>
                  <a:lnTo>
                    <a:pt x="30" y="240"/>
                  </a:lnTo>
                  <a:lnTo>
                    <a:pt x="36" y="240"/>
                  </a:lnTo>
                  <a:lnTo>
                    <a:pt x="42" y="246"/>
                  </a:lnTo>
                  <a:lnTo>
                    <a:pt x="42" y="264"/>
                  </a:lnTo>
                  <a:lnTo>
                    <a:pt x="48" y="258"/>
                  </a:lnTo>
                  <a:lnTo>
                    <a:pt x="54" y="258"/>
                  </a:lnTo>
                  <a:lnTo>
                    <a:pt x="54" y="270"/>
                  </a:lnTo>
                  <a:lnTo>
                    <a:pt x="48" y="276"/>
                  </a:lnTo>
                  <a:lnTo>
                    <a:pt x="60" y="276"/>
                  </a:lnTo>
                  <a:lnTo>
                    <a:pt x="60" y="282"/>
                  </a:lnTo>
                  <a:lnTo>
                    <a:pt x="54" y="282"/>
                  </a:lnTo>
                  <a:lnTo>
                    <a:pt x="54" y="294"/>
                  </a:lnTo>
                  <a:lnTo>
                    <a:pt x="72" y="294"/>
                  </a:lnTo>
                  <a:lnTo>
                    <a:pt x="78" y="312"/>
                  </a:lnTo>
                  <a:lnTo>
                    <a:pt x="96" y="312"/>
                  </a:lnTo>
                  <a:lnTo>
                    <a:pt x="108" y="318"/>
                  </a:lnTo>
                  <a:lnTo>
                    <a:pt x="114" y="318"/>
                  </a:lnTo>
                  <a:lnTo>
                    <a:pt x="114" y="324"/>
                  </a:lnTo>
                  <a:lnTo>
                    <a:pt x="138" y="324"/>
                  </a:lnTo>
                  <a:lnTo>
                    <a:pt x="144" y="330"/>
                  </a:lnTo>
                  <a:lnTo>
                    <a:pt x="132" y="336"/>
                  </a:lnTo>
                  <a:lnTo>
                    <a:pt x="144" y="342"/>
                  </a:lnTo>
                  <a:lnTo>
                    <a:pt x="144" y="354"/>
                  </a:lnTo>
                  <a:lnTo>
                    <a:pt x="150" y="354"/>
                  </a:lnTo>
                  <a:lnTo>
                    <a:pt x="156" y="360"/>
                  </a:lnTo>
                  <a:lnTo>
                    <a:pt x="174" y="360"/>
                  </a:lnTo>
                  <a:lnTo>
                    <a:pt x="174" y="354"/>
                  </a:lnTo>
                  <a:lnTo>
                    <a:pt x="180" y="354"/>
                  </a:lnTo>
                  <a:lnTo>
                    <a:pt x="192" y="348"/>
                  </a:lnTo>
                  <a:lnTo>
                    <a:pt x="210" y="348"/>
                  </a:lnTo>
                  <a:lnTo>
                    <a:pt x="204" y="354"/>
                  </a:lnTo>
                  <a:lnTo>
                    <a:pt x="222" y="354"/>
                  </a:lnTo>
                  <a:lnTo>
                    <a:pt x="228" y="360"/>
                  </a:lnTo>
                  <a:lnTo>
                    <a:pt x="234" y="372"/>
                  </a:lnTo>
                  <a:lnTo>
                    <a:pt x="240" y="378"/>
                  </a:lnTo>
                  <a:lnTo>
                    <a:pt x="246" y="366"/>
                  </a:lnTo>
                  <a:lnTo>
                    <a:pt x="252" y="372"/>
                  </a:lnTo>
                  <a:lnTo>
                    <a:pt x="252" y="378"/>
                  </a:lnTo>
                  <a:lnTo>
                    <a:pt x="270" y="378"/>
                  </a:lnTo>
                  <a:lnTo>
                    <a:pt x="282" y="384"/>
                  </a:lnTo>
                  <a:lnTo>
                    <a:pt x="282" y="390"/>
                  </a:lnTo>
                  <a:lnTo>
                    <a:pt x="288" y="402"/>
                  </a:lnTo>
                  <a:lnTo>
                    <a:pt x="306" y="420"/>
                  </a:lnTo>
                  <a:lnTo>
                    <a:pt x="318" y="420"/>
                  </a:lnTo>
                  <a:lnTo>
                    <a:pt x="330" y="408"/>
                  </a:lnTo>
                  <a:lnTo>
                    <a:pt x="342" y="408"/>
                  </a:lnTo>
                  <a:lnTo>
                    <a:pt x="354" y="420"/>
                  </a:lnTo>
                  <a:lnTo>
                    <a:pt x="360" y="420"/>
                  </a:lnTo>
                  <a:lnTo>
                    <a:pt x="360" y="426"/>
                  </a:lnTo>
                  <a:lnTo>
                    <a:pt x="366" y="432"/>
                  </a:lnTo>
                  <a:lnTo>
                    <a:pt x="378" y="432"/>
                  </a:lnTo>
                  <a:lnTo>
                    <a:pt x="384" y="426"/>
                  </a:lnTo>
                  <a:lnTo>
                    <a:pt x="384" y="420"/>
                  </a:lnTo>
                  <a:lnTo>
                    <a:pt x="414" y="420"/>
                  </a:lnTo>
                  <a:lnTo>
                    <a:pt x="420" y="426"/>
                  </a:lnTo>
                  <a:lnTo>
                    <a:pt x="426" y="426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59" name="Philippinen" descr="© INSCALE GmbH, 05.05.2010&#10;http://www.presentationload.com/">
              <a:extLst>
                <a:ext uri="{FF2B5EF4-FFF2-40B4-BE49-F238E27FC236}">
                  <a16:creationId xmlns:a16="http://schemas.microsoft.com/office/drawing/2014/main" id="{F46CEACA-3B16-4729-9DAE-BEF5F5059C7C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7436319" y="3652077"/>
              <a:ext cx="283812" cy="478248"/>
            </a:xfrm>
            <a:custGeom>
              <a:avLst/>
              <a:gdLst>
                <a:gd name="T0" fmla="*/ 2147483647 w 714"/>
                <a:gd name="T1" fmla="*/ 2147483647 h 1200"/>
                <a:gd name="T2" fmla="*/ 2147483647 w 714"/>
                <a:gd name="T3" fmla="*/ 2147483647 h 1200"/>
                <a:gd name="T4" fmla="*/ 2147483647 w 714"/>
                <a:gd name="T5" fmla="*/ 2147483647 h 1200"/>
                <a:gd name="T6" fmla="*/ 2147483647 w 714"/>
                <a:gd name="T7" fmla="*/ 2147483647 h 1200"/>
                <a:gd name="T8" fmla="*/ 2147483647 w 714"/>
                <a:gd name="T9" fmla="*/ 2147483647 h 1200"/>
                <a:gd name="T10" fmla="*/ 2147483647 w 714"/>
                <a:gd name="T11" fmla="*/ 2147483647 h 1200"/>
                <a:gd name="T12" fmla="*/ 2147483647 w 714"/>
                <a:gd name="T13" fmla="*/ 2147483647 h 1200"/>
                <a:gd name="T14" fmla="*/ 2147483647 w 714"/>
                <a:gd name="T15" fmla="*/ 2147483647 h 1200"/>
                <a:gd name="T16" fmla="*/ 2147483647 w 714"/>
                <a:gd name="T17" fmla="*/ 2147483647 h 1200"/>
                <a:gd name="T18" fmla="*/ 2147483647 w 714"/>
                <a:gd name="T19" fmla="*/ 2147483647 h 1200"/>
                <a:gd name="T20" fmla="*/ 2147483647 w 714"/>
                <a:gd name="T21" fmla="*/ 2147483647 h 1200"/>
                <a:gd name="T22" fmla="*/ 2147483647 w 714"/>
                <a:gd name="T23" fmla="*/ 2147483647 h 1200"/>
                <a:gd name="T24" fmla="*/ 2147483647 w 714"/>
                <a:gd name="T25" fmla="*/ 2147483647 h 1200"/>
                <a:gd name="T26" fmla="*/ 2147483647 w 714"/>
                <a:gd name="T27" fmla="*/ 2147483647 h 1200"/>
                <a:gd name="T28" fmla="*/ 2147483647 w 714"/>
                <a:gd name="T29" fmla="*/ 2147483647 h 1200"/>
                <a:gd name="T30" fmla="*/ 2147483647 w 714"/>
                <a:gd name="T31" fmla="*/ 2147483647 h 1200"/>
                <a:gd name="T32" fmla="*/ 2147483647 w 714"/>
                <a:gd name="T33" fmla="*/ 2147483647 h 1200"/>
                <a:gd name="T34" fmla="*/ 2147483647 w 714"/>
                <a:gd name="T35" fmla="*/ 2147483647 h 1200"/>
                <a:gd name="T36" fmla="*/ 2147483647 w 714"/>
                <a:gd name="T37" fmla="*/ 2147483647 h 1200"/>
                <a:gd name="T38" fmla="*/ 2147483647 w 714"/>
                <a:gd name="T39" fmla="*/ 2147483647 h 1200"/>
                <a:gd name="T40" fmla="*/ 2147483647 w 714"/>
                <a:gd name="T41" fmla="*/ 2147483647 h 1200"/>
                <a:gd name="T42" fmla="*/ 2147483647 w 714"/>
                <a:gd name="T43" fmla="*/ 2147483647 h 1200"/>
                <a:gd name="T44" fmla="*/ 2147483647 w 714"/>
                <a:gd name="T45" fmla="*/ 2147483647 h 1200"/>
                <a:gd name="T46" fmla="*/ 2147483647 w 714"/>
                <a:gd name="T47" fmla="*/ 2147483647 h 1200"/>
                <a:gd name="T48" fmla="*/ 2147483647 w 714"/>
                <a:gd name="T49" fmla="*/ 2147483647 h 1200"/>
                <a:gd name="T50" fmla="*/ 2147483647 w 714"/>
                <a:gd name="T51" fmla="*/ 2147483647 h 1200"/>
                <a:gd name="T52" fmla="*/ 2147483647 w 714"/>
                <a:gd name="T53" fmla="*/ 2147483647 h 1200"/>
                <a:gd name="T54" fmla="*/ 2147483647 w 714"/>
                <a:gd name="T55" fmla="*/ 2147483647 h 1200"/>
                <a:gd name="T56" fmla="*/ 2147483647 w 714"/>
                <a:gd name="T57" fmla="*/ 2147483647 h 1200"/>
                <a:gd name="T58" fmla="*/ 2147483647 w 714"/>
                <a:gd name="T59" fmla="*/ 2147483647 h 1200"/>
                <a:gd name="T60" fmla="*/ 2147483647 w 714"/>
                <a:gd name="T61" fmla="*/ 2147483647 h 1200"/>
                <a:gd name="T62" fmla="*/ 2147483647 w 714"/>
                <a:gd name="T63" fmla="*/ 2147483647 h 1200"/>
                <a:gd name="T64" fmla="*/ 2147483647 w 714"/>
                <a:gd name="T65" fmla="*/ 2147483647 h 1200"/>
                <a:gd name="T66" fmla="*/ 2147483647 w 714"/>
                <a:gd name="T67" fmla="*/ 2147483647 h 1200"/>
                <a:gd name="T68" fmla="*/ 2147483647 w 714"/>
                <a:gd name="T69" fmla="*/ 2147483647 h 1200"/>
                <a:gd name="T70" fmla="*/ 2147483647 w 714"/>
                <a:gd name="T71" fmla="*/ 2147483647 h 1200"/>
                <a:gd name="T72" fmla="*/ 2147483647 w 714"/>
                <a:gd name="T73" fmla="*/ 2147483647 h 1200"/>
                <a:gd name="T74" fmla="*/ 2147483647 w 714"/>
                <a:gd name="T75" fmla="*/ 2147483647 h 1200"/>
                <a:gd name="T76" fmla="*/ 2147483647 w 714"/>
                <a:gd name="T77" fmla="*/ 2147483647 h 1200"/>
                <a:gd name="T78" fmla="*/ 2147483647 w 714"/>
                <a:gd name="T79" fmla="*/ 0 h 1200"/>
                <a:gd name="T80" fmla="*/ 2147483647 w 714"/>
                <a:gd name="T81" fmla="*/ 2147483647 h 1200"/>
                <a:gd name="T82" fmla="*/ 2147483647 w 714"/>
                <a:gd name="T83" fmla="*/ 2147483647 h 1200"/>
                <a:gd name="T84" fmla="*/ 2147483647 w 714"/>
                <a:gd name="T85" fmla="*/ 2147483647 h 1200"/>
                <a:gd name="T86" fmla="*/ 2147483647 w 714"/>
                <a:gd name="T87" fmla="*/ 2147483647 h 1200"/>
                <a:gd name="T88" fmla="*/ 2147483647 w 714"/>
                <a:gd name="T89" fmla="*/ 2147483647 h 1200"/>
                <a:gd name="T90" fmla="*/ 2147483647 w 714"/>
                <a:gd name="T91" fmla="*/ 2147483647 h 1200"/>
                <a:gd name="T92" fmla="*/ 2147483647 w 714"/>
                <a:gd name="T93" fmla="*/ 2147483647 h 1200"/>
                <a:gd name="T94" fmla="*/ 2147483647 w 714"/>
                <a:gd name="T95" fmla="*/ 2147483647 h 1200"/>
                <a:gd name="T96" fmla="*/ 2147483647 w 714"/>
                <a:gd name="T97" fmla="*/ 2147483647 h 1200"/>
                <a:gd name="T98" fmla="*/ 2147483647 w 714"/>
                <a:gd name="T99" fmla="*/ 2147483647 h 1200"/>
                <a:gd name="T100" fmla="*/ 2147483647 w 714"/>
                <a:gd name="T101" fmla="*/ 2147483647 h 1200"/>
                <a:gd name="T102" fmla="*/ 2147483647 w 714"/>
                <a:gd name="T103" fmla="*/ 2147483647 h 1200"/>
                <a:gd name="T104" fmla="*/ 2147483647 w 714"/>
                <a:gd name="T105" fmla="*/ 2147483647 h 1200"/>
                <a:gd name="T106" fmla="*/ 2147483647 w 714"/>
                <a:gd name="T107" fmla="*/ 2147483647 h 1200"/>
                <a:gd name="T108" fmla="*/ 2147483647 w 714"/>
                <a:gd name="T109" fmla="*/ 2147483647 h 1200"/>
                <a:gd name="T110" fmla="*/ 2147483647 w 714"/>
                <a:gd name="T111" fmla="*/ 2147483647 h 1200"/>
                <a:gd name="T112" fmla="*/ 2147483647 w 714"/>
                <a:gd name="T113" fmla="*/ 2147483647 h 1200"/>
                <a:gd name="T114" fmla="*/ 2147483647 w 714"/>
                <a:gd name="T115" fmla="*/ 2147483647 h 1200"/>
                <a:gd name="T116" fmla="*/ 2147483647 w 714"/>
                <a:gd name="T117" fmla="*/ 2147483647 h 120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714"/>
                <a:gd name="T178" fmla="*/ 0 h 1200"/>
                <a:gd name="T179" fmla="*/ 714 w 714"/>
                <a:gd name="T180" fmla="*/ 1200 h 1200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714" h="1200">
                  <a:moveTo>
                    <a:pt x="702" y="1140"/>
                  </a:moveTo>
                  <a:lnTo>
                    <a:pt x="690" y="1170"/>
                  </a:lnTo>
                  <a:lnTo>
                    <a:pt x="696" y="1200"/>
                  </a:lnTo>
                  <a:lnTo>
                    <a:pt x="714" y="1182"/>
                  </a:lnTo>
                  <a:lnTo>
                    <a:pt x="714" y="1140"/>
                  </a:lnTo>
                  <a:lnTo>
                    <a:pt x="702" y="1140"/>
                  </a:lnTo>
                  <a:close/>
                  <a:moveTo>
                    <a:pt x="582" y="1176"/>
                  </a:moveTo>
                  <a:lnTo>
                    <a:pt x="600" y="1140"/>
                  </a:lnTo>
                  <a:lnTo>
                    <a:pt x="576" y="1134"/>
                  </a:lnTo>
                  <a:lnTo>
                    <a:pt x="582" y="1176"/>
                  </a:lnTo>
                  <a:close/>
                  <a:moveTo>
                    <a:pt x="246" y="1038"/>
                  </a:moveTo>
                  <a:lnTo>
                    <a:pt x="264" y="1050"/>
                  </a:lnTo>
                  <a:lnTo>
                    <a:pt x="282" y="1020"/>
                  </a:lnTo>
                  <a:lnTo>
                    <a:pt x="258" y="1008"/>
                  </a:lnTo>
                  <a:lnTo>
                    <a:pt x="246" y="1038"/>
                  </a:lnTo>
                  <a:close/>
                  <a:moveTo>
                    <a:pt x="504" y="558"/>
                  </a:moveTo>
                  <a:lnTo>
                    <a:pt x="540" y="576"/>
                  </a:lnTo>
                  <a:lnTo>
                    <a:pt x="540" y="582"/>
                  </a:lnTo>
                  <a:lnTo>
                    <a:pt x="534" y="588"/>
                  </a:lnTo>
                  <a:lnTo>
                    <a:pt x="504" y="588"/>
                  </a:lnTo>
                  <a:lnTo>
                    <a:pt x="570" y="642"/>
                  </a:lnTo>
                  <a:lnTo>
                    <a:pt x="570" y="618"/>
                  </a:lnTo>
                  <a:lnTo>
                    <a:pt x="600" y="624"/>
                  </a:lnTo>
                  <a:lnTo>
                    <a:pt x="576" y="588"/>
                  </a:lnTo>
                  <a:lnTo>
                    <a:pt x="576" y="582"/>
                  </a:lnTo>
                  <a:lnTo>
                    <a:pt x="570" y="576"/>
                  </a:lnTo>
                  <a:lnTo>
                    <a:pt x="570" y="558"/>
                  </a:lnTo>
                  <a:lnTo>
                    <a:pt x="564" y="546"/>
                  </a:lnTo>
                  <a:lnTo>
                    <a:pt x="534" y="516"/>
                  </a:lnTo>
                  <a:lnTo>
                    <a:pt x="522" y="510"/>
                  </a:lnTo>
                  <a:lnTo>
                    <a:pt x="504" y="504"/>
                  </a:lnTo>
                  <a:lnTo>
                    <a:pt x="492" y="498"/>
                  </a:lnTo>
                  <a:lnTo>
                    <a:pt x="474" y="498"/>
                  </a:lnTo>
                  <a:lnTo>
                    <a:pt x="468" y="504"/>
                  </a:lnTo>
                  <a:lnTo>
                    <a:pt x="468" y="528"/>
                  </a:lnTo>
                  <a:lnTo>
                    <a:pt x="492" y="552"/>
                  </a:lnTo>
                  <a:lnTo>
                    <a:pt x="504" y="558"/>
                  </a:lnTo>
                  <a:close/>
                  <a:moveTo>
                    <a:pt x="462" y="666"/>
                  </a:moveTo>
                  <a:lnTo>
                    <a:pt x="474" y="750"/>
                  </a:lnTo>
                  <a:lnTo>
                    <a:pt x="486" y="672"/>
                  </a:lnTo>
                  <a:lnTo>
                    <a:pt x="462" y="618"/>
                  </a:lnTo>
                  <a:lnTo>
                    <a:pt x="438" y="618"/>
                  </a:lnTo>
                  <a:lnTo>
                    <a:pt x="462" y="666"/>
                  </a:lnTo>
                  <a:close/>
                  <a:moveTo>
                    <a:pt x="492" y="738"/>
                  </a:moveTo>
                  <a:lnTo>
                    <a:pt x="522" y="738"/>
                  </a:lnTo>
                  <a:lnTo>
                    <a:pt x="528" y="708"/>
                  </a:lnTo>
                  <a:lnTo>
                    <a:pt x="498" y="702"/>
                  </a:lnTo>
                  <a:lnTo>
                    <a:pt x="492" y="738"/>
                  </a:lnTo>
                  <a:close/>
                  <a:moveTo>
                    <a:pt x="570" y="660"/>
                  </a:moveTo>
                  <a:lnTo>
                    <a:pt x="546" y="648"/>
                  </a:lnTo>
                  <a:lnTo>
                    <a:pt x="528" y="630"/>
                  </a:lnTo>
                  <a:lnTo>
                    <a:pt x="528" y="624"/>
                  </a:lnTo>
                  <a:lnTo>
                    <a:pt x="522" y="618"/>
                  </a:lnTo>
                  <a:lnTo>
                    <a:pt x="486" y="618"/>
                  </a:lnTo>
                  <a:lnTo>
                    <a:pt x="492" y="660"/>
                  </a:lnTo>
                  <a:lnTo>
                    <a:pt x="510" y="654"/>
                  </a:lnTo>
                  <a:lnTo>
                    <a:pt x="522" y="678"/>
                  </a:lnTo>
                  <a:lnTo>
                    <a:pt x="570" y="714"/>
                  </a:lnTo>
                  <a:lnTo>
                    <a:pt x="570" y="660"/>
                  </a:lnTo>
                  <a:close/>
                  <a:moveTo>
                    <a:pt x="162" y="600"/>
                  </a:moveTo>
                  <a:lnTo>
                    <a:pt x="144" y="582"/>
                  </a:lnTo>
                  <a:lnTo>
                    <a:pt x="138" y="606"/>
                  </a:lnTo>
                  <a:lnTo>
                    <a:pt x="132" y="618"/>
                  </a:lnTo>
                  <a:lnTo>
                    <a:pt x="126" y="624"/>
                  </a:lnTo>
                  <a:lnTo>
                    <a:pt x="120" y="642"/>
                  </a:lnTo>
                  <a:lnTo>
                    <a:pt x="120" y="654"/>
                  </a:lnTo>
                  <a:lnTo>
                    <a:pt x="126" y="660"/>
                  </a:lnTo>
                  <a:lnTo>
                    <a:pt x="138" y="666"/>
                  </a:lnTo>
                  <a:lnTo>
                    <a:pt x="150" y="678"/>
                  </a:lnTo>
                  <a:lnTo>
                    <a:pt x="144" y="684"/>
                  </a:lnTo>
                  <a:lnTo>
                    <a:pt x="120" y="696"/>
                  </a:lnTo>
                  <a:lnTo>
                    <a:pt x="114" y="702"/>
                  </a:lnTo>
                  <a:lnTo>
                    <a:pt x="102" y="708"/>
                  </a:lnTo>
                  <a:lnTo>
                    <a:pt x="96" y="732"/>
                  </a:lnTo>
                  <a:lnTo>
                    <a:pt x="72" y="750"/>
                  </a:lnTo>
                  <a:lnTo>
                    <a:pt x="72" y="762"/>
                  </a:lnTo>
                  <a:lnTo>
                    <a:pt x="60" y="774"/>
                  </a:lnTo>
                  <a:lnTo>
                    <a:pt x="48" y="780"/>
                  </a:lnTo>
                  <a:lnTo>
                    <a:pt x="42" y="786"/>
                  </a:lnTo>
                  <a:lnTo>
                    <a:pt x="30" y="792"/>
                  </a:lnTo>
                  <a:lnTo>
                    <a:pt x="24" y="798"/>
                  </a:lnTo>
                  <a:lnTo>
                    <a:pt x="18" y="798"/>
                  </a:lnTo>
                  <a:lnTo>
                    <a:pt x="18" y="804"/>
                  </a:lnTo>
                  <a:lnTo>
                    <a:pt x="12" y="810"/>
                  </a:lnTo>
                  <a:lnTo>
                    <a:pt x="0" y="834"/>
                  </a:lnTo>
                  <a:lnTo>
                    <a:pt x="0" y="864"/>
                  </a:lnTo>
                  <a:lnTo>
                    <a:pt x="30" y="834"/>
                  </a:lnTo>
                  <a:lnTo>
                    <a:pt x="30" y="816"/>
                  </a:lnTo>
                  <a:lnTo>
                    <a:pt x="36" y="810"/>
                  </a:lnTo>
                  <a:lnTo>
                    <a:pt x="42" y="810"/>
                  </a:lnTo>
                  <a:lnTo>
                    <a:pt x="78" y="798"/>
                  </a:lnTo>
                  <a:lnTo>
                    <a:pt x="84" y="792"/>
                  </a:lnTo>
                  <a:lnTo>
                    <a:pt x="84" y="762"/>
                  </a:lnTo>
                  <a:lnTo>
                    <a:pt x="90" y="750"/>
                  </a:lnTo>
                  <a:lnTo>
                    <a:pt x="96" y="744"/>
                  </a:lnTo>
                  <a:lnTo>
                    <a:pt x="114" y="738"/>
                  </a:lnTo>
                  <a:lnTo>
                    <a:pt x="126" y="732"/>
                  </a:lnTo>
                  <a:lnTo>
                    <a:pt x="144" y="720"/>
                  </a:lnTo>
                  <a:lnTo>
                    <a:pt x="162" y="714"/>
                  </a:lnTo>
                  <a:lnTo>
                    <a:pt x="168" y="702"/>
                  </a:lnTo>
                  <a:lnTo>
                    <a:pt x="174" y="696"/>
                  </a:lnTo>
                  <a:lnTo>
                    <a:pt x="174" y="684"/>
                  </a:lnTo>
                  <a:lnTo>
                    <a:pt x="156" y="648"/>
                  </a:lnTo>
                  <a:lnTo>
                    <a:pt x="156" y="624"/>
                  </a:lnTo>
                  <a:lnTo>
                    <a:pt x="162" y="612"/>
                  </a:lnTo>
                  <a:lnTo>
                    <a:pt x="162" y="600"/>
                  </a:lnTo>
                  <a:close/>
                  <a:moveTo>
                    <a:pt x="330" y="1026"/>
                  </a:moveTo>
                  <a:lnTo>
                    <a:pt x="372" y="1056"/>
                  </a:lnTo>
                  <a:lnTo>
                    <a:pt x="372" y="1020"/>
                  </a:lnTo>
                  <a:lnTo>
                    <a:pt x="348" y="1002"/>
                  </a:lnTo>
                  <a:lnTo>
                    <a:pt x="330" y="1026"/>
                  </a:lnTo>
                  <a:close/>
                  <a:moveTo>
                    <a:pt x="660" y="840"/>
                  </a:moveTo>
                  <a:lnTo>
                    <a:pt x="660" y="816"/>
                  </a:lnTo>
                  <a:lnTo>
                    <a:pt x="654" y="804"/>
                  </a:lnTo>
                  <a:lnTo>
                    <a:pt x="654" y="792"/>
                  </a:lnTo>
                  <a:lnTo>
                    <a:pt x="642" y="780"/>
                  </a:lnTo>
                  <a:lnTo>
                    <a:pt x="630" y="774"/>
                  </a:lnTo>
                  <a:lnTo>
                    <a:pt x="600" y="744"/>
                  </a:lnTo>
                  <a:lnTo>
                    <a:pt x="588" y="738"/>
                  </a:lnTo>
                  <a:lnTo>
                    <a:pt x="582" y="738"/>
                  </a:lnTo>
                  <a:lnTo>
                    <a:pt x="576" y="744"/>
                  </a:lnTo>
                  <a:lnTo>
                    <a:pt x="582" y="750"/>
                  </a:lnTo>
                  <a:lnTo>
                    <a:pt x="588" y="762"/>
                  </a:lnTo>
                  <a:lnTo>
                    <a:pt x="594" y="768"/>
                  </a:lnTo>
                  <a:lnTo>
                    <a:pt x="606" y="774"/>
                  </a:lnTo>
                  <a:lnTo>
                    <a:pt x="606" y="786"/>
                  </a:lnTo>
                  <a:lnTo>
                    <a:pt x="600" y="786"/>
                  </a:lnTo>
                  <a:lnTo>
                    <a:pt x="588" y="792"/>
                  </a:lnTo>
                  <a:lnTo>
                    <a:pt x="570" y="792"/>
                  </a:lnTo>
                  <a:lnTo>
                    <a:pt x="558" y="798"/>
                  </a:lnTo>
                  <a:lnTo>
                    <a:pt x="546" y="798"/>
                  </a:lnTo>
                  <a:lnTo>
                    <a:pt x="546" y="828"/>
                  </a:lnTo>
                  <a:lnTo>
                    <a:pt x="528" y="828"/>
                  </a:lnTo>
                  <a:lnTo>
                    <a:pt x="522" y="846"/>
                  </a:lnTo>
                  <a:lnTo>
                    <a:pt x="498" y="864"/>
                  </a:lnTo>
                  <a:lnTo>
                    <a:pt x="492" y="864"/>
                  </a:lnTo>
                  <a:lnTo>
                    <a:pt x="486" y="858"/>
                  </a:lnTo>
                  <a:lnTo>
                    <a:pt x="474" y="852"/>
                  </a:lnTo>
                  <a:lnTo>
                    <a:pt x="462" y="852"/>
                  </a:lnTo>
                  <a:lnTo>
                    <a:pt x="450" y="846"/>
                  </a:lnTo>
                  <a:lnTo>
                    <a:pt x="438" y="858"/>
                  </a:lnTo>
                  <a:lnTo>
                    <a:pt x="432" y="870"/>
                  </a:lnTo>
                  <a:lnTo>
                    <a:pt x="420" y="882"/>
                  </a:lnTo>
                  <a:lnTo>
                    <a:pt x="414" y="894"/>
                  </a:lnTo>
                  <a:lnTo>
                    <a:pt x="408" y="900"/>
                  </a:lnTo>
                  <a:lnTo>
                    <a:pt x="408" y="906"/>
                  </a:lnTo>
                  <a:lnTo>
                    <a:pt x="408" y="900"/>
                  </a:lnTo>
                  <a:lnTo>
                    <a:pt x="396" y="888"/>
                  </a:lnTo>
                  <a:lnTo>
                    <a:pt x="384" y="888"/>
                  </a:lnTo>
                  <a:lnTo>
                    <a:pt x="378" y="900"/>
                  </a:lnTo>
                  <a:lnTo>
                    <a:pt x="378" y="912"/>
                  </a:lnTo>
                  <a:lnTo>
                    <a:pt x="372" y="924"/>
                  </a:lnTo>
                  <a:lnTo>
                    <a:pt x="366" y="930"/>
                  </a:lnTo>
                  <a:lnTo>
                    <a:pt x="360" y="942"/>
                  </a:lnTo>
                  <a:lnTo>
                    <a:pt x="384" y="960"/>
                  </a:lnTo>
                  <a:lnTo>
                    <a:pt x="402" y="942"/>
                  </a:lnTo>
                  <a:lnTo>
                    <a:pt x="414" y="966"/>
                  </a:lnTo>
                  <a:lnTo>
                    <a:pt x="420" y="960"/>
                  </a:lnTo>
                  <a:lnTo>
                    <a:pt x="432" y="954"/>
                  </a:lnTo>
                  <a:lnTo>
                    <a:pt x="450" y="936"/>
                  </a:lnTo>
                  <a:lnTo>
                    <a:pt x="462" y="930"/>
                  </a:lnTo>
                  <a:lnTo>
                    <a:pt x="474" y="930"/>
                  </a:lnTo>
                  <a:lnTo>
                    <a:pt x="498" y="954"/>
                  </a:lnTo>
                  <a:lnTo>
                    <a:pt x="510" y="960"/>
                  </a:lnTo>
                  <a:lnTo>
                    <a:pt x="492" y="978"/>
                  </a:lnTo>
                  <a:lnTo>
                    <a:pt x="492" y="990"/>
                  </a:lnTo>
                  <a:lnTo>
                    <a:pt x="510" y="1026"/>
                  </a:lnTo>
                  <a:lnTo>
                    <a:pt x="522" y="1044"/>
                  </a:lnTo>
                  <a:lnTo>
                    <a:pt x="534" y="1056"/>
                  </a:lnTo>
                  <a:lnTo>
                    <a:pt x="546" y="1062"/>
                  </a:lnTo>
                  <a:lnTo>
                    <a:pt x="558" y="1062"/>
                  </a:lnTo>
                  <a:lnTo>
                    <a:pt x="570" y="1068"/>
                  </a:lnTo>
                  <a:lnTo>
                    <a:pt x="582" y="1068"/>
                  </a:lnTo>
                  <a:lnTo>
                    <a:pt x="606" y="1050"/>
                  </a:lnTo>
                  <a:lnTo>
                    <a:pt x="606" y="1074"/>
                  </a:lnTo>
                  <a:lnTo>
                    <a:pt x="630" y="1074"/>
                  </a:lnTo>
                  <a:lnTo>
                    <a:pt x="630" y="1038"/>
                  </a:lnTo>
                  <a:lnTo>
                    <a:pt x="624" y="1032"/>
                  </a:lnTo>
                  <a:lnTo>
                    <a:pt x="606" y="996"/>
                  </a:lnTo>
                  <a:lnTo>
                    <a:pt x="606" y="984"/>
                  </a:lnTo>
                  <a:lnTo>
                    <a:pt x="612" y="972"/>
                  </a:lnTo>
                  <a:lnTo>
                    <a:pt x="624" y="960"/>
                  </a:lnTo>
                  <a:lnTo>
                    <a:pt x="654" y="1014"/>
                  </a:lnTo>
                  <a:lnTo>
                    <a:pt x="654" y="1008"/>
                  </a:lnTo>
                  <a:lnTo>
                    <a:pt x="660" y="1002"/>
                  </a:lnTo>
                  <a:lnTo>
                    <a:pt x="672" y="978"/>
                  </a:lnTo>
                  <a:lnTo>
                    <a:pt x="678" y="960"/>
                  </a:lnTo>
                  <a:lnTo>
                    <a:pt x="678" y="936"/>
                  </a:lnTo>
                  <a:lnTo>
                    <a:pt x="672" y="918"/>
                  </a:lnTo>
                  <a:lnTo>
                    <a:pt x="666" y="912"/>
                  </a:lnTo>
                  <a:lnTo>
                    <a:pt x="660" y="900"/>
                  </a:lnTo>
                  <a:lnTo>
                    <a:pt x="660" y="840"/>
                  </a:lnTo>
                  <a:close/>
                  <a:moveTo>
                    <a:pt x="330" y="384"/>
                  </a:moveTo>
                  <a:lnTo>
                    <a:pt x="348" y="384"/>
                  </a:lnTo>
                  <a:lnTo>
                    <a:pt x="354" y="390"/>
                  </a:lnTo>
                  <a:lnTo>
                    <a:pt x="366" y="396"/>
                  </a:lnTo>
                  <a:lnTo>
                    <a:pt x="366" y="408"/>
                  </a:lnTo>
                  <a:lnTo>
                    <a:pt x="372" y="420"/>
                  </a:lnTo>
                  <a:lnTo>
                    <a:pt x="384" y="438"/>
                  </a:lnTo>
                  <a:lnTo>
                    <a:pt x="396" y="450"/>
                  </a:lnTo>
                  <a:lnTo>
                    <a:pt x="414" y="462"/>
                  </a:lnTo>
                  <a:lnTo>
                    <a:pt x="432" y="462"/>
                  </a:lnTo>
                  <a:lnTo>
                    <a:pt x="444" y="438"/>
                  </a:lnTo>
                  <a:lnTo>
                    <a:pt x="444" y="426"/>
                  </a:lnTo>
                  <a:lnTo>
                    <a:pt x="432" y="402"/>
                  </a:lnTo>
                  <a:lnTo>
                    <a:pt x="420" y="396"/>
                  </a:lnTo>
                  <a:lnTo>
                    <a:pt x="408" y="396"/>
                  </a:lnTo>
                  <a:lnTo>
                    <a:pt x="408" y="390"/>
                  </a:lnTo>
                  <a:lnTo>
                    <a:pt x="414" y="384"/>
                  </a:lnTo>
                  <a:lnTo>
                    <a:pt x="414" y="378"/>
                  </a:lnTo>
                  <a:lnTo>
                    <a:pt x="420" y="372"/>
                  </a:lnTo>
                  <a:lnTo>
                    <a:pt x="408" y="372"/>
                  </a:lnTo>
                  <a:lnTo>
                    <a:pt x="396" y="366"/>
                  </a:lnTo>
                  <a:lnTo>
                    <a:pt x="390" y="360"/>
                  </a:lnTo>
                  <a:lnTo>
                    <a:pt x="372" y="360"/>
                  </a:lnTo>
                  <a:lnTo>
                    <a:pt x="366" y="366"/>
                  </a:lnTo>
                  <a:lnTo>
                    <a:pt x="354" y="372"/>
                  </a:lnTo>
                  <a:lnTo>
                    <a:pt x="342" y="360"/>
                  </a:lnTo>
                  <a:lnTo>
                    <a:pt x="330" y="354"/>
                  </a:lnTo>
                  <a:lnTo>
                    <a:pt x="312" y="354"/>
                  </a:lnTo>
                  <a:lnTo>
                    <a:pt x="300" y="366"/>
                  </a:lnTo>
                  <a:lnTo>
                    <a:pt x="288" y="372"/>
                  </a:lnTo>
                  <a:lnTo>
                    <a:pt x="282" y="372"/>
                  </a:lnTo>
                  <a:lnTo>
                    <a:pt x="264" y="354"/>
                  </a:lnTo>
                  <a:lnTo>
                    <a:pt x="258" y="342"/>
                  </a:lnTo>
                  <a:lnTo>
                    <a:pt x="258" y="252"/>
                  </a:lnTo>
                  <a:lnTo>
                    <a:pt x="270" y="228"/>
                  </a:lnTo>
                  <a:lnTo>
                    <a:pt x="270" y="222"/>
                  </a:lnTo>
                  <a:lnTo>
                    <a:pt x="288" y="204"/>
                  </a:lnTo>
                  <a:lnTo>
                    <a:pt x="288" y="174"/>
                  </a:lnTo>
                  <a:lnTo>
                    <a:pt x="276" y="150"/>
                  </a:lnTo>
                  <a:lnTo>
                    <a:pt x="276" y="126"/>
                  </a:lnTo>
                  <a:lnTo>
                    <a:pt x="282" y="108"/>
                  </a:lnTo>
                  <a:lnTo>
                    <a:pt x="282" y="72"/>
                  </a:lnTo>
                  <a:lnTo>
                    <a:pt x="264" y="54"/>
                  </a:lnTo>
                  <a:lnTo>
                    <a:pt x="264" y="36"/>
                  </a:lnTo>
                  <a:lnTo>
                    <a:pt x="258" y="30"/>
                  </a:lnTo>
                  <a:lnTo>
                    <a:pt x="258" y="6"/>
                  </a:lnTo>
                  <a:lnTo>
                    <a:pt x="252" y="0"/>
                  </a:lnTo>
                  <a:lnTo>
                    <a:pt x="240" y="0"/>
                  </a:lnTo>
                  <a:lnTo>
                    <a:pt x="234" y="6"/>
                  </a:lnTo>
                  <a:lnTo>
                    <a:pt x="234" y="12"/>
                  </a:lnTo>
                  <a:lnTo>
                    <a:pt x="228" y="18"/>
                  </a:lnTo>
                  <a:lnTo>
                    <a:pt x="216" y="24"/>
                  </a:lnTo>
                  <a:lnTo>
                    <a:pt x="204" y="24"/>
                  </a:lnTo>
                  <a:lnTo>
                    <a:pt x="192" y="18"/>
                  </a:lnTo>
                  <a:lnTo>
                    <a:pt x="186" y="12"/>
                  </a:lnTo>
                  <a:lnTo>
                    <a:pt x="174" y="12"/>
                  </a:lnTo>
                  <a:lnTo>
                    <a:pt x="162" y="18"/>
                  </a:lnTo>
                  <a:lnTo>
                    <a:pt x="162" y="36"/>
                  </a:lnTo>
                  <a:lnTo>
                    <a:pt x="156" y="42"/>
                  </a:lnTo>
                  <a:lnTo>
                    <a:pt x="156" y="48"/>
                  </a:lnTo>
                  <a:lnTo>
                    <a:pt x="144" y="72"/>
                  </a:lnTo>
                  <a:lnTo>
                    <a:pt x="132" y="84"/>
                  </a:lnTo>
                  <a:lnTo>
                    <a:pt x="132" y="96"/>
                  </a:lnTo>
                  <a:lnTo>
                    <a:pt x="138" y="102"/>
                  </a:lnTo>
                  <a:lnTo>
                    <a:pt x="144" y="114"/>
                  </a:lnTo>
                  <a:lnTo>
                    <a:pt x="150" y="132"/>
                  </a:lnTo>
                  <a:lnTo>
                    <a:pt x="156" y="138"/>
                  </a:lnTo>
                  <a:lnTo>
                    <a:pt x="156" y="150"/>
                  </a:lnTo>
                  <a:lnTo>
                    <a:pt x="150" y="162"/>
                  </a:lnTo>
                  <a:lnTo>
                    <a:pt x="150" y="168"/>
                  </a:lnTo>
                  <a:lnTo>
                    <a:pt x="144" y="174"/>
                  </a:lnTo>
                  <a:lnTo>
                    <a:pt x="138" y="186"/>
                  </a:lnTo>
                  <a:lnTo>
                    <a:pt x="138" y="198"/>
                  </a:lnTo>
                  <a:lnTo>
                    <a:pt x="150" y="210"/>
                  </a:lnTo>
                  <a:lnTo>
                    <a:pt x="150" y="216"/>
                  </a:lnTo>
                  <a:lnTo>
                    <a:pt x="144" y="222"/>
                  </a:lnTo>
                  <a:lnTo>
                    <a:pt x="138" y="222"/>
                  </a:lnTo>
                  <a:lnTo>
                    <a:pt x="126" y="228"/>
                  </a:lnTo>
                  <a:lnTo>
                    <a:pt x="120" y="228"/>
                  </a:lnTo>
                  <a:lnTo>
                    <a:pt x="120" y="210"/>
                  </a:lnTo>
                  <a:lnTo>
                    <a:pt x="114" y="204"/>
                  </a:lnTo>
                  <a:lnTo>
                    <a:pt x="114" y="252"/>
                  </a:lnTo>
                  <a:lnTo>
                    <a:pt x="150" y="306"/>
                  </a:lnTo>
                  <a:lnTo>
                    <a:pt x="174" y="330"/>
                  </a:lnTo>
                  <a:lnTo>
                    <a:pt x="186" y="348"/>
                  </a:lnTo>
                  <a:lnTo>
                    <a:pt x="204" y="384"/>
                  </a:lnTo>
                  <a:lnTo>
                    <a:pt x="216" y="402"/>
                  </a:lnTo>
                  <a:lnTo>
                    <a:pt x="228" y="408"/>
                  </a:lnTo>
                  <a:lnTo>
                    <a:pt x="252" y="408"/>
                  </a:lnTo>
                  <a:lnTo>
                    <a:pt x="258" y="396"/>
                  </a:lnTo>
                  <a:lnTo>
                    <a:pt x="270" y="390"/>
                  </a:lnTo>
                  <a:lnTo>
                    <a:pt x="276" y="384"/>
                  </a:lnTo>
                  <a:lnTo>
                    <a:pt x="288" y="384"/>
                  </a:lnTo>
                  <a:lnTo>
                    <a:pt x="294" y="396"/>
                  </a:lnTo>
                  <a:lnTo>
                    <a:pt x="306" y="402"/>
                  </a:lnTo>
                  <a:lnTo>
                    <a:pt x="324" y="420"/>
                  </a:lnTo>
                  <a:lnTo>
                    <a:pt x="342" y="420"/>
                  </a:lnTo>
                  <a:lnTo>
                    <a:pt x="342" y="402"/>
                  </a:lnTo>
                  <a:lnTo>
                    <a:pt x="336" y="396"/>
                  </a:lnTo>
                  <a:lnTo>
                    <a:pt x="330" y="384"/>
                  </a:lnTo>
                  <a:close/>
                  <a:moveTo>
                    <a:pt x="258" y="432"/>
                  </a:moveTo>
                  <a:lnTo>
                    <a:pt x="246" y="426"/>
                  </a:lnTo>
                  <a:lnTo>
                    <a:pt x="204" y="426"/>
                  </a:lnTo>
                  <a:lnTo>
                    <a:pt x="234" y="468"/>
                  </a:lnTo>
                  <a:lnTo>
                    <a:pt x="258" y="534"/>
                  </a:lnTo>
                  <a:lnTo>
                    <a:pt x="270" y="528"/>
                  </a:lnTo>
                  <a:lnTo>
                    <a:pt x="276" y="516"/>
                  </a:lnTo>
                  <a:lnTo>
                    <a:pt x="282" y="510"/>
                  </a:lnTo>
                  <a:lnTo>
                    <a:pt x="282" y="486"/>
                  </a:lnTo>
                  <a:lnTo>
                    <a:pt x="276" y="480"/>
                  </a:lnTo>
                  <a:lnTo>
                    <a:pt x="270" y="468"/>
                  </a:lnTo>
                  <a:lnTo>
                    <a:pt x="270" y="450"/>
                  </a:lnTo>
                  <a:lnTo>
                    <a:pt x="264" y="438"/>
                  </a:lnTo>
                  <a:lnTo>
                    <a:pt x="258" y="432"/>
                  </a:lnTo>
                  <a:close/>
                  <a:moveTo>
                    <a:pt x="330" y="648"/>
                  </a:moveTo>
                  <a:lnTo>
                    <a:pt x="336" y="660"/>
                  </a:lnTo>
                  <a:lnTo>
                    <a:pt x="354" y="678"/>
                  </a:lnTo>
                  <a:lnTo>
                    <a:pt x="360" y="672"/>
                  </a:lnTo>
                  <a:lnTo>
                    <a:pt x="372" y="666"/>
                  </a:lnTo>
                  <a:lnTo>
                    <a:pt x="378" y="660"/>
                  </a:lnTo>
                  <a:lnTo>
                    <a:pt x="384" y="660"/>
                  </a:lnTo>
                  <a:lnTo>
                    <a:pt x="390" y="666"/>
                  </a:lnTo>
                  <a:lnTo>
                    <a:pt x="390" y="696"/>
                  </a:lnTo>
                  <a:lnTo>
                    <a:pt x="402" y="708"/>
                  </a:lnTo>
                  <a:lnTo>
                    <a:pt x="396" y="720"/>
                  </a:lnTo>
                  <a:lnTo>
                    <a:pt x="390" y="726"/>
                  </a:lnTo>
                  <a:lnTo>
                    <a:pt x="372" y="762"/>
                  </a:lnTo>
                  <a:lnTo>
                    <a:pt x="372" y="786"/>
                  </a:lnTo>
                  <a:lnTo>
                    <a:pt x="378" y="792"/>
                  </a:lnTo>
                  <a:lnTo>
                    <a:pt x="384" y="804"/>
                  </a:lnTo>
                  <a:lnTo>
                    <a:pt x="396" y="804"/>
                  </a:lnTo>
                  <a:lnTo>
                    <a:pt x="408" y="798"/>
                  </a:lnTo>
                  <a:lnTo>
                    <a:pt x="420" y="798"/>
                  </a:lnTo>
                  <a:lnTo>
                    <a:pt x="432" y="792"/>
                  </a:lnTo>
                  <a:lnTo>
                    <a:pt x="438" y="786"/>
                  </a:lnTo>
                  <a:lnTo>
                    <a:pt x="438" y="768"/>
                  </a:lnTo>
                  <a:lnTo>
                    <a:pt x="432" y="756"/>
                  </a:lnTo>
                  <a:lnTo>
                    <a:pt x="426" y="738"/>
                  </a:lnTo>
                  <a:lnTo>
                    <a:pt x="426" y="726"/>
                  </a:lnTo>
                  <a:lnTo>
                    <a:pt x="432" y="714"/>
                  </a:lnTo>
                  <a:lnTo>
                    <a:pt x="444" y="678"/>
                  </a:lnTo>
                  <a:lnTo>
                    <a:pt x="444" y="660"/>
                  </a:lnTo>
                  <a:lnTo>
                    <a:pt x="438" y="648"/>
                  </a:lnTo>
                  <a:lnTo>
                    <a:pt x="432" y="642"/>
                  </a:lnTo>
                  <a:lnTo>
                    <a:pt x="426" y="642"/>
                  </a:lnTo>
                  <a:lnTo>
                    <a:pt x="414" y="654"/>
                  </a:lnTo>
                  <a:lnTo>
                    <a:pt x="402" y="660"/>
                  </a:lnTo>
                  <a:lnTo>
                    <a:pt x="396" y="660"/>
                  </a:lnTo>
                  <a:lnTo>
                    <a:pt x="396" y="648"/>
                  </a:lnTo>
                  <a:lnTo>
                    <a:pt x="408" y="624"/>
                  </a:lnTo>
                  <a:lnTo>
                    <a:pt x="408" y="612"/>
                  </a:lnTo>
                  <a:lnTo>
                    <a:pt x="414" y="600"/>
                  </a:lnTo>
                  <a:lnTo>
                    <a:pt x="414" y="594"/>
                  </a:lnTo>
                  <a:lnTo>
                    <a:pt x="408" y="588"/>
                  </a:lnTo>
                  <a:lnTo>
                    <a:pt x="372" y="570"/>
                  </a:lnTo>
                  <a:lnTo>
                    <a:pt x="366" y="564"/>
                  </a:lnTo>
                  <a:lnTo>
                    <a:pt x="330" y="564"/>
                  </a:lnTo>
                  <a:lnTo>
                    <a:pt x="324" y="570"/>
                  </a:lnTo>
                  <a:lnTo>
                    <a:pt x="324" y="576"/>
                  </a:lnTo>
                  <a:lnTo>
                    <a:pt x="330" y="582"/>
                  </a:lnTo>
                  <a:lnTo>
                    <a:pt x="336" y="582"/>
                  </a:lnTo>
                  <a:lnTo>
                    <a:pt x="342" y="594"/>
                  </a:lnTo>
                  <a:lnTo>
                    <a:pt x="342" y="600"/>
                  </a:lnTo>
                  <a:lnTo>
                    <a:pt x="336" y="606"/>
                  </a:lnTo>
                  <a:lnTo>
                    <a:pt x="336" y="618"/>
                  </a:lnTo>
                  <a:lnTo>
                    <a:pt x="330" y="630"/>
                  </a:lnTo>
                  <a:lnTo>
                    <a:pt x="330" y="648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60" name="Peru" descr="© INSCALE GmbH, 05.05.2010&#10;http://www.presentationload.com/">
              <a:extLst>
                <a:ext uri="{FF2B5EF4-FFF2-40B4-BE49-F238E27FC236}">
                  <a16:creationId xmlns:a16="http://schemas.microsoft.com/office/drawing/2014/main" id="{6B9C1C53-D36E-4D91-95AF-077EDDD569C1}"/>
                </a:ext>
              </a:extLst>
            </p:cNvPr>
            <p:cNvSpPr>
              <a:spLocks/>
            </p:cNvSpPr>
            <p:nvPr/>
          </p:nvSpPr>
          <p:spPr bwMode="gray">
            <a:xfrm>
              <a:off x="1829069" y="4251062"/>
              <a:ext cx="373189" cy="592713"/>
            </a:xfrm>
            <a:custGeom>
              <a:avLst/>
              <a:gdLst>
                <a:gd name="T0" fmla="*/ 2147483647 w 942"/>
                <a:gd name="T1" fmla="*/ 2147483647 h 1488"/>
                <a:gd name="T2" fmla="*/ 2147483647 w 942"/>
                <a:gd name="T3" fmla="*/ 2147483647 h 1488"/>
                <a:gd name="T4" fmla="*/ 2147483647 w 942"/>
                <a:gd name="T5" fmla="*/ 2147483647 h 1488"/>
                <a:gd name="T6" fmla="*/ 2147483647 w 942"/>
                <a:gd name="T7" fmla="*/ 2147483647 h 1488"/>
                <a:gd name="T8" fmla="*/ 2147483647 w 942"/>
                <a:gd name="T9" fmla="*/ 2147483647 h 1488"/>
                <a:gd name="T10" fmla="*/ 2147483647 w 942"/>
                <a:gd name="T11" fmla="*/ 2147483647 h 1488"/>
                <a:gd name="T12" fmla="*/ 2147483647 w 942"/>
                <a:gd name="T13" fmla="*/ 2147483647 h 1488"/>
                <a:gd name="T14" fmla="*/ 2147483647 w 942"/>
                <a:gd name="T15" fmla="*/ 2147483647 h 1488"/>
                <a:gd name="T16" fmla="*/ 2147483647 w 942"/>
                <a:gd name="T17" fmla="*/ 2147483647 h 1488"/>
                <a:gd name="T18" fmla="*/ 2147483647 w 942"/>
                <a:gd name="T19" fmla="*/ 2147483647 h 1488"/>
                <a:gd name="T20" fmla="*/ 2147483647 w 942"/>
                <a:gd name="T21" fmla="*/ 2147483647 h 1488"/>
                <a:gd name="T22" fmla="*/ 2147483647 w 942"/>
                <a:gd name="T23" fmla="*/ 2147483647 h 1488"/>
                <a:gd name="T24" fmla="*/ 2147483647 w 942"/>
                <a:gd name="T25" fmla="*/ 2147483647 h 1488"/>
                <a:gd name="T26" fmla="*/ 2147483647 w 942"/>
                <a:gd name="T27" fmla="*/ 2147483647 h 1488"/>
                <a:gd name="T28" fmla="*/ 2147483647 w 942"/>
                <a:gd name="T29" fmla="*/ 2147483647 h 1488"/>
                <a:gd name="T30" fmla="*/ 2147483647 w 942"/>
                <a:gd name="T31" fmla="*/ 2147483647 h 1488"/>
                <a:gd name="T32" fmla="*/ 2147483647 w 942"/>
                <a:gd name="T33" fmla="*/ 2147483647 h 1488"/>
                <a:gd name="T34" fmla="*/ 2147483647 w 942"/>
                <a:gd name="T35" fmla="*/ 2147483647 h 1488"/>
                <a:gd name="T36" fmla="*/ 2147483647 w 942"/>
                <a:gd name="T37" fmla="*/ 2147483647 h 1488"/>
                <a:gd name="T38" fmla="*/ 2147483647 w 942"/>
                <a:gd name="T39" fmla="*/ 2147483647 h 1488"/>
                <a:gd name="T40" fmla="*/ 2147483647 w 942"/>
                <a:gd name="T41" fmla="*/ 2147483647 h 1488"/>
                <a:gd name="T42" fmla="*/ 2147483647 w 942"/>
                <a:gd name="T43" fmla="*/ 2147483647 h 1488"/>
                <a:gd name="T44" fmla="*/ 2147483647 w 942"/>
                <a:gd name="T45" fmla="*/ 2147483647 h 1488"/>
                <a:gd name="T46" fmla="*/ 2147483647 w 942"/>
                <a:gd name="T47" fmla="*/ 2147483647 h 1488"/>
                <a:gd name="T48" fmla="*/ 2147483647 w 942"/>
                <a:gd name="T49" fmla="*/ 2147483647 h 1488"/>
                <a:gd name="T50" fmla="*/ 2147483647 w 942"/>
                <a:gd name="T51" fmla="*/ 2147483647 h 1488"/>
                <a:gd name="T52" fmla="*/ 2147483647 w 942"/>
                <a:gd name="T53" fmla="*/ 2147483647 h 1488"/>
                <a:gd name="T54" fmla="*/ 2147483647 w 942"/>
                <a:gd name="T55" fmla="*/ 2147483647 h 1488"/>
                <a:gd name="T56" fmla="*/ 2147483647 w 942"/>
                <a:gd name="T57" fmla="*/ 2147483647 h 1488"/>
                <a:gd name="T58" fmla="*/ 2147483647 w 942"/>
                <a:gd name="T59" fmla="*/ 2147483647 h 1488"/>
                <a:gd name="T60" fmla="*/ 2147483647 w 942"/>
                <a:gd name="T61" fmla="*/ 2147483647 h 1488"/>
                <a:gd name="T62" fmla="*/ 2147483647 w 942"/>
                <a:gd name="T63" fmla="*/ 0 h 1488"/>
                <a:gd name="T64" fmla="*/ 2147483647 w 942"/>
                <a:gd name="T65" fmla="*/ 2147483647 h 1488"/>
                <a:gd name="T66" fmla="*/ 2147483647 w 942"/>
                <a:gd name="T67" fmla="*/ 2147483647 h 1488"/>
                <a:gd name="T68" fmla="*/ 2147483647 w 942"/>
                <a:gd name="T69" fmla="*/ 2147483647 h 1488"/>
                <a:gd name="T70" fmla="*/ 2147483647 w 942"/>
                <a:gd name="T71" fmla="*/ 2147483647 h 1488"/>
                <a:gd name="T72" fmla="*/ 2147483647 w 942"/>
                <a:gd name="T73" fmla="*/ 2147483647 h 1488"/>
                <a:gd name="T74" fmla="*/ 2147483647 w 942"/>
                <a:gd name="T75" fmla="*/ 2147483647 h 1488"/>
                <a:gd name="T76" fmla="*/ 2147483647 w 942"/>
                <a:gd name="T77" fmla="*/ 2147483647 h 1488"/>
                <a:gd name="T78" fmla="*/ 2147483647 w 942"/>
                <a:gd name="T79" fmla="*/ 2147483647 h 1488"/>
                <a:gd name="T80" fmla="*/ 2147483647 w 942"/>
                <a:gd name="T81" fmla="*/ 2147483647 h 1488"/>
                <a:gd name="T82" fmla="*/ 2147483647 w 942"/>
                <a:gd name="T83" fmla="*/ 2147483647 h 1488"/>
                <a:gd name="T84" fmla="*/ 0 w 942"/>
                <a:gd name="T85" fmla="*/ 2147483647 h 1488"/>
                <a:gd name="T86" fmla="*/ 2147483647 w 942"/>
                <a:gd name="T87" fmla="*/ 2147483647 h 1488"/>
                <a:gd name="T88" fmla="*/ 2147483647 w 942"/>
                <a:gd name="T89" fmla="*/ 2147483647 h 1488"/>
                <a:gd name="T90" fmla="*/ 2147483647 w 942"/>
                <a:gd name="T91" fmla="*/ 2147483647 h 1488"/>
                <a:gd name="T92" fmla="*/ 2147483647 w 942"/>
                <a:gd name="T93" fmla="*/ 2147483647 h 1488"/>
                <a:gd name="T94" fmla="*/ 2147483647 w 942"/>
                <a:gd name="T95" fmla="*/ 2147483647 h 1488"/>
                <a:gd name="T96" fmla="*/ 2147483647 w 942"/>
                <a:gd name="T97" fmla="*/ 2147483647 h 1488"/>
                <a:gd name="T98" fmla="*/ 2147483647 w 942"/>
                <a:gd name="T99" fmla="*/ 2147483647 h 1488"/>
                <a:gd name="T100" fmla="*/ 2147483647 w 942"/>
                <a:gd name="T101" fmla="*/ 2147483647 h 1488"/>
                <a:gd name="T102" fmla="*/ 2147483647 w 942"/>
                <a:gd name="T103" fmla="*/ 2147483647 h 1488"/>
                <a:gd name="T104" fmla="*/ 2147483647 w 942"/>
                <a:gd name="T105" fmla="*/ 2147483647 h 1488"/>
                <a:gd name="T106" fmla="*/ 2147483647 w 942"/>
                <a:gd name="T107" fmla="*/ 2147483647 h 1488"/>
                <a:gd name="T108" fmla="*/ 2147483647 w 942"/>
                <a:gd name="T109" fmla="*/ 2147483647 h 1488"/>
                <a:gd name="T110" fmla="*/ 2147483647 w 942"/>
                <a:gd name="T111" fmla="*/ 2147483647 h 1488"/>
                <a:gd name="T112" fmla="*/ 2147483647 w 942"/>
                <a:gd name="T113" fmla="*/ 2147483647 h 1488"/>
                <a:gd name="T114" fmla="*/ 2147483647 w 942"/>
                <a:gd name="T115" fmla="*/ 2147483647 h 1488"/>
                <a:gd name="T116" fmla="*/ 2147483647 w 942"/>
                <a:gd name="T117" fmla="*/ 2147483647 h 1488"/>
                <a:gd name="T118" fmla="*/ 2147483647 w 942"/>
                <a:gd name="T119" fmla="*/ 2147483647 h 1488"/>
                <a:gd name="T120" fmla="*/ 2147483647 w 942"/>
                <a:gd name="T121" fmla="*/ 2147483647 h 148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942"/>
                <a:gd name="T184" fmla="*/ 0 h 1488"/>
                <a:gd name="T185" fmla="*/ 942 w 942"/>
                <a:gd name="T186" fmla="*/ 1488 h 1488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942" h="1488">
                  <a:moveTo>
                    <a:pt x="930" y="1320"/>
                  </a:moveTo>
                  <a:lnTo>
                    <a:pt x="924" y="1314"/>
                  </a:lnTo>
                  <a:lnTo>
                    <a:pt x="912" y="1308"/>
                  </a:lnTo>
                  <a:lnTo>
                    <a:pt x="888" y="1284"/>
                  </a:lnTo>
                  <a:lnTo>
                    <a:pt x="864" y="1284"/>
                  </a:lnTo>
                  <a:lnTo>
                    <a:pt x="858" y="1278"/>
                  </a:lnTo>
                  <a:lnTo>
                    <a:pt x="870" y="1260"/>
                  </a:lnTo>
                  <a:lnTo>
                    <a:pt x="870" y="1230"/>
                  </a:lnTo>
                  <a:lnTo>
                    <a:pt x="882" y="1230"/>
                  </a:lnTo>
                  <a:lnTo>
                    <a:pt x="906" y="1254"/>
                  </a:lnTo>
                  <a:lnTo>
                    <a:pt x="918" y="1236"/>
                  </a:lnTo>
                  <a:lnTo>
                    <a:pt x="918" y="1230"/>
                  </a:lnTo>
                  <a:lnTo>
                    <a:pt x="912" y="1224"/>
                  </a:lnTo>
                  <a:lnTo>
                    <a:pt x="906" y="1212"/>
                  </a:lnTo>
                  <a:lnTo>
                    <a:pt x="900" y="1194"/>
                  </a:lnTo>
                  <a:lnTo>
                    <a:pt x="912" y="1170"/>
                  </a:lnTo>
                  <a:lnTo>
                    <a:pt x="924" y="1158"/>
                  </a:lnTo>
                  <a:lnTo>
                    <a:pt x="930" y="1146"/>
                  </a:lnTo>
                  <a:lnTo>
                    <a:pt x="930" y="1140"/>
                  </a:lnTo>
                  <a:lnTo>
                    <a:pt x="924" y="1128"/>
                  </a:lnTo>
                  <a:lnTo>
                    <a:pt x="912" y="1116"/>
                  </a:lnTo>
                  <a:lnTo>
                    <a:pt x="906" y="1116"/>
                  </a:lnTo>
                  <a:lnTo>
                    <a:pt x="924" y="1086"/>
                  </a:lnTo>
                  <a:lnTo>
                    <a:pt x="912" y="1038"/>
                  </a:lnTo>
                  <a:lnTo>
                    <a:pt x="918" y="1032"/>
                  </a:lnTo>
                  <a:lnTo>
                    <a:pt x="924" y="1020"/>
                  </a:lnTo>
                  <a:lnTo>
                    <a:pt x="930" y="1014"/>
                  </a:lnTo>
                  <a:lnTo>
                    <a:pt x="930" y="1002"/>
                  </a:lnTo>
                  <a:lnTo>
                    <a:pt x="918" y="978"/>
                  </a:lnTo>
                  <a:lnTo>
                    <a:pt x="906" y="960"/>
                  </a:lnTo>
                  <a:lnTo>
                    <a:pt x="894" y="948"/>
                  </a:lnTo>
                  <a:lnTo>
                    <a:pt x="882" y="930"/>
                  </a:lnTo>
                  <a:lnTo>
                    <a:pt x="870" y="918"/>
                  </a:lnTo>
                  <a:lnTo>
                    <a:pt x="864" y="900"/>
                  </a:lnTo>
                  <a:lnTo>
                    <a:pt x="864" y="882"/>
                  </a:lnTo>
                  <a:lnTo>
                    <a:pt x="828" y="882"/>
                  </a:lnTo>
                  <a:lnTo>
                    <a:pt x="822" y="888"/>
                  </a:lnTo>
                  <a:lnTo>
                    <a:pt x="816" y="888"/>
                  </a:lnTo>
                  <a:lnTo>
                    <a:pt x="816" y="894"/>
                  </a:lnTo>
                  <a:lnTo>
                    <a:pt x="804" y="894"/>
                  </a:lnTo>
                  <a:lnTo>
                    <a:pt x="798" y="888"/>
                  </a:lnTo>
                  <a:lnTo>
                    <a:pt x="798" y="882"/>
                  </a:lnTo>
                  <a:lnTo>
                    <a:pt x="786" y="888"/>
                  </a:lnTo>
                  <a:lnTo>
                    <a:pt x="786" y="858"/>
                  </a:lnTo>
                  <a:lnTo>
                    <a:pt x="780" y="840"/>
                  </a:lnTo>
                  <a:lnTo>
                    <a:pt x="780" y="828"/>
                  </a:lnTo>
                  <a:lnTo>
                    <a:pt x="786" y="816"/>
                  </a:lnTo>
                  <a:lnTo>
                    <a:pt x="786" y="804"/>
                  </a:lnTo>
                  <a:lnTo>
                    <a:pt x="792" y="798"/>
                  </a:lnTo>
                  <a:lnTo>
                    <a:pt x="792" y="780"/>
                  </a:lnTo>
                  <a:lnTo>
                    <a:pt x="786" y="768"/>
                  </a:lnTo>
                  <a:lnTo>
                    <a:pt x="786" y="756"/>
                  </a:lnTo>
                  <a:lnTo>
                    <a:pt x="732" y="804"/>
                  </a:lnTo>
                  <a:lnTo>
                    <a:pt x="672" y="810"/>
                  </a:lnTo>
                  <a:lnTo>
                    <a:pt x="672" y="804"/>
                  </a:lnTo>
                  <a:lnTo>
                    <a:pt x="666" y="798"/>
                  </a:lnTo>
                  <a:lnTo>
                    <a:pt x="660" y="786"/>
                  </a:lnTo>
                  <a:lnTo>
                    <a:pt x="660" y="774"/>
                  </a:lnTo>
                  <a:lnTo>
                    <a:pt x="654" y="768"/>
                  </a:lnTo>
                  <a:lnTo>
                    <a:pt x="648" y="768"/>
                  </a:lnTo>
                  <a:lnTo>
                    <a:pt x="636" y="762"/>
                  </a:lnTo>
                  <a:lnTo>
                    <a:pt x="594" y="762"/>
                  </a:lnTo>
                  <a:lnTo>
                    <a:pt x="600" y="756"/>
                  </a:lnTo>
                  <a:lnTo>
                    <a:pt x="612" y="750"/>
                  </a:lnTo>
                  <a:lnTo>
                    <a:pt x="618" y="738"/>
                  </a:lnTo>
                  <a:lnTo>
                    <a:pt x="624" y="732"/>
                  </a:lnTo>
                  <a:lnTo>
                    <a:pt x="600" y="708"/>
                  </a:lnTo>
                  <a:lnTo>
                    <a:pt x="588" y="702"/>
                  </a:lnTo>
                  <a:lnTo>
                    <a:pt x="576" y="690"/>
                  </a:lnTo>
                  <a:lnTo>
                    <a:pt x="564" y="666"/>
                  </a:lnTo>
                  <a:lnTo>
                    <a:pt x="558" y="660"/>
                  </a:lnTo>
                  <a:lnTo>
                    <a:pt x="558" y="654"/>
                  </a:lnTo>
                  <a:lnTo>
                    <a:pt x="552" y="630"/>
                  </a:lnTo>
                  <a:lnTo>
                    <a:pt x="540" y="624"/>
                  </a:lnTo>
                  <a:lnTo>
                    <a:pt x="534" y="618"/>
                  </a:lnTo>
                  <a:lnTo>
                    <a:pt x="534" y="606"/>
                  </a:lnTo>
                  <a:lnTo>
                    <a:pt x="540" y="600"/>
                  </a:lnTo>
                  <a:lnTo>
                    <a:pt x="552" y="594"/>
                  </a:lnTo>
                  <a:lnTo>
                    <a:pt x="546" y="588"/>
                  </a:lnTo>
                  <a:lnTo>
                    <a:pt x="546" y="564"/>
                  </a:lnTo>
                  <a:lnTo>
                    <a:pt x="552" y="552"/>
                  </a:lnTo>
                  <a:lnTo>
                    <a:pt x="582" y="522"/>
                  </a:lnTo>
                  <a:lnTo>
                    <a:pt x="588" y="528"/>
                  </a:lnTo>
                  <a:lnTo>
                    <a:pt x="594" y="528"/>
                  </a:lnTo>
                  <a:lnTo>
                    <a:pt x="588" y="522"/>
                  </a:lnTo>
                  <a:lnTo>
                    <a:pt x="588" y="504"/>
                  </a:lnTo>
                  <a:lnTo>
                    <a:pt x="582" y="498"/>
                  </a:lnTo>
                  <a:lnTo>
                    <a:pt x="582" y="486"/>
                  </a:lnTo>
                  <a:lnTo>
                    <a:pt x="600" y="468"/>
                  </a:lnTo>
                  <a:lnTo>
                    <a:pt x="600" y="414"/>
                  </a:lnTo>
                  <a:lnTo>
                    <a:pt x="624" y="414"/>
                  </a:lnTo>
                  <a:lnTo>
                    <a:pt x="624" y="408"/>
                  </a:lnTo>
                  <a:lnTo>
                    <a:pt x="630" y="402"/>
                  </a:lnTo>
                  <a:lnTo>
                    <a:pt x="630" y="396"/>
                  </a:lnTo>
                  <a:lnTo>
                    <a:pt x="642" y="384"/>
                  </a:lnTo>
                  <a:lnTo>
                    <a:pt x="654" y="378"/>
                  </a:lnTo>
                  <a:lnTo>
                    <a:pt x="660" y="372"/>
                  </a:lnTo>
                  <a:lnTo>
                    <a:pt x="672" y="366"/>
                  </a:lnTo>
                  <a:lnTo>
                    <a:pt x="702" y="366"/>
                  </a:lnTo>
                  <a:lnTo>
                    <a:pt x="708" y="354"/>
                  </a:lnTo>
                  <a:lnTo>
                    <a:pt x="738" y="360"/>
                  </a:lnTo>
                  <a:lnTo>
                    <a:pt x="744" y="354"/>
                  </a:lnTo>
                  <a:lnTo>
                    <a:pt x="750" y="342"/>
                  </a:lnTo>
                  <a:lnTo>
                    <a:pt x="756" y="336"/>
                  </a:lnTo>
                  <a:lnTo>
                    <a:pt x="774" y="336"/>
                  </a:lnTo>
                  <a:lnTo>
                    <a:pt x="786" y="348"/>
                  </a:lnTo>
                  <a:lnTo>
                    <a:pt x="786" y="354"/>
                  </a:lnTo>
                  <a:lnTo>
                    <a:pt x="804" y="354"/>
                  </a:lnTo>
                  <a:lnTo>
                    <a:pt x="816" y="342"/>
                  </a:lnTo>
                  <a:lnTo>
                    <a:pt x="798" y="330"/>
                  </a:lnTo>
                  <a:lnTo>
                    <a:pt x="786" y="312"/>
                  </a:lnTo>
                  <a:lnTo>
                    <a:pt x="768" y="312"/>
                  </a:lnTo>
                  <a:lnTo>
                    <a:pt x="762" y="306"/>
                  </a:lnTo>
                  <a:lnTo>
                    <a:pt x="762" y="288"/>
                  </a:lnTo>
                  <a:lnTo>
                    <a:pt x="774" y="264"/>
                  </a:lnTo>
                  <a:lnTo>
                    <a:pt x="774" y="258"/>
                  </a:lnTo>
                  <a:lnTo>
                    <a:pt x="780" y="252"/>
                  </a:lnTo>
                  <a:lnTo>
                    <a:pt x="786" y="252"/>
                  </a:lnTo>
                  <a:lnTo>
                    <a:pt x="792" y="246"/>
                  </a:lnTo>
                  <a:lnTo>
                    <a:pt x="798" y="234"/>
                  </a:lnTo>
                  <a:lnTo>
                    <a:pt x="798" y="216"/>
                  </a:lnTo>
                  <a:lnTo>
                    <a:pt x="792" y="210"/>
                  </a:lnTo>
                  <a:lnTo>
                    <a:pt x="780" y="204"/>
                  </a:lnTo>
                  <a:lnTo>
                    <a:pt x="756" y="204"/>
                  </a:lnTo>
                  <a:lnTo>
                    <a:pt x="750" y="198"/>
                  </a:lnTo>
                  <a:lnTo>
                    <a:pt x="744" y="186"/>
                  </a:lnTo>
                  <a:lnTo>
                    <a:pt x="744" y="180"/>
                  </a:lnTo>
                  <a:lnTo>
                    <a:pt x="732" y="180"/>
                  </a:lnTo>
                  <a:lnTo>
                    <a:pt x="726" y="186"/>
                  </a:lnTo>
                  <a:lnTo>
                    <a:pt x="714" y="192"/>
                  </a:lnTo>
                  <a:lnTo>
                    <a:pt x="702" y="192"/>
                  </a:lnTo>
                  <a:lnTo>
                    <a:pt x="696" y="186"/>
                  </a:lnTo>
                  <a:lnTo>
                    <a:pt x="690" y="186"/>
                  </a:lnTo>
                  <a:lnTo>
                    <a:pt x="684" y="180"/>
                  </a:lnTo>
                  <a:lnTo>
                    <a:pt x="660" y="180"/>
                  </a:lnTo>
                  <a:lnTo>
                    <a:pt x="648" y="192"/>
                  </a:lnTo>
                  <a:lnTo>
                    <a:pt x="648" y="204"/>
                  </a:lnTo>
                  <a:lnTo>
                    <a:pt x="612" y="204"/>
                  </a:lnTo>
                  <a:lnTo>
                    <a:pt x="588" y="198"/>
                  </a:lnTo>
                  <a:lnTo>
                    <a:pt x="576" y="192"/>
                  </a:lnTo>
                  <a:lnTo>
                    <a:pt x="576" y="168"/>
                  </a:lnTo>
                  <a:lnTo>
                    <a:pt x="582" y="162"/>
                  </a:lnTo>
                  <a:lnTo>
                    <a:pt x="582" y="156"/>
                  </a:lnTo>
                  <a:lnTo>
                    <a:pt x="576" y="150"/>
                  </a:lnTo>
                  <a:lnTo>
                    <a:pt x="564" y="144"/>
                  </a:lnTo>
                  <a:lnTo>
                    <a:pt x="552" y="144"/>
                  </a:lnTo>
                  <a:lnTo>
                    <a:pt x="552" y="138"/>
                  </a:lnTo>
                  <a:lnTo>
                    <a:pt x="546" y="132"/>
                  </a:lnTo>
                  <a:lnTo>
                    <a:pt x="546" y="108"/>
                  </a:lnTo>
                  <a:lnTo>
                    <a:pt x="540" y="102"/>
                  </a:lnTo>
                  <a:lnTo>
                    <a:pt x="528" y="102"/>
                  </a:lnTo>
                  <a:lnTo>
                    <a:pt x="516" y="84"/>
                  </a:lnTo>
                  <a:lnTo>
                    <a:pt x="498" y="84"/>
                  </a:lnTo>
                  <a:lnTo>
                    <a:pt x="486" y="48"/>
                  </a:lnTo>
                  <a:lnTo>
                    <a:pt x="480" y="42"/>
                  </a:lnTo>
                  <a:lnTo>
                    <a:pt x="468" y="36"/>
                  </a:lnTo>
                  <a:lnTo>
                    <a:pt x="450" y="18"/>
                  </a:lnTo>
                  <a:lnTo>
                    <a:pt x="438" y="12"/>
                  </a:lnTo>
                  <a:lnTo>
                    <a:pt x="426" y="0"/>
                  </a:lnTo>
                  <a:lnTo>
                    <a:pt x="396" y="0"/>
                  </a:lnTo>
                  <a:lnTo>
                    <a:pt x="414" y="0"/>
                  </a:lnTo>
                  <a:lnTo>
                    <a:pt x="414" y="24"/>
                  </a:lnTo>
                  <a:lnTo>
                    <a:pt x="408" y="24"/>
                  </a:lnTo>
                  <a:lnTo>
                    <a:pt x="408" y="30"/>
                  </a:lnTo>
                  <a:lnTo>
                    <a:pt x="402" y="30"/>
                  </a:lnTo>
                  <a:lnTo>
                    <a:pt x="426" y="48"/>
                  </a:lnTo>
                  <a:lnTo>
                    <a:pt x="426" y="78"/>
                  </a:lnTo>
                  <a:lnTo>
                    <a:pt x="414" y="84"/>
                  </a:lnTo>
                  <a:lnTo>
                    <a:pt x="402" y="126"/>
                  </a:lnTo>
                  <a:lnTo>
                    <a:pt x="396" y="138"/>
                  </a:lnTo>
                  <a:lnTo>
                    <a:pt x="384" y="150"/>
                  </a:lnTo>
                  <a:lnTo>
                    <a:pt x="378" y="162"/>
                  </a:lnTo>
                  <a:lnTo>
                    <a:pt x="366" y="174"/>
                  </a:lnTo>
                  <a:lnTo>
                    <a:pt x="354" y="192"/>
                  </a:lnTo>
                  <a:lnTo>
                    <a:pt x="336" y="204"/>
                  </a:lnTo>
                  <a:lnTo>
                    <a:pt x="276" y="234"/>
                  </a:lnTo>
                  <a:lnTo>
                    <a:pt x="258" y="240"/>
                  </a:lnTo>
                  <a:lnTo>
                    <a:pt x="240" y="252"/>
                  </a:lnTo>
                  <a:lnTo>
                    <a:pt x="222" y="270"/>
                  </a:lnTo>
                  <a:lnTo>
                    <a:pt x="222" y="276"/>
                  </a:lnTo>
                  <a:lnTo>
                    <a:pt x="210" y="282"/>
                  </a:lnTo>
                  <a:lnTo>
                    <a:pt x="210" y="300"/>
                  </a:lnTo>
                  <a:lnTo>
                    <a:pt x="198" y="312"/>
                  </a:lnTo>
                  <a:lnTo>
                    <a:pt x="198" y="336"/>
                  </a:lnTo>
                  <a:lnTo>
                    <a:pt x="192" y="348"/>
                  </a:lnTo>
                  <a:lnTo>
                    <a:pt x="192" y="378"/>
                  </a:lnTo>
                  <a:lnTo>
                    <a:pt x="174" y="378"/>
                  </a:lnTo>
                  <a:lnTo>
                    <a:pt x="168" y="384"/>
                  </a:lnTo>
                  <a:lnTo>
                    <a:pt x="168" y="390"/>
                  </a:lnTo>
                  <a:lnTo>
                    <a:pt x="162" y="396"/>
                  </a:lnTo>
                  <a:lnTo>
                    <a:pt x="162" y="402"/>
                  </a:lnTo>
                  <a:lnTo>
                    <a:pt x="144" y="402"/>
                  </a:lnTo>
                  <a:lnTo>
                    <a:pt x="138" y="390"/>
                  </a:lnTo>
                  <a:lnTo>
                    <a:pt x="138" y="372"/>
                  </a:lnTo>
                  <a:lnTo>
                    <a:pt x="132" y="366"/>
                  </a:lnTo>
                  <a:lnTo>
                    <a:pt x="132" y="360"/>
                  </a:lnTo>
                  <a:lnTo>
                    <a:pt x="102" y="360"/>
                  </a:lnTo>
                  <a:lnTo>
                    <a:pt x="90" y="348"/>
                  </a:lnTo>
                  <a:lnTo>
                    <a:pt x="78" y="360"/>
                  </a:lnTo>
                  <a:lnTo>
                    <a:pt x="66" y="366"/>
                  </a:lnTo>
                  <a:lnTo>
                    <a:pt x="60" y="366"/>
                  </a:lnTo>
                  <a:lnTo>
                    <a:pt x="54" y="360"/>
                  </a:lnTo>
                  <a:lnTo>
                    <a:pt x="66" y="348"/>
                  </a:lnTo>
                  <a:lnTo>
                    <a:pt x="54" y="336"/>
                  </a:lnTo>
                  <a:lnTo>
                    <a:pt x="60" y="330"/>
                  </a:lnTo>
                  <a:lnTo>
                    <a:pt x="66" y="318"/>
                  </a:lnTo>
                  <a:lnTo>
                    <a:pt x="78" y="312"/>
                  </a:lnTo>
                  <a:lnTo>
                    <a:pt x="84" y="300"/>
                  </a:lnTo>
                  <a:lnTo>
                    <a:pt x="90" y="294"/>
                  </a:lnTo>
                  <a:lnTo>
                    <a:pt x="90" y="288"/>
                  </a:lnTo>
                  <a:lnTo>
                    <a:pt x="84" y="288"/>
                  </a:lnTo>
                  <a:lnTo>
                    <a:pt x="72" y="282"/>
                  </a:lnTo>
                  <a:lnTo>
                    <a:pt x="66" y="282"/>
                  </a:lnTo>
                  <a:lnTo>
                    <a:pt x="6" y="342"/>
                  </a:lnTo>
                  <a:lnTo>
                    <a:pt x="0" y="354"/>
                  </a:lnTo>
                  <a:lnTo>
                    <a:pt x="0" y="390"/>
                  </a:lnTo>
                  <a:lnTo>
                    <a:pt x="6" y="396"/>
                  </a:lnTo>
                  <a:lnTo>
                    <a:pt x="18" y="396"/>
                  </a:lnTo>
                  <a:lnTo>
                    <a:pt x="12" y="420"/>
                  </a:lnTo>
                  <a:lnTo>
                    <a:pt x="36" y="444"/>
                  </a:lnTo>
                  <a:lnTo>
                    <a:pt x="36" y="462"/>
                  </a:lnTo>
                  <a:lnTo>
                    <a:pt x="12" y="486"/>
                  </a:lnTo>
                  <a:lnTo>
                    <a:pt x="12" y="492"/>
                  </a:lnTo>
                  <a:lnTo>
                    <a:pt x="18" y="504"/>
                  </a:lnTo>
                  <a:lnTo>
                    <a:pt x="24" y="510"/>
                  </a:lnTo>
                  <a:lnTo>
                    <a:pt x="36" y="516"/>
                  </a:lnTo>
                  <a:lnTo>
                    <a:pt x="54" y="522"/>
                  </a:lnTo>
                  <a:lnTo>
                    <a:pt x="66" y="522"/>
                  </a:lnTo>
                  <a:lnTo>
                    <a:pt x="108" y="564"/>
                  </a:lnTo>
                  <a:lnTo>
                    <a:pt x="114" y="576"/>
                  </a:lnTo>
                  <a:lnTo>
                    <a:pt x="132" y="594"/>
                  </a:lnTo>
                  <a:lnTo>
                    <a:pt x="138" y="612"/>
                  </a:lnTo>
                  <a:lnTo>
                    <a:pt x="144" y="624"/>
                  </a:lnTo>
                  <a:lnTo>
                    <a:pt x="144" y="642"/>
                  </a:lnTo>
                  <a:lnTo>
                    <a:pt x="150" y="648"/>
                  </a:lnTo>
                  <a:lnTo>
                    <a:pt x="156" y="660"/>
                  </a:lnTo>
                  <a:lnTo>
                    <a:pt x="168" y="666"/>
                  </a:lnTo>
                  <a:lnTo>
                    <a:pt x="174" y="678"/>
                  </a:lnTo>
                  <a:lnTo>
                    <a:pt x="192" y="696"/>
                  </a:lnTo>
                  <a:lnTo>
                    <a:pt x="204" y="720"/>
                  </a:lnTo>
                  <a:lnTo>
                    <a:pt x="216" y="732"/>
                  </a:lnTo>
                  <a:lnTo>
                    <a:pt x="222" y="744"/>
                  </a:lnTo>
                  <a:lnTo>
                    <a:pt x="234" y="762"/>
                  </a:lnTo>
                  <a:lnTo>
                    <a:pt x="240" y="768"/>
                  </a:lnTo>
                  <a:lnTo>
                    <a:pt x="246" y="780"/>
                  </a:lnTo>
                  <a:lnTo>
                    <a:pt x="252" y="822"/>
                  </a:lnTo>
                  <a:lnTo>
                    <a:pt x="252" y="828"/>
                  </a:lnTo>
                  <a:lnTo>
                    <a:pt x="258" y="834"/>
                  </a:lnTo>
                  <a:lnTo>
                    <a:pt x="264" y="846"/>
                  </a:lnTo>
                  <a:lnTo>
                    <a:pt x="270" y="864"/>
                  </a:lnTo>
                  <a:lnTo>
                    <a:pt x="282" y="876"/>
                  </a:lnTo>
                  <a:lnTo>
                    <a:pt x="288" y="894"/>
                  </a:lnTo>
                  <a:lnTo>
                    <a:pt x="294" y="906"/>
                  </a:lnTo>
                  <a:lnTo>
                    <a:pt x="294" y="918"/>
                  </a:lnTo>
                  <a:lnTo>
                    <a:pt x="300" y="924"/>
                  </a:lnTo>
                  <a:lnTo>
                    <a:pt x="312" y="924"/>
                  </a:lnTo>
                  <a:lnTo>
                    <a:pt x="324" y="936"/>
                  </a:lnTo>
                  <a:lnTo>
                    <a:pt x="324" y="948"/>
                  </a:lnTo>
                  <a:lnTo>
                    <a:pt x="330" y="954"/>
                  </a:lnTo>
                  <a:lnTo>
                    <a:pt x="330" y="966"/>
                  </a:lnTo>
                  <a:lnTo>
                    <a:pt x="336" y="984"/>
                  </a:lnTo>
                  <a:lnTo>
                    <a:pt x="360" y="1014"/>
                  </a:lnTo>
                  <a:lnTo>
                    <a:pt x="378" y="1050"/>
                  </a:lnTo>
                  <a:lnTo>
                    <a:pt x="396" y="1074"/>
                  </a:lnTo>
                  <a:lnTo>
                    <a:pt x="402" y="1086"/>
                  </a:lnTo>
                  <a:lnTo>
                    <a:pt x="408" y="1104"/>
                  </a:lnTo>
                  <a:lnTo>
                    <a:pt x="408" y="1116"/>
                  </a:lnTo>
                  <a:lnTo>
                    <a:pt x="402" y="1128"/>
                  </a:lnTo>
                  <a:lnTo>
                    <a:pt x="402" y="1146"/>
                  </a:lnTo>
                  <a:lnTo>
                    <a:pt x="414" y="1158"/>
                  </a:lnTo>
                  <a:lnTo>
                    <a:pt x="420" y="1170"/>
                  </a:lnTo>
                  <a:lnTo>
                    <a:pt x="444" y="1194"/>
                  </a:lnTo>
                  <a:lnTo>
                    <a:pt x="456" y="1200"/>
                  </a:lnTo>
                  <a:lnTo>
                    <a:pt x="468" y="1212"/>
                  </a:lnTo>
                  <a:lnTo>
                    <a:pt x="474" y="1224"/>
                  </a:lnTo>
                  <a:lnTo>
                    <a:pt x="498" y="1248"/>
                  </a:lnTo>
                  <a:lnTo>
                    <a:pt x="516" y="1260"/>
                  </a:lnTo>
                  <a:lnTo>
                    <a:pt x="546" y="1278"/>
                  </a:lnTo>
                  <a:lnTo>
                    <a:pt x="576" y="1290"/>
                  </a:lnTo>
                  <a:lnTo>
                    <a:pt x="600" y="1302"/>
                  </a:lnTo>
                  <a:lnTo>
                    <a:pt x="642" y="1320"/>
                  </a:lnTo>
                  <a:lnTo>
                    <a:pt x="696" y="1350"/>
                  </a:lnTo>
                  <a:lnTo>
                    <a:pt x="708" y="1362"/>
                  </a:lnTo>
                  <a:lnTo>
                    <a:pt x="726" y="1374"/>
                  </a:lnTo>
                  <a:lnTo>
                    <a:pt x="738" y="1380"/>
                  </a:lnTo>
                  <a:lnTo>
                    <a:pt x="750" y="1392"/>
                  </a:lnTo>
                  <a:lnTo>
                    <a:pt x="774" y="1404"/>
                  </a:lnTo>
                  <a:lnTo>
                    <a:pt x="780" y="1428"/>
                  </a:lnTo>
                  <a:lnTo>
                    <a:pt x="792" y="1434"/>
                  </a:lnTo>
                  <a:lnTo>
                    <a:pt x="798" y="1446"/>
                  </a:lnTo>
                  <a:lnTo>
                    <a:pt x="810" y="1452"/>
                  </a:lnTo>
                  <a:lnTo>
                    <a:pt x="816" y="1458"/>
                  </a:lnTo>
                  <a:lnTo>
                    <a:pt x="840" y="1470"/>
                  </a:lnTo>
                  <a:lnTo>
                    <a:pt x="846" y="1482"/>
                  </a:lnTo>
                  <a:lnTo>
                    <a:pt x="858" y="1488"/>
                  </a:lnTo>
                  <a:lnTo>
                    <a:pt x="894" y="1464"/>
                  </a:lnTo>
                  <a:lnTo>
                    <a:pt x="900" y="1458"/>
                  </a:lnTo>
                  <a:lnTo>
                    <a:pt x="900" y="1440"/>
                  </a:lnTo>
                  <a:lnTo>
                    <a:pt x="894" y="1428"/>
                  </a:lnTo>
                  <a:lnTo>
                    <a:pt x="912" y="1416"/>
                  </a:lnTo>
                  <a:lnTo>
                    <a:pt x="900" y="1392"/>
                  </a:lnTo>
                  <a:lnTo>
                    <a:pt x="918" y="1374"/>
                  </a:lnTo>
                  <a:lnTo>
                    <a:pt x="930" y="1368"/>
                  </a:lnTo>
                  <a:lnTo>
                    <a:pt x="942" y="1344"/>
                  </a:lnTo>
                  <a:lnTo>
                    <a:pt x="942" y="1332"/>
                  </a:lnTo>
                  <a:lnTo>
                    <a:pt x="930" y="1320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61" name="Paraguay" descr="© INSCALE GmbH, 05.05.2010&#10;http://www.presentationload.com/">
              <a:extLst>
                <a:ext uri="{FF2B5EF4-FFF2-40B4-BE49-F238E27FC236}">
                  <a16:creationId xmlns:a16="http://schemas.microsoft.com/office/drawing/2014/main" id="{2C00EE16-220D-4ED6-ADB0-0340CE76E650}"/>
                </a:ext>
              </a:extLst>
            </p:cNvPr>
            <p:cNvSpPr>
              <a:spLocks/>
            </p:cNvSpPr>
            <p:nvPr/>
          </p:nvSpPr>
          <p:spPr bwMode="gray">
            <a:xfrm>
              <a:off x="2399829" y="4868863"/>
              <a:ext cx="238339" cy="269700"/>
            </a:xfrm>
            <a:custGeom>
              <a:avLst/>
              <a:gdLst>
                <a:gd name="T0" fmla="*/ 2147483647 w 600"/>
                <a:gd name="T1" fmla="*/ 2147483647 h 678"/>
                <a:gd name="T2" fmla="*/ 2147483647 w 600"/>
                <a:gd name="T3" fmla="*/ 2147483647 h 678"/>
                <a:gd name="T4" fmla="*/ 2147483647 w 600"/>
                <a:gd name="T5" fmla="*/ 2147483647 h 678"/>
                <a:gd name="T6" fmla="*/ 2147483647 w 600"/>
                <a:gd name="T7" fmla="*/ 2147483647 h 678"/>
                <a:gd name="T8" fmla="*/ 2147483647 w 600"/>
                <a:gd name="T9" fmla="*/ 2147483647 h 678"/>
                <a:gd name="T10" fmla="*/ 2147483647 w 600"/>
                <a:gd name="T11" fmla="*/ 2147483647 h 678"/>
                <a:gd name="T12" fmla="*/ 2147483647 w 600"/>
                <a:gd name="T13" fmla="*/ 2147483647 h 678"/>
                <a:gd name="T14" fmla="*/ 2147483647 w 600"/>
                <a:gd name="T15" fmla="*/ 2147483647 h 678"/>
                <a:gd name="T16" fmla="*/ 2147483647 w 600"/>
                <a:gd name="T17" fmla="*/ 2147483647 h 678"/>
                <a:gd name="T18" fmla="*/ 2147483647 w 600"/>
                <a:gd name="T19" fmla="*/ 2147483647 h 678"/>
                <a:gd name="T20" fmla="*/ 2147483647 w 600"/>
                <a:gd name="T21" fmla="*/ 2147483647 h 678"/>
                <a:gd name="T22" fmla="*/ 2147483647 w 600"/>
                <a:gd name="T23" fmla="*/ 2147483647 h 678"/>
                <a:gd name="T24" fmla="*/ 2147483647 w 600"/>
                <a:gd name="T25" fmla="*/ 2147483647 h 678"/>
                <a:gd name="T26" fmla="*/ 2147483647 w 600"/>
                <a:gd name="T27" fmla="*/ 2147483647 h 678"/>
                <a:gd name="T28" fmla="*/ 2147483647 w 600"/>
                <a:gd name="T29" fmla="*/ 2147483647 h 678"/>
                <a:gd name="T30" fmla="*/ 2147483647 w 600"/>
                <a:gd name="T31" fmla="*/ 2147483647 h 678"/>
                <a:gd name="T32" fmla="*/ 2147483647 w 600"/>
                <a:gd name="T33" fmla="*/ 2147483647 h 678"/>
                <a:gd name="T34" fmla="*/ 2147483647 w 600"/>
                <a:gd name="T35" fmla="*/ 2147483647 h 678"/>
                <a:gd name="T36" fmla="*/ 2147483647 w 600"/>
                <a:gd name="T37" fmla="*/ 2147483647 h 678"/>
                <a:gd name="T38" fmla="*/ 2147483647 w 600"/>
                <a:gd name="T39" fmla="*/ 2147483647 h 678"/>
                <a:gd name="T40" fmla="*/ 2147483647 w 600"/>
                <a:gd name="T41" fmla="*/ 2147483647 h 678"/>
                <a:gd name="T42" fmla="*/ 2147483647 w 600"/>
                <a:gd name="T43" fmla="*/ 2147483647 h 678"/>
                <a:gd name="T44" fmla="*/ 2147483647 w 600"/>
                <a:gd name="T45" fmla="*/ 2147483647 h 678"/>
                <a:gd name="T46" fmla="*/ 2147483647 w 600"/>
                <a:gd name="T47" fmla="*/ 2147483647 h 678"/>
                <a:gd name="T48" fmla="*/ 2147483647 w 600"/>
                <a:gd name="T49" fmla="*/ 2147483647 h 678"/>
                <a:gd name="T50" fmla="*/ 2147483647 w 600"/>
                <a:gd name="T51" fmla="*/ 2147483647 h 678"/>
                <a:gd name="T52" fmla="*/ 2147483647 w 600"/>
                <a:gd name="T53" fmla="*/ 0 h 678"/>
                <a:gd name="T54" fmla="*/ 2147483647 w 600"/>
                <a:gd name="T55" fmla="*/ 2147483647 h 678"/>
                <a:gd name="T56" fmla="*/ 2147483647 w 600"/>
                <a:gd name="T57" fmla="*/ 2147483647 h 678"/>
                <a:gd name="T58" fmla="*/ 0 w 600"/>
                <a:gd name="T59" fmla="*/ 2147483647 h 678"/>
                <a:gd name="T60" fmla="*/ 2147483647 w 600"/>
                <a:gd name="T61" fmla="*/ 2147483647 h 678"/>
                <a:gd name="T62" fmla="*/ 2147483647 w 600"/>
                <a:gd name="T63" fmla="*/ 2147483647 h 678"/>
                <a:gd name="T64" fmla="*/ 2147483647 w 600"/>
                <a:gd name="T65" fmla="*/ 2147483647 h 678"/>
                <a:gd name="T66" fmla="*/ 2147483647 w 600"/>
                <a:gd name="T67" fmla="*/ 2147483647 h 678"/>
                <a:gd name="T68" fmla="*/ 2147483647 w 600"/>
                <a:gd name="T69" fmla="*/ 2147483647 h 678"/>
                <a:gd name="T70" fmla="*/ 2147483647 w 600"/>
                <a:gd name="T71" fmla="*/ 2147483647 h 678"/>
                <a:gd name="T72" fmla="*/ 2147483647 w 600"/>
                <a:gd name="T73" fmla="*/ 2147483647 h 678"/>
                <a:gd name="T74" fmla="*/ 2147483647 w 600"/>
                <a:gd name="T75" fmla="*/ 2147483647 h 678"/>
                <a:gd name="T76" fmla="*/ 2147483647 w 600"/>
                <a:gd name="T77" fmla="*/ 2147483647 h 678"/>
                <a:gd name="T78" fmla="*/ 2147483647 w 600"/>
                <a:gd name="T79" fmla="*/ 2147483647 h 678"/>
                <a:gd name="T80" fmla="*/ 2147483647 w 600"/>
                <a:gd name="T81" fmla="*/ 2147483647 h 678"/>
                <a:gd name="T82" fmla="*/ 2147483647 w 600"/>
                <a:gd name="T83" fmla="*/ 2147483647 h 678"/>
                <a:gd name="T84" fmla="*/ 2147483647 w 600"/>
                <a:gd name="T85" fmla="*/ 2147483647 h 678"/>
                <a:gd name="T86" fmla="*/ 2147483647 w 600"/>
                <a:gd name="T87" fmla="*/ 2147483647 h 678"/>
                <a:gd name="T88" fmla="*/ 2147483647 w 600"/>
                <a:gd name="T89" fmla="*/ 2147483647 h 678"/>
                <a:gd name="T90" fmla="*/ 2147483647 w 600"/>
                <a:gd name="T91" fmla="*/ 2147483647 h 678"/>
                <a:gd name="T92" fmla="*/ 2147483647 w 600"/>
                <a:gd name="T93" fmla="*/ 2147483647 h 678"/>
                <a:gd name="T94" fmla="*/ 2147483647 w 600"/>
                <a:gd name="T95" fmla="*/ 2147483647 h 678"/>
                <a:gd name="T96" fmla="*/ 2147483647 w 600"/>
                <a:gd name="T97" fmla="*/ 2147483647 h 678"/>
                <a:gd name="T98" fmla="*/ 2147483647 w 600"/>
                <a:gd name="T99" fmla="*/ 2147483647 h 678"/>
                <a:gd name="T100" fmla="*/ 2147483647 w 600"/>
                <a:gd name="T101" fmla="*/ 2147483647 h 678"/>
                <a:gd name="T102" fmla="*/ 2147483647 w 600"/>
                <a:gd name="T103" fmla="*/ 2147483647 h 678"/>
                <a:gd name="T104" fmla="*/ 2147483647 w 600"/>
                <a:gd name="T105" fmla="*/ 2147483647 h 678"/>
                <a:gd name="T106" fmla="*/ 2147483647 w 600"/>
                <a:gd name="T107" fmla="*/ 2147483647 h 678"/>
                <a:gd name="T108" fmla="*/ 2147483647 w 600"/>
                <a:gd name="T109" fmla="*/ 2147483647 h 678"/>
                <a:gd name="T110" fmla="*/ 2147483647 w 600"/>
                <a:gd name="T111" fmla="*/ 2147483647 h 678"/>
                <a:gd name="T112" fmla="*/ 2147483647 w 600"/>
                <a:gd name="T113" fmla="*/ 2147483647 h 678"/>
                <a:gd name="T114" fmla="*/ 2147483647 w 600"/>
                <a:gd name="T115" fmla="*/ 2147483647 h 678"/>
                <a:gd name="T116" fmla="*/ 2147483647 w 600"/>
                <a:gd name="T117" fmla="*/ 2147483647 h 678"/>
                <a:gd name="T118" fmla="*/ 2147483647 w 600"/>
                <a:gd name="T119" fmla="*/ 2147483647 h 67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600"/>
                <a:gd name="T181" fmla="*/ 0 h 678"/>
                <a:gd name="T182" fmla="*/ 600 w 600"/>
                <a:gd name="T183" fmla="*/ 678 h 678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600" h="678">
                  <a:moveTo>
                    <a:pt x="480" y="660"/>
                  </a:moveTo>
                  <a:lnTo>
                    <a:pt x="492" y="678"/>
                  </a:lnTo>
                  <a:lnTo>
                    <a:pt x="492" y="660"/>
                  </a:lnTo>
                  <a:lnTo>
                    <a:pt x="498" y="654"/>
                  </a:lnTo>
                  <a:lnTo>
                    <a:pt x="510" y="654"/>
                  </a:lnTo>
                  <a:lnTo>
                    <a:pt x="516" y="660"/>
                  </a:lnTo>
                  <a:lnTo>
                    <a:pt x="516" y="666"/>
                  </a:lnTo>
                  <a:lnTo>
                    <a:pt x="522" y="660"/>
                  </a:lnTo>
                  <a:lnTo>
                    <a:pt x="534" y="636"/>
                  </a:lnTo>
                  <a:lnTo>
                    <a:pt x="546" y="624"/>
                  </a:lnTo>
                  <a:lnTo>
                    <a:pt x="552" y="624"/>
                  </a:lnTo>
                  <a:lnTo>
                    <a:pt x="558" y="618"/>
                  </a:lnTo>
                  <a:lnTo>
                    <a:pt x="570" y="612"/>
                  </a:lnTo>
                  <a:lnTo>
                    <a:pt x="576" y="600"/>
                  </a:lnTo>
                  <a:lnTo>
                    <a:pt x="588" y="594"/>
                  </a:lnTo>
                  <a:lnTo>
                    <a:pt x="588" y="516"/>
                  </a:lnTo>
                  <a:lnTo>
                    <a:pt x="582" y="498"/>
                  </a:lnTo>
                  <a:lnTo>
                    <a:pt x="582" y="486"/>
                  </a:lnTo>
                  <a:lnTo>
                    <a:pt x="588" y="474"/>
                  </a:lnTo>
                  <a:lnTo>
                    <a:pt x="588" y="468"/>
                  </a:lnTo>
                  <a:lnTo>
                    <a:pt x="594" y="462"/>
                  </a:lnTo>
                  <a:lnTo>
                    <a:pt x="594" y="432"/>
                  </a:lnTo>
                  <a:lnTo>
                    <a:pt x="600" y="414"/>
                  </a:lnTo>
                  <a:lnTo>
                    <a:pt x="600" y="396"/>
                  </a:lnTo>
                  <a:lnTo>
                    <a:pt x="594" y="384"/>
                  </a:lnTo>
                  <a:lnTo>
                    <a:pt x="582" y="372"/>
                  </a:lnTo>
                  <a:lnTo>
                    <a:pt x="570" y="366"/>
                  </a:lnTo>
                  <a:lnTo>
                    <a:pt x="558" y="366"/>
                  </a:lnTo>
                  <a:lnTo>
                    <a:pt x="540" y="384"/>
                  </a:lnTo>
                  <a:lnTo>
                    <a:pt x="528" y="384"/>
                  </a:lnTo>
                  <a:lnTo>
                    <a:pt x="516" y="378"/>
                  </a:lnTo>
                  <a:lnTo>
                    <a:pt x="504" y="354"/>
                  </a:lnTo>
                  <a:lnTo>
                    <a:pt x="504" y="336"/>
                  </a:lnTo>
                  <a:lnTo>
                    <a:pt x="498" y="318"/>
                  </a:lnTo>
                  <a:lnTo>
                    <a:pt x="498" y="294"/>
                  </a:lnTo>
                  <a:lnTo>
                    <a:pt x="492" y="276"/>
                  </a:lnTo>
                  <a:lnTo>
                    <a:pt x="492" y="252"/>
                  </a:lnTo>
                  <a:lnTo>
                    <a:pt x="486" y="246"/>
                  </a:lnTo>
                  <a:lnTo>
                    <a:pt x="474" y="240"/>
                  </a:lnTo>
                  <a:lnTo>
                    <a:pt x="402" y="240"/>
                  </a:lnTo>
                  <a:lnTo>
                    <a:pt x="360" y="234"/>
                  </a:lnTo>
                  <a:lnTo>
                    <a:pt x="324" y="222"/>
                  </a:lnTo>
                  <a:lnTo>
                    <a:pt x="318" y="216"/>
                  </a:lnTo>
                  <a:lnTo>
                    <a:pt x="312" y="204"/>
                  </a:lnTo>
                  <a:lnTo>
                    <a:pt x="312" y="162"/>
                  </a:lnTo>
                  <a:lnTo>
                    <a:pt x="318" y="150"/>
                  </a:lnTo>
                  <a:lnTo>
                    <a:pt x="318" y="132"/>
                  </a:lnTo>
                  <a:lnTo>
                    <a:pt x="306" y="132"/>
                  </a:lnTo>
                  <a:lnTo>
                    <a:pt x="306" y="96"/>
                  </a:lnTo>
                  <a:lnTo>
                    <a:pt x="294" y="90"/>
                  </a:lnTo>
                  <a:lnTo>
                    <a:pt x="288" y="84"/>
                  </a:lnTo>
                  <a:lnTo>
                    <a:pt x="288" y="78"/>
                  </a:lnTo>
                  <a:lnTo>
                    <a:pt x="270" y="42"/>
                  </a:lnTo>
                  <a:lnTo>
                    <a:pt x="216" y="0"/>
                  </a:lnTo>
                  <a:lnTo>
                    <a:pt x="138" y="12"/>
                  </a:lnTo>
                  <a:lnTo>
                    <a:pt x="36" y="30"/>
                  </a:lnTo>
                  <a:lnTo>
                    <a:pt x="30" y="60"/>
                  </a:lnTo>
                  <a:lnTo>
                    <a:pt x="18" y="72"/>
                  </a:lnTo>
                  <a:lnTo>
                    <a:pt x="6" y="78"/>
                  </a:lnTo>
                  <a:lnTo>
                    <a:pt x="0" y="84"/>
                  </a:lnTo>
                  <a:lnTo>
                    <a:pt x="0" y="96"/>
                  </a:lnTo>
                  <a:lnTo>
                    <a:pt x="12" y="120"/>
                  </a:lnTo>
                  <a:lnTo>
                    <a:pt x="12" y="126"/>
                  </a:lnTo>
                  <a:lnTo>
                    <a:pt x="18" y="132"/>
                  </a:lnTo>
                  <a:lnTo>
                    <a:pt x="18" y="156"/>
                  </a:lnTo>
                  <a:lnTo>
                    <a:pt x="6" y="228"/>
                  </a:lnTo>
                  <a:lnTo>
                    <a:pt x="6" y="246"/>
                  </a:lnTo>
                  <a:lnTo>
                    <a:pt x="24" y="264"/>
                  </a:lnTo>
                  <a:lnTo>
                    <a:pt x="24" y="270"/>
                  </a:lnTo>
                  <a:lnTo>
                    <a:pt x="30" y="276"/>
                  </a:lnTo>
                  <a:lnTo>
                    <a:pt x="36" y="288"/>
                  </a:lnTo>
                  <a:lnTo>
                    <a:pt x="48" y="294"/>
                  </a:lnTo>
                  <a:lnTo>
                    <a:pt x="54" y="306"/>
                  </a:lnTo>
                  <a:lnTo>
                    <a:pt x="60" y="312"/>
                  </a:lnTo>
                  <a:lnTo>
                    <a:pt x="84" y="324"/>
                  </a:lnTo>
                  <a:lnTo>
                    <a:pt x="102" y="342"/>
                  </a:lnTo>
                  <a:lnTo>
                    <a:pt x="114" y="348"/>
                  </a:lnTo>
                  <a:lnTo>
                    <a:pt x="120" y="366"/>
                  </a:lnTo>
                  <a:lnTo>
                    <a:pt x="126" y="366"/>
                  </a:lnTo>
                  <a:lnTo>
                    <a:pt x="132" y="372"/>
                  </a:lnTo>
                  <a:lnTo>
                    <a:pt x="168" y="390"/>
                  </a:lnTo>
                  <a:lnTo>
                    <a:pt x="198" y="390"/>
                  </a:lnTo>
                  <a:lnTo>
                    <a:pt x="210" y="396"/>
                  </a:lnTo>
                  <a:lnTo>
                    <a:pt x="216" y="402"/>
                  </a:lnTo>
                  <a:lnTo>
                    <a:pt x="228" y="408"/>
                  </a:lnTo>
                  <a:lnTo>
                    <a:pt x="234" y="414"/>
                  </a:lnTo>
                  <a:lnTo>
                    <a:pt x="240" y="414"/>
                  </a:lnTo>
                  <a:lnTo>
                    <a:pt x="246" y="420"/>
                  </a:lnTo>
                  <a:lnTo>
                    <a:pt x="258" y="426"/>
                  </a:lnTo>
                  <a:lnTo>
                    <a:pt x="276" y="438"/>
                  </a:lnTo>
                  <a:lnTo>
                    <a:pt x="312" y="456"/>
                  </a:lnTo>
                  <a:lnTo>
                    <a:pt x="318" y="462"/>
                  </a:lnTo>
                  <a:lnTo>
                    <a:pt x="330" y="462"/>
                  </a:lnTo>
                  <a:lnTo>
                    <a:pt x="342" y="468"/>
                  </a:lnTo>
                  <a:lnTo>
                    <a:pt x="360" y="474"/>
                  </a:lnTo>
                  <a:lnTo>
                    <a:pt x="372" y="480"/>
                  </a:lnTo>
                  <a:lnTo>
                    <a:pt x="378" y="486"/>
                  </a:lnTo>
                  <a:lnTo>
                    <a:pt x="372" y="492"/>
                  </a:lnTo>
                  <a:lnTo>
                    <a:pt x="372" y="504"/>
                  </a:lnTo>
                  <a:lnTo>
                    <a:pt x="366" y="510"/>
                  </a:lnTo>
                  <a:lnTo>
                    <a:pt x="360" y="522"/>
                  </a:lnTo>
                  <a:lnTo>
                    <a:pt x="366" y="528"/>
                  </a:lnTo>
                  <a:lnTo>
                    <a:pt x="372" y="540"/>
                  </a:lnTo>
                  <a:lnTo>
                    <a:pt x="372" y="546"/>
                  </a:lnTo>
                  <a:lnTo>
                    <a:pt x="366" y="552"/>
                  </a:lnTo>
                  <a:lnTo>
                    <a:pt x="348" y="552"/>
                  </a:lnTo>
                  <a:lnTo>
                    <a:pt x="348" y="588"/>
                  </a:lnTo>
                  <a:lnTo>
                    <a:pt x="342" y="594"/>
                  </a:lnTo>
                  <a:lnTo>
                    <a:pt x="336" y="606"/>
                  </a:lnTo>
                  <a:lnTo>
                    <a:pt x="330" y="612"/>
                  </a:lnTo>
                  <a:lnTo>
                    <a:pt x="324" y="624"/>
                  </a:lnTo>
                  <a:lnTo>
                    <a:pt x="324" y="636"/>
                  </a:lnTo>
                  <a:lnTo>
                    <a:pt x="330" y="642"/>
                  </a:lnTo>
                  <a:lnTo>
                    <a:pt x="354" y="642"/>
                  </a:lnTo>
                  <a:lnTo>
                    <a:pt x="366" y="636"/>
                  </a:lnTo>
                  <a:lnTo>
                    <a:pt x="372" y="636"/>
                  </a:lnTo>
                  <a:lnTo>
                    <a:pt x="384" y="642"/>
                  </a:lnTo>
                  <a:lnTo>
                    <a:pt x="390" y="648"/>
                  </a:lnTo>
                  <a:lnTo>
                    <a:pt x="402" y="654"/>
                  </a:lnTo>
                  <a:lnTo>
                    <a:pt x="420" y="660"/>
                  </a:lnTo>
                  <a:lnTo>
                    <a:pt x="480" y="660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62" name="Papua New Guinea" descr="© INSCALE GmbH, 05.05.2010&#10;http://www.presentationload.com/">
              <a:extLst>
                <a:ext uri="{FF2B5EF4-FFF2-40B4-BE49-F238E27FC236}">
                  <a16:creationId xmlns:a16="http://schemas.microsoft.com/office/drawing/2014/main" id="{458F23BE-18EF-402C-B4A5-A93BC9F39355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8101161" y="4312214"/>
              <a:ext cx="432774" cy="288516"/>
            </a:xfrm>
            <a:custGeom>
              <a:avLst/>
              <a:gdLst>
                <a:gd name="T0" fmla="*/ 2147483647 w 1086"/>
                <a:gd name="T1" fmla="*/ 2147483647 h 726"/>
                <a:gd name="T2" fmla="*/ 2147483647 w 1086"/>
                <a:gd name="T3" fmla="*/ 2147483647 h 726"/>
                <a:gd name="T4" fmla="*/ 2147483647 w 1086"/>
                <a:gd name="T5" fmla="*/ 2147483647 h 726"/>
                <a:gd name="T6" fmla="*/ 2147483647 w 1086"/>
                <a:gd name="T7" fmla="*/ 2147483647 h 726"/>
                <a:gd name="T8" fmla="*/ 2147483647 w 1086"/>
                <a:gd name="T9" fmla="*/ 2147483647 h 726"/>
                <a:gd name="T10" fmla="*/ 2147483647 w 1086"/>
                <a:gd name="T11" fmla="*/ 2147483647 h 726"/>
                <a:gd name="T12" fmla="*/ 2147483647 w 1086"/>
                <a:gd name="T13" fmla="*/ 2147483647 h 726"/>
                <a:gd name="T14" fmla="*/ 2147483647 w 1086"/>
                <a:gd name="T15" fmla="*/ 2147483647 h 726"/>
                <a:gd name="T16" fmla="*/ 2147483647 w 1086"/>
                <a:gd name="T17" fmla="*/ 2147483647 h 726"/>
                <a:gd name="T18" fmla="*/ 2147483647 w 1086"/>
                <a:gd name="T19" fmla="*/ 2147483647 h 726"/>
                <a:gd name="T20" fmla="*/ 2147483647 w 1086"/>
                <a:gd name="T21" fmla="*/ 2147483647 h 726"/>
                <a:gd name="T22" fmla="*/ 2147483647 w 1086"/>
                <a:gd name="T23" fmla="*/ 2147483647 h 726"/>
                <a:gd name="T24" fmla="*/ 2147483647 w 1086"/>
                <a:gd name="T25" fmla="*/ 2147483647 h 726"/>
                <a:gd name="T26" fmla="*/ 2147483647 w 1086"/>
                <a:gd name="T27" fmla="*/ 2147483647 h 726"/>
                <a:gd name="T28" fmla="*/ 2147483647 w 1086"/>
                <a:gd name="T29" fmla="*/ 2147483647 h 726"/>
                <a:gd name="T30" fmla="*/ 2147483647 w 1086"/>
                <a:gd name="T31" fmla="*/ 2147483647 h 726"/>
                <a:gd name="T32" fmla="*/ 2147483647 w 1086"/>
                <a:gd name="T33" fmla="*/ 2147483647 h 726"/>
                <a:gd name="T34" fmla="*/ 2147483647 w 1086"/>
                <a:gd name="T35" fmla="*/ 2147483647 h 726"/>
                <a:gd name="T36" fmla="*/ 2147483647 w 1086"/>
                <a:gd name="T37" fmla="*/ 2147483647 h 726"/>
                <a:gd name="T38" fmla="*/ 2147483647 w 1086"/>
                <a:gd name="T39" fmla="*/ 2147483647 h 726"/>
                <a:gd name="T40" fmla="*/ 2147483647 w 1086"/>
                <a:gd name="T41" fmla="*/ 2147483647 h 726"/>
                <a:gd name="T42" fmla="*/ 2147483647 w 1086"/>
                <a:gd name="T43" fmla="*/ 2147483647 h 726"/>
                <a:gd name="T44" fmla="*/ 2147483647 w 1086"/>
                <a:gd name="T45" fmla="*/ 2147483647 h 726"/>
                <a:gd name="T46" fmla="*/ 2147483647 w 1086"/>
                <a:gd name="T47" fmla="*/ 2147483647 h 726"/>
                <a:gd name="T48" fmla="*/ 2147483647 w 1086"/>
                <a:gd name="T49" fmla="*/ 2147483647 h 726"/>
                <a:gd name="T50" fmla="*/ 2147483647 w 1086"/>
                <a:gd name="T51" fmla="*/ 2147483647 h 726"/>
                <a:gd name="T52" fmla="*/ 2147483647 w 1086"/>
                <a:gd name="T53" fmla="*/ 2147483647 h 726"/>
                <a:gd name="T54" fmla="*/ 2147483647 w 1086"/>
                <a:gd name="T55" fmla="*/ 2147483647 h 726"/>
                <a:gd name="T56" fmla="*/ 2147483647 w 1086"/>
                <a:gd name="T57" fmla="*/ 2147483647 h 726"/>
                <a:gd name="T58" fmla="*/ 2147483647 w 1086"/>
                <a:gd name="T59" fmla="*/ 2147483647 h 726"/>
                <a:gd name="T60" fmla="*/ 2147483647 w 1086"/>
                <a:gd name="T61" fmla="*/ 2147483647 h 726"/>
                <a:gd name="T62" fmla="*/ 2147483647 w 1086"/>
                <a:gd name="T63" fmla="*/ 2147483647 h 726"/>
                <a:gd name="T64" fmla="*/ 2147483647 w 1086"/>
                <a:gd name="T65" fmla="*/ 2147483647 h 726"/>
                <a:gd name="T66" fmla="*/ 2147483647 w 1086"/>
                <a:gd name="T67" fmla="*/ 2147483647 h 726"/>
                <a:gd name="T68" fmla="*/ 2147483647 w 1086"/>
                <a:gd name="T69" fmla="*/ 2147483647 h 726"/>
                <a:gd name="T70" fmla="*/ 2147483647 w 1086"/>
                <a:gd name="T71" fmla="*/ 2147483647 h 726"/>
                <a:gd name="T72" fmla="*/ 2147483647 w 1086"/>
                <a:gd name="T73" fmla="*/ 2147483647 h 726"/>
                <a:gd name="T74" fmla="*/ 2147483647 w 1086"/>
                <a:gd name="T75" fmla="*/ 2147483647 h 726"/>
                <a:gd name="T76" fmla="*/ 2147483647 w 1086"/>
                <a:gd name="T77" fmla="*/ 2147483647 h 726"/>
                <a:gd name="T78" fmla="*/ 2147483647 w 1086"/>
                <a:gd name="T79" fmla="*/ 2147483647 h 726"/>
                <a:gd name="T80" fmla="*/ 2147483647 w 1086"/>
                <a:gd name="T81" fmla="*/ 2147483647 h 726"/>
                <a:gd name="T82" fmla="*/ 2147483647 w 1086"/>
                <a:gd name="T83" fmla="*/ 2147483647 h 726"/>
                <a:gd name="T84" fmla="*/ 2147483647 w 1086"/>
                <a:gd name="T85" fmla="*/ 2147483647 h 726"/>
                <a:gd name="T86" fmla="*/ 2147483647 w 1086"/>
                <a:gd name="T87" fmla="*/ 2147483647 h 726"/>
                <a:gd name="T88" fmla="*/ 2147483647 w 1086"/>
                <a:gd name="T89" fmla="*/ 2147483647 h 726"/>
                <a:gd name="T90" fmla="*/ 2147483647 w 1086"/>
                <a:gd name="T91" fmla="*/ 2147483647 h 726"/>
                <a:gd name="T92" fmla="*/ 2147483647 w 1086"/>
                <a:gd name="T93" fmla="*/ 2147483647 h 726"/>
                <a:gd name="T94" fmla="*/ 2147483647 w 1086"/>
                <a:gd name="T95" fmla="*/ 2147483647 h 726"/>
                <a:gd name="T96" fmla="*/ 2147483647 w 1086"/>
                <a:gd name="T97" fmla="*/ 2147483647 h 726"/>
                <a:gd name="T98" fmla="*/ 2147483647 w 1086"/>
                <a:gd name="T99" fmla="*/ 2147483647 h 726"/>
                <a:gd name="T100" fmla="*/ 2147483647 w 1086"/>
                <a:gd name="T101" fmla="*/ 2147483647 h 726"/>
                <a:gd name="T102" fmla="*/ 2147483647 w 1086"/>
                <a:gd name="T103" fmla="*/ 2147483647 h 726"/>
                <a:gd name="T104" fmla="*/ 2147483647 w 1086"/>
                <a:gd name="T105" fmla="*/ 2147483647 h 726"/>
                <a:gd name="T106" fmla="*/ 2147483647 w 1086"/>
                <a:gd name="T107" fmla="*/ 2147483647 h 726"/>
                <a:gd name="T108" fmla="*/ 2147483647 w 1086"/>
                <a:gd name="T109" fmla="*/ 2147483647 h 726"/>
                <a:gd name="T110" fmla="*/ 2147483647 w 1086"/>
                <a:gd name="T111" fmla="*/ 2147483647 h 726"/>
                <a:gd name="T112" fmla="*/ 2147483647 w 1086"/>
                <a:gd name="T113" fmla="*/ 2147483647 h 72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086"/>
                <a:gd name="T172" fmla="*/ 0 h 726"/>
                <a:gd name="T173" fmla="*/ 1086 w 1086"/>
                <a:gd name="T174" fmla="*/ 726 h 72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086" h="726">
                  <a:moveTo>
                    <a:pt x="486" y="0"/>
                  </a:moveTo>
                  <a:lnTo>
                    <a:pt x="462" y="0"/>
                  </a:lnTo>
                  <a:lnTo>
                    <a:pt x="450" y="6"/>
                  </a:lnTo>
                  <a:lnTo>
                    <a:pt x="444" y="12"/>
                  </a:lnTo>
                  <a:lnTo>
                    <a:pt x="432" y="18"/>
                  </a:lnTo>
                  <a:lnTo>
                    <a:pt x="462" y="36"/>
                  </a:lnTo>
                  <a:lnTo>
                    <a:pt x="474" y="36"/>
                  </a:lnTo>
                  <a:lnTo>
                    <a:pt x="486" y="30"/>
                  </a:lnTo>
                  <a:lnTo>
                    <a:pt x="498" y="18"/>
                  </a:lnTo>
                  <a:lnTo>
                    <a:pt x="492" y="6"/>
                  </a:lnTo>
                  <a:lnTo>
                    <a:pt x="486" y="0"/>
                  </a:lnTo>
                  <a:close/>
                  <a:moveTo>
                    <a:pt x="756" y="216"/>
                  </a:moveTo>
                  <a:lnTo>
                    <a:pt x="750" y="222"/>
                  </a:lnTo>
                  <a:lnTo>
                    <a:pt x="750" y="228"/>
                  </a:lnTo>
                  <a:lnTo>
                    <a:pt x="756" y="234"/>
                  </a:lnTo>
                  <a:lnTo>
                    <a:pt x="768" y="240"/>
                  </a:lnTo>
                  <a:lnTo>
                    <a:pt x="774" y="246"/>
                  </a:lnTo>
                  <a:lnTo>
                    <a:pt x="774" y="264"/>
                  </a:lnTo>
                  <a:lnTo>
                    <a:pt x="702" y="300"/>
                  </a:lnTo>
                  <a:lnTo>
                    <a:pt x="666" y="300"/>
                  </a:lnTo>
                  <a:lnTo>
                    <a:pt x="630" y="312"/>
                  </a:lnTo>
                  <a:lnTo>
                    <a:pt x="594" y="330"/>
                  </a:lnTo>
                  <a:lnTo>
                    <a:pt x="588" y="336"/>
                  </a:lnTo>
                  <a:lnTo>
                    <a:pt x="570" y="336"/>
                  </a:lnTo>
                  <a:lnTo>
                    <a:pt x="564" y="342"/>
                  </a:lnTo>
                  <a:lnTo>
                    <a:pt x="588" y="378"/>
                  </a:lnTo>
                  <a:lnTo>
                    <a:pt x="684" y="378"/>
                  </a:lnTo>
                  <a:lnTo>
                    <a:pt x="702" y="366"/>
                  </a:lnTo>
                  <a:lnTo>
                    <a:pt x="738" y="366"/>
                  </a:lnTo>
                  <a:lnTo>
                    <a:pt x="750" y="360"/>
                  </a:lnTo>
                  <a:lnTo>
                    <a:pt x="774" y="336"/>
                  </a:lnTo>
                  <a:lnTo>
                    <a:pt x="774" y="330"/>
                  </a:lnTo>
                  <a:lnTo>
                    <a:pt x="804" y="324"/>
                  </a:lnTo>
                  <a:lnTo>
                    <a:pt x="798" y="300"/>
                  </a:lnTo>
                  <a:lnTo>
                    <a:pt x="822" y="300"/>
                  </a:lnTo>
                  <a:lnTo>
                    <a:pt x="822" y="288"/>
                  </a:lnTo>
                  <a:lnTo>
                    <a:pt x="828" y="258"/>
                  </a:lnTo>
                  <a:lnTo>
                    <a:pt x="828" y="228"/>
                  </a:lnTo>
                  <a:lnTo>
                    <a:pt x="822" y="198"/>
                  </a:lnTo>
                  <a:lnTo>
                    <a:pt x="816" y="192"/>
                  </a:lnTo>
                  <a:lnTo>
                    <a:pt x="804" y="186"/>
                  </a:lnTo>
                  <a:lnTo>
                    <a:pt x="792" y="192"/>
                  </a:lnTo>
                  <a:lnTo>
                    <a:pt x="786" y="198"/>
                  </a:lnTo>
                  <a:lnTo>
                    <a:pt x="762" y="210"/>
                  </a:lnTo>
                  <a:lnTo>
                    <a:pt x="756" y="216"/>
                  </a:lnTo>
                  <a:close/>
                  <a:moveTo>
                    <a:pt x="834" y="132"/>
                  </a:moveTo>
                  <a:lnTo>
                    <a:pt x="822" y="132"/>
                  </a:lnTo>
                  <a:lnTo>
                    <a:pt x="816" y="120"/>
                  </a:lnTo>
                  <a:lnTo>
                    <a:pt x="804" y="108"/>
                  </a:lnTo>
                  <a:lnTo>
                    <a:pt x="792" y="102"/>
                  </a:lnTo>
                  <a:lnTo>
                    <a:pt x="786" y="90"/>
                  </a:lnTo>
                  <a:lnTo>
                    <a:pt x="774" y="78"/>
                  </a:lnTo>
                  <a:lnTo>
                    <a:pt x="768" y="78"/>
                  </a:lnTo>
                  <a:lnTo>
                    <a:pt x="762" y="72"/>
                  </a:lnTo>
                  <a:lnTo>
                    <a:pt x="756" y="72"/>
                  </a:lnTo>
                  <a:lnTo>
                    <a:pt x="732" y="36"/>
                  </a:lnTo>
                  <a:lnTo>
                    <a:pt x="720" y="84"/>
                  </a:lnTo>
                  <a:lnTo>
                    <a:pt x="762" y="96"/>
                  </a:lnTo>
                  <a:lnTo>
                    <a:pt x="816" y="150"/>
                  </a:lnTo>
                  <a:lnTo>
                    <a:pt x="828" y="150"/>
                  </a:lnTo>
                  <a:lnTo>
                    <a:pt x="834" y="156"/>
                  </a:lnTo>
                  <a:lnTo>
                    <a:pt x="846" y="162"/>
                  </a:lnTo>
                  <a:lnTo>
                    <a:pt x="852" y="174"/>
                  </a:lnTo>
                  <a:lnTo>
                    <a:pt x="852" y="180"/>
                  </a:lnTo>
                  <a:lnTo>
                    <a:pt x="858" y="192"/>
                  </a:lnTo>
                  <a:lnTo>
                    <a:pt x="852" y="204"/>
                  </a:lnTo>
                  <a:lnTo>
                    <a:pt x="852" y="240"/>
                  </a:lnTo>
                  <a:lnTo>
                    <a:pt x="858" y="252"/>
                  </a:lnTo>
                  <a:lnTo>
                    <a:pt x="864" y="258"/>
                  </a:lnTo>
                  <a:lnTo>
                    <a:pt x="882" y="258"/>
                  </a:lnTo>
                  <a:lnTo>
                    <a:pt x="894" y="246"/>
                  </a:lnTo>
                  <a:lnTo>
                    <a:pt x="900" y="234"/>
                  </a:lnTo>
                  <a:lnTo>
                    <a:pt x="900" y="222"/>
                  </a:lnTo>
                  <a:lnTo>
                    <a:pt x="888" y="186"/>
                  </a:lnTo>
                  <a:lnTo>
                    <a:pt x="876" y="174"/>
                  </a:lnTo>
                  <a:lnTo>
                    <a:pt x="864" y="156"/>
                  </a:lnTo>
                  <a:lnTo>
                    <a:pt x="852" y="150"/>
                  </a:lnTo>
                  <a:lnTo>
                    <a:pt x="846" y="138"/>
                  </a:lnTo>
                  <a:lnTo>
                    <a:pt x="834" y="132"/>
                  </a:lnTo>
                  <a:close/>
                  <a:moveTo>
                    <a:pt x="1086" y="360"/>
                  </a:moveTo>
                  <a:lnTo>
                    <a:pt x="1020" y="294"/>
                  </a:lnTo>
                  <a:lnTo>
                    <a:pt x="1020" y="288"/>
                  </a:lnTo>
                  <a:lnTo>
                    <a:pt x="1002" y="270"/>
                  </a:lnTo>
                  <a:lnTo>
                    <a:pt x="984" y="270"/>
                  </a:lnTo>
                  <a:lnTo>
                    <a:pt x="978" y="276"/>
                  </a:lnTo>
                  <a:lnTo>
                    <a:pt x="978" y="300"/>
                  </a:lnTo>
                  <a:lnTo>
                    <a:pt x="996" y="330"/>
                  </a:lnTo>
                  <a:lnTo>
                    <a:pt x="1020" y="378"/>
                  </a:lnTo>
                  <a:lnTo>
                    <a:pt x="1086" y="438"/>
                  </a:lnTo>
                  <a:lnTo>
                    <a:pt x="1086" y="360"/>
                  </a:lnTo>
                  <a:close/>
                  <a:moveTo>
                    <a:pt x="672" y="672"/>
                  </a:moveTo>
                  <a:lnTo>
                    <a:pt x="630" y="642"/>
                  </a:lnTo>
                  <a:lnTo>
                    <a:pt x="648" y="630"/>
                  </a:lnTo>
                  <a:lnTo>
                    <a:pt x="636" y="630"/>
                  </a:lnTo>
                  <a:lnTo>
                    <a:pt x="624" y="624"/>
                  </a:lnTo>
                  <a:lnTo>
                    <a:pt x="612" y="624"/>
                  </a:lnTo>
                  <a:lnTo>
                    <a:pt x="600" y="618"/>
                  </a:lnTo>
                  <a:lnTo>
                    <a:pt x="594" y="606"/>
                  </a:lnTo>
                  <a:lnTo>
                    <a:pt x="594" y="594"/>
                  </a:lnTo>
                  <a:lnTo>
                    <a:pt x="600" y="582"/>
                  </a:lnTo>
                  <a:lnTo>
                    <a:pt x="600" y="564"/>
                  </a:lnTo>
                  <a:lnTo>
                    <a:pt x="588" y="570"/>
                  </a:lnTo>
                  <a:lnTo>
                    <a:pt x="582" y="570"/>
                  </a:lnTo>
                  <a:lnTo>
                    <a:pt x="570" y="576"/>
                  </a:lnTo>
                  <a:lnTo>
                    <a:pt x="564" y="576"/>
                  </a:lnTo>
                  <a:lnTo>
                    <a:pt x="552" y="582"/>
                  </a:lnTo>
                  <a:lnTo>
                    <a:pt x="552" y="552"/>
                  </a:lnTo>
                  <a:lnTo>
                    <a:pt x="528" y="540"/>
                  </a:lnTo>
                  <a:lnTo>
                    <a:pt x="528" y="492"/>
                  </a:lnTo>
                  <a:lnTo>
                    <a:pt x="474" y="456"/>
                  </a:lnTo>
                  <a:lnTo>
                    <a:pt x="450" y="402"/>
                  </a:lnTo>
                  <a:lnTo>
                    <a:pt x="474" y="390"/>
                  </a:lnTo>
                  <a:lnTo>
                    <a:pt x="480" y="384"/>
                  </a:lnTo>
                  <a:lnTo>
                    <a:pt x="492" y="378"/>
                  </a:lnTo>
                  <a:lnTo>
                    <a:pt x="504" y="366"/>
                  </a:lnTo>
                  <a:lnTo>
                    <a:pt x="504" y="360"/>
                  </a:lnTo>
                  <a:lnTo>
                    <a:pt x="492" y="336"/>
                  </a:lnTo>
                  <a:lnTo>
                    <a:pt x="468" y="324"/>
                  </a:lnTo>
                  <a:lnTo>
                    <a:pt x="462" y="318"/>
                  </a:lnTo>
                  <a:lnTo>
                    <a:pt x="456" y="318"/>
                  </a:lnTo>
                  <a:lnTo>
                    <a:pt x="450" y="312"/>
                  </a:lnTo>
                  <a:lnTo>
                    <a:pt x="438" y="312"/>
                  </a:lnTo>
                  <a:lnTo>
                    <a:pt x="402" y="300"/>
                  </a:lnTo>
                  <a:lnTo>
                    <a:pt x="390" y="300"/>
                  </a:lnTo>
                  <a:lnTo>
                    <a:pt x="378" y="294"/>
                  </a:lnTo>
                  <a:lnTo>
                    <a:pt x="372" y="294"/>
                  </a:lnTo>
                  <a:lnTo>
                    <a:pt x="372" y="234"/>
                  </a:lnTo>
                  <a:lnTo>
                    <a:pt x="366" y="222"/>
                  </a:lnTo>
                  <a:lnTo>
                    <a:pt x="354" y="210"/>
                  </a:lnTo>
                  <a:lnTo>
                    <a:pt x="342" y="210"/>
                  </a:lnTo>
                  <a:lnTo>
                    <a:pt x="288" y="156"/>
                  </a:lnTo>
                  <a:lnTo>
                    <a:pt x="252" y="162"/>
                  </a:lnTo>
                  <a:lnTo>
                    <a:pt x="216" y="126"/>
                  </a:lnTo>
                  <a:lnTo>
                    <a:pt x="186" y="120"/>
                  </a:lnTo>
                  <a:lnTo>
                    <a:pt x="66" y="60"/>
                  </a:lnTo>
                  <a:lnTo>
                    <a:pt x="42" y="72"/>
                  </a:lnTo>
                  <a:lnTo>
                    <a:pt x="0" y="42"/>
                  </a:lnTo>
                  <a:lnTo>
                    <a:pt x="42" y="72"/>
                  </a:lnTo>
                  <a:lnTo>
                    <a:pt x="36" y="102"/>
                  </a:lnTo>
                  <a:lnTo>
                    <a:pt x="36" y="240"/>
                  </a:lnTo>
                  <a:lnTo>
                    <a:pt x="30" y="258"/>
                  </a:lnTo>
                  <a:lnTo>
                    <a:pt x="30" y="372"/>
                  </a:lnTo>
                  <a:lnTo>
                    <a:pt x="24" y="378"/>
                  </a:lnTo>
                  <a:lnTo>
                    <a:pt x="12" y="384"/>
                  </a:lnTo>
                  <a:lnTo>
                    <a:pt x="0" y="396"/>
                  </a:lnTo>
                  <a:lnTo>
                    <a:pt x="0" y="402"/>
                  </a:lnTo>
                  <a:lnTo>
                    <a:pt x="6" y="408"/>
                  </a:lnTo>
                  <a:lnTo>
                    <a:pt x="18" y="414"/>
                  </a:lnTo>
                  <a:lnTo>
                    <a:pt x="30" y="414"/>
                  </a:lnTo>
                  <a:lnTo>
                    <a:pt x="30" y="444"/>
                  </a:lnTo>
                  <a:lnTo>
                    <a:pt x="24" y="456"/>
                  </a:lnTo>
                  <a:lnTo>
                    <a:pt x="24" y="480"/>
                  </a:lnTo>
                  <a:lnTo>
                    <a:pt x="18" y="492"/>
                  </a:lnTo>
                  <a:lnTo>
                    <a:pt x="18" y="504"/>
                  </a:lnTo>
                  <a:lnTo>
                    <a:pt x="12" y="510"/>
                  </a:lnTo>
                  <a:lnTo>
                    <a:pt x="12" y="516"/>
                  </a:lnTo>
                  <a:lnTo>
                    <a:pt x="18" y="540"/>
                  </a:lnTo>
                  <a:lnTo>
                    <a:pt x="18" y="588"/>
                  </a:lnTo>
                  <a:lnTo>
                    <a:pt x="30" y="594"/>
                  </a:lnTo>
                  <a:lnTo>
                    <a:pt x="48" y="594"/>
                  </a:lnTo>
                  <a:lnTo>
                    <a:pt x="60" y="588"/>
                  </a:lnTo>
                  <a:lnTo>
                    <a:pt x="90" y="588"/>
                  </a:lnTo>
                  <a:lnTo>
                    <a:pt x="96" y="582"/>
                  </a:lnTo>
                  <a:lnTo>
                    <a:pt x="102" y="582"/>
                  </a:lnTo>
                  <a:lnTo>
                    <a:pt x="126" y="600"/>
                  </a:lnTo>
                  <a:lnTo>
                    <a:pt x="132" y="600"/>
                  </a:lnTo>
                  <a:lnTo>
                    <a:pt x="138" y="594"/>
                  </a:lnTo>
                  <a:lnTo>
                    <a:pt x="156" y="588"/>
                  </a:lnTo>
                  <a:lnTo>
                    <a:pt x="168" y="582"/>
                  </a:lnTo>
                  <a:lnTo>
                    <a:pt x="180" y="570"/>
                  </a:lnTo>
                  <a:lnTo>
                    <a:pt x="180" y="564"/>
                  </a:lnTo>
                  <a:lnTo>
                    <a:pt x="168" y="552"/>
                  </a:lnTo>
                  <a:lnTo>
                    <a:pt x="150" y="540"/>
                  </a:lnTo>
                  <a:lnTo>
                    <a:pt x="138" y="534"/>
                  </a:lnTo>
                  <a:lnTo>
                    <a:pt x="120" y="522"/>
                  </a:lnTo>
                  <a:lnTo>
                    <a:pt x="108" y="516"/>
                  </a:lnTo>
                  <a:lnTo>
                    <a:pt x="102" y="510"/>
                  </a:lnTo>
                  <a:lnTo>
                    <a:pt x="96" y="510"/>
                  </a:lnTo>
                  <a:lnTo>
                    <a:pt x="108" y="510"/>
                  </a:lnTo>
                  <a:lnTo>
                    <a:pt x="138" y="516"/>
                  </a:lnTo>
                  <a:lnTo>
                    <a:pt x="204" y="516"/>
                  </a:lnTo>
                  <a:lnTo>
                    <a:pt x="204" y="510"/>
                  </a:lnTo>
                  <a:lnTo>
                    <a:pt x="198" y="504"/>
                  </a:lnTo>
                  <a:lnTo>
                    <a:pt x="198" y="498"/>
                  </a:lnTo>
                  <a:lnTo>
                    <a:pt x="186" y="486"/>
                  </a:lnTo>
                  <a:lnTo>
                    <a:pt x="192" y="492"/>
                  </a:lnTo>
                  <a:lnTo>
                    <a:pt x="204" y="492"/>
                  </a:lnTo>
                  <a:lnTo>
                    <a:pt x="210" y="498"/>
                  </a:lnTo>
                  <a:lnTo>
                    <a:pt x="216" y="498"/>
                  </a:lnTo>
                  <a:lnTo>
                    <a:pt x="222" y="492"/>
                  </a:lnTo>
                  <a:lnTo>
                    <a:pt x="222" y="486"/>
                  </a:lnTo>
                  <a:lnTo>
                    <a:pt x="216" y="480"/>
                  </a:lnTo>
                  <a:lnTo>
                    <a:pt x="216" y="468"/>
                  </a:lnTo>
                  <a:lnTo>
                    <a:pt x="210" y="462"/>
                  </a:lnTo>
                  <a:lnTo>
                    <a:pt x="222" y="468"/>
                  </a:lnTo>
                  <a:lnTo>
                    <a:pt x="228" y="474"/>
                  </a:lnTo>
                  <a:lnTo>
                    <a:pt x="246" y="474"/>
                  </a:lnTo>
                  <a:lnTo>
                    <a:pt x="252" y="468"/>
                  </a:lnTo>
                  <a:lnTo>
                    <a:pt x="264" y="462"/>
                  </a:lnTo>
                  <a:lnTo>
                    <a:pt x="270" y="456"/>
                  </a:lnTo>
                  <a:lnTo>
                    <a:pt x="288" y="474"/>
                  </a:lnTo>
                  <a:lnTo>
                    <a:pt x="300" y="480"/>
                  </a:lnTo>
                  <a:lnTo>
                    <a:pt x="306" y="486"/>
                  </a:lnTo>
                  <a:lnTo>
                    <a:pt x="312" y="486"/>
                  </a:lnTo>
                  <a:lnTo>
                    <a:pt x="330" y="492"/>
                  </a:lnTo>
                  <a:lnTo>
                    <a:pt x="342" y="492"/>
                  </a:lnTo>
                  <a:lnTo>
                    <a:pt x="378" y="504"/>
                  </a:lnTo>
                  <a:lnTo>
                    <a:pt x="390" y="510"/>
                  </a:lnTo>
                  <a:lnTo>
                    <a:pt x="402" y="534"/>
                  </a:lnTo>
                  <a:lnTo>
                    <a:pt x="402" y="558"/>
                  </a:lnTo>
                  <a:lnTo>
                    <a:pt x="408" y="570"/>
                  </a:lnTo>
                  <a:lnTo>
                    <a:pt x="420" y="582"/>
                  </a:lnTo>
                  <a:lnTo>
                    <a:pt x="438" y="582"/>
                  </a:lnTo>
                  <a:lnTo>
                    <a:pt x="450" y="594"/>
                  </a:lnTo>
                  <a:lnTo>
                    <a:pt x="450" y="606"/>
                  </a:lnTo>
                  <a:lnTo>
                    <a:pt x="456" y="618"/>
                  </a:lnTo>
                  <a:lnTo>
                    <a:pt x="468" y="654"/>
                  </a:lnTo>
                  <a:lnTo>
                    <a:pt x="486" y="672"/>
                  </a:lnTo>
                  <a:lnTo>
                    <a:pt x="516" y="678"/>
                  </a:lnTo>
                  <a:lnTo>
                    <a:pt x="558" y="684"/>
                  </a:lnTo>
                  <a:lnTo>
                    <a:pt x="618" y="684"/>
                  </a:lnTo>
                  <a:lnTo>
                    <a:pt x="630" y="690"/>
                  </a:lnTo>
                  <a:lnTo>
                    <a:pt x="654" y="714"/>
                  </a:lnTo>
                  <a:lnTo>
                    <a:pt x="678" y="726"/>
                  </a:lnTo>
                  <a:lnTo>
                    <a:pt x="684" y="726"/>
                  </a:lnTo>
                  <a:lnTo>
                    <a:pt x="684" y="720"/>
                  </a:lnTo>
                  <a:lnTo>
                    <a:pt x="678" y="708"/>
                  </a:lnTo>
                  <a:lnTo>
                    <a:pt x="678" y="702"/>
                  </a:lnTo>
                  <a:lnTo>
                    <a:pt x="672" y="690"/>
                  </a:lnTo>
                  <a:lnTo>
                    <a:pt x="666" y="684"/>
                  </a:lnTo>
                  <a:lnTo>
                    <a:pt x="672" y="672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63" name="Panama" descr="© INSCALE GmbH, 05.05.2010&#10;http://www.presentationload.com/">
              <a:extLst>
                <a:ext uri="{FF2B5EF4-FFF2-40B4-BE49-F238E27FC236}">
                  <a16:creationId xmlns:a16="http://schemas.microsoft.com/office/drawing/2014/main" id="{CE39A7A3-EAD8-4345-B966-1AF6A07D52C4}"/>
                </a:ext>
              </a:extLst>
            </p:cNvPr>
            <p:cNvSpPr>
              <a:spLocks/>
            </p:cNvSpPr>
            <p:nvPr/>
          </p:nvSpPr>
          <p:spPr bwMode="gray">
            <a:xfrm>
              <a:off x="1788301" y="3945297"/>
              <a:ext cx="161506" cy="76834"/>
            </a:xfrm>
            <a:custGeom>
              <a:avLst/>
              <a:gdLst>
                <a:gd name="T0" fmla="*/ 2147483647 w 408"/>
                <a:gd name="T1" fmla="*/ 2147483647 h 198"/>
                <a:gd name="T2" fmla="*/ 2147483647 w 408"/>
                <a:gd name="T3" fmla="*/ 2147483647 h 198"/>
                <a:gd name="T4" fmla="*/ 2147483647 w 408"/>
                <a:gd name="T5" fmla="*/ 2147483647 h 198"/>
                <a:gd name="T6" fmla="*/ 2147483647 w 408"/>
                <a:gd name="T7" fmla="*/ 2147483647 h 198"/>
                <a:gd name="T8" fmla="*/ 2147483647 w 408"/>
                <a:gd name="T9" fmla="*/ 2147483647 h 198"/>
                <a:gd name="T10" fmla="*/ 2147483647 w 408"/>
                <a:gd name="T11" fmla="*/ 2147483647 h 198"/>
                <a:gd name="T12" fmla="*/ 2147483647 w 408"/>
                <a:gd name="T13" fmla="*/ 2147483647 h 198"/>
                <a:gd name="T14" fmla="*/ 2147483647 w 408"/>
                <a:gd name="T15" fmla="*/ 2147483647 h 198"/>
                <a:gd name="T16" fmla="*/ 2147483647 w 408"/>
                <a:gd name="T17" fmla="*/ 2147483647 h 198"/>
                <a:gd name="T18" fmla="*/ 2147483647 w 408"/>
                <a:gd name="T19" fmla="*/ 2147483647 h 198"/>
                <a:gd name="T20" fmla="*/ 2147483647 w 408"/>
                <a:gd name="T21" fmla="*/ 2147483647 h 198"/>
                <a:gd name="T22" fmla="*/ 2147483647 w 408"/>
                <a:gd name="T23" fmla="*/ 2147483647 h 198"/>
                <a:gd name="T24" fmla="*/ 2147483647 w 408"/>
                <a:gd name="T25" fmla="*/ 2147483647 h 198"/>
                <a:gd name="T26" fmla="*/ 2147483647 w 408"/>
                <a:gd name="T27" fmla="*/ 2147483647 h 198"/>
                <a:gd name="T28" fmla="*/ 2147483647 w 408"/>
                <a:gd name="T29" fmla="*/ 2147483647 h 198"/>
                <a:gd name="T30" fmla="*/ 2147483647 w 408"/>
                <a:gd name="T31" fmla="*/ 2147483647 h 198"/>
                <a:gd name="T32" fmla="*/ 2147483647 w 408"/>
                <a:gd name="T33" fmla="*/ 0 h 198"/>
                <a:gd name="T34" fmla="*/ 2147483647 w 408"/>
                <a:gd name="T35" fmla="*/ 2147483647 h 198"/>
                <a:gd name="T36" fmla="*/ 2147483647 w 408"/>
                <a:gd name="T37" fmla="*/ 2147483647 h 198"/>
                <a:gd name="T38" fmla="*/ 2147483647 w 408"/>
                <a:gd name="T39" fmla="*/ 2147483647 h 198"/>
                <a:gd name="T40" fmla="*/ 2147483647 w 408"/>
                <a:gd name="T41" fmla="*/ 2147483647 h 198"/>
                <a:gd name="T42" fmla="*/ 2147483647 w 408"/>
                <a:gd name="T43" fmla="*/ 2147483647 h 198"/>
                <a:gd name="T44" fmla="*/ 2147483647 w 408"/>
                <a:gd name="T45" fmla="*/ 2147483647 h 198"/>
                <a:gd name="T46" fmla="*/ 2147483647 w 408"/>
                <a:gd name="T47" fmla="*/ 2147483647 h 198"/>
                <a:gd name="T48" fmla="*/ 2147483647 w 408"/>
                <a:gd name="T49" fmla="*/ 2147483647 h 198"/>
                <a:gd name="T50" fmla="*/ 2147483647 w 408"/>
                <a:gd name="T51" fmla="*/ 2147483647 h 198"/>
                <a:gd name="T52" fmla="*/ 2147483647 w 408"/>
                <a:gd name="T53" fmla="*/ 2147483647 h 198"/>
                <a:gd name="T54" fmla="*/ 2147483647 w 408"/>
                <a:gd name="T55" fmla="*/ 2147483647 h 198"/>
                <a:gd name="T56" fmla="*/ 0 w 408"/>
                <a:gd name="T57" fmla="*/ 2147483647 h 198"/>
                <a:gd name="T58" fmla="*/ 2147483647 w 408"/>
                <a:gd name="T59" fmla="*/ 2147483647 h 198"/>
                <a:gd name="T60" fmla="*/ 2147483647 w 408"/>
                <a:gd name="T61" fmla="*/ 2147483647 h 198"/>
                <a:gd name="T62" fmla="*/ 2147483647 w 408"/>
                <a:gd name="T63" fmla="*/ 2147483647 h 198"/>
                <a:gd name="T64" fmla="*/ 0 w 408"/>
                <a:gd name="T65" fmla="*/ 2147483647 h 198"/>
                <a:gd name="T66" fmla="*/ 2147483647 w 408"/>
                <a:gd name="T67" fmla="*/ 2147483647 h 198"/>
                <a:gd name="T68" fmla="*/ 2147483647 w 408"/>
                <a:gd name="T69" fmla="*/ 2147483647 h 198"/>
                <a:gd name="T70" fmla="*/ 2147483647 w 408"/>
                <a:gd name="T71" fmla="*/ 2147483647 h 198"/>
                <a:gd name="T72" fmla="*/ 2147483647 w 408"/>
                <a:gd name="T73" fmla="*/ 2147483647 h 198"/>
                <a:gd name="T74" fmla="*/ 2147483647 w 408"/>
                <a:gd name="T75" fmla="*/ 2147483647 h 198"/>
                <a:gd name="T76" fmla="*/ 2147483647 w 408"/>
                <a:gd name="T77" fmla="*/ 2147483647 h 198"/>
                <a:gd name="T78" fmla="*/ 2147483647 w 408"/>
                <a:gd name="T79" fmla="*/ 2147483647 h 198"/>
                <a:gd name="T80" fmla="*/ 2147483647 w 408"/>
                <a:gd name="T81" fmla="*/ 2147483647 h 198"/>
                <a:gd name="T82" fmla="*/ 2147483647 w 408"/>
                <a:gd name="T83" fmla="*/ 2147483647 h 198"/>
                <a:gd name="T84" fmla="*/ 2147483647 w 408"/>
                <a:gd name="T85" fmla="*/ 2147483647 h 198"/>
                <a:gd name="T86" fmla="*/ 2147483647 w 408"/>
                <a:gd name="T87" fmla="*/ 2147483647 h 198"/>
                <a:gd name="T88" fmla="*/ 2147483647 w 408"/>
                <a:gd name="T89" fmla="*/ 2147483647 h 198"/>
                <a:gd name="T90" fmla="*/ 2147483647 w 408"/>
                <a:gd name="T91" fmla="*/ 2147483647 h 198"/>
                <a:gd name="T92" fmla="*/ 2147483647 w 408"/>
                <a:gd name="T93" fmla="*/ 2147483647 h 198"/>
                <a:gd name="T94" fmla="*/ 2147483647 w 408"/>
                <a:gd name="T95" fmla="*/ 2147483647 h 198"/>
                <a:gd name="T96" fmla="*/ 2147483647 w 408"/>
                <a:gd name="T97" fmla="*/ 2147483647 h 198"/>
                <a:gd name="T98" fmla="*/ 2147483647 w 408"/>
                <a:gd name="T99" fmla="*/ 2147483647 h 198"/>
                <a:gd name="T100" fmla="*/ 2147483647 w 408"/>
                <a:gd name="T101" fmla="*/ 2147483647 h 19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408"/>
                <a:gd name="T154" fmla="*/ 0 h 198"/>
                <a:gd name="T155" fmla="*/ 408 w 408"/>
                <a:gd name="T156" fmla="*/ 198 h 198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408" h="198">
                  <a:moveTo>
                    <a:pt x="306" y="66"/>
                  </a:moveTo>
                  <a:lnTo>
                    <a:pt x="318" y="78"/>
                  </a:lnTo>
                  <a:lnTo>
                    <a:pt x="324" y="90"/>
                  </a:lnTo>
                  <a:lnTo>
                    <a:pt x="330" y="96"/>
                  </a:lnTo>
                  <a:lnTo>
                    <a:pt x="342" y="90"/>
                  </a:lnTo>
                  <a:lnTo>
                    <a:pt x="372" y="120"/>
                  </a:lnTo>
                  <a:lnTo>
                    <a:pt x="342" y="102"/>
                  </a:lnTo>
                  <a:lnTo>
                    <a:pt x="342" y="120"/>
                  </a:lnTo>
                  <a:lnTo>
                    <a:pt x="336" y="132"/>
                  </a:lnTo>
                  <a:lnTo>
                    <a:pt x="336" y="162"/>
                  </a:lnTo>
                  <a:lnTo>
                    <a:pt x="342" y="168"/>
                  </a:lnTo>
                  <a:lnTo>
                    <a:pt x="348" y="180"/>
                  </a:lnTo>
                  <a:lnTo>
                    <a:pt x="354" y="186"/>
                  </a:lnTo>
                  <a:lnTo>
                    <a:pt x="360" y="186"/>
                  </a:lnTo>
                  <a:lnTo>
                    <a:pt x="372" y="156"/>
                  </a:lnTo>
                  <a:lnTo>
                    <a:pt x="378" y="162"/>
                  </a:lnTo>
                  <a:lnTo>
                    <a:pt x="390" y="168"/>
                  </a:lnTo>
                  <a:lnTo>
                    <a:pt x="396" y="162"/>
                  </a:lnTo>
                  <a:lnTo>
                    <a:pt x="408" y="138"/>
                  </a:lnTo>
                  <a:lnTo>
                    <a:pt x="408" y="126"/>
                  </a:lnTo>
                  <a:lnTo>
                    <a:pt x="396" y="120"/>
                  </a:lnTo>
                  <a:lnTo>
                    <a:pt x="390" y="108"/>
                  </a:lnTo>
                  <a:lnTo>
                    <a:pt x="390" y="90"/>
                  </a:lnTo>
                  <a:lnTo>
                    <a:pt x="396" y="84"/>
                  </a:lnTo>
                  <a:lnTo>
                    <a:pt x="372" y="66"/>
                  </a:lnTo>
                  <a:lnTo>
                    <a:pt x="372" y="60"/>
                  </a:lnTo>
                  <a:lnTo>
                    <a:pt x="366" y="54"/>
                  </a:lnTo>
                  <a:lnTo>
                    <a:pt x="366" y="42"/>
                  </a:lnTo>
                  <a:lnTo>
                    <a:pt x="360" y="30"/>
                  </a:lnTo>
                  <a:lnTo>
                    <a:pt x="348" y="24"/>
                  </a:lnTo>
                  <a:lnTo>
                    <a:pt x="330" y="18"/>
                  </a:lnTo>
                  <a:lnTo>
                    <a:pt x="288" y="18"/>
                  </a:lnTo>
                  <a:lnTo>
                    <a:pt x="282" y="0"/>
                  </a:lnTo>
                  <a:lnTo>
                    <a:pt x="246" y="0"/>
                  </a:lnTo>
                  <a:lnTo>
                    <a:pt x="234" y="6"/>
                  </a:lnTo>
                  <a:lnTo>
                    <a:pt x="228" y="12"/>
                  </a:lnTo>
                  <a:lnTo>
                    <a:pt x="222" y="24"/>
                  </a:lnTo>
                  <a:lnTo>
                    <a:pt x="210" y="36"/>
                  </a:lnTo>
                  <a:lnTo>
                    <a:pt x="204" y="36"/>
                  </a:lnTo>
                  <a:lnTo>
                    <a:pt x="198" y="30"/>
                  </a:lnTo>
                  <a:lnTo>
                    <a:pt x="192" y="30"/>
                  </a:lnTo>
                  <a:lnTo>
                    <a:pt x="168" y="42"/>
                  </a:lnTo>
                  <a:lnTo>
                    <a:pt x="144" y="66"/>
                  </a:lnTo>
                  <a:lnTo>
                    <a:pt x="132" y="72"/>
                  </a:lnTo>
                  <a:lnTo>
                    <a:pt x="120" y="72"/>
                  </a:lnTo>
                  <a:lnTo>
                    <a:pt x="114" y="66"/>
                  </a:lnTo>
                  <a:lnTo>
                    <a:pt x="102" y="60"/>
                  </a:lnTo>
                  <a:lnTo>
                    <a:pt x="90" y="42"/>
                  </a:lnTo>
                  <a:lnTo>
                    <a:pt x="78" y="54"/>
                  </a:lnTo>
                  <a:lnTo>
                    <a:pt x="60" y="54"/>
                  </a:lnTo>
                  <a:lnTo>
                    <a:pt x="48" y="42"/>
                  </a:lnTo>
                  <a:lnTo>
                    <a:pt x="48" y="18"/>
                  </a:lnTo>
                  <a:lnTo>
                    <a:pt x="36" y="6"/>
                  </a:lnTo>
                  <a:lnTo>
                    <a:pt x="24" y="6"/>
                  </a:lnTo>
                  <a:lnTo>
                    <a:pt x="18" y="12"/>
                  </a:lnTo>
                  <a:lnTo>
                    <a:pt x="6" y="12"/>
                  </a:lnTo>
                  <a:lnTo>
                    <a:pt x="0" y="18"/>
                  </a:lnTo>
                  <a:lnTo>
                    <a:pt x="0" y="36"/>
                  </a:lnTo>
                  <a:lnTo>
                    <a:pt x="6" y="42"/>
                  </a:lnTo>
                  <a:lnTo>
                    <a:pt x="6" y="48"/>
                  </a:lnTo>
                  <a:lnTo>
                    <a:pt x="24" y="48"/>
                  </a:lnTo>
                  <a:lnTo>
                    <a:pt x="30" y="54"/>
                  </a:lnTo>
                  <a:lnTo>
                    <a:pt x="12" y="72"/>
                  </a:lnTo>
                  <a:lnTo>
                    <a:pt x="6" y="72"/>
                  </a:lnTo>
                  <a:lnTo>
                    <a:pt x="6" y="96"/>
                  </a:lnTo>
                  <a:lnTo>
                    <a:pt x="0" y="102"/>
                  </a:lnTo>
                  <a:lnTo>
                    <a:pt x="6" y="108"/>
                  </a:lnTo>
                  <a:lnTo>
                    <a:pt x="48" y="102"/>
                  </a:lnTo>
                  <a:lnTo>
                    <a:pt x="60" y="120"/>
                  </a:lnTo>
                  <a:lnTo>
                    <a:pt x="90" y="114"/>
                  </a:lnTo>
                  <a:lnTo>
                    <a:pt x="90" y="126"/>
                  </a:lnTo>
                  <a:lnTo>
                    <a:pt x="84" y="132"/>
                  </a:lnTo>
                  <a:lnTo>
                    <a:pt x="84" y="150"/>
                  </a:lnTo>
                  <a:lnTo>
                    <a:pt x="90" y="156"/>
                  </a:lnTo>
                  <a:lnTo>
                    <a:pt x="108" y="156"/>
                  </a:lnTo>
                  <a:lnTo>
                    <a:pt x="114" y="150"/>
                  </a:lnTo>
                  <a:lnTo>
                    <a:pt x="120" y="150"/>
                  </a:lnTo>
                  <a:lnTo>
                    <a:pt x="120" y="132"/>
                  </a:lnTo>
                  <a:lnTo>
                    <a:pt x="138" y="126"/>
                  </a:lnTo>
                  <a:lnTo>
                    <a:pt x="138" y="150"/>
                  </a:lnTo>
                  <a:lnTo>
                    <a:pt x="144" y="168"/>
                  </a:lnTo>
                  <a:lnTo>
                    <a:pt x="144" y="180"/>
                  </a:lnTo>
                  <a:lnTo>
                    <a:pt x="150" y="192"/>
                  </a:lnTo>
                  <a:lnTo>
                    <a:pt x="156" y="198"/>
                  </a:lnTo>
                  <a:lnTo>
                    <a:pt x="162" y="198"/>
                  </a:lnTo>
                  <a:lnTo>
                    <a:pt x="180" y="192"/>
                  </a:lnTo>
                  <a:lnTo>
                    <a:pt x="198" y="174"/>
                  </a:lnTo>
                  <a:lnTo>
                    <a:pt x="204" y="174"/>
                  </a:lnTo>
                  <a:lnTo>
                    <a:pt x="198" y="168"/>
                  </a:lnTo>
                  <a:lnTo>
                    <a:pt x="186" y="162"/>
                  </a:lnTo>
                  <a:lnTo>
                    <a:pt x="180" y="150"/>
                  </a:lnTo>
                  <a:lnTo>
                    <a:pt x="174" y="144"/>
                  </a:lnTo>
                  <a:lnTo>
                    <a:pt x="168" y="132"/>
                  </a:lnTo>
                  <a:lnTo>
                    <a:pt x="162" y="126"/>
                  </a:lnTo>
                  <a:lnTo>
                    <a:pt x="186" y="102"/>
                  </a:lnTo>
                  <a:lnTo>
                    <a:pt x="222" y="84"/>
                  </a:lnTo>
                  <a:lnTo>
                    <a:pt x="228" y="72"/>
                  </a:lnTo>
                  <a:lnTo>
                    <a:pt x="246" y="54"/>
                  </a:lnTo>
                  <a:lnTo>
                    <a:pt x="258" y="48"/>
                  </a:lnTo>
                  <a:lnTo>
                    <a:pt x="276" y="54"/>
                  </a:lnTo>
                  <a:lnTo>
                    <a:pt x="288" y="60"/>
                  </a:lnTo>
                  <a:lnTo>
                    <a:pt x="306" y="66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64" name="Pakistan" descr="© INSCALE GmbH, 05.05.2010&#10;http://www.presentationload.com/">
              <a:extLst>
                <a:ext uri="{FF2B5EF4-FFF2-40B4-BE49-F238E27FC236}">
                  <a16:creationId xmlns:a16="http://schemas.microsoft.com/office/drawing/2014/main" id="{90326034-3600-46D8-8D83-142F7E70B0A6}"/>
                </a:ext>
              </a:extLst>
            </p:cNvPr>
            <p:cNvSpPr>
              <a:spLocks/>
            </p:cNvSpPr>
            <p:nvPr/>
          </p:nvSpPr>
          <p:spPr bwMode="gray">
            <a:xfrm>
              <a:off x="5797735" y="3067204"/>
              <a:ext cx="417094" cy="418663"/>
            </a:xfrm>
            <a:custGeom>
              <a:avLst/>
              <a:gdLst>
                <a:gd name="T0" fmla="*/ 2147483647 w 1050"/>
                <a:gd name="T1" fmla="*/ 2147483647 h 1056"/>
                <a:gd name="T2" fmla="*/ 2147483647 w 1050"/>
                <a:gd name="T3" fmla="*/ 2147483647 h 1056"/>
                <a:gd name="T4" fmla="*/ 2147483647 w 1050"/>
                <a:gd name="T5" fmla="*/ 2147483647 h 1056"/>
                <a:gd name="T6" fmla="*/ 2147483647 w 1050"/>
                <a:gd name="T7" fmla="*/ 2147483647 h 1056"/>
                <a:gd name="T8" fmla="*/ 2147483647 w 1050"/>
                <a:gd name="T9" fmla="*/ 2147483647 h 1056"/>
                <a:gd name="T10" fmla="*/ 2147483647 w 1050"/>
                <a:gd name="T11" fmla="*/ 2147483647 h 1056"/>
                <a:gd name="T12" fmla="*/ 2147483647 w 1050"/>
                <a:gd name="T13" fmla="*/ 2147483647 h 1056"/>
                <a:gd name="T14" fmla="*/ 2147483647 w 1050"/>
                <a:gd name="T15" fmla="*/ 2147483647 h 1056"/>
                <a:gd name="T16" fmla="*/ 2147483647 w 1050"/>
                <a:gd name="T17" fmla="*/ 2147483647 h 1056"/>
                <a:gd name="T18" fmla="*/ 2147483647 w 1050"/>
                <a:gd name="T19" fmla="*/ 2147483647 h 1056"/>
                <a:gd name="T20" fmla="*/ 2147483647 w 1050"/>
                <a:gd name="T21" fmla="*/ 2147483647 h 1056"/>
                <a:gd name="T22" fmla="*/ 2147483647 w 1050"/>
                <a:gd name="T23" fmla="*/ 2147483647 h 1056"/>
                <a:gd name="T24" fmla="*/ 2147483647 w 1050"/>
                <a:gd name="T25" fmla="*/ 2147483647 h 1056"/>
                <a:gd name="T26" fmla="*/ 2147483647 w 1050"/>
                <a:gd name="T27" fmla="*/ 2147483647 h 1056"/>
                <a:gd name="T28" fmla="*/ 2147483647 w 1050"/>
                <a:gd name="T29" fmla="*/ 2147483647 h 1056"/>
                <a:gd name="T30" fmla="*/ 2147483647 w 1050"/>
                <a:gd name="T31" fmla="*/ 2147483647 h 1056"/>
                <a:gd name="T32" fmla="*/ 2147483647 w 1050"/>
                <a:gd name="T33" fmla="*/ 2147483647 h 1056"/>
                <a:gd name="T34" fmla="*/ 2147483647 w 1050"/>
                <a:gd name="T35" fmla="*/ 2147483647 h 1056"/>
                <a:gd name="T36" fmla="*/ 2147483647 w 1050"/>
                <a:gd name="T37" fmla="*/ 2147483647 h 1056"/>
                <a:gd name="T38" fmla="*/ 2147483647 w 1050"/>
                <a:gd name="T39" fmla="*/ 2147483647 h 1056"/>
                <a:gd name="T40" fmla="*/ 2147483647 w 1050"/>
                <a:gd name="T41" fmla="*/ 2147483647 h 1056"/>
                <a:gd name="T42" fmla="*/ 2147483647 w 1050"/>
                <a:gd name="T43" fmla="*/ 2147483647 h 1056"/>
                <a:gd name="T44" fmla="*/ 0 w 1050"/>
                <a:gd name="T45" fmla="*/ 2147483647 h 1056"/>
                <a:gd name="T46" fmla="*/ 2147483647 w 1050"/>
                <a:gd name="T47" fmla="*/ 2147483647 h 1056"/>
                <a:gd name="T48" fmla="*/ 2147483647 w 1050"/>
                <a:gd name="T49" fmla="*/ 2147483647 h 1056"/>
                <a:gd name="T50" fmla="*/ 2147483647 w 1050"/>
                <a:gd name="T51" fmla="*/ 2147483647 h 1056"/>
                <a:gd name="T52" fmla="*/ 2147483647 w 1050"/>
                <a:gd name="T53" fmla="*/ 2147483647 h 1056"/>
                <a:gd name="T54" fmla="*/ 2147483647 w 1050"/>
                <a:gd name="T55" fmla="*/ 2147483647 h 1056"/>
                <a:gd name="T56" fmla="*/ 2147483647 w 1050"/>
                <a:gd name="T57" fmla="*/ 2147483647 h 1056"/>
                <a:gd name="T58" fmla="*/ 2147483647 w 1050"/>
                <a:gd name="T59" fmla="*/ 2147483647 h 1056"/>
                <a:gd name="T60" fmla="*/ 2147483647 w 1050"/>
                <a:gd name="T61" fmla="*/ 2147483647 h 1056"/>
                <a:gd name="T62" fmla="*/ 2147483647 w 1050"/>
                <a:gd name="T63" fmla="*/ 2147483647 h 1056"/>
                <a:gd name="T64" fmla="*/ 2147483647 w 1050"/>
                <a:gd name="T65" fmla="*/ 2147483647 h 1056"/>
                <a:gd name="T66" fmla="*/ 2147483647 w 1050"/>
                <a:gd name="T67" fmla="*/ 2147483647 h 1056"/>
                <a:gd name="T68" fmla="*/ 2147483647 w 1050"/>
                <a:gd name="T69" fmla="*/ 2147483647 h 1056"/>
                <a:gd name="T70" fmla="*/ 2147483647 w 1050"/>
                <a:gd name="T71" fmla="*/ 2147483647 h 1056"/>
                <a:gd name="T72" fmla="*/ 2147483647 w 1050"/>
                <a:gd name="T73" fmla="*/ 2147483647 h 1056"/>
                <a:gd name="T74" fmla="*/ 2147483647 w 1050"/>
                <a:gd name="T75" fmla="*/ 2147483647 h 1056"/>
                <a:gd name="T76" fmla="*/ 2147483647 w 1050"/>
                <a:gd name="T77" fmla="*/ 2147483647 h 1056"/>
                <a:gd name="T78" fmla="*/ 2147483647 w 1050"/>
                <a:gd name="T79" fmla="*/ 2147483647 h 1056"/>
                <a:gd name="T80" fmla="*/ 2147483647 w 1050"/>
                <a:gd name="T81" fmla="*/ 2147483647 h 1056"/>
                <a:gd name="T82" fmla="*/ 2147483647 w 1050"/>
                <a:gd name="T83" fmla="*/ 2147483647 h 1056"/>
                <a:gd name="T84" fmla="*/ 2147483647 w 1050"/>
                <a:gd name="T85" fmla="*/ 2147483647 h 1056"/>
                <a:gd name="T86" fmla="*/ 2147483647 w 1050"/>
                <a:gd name="T87" fmla="*/ 2147483647 h 1056"/>
                <a:gd name="T88" fmla="*/ 2147483647 w 1050"/>
                <a:gd name="T89" fmla="*/ 2147483647 h 1056"/>
                <a:gd name="T90" fmla="*/ 2147483647 w 1050"/>
                <a:gd name="T91" fmla="*/ 2147483647 h 1056"/>
                <a:gd name="T92" fmla="*/ 2147483647 w 1050"/>
                <a:gd name="T93" fmla="*/ 2147483647 h 1056"/>
                <a:gd name="T94" fmla="*/ 2147483647 w 1050"/>
                <a:gd name="T95" fmla="*/ 2147483647 h 1056"/>
                <a:gd name="T96" fmla="*/ 2147483647 w 1050"/>
                <a:gd name="T97" fmla="*/ 2147483647 h 1056"/>
                <a:gd name="T98" fmla="*/ 2147483647 w 1050"/>
                <a:gd name="T99" fmla="*/ 2147483647 h 1056"/>
                <a:gd name="T100" fmla="*/ 2147483647 w 1050"/>
                <a:gd name="T101" fmla="*/ 2147483647 h 1056"/>
                <a:gd name="T102" fmla="*/ 2147483647 w 1050"/>
                <a:gd name="T103" fmla="*/ 2147483647 h 1056"/>
                <a:gd name="T104" fmla="*/ 2147483647 w 1050"/>
                <a:gd name="T105" fmla="*/ 2147483647 h 1056"/>
                <a:gd name="T106" fmla="*/ 2147483647 w 1050"/>
                <a:gd name="T107" fmla="*/ 2147483647 h 1056"/>
                <a:gd name="T108" fmla="*/ 2147483647 w 1050"/>
                <a:gd name="T109" fmla="*/ 2147483647 h 1056"/>
                <a:gd name="T110" fmla="*/ 2147483647 w 1050"/>
                <a:gd name="T111" fmla="*/ 2147483647 h 1056"/>
                <a:gd name="T112" fmla="*/ 2147483647 w 1050"/>
                <a:gd name="T113" fmla="*/ 2147483647 h 1056"/>
                <a:gd name="T114" fmla="*/ 2147483647 w 1050"/>
                <a:gd name="T115" fmla="*/ 2147483647 h 1056"/>
                <a:gd name="T116" fmla="*/ 2147483647 w 1050"/>
                <a:gd name="T117" fmla="*/ 2147483647 h 1056"/>
                <a:gd name="T118" fmla="*/ 2147483647 w 1050"/>
                <a:gd name="T119" fmla="*/ 2147483647 h 1056"/>
                <a:gd name="T120" fmla="*/ 2147483647 w 1050"/>
                <a:gd name="T121" fmla="*/ 2147483647 h 1056"/>
                <a:gd name="T122" fmla="*/ 2147483647 w 1050"/>
                <a:gd name="T123" fmla="*/ 2147483647 h 105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050"/>
                <a:gd name="T187" fmla="*/ 0 h 1056"/>
                <a:gd name="T188" fmla="*/ 1050 w 1050"/>
                <a:gd name="T189" fmla="*/ 1056 h 105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050" h="1056">
                  <a:moveTo>
                    <a:pt x="1008" y="120"/>
                  </a:moveTo>
                  <a:lnTo>
                    <a:pt x="996" y="120"/>
                  </a:lnTo>
                  <a:lnTo>
                    <a:pt x="984" y="114"/>
                  </a:lnTo>
                  <a:lnTo>
                    <a:pt x="978" y="102"/>
                  </a:lnTo>
                  <a:lnTo>
                    <a:pt x="972" y="96"/>
                  </a:lnTo>
                  <a:lnTo>
                    <a:pt x="972" y="90"/>
                  </a:lnTo>
                  <a:lnTo>
                    <a:pt x="960" y="96"/>
                  </a:lnTo>
                  <a:lnTo>
                    <a:pt x="924" y="84"/>
                  </a:lnTo>
                  <a:lnTo>
                    <a:pt x="924" y="60"/>
                  </a:lnTo>
                  <a:lnTo>
                    <a:pt x="912" y="36"/>
                  </a:lnTo>
                  <a:lnTo>
                    <a:pt x="900" y="24"/>
                  </a:lnTo>
                  <a:lnTo>
                    <a:pt x="888" y="18"/>
                  </a:lnTo>
                  <a:lnTo>
                    <a:pt x="876" y="18"/>
                  </a:lnTo>
                  <a:lnTo>
                    <a:pt x="870" y="6"/>
                  </a:lnTo>
                  <a:lnTo>
                    <a:pt x="822" y="6"/>
                  </a:lnTo>
                  <a:lnTo>
                    <a:pt x="810" y="0"/>
                  </a:lnTo>
                  <a:lnTo>
                    <a:pt x="804" y="6"/>
                  </a:lnTo>
                  <a:lnTo>
                    <a:pt x="792" y="6"/>
                  </a:lnTo>
                  <a:lnTo>
                    <a:pt x="786" y="12"/>
                  </a:lnTo>
                  <a:lnTo>
                    <a:pt x="774" y="12"/>
                  </a:lnTo>
                  <a:lnTo>
                    <a:pt x="762" y="6"/>
                  </a:lnTo>
                  <a:lnTo>
                    <a:pt x="738" y="6"/>
                  </a:lnTo>
                  <a:lnTo>
                    <a:pt x="732" y="12"/>
                  </a:lnTo>
                  <a:lnTo>
                    <a:pt x="690" y="12"/>
                  </a:lnTo>
                  <a:lnTo>
                    <a:pt x="684" y="18"/>
                  </a:lnTo>
                  <a:lnTo>
                    <a:pt x="678" y="18"/>
                  </a:lnTo>
                  <a:lnTo>
                    <a:pt x="654" y="30"/>
                  </a:lnTo>
                  <a:lnTo>
                    <a:pt x="648" y="36"/>
                  </a:lnTo>
                  <a:lnTo>
                    <a:pt x="624" y="48"/>
                  </a:lnTo>
                  <a:lnTo>
                    <a:pt x="618" y="54"/>
                  </a:lnTo>
                  <a:lnTo>
                    <a:pt x="612" y="66"/>
                  </a:lnTo>
                  <a:lnTo>
                    <a:pt x="606" y="72"/>
                  </a:lnTo>
                  <a:lnTo>
                    <a:pt x="606" y="78"/>
                  </a:lnTo>
                  <a:lnTo>
                    <a:pt x="636" y="108"/>
                  </a:lnTo>
                  <a:lnTo>
                    <a:pt x="636" y="138"/>
                  </a:lnTo>
                  <a:lnTo>
                    <a:pt x="642" y="144"/>
                  </a:lnTo>
                  <a:lnTo>
                    <a:pt x="648" y="156"/>
                  </a:lnTo>
                  <a:lnTo>
                    <a:pt x="648" y="162"/>
                  </a:lnTo>
                  <a:lnTo>
                    <a:pt x="624" y="186"/>
                  </a:lnTo>
                  <a:lnTo>
                    <a:pt x="618" y="198"/>
                  </a:lnTo>
                  <a:lnTo>
                    <a:pt x="618" y="210"/>
                  </a:lnTo>
                  <a:lnTo>
                    <a:pt x="624" y="216"/>
                  </a:lnTo>
                  <a:lnTo>
                    <a:pt x="624" y="246"/>
                  </a:lnTo>
                  <a:lnTo>
                    <a:pt x="606" y="246"/>
                  </a:lnTo>
                  <a:lnTo>
                    <a:pt x="600" y="252"/>
                  </a:lnTo>
                  <a:lnTo>
                    <a:pt x="594" y="252"/>
                  </a:lnTo>
                  <a:lnTo>
                    <a:pt x="576" y="246"/>
                  </a:lnTo>
                  <a:lnTo>
                    <a:pt x="570" y="240"/>
                  </a:lnTo>
                  <a:lnTo>
                    <a:pt x="552" y="240"/>
                  </a:lnTo>
                  <a:lnTo>
                    <a:pt x="552" y="252"/>
                  </a:lnTo>
                  <a:lnTo>
                    <a:pt x="564" y="264"/>
                  </a:lnTo>
                  <a:lnTo>
                    <a:pt x="576" y="270"/>
                  </a:lnTo>
                  <a:lnTo>
                    <a:pt x="576" y="276"/>
                  </a:lnTo>
                  <a:lnTo>
                    <a:pt x="582" y="282"/>
                  </a:lnTo>
                  <a:lnTo>
                    <a:pt x="582" y="288"/>
                  </a:lnTo>
                  <a:lnTo>
                    <a:pt x="594" y="294"/>
                  </a:lnTo>
                  <a:lnTo>
                    <a:pt x="600" y="294"/>
                  </a:lnTo>
                  <a:lnTo>
                    <a:pt x="570" y="312"/>
                  </a:lnTo>
                  <a:lnTo>
                    <a:pt x="552" y="312"/>
                  </a:lnTo>
                  <a:lnTo>
                    <a:pt x="546" y="318"/>
                  </a:lnTo>
                  <a:lnTo>
                    <a:pt x="546" y="354"/>
                  </a:lnTo>
                  <a:lnTo>
                    <a:pt x="540" y="354"/>
                  </a:lnTo>
                  <a:lnTo>
                    <a:pt x="534" y="360"/>
                  </a:lnTo>
                  <a:lnTo>
                    <a:pt x="534" y="378"/>
                  </a:lnTo>
                  <a:lnTo>
                    <a:pt x="540" y="390"/>
                  </a:lnTo>
                  <a:lnTo>
                    <a:pt x="540" y="402"/>
                  </a:lnTo>
                  <a:lnTo>
                    <a:pt x="546" y="408"/>
                  </a:lnTo>
                  <a:lnTo>
                    <a:pt x="546" y="414"/>
                  </a:lnTo>
                  <a:lnTo>
                    <a:pt x="540" y="420"/>
                  </a:lnTo>
                  <a:lnTo>
                    <a:pt x="534" y="432"/>
                  </a:lnTo>
                  <a:lnTo>
                    <a:pt x="522" y="438"/>
                  </a:lnTo>
                  <a:lnTo>
                    <a:pt x="510" y="438"/>
                  </a:lnTo>
                  <a:lnTo>
                    <a:pt x="504" y="432"/>
                  </a:lnTo>
                  <a:lnTo>
                    <a:pt x="504" y="420"/>
                  </a:lnTo>
                  <a:lnTo>
                    <a:pt x="474" y="420"/>
                  </a:lnTo>
                  <a:lnTo>
                    <a:pt x="462" y="426"/>
                  </a:lnTo>
                  <a:lnTo>
                    <a:pt x="456" y="432"/>
                  </a:lnTo>
                  <a:lnTo>
                    <a:pt x="444" y="438"/>
                  </a:lnTo>
                  <a:lnTo>
                    <a:pt x="438" y="438"/>
                  </a:lnTo>
                  <a:lnTo>
                    <a:pt x="432" y="444"/>
                  </a:lnTo>
                  <a:lnTo>
                    <a:pt x="432" y="450"/>
                  </a:lnTo>
                  <a:lnTo>
                    <a:pt x="438" y="450"/>
                  </a:lnTo>
                  <a:lnTo>
                    <a:pt x="444" y="456"/>
                  </a:lnTo>
                  <a:lnTo>
                    <a:pt x="444" y="462"/>
                  </a:lnTo>
                  <a:lnTo>
                    <a:pt x="438" y="468"/>
                  </a:lnTo>
                  <a:lnTo>
                    <a:pt x="396" y="468"/>
                  </a:lnTo>
                  <a:lnTo>
                    <a:pt x="396" y="456"/>
                  </a:lnTo>
                  <a:lnTo>
                    <a:pt x="378" y="456"/>
                  </a:lnTo>
                  <a:lnTo>
                    <a:pt x="372" y="468"/>
                  </a:lnTo>
                  <a:lnTo>
                    <a:pt x="360" y="474"/>
                  </a:lnTo>
                  <a:lnTo>
                    <a:pt x="354" y="486"/>
                  </a:lnTo>
                  <a:lnTo>
                    <a:pt x="354" y="504"/>
                  </a:lnTo>
                  <a:lnTo>
                    <a:pt x="360" y="516"/>
                  </a:lnTo>
                  <a:lnTo>
                    <a:pt x="360" y="534"/>
                  </a:lnTo>
                  <a:lnTo>
                    <a:pt x="366" y="540"/>
                  </a:lnTo>
                  <a:lnTo>
                    <a:pt x="366" y="570"/>
                  </a:lnTo>
                  <a:lnTo>
                    <a:pt x="360" y="576"/>
                  </a:lnTo>
                  <a:lnTo>
                    <a:pt x="354" y="576"/>
                  </a:lnTo>
                  <a:lnTo>
                    <a:pt x="306" y="600"/>
                  </a:lnTo>
                  <a:lnTo>
                    <a:pt x="276" y="600"/>
                  </a:lnTo>
                  <a:lnTo>
                    <a:pt x="258" y="606"/>
                  </a:lnTo>
                  <a:lnTo>
                    <a:pt x="234" y="606"/>
                  </a:lnTo>
                  <a:lnTo>
                    <a:pt x="228" y="612"/>
                  </a:lnTo>
                  <a:lnTo>
                    <a:pt x="204" y="612"/>
                  </a:lnTo>
                  <a:lnTo>
                    <a:pt x="204" y="606"/>
                  </a:lnTo>
                  <a:lnTo>
                    <a:pt x="150" y="606"/>
                  </a:lnTo>
                  <a:lnTo>
                    <a:pt x="144" y="612"/>
                  </a:lnTo>
                  <a:lnTo>
                    <a:pt x="138" y="612"/>
                  </a:lnTo>
                  <a:lnTo>
                    <a:pt x="120" y="618"/>
                  </a:lnTo>
                  <a:lnTo>
                    <a:pt x="102" y="618"/>
                  </a:lnTo>
                  <a:lnTo>
                    <a:pt x="78" y="606"/>
                  </a:lnTo>
                  <a:lnTo>
                    <a:pt x="60" y="600"/>
                  </a:lnTo>
                  <a:lnTo>
                    <a:pt x="42" y="588"/>
                  </a:lnTo>
                  <a:lnTo>
                    <a:pt x="30" y="582"/>
                  </a:lnTo>
                  <a:lnTo>
                    <a:pt x="0" y="582"/>
                  </a:lnTo>
                  <a:lnTo>
                    <a:pt x="24" y="606"/>
                  </a:lnTo>
                  <a:lnTo>
                    <a:pt x="30" y="618"/>
                  </a:lnTo>
                  <a:lnTo>
                    <a:pt x="36" y="624"/>
                  </a:lnTo>
                  <a:lnTo>
                    <a:pt x="48" y="642"/>
                  </a:lnTo>
                  <a:lnTo>
                    <a:pt x="60" y="654"/>
                  </a:lnTo>
                  <a:lnTo>
                    <a:pt x="66" y="672"/>
                  </a:lnTo>
                  <a:lnTo>
                    <a:pt x="78" y="690"/>
                  </a:lnTo>
                  <a:lnTo>
                    <a:pt x="84" y="696"/>
                  </a:lnTo>
                  <a:lnTo>
                    <a:pt x="102" y="696"/>
                  </a:lnTo>
                  <a:lnTo>
                    <a:pt x="114" y="690"/>
                  </a:lnTo>
                  <a:lnTo>
                    <a:pt x="126" y="708"/>
                  </a:lnTo>
                  <a:lnTo>
                    <a:pt x="150" y="708"/>
                  </a:lnTo>
                  <a:lnTo>
                    <a:pt x="144" y="738"/>
                  </a:lnTo>
                  <a:lnTo>
                    <a:pt x="150" y="738"/>
                  </a:lnTo>
                  <a:lnTo>
                    <a:pt x="150" y="762"/>
                  </a:lnTo>
                  <a:lnTo>
                    <a:pt x="156" y="774"/>
                  </a:lnTo>
                  <a:lnTo>
                    <a:pt x="156" y="786"/>
                  </a:lnTo>
                  <a:lnTo>
                    <a:pt x="174" y="786"/>
                  </a:lnTo>
                  <a:lnTo>
                    <a:pt x="180" y="792"/>
                  </a:lnTo>
                  <a:lnTo>
                    <a:pt x="186" y="804"/>
                  </a:lnTo>
                  <a:lnTo>
                    <a:pt x="192" y="822"/>
                  </a:lnTo>
                  <a:lnTo>
                    <a:pt x="192" y="834"/>
                  </a:lnTo>
                  <a:lnTo>
                    <a:pt x="186" y="840"/>
                  </a:lnTo>
                  <a:lnTo>
                    <a:pt x="180" y="840"/>
                  </a:lnTo>
                  <a:lnTo>
                    <a:pt x="180" y="834"/>
                  </a:lnTo>
                  <a:lnTo>
                    <a:pt x="150" y="834"/>
                  </a:lnTo>
                  <a:lnTo>
                    <a:pt x="138" y="840"/>
                  </a:lnTo>
                  <a:lnTo>
                    <a:pt x="132" y="846"/>
                  </a:lnTo>
                  <a:lnTo>
                    <a:pt x="132" y="852"/>
                  </a:lnTo>
                  <a:lnTo>
                    <a:pt x="126" y="852"/>
                  </a:lnTo>
                  <a:lnTo>
                    <a:pt x="126" y="858"/>
                  </a:lnTo>
                  <a:lnTo>
                    <a:pt x="120" y="864"/>
                  </a:lnTo>
                  <a:lnTo>
                    <a:pt x="108" y="864"/>
                  </a:lnTo>
                  <a:lnTo>
                    <a:pt x="102" y="882"/>
                  </a:lnTo>
                  <a:lnTo>
                    <a:pt x="96" y="888"/>
                  </a:lnTo>
                  <a:lnTo>
                    <a:pt x="96" y="894"/>
                  </a:lnTo>
                  <a:lnTo>
                    <a:pt x="84" y="906"/>
                  </a:lnTo>
                  <a:lnTo>
                    <a:pt x="84" y="936"/>
                  </a:lnTo>
                  <a:lnTo>
                    <a:pt x="90" y="948"/>
                  </a:lnTo>
                  <a:lnTo>
                    <a:pt x="90" y="954"/>
                  </a:lnTo>
                  <a:lnTo>
                    <a:pt x="96" y="948"/>
                  </a:lnTo>
                  <a:lnTo>
                    <a:pt x="108" y="948"/>
                  </a:lnTo>
                  <a:lnTo>
                    <a:pt x="114" y="942"/>
                  </a:lnTo>
                  <a:lnTo>
                    <a:pt x="120" y="942"/>
                  </a:lnTo>
                  <a:lnTo>
                    <a:pt x="126" y="948"/>
                  </a:lnTo>
                  <a:lnTo>
                    <a:pt x="138" y="948"/>
                  </a:lnTo>
                  <a:lnTo>
                    <a:pt x="150" y="954"/>
                  </a:lnTo>
                  <a:lnTo>
                    <a:pt x="174" y="954"/>
                  </a:lnTo>
                  <a:lnTo>
                    <a:pt x="210" y="936"/>
                  </a:lnTo>
                  <a:lnTo>
                    <a:pt x="216" y="930"/>
                  </a:lnTo>
                  <a:lnTo>
                    <a:pt x="222" y="930"/>
                  </a:lnTo>
                  <a:lnTo>
                    <a:pt x="234" y="936"/>
                  </a:lnTo>
                  <a:lnTo>
                    <a:pt x="276" y="936"/>
                  </a:lnTo>
                  <a:lnTo>
                    <a:pt x="288" y="930"/>
                  </a:lnTo>
                  <a:lnTo>
                    <a:pt x="300" y="930"/>
                  </a:lnTo>
                  <a:lnTo>
                    <a:pt x="306" y="924"/>
                  </a:lnTo>
                  <a:lnTo>
                    <a:pt x="312" y="924"/>
                  </a:lnTo>
                  <a:lnTo>
                    <a:pt x="348" y="930"/>
                  </a:lnTo>
                  <a:lnTo>
                    <a:pt x="354" y="924"/>
                  </a:lnTo>
                  <a:lnTo>
                    <a:pt x="366" y="918"/>
                  </a:lnTo>
                  <a:lnTo>
                    <a:pt x="372" y="912"/>
                  </a:lnTo>
                  <a:lnTo>
                    <a:pt x="384" y="912"/>
                  </a:lnTo>
                  <a:lnTo>
                    <a:pt x="396" y="918"/>
                  </a:lnTo>
                  <a:lnTo>
                    <a:pt x="408" y="930"/>
                  </a:lnTo>
                  <a:lnTo>
                    <a:pt x="432" y="978"/>
                  </a:lnTo>
                  <a:lnTo>
                    <a:pt x="444" y="984"/>
                  </a:lnTo>
                  <a:lnTo>
                    <a:pt x="450" y="990"/>
                  </a:lnTo>
                  <a:lnTo>
                    <a:pt x="468" y="996"/>
                  </a:lnTo>
                  <a:lnTo>
                    <a:pt x="486" y="996"/>
                  </a:lnTo>
                  <a:lnTo>
                    <a:pt x="522" y="1008"/>
                  </a:lnTo>
                  <a:lnTo>
                    <a:pt x="540" y="1044"/>
                  </a:lnTo>
                  <a:lnTo>
                    <a:pt x="552" y="1056"/>
                  </a:lnTo>
                  <a:lnTo>
                    <a:pt x="570" y="1056"/>
                  </a:lnTo>
                  <a:lnTo>
                    <a:pt x="588" y="1050"/>
                  </a:lnTo>
                  <a:lnTo>
                    <a:pt x="582" y="1044"/>
                  </a:lnTo>
                  <a:lnTo>
                    <a:pt x="582" y="1032"/>
                  </a:lnTo>
                  <a:lnTo>
                    <a:pt x="594" y="1020"/>
                  </a:lnTo>
                  <a:lnTo>
                    <a:pt x="606" y="1020"/>
                  </a:lnTo>
                  <a:lnTo>
                    <a:pt x="618" y="1026"/>
                  </a:lnTo>
                  <a:lnTo>
                    <a:pt x="624" y="1032"/>
                  </a:lnTo>
                  <a:lnTo>
                    <a:pt x="648" y="1020"/>
                  </a:lnTo>
                  <a:lnTo>
                    <a:pt x="648" y="1026"/>
                  </a:lnTo>
                  <a:lnTo>
                    <a:pt x="654" y="1032"/>
                  </a:lnTo>
                  <a:lnTo>
                    <a:pt x="678" y="1032"/>
                  </a:lnTo>
                  <a:lnTo>
                    <a:pt x="690" y="1020"/>
                  </a:lnTo>
                  <a:lnTo>
                    <a:pt x="702" y="1014"/>
                  </a:lnTo>
                  <a:lnTo>
                    <a:pt x="708" y="1014"/>
                  </a:lnTo>
                  <a:lnTo>
                    <a:pt x="708" y="1026"/>
                  </a:lnTo>
                  <a:lnTo>
                    <a:pt x="714" y="1032"/>
                  </a:lnTo>
                  <a:lnTo>
                    <a:pt x="732" y="1032"/>
                  </a:lnTo>
                  <a:lnTo>
                    <a:pt x="738" y="1026"/>
                  </a:lnTo>
                  <a:lnTo>
                    <a:pt x="750" y="1020"/>
                  </a:lnTo>
                  <a:lnTo>
                    <a:pt x="750" y="996"/>
                  </a:lnTo>
                  <a:lnTo>
                    <a:pt x="744" y="990"/>
                  </a:lnTo>
                  <a:lnTo>
                    <a:pt x="738" y="978"/>
                  </a:lnTo>
                  <a:lnTo>
                    <a:pt x="714" y="936"/>
                  </a:lnTo>
                  <a:lnTo>
                    <a:pt x="714" y="912"/>
                  </a:lnTo>
                  <a:lnTo>
                    <a:pt x="690" y="912"/>
                  </a:lnTo>
                  <a:lnTo>
                    <a:pt x="678" y="900"/>
                  </a:lnTo>
                  <a:lnTo>
                    <a:pt x="672" y="888"/>
                  </a:lnTo>
                  <a:lnTo>
                    <a:pt x="666" y="882"/>
                  </a:lnTo>
                  <a:lnTo>
                    <a:pt x="672" y="852"/>
                  </a:lnTo>
                  <a:lnTo>
                    <a:pt x="672" y="834"/>
                  </a:lnTo>
                  <a:lnTo>
                    <a:pt x="642" y="840"/>
                  </a:lnTo>
                  <a:lnTo>
                    <a:pt x="636" y="840"/>
                  </a:lnTo>
                  <a:lnTo>
                    <a:pt x="624" y="834"/>
                  </a:lnTo>
                  <a:lnTo>
                    <a:pt x="618" y="828"/>
                  </a:lnTo>
                  <a:lnTo>
                    <a:pt x="618" y="804"/>
                  </a:lnTo>
                  <a:lnTo>
                    <a:pt x="624" y="792"/>
                  </a:lnTo>
                  <a:lnTo>
                    <a:pt x="636" y="780"/>
                  </a:lnTo>
                  <a:lnTo>
                    <a:pt x="642" y="768"/>
                  </a:lnTo>
                  <a:lnTo>
                    <a:pt x="648" y="762"/>
                  </a:lnTo>
                  <a:lnTo>
                    <a:pt x="654" y="750"/>
                  </a:lnTo>
                  <a:lnTo>
                    <a:pt x="654" y="744"/>
                  </a:lnTo>
                  <a:lnTo>
                    <a:pt x="666" y="732"/>
                  </a:lnTo>
                  <a:lnTo>
                    <a:pt x="678" y="726"/>
                  </a:lnTo>
                  <a:lnTo>
                    <a:pt x="684" y="726"/>
                  </a:lnTo>
                  <a:lnTo>
                    <a:pt x="690" y="732"/>
                  </a:lnTo>
                  <a:lnTo>
                    <a:pt x="690" y="744"/>
                  </a:lnTo>
                  <a:lnTo>
                    <a:pt x="696" y="750"/>
                  </a:lnTo>
                  <a:lnTo>
                    <a:pt x="702" y="750"/>
                  </a:lnTo>
                  <a:lnTo>
                    <a:pt x="726" y="738"/>
                  </a:lnTo>
                  <a:lnTo>
                    <a:pt x="732" y="732"/>
                  </a:lnTo>
                  <a:lnTo>
                    <a:pt x="738" y="738"/>
                  </a:lnTo>
                  <a:lnTo>
                    <a:pt x="756" y="738"/>
                  </a:lnTo>
                  <a:lnTo>
                    <a:pt x="762" y="732"/>
                  </a:lnTo>
                  <a:lnTo>
                    <a:pt x="768" y="720"/>
                  </a:lnTo>
                  <a:lnTo>
                    <a:pt x="774" y="714"/>
                  </a:lnTo>
                  <a:lnTo>
                    <a:pt x="774" y="708"/>
                  </a:lnTo>
                  <a:lnTo>
                    <a:pt x="792" y="696"/>
                  </a:lnTo>
                  <a:lnTo>
                    <a:pt x="792" y="678"/>
                  </a:lnTo>
                  <a:lnTo>
                    <a:pt x="798" y="672"/>
                  </a:lnTo>
                  <a:lnTo>
                    <a:pt x="798" y="666"/>
                  </a:lnTo>
                  <a:lnTo>
                    <a:pt x="804" y="660"/>
                  </a:lnTo>
                  <a:lnTo>
                    <a:pt x="828" y="648"/>
                  </a:lnTo>
                  <a:lnTo>
                    <a:pt x="840" y="636"/>
                  </a:lnTo>
                  <a:lnTo>
                    <a:pt x="846" y="618"/>
                  </a:lnTo>
                  <a:lnTo>
                    <a:pt x="846" y="606"/>
                  </a:lnTo>
                  <a:lnTo>
                    <a:pt x="852" y="588"/>
                  </a:lnTo>
                  <a:lnTo>
                    <a:pt x="852" y="576"/>
                  </a:lnTo>
                  <a:lnTo>
                    <a:pt x="858" y="570"/>
                  </a:lnTo>
                  <a:lnTo>
                    <a:pt x="870" y="564"/>
                  </a:lnTo>
                  <a:lnTo>
                    <a:pt x="876" y="558"/>
                  </a:lnTo>
                  <a:lnTo>
                    <a:pt x="888" y="558"/>
                  </a:lnTo>
                  <a:lnTo>
                    <a:pt x="870" y="534"/>
                  </a:lnTo>
                  <a:lnTo>
                    <a:pt x="894" y="498"/>
                  </a:lnTo>
                  <a:lnTo>
                    <a:pt x="924" y="480"/>
                  </a:lnTo>
                  <a:lnTo>
                    <a:pt x="924" y="474"/>
                  </a:lnTo>
                  <a:lnTo>
                    <a:pt x="912" y="462"/>
                  </a:lnTo>
                  <a:lnTo>
                    <a:pt x="906" y="450"/>
                  </a:lnTo>
                  <a:lnTo>
                    <a:pt x="906" y="414"/>
                  </a:lnTo>
                  <a:lnTo>
                    <a:pt x="912" y="408"/>
                  </a:lnTo>
                  <a:lnTo>
                    <a:pt x="924" y="408"/>
                  </a:lnTo>
                  <a:lnTo>
                    <a:pt x="948" y="396"/>
                  </a:lnTo>
                  <a:lnTo>
                    <a:pt x="954" y="390"/>
                  </a:lnTo>
                  <a:lnTo>
                    <a:pt x="954" y="384"/>
                  </a:lnTo>
                  <a:lnTo>
                    <a:pt x="948" y="378"/>
                  </a:lnTo>
                  <a:lnTo>
                    <a:pt x="936" y="372"/>
                  </a:lnTo>
                  <a:lnTo>
                    <a:pt x="900" y="372"/>
                  </a:lnTo>
                  <a:lnTo>
                    <a:pt x="894" y="336"/>
                  </a:lnTo>
                  <a:lnTo>
                    <a:pt x="876" y="336"/>
                  </a:lnTo>
                  <a:lnTo>
                    <a:pt x="864" y="318"/>
                  </a:lnTo>
                  <a:lnTo>
                    <a:pt x="846" y="318"/>
                  </a:lnTo>
                  <a:lnTo>
                    <a:pt x="846" y="306"/>
                  </a:lnTo>
                  <a:lnTo>
                    <a:pt x="852" y="294"/>
                  </a:lnTo>
                  <a:lnTo>
                    <a:pt x="852" y="288"/>
                  </a:lnTo>
                  <a:lnTo>
                    <a:pt x="846" y="288"/>
                  </a:lnTo>
                  <a:lnTo>
                    <a:pt x="834" y="276"/>
                  </a:lnTo>
                  <a:lnTo>
                    <a:pt x="834" y="270"/>
                  </a:lnTo>
                  <a:lnTo>
                    <a:pt x="840" y="264"/>
                  </a:lnTo>
                  <a:lnTo>
                    <a:pt x="846" y="252"/>
                  </a:lnTo>
                  <a:lnTo>
                    <a:pt x="852" y="246"/>
                  </a:lnTo>
                  <a:lnTo>
                    <a:pt x="822" y="240"/>
                  </a:lnTo>
                  <a:lnTo>
                    <a:pt x="828" y="228"/>
                  </a:lnTo>
                  <a:lnTo>
                    <a:pt x="804" y="210"/>
                  </a:lnTo>
                  <a:lnTo>
                    <a:pt x="804" y="204"/>
                  </a:lnTo>
                  <a:lnTo>
                    <a:pt x="810" y="192"/>
                  </a:lnTo>
                  <a:lnTo>
                    <a:pt x="834" y="180"/>
                  </a:lnTo>
                  <a:lnTo>
                    <a:pt x="876" y="180"/>
                  </a:lnTo>
                  <a:lnTo>
                    <a:pt x="894" y="186"/>
                  </a:lnTo>
                  <a:lnTo>
                    <a:pt x="912" y="186"/>
                  </a:lnTo>
                  <a:lnTo>
                    <a:pt x="918" y="192"/>
                  </a:lnTo>
                  <a:lnTo>
                    <a:pt x="918" y="204"/>
                  </a:lnTo>
                  <a:lnTo>
                    <a:pt x="930" y="204"/>
                  </a:lnTo>
                  <a:lnTo>
                    <a:pt x="942" y="198"/>
                  </a:lnTo>
                  <a:lnTo>
                    <a:pt x="948" y="192"/>
                  </a:lnTo>
                  <a:lnTo>
                    <a:pt x="960" y="186"/>
                  </a:lnTo>
                  <a:lnTo>
                    <a:pt x="966" y="180"/>
                  </a:lnTo>
                  <a:lnTo>
                    <a:pt x="972" y="186"/>
                  </a:lnTo>
                  <a:lnTo>
                    <a:pt x="978" y="180"/>
                  </a:lnTo>
                  <a:lnTo>
                    <a:pt x="1002" y="180"/>
                  </a:lnTo>
                  <a:lnTo>
                    <a:pt x="1002" y="162"/>
                  </a:lnTo>
                  <a:lnTo>
                    <a:pt x="1026" y="156"/>
                  </a:lnTo>
                  <a:lnTo>
                    <a:pt x="1050" y="120"/>
                  </a:lnTo>
                  <a:lnTo>
                    <a:pt x="1008" y="120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65" name="Parcel Inseln" descr="© INSCALE GmbH, 05.05.2010&#10;http://www.presentationload.com/">
              <a:extLst>
                <a:ext uri="{FF2B5EF4-FFF2-40B4-BE49-F238E27FC236}">
                  <a16:creationId xmlns:a16="http://schemas.microsoft.com/office/drawing/2014/main" id="{DE18AB6A-2854-4322-8677-29892C6DAADD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7243453" y="3699118"/>
              <a:ext cx="37633" cy="25088"/>
            </a:xfrm>
            <a:custGeom>
              <a:avLst/>
              <a:gdLst>
                <a:gd name="T0" fmla="*/ 2147483647 w 96"/>
                <a:gd name="T1" fmla="*/ 2147483647 h 66"/>
                <a:gd name="T2" fmla="*/ 2147483647 w 96"/>
                <a:gd name="T3" fmla="*/ 2147483647 h 66"/>
                <a:gd name="T4" fmla="*/ 0 w 96"/>
                <a:gd name="T5" fmla="*/ 2147483647 h 66"/>
                <a:gd name="T6" fmla="*/ 0 w 96"/>
                <a:gd name="T7" fmla="*/ 2147483647 h 66"/>
                <a:gd name="T8" fmla="*/ 2147483647 w 96"/>
                <a:gd name="T9" fmla="*/ 2147483647 h 66"/>
                <a:gd name="T10" fmla="*/ 2147483647 w 96"/>
                <a:gd name="T11" fmla="*/ 2147483647 h 66"/>
                <a:gd name="T12" fmla="*/ 2147483647 w 96"/>
                <a:gd name="T13" fmla="*/ 2147483647 h 66"/>
                <a:gd name="T14" fmla="*/ 2147483647 w 96"/>
                <a:gd name="T15" fmla="*/ 2147483647 h 66"/>
                <a:gd name="T16" fmla="*/ 2147483647 w 96"/>
                <a:gd name="T17" fmla="*/ 2147483647 h 66"/>
                <a:gd name="T18" fmla="*/ 2147483647 w 96"/>
                <a:gd name="T19" fmla="*/ 0 h 66"/>
                <a:gd name="T20" fmla="*/ 2147483647 w 96"/>
                <a:gd name="T21" fmla="*/ 2147483647 h 66"/>
                <a:gd name="T22" fmla="*/ 2147483647 w 96"/>
                <a:gd name="T23" fmla="*/ 2147483647 h 66"/>
                <a:gd name="T24" fmla="*/ 2147483647 w 96"/>
                <a:gd name="T25" fmla="*/ 2147483647 h 66"/>
                <a:gd name="T26" fmla="*/ 2147483647 w 96"/>
                <a:gd name="T27" fmla="*/ 2147483647 h 66"/>
                <a:gd name="T28" fmla="*/ 2147483647 w 96"/>
                <a:gd name="T29" fmla="*/ 0 h 66"/>
                <a:gd name="T30" fmla="*/ 2147483647 w 96"/>
                <a:gd name="T31" fmla="*/ 0 h 66"/>
                <a:gd name="T32" fmla="*/ 2147483647 w 96"/>
                <a:gd name="T33" fmla="*/ 2147483647 h 66"/>
                <a:gd name="T34" fmla="*/ 2147483647 w 96"/>
                <a:gd name="T35" fmla="*/ 2147483647 h 66"/>
                <a:gd name="T36" fmla="*/ 2147483647 w 96"/>
                <a:gd name="T37" fmla="*/ 2147483647 h 66"/>
                <a:gd name="T38" fmla="*/ 2147483647 w 96"/>
                <a:gd name="T39" fmla="*/ 2147483647 h 66"/>
                <a:gd name="T40" fmla="*/ 2147483647 w 96"/>
                <a:gd name="T41" fmla="*/ 2147483647 h 66"/>
                <a:gd name="T42" fmla="*/ 2147483647 w 96"/>
                <a:gd name="T43" fmla="*/ 2147483647 h 66"/>
                <a:gd name="T44" fmla="*/ 2147483647 w 96"/>
                <a:gd name="T45" fmla="*/ 2147483647 h 6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96"/>
                <a:gd name="T70" fmla="*/ 0 h 66"/>
                <a:gd name="T71" fmla="*/ 96 w 96"/>
                <a:gd name="T72" fmla="*/ 66 h 6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96" h="66">
                  <a:moveTo>
                    <a:pt x="12" y="42"/>
                  </a:moveTo>
                  <a:lnTo>
                    <a:pt x="6" y="42"/>
                  </a:lnTo>
                  <a:lnTo>
                    <a:pt x="0" y="48"/>
                  </a:lnTo>
                  <a:lnTo>
                    <a:pt x="0" y="60"/>
                  </a:lnTo>
                  <a:lnTo>
                    <a:pt x="6" y="66"/>
                  </a:lnTo>
                  <a:lnTo>
                    <a:pt x="12" y="66"/>
                  </a:lnTo>
                  <a:lnTo>
                    <a:pt x="24" y="54"/>
                  </a:lnTo>
                  <a:lnTo>
                    <a:pt x="24" y="42"/>
                  </a:lnTo>
                  <a:lnTo>
                    <a:pt x="12" y="42"/>
                  </a:lnTo>
                  <a:close/>
                  <a:moveTo>
                    <a:pt x="42" y="0"/>
                  </a:moveTo>
                  <a:lnTo>
                    <a:pt x="42" y="18"/>
                  </a:lnTo>
                  <a:lnTo>
                    <a:pt x="54" y="30"/>
                  </a:lnTo>
                  <a:lnTo>
                    <a:pt x="60" y="30"/>
                  </a:lnTo>
                  <a:lnTo>
                    <a:pt x="72" y="24"/>
                  </a:lnTo>
                  <a:lnTo>
                    <a:pt x="48" y="0"/>
                  </a:lnTo>
                  <a:lnTo>
                    <a:pt x="42" y="0"/>
                  </a:lnTo>
                  <a:close/>
                  <a:moveTo>
                    <a:pt x="96" y="36"/>
                  </a:moveTo>
                  <a:lnTo>
                    <a:pt x="78" y="36"/>
                  </a:lnTo>
                  <a:lnTo>
                    <a:pt x="72" y="42"/>
                  </a:lnTo>
                  <a:lnTo>
                    <a:pt x="72" y="54"/>
                  </a:lnTo>
                  <a:lnTo>
                    <a:pt x="84" y="60"/>
                  </a:lnTo>
                  <a:lnTo>
                    <a:pt x="96" y="48"/>
                  </a:lnTo>
                  <a:lnTo>
                    <a:pt x="96" y="36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66" name="Österreich" descr="© INSCALE GmbH, 05.05.2010&#10;http://www.presentationload.com/">
              <a:extLst>
                <a:ext uri="{FF2B5EF4-FFF2-40B4-BE49-F238E27FC236}">
                  <a16:creationId xmlns:a16="http://schemas.microsoft.com/office/drawing/2014/main" id="{183D6AC3-588F-4080-A812-FF5BD57A7B90}"/>
                </a:ext>
              </a:extLst>
            </p:cNvPr>
            <p:cNvSpPr>
              <a:spLocks/>
            </p:cNvSpPr>
            <p:nvPr/>
          </p:nvSpPr>
          <p:spPr bwMode="gray">
            <a:xfrm>
              <a:off x="4400627" y="2687742"/>
              <a:ext cx="181891" cy="79970"/>
            </a:xfrm>
            <a:custGeom>
              <a:avLst/>
              <a:gdLst>
                <a:gd name="T0" fmla="*/ 2147483647 w 456"/>
                <a:gd name="T1" fmla="*/ 2147483647 h 204"/>
                <a:gd name="T2" fmla="*/ 2147483647 w 456"/>
                <a:gd name="T3" fmla="*/ 2147483647 h 204"/>
                <a:gd name="T4" fmla="*/ 2147483647 w 456"/>
                <a:gd name="T5" fmla="*/ 2147483647 h 204"/>
                <a:gd name="T6" fmla="*/ 2147483647 w 456"/>
                <a:gd name="T7" fmla="*/ 2147483647 h 204"/>
                <a:gd name="T8" fmla="*/ 2147483647 w 456"/>
                <a:gd name="T9" fmla="*/ 2147483647 h 204"/>
                <a:gd name="T10" fmla="*/ 2147483647 w 456"/>
                <a:gd name="T11" fmla="*/ 2147483647 h 204"/>
                <a:gd name="T12" fmla="*/ 2147483647 w 456"/>
                <a:gd name="T13" fmla="*/ 2147483647 h 204"/>
                <a:gd name="T14" fmla="*/ 2147483647 w 456"/>
                <a:gd name="T15" fmla="*/ 0 h 204"/>
                <a:gd name="T16" fmla="*/ 2147483647 w 456"/>
                <a:gd name="T17" fmla="*/ 2147483647 h 204"/>
                <a:gd name="T18" fmla="*/ 2147483647 w 456"/>
                <a:gd name="T19" fmla="*/ 2147483647 h 204"/>
                <a:gd name="T20" fmla="*/ 2147483647 w 456"/>
                <a:gd name="T21" fmla="*/ 2147483647 h 204"/>
                <a:gd name="T22" fmla="*/ 2147483647 w 456"/>
                <a:gd name="T23" fmla="*/ 2147483647 h 204"/>
                <a:gd name="T24" fmla="*/ 2147483647 w 456"/>
                <a:gd name="T25" fmla="*/ 2147483647 h 204"/>
                <a:gd name="T26" fmla="*/ 2147483647 w 456"/>
                <a:gd name="T27" fmla="*/ 2147483647 h 204"/>
                <a:gd name="T28" fmla="*/ 2147483647 w 456"/>
                <a:gd name="T29" fmla="*/ 2147483647 h 204"/>
                <a:gd name="T30" fmla="*/ 2147483647 w 456"/>
                <a:gd name="T31" fmla="*/ 2147483647 h 204"/>
                <a:gd name="T32" fmla="*/ 2147483647 w 456"/>
                <a:gd name="T33" fmla="*/ 2147483647 h 204"/>
                <a:gd name="T34" fmla="*/ 2147483647 w 456"/>
                <a:gd name="T35" fmla="*/ 2147483647 h 204"/>
                <a:gd name="T36" fmla="*/ 2147483647 w 456"/>
                <a:gd name="T37" fmla="*/ 2147483647 h 204"/>
                <a:gd name="T38" fmla="*/ 2147483647 w 456"/>
                <a:gd name="T39" fmla="*/ 2147483647 h 204"/>
                <a:gd name="T40" fmla="*/ 2147483647 w 456"/>
                <a:gd name="T41" fmla="*/ 2147483647 h 204"/>
                <a:gd name="T42" fmla="*/ 2147483647 w 456"/>
                <a:gd name="T43" fmla="*/ 2147483647 h 204"/>
                <a:gd name="T44" fmla="*/ 2147483647 w 456"/>
                <a:gd name="T45" fmla="*/ 2147483647 h 204"/>
                <a:gd name="T46" fmla="*/ 2147483647 w 456"/>
                <a:gd name="T47" fmla="*/ 2147483647 h 204"/>
                <a:gd name="T48" fmla="*/ 2147483647 w 456"/>
                <a:gd name="T49" fmla="*/ 2147483647 h 204"/>
                <a:gd name="T50" fmla="*/ 2147483647 w 456"/>
                <a:gd name="T51" fmla="*/ 2147483647 h 204"/>
                <a:gd name="T52" fmla="*/ 2147483647 w 456"/>
                <a:gd name="T53" fmla="*/ 2147483647 h 204"/>
                <a:gd name="T54" fmla="*/ 0 w 456"/>
                <a:gd name="T55" fmla="*/ 2147483647 h 204"/>
                <a:gd name="T56" fmla="*/ 2147483647 w 456"/>
                <a:gd name="T57" fmla="*/ 2147483647 h 204"/>
                <a:gd name="T58" fmla="*/ 2147483647 w 456"/>
                <a:gd name="T59" fmla="*/ 2147483647 h 204"/>
                <a:gd name="T60" fmla="*/ 2147483647 w 456"/>
                <a:gd name="T61" fmla="*/ 2147483647 h 204"/>
                <a:gd name="T62" fmla="*/ 2147483647 w 456"/>
                <a:gd name="T63" fmla="*/ 2147483647 h 204"/>
                <a:gd name="T64" fmla="*/ 2147483647 w 456"/>
                <a:gd name="T65" fmla="*/ 2147483647 h 204"/>
                <a:gd name="T66" fmla="*/ 2147483647 w 456"/>
                <a:gd name="T67" fmla="*/ 2147483647 h 204"/>
                <a:gd name="T68" fmla="*/ 2147483647 w 456"/>
                <a:gd name="T69" fmla="*/ 2147483647 h 204"/>
                <a:gd name="T70" fmla="*/ 2147483647 w 456"/>
                <a:gd name="T71" fmla="*/ 2147483647 h 204"/>
                <a:gd name="T72" fmla="*/ 2147483647 w 456"/>
                <a:gd name="T73" fmla="*/ 2147483647 h 204"/>
                <a:gd name="T74" fmla="*/ 2147483647 w 456"/>
                <a:gd name="T75" fmla="*/ 2147483647 h 204"/>
                <a:gd name="T76" fmla="*/ 2147483647 w 456"/>
                <a:gd name="T77" fmla="*/ 2147483647 h 204"/>
                <a:gd name="T78" fmla="*/ 2147483647 w 456"/>
                <a:gd name="T79" fmla="*/ 2147483647 h 204"/>
                <a:gd name="T80" fmla="*/ 2147483647 w 456"/>
                <a:gd name="T81" fmla="*/ 2147483647 h 204"/>
                <a:gd name="T82" fmla="*/ 2147483647 w 456"/>
                <a:gd name="T83" fmla="*/ 2147483647 h 204"/>
                <a:gd name="T84" fmla="*/ 2147483647 w 456"/>
                <a:gd name="T85" fmla="*/ 2147483647 h 204"/>
                <a:gd name="T86" fmla="*/ 2147483647 w 456"/>
                <a:gd name="T87" fmla="*/ 2147483647 h 204"/>
                <a:gd name="T88" fmla="*/ 2147483647 w 456"/>
                <a:gd name="T89" fmla="*/ 2147483647 h 204"/>
                <a:gd name="T90" fmla="*/ 2147483647 w 456"/>
                <a:gd name="T91" fmla="*/ 2147483647 h 20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456"/>
                <a:gd name="T139" fmla="*/ 0 h 204"/>
                <a:gd name="T140" fmla="*/ 456 w 456"/>
                <a:gd name="T141" fmla="*/ 204 h 20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456" h="204">
                  <a:moveTo>
                    <a:pt x="456" y="102"/>
                  </a:moveTo>
                  <a:lnTo>
                    <a:pt x="456" y="60"/>
                  </a:lnTo>
                  <a:lnTo>
                    <a:pt x="450" y="60"/>
                  </a:lnTo>
                  <a:lnTo>
                    <a:pt x="450" y="48"/>
                  </a:lnTo>
                  <a:lnTo>
                    <a:pt x="456" y="24"/>
                  </a:lnTo>
                  <a:lnTo>
                    <a:pt x="444" y="18"/>
                  </a:lnTo>
                  <a:lnTo>
                    <a:pt x="438" y="18"/>
                  </a:lnTo>
                  <a:lnTo>
                    <a:pt x="432" y="12"/>
                  </a:lnTo>
                  <a:lnTo>
                    <a:pt x="420" y="12"/>
                  </a:lnTo>
                  <a:lnTo>
                    <a:pt x="414" y="18"/>
                  </a:lnTo>
                  <a:lnTo>
                    <a:pt x="402" y="24"/>
                  </a:lnTo>
                  <a:lnTo>
                    <a:pt x="390" y="12"/>
                  </a:lnTo>
                  <a:lnTo>
                    <a:pt x="378" y="18"/>
                  </a:lnTo>
                  <a:lnTo>
                    <a:pt x="366" y="6"/>
                  </a:lnTo>
                  <a:lnTo>
                    <a:pt x="354" y="0"/>
                  </a:lnTo>
                  <a:lnTo>
                    <a:pt x="336" y="0"/>
                  </a:lnTo>
                  <a:lnTo>
                    <a:pt x="330" y="6"/>
                  </a:lnTo>
                  <a:lnTo>
                    <a:pt x="324" y="18"/>
                  </a:lnTo>
                  <a:lnTo>
                    <a:pt x="318" y="18"/>
                  </a:lnTo>
                  <a:lnTo>
                    <a:pt x="318" y="36"/>
                  </a:lnTo>
                  <a:lnTo>
                    <a:pt x="306" y="30"/>
                  </a:lnTo>
                  <a:lnTo>
                    <a:pt x="300" y="30"/>
                  </a:lnTo>
                  <a:lnTo>
                    <a:pt x="288" y="36"/>
                  </a:lnTo>
                  <a:lnTo>
                    <a:pt x="276" y="36"/>
                  </a:lnTo>
                  <a:lnTo>
                    <a:pt x="258" y="18"/>
                  </a:lnTo>
                  <a:lnTo>
                    <a:pt x="252" y="36"/>
                  </a:lnTo>
                  <a:lnTo>
                    <a:pt x="234" y="36"/>
                  </a:lnTo>
                  <a:lnTo>
                    <a:pt x="240" y="48"/>
                  </a:lnTo>
                  <a:lnTo>
                    <a:pt x="240" y="66"/>
                  </a:lnTo>
                  <a:lnTo>
                    <a:pt x="234" y="66"/>
                  </a:lnTo>
                  <a:lnTo>
                    <a:pt x="228" y="60"/>
                  </a:lnTo>
                  <a:lnTo>
                    <a:pt x="210" y="60"/>
                  </a:lnTo>
                  <a:lnTo>
                    <a:pt x="204" y="66"/>
                  </a:lnTo>
                  <a:lnTo>
                    <a:pt x="204" y="72"/>
                  </a:lnTo>
                  <a:lnTo>
                    <a:pt x="198" y="78"/>
                  </a:lnTo>
                  <a:lnTo>
                    <a:pt x="198" y="84"/>
                  </a:lnTo>
                  <a:lnTo>
                    <a:pt x="210" y="84"/>
                  </a:lnTo>
                  <a:lnTo>
                    <a:pt x="210" y="126"/>
                  </a:lnTo>
                  <a:lnTo>
                    <a:pt x="204" y="126"/>
                  </a:lnTo>
                  <a:lnTo>
                    <a:pt x="192" y="114"/>
                  </a:lnTo>
                  <a:lnTo>
                    <a:pt x="174" y="108"/>
                  </a:lnTo>
                  <a:lnTo>
                    <a:pt x="162" y="102"/>
                  </a:lnTo>
                  <a:lnTo>
                    <a:pt x="144" y="114"/>
                  </a:lnTo>
                  <a:lnTo>
                    <a:pt x="126" y="114"/>
                  </a:lnTo>
                  <a:lnTo>
                    <a:pt x="108" y="126"/>
                  </a:lnTo>
                  <a:lnTo>
                    <a:pt x="102" y="132"/>
                  </a:lnTo>
                  <a:lnTo>
                    <a:pt x="84" y="132"/>
                  </a:lnTo>
                  <a:lnTo>
                    <a:pt x="66" y="114"/>
                  </a:lnTo>
                  <a:lnTo>
                    <a:pt x="48" y="114"/>
                  </a:lnTo>
                  <a:lnTo>
                    <a:pt x="48" y="126"/>
                  </a:lnTo>
                  <a:lnTo>
                    <a:pt x="42" y="132"/>
                  </a:lnTo>
                  <a:lnTo>
                    <a:pt x="30" y="132"/>
                  </a:lnTo>
                  <a:lnTo>
                    <a:pt x="30" y="126"/>
                  </a:lnTo>
                  <a:lnTo>
                    <a:pt x="24" y="120"/>
                  </a:lnTo>
                  <a:lnTo>
                    <a:pt x="0" y="120"/>
                  </a:lnTo>
                  <a:lnTo>
                    <a:pt x="0" y="156"/>
                  </a:lnTo>
                  <a:lnTo>
                    <a:pt x="18" y="156"/>
                  </a:lnTo>
                  <a:lnTo>
                    <a:pt x="18" y="174"/>
                  </a:lnTo>
                  <a:lnTo>
                    <a:pt x="24" y="174"/>
                  </a:lnTo>
                  <a:lnTo>
                    <a:pt x="42" y="156"/>
                  </a:lnTo>
                  <a:lnTo>
                    <a:pt x="48" y="156"/>
                  </a:lnTo>
                  <a:lnTo>
                    <a:pt x="60" y="168"/>
                  </a:lnTo>
                  <a:lnTo>
                    <a:pt x="60" y="174"/>
                  </a:lnTo>
                  <a:lnTo>
                    <a:pt x="72" y="174"/>
                  </a:lnTo>
                  <a:lnTo>
                    <a:pt x="84" y="180"/>
                  </a:lnTo>
                  <a:lnTo>
                    <a:pt x="96" y="162"/>
                  </a:lnTo>
                  <a:lnTo>
                    <a:pt x="138" y="162"/>
                  </a:lnTo>
                  <a:lnTo>
                    <a:pt x="138" y="156"/>
                  </a:lnTo>
                  <a:lnTo>
                    <a:pt x="144" y="150"/>
                  </a:lnTo>
                  <a:lnTo>
                    <a:pt x="162" y="150"/>
                  </a:lnTo>
                  <a:lnTo>
                    <a:pt x="168" y="156"/>
                  </a:lnTo>
                  <a:lnTo>
                    <a:pt x="168" y="174"/>
                  </a:lnTo>
                  <a:lnTo>
                    <a:pt x="180" y="174"/>
                  </a:lnTo>
                  <a:lnTo>
                    <a:pt x="186" y="192"/>
                  </a:lnTo>
                  <a:lnTo>
                    <a:pt x="240" y="192"/>
                  </a:lnTo>
                  <a:lnTo>
                    <a:pt x="240" y="204"/>
                  </a:lnTo>
                  <a:lnTo>
                    <a:pt x="258" y="204"/>
                  </a:lnTo>
                  <a:lnTo>
                    <a:pt x="264" y="198"/>
                  </a:lnTo>
                  <a:lnTo>
                    <a:pt x="282" y="198"/>
                  </a:lnTo>
                  <a:lnTo>
                    <a:pt x="288" y="204"/>
                  </a:lnTo>
                  <a:lnTo>
                    <a:pt x="318" y="204"/>
                  </a:lnTo>
                  <a:lnTo>
                    <a:pt x="318" y="192"/>
                  </a:lnTo>
                  <a:lnTo>
                    <a:pt x="366" y="192"/>
                  </a:lnTo>
                  <a:lnTo>
                    <a:pt x="378" y="186"/>
                  </a:lnTo>
                  <a:lnTo>
                    <a:pt x="402" y="192"/>
                  </a:lnTo>
                  <a:lnTo>
                    <a:pt x="414" y="156"/>
                  </a:lnTo>
                  <a:lnTo>
                    <a:pt x="432" y="156"/>
                  </a:lnTo>
                  <a:lnTo>
                    <a:pt x="432" y="132"/>
                  </a:lnTo>
                  <a:lnTo>
                    <a:pt x="444" y="114"/>
                  </a:lnTo>
                  <a:lnTo>
                    <a:pt x="432" y="114"/>
                  </a:lnTo>
                  <a:lnTo>
                    <a:pt x="438" y="102"/>
                  </a:lnTo>
                  <a:lnTo>
                    <a:pt x="456" y="102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67" name="Ost Timor" descr="© INSCALE GmbH, 05.05.2010&#10;http://www.presentationload.com/">
              <a:extLst>
                <a:ext uri="{FF2B5EF4-FFF2-40B4-BE49-F238E27FC236}">
                  <a16:creationId xmlns:a16="http://schemas.microsoft.com/office/drawing/2014/main" id="{0059A29A-2829-4217-AFE7-6B7CFA7C476B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7627618" y="4516057"/>
              <a:ext cx="98785" cy="47041"/>
            </a:xfrm>
            <a:custGeom>
              <a:avLst/>
              <a:gdLst>
                <a:gd name="T0" fmla="*/ 2147483647 w 252"/>
                <a:gd name="T1" fmla="*/ 0 h 120"/>
                <a:gd name="T2" fmla="*/ 2147483647 w 252"/>
                <a:gd name="T3" fmla="*/ 2147483647 h 120"/>
                <a:gd name="T4" fmla="*/ 2147483647 w 252"/>
                <a:gd name="T5" fmla="*/ 2147483647 h 120"/>
                <a:gd name="T6" fmla="*/ 2147483647 w 252"/>
                <a:gd name="T7" fmla="*/ 2147483647 h 120"/>
                <a:gd name="T8" fmla="*/ 2147483647 w 252"/>
                <a:gd name="T9" fmla="*/ 2147483647 h 120"/>
                <a:gd name="T10" fmla="*/ 2147483647 w 252"/>
                <a:gd name="T11" fmla="*/ 2147483647 h 120"/>
                <a:gd name="T12" fmla="*/ 2147483647 w 252"/>
                <a:gd name="T13" fmla="*/ 2147483647 h 120"/>
                <a:gd name="T14" fmla="*/ 2147483647 w 252"/>
                <a:gd name="T15" fmla="*/ 2147483647 h 120"/>
                <a:gd name="T16" fmla="*/ 2147483647 w 252"/>
                <a:gd name="T17" fmla="*/ 2147483647 h 120"/>
                <a:gd name="T18" fmla="*/ 2147483647 w 252"/>
                <a:gd name="T19" fmla="*/ 2147483647 h 120"/>
                <a:gd name="T20" fmla="*/ 2147483647 w 252"/>
                <a:gd name="T21" fmla="*/ 2147483647 h 120"/>
                <a:gd name="T22" fmla="*/ 2147483647 w 252"/>
                <a:gd name="T23" fmla="*/ 2147483647 h 120"/>
                <a:gd name="T24" fmla="*/ 2147483647 w 252"/>
                <a:gd name="T25" fmla="*/ 2147483647 h 120"/>
                <a:gd name="T26" fmla="*/ 2147483647 w 252"/>
                <a:gd name="T27" fmla="*/ 2147483647 h 120"/>
                <a:gd name="T28" fmla="*/ 2147483647 w 252"/>
                <a:gd name="T29" fmla="*/ 2147483647 h 120"/>
                <a:gd name="T30" fmla="*/ 2147483647 w 252"/>
                <a:gd name="T31" fmla="*/ 2147483647 h 120"/>
                <a:gd name="T32" fmla="*/ 2147483647 w 252"/>
                <a:gd name="T33" fmla="*/ 2147483647 h 120"/>
                <a:gd name="T34" fmla="*/ 2147483647 w 252"/>
                <a:gd name="T35" fmla="*/ 2147483647 h 120"/>
                <a:gd name="T36" fmla="*/ 2147483647 w 252"/>
                <a:gd name="T37" fmla="*/ 2147483647 h 120"/>
                <a:gd name="T38" fmla="*/ 2147483647 w 252"/>
                <a:gd name="T39" fmla="*/ 2147483647 h 120"/>
                <a:gd name="T40" fmla="*/ 2147483647 w 252"/>
                <a:gd name="T41" fmla="*/ 2147483647 h 120"/>
                <a:gd name="T42" fmla="*/ 2147483647 w 252"/>
                <a:gd name="T43" fmla="*/ 2147483647 h 120"/>
                <a:gd name="T44" fmla="*/ 2147483647 w 252"/>
                <a:gd name="T45" fmla="*/ 2147483647 h 120"/>
                <a:gd name="T46" fmla="*/ 2147483647 w 252"/>
                <a:gd name="T47" fmla="*/ 0 h 120"/>
                <a:gd name="T48" fmla="*/ 0 w 252"/>
                <a:gd name="T49" fmla="*/ 2147483647 h 120"/>
                <a:gd name="T50" fmla="*/ 2147483647 w 252"/>
                <a:gd name="T51" fmla="*/ 2147483647 h 120"/>
                <a:gd name="T52" fmla="*/ 2147483647 w 252"/>
                <a:gd name="T53" fmla="*/ 2147483647 h 120"/>
                <a:gd name="T54" fmla="*/ 2147483647 w 252"/>
                <a:gd name="T55" fmla="*/ 2147483647 h 120"/>
                <a:gd name="T56" fmla="*/ 2147483647 w 252"/>
                <a:gd name="T57" fmla="*/ 2147483647 h 120"/>
                <a:gd name="T58" fmla="*/ 2147483647 w 252"/>
                <a:gd name="T59" fmla="*/ 2147483647 h 120"/>
                <a:gd name="T60" fmla="*/ 2147483647 w 252"/>
                <a:gd name="T61" fmla="*/ 2147483647 h 120"/>
                <a:gd name="T62" fmla="*/ 2147483647 w 252"/>
                <a:gd name="T63" fmla="*/ 2147483647 h 120"/>
                <a:gd name="T64" fmla="*/ 0 w 252"/>
                <a:gd name="T65" fmla="*/ 2147483647 h 12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52"/>
                <a:gd name="T100" fmla="*/ 0 h 120"/>
                <a:gd name="T101" fmla="*/ 252 w 252"/>
                <a:gd name="T102" fmla="*/ 120 h 12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52" h="120">
                  <a:moveTo>
                    <a:pt x="228" y="0"/>
                  </a:moveTo>
                  <a:lnTo>
                    <a:pt x="204" y="24"/>
                  </a:lnTo>
                  <a:lnTo>
                    <a:pt x="114" y="24"/>
                  </a:lnTo>
                  <a:lnTo>
                    <a:pt x="108" y="30"/>
                  </a:lnTo>
                  <a:lnTo>
                    <a:pt x="102" y="42"/>
                  </a:lnTo>
                  <a:lnTo>
                    <a:pt x="96" y="48"/>
                  </a:lnTo>
                  <a:lnTo>
                    <a:pt x="90" y="48"/>
                  </a:lnTo>
                  <a:lnTo>
                    <a:pt x="78" y="54"/>
                  </a:lnTo>
                  <a:lnTo>
                    <a:pt x="90" y="72"/>
                  </a:lnTo>
                  <a:lnTo>
                    <a:pt x="84" y="78"/>
                  </a:lnTo>
                  <a:lnTo>
                    <a:pt x="72" y="102"/>
                  </a:lnTo>
                  <a:lnTo>
                    <a:pt x="72" y="114"/>
                  </a:lnTo>
                  <a:lnTo>
                    <a:pt x="78" y="120"/>
                  </a:lnTo>
                  <a:lnTo>
                    <a:pt x="78" y="114"/>
                  </a:lnTo>
                  <a:lnTo>
                    <a:pt x="84" y="108"/>
                  </a:lnTo>
                  <a:lnTo>
                    <a:pt x="96" y="108"/>
                  </a:lnTo>
                  <a:lnTo>
                    <a:pt x="132" y="84"/>
                  </a:lnTo>
                  <a:lnTo>
                    <a:pt x="138" y="90"/>
                  </a:lnTo>
                  <a:lnTo>
                    <a:pt x="162" y="90"/>
                  </a:lnTo>
                  <a:lnTo>
                    <a:pt x="186" y="78"/>
                  </a:lnTo>
                  <a:lnTo>
                    <a:pt x="198" y="66"/>
                  </a:lnTo>
                  <a:lnTo>
                    <a:pt x="210" y="60"/>
                  </a:lnTo>
                  <a:lnTo>
                    <a:pt x="252" y="18"/>
                  </a:lnTo>
                  <a:lnTo>
                    <a:pt x="228" y="0"/>
                  </a:lnTo>
                  <a:close/>
                  <a:moveTo>
                    <a:pt x="0" y="90"/>
                  </a:moveTo>
                  <a:lnTo>
                    <a:pt x="6" y="102"/>
                  </a:lnTo>
                  <a:lnTo>
                    <a:pt x="18" y="96"/>
                  </a:lnTo>
                  <a:lnTo>
                    <a:pt x="24" y="90"/>
                  </a:lnTo>
                  <a:lnTo>
                    <a:pt x="36" y="90"/>
                  </a:lnTo>
                  <a:lnTo>
                    <a:pt x="36" y="84"/>
                  </a:lnTo>
                  <a:lnTo>
                    <a:pt x="42" y="72"/>
                  </a:lnTo>
                  <a:lnTo>
                    <a:pt x="18" y="72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68" name="Oman" descr="© INSCALE GmbH, 05.05.2010&#10;http://www.presentationload.com/">
              <a:extLst>
                <a:ext uri="{FF2B5EF4-FFF2-40B4-BE49-F238E27FC236}">
                  <a16:creationId xmlns:a16="http://schemas.microsoft.com/office/drawing/2014/main" id="{0011E3DE-D842-486E-A1BF-16B288BAF4F0}"/>
                </a:ext>
              </a:extLst>
            </p:cNvPr>
            <p:cNvSpPr>
              <a:spLocks/>
            </p:cNvSpPr>
            <p:nvPr/>
          </p:nvSpPr>
          <p:spPr bwMode="gray">
            <a:xfrm>
              <a:off x="5582916" y="3449801"/>
              <a:ext cx="214819" cy="268133"/>
            </a:xfrm>
            <a:custGeom>
              <a:avLst/>
              <a:gdLst>
                <a:gd name="T0" fmla="*/ 2147483647 w 540"/>
                <a:gd name="T1" fmla="*/ 2147483647 h 672"/>
                <a:gd name="T2" fmla="*/ 2147483647 w 540"/>
                <a:gd name="T3" fmla="*/ 2147483647 h 672"/>
                <a:gd name="T4" fmla="*/ 2147483647 w 540"/>
                <a:gd name="T5" fmla="*/ 2147483647 h 672"/>
                <a:gd name="T6" fmla="*/ 2147483647 w 540"/>
                <a:gd name="T7" fmla="*/ 2147483647 h 672"/>
                <a:gd name="T8" fmla="*/ 2147483647 w 540"/>
                <a:gd name="T9" fmla="*/ 2147483647 h 672"/>
                <a:gd name="T10" fmla="*/ 2147483647 w 540"/>
                <a:gd name="T11" fmla="*/ 2147483647 h 672"/>
                <a:gd name="T12" fmla="*/ 2147483647 w 540"/>
                <a:gd name="T13" fmla="*/ 2147483647 h 672"/>
                <a:gd name="T14" fmla="*/ 2147483647 w 540"/>
                <a:gd name="T15" fmla="*/ 2147483647 h 672"/>
                <a:gd name="T16" fmla="*/ 2147483647 w 540"/>
                <a:gd name="T17" fmla="*/ 2147483647 h 672"/>
                <a:gd name="T18" fmla="*/ 2147483647 w 540"/>
                <a:gd name="T19" fmla="*/ 2147483647 h 672"/>
                <a:gd name="T20" fmla="*/ 2147483647 w 540"/>
                <a:gd name="T21" fmla="*/ 2147483647 h 672"/>
                <a:gd name="T22" fmla="*/ 2147483647 w 540"/>
                <a:gd name="T23" fmla="*/ 2147483647 h 672"/>
                <a:gd name="T24" fmla="*/ 2147483647 w 540"/>
                <a:gd name="T25" fmla="*/ 2147483647 h 672"/>
                <a:gd name="T26" fmla="*/ 2147483647 w 540"/>
                <a:gd name="T27" fmla="*/ 2147483647 h 672"/>
                <a:gd name="T28" fmla="*/ 2147483647 w 540"/>
                <a:gd name="T29" fmla="*/ 2147483647 h 672"/>
                <a:gd name="T30" fmla="*/ 2147483647 w 540"/>
                <a:gd name="T31" fmla="*/ 2147483647 h 672"/>
                <a:gd name="T32" fmla="*/ 2147483647 w 540"/>
                <a:gd name="T33" fmla="*/ 2147483647 h 672"/>
                <a:gd name="T34" fmla="*/ 2147483647 w 540"/>
                <a:gd name="T35" fmla="*/ 2147483647 h 672"/>
                <a:gd name="T36" fmla="*/ 2147483647 w 540"/>
                <a:gd name="T37" fmla="*/ 2147483647 h 672"/>
                <a:gd name="T38" fmla="*/ 2147483647 w 540"/>
                <a:gd name="T39" fmla="*/ 2147483647 h 672"/>
                <a:gd name="T40" fmla="*/ 2147483647 w 540"/>
                <a:gd name="T41" fmla="*/ 2147483647 h 672"/>
                <a:gd name="T42" fmla="*/ 2147483647 w 540"/>
                <a:gd name="T43" fmla="*/ 2147483647 h 672"/>
                <a:gd name="T44" fmla="*/ 2147483647 w 540"/>
                <a:gd name="T45" fmla="*/ 2147483647 h 672"/>
                <a:gd name="T46" fmla="*/ 2147483647 w 540"/>
                <a:gd name="T47" fmla="*/ 2147483647 h 672"/>
                <a:gd name="T48" fmla="*/ 2147483647 w 540"/>
                <a:gd name="T49" fmla="*/ 2147483647 h 672"/>
                <a:gd name="T50" fmla="*/ 2147483647 w 540"/>
                <a:gd name="T51" fmla="*/ 0 h 672"/>
                <a:gd name="T52" fmla="*/ 2147483647 w 540"/>
                <a:gd name="T53" fmla="*/ 2147483647 h 672"/>
                <a:gd name="T54" fmla="*/ 2147483647 w 540"/>
                <a:gd name="T55" fmla="*/ 2147483647 h 672"/>
                <a:gd name="T56" fmla="*/ 2147483647 w 540"/>
                <a:gd name="T57" fmla="*/ 2147483647 h 672"/>
                <a:gd name="T58" fmla="*/ 2147483647 w 540"/>
                <a:gd name="T59" fmla="*/ 2147483647 h 672"/>
                <a:gd name="T60" fmla="*/ 2147483647 w 540"/>
                <a:gd name="T61" fmla="*/ 2147483647 h 672"/>
                <a:gd name="T62" fmla="*/ 2147483647 w 540"/>
                <a:gd name="T63" fmla="*/ 2147483647 h 672"/>
                <a:gd name="T64" fmla="*/ 2147483647 w 540"/>
                <a:gd name="T65" fmla="*/ 2147483647 h 672"/>
                <a:gd name="T66" fmla="*/ 2147483647 w 540"/>
                <a:gd name="T67" fmla="*/ 2147483647 h 672"/>
                <a:gd name="T68" fmla="*/ 2147483647 w 540"/>
                <a:gd name="T69" fmla="*/ 2147483647 h 672"/>
                <a:gd name="T70" fmla="*/ 2147483647 w 540"/>
                <a:gd name="T71" fmla="*/ 2147483647 h 672"/>
                <a:gd name="T72" fmla="*/ 2147483647 w 540"/>
                <a:gd name="T73" fmla="*/ 2147483647 h 672"/>
                <a:gd name="T74" fmla="*/ 2147483647 w 540"/>
                <a:gd name="T75" fmla="*/ 2147483647 h 672"/>
                <a:gd name="T76" fmla="*/ 2147483647 w 540"/>
                <a:gd name="T77" fmla="*/ 2147483647 h 672"/>
                <a:gd name="T78" fmla="*/ 2147483647 w 540"/>
                <a:gd name="T79" fmla="*/ 2147483647 h 672"/>
                <a:gd name="T80" fmla="*/ 2147483647 w 540"/>
                <a:gd name="T81" fmla="*/ 2147483647 h 672"/>
                <a:gd name="T82" fmla="*/ 2147483647 w 540"/>
                <a:gd name="T83" fmla="*/ 2147483647 h 672"/>
                <a:gd name="T84" fmla="*/ 2147483647 w 540"/>
                <a:gd name="T85" fmla="*/ 2147483647 h 672"/>
                <a:gd name="T86" fmla="*/ 2147483647 w 540"/>
                <a:gd name="T87" fmla="*/ 2147483647 h 67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540"/>
                <a:gd name="T133" fmla="*/ 0 h 672"/>
                <a:gd name="T134" fmla="*/ 540 w 540"/>
                <a:gd name="T135" fmla="*/ 672 h 67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540" h="672">
                  <a:moveTo>
                    <a:pt x="258" y="564"/>
                  </a:moveTo>
                  <a:lnTo>
                    <a:pt x="276" y="564"/>
                  </a:lnTo>
                  <a:lnTo>
                    <a:pt x="288" y="558"/>
                  </a:lnTo>
                  <a:lnTo>
                    <a:pt x="306" y="552"/>
                  </a:lnTo>
                  <a:lnTo>
                    <a:pt x="330" y="540"/>
                  </a:lnTo>
                  <a:lnTo>
                    <a:pt x="336" y="528"/>
                  </a:lnTo>
                  <a:lnTo>
                    <a:pt x="342" y="510"/>
                  </a:lnTo>
                  <a:lnTo>
                    <a:pt x="342" y="498"/>
                  </a:lnTo>
                  <a:lnTo>
                    <a:pt x="348" y="498"/>
                  </a:lnTo>
                  <a:lnTo>
                    <a:pt x="354" y="492"/>
                  </a:lnTo>
                  <a:lnTo>
                    <a:pt x="366" y="486"/>
                  </a:lnTo>
                  <a:lnTo>
                    <a:pt x="384" y="480"/>
                  </a:lnTo>
                  <a:lnTo>
                    <a:pt x="408" y="456"/>
                  </a:lnTo>
                  <a:lnTo>
                    <a:pt x="414" y="444"/>
                  </a:lnTo>
                  <a:lnTo>
                    <a:pt x="414" y="426"/>
                  </a:lnTo>
                  <a:lnTo>
                    <a:pt x="420" y="408"/>
                  </a:lnTo>
                  <a:lnTo>
                    <a:pt x="420" y="378"/>
                  </a:lnTo>
                  <a:lnTo>
                    <a:pt x="426" y="372"/>
                  </a:lnTo>
                  <a:lnTo>
                    <a:pt x="432" y="372"/>
                  </a:lnTo>
                  <a:lnTo>
                    <a:pt x="444" y="378"/>
                  </a:lnTo>
                  <a:lnTo>
                    <a:pt x="450" y="384"/>
                  </a:lnTo>
                  <a:lnTo>
                    <a:pt x="462" y="384"/>
                  </a:lnTo>
                  <a:lnTo>
                    <a:pt x="468" y="378"/>
                  </a:lnTo>
                  <a:lnTo>
                    <a:pt x="480" y="354"/>
                  </a:lnTo>
                  <a:lnTo>
                    <a:pt x="480" y="330"/>
                  </a:lnTo>
                  <a:lnTo>
                    <a:pt x="534" y="276"/>
                  </a:lnTo>
                  <a:lnTo>
                    <a:pt x="534" y="264"/>
                  </a:lnTo>
                  <a:lnTo>
                    <a:pt x="540" y="252"/>
                  </a:lnTo>
                  <a:lnTo>
                    <a:pt x="540" y="204"/>
                  </a:lnTo>
                  <a:lnTo>
                    <a:pt x="528" y="192"/>
                  </a:lnTo>
                  <a:lnTo>
                    <a:pt x="510" y="192"/>
                  </a:lnTo>
                  <a:lnTo>
                    <a:pt x="510" y="186"/>
                  </a:lnTo>
                  <a:lnTo>
                    <a:pt x="492" y="168"/>
                  </a:lnTo>
                  <a:lnTo>
                    <a:pt x="486" y="150"/>
                  </a:lnTo>
                  <a:lnTo>
                    <a:pt x="462" y="126"/>
                  </a:lnTo>
                  <a:lnTo>
                    <a:pt x="456" y="114"/>
                  </a:lnTo>
                  <a:lnTo>
                    <a:pt x="432" y="96"/>
                  </a:lnTo>
                  <a:lnTo>
                    <a:pt x="396" y="84"/>
                  </a:lnTo>
                  <a:lnTo>
                    <a:pt x="366" y="78"/>
                  </a:lnTo>
                  <a:lnTo>
                    <a:pt x="348" y="78"/>
                  </a:lnTo>
                  <a:lnTo>
                    <a:pt x="342" y="72"/>
                  </a:lnTo>
                  <a:lnTo>
                    <a:pt x="330" y="72"/>
                  </a:lnTo>
                  <a:lnTo>
                    <a:pt x="318" y="60"/>
                  </a:lnTo>
                  <a:lnTo>
                    <a:pt x="294" y="48"/>
                  </a:lnTo>
                  <a:lnTo>
                    <a:pt x="288" y="36"/>
                  </a:lnTo>
                  <a:lnTo>
                    <a:pt x="288" y="30"/>
                  </a:lnTo>
                  <a:lnTo>
                    <a:pt x="282" y="18"/>
                  </a:lnTo>
                  <a:lnTo>
                    <a:pt x="276" y="12"/>
                  </a:lnTo>
                  <a:lnTo>
                    <a:pt x="252" y="18"/>
                  </a:lnTo>
                  <a:lnTo>
                    <a:pt x="246" y="6"/>
                  </a:lnTo>
                  <a:lnTo>
                    <a:pt x="246" y="0"/>
                  </a:lnTo>
                  <a:lnTo>
                    <a:pt x="240" y="0"/>
                  </a:lnTo>
                  <a:lnTo>
                    <a:pt x="234" y="6"/>
                  </a:lnTo>
                  <a:lnTo>
                    <a:pt x="234" y="12"/>
                  </a:lnTo>
                  <a:lnTo>
                    <a:pt x="228" y="24"/>
                  </a:lnTo>
                  <a:lnTo>
                    <a:pt x="228" y="54"/>
                  </a:lnTo>
                  <a:lnTo>
                    <a:pt x="246" y="72"/>
                  </a:lnTo>
                  <a:lnTo>
                    <a:pt x="246" y="78"/>
                  </a:lnTo>
                  <a:lnTo>
                    <a:pt x="240" y="78"/>
                  </a:lnTo>
                  <a:lnTo>
                    <a:pt x="240" y="72"/>
                  </a:lnTo>
                  <a:lnTo>
                    <a:pt x="228" y="72"/>
                  </a:lnTo>
                  <a:lnTo>
                    <a:pt x="228" y="78"/>
                  </a:lnTo>
                  <a:lnTo>
                    <a:pt x="222" y="84"/>
                  </a:lnTo>
                  <a:lnTo>
                    <a:pt x="222" y="96"/>
                  </a:lnTo>
                  <a:lnTo>
                    <a:pt x="216" y="108"/>
                  </a:lnTo>
                  <a:lnTo>
                    <a:pt x="216" y="120"/>
                  </a:lnTo>
                  <a:lnTo>
                    <a:pt x="210" y="132"/>
                  </a:lnTo>
                  <a:lnTo>
                    <a:pt x="204" y="138"/>
                  </a:lnTo>
                  <a:lnTo>
                    <a:pt x="198" y="150"/>
                  </a:lnTo>
                  <a:lnTo>
                    <a:pt x="192" y="156"/>
                  </a:lnTo>
                  <a:lnTo>
                    <a:pt x="192" y="168"/>
                  </a:lnTo>
                  <a:lnTo>
                    <a:pt x="210" y="204"/>
                  </a:lnTo>
                  <a:lnTo>
                    <a:pt x="216" y="210"/>
                  </a:lnTo>
                  <a:lnTo>
                    <a:pt x="216" y="222"/>
                  </a:lnTo>
                  <a:lnTo>
                    <a:pt x="222" y="228"/>
                  </a:lnTo>
                  <a:lnTo>
                    <a:pt x="234" y="234"/>
                  </a:lnTo>
                  <a:lnTo>
                    <a:pt x="240" y="240"/>
                  </a:lnTo>
                  <a:lnTo>
                    <a:pt x="204" y="414"/>
                  </a:lnTo>
                  <a:lnTo>
                    <a:pt x="0" y="486"/>
                  </a:lnTo>
                  <a:lnTo>
                    <a:pt x="84" y="672"/>
                  </a:lnTo>
                  <a:lnTo>
                    <a:pt x="114" y="660"/>
                  </a:lnTo>
                  <a:lnTo>
                    <a:pt x="198" y="636"/>
                  </a:lnTo>
                  <a:lnTo>
                    <a:pt x="228" y="624"/>
                  </a:lnTo>
                  <a:lnTo>
                    <a:pt x="246" y="618"/>
                  </a:lnTo>
                  <a:lnTo>
                    <a:pt x="252" y="606"/>
                  </a:lnTo>
                  <a:lnTo>
                    <a:pt x="252" y="594"/>
                  </a:lnTo>
                  <a:lnTo>
                    <a:pt x="258" y="582"/>
                  </a:lnTo>
                  <a:lnTo>
                    <a:pt x="258" y="564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69" name="Norwegen" descr="© INSCALE GmbH, 05.05.2010&#10;http://www.presentationload.com/">
              <a:extLst>
                <a:ext uri="{FF2B5EF4-FFF2-40B4-BE49-F238E27FC236}">
                  <a16:creationId xmlns:a16="http://schemas.microsoft.com/office/drawing/2014/main" id="{B4627A7B-B536-457F-95D9-88F5B49A5AFF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301842" y="1817489"/>
              <a:ext cx="540967" cy="594281"/>
            </a:xfrm>
            <a:custGeom>
              <a:avLst/>
              <a:gdLst>
                <a:gd name="T0" fmla="*/ 2147483647 w 1362"/>
                <a:gd name="T1" fmla="*/ 2147483647 h 1500"/>
                <a:gd name="T2" fmla="*/ 2147483647 w 1362"/>
                <a:gd name="T3" fmla="*/ 2147483647 h 1500"/>
                <a:gd name="T4" fmla="*/ 2147483647 w 1362"/>
                <a:gd name="T5" fmla="*/ 2147483647 h 1500"/>
                <a:gd name="T6" fmla="*/ 2147483647 w 1362"/>
                <a:gd name="T7" fmla="*/ 2147483647 h 1500"/>
                <a:gd name="T8" fmla="*/ 2147483647 w 1362"/>
                <a:gd name="T9" fmla="*/ 0 h 1500"/>
                <a:gd name="T10" fmla="*/ 2147483647 w 1362"/>
                <a:gd name="T11" fmla="*/ 2147483647 h 1500"/>
                <a:gd name="T12" fmla="*/ 2147483647 w 1362"/>
                <a:gd name="T13" fmla="*/ 2147483647 h 1500"/>
                <a:gd name="T14" fmla="*/ 2147483647 w 1362"/>
                <a:gd name="T15" fmla="*/ 2147483647 h 1500"/>
                <a:gd name="T16" fmla="*/ 2147483647 w 1362"/>
                <a:gd name="T17" fmla="*/ 2147483647 h 1500"/>
                <a:gd name="T18" fmla="*/ 2147483647 w 1362"/>
                <a:gd name="T19" fmla="*/ 2147483647 h 1500"/>
                <a:gd name="T20" fmla="*/ 2147483647 w 1362"/>
                <a:gd name="T21" fmla="*/ 2147483647 h 1500"/>
                <a:gd name="T22" fmla="*/ 2147483647 w 1362"/>
                <a:gd name="T23" fmla="*/ 2147483647 h 1500"/>
                <a:gd name="T24" fmla="*/ 2147483647 w 1362"/>
                <a:gd name="T25" fmla="*/ 2147483647 h 1500"/>
                <a:gd name="T26" fmla="*/ 2147483647 w 1362"/>
                <a:gd name="T27" fmla="*/ 2147483647 h 1500"/>
                <a:gd name="T28" fmla="*/ 2147483647 w 1362"/>
                <a:gd name="T29" fmla="*/ 2147483647 h 1500"/>
                <a:gd name="T30" fmla="*/ 2147483647 w 1362"/>
                <a:gd name="T31" fmla="*/ 2147483647 h 1500"/>
                <a:gd name="T32" fmla="*/ 2147483647 w 1362"/>
                <a:gd name="T33" fmla="*/ 2147483647 h 1500"/>
                <a:gd name="T34" fmla="*/ 2147483647 w 1362"/>
                <a:gd name="T35" fmla="*/ 2147483647 h 1500"/>
                <a:gd name="T36" fmla="*/ 2147483647 w 1362"/>
                <a:gd name="T37" fmla="*/ 2147483647 h 1500"/>
                <a:gd name="T38" fmla="*/ 2147483647 w 1362"/>
                <a:gd name="T39" fmla="*/ 2147483647 h 1500"/>
                <a:gd name="T40" fmla="*/ 2147483647 w 1362"/>
                <a:gd name="T41" fmla="*/ 2147483647 h 1500"/>
                <a:gd name="T42" fmla="*/ 2147483647 w 1362"/>
                <a:gd name="T43" fmla="*/ 2147483647 h 1500"/>
                <a:gd name="T44" fmla="*/ 2147483647 w 1362"/>
                <a:gd name="T45" fmla="*/ 2147483647 h 1500"/>
                <a:gd name="T46" fmla="*/ 2147483647 w 1362"/>
                <a:gd name="T47" fmla="*/ 2147483647 h 1500"/>
                <a:gd name="T48" fmla="*/ 2147483647 w 1362"/>
                <a:gd name="T49" fmla="*/ 2147483647 h 1500"/>
                <a:gd name="T50" fmla="*/ 2147483647 w 1362"/>
                <a:gd name="T51" fmla="*/ 2147483647 h 1500"/>
                <a:gd name="T52" fmla="*/ 2147483647 w 1362"/>
                <a:gd name="T53" fmla="*/ 2147483647 h 1500"/>
                <a:gd name="T54" fmla="*/ 2147483647 w 1362"/>
                <a:gd name="T55" fmla="*/ 2147483647 h 1500"/>
                <a:gd name="T56" fmla="*/ 2147483647 w 1362"/>
                <a:gd name="T57" fmla="*/ 2147483647 h 1500"/>
                <a:gd name="T58" fmla="*/ 2147483647 w 1362"/>
                <a:gd name="T59" fmla="*/ 2147483647 h 1500"/>
                <a:gd name="T60" fmla="*/ 2147483647 w 1362"/>
                <a:gd name="T61" fmla="*/ 2147483647 h 1500"/>
                <a:gd name="T62" fmla="*/ 2147483647 w 1362"/>
                <a:gd name="T63" fmla="*/ 2147483647 h 1500"/>
                <a:gd name="T64" fmla="*/ 2147483647 w 1362"/>
                <a:gd name="T65" fmla="*/ 2147483647 h 1500"/>
                <a:gd name="T66" fmla="*/ 2147483647 w 1362"/>
                <a:gd name="T67" fmla="*/ 2147483647 h 1500"/>
                <a:gd name="T68" fmla="*/ 2147483647 w 1362"/>
                <a:gd name="T69" fmla="*/ 2147483647 h 1500"/>
                <a:gd name="T70" fmla="*/ 2147483647 w 1362"/>
                <a:gd name="T71" fmla="*/ 2147483647 h 1500"/>
                <a:gd name="T72" fmla="*/ 2147483647 w 1362"/>
                <a:gd name="T73" fmla="*/ 2147483647 h 1500"/>
                <a:gd name="T74" fmla="*/ 2147483647 w 1362"/>
                <a:gd name="T75" fmla="*/ 2147483647 h 1500"/>
                <a:gd name="T76" fmla="*/ 2147483647 w 1362"/>
                <a:gd name="T77" fmla="*/ 2147483647 h 1500"/>
                <a:gd name="T78" fmla="*/ 2147483647 w 1362"/>
                <a:gd name="T79" fmla="*/ 2147483647 h 1500"/>
                <a:gd name="T80" fmla="*/ 2147483647 w 1362"/>
                <a:gd name="T81" fmla="*/ 2147483647 h 1500"/>
                <a:gd name="T82" fmla="*/ 2147483647 w 1362"/>
                <a:gd name="T83" fmla="*/ 2147483647 h 1500"/>
                <a:gd name="T84" fmla="*/ 2147483647 w 1362"/>
                <a:gd name="T85" fmla="*/ 2147483647 h 1500"/>
                <a:gd name="T86" fmla="*/ 2147483647 w 1362"/>
                <a:gd name="T87" fmla="*/ 2147483647 h 1500"/>
                <a:gd name="T88" fmla="*/ 2147483647 w 1362"/>
                <a:gd name="T89" fmla="*/ 2147483647 h 1500"/>
                <a:gd name="T90" fmla="*/ 2147483647 w 1362"/>
                <a:gd name="T91" fmla="*/ 2147483647 h 1500"/>
                <a:gd name="T92" fmla="*/ 2147483647 w 1362"/>
                <a:gd name="T93" fmla="*/ 2147483647 h 1500"/>
                <a:gd name="T94" fmla="*/ 2147483647 w 1362"/>
                <a:gd name="T95" fmla="*/ 2147483647 h 1500"/>
                <a:gd name="T96" fmla="*/ 2147483647 w 1362"/>
                <a:gd name="T97" fmla="*/ 2147483647 h 1500"/>
                <a:gd name="T98" fmla="*/ 2147483647 w 1362"/>
                <a:gd name="T99" fmla="*/ 2147483647 h 1500"/>
                <a:gd name="T100" fmla="*/ 2147483647 w 1362"/>
                <a:gd name="T101" fmla="*/ 2147483647 h 1500"/>
                <a:gd name="T102" fmla="*/ 2147483647 w 1362"/>
                <a:gd name="T103" fmla="*/ 2147483647 h 1500"/>
                <a:gd name="T104" fmla="*/ 2147483647 w 1362"/>
                <a:gd name="T105" fmla="*/ 2147483647 h 1500"/>
                <a:gd name="T106" fmla="*/ 2147483647 w 1362"/>
                <a:gd name="T107" fmla="*/ 2147483647 h 1500"/>
                <a:gd name="T108" fmla="*/ 2147483647 w 1362"/>
                <a:gd name="T109" fmla="*/ 2147483647 h 1500"/>
                <a:gd name="T110" fmla="*/ 2147483647 w 1362"/>
                <a:gd name="T111" fmla="*/ 2147483647 h 1500"/>
                <a:gd name="T112" fmla="*/ 2147483647 w 1362"/>
                <a:gd name="T113" fmla="*/ 2147483647 h 1500"/>
                <a:gd name="T114" fmla="*/ 2147483647 w 1362"/>
                <a:gd name="T115" fmla="*/ 2147483647 h 150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362"/>
                <a:gd name="T175" fmla="*/ 0 h 1500"/>
                <a:gd name="T176" fmla="*/ 1362 w 1362"/>
                <a:gd name="T177" fmla="*/ 1500 h 150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362" h="1500">
                  <a:moveTo>
                    <a:pt x="324" y="120"/>
                  </a:moveTo>
                  <a:lnTo>
                    <a:pt x="336" y="126"/>
                  </a:lnTo>
                  <a:lnTo>
                    <a:pt x="354" y="132"/>
                  </a:lnTo>
                  <a:lnTo>
                    <a:pt x="378" y="132"/>
                  </a:lnTo>
                  <a:lnTo>
                    <a:pt x="294" y="90"/>
                  </a:lnTo>
                  <a:lnTo>
                    <a:pt x="294" y="102"/>
                  </a:lnTo>
                  <a:lnTo>
                    <a:pt x="306" y="108"/>
                  </a:lnTo>
                  <a:lnTo>
                    <a:pt x="312" y="114"/>
                  </a:lnTo>
                  <a:lnTo>
                    <a:pt x="324" y="120"/>
                  </a:lnTo>
                  <a:close/>
                  <a:moveTo>
                    <a:pt x="684" y="48"/>
                  </a:moveTo>
                  <a:lnTo>
                    <a:pt x="732" y="48"/>
                  </a:lnTo>
                  <a:lnTo>
                    <a:pt x="738" y="54"/>
                  </a:lnTo>
                  <a:lnTo>
                    <a:pt x="750" y="54"/>
                  </a:lnTo>
                  <a:lnTo>
                    <a:pt x="774" y="66"/>
                  </a:lnTo>
                  <a:lnTo>
                    <a:pt x="786" y="66"/>
                  </a:lnTo>
                  <a:lnTo>
                    <a:pt x="798" y="60"/>
                  </a:lnTo>
                  <a:lnTo>
                    <a:pt x="804" y="60"/>
                  </a:lnTo>
                  <a:lnTo>
                    <a:pt x="816" y="54"/>
                  </a:lnTo>
                  <a:lnTo>
                    <a:pt x="828" y="54"/>
                  </a:lnTo>
                  <a:lnTo>
                    <a:pt x="840" y="60"/>
                  </a:lnTo>
                  <a:lnTo>
                    <a:pt x="876" y="72"/>
                  </a:lnTo>
                  <a:lnTo>
                    <a:pt x="888" y="78"/>
                  </a:lnTo>
                  <a:lnTo>
                    <a:pt x="894" y="84"/>
                  </a:lnTo>
                  <a:lnTo>
                    <a:pt x="900" y="84"/>
                  </a:lnTo>
                  <a:lnTo>
                    <a:pt x="924" y="60"/>
                  </a:lnTo>
                  <a:lnTo>
                    <a:pt x="984" y="66"/>
                  </a:lnTo>
                  <a:lnTo>
                    <a:pt x="984" y="42"/>
                  </a:lnTo>
                  <a:lnTo>
                    <a:pt x="1014" y="42"/>
                  </a:lnTo>
                  <a:lnTo>
                    <a:pt x="1026" y="36"/>
                  </a:lnTo>
                  <a:lnTo>
                    <a:pt x="1032" y="24"/>
                  </a:lnTo>
                  <a:lnTo>
                    <a:pt x="1038" y="18"/>
                  </a:lnTo>
                  <a:lnTo>
                    <a:pt x="1032" y="12"/>
                  </a:lnTo>
                  <a:lnTo>
                    <a:pt x="1002" y="12"/>
                  </a:lnTo>
                  <a:lnTo>
                    <a:pt x="990" y="18"/>
                  </a:lnTo>
                  <a:lnTo>
                    <a:pt x="984" y="18"/>
                  </a:lnTo>
                  <a:lnTo>
                    <a:pt x="972" y="6"/>
                  </a:lnTo>
                  <a:lnTo>
                    <a:pt x="960" y="0"/>
                  </a:lnTo>
                  <a:lnTo>
                    <a:pt x="918" y="0"/>
                  </a:lnTo>
                  <a:lnTo>
                    <a:pt x="900" y="6"/>
                  </a:lnTo>
                  <a:lnTo>
                    <a:pt x="882" y="18"/>
                  </a:lnTo>
                  <a:lnTo>
                    <a:pt x="870" y="18"/>
                  </a:lnTo>
                  <a:lnTo>
                    <a:pt x="864" y="12"/>
                  </a:lnTo>
                  <a:lnTo>
                    <a:pt x="864" y="6"/>
                  </a:lnTo>
                  <a:lnTo>
                    <a:pt x="858" y="6"/>
                  </a:lnTo>
                  <a:lnTo>
                    <a:pt x="852" y="0"/>
                  </a:lnTo>
                  <a:lnTo>
                    <a:pt x="822" y="0"/>
                  </a:lnTo>
                  <a:lnTo>
                    <a:pt x="804" y="18"/>
                  </a:lnTo>
                  <a:lnTo>
                    <a:pt x="738" y="0"/>
                  </a:lnTo>
                  <a:lnTo>
                    <a:pt x="726" y="0"/>
                  </a:lnTo>
                  <a:lnTo>
                    <a:pt x="708" y="6"/>
                  </a:lnTo>
                  <a:lnTo>
                    <a:pt x="690" y="6"/>
                  </a:lnTo>
                  <a:lnTo>
                    <a:pt x="672" y="12"/>
                  </a:lnTo>
                  <a:lnTo>
                    <a:pt x="660" y="12"/>
                  </a:lnTo>
                  <a:lnTo>
                    <a:pt x="660" y="6"/>
                  </a:lnTo>
                  <a:lnTo>
                    <a:pt x="666" y="0"/>
                  </a:lnTo>
                  <a:lnTo>
                    <a:pt x="630" y="12"/>
                  </a:lnTo>
                  <a:lnTo>
                    <a:pt x="648" y="36"/>
                  </a:lnTo>
                  <a:lnTo>
                    <a:pt x="684" y="48"/>
                  </a:lnTo>
                  <a:close/>
                  <a:moveTo>
                    <a:pt x="324" y="66"/>
                  </a:moveTo>
                  <a:lnTo>
                    <a:pt x="342" y="66"/>
                  </a:lnTo>
                  <a:lnTo>
                    <a:pt x="348" y="72"/>
                  </a:lnTo>
                  <a:lnTo>
                    <a:pt x="360" y="72"/>
                  </a:lnTo>
                  <a:lnTo>
                    <a:pt x="360" y="78"/>
                  </a:lnTo>
                  <a:lnTo>
                    <a:pt x="342" y="96"/>
                  </a:lnTo>
                  <a:lnTo>
                    <a:pt x="336" y="96"/>
                  </a:lnTo>
                  <a:lnTo>
                    <a:pt x="378" y="114"/>
                  </a:lnTo>
                  <a:lnTo>
                    <a:pt x="390" y="120"/>
                  </a:lnTo>
                  <a:lnTo>
                    <a:pt x="396" y="126"/>
                  </a:lnTo>
                  <a:lnTo>
                    <a:pt x="414" y="126"/>
                  </a:lnTo>
                  <a:lnTo>
                    <a:pt x="426" y="132"/>
                  </a:lnTo>
                  <a:lnTo>
                    <a:pt x="438" y="132"/>
                  </a:lnTo>
                  <a:lnTo>
                    <a:pt x="462" y="108"/>
                  </a:lnTo>
                  <a:lnTo>
                    <a:pt x="504" y="96"/>
                  </a:lnTo>
                  <a:lnTo>
                    <a:pt x="534" y="120"/>
                  </a:lnTo>
                  <a:lnTo>
                    <a:pt x="528" y="120"/>
                  </a:lnTo>
                  <a:lnTo>
                    <a:pt x="516" y="126"/>
                  </a:lnTo>
                  <a:lnTo>
                    <a:pt x="504" y="126"/>
                  </a:lnTo>
                  <a:lnTo>
                    <a:pt x="480" y="132"/>
                  </a:lnTo>
                  <a:lnTo>
                    <a:pt x="468" y="138"/>
                  </a:lnTo>
                  <a:lnTo>
                    <a:pt x="456" y="150"/>
                  </a:lnTo>
                  <a:lnTo>
                    <a:pt x="486" y="150"/>
                  </a:lnTo>
                  <a:lnTo>
                    <a:pt x="498" y="156"/>
                  </a:lnTo>
                  <a:lnTo>
                    <a:pt x="522" y="156"/>
                  </a:lnTo>
                  <a:lnTo>
                    <a:pt x="516" y="162"/>
                  </a:lnTo>
                  <a:lnTo>
                    <a:pt x="504" y="162"/>
                  </a:lnTo>
                  <a:lnTo>
                    <a:pt x="486" y="168"/>
                  </a:lnTo>
                  <a:lnTo>
                    <a:pt x="474" y="174"/>
                  </a:lnTo>
                  <a:lnTo>
                    <a:pt x="468" y="180"/>
                  </a:lnTo>
                  <a:lnTo>
                    <a:pt x="462" y="180"/>
                  </a:lnTo>
                  <a:lnTo>
                    <a:pt x="516" y="198"/>
                  </a:lnTo>
                  <a:lnTo>
                    <a:pt x="522" y="198"/>
                  </a:lnTo>
                  <a:lnTo>
                    <a:pt x="528" y="204"/>
                  </a:lnTo>
                  <a:lnTo>
                    <a:pt x="540" y="210"/>
                  </a:lnTo>
                  <a:lnTo>
                    <a:pt x="558" y="210"/>
                  </a:lnTo>
                  <a:lnTo>
                    <a:pt x="576" y="216"/>
                  </a:lnTo>
                  <a:lnTo>
                    <a:pt x="594" y="210"/>
                  </a:lnTo>
                  <a:lnTo>
                    <a:pt x="606" y="204"/>
                  </a:lnTo>
                  <a:lnTo>
                    <a:pt x="612" y="204"/>
                  </a:lnTo>
                  <a:lnTo>
                    <a:pt x="618" y="198"/>
                  </a:lnTo>
                  <a:lnTo>
                    <a:pt x="612" y="192"/>
                  </a:lnTo>
                  <a:lnTo>
                    <a:pt x="612" y="186"/>
                  </a:lnTo>
                  <a:lnTo>
                    <a:pt x="606" y="180"/>
                  </a:lnTo>
                  <a:lnTo>
                    <a:pt x="606" y="174"/>
                  </a:lnTo>
                  <a:lnTo>
                    <a:pt x="612" y="168"/>
                  </a:lnTo>
                  <a:lnTo>
                    <a:pt x="618" y="168"/>
                  </a:lnTo>
                  <a:lnTo>
                    <a:pt x="630" y="162"/>
                  </a:lnTo>
                  <a:lnTo>
                    <a:pt x="648" y="162"/>
                  </a:lnTo>
                  <a:lnTo>
                    <a:pt x="648" y="144"/>
                  </a:lnTo>
                  <a:lnTo>
                    <a:pt x="678" y="132"/>
                  </a:lnTo>
                  <a:lnTo>
                    <a:pt x="690" y="102"/>
                  </a:lnTo>
                  <a:lnTo>
                    <a:pt x="714" y="114"/>
                  </a:lnTo>
                  <a:lnTo>
                    <a:pt x="738" y="102"/>
                  </a:lnTo>
                  <a:lnTo>
                    <a:pt x="750" y="114"/>
                  </a:lnTo>
                  <a:lnTo>
                    <a:pt x="762" y="120"/>
                  </a:lnTo>
                  <a:lnTo>
                    <a:pt x="780" y="126"/>
                  </a:lnTo>
                  <a:lnTo>
                    <a:pt x="792" y="138"/>
                  </a:lnTo>
                  <a:lnTo>
                    <a:pt x="792" y="144"/>
                  </a:lnTo>
                  <a:lnTo>
                    <a:pt x="786" y="150"/>
                  </a:lnTo>
                  <a:lnTo>
                    <a:pt x="786" y="162"/>
                  </a:lnTo>
                  <a:lnTo>
                    <a:pt x="774" y="174"/>
                  </a:lnTo>
                  <a:lnTo>
                    <a:pt x="828" y="174"/>
                  </a:lnTo>
                  <a:lnTo>
                    <a:pt x="834" y="180"/>
                  </a:lnTo>
                  <a:lnTo>
                    <a:pt x="846" y="186"/>
                  </a:lnTo>
                  <a:lnTo>
                    <a:pt x="852" y="192"/>
                  </a:lnTo>
                  <a:lnTo>
                    <a:pt x="858" y="192"/>
                  </a:lnTo>
                  <a:lnTo>
                    <a:pt x="864" y="186"/>
                  </a:lnTo>
                  <a:lnTo>
                    <a:pt x="876" y="186"/>
                  </a:lnTo>
                  <a:lnTo>
                    <a:pt x="894" y="174"/>
                  </a:lnTo>
                  <a:lnTo>
                    <a:pt x="906" y="168"/>
                  </a:lnTo>
                  <a:lnTo>
                    <a:pt x="924" y="162"/>
                  </a:lnTo>
                  <a:lnTo>
                    <a:pt x="936" y="156"/>
                  </a:lnTo>
                  <a:lnTo>
                    <a:pt x="942" y="150"/>
                  </a:lnTo>
                  <a:lnTo>
                    <a:pt x="942" y="144"/>
                  </a:lnTo>
                  <a:lnTo>
                    <a:pt x="936" y="144"/>
                  </a:lnTo>
                  <a:lnTo>
                    <a:pt x="924" y="138"/>
                  </a:lnTo>
                  <a:lnTo>
                    <a:pt x="888" y="138"/>
                  </a:lnTo>
                  <a:lnTo>
                    <a:pt x="882" y="120"/>
                  </a:lnTo>
                  <a:lnTo>
                    <a:pt x="828" y="114"/>
                  </a:lnTo>
                  <a:lnTo>
                    <a:pt x="828" y="96"/>
                  </a:lnTo>
                  <a:lnTo>
                    <a:pt x="798" y="102"/>
                  </a:lnTo>
                  <a:lnTo>
                    <a:pt x="798" y="84"/>
                  </a:lnTo>
                  <a:lnTo>
                    <a:pt x="726" y="84"/>
                  </a:lnTo>
                  <a:lnTo>
                    <a:pt x="720" y="72"/>
                  </a:lnTo>
                  <a:lnTo>
                    <a:pt x="684" y="72"/>
                  </a:lnTo>
                  <a:lnTo>
                    <a:pt x="678" y="60"/>
                  </a:lnTo>
                  <a:lnTo>
                    <a:pt x="654" y="48"/>
                  </a:lnTo>
                  <a:lnTo>
                    <a:pt x="624" y="48"/>
                  </a:lnTo>
                  <a:lnTo>
                    <a:pt x="624" y="30"/>
                  </a:lnTo>
                  <a:lnTo>
                    <a:pt x="618" y="30"/>
                  </a:lnTo>
                  <a:lnTo>
                    <a:pt x="612" y="24"/>
                  </a:lnTo>
                  <a:lnTo>
                    <a:pt x="540" y="24"/>
                  </a:lnTo>
                  <a:lnTo>
                    <a:pt x="534" y="30"/>
                  </a:lnTo>
                  <a:lnTo>
                    <a:pt x="534" y="36"/>
                  </a:lnTo>
                  <a:lnTo>
                    <a:pt x="540" y="42"/>
                  </a:lnTo>
                  <a:lnTo>
                    <a:pt x="546" y="54"/>
                  </a:lnTo>
                  <a:lnTo>
                    <a:pt x="564" y="72"/>
                  </a:lnTo>
                  <a:lnTo>
                    <a:pt x="552" y="66"/>
                  </a:lnTo>
                  <a:lnTo>
                    <a:pt x="546" y="60"/>
                  </a:lnTo>
                  <a:lnTo>
                    <a:pt x="528" y="48"/>
                  </a:lnTo>
                  <a:lnTo>
                    <a:pt x="492" y="30"/>
                  </a:lnTo>
                  <a:lnTo>
                    <a:pt x="480" y="30"/>
                  </a:lnTo>
                  <a:lnTo>
                    <a:pt x="474" y="36"/>
                  </a:lnTo>
                  <a:lnTo>
                    <a:pt x="468" y="48"/>
                  </a:lnTo>
                  <a:lnTo>
                    <a:pt x="462" y="54"/>
                  </a:lnTo>
                  <a:lnTo>
                    <a:pt x="450" y="54"/>
                  </a:lnTo>
                  <a:lnTo>
                    <a:pt x="438" y="48"/>
                  </a:lnTo>
                  <a:lnTo>
                    <a:pt x="420" y="48"/>
                  </a:lnTo>
                  <a:lnTo>
                    <a:pt x="420" y="42"/>
                  </a:lnTo>
                  <a:lnTo>
                    <a:pt x="426" y="42"/>
                  </a:lnTo>
                  <a:lnTo>
                    <a:pt x="438" y="30"/>
                  </a:lnTo>
                  <a:lnTo>
                    <a:pt x="384" y="30"/>
                  </a:lnTo>
                  <a:lnTo>
                    <a:pt x="372" y="42"/>
                  </a:lnTo>
                  <a:lnTo>
                    <a:pt x="366" y="30"/>
                  </a:lnTo>
                  <a:lnTo>
                    <a:pt x="354" y="30"/>
                  </a:lnTo>
                  <a:lnTo>
                    <a:pt x="318" y="48"/>
                  </a:lnTo>
                  <a:lnTo>
                    <a:pt x="318" y="60"/>
                  </a:lnTo>
                  <a:lnTo>
                    <a:pt x="324" y="66"/>
                  </a:lnTo>
                  <a:close/>
                  <a:moveTo>
                    <a:pt x="642" y="708"/>
                  </a:moveTo>
                  <a:lnTo>
                    <a:pt x="666" y="696"/>
                  </a:lnTo>
                  <a:lnTo>
                    <a:pt x="666" y="690"/>
                  </a:lnTo>
                  <a:lnTo>
                    <a:pt x="678" y="690"/>
                  </a:lnTo>
                  <a:lnTo>
                    <a:pt x="678" y="678"/>
                  </a:lnTo>
                  <a:lnTo>
                    <a:pt x="672" y="672"/>
                  </a:lnTo>
                  <a:lnTo>
                    <a:pt x="630" y="690"/>
                  </a:lnTo>
                  <a:lnTo>
                    <a:pt x="642" y="708"/>
                  </a:lnTo>
                  <a:close/>
                  <a:moveTo>
                    <a:pt x="774" y="648"/>
                  </a:moveTo>
                  <a:lnTo>
                    <a:pt x="780" y="642"/>
                  </a:lnTo>
                  <a:lnTo>
                    <a:pt x="786" y="642"/>
                  </a:lnTo>
                  <a:lnTo>
                    <a:pt x="792" y="636"/>
                  </a:lnTo>
                  <a:lnTo>
                    <a:pt x="792" y="630"/>
                  </a:lnTo>
                  <a:lnTo>
                    <a:pt x="786" y="624"/>
                  </a:lnTo>
                  <a:lnTo>
                    <a:pt x="774" y="624"/>
                  </a:lnTo>
                  <a:lnTo>
                    <a:pt x="768" y="630"/>
                  </a:lnTo>
                  <a:lnTo>
                    <a:pt x="768" y="642"/>
                  </a:lnTo>
                  <a:lnTo>
                    <a:pt x="774" y="648"/>
                  </a:lnTo>
                  <a:close/>
                  <a:moveTo>
                    <a:pt x="594" y="696"/>
                  </a:moveTo>
                  <a:lnTo>
                    <a:pt x="576" y="696"/>
                  </a:lnTo>
                  <a:lnTo>
                    <a:pt x="552" y="708"/>
                  </a:lnTo>
                  <a:lnTo>
                    <a:pt x="546" y="714"/>
                  </a:lnTo>
                  <a:lnTo>
                    <a:pt x="570" y="720"/>
                  </a:lnTo>
                  <a:lnTo>
                    <a:pt x="576" y="714"/>
                  </a:lnTo>
                  <a:lnTo>
                    <a:pt x="588" y="714"/>
                  </a:lnTo>
                  <a:lnTo>
                    <a:pt x="600" y="702"/>
                  </a:lnTo>
                  <a:lnTo>
                    <a:pt x="594" y="696"/>
                  </a:lnTo>
                  <a:close/>
                  <a:moveTo>
                    <a:pt x="918" y="612"/>
                  </a:moveTo>
                  <a:lnTo>
                    <a:pt x="936" y="618"/>
                  </a:lnTo>
                  <a:lnTo>
                    <a:pt x="942" y="606"/>
                  </a:lnTo>
                  <a:lnTo>
                    <a:pt x="948" y="600"/>
                  </a:lnTo>
                  <a:lnTo>
                    <a:pt x="948" y="594"/>
                  </a:lnTo>
                  <a:lnTo>
                    <a:pt x="918" y="594"/>
                  </a:lnTo>
                  <a:lnTo>
                    <a:pt x="918" y="612"/>
                  </a:lnTo>
                  <a:close/>
                  <a:moveTo>
                    <a:pt x="486" y="756"/>
                  </a:moveTo>
                  <a:lnTo>
                    <a:pt x="474" y="756"/>
                  </a:lnTo>
                  <a:lnTo>
                    <a:pt x="438" y="774"/>
                  </a:lnTo>
                  <a:lnTo>
                    <a:pt x="432" y="780"/>
                  </a:lnTo>
                  <a:lnTo>
                    <a:pt x="432" y="786"/>
                  </a:lnTo>
                  <a:lnTo>
                    <a:pt x="444" y="786"/>
                  </a:lnTo>
                  <a:lnTo>
                    <a:pt x="456" y="780"/>
                  </a:lnTo>
                  <a:lnTo>
                    <a:pt x="462" y="774"/>
                  </a:lnTo>
                  <a:lnTo>
                    <a:pt x="474" y="768"/>
                  </a:lnTo>
                  <a:lnTo>
                    <a:pt x="510" y="768"/>
                  </a:lnTo>
                  <a:lnTo>
                    <a:pt x="510" y="762"/>
                  </a:lnTo>
                  <a:lnTo>
                    <a:pt x="504" y="762"/>
                  </a:lnTo>
                  <a:lnTo>
                    <a:pt x="504" y="756"/>
                  </a:lnTo>
                  <a:lnTo>
                    <a:pt x="486" y="756"/>
                  </a:lnTo>
                  <a:close/>
                  <a:moveTo>
                    <a:pt x="1356" y="660"/>
                  </a:moveTo>
                  <a:lnTo>
                    <a:pt x="1326" y="666"/>
                  </a:lnTo>
                  <a:lnTo>
                    <a:pt x="1290" y="654"/>
                  </a:lnTo>
                  <a:lnTo>
                    <a:pt x="1260" y="642"/>
                  </a:lnTo>
                  <a:lnTo>
                    <a:pt x="1302" y="642"/>
                  </a:lnTo>
                  <a:lnTo>
                    <a:pt x="1326" y="630"/>
                  </a:lnTo>
                  <a:lnTo>
                    <a:pt x="1344" y="630"/>
                  </a:lnTo>
                  <a:lnTo>
                    <a:pt x="1350" y="624"/>
                  </a:lnTo>
                  <a:lnTo>
                    <a:pt x="1356" y="624"/>
                  </a:lnTo>
                  <a:lnTo>
                    <a:pt x="1344" y="618"/>
                  </a:lnTo>
                  <a:lnTo>
                    <a:pt x="1338" y="612"/>
                  </a:lnTo>
                  <a:lnTo>
                    <a:pt x="1320" y="606"/>
                  </a:lnTo>
                  <a:lnTo>
                    <a:pt x="1308" y="600"/>
                  </a:lnTo>
                  <a:lnTo>
                    <a:pt x="1284" y="600"/>
                  </a:lnTo>
                  <a:lnTo>
                    <a:pt x="1260" y="588"/>
                  </a:lnTo>
                  <a:lnTo>
                    <a:pt x="1254" y="588"/>
                  </a:lnTo>
                  <a:lnTo>
                    <a:pt x="1242" y="582"/>
                  </a:lnTo>
                  <a:lnTo>
                    <a:pt x="1242" y="588"/>
                  </a:lnTo>
                  <a:lnTo>
                    <a:pt x="1236" y="594"/>
                  </a:lnTo>
                  <a:lnTo>
                    <a:pt x="1236" y="600"/>
                  </a:lnTo>
                  <a:lnTo>
                    <a:pt x="1218" y="618"/>
                  </a:lnTo>
                  <a:lnTo>
                    <a:pt x="1206" y="618"/>
                  </a:lnTo>
                  <a:lnTo>
                    <a:pt x="1200" y="612"/>
                  </a:lnTo>
                  <a:lnTo>
                    <a:pt x="1224" y="588"/>
                  </a:lnTo>
                  <a:lnTo>
                    <a:pt x="1158" y="564"/>
                  </a:lnTo>
                  <a:lnTo>
                    <a:pt x="1158" y="576"/>
                  </a:lnTo>
                  <a:lnTo>
                    <a:pt x="1152" y="594"/>
                  </a:lnTo>
                  <a:lnTo>
                    <a:pt x="1134" y="630"/>
                  </a:lnTo>
                  <a:lnTo>
                    <a:pt x="1128" y="630"/>
                  </a:lnTo>
                  <a:lnTo>
                    <a:pt x="1122" y="624"/>
                  </a:lnTo>
                  <a:lnTo>
                    <a:pt x="1116" y="612"/>
                  </a:lnTo>
                  <a:lnTo>
                    <a:pt x="1116" y="594"/>
                  </a:lnTo>
                  <a:lnTo>
                    <a:pt x="1122" y="582"/>
                  </a:lnTo>
                  <a:lnTo>
                    <a:pt x="1116" y="594"/>
                  </a:lnTo>
                  <a:lnTo>
                    <a:pt x="1104" y="600"/>
                  </a:lnTo>
                  <a:lnTo>
                    <a:pt x="1080" y="624"/>
                  </a:lnTo>
                  <a:lnTo>
                    <a:pt x="1056" y="636"/>
                  </a:lnTo>
                  <a:lnTo>
                    <a:pt x="1050" y="636"/>
                  </a:lnTo>
                  <a:lnTo>
                    <a:pt x="1050" y="630"/>
                  </a:lnTo>
                  <a:lnTo>
                    <a:pt x="1056" y="618"/>
                  </a:lnTo>
                  <a:lnTo>
                    <a:pt x="1086" y="588"/>
                  </a:lnTo>
                  <a:lnTo>
                    <a:pt x="1092" y="576"/>
                  </a:lnTo>
                  <a:lnTo>
                    <a:pt x="1104" y="570"/>
                  </a:lnTo>
                  <a:lnTo>
                    <a:pt x="1068" y="570"/>
                  </a:lnTo>
                  <a:lnTo>
                    <a:pt x="1050" y="582"/>
                  </a:lnTo>
                  <a:lnTo>
                    <a:pt x="1026" y="582"/>
                  </a:lnTo>
                  <a:lnTo>
                    <a:pt x="984" y="606"/>
                  </a:lnTo>
                  <a:lnTo>
                    <a:pt x="960" y="606"/>
                  </a:lnTo>
                  <a:lnTo>
                    <a:pt x="954" y="636"/>
                  </a:lnTo>
                  <a:lnTo>
                    <a:pt x="918" y="624"/>
                  </a:lnTo>
                  <a:lnTo>
                    <a:pt x="882" y="630"/>
                  </a:lnTo>
                  <a:lnTo>
                    <a:pt x="894" y="660"/>
                  </a:lnTo>
                  <a:lnTo>
                    <a:pt x="846" y="648"/>
                  </a:lnTo>
                  <a:lnTo>
                    <a:pt x="828" y="654"/>
                  </a:lnTo>
                  <a:lnTo>
                    <a:pt x="834" y="678"/>
                  </a:lnTo>
                  <a:lnTo>
                    <a:pt x="792" y="690"/>
                  </a:lnTo>
                  <a:lnTo>
                    <a:pt x="792" y="654"/>
                  </a:lnTo>
                  <a:lnTo>
                    <a:pt x="762" y="654"/>
                  </a:lnTo>
                  <a:lnTo>
                    <a:pt x="774" y="678"/>
                  </a:lnTo>
                  <a:lnTo>
                    <a:pt x="750" y="660"/>
                  </a:lnTo>
                  <a:lnTo>
                    <a:pt x="750" y="690"/>
                  </a:lnTo>
                  <a:lnTo>
                    <a:pt x="726" y="690"/>
                  </a:lnTo>
                  <a:lnTo>
                    <a:pt x="726" y="660"/>
                  </a:lnTo>
                  <a:lnTo>
                    <a:pt x="738" y="654"/>
                  </a:lnTo>
                  <a:lnTo>
                    <a:pt x="744" y="648"/>
                  </a:lnTo>
                  <a:lnTo>
                    <a:pt x="708" y="642"/>
                  </a:lnTo>
                  <a:lnTo>
                    <a:pt x="708" y="684"/>
                  </a:lnTo>
                  <a:lnTo>
                    <a:pt x="678" y="696"/>
                  </a:lnTo>
                  <a:lnTo>
                    <a:pt x="696" y="708"/>
                  </a:lnTo>
                  <a:lnTo>
                    <a:pt x="660" y="714"/>
                  </a:lnTo>
                  <a:lnTo>
                    <a:pt x="672" y="726"/>
                  </a:lnTo>
                  <a:lnTo>
                    <a:pt x="630" y="726"/>
                  </a:lnTo>
                  <a:lnTo>
                    <a:pt x="630" y="738"/>
                  </a:lnTo>
                  <a:lnTo>
                    <a:pt x="660" y="750"/>
                  </a:lnTo>
                  <a:lnTo>
                    <a:pt x="654" y="762"/>
                  </a:lnTo>
                  <a:lnTo>
                    <a:pt x="618" y="744"/>
                  </a:lnTo>
                  <a:lnTo>
                    <a:pt x="600" y="750"/>
                  </a:lnTo>
                  <a:lnTo>
                    <a:pt x="624" y="762"/>
                  </a:lnTo>
                  <a:lnTo>
                    <a:pt x="606" y="780"/>
                  </a:lnTo>
                  <a:lnTo>
                    <a:pt x="594" y="762"/>
                  </a:lnTo>
                  <a:lnTo>
                    <a:pt x="576" y="768"/>
                  </a:lnTo>
                  <a:lnTo>
                    <a:pt x="576" y="780"/>
                  </a:lnTo>
                  <a:lnTo>
                    <a:pt x="546" y="780"/>
                  </a:lnTo>
                  <a:lnTo>
                    <a:pt x="540" y="792"/>
                  </a:lnTo>
                  <a:lnTo>
                    <a:pt x="564" y="804"/>
                  </a:lnTo>
                  <a:lnTo>
                    <a:pt x="564" y="822"/>
                  </a:lnTo>
                  <a:lnTo>
                    <a:pt x="528" y="810"/>
                  </a:lnTo>
                  <a:lnTo>
                    <a:pt x="522" y="822"/>
                  </a:lnTo>
                  <a:lnTo>
                    <a:pt x="552" y="834"/>
                  </a:lnTo>
                  <a:lnTo>
                    <a:pt x="504" y="834"/>
                  </a:lnTo>
                  <a:lnTo>
                    <a:pt x="504" y="852"/>
                  </a:lnTo>
                  <a:lnTo>
                    <a:pt x="492" y="846"/>
                  </a:lnTo>
                  <a:lnTo>
                    <a:pt x="486" y="846"/>
                  </a:lnTo>
                  <a:lnTo>
                    <a:pt x="474" y="852"/>
                  </a:lnTo>
                  <a:lnTo>
                    <a:pt x="468" y="858"/>
                  </a:lnTo>
                  <a:lnTo>
                    <a:pt x="456" y="858"/>
                  </a:lnTo>
                  <a:lnTo>
                    <a:pt x="456" y="870"/>
                  </a:lnTo>
                  <a:lnTo>
                    <a:pt x="462" y="876"/>
                  </a:lnTo>
                  <a:lnTo>
                    <a:pt x="456" y="876"/>
                  </a:lnTo>
                  <a:lnTo>
                    <a:pt x="450" y="882"/>
                  </a:lnTo>
                  <a:lnTo>
                    <a:pt x="444" y="882"/>
                  </a:lnTo>
                  <a:lnTo>
                    <a:pt x="444" y="900"/>
                  </a:lnTo>
                  <a:lnTo>
                    <a:pt x="480" y="900"/>
                  </a:lnTo>
                  <a:lnTo>
                    <a:pt x="468" y="912"/>
                  </a:lnTo>
                  <a:lnTo>
                    <a:pt x="432" y="906"/>
                  </a:lnTo>
                  <a:lnTo>
                    <a:pt x="420" y="912"/>
                  </a:lnTo>
                  <a:lnTo>
                    <a:pt x="414" y="918"/>
                  </a:lnTo>
                  <a:lnTo>
                    <a:pt x="414" y="930"/>
                  </a:lnTo>
                  <a:lnTo>
                    <a:pt x="420" y="936"/>
                  </a:lnTo>
                  <a:lnTo>
                    <a:pt x="420" y="948"/>
                  </a:lnTo>
                  <a:lnTo>
                    <a:pt x="408" y="954"/>
                  </a:lnTo>
                  <a:lnTo>
                    <a:pt x="390" y="954"/>
                  </a:lnTo>
                  <a:lnTo>
                    <a:pt x="390" y="972"/>
                  </a:lnTo>
                  <a:lnTo>
                    <a:pt x="408" y="990"/>
                  </a:lnTo>
                  <a:lnTo>
                    <a:pt x="408" y="996"/>
                  </a:lnTo>
                  <a:lnTo>
                    <a:pt x="402" y="1002"/>
                  </a:lnTo>
                  <a:lnTo>
                    <a:pt x="366" y="1002"/>
                  </a:lnTo>
                  <a:lnTo>
                    <a:pt x="360" y="1008"/>
                  </a:lnTo>
                  <a:lnTo>
                    <a:pt x="360" y="1026"/>
                  </a:lnTo>
                  <a:lnTo>
                    <a:pt x="354" y="1032"/>
                  </a:lnTo>
                  <a:lnTo>
                    <a:pt x="342" y="1032"/>
                  </a:lnTo>
                  <a:lnTo>
                    <a:pt x="336" y="1026"/>
                  </a:lnTo>
                  <a:lnTo>
                    <a:pt x="318" y="1026"/>
                  </a:lnTo>
                  <a:lnTo>
                    <a:pt x="294" y="1050"/>
                  </a:lnTo>
                  <a:lnTo>
                    <a:pt x="282" y="1050"/>
                  </a:lnTo>
                  <a:lnTo>
                    <a:pt x="270" y="1062"/>
                  </a:lnTo>
                  <a:lnTo>
                    <a:pt x="270" y="1068"/>
                  </a:lnTo>
                  <a:lnTo>
                    <a:pt x="276" y="1074"/>
                  </a:lnTo>
                  <a:lnTo>
                    <a:pt x="276" y="1080"/>
                  </a:lnTo>
                  <a:lnTo>
                    <a:pt x="264" y="1092"/>
                  </a:lnTo>
                  <a:lnTo>
                    <a:pt x="252" y="1092"/>
                  </a:lnTo>
                  <a:lnTo>
                    <a:pt x="246" y="1086"/>
                  </a:lnTo>
                  <a:lnTo>
                    <a:pt x="234" y="1080"/>
                  </a:lnTo>
                  <a:lnTo>
                    <a:pt x="234" y="1074"/>
                  </a:lnTo>
                  <a:lnTo>
                    <a:pt x="228" y="1074"/>
                  </a:lnTo>
                  <a:lnTo>
                    <a:pt x="204" y="1086"/>
                  </a:lnTo>
                  <a:lnTo>
                    <a:pt x="198" y="1092"/>
                  </a:lnTo>
                  <a:lnTo>
                    <a:pt x="180" y="1092"/>
                  </a:lnTo>
                  <a:lnTo>
                    <a:pt x="180" y="1110"/>
                  </a:lnTo>
                  <a:lnTo>
                    <a:pt x="186" y="1116"/>
                  </a:lnTo>
                  <a:lnTo>
                    <a:pt x="192" y="1116"/>
                  </a:lnTo>
                  <a:lnTo>
                    <a:pt x="192" y="1128"/>
                  </a:lnTo>
                  <a:lnTo>
                    <a:pt x="186" y="1128"/>
                  </a:lnTo>
                  <a:lnTo>
                    <a:pt x="174" y="1116"/>
                  </a:lnTo>
                  <a:lnTo>
                    <a:pt x="162" y="1116"/>
                  </a:lnTo>
                  <a:lnTo>
                    <a:pt x="156" y="1122"/>
                  </a:lnTo>
                  <a:lnTo>
                    <a:pt x="156" y="1134"/>
                  </a:lnTo>
                  <a:lnTo>
                    <a:pt x="168" y="1134"/>
                  </a:lnTo>
                  <a:lnTo>
                    <a:pt x="174" y="1140"/>
                  </a:lnTo>
                  <a:lnTo>
                    <a:pt x="180" y="1140"/>
                  </a:lnTo>
                  <a:lnTo>
                    <a:pt x="180" y="1152"/>
                  </a:lnTo>
                  <a:lnTo>
                    <a:pt x="138" y="1152"/>
                  </a:lnTo>
                  <a:lnTo>
                    <a:pt x="138" y="1146"/>
                  </a:lnTo>
                  <a:lnTo>
                    <a:pt x="132" y="1146"/>
                  </a:lnTo>
                  <a:lnTo>
                    <a:pt x="126" y="1158"/>
                  </a:lnTo>
                  <a:lnTo>
                    <a:pt x="126" y="1170"/>
                  </a:lnTo>
                  <a:lnTo>
                    <a:pt x="120" y="1164"/>
                  </a:lnTo>
                  <a:lnTo>
                    <a:pt x="102" y="1164"/>
                  </a:lnTo>
                  <a:lnTo>
                    <a:pt x="96" y="1158"/>
                  </a:lnTo>
                  <a:lnTo>
                    <a:pt x="90" y="1158"/>
                  </a:lnTo>
                  <a:lnTo>
                    <a:pt x="90" y="1164"/>
                  </a:lnTo>
                  <a:lnTo>
                    <a:pt x="96" y="1170"/>
                  </a:lnTo>
                  <a:lnTo>
                    <a:pt x="120" y="1182"/>
                  </a:lnTo>
                  <a:lnTo>
                    <a:pt x="132" y="1182"/>
                  </a:lnTo>
                  <a:lnTo>
                    <a:pt x="108" y="1200"/>
                  </a:lnTo>
                  <a:lnTo>
                    <a:pt x="108" y="1188"/>
                  </a:lnTo>
                  <a:lnTo>
                    <a:pt x="90" y="1188"/>
                  </a:lnTo>
                  <a:lnTo>
                    <a:pt x="84" y="1194"/>
                  </a:lnTo>
                  <a:lnTo>
                    <a:pt x="60" y="1182"/>
                  </a:lnTo>
                  <a:lnTo>
                    <a:pt x="54" y="1194"/>
                  </a:lnTo>
                  <a:lnTo>
                    <a:pt x="66" y="1200"/>
                  </a:lnTo>
                  <a:lnTo>
                    <a:pt x="30" y="1194"/>
                  </a:lnTo>
                  <a:lnTo>
                    <a:pt x="30" y="1212"/>
                  </a:lnTo>
                  <a:lnTo>
                    <a:pt x="78" y="1212"/>
                  </a:lnTo>
                  <a:lnTo>
                    <a:pt x="54" y="1218"/>
                  </a:lnTo>
                  <a:lnTo>
                    <a:pt x="18" y="1212"/>
                  </a:lnTo>
                  <a:lnTo>
                    <a:pt x="6" y="1224"/>
                  </a:lnTo>
                  <a:lnTo>
                    <a:pt x="6" y="1230"/>
                  </a:lnTo>
                  <a:lnTo>
                    <a:pt x="18" y="1242"/>
                  </a:lnTo>
                  <a:lnTo>
                    <a:pt x="36" y="1242"/>
                  </a:lnTo>
                  <a:lnTo>
                    <a:pt x="18" y="1248"/>
                  </a:lnTo>
                  <a:lnTo>
                    <a:pt x="12" y="1254"/>
                  </a:lnTo>
                  <a:lnTo>
                    <a:pt x="12" y="1260"/>
                  </a:lnTo>
                  <a:lnTo>
                    <a:pt x="66" y="1260"/>
                  </a:lnTo>
                  <a:lnTo>
                    <a:pt x="78" y="1272"/>
                  </a:lnTo>
                  <a:lnTo>
                    <a:pt x="96" y="1260"/>
                  </a:lnTo>
                  <a:lnTo>
                    <a:pt x="108" y="1272"/>
                  </a:lnTo>
                  <a:lnTo>
                    <a:pt x="138" y="1260"/>
                  </a:lnTo>
                  <a:lnTo>
                    <a:pt x="132" y="1266"/>
                  </a:lnTo>
                  <a:lnTo>
                    <a:pt x="126" y="1278"/>
                  </a:lnTo>
                  <a:lnTo>
                    <a:pt x="60" y="1278"/>
                  </a:lnTo>
                  <a:lnTo>
                    <a:pt x="54" y="1272"/>
                  </a:lnTo>
                  <a:lnTo>
                    <a:pt x="24" y="1272"/>
                  </a:lnTo>
                  <a:lnTo>
                    <a:pt x="12" y="1278"/>
                  </a:lnTo>
                  <a:lnTo>
                    <a:pt x="0" y="1278"/>
                  </a:lnTo>
                  <a:lnTo>
                    <a:pt x="6" y="1284"/>
                  </a:lnTo>
                  <a:lnTo>
                    <a:pt x="6" y="1296"/>
                  </a:lnTo>
                  <a:lnTo>
                    <a:pt x="12" y="1296"/>
                  </a:lnTo>
                  <a:lnTo>
                    <a:pt x="18" y="1302"/>
                  </a:lnTo>
                  <a:lnTo>
                    <a:pt x="30" y="1302"/>
                  </a:lnTo>
                  <a:lnTo>
                    <a:pt x="24" y="1308"/>
                  </a:lnTo>
                  <a:lnTo>
                    <a:pt x="18" y="1320"/>
                  </a:lnTo>
                  <a:lnTo>
                    <a:pt x="36" y="1338"/>
                  </a:lnTo>
                  <a:lnTo>
                    <a:pt x="48" y="1338"/>
                  </a:lnTo>
                  <a:lnTo>
                    <a:pt x="72" y="1320"/>
                  </a:lnTo>
                  <a:lnTo>
                    <a:pt x="102" y="1314"/>
                  </a:lnTo>
                  <a:lnTo>
                    <a:pt x="90" y="1338"/>
                  </a:lnTo>
                  <a:lnTo>
                    <a:pt x="78" y="1332"/>
                  </a:lnTo>
                  <a:lnTo>
                    <a:pt x="66" y="1350"/>
                  </a:lnTo>
                  <a:lnTo>
                    <a:pt x="30" y="1350"/>
                  </a:lnTo>
                  <a:lnTo>
                    <a:pt x="48" y="1368"/>
                  </a:lnTo>
                  <a:lnTo>
                    <a:pt x="24" y="1380"/>
                  </a:lnTo>
                  <a:lnTo>
                    <a:pt x="6" y="1380"/>
                  </a:lnTo>
                  <a:lnTo>
                    <a:pt x="6" y="1398"/>
                  </a:lnTo>
                  <a:lnTo>
                    <a:pt x="66" y="1398"/>
                  </a:lnTo>
                  <a:lnTo>
                    <a:pt x="54" y="1422"/>
                  </a:lnTo>
                  <a:lnTo>
                    <a:pt x="66" y="1422"/>
                  </a:lnTo>
                  <a:lnTo>
                    <a:pt x="54" y="1440"/>
                  </a:lnTo>
                  <a:lnTo>
                    <a:pt x="42" y="1434"/>
                  </a:lnTo>
                  <a:lnTo>
                    <a:pt x="36" y="1434"/>
                  </a:lnTo>
                  <a:lnTo>
                    <a:pt x="30" y="1428"/>
                  </a:lnTo>
                  <a:lnTo>
                    <a:pt x="18" y="1428"/>
                  </a:lnTo>
                  <a:lnTo>
                    <a:pt x="18" y="1440"/>
                  </a:lnTo>
                  <a:lnTo>
                    <a:pt x="24" y="1452"/>
                  </a:lnTo>
                  <a:lnTo>
                    <a:pt x="36" y="1464"/>
                  </a:lnTo>
                  <a:lnTo>
                    <a:pt x="84" y="1482"/>
                  </a:lnTo>
                  <a:lnTo>
                    <a:pt x="78" y="1488"/>
                  </a:lnTo>
                  <a:lnTo>
                    <a:pt x="84" y="1494"/>
                  </a:lnTo>
                  <a:lnTo>
                    <a:pt x="126" y="1494"/>
                  </a:lnTo>
                  <a:lnTo>
                    <a:pt x="132" y="1500"/>
                  </a:lnTo>
                  <a:lnTo>
                    <a:pt x="144" y="1500"/>
                  </a:lnTo>
                  <a:lnTo>
                    <a:pt x="192" y="1476"/>
                  </a:lnTo>
                  <a:lnTo>
                    <a:pt x="204" y="1464"/>
                  </a:lnTo>
                  <a:lnTo>
                    <a:pt x="216" y="1458"/>
                  </a:lnTo>
                  <a:lnTo>
                    <a:pt x="222" y="1452"/>
                  </a:lnTo>
                  <a:lnTo>
                    <a:pt x="258" y="1422"/>
                  </a:lnTo>
                  <a:lnTo>
                    <a:pt x="282" y="1422"/>
                  </a:lnTo>
                  <a:lnTo>
                    <a:pt x="294" y="1416"/>
                  </a:lnTo>
                  <a:lnTo>
                    <a:pt x="300" y="1410"/>
                  </a:lnTo>
                  <a:lnTo>
                    <a:pt x="300" y="1386"/>
                  </a:lnTo>
                  <a:lnTo>
                    <a:pt x="294" y="1380"/>
                  </a:lnTo>
                  <a:lnTo>
                    <a:pt x="294" y="1374"/>
                  </a:lnTo>
                  <a:lnTo>
                    <a:pt x="312" y="1368"/>
                  </a:lnTo>
                  <a:lnTo>
                    <a:pt x="306" y="1374"/>
                  </a:lnTo>
                  <a:lnTo>
                    <a:pt x="306" y="1380"/>
                  </a:lnTo>
                  <a:lnTo>
                    <a:pt x="300" y="1386"/>
                  </a:lnTo>
                  <a:lnTo>
                    <a:pt x="300" y="1392"/>
                  </a:lnTo>
                  <a:lnTo>
                    <a:pt x="312" y="1404"/>
                  </a:lnTo>
                  <a:lnTo>
                    <a:pt x="330" y="1410"/>
                  </a:lnTo>
                  <a:lnTo>
                    <a:pt x="342" y="1410"/>
                  </a:lnTo>
                  <a:lnTo>
                    <a:pt x="348" y="1416"/>
                  </a:lnTo>
                  <a:lnTo>
                    <a:pt x="354" y="1416"/>
                  </a:lnTo>
                  <a:lnTo>
                    <a:pt x="372" y="1434"/>
                  </a:lnTo>
                  <a:lnTo>
                    <a:pt x="378" y="1422"/>
                  </a:lnTo>
                  <a:lnTo>
                    <a:pt x="384" y="1416"/>
                  </a:lnTo>
                  <a:lnTo>
                    <a:pt x="384" y="1398"/>
                  </a:lnTo>
                  <a:lnTo>
                    <a:pt x="372" y="1386"/>
                  </a:lnTo>
                  <a:lnTo>
                    <a:pt x="372" y="1380"/>
                  </a:lnTo>
                  <a:lnTo>
                    <a:pt x="378" y="1374"/>
                  </a:lnTo>
                  <a:lnTo>
                    <a:pt x="384" y="1374"/>
                  </a:lnTo>
                  <a:lnTo>
                    <a:pt x="384" y="1368"/>
                  </a:lnTo>
                  <a:lnTo>
                    <a:pt x="378" y="1356"/>
                  </a:lnTo>
                  <a:lnTo>
                    <a:pt x="414" y="1356"/>
                  </a:lnTo>
                  <a:lnTo>
                    <a:pt x="420" y="1350"/>
                  </a:lnTo>
                  <a:lnTo>
                    <a:pt x="420" y="1326"/>
                  </a:lnTo>
                  <a:lnTo>
                    <a:pt x="426" y="1326"/>
                  </a:lnTo>
                  <a:lnTo>
                    <a:pt x="420" y="1314"/>
                  </a:lnTo>
                  <a:lnTo>
                    <a:pt x="420" y="1308"/>
                  </a:lnTo>
                  <a:lnTo>
                    <a:pt x="414" y="1302"/>
                  </a:lnTo>
                  <a:lnTo>
                    <a:pt x="414" y="1296"/>
                  </a:lnTo>
                  <a:lnTo>
                    <a:pt x="408" y="1284"/>
                  </a:lnTo>
                  <a:lnTo>
                    <a:pt x="402" y="1278"/>
                  </a:lnTo>
                  <a:lnTo>
                    <a:pt x="426" y="1272"/>
                  </a:lnTo>
                  <a:lnTo>
                    <a:pt x="438" y="1260"/>
                  </a:lnTo>
                  <a:lnTo>
                    <a:pt x="438" y="1248"/>
                  </a:lnTo>
                  <a:lnTo>
                    <a:pt x="420" y="1230"/>
                  </a:lnTo>
                  <a:lnTo>
                    <a:pt x="414" y="1230"/>
                  </a:lnTo>
                  <a:lnTo>
                    <a:pt x="402" y="1218"/>
                  </a:lnTo>
                  <a:lnTo>
                    <a:pt x="402" y="1200"/>
                  </a:lnTo>
                  <a:lnTo>
                    <a:pt x="408" y="1188"/>
                  </a:lnTo>
                  <a:lnTo>
                    <a:pt x="408" y="1176"/>
                  </a:lnTo>
                  <a:lnTo>
                    <a:pt x="384" y="1152"/>
                  </a:lnTo>
                  <a:lnTo>
                    <a:pt x="384" y="1140"/>
                  </a:lnTo>
                  <a:lnTo>
                    <a:pt x="390" y="1134"/>
                  </a:lnTo>
                  <a:lnTo>
                    <a:pt x="396" y="1134"/>
                  </a:lnTo>
                  <a:lnTo>
                    <a:pt x="402" y="1128"/>
                  </a:lnTo>
                  <a:lnTo>
                    <a:pt x="402" y="1122"/>
                  </a:lnTo>
                  <a:lnTo>
                    <a:pt x="396" y="1116"/>
                  </a:lnTo>
                  <a:lnTo>
                    <a:pt x="390" y="1116"/>
                  </a:lnTo>
                  <a:lnTo>
                    <a:pt x="384" y="1110"/>
                  </a:lnTo>
                  <a:lnTo>
                    <a:pt x="426" y="1068"/>
                  </a:lnTo>
                  <a:lnTo>
                    <a:pt x="438" y="1062"/>
                  </a:lnTo>
                  <a:lnTo>
                    <a:pt x="444" y="1056"/>
                  </a:lnTo>
                  <a:lnTo>
                    <a:pt x="456" y="1050"/>
                  </a:lnTo>
                  <a:lnTo>
                    <a:pt x="498" y="1050"/>
                  </a:lnTo>
                  <a:lnTo>
                    <a:pt x="504" y="1044"/>
                  </a:lnTo>
                  <a:lnTo>
                    <a:pt x="504" y="1038"/>
                  </a:lnTo>
                  <a:lnTo>
                    <a:pt x="486" y="1020"/>
                  </a:lnTo>
                  <a:lnTo>
                    <a:pt x="474" y="1014"/>
                  </a:lnTo>
                  <a:lnTo>
                    <a:pt x="486" y="1008"/>
                  </a:lnTo>
                  <a:lnTo>
                    <a:pt x="492" y="1008"/>
                  </a:lnTo>
                  <a:lnTo>
                    <a:pt x="522" y="978"/>
                  </a:lnTo>
                  <a:lnTo>
                    <a:pt x="528" y="936"/>
                  </a:lnTo>
                  <a:lnTo>
                    <a:pt x="528" y="900"/>
                  </a:lnTo>
                  <a:lnTo>
                    <a:pt x="546" y="912"/>
                  </a:lnTo>
                  <a:lnTo>
                    <a:pt x="558" y="906"/>
                  </a:lnTo>
                  <a:lnTo>
                    <a:pt x="564" y="906"/>
                  </a:lnTo>
                  <a:lnTo>
                    <a:pt x="570" y="900"/>
                  </a:lnTo>
                  <a:lnTo>
                    <a:pt x="576" y="900"/>
                  </a:lnTo>
                  <a:lnTo>
                    <a:pt x="576" y="894"/>
                  </a:lnTo>
                  <a:lnTo>
                    <a:pt x="570" y="888"/>
                  </a:lnTo>
                  <a:lnTo>
                    <a:pt x="570" y="882"/>
                  </a:lnTo>
                  <a:lnTo>
                    <a:pt x="564" y="876"/>
                  </a:lnTo>
                  <a:lnTo>
                    <a:pt x="582" y="876"/>
                  </a:lnTo>
                  <a:lnTo>
                    <a:pt x="588" y="870"/>
                  </a:lnTo>
                  <a:lnTo>
                    <a:pt x="588" y="864"/>
                  </a:lnTo>
                  <a:lnTo>
                    <a:pt x="594" y="858"/>
                  </a:lnTo>
                  <a:lnTo>
                    <a:pt x="606" y="852"/>
                  </a:lnTo>
                  <a:lnTo>
                    <a:pt x="612" y="852"/>
                  </a:lnTo>
                  <a:lnTo>
                    <a:pt x="618" y="834"/>
                  </a:lnTo>
                  <a:lnTo>
                    <a:pt x="612" y="828"/>
                  </a:lnTo>
                  <a:lnTo>
                    <a:pt x="600" y="822"/>
                  </a:lnTo>
                  <a:lnTo>
                    <a:pt x="600" y="810"/>
                  </a:lnTo>
                  <a:lnTo>
                    <a:pt x="606" y="810"/>
                  </a:lnTo>
                  <a:lnTo>
                    <a:pt x="618" y="804"/>
                  </a:lnTo>
                  <a:lnTo>
                    <a:pt x="636" y="786"/>
                  </a:lnTo>
                  <a:lnTo>
                    <a:pt x="678" y="780"/>
                  </a:lnTo>
                  <a:lnTo>
                    <a:pt x="696" y="780"/>
                  </a:lnTo>
                  <a:lnTo>
                    <a:pt x="702" y="774"/>
                  </a:lnTo>
                  <a:lnTo>
                    <a:pt x="702" y="744"/>
                  </a:lnTo>
                  <a:lnTo>
                    <a:pt x="714" y="732"/>
                  </a:lnTo>
                  <a:lnTo>
                    <a:pt x="720" y="738"/>
                  </a:lnTo>
                  <a:lnTo>
                    <a:pt x="720" y="750"/>
                  </a:lnTo>
                  <a:lnTo>
                    <a:pt x="744" y="744"/>
                  </a:lnTo>
                  <a:lnTo>
                    <a:pt x="768" y="750"/>
                  </a:lnTo>
                  <a:lnTo>
                    <a:pt x="792" y="750"/>
                  </a:lnTo>
                  <a:lnTo>
                    <a:pt x="798" y="756"/>
                  </a:lnTo>
                  <a:lnTo>
                    <a:pt x="810" y="756"/>
                  </a:lnTo>
                  <a:lnTo>
                    <a:pt x="816" y="750"/>
                  </a:lnTo>
                  <a:lnTo>
                    <a:pt x="810" y="750"/>
                  </a:lnTo>
                  <a:lnTo>
                    <a:pt x="798" y="738"/>
                  </a:lnTo>
                  <a:lnTo>
                    <a:pt x="798" y="732"/>
                  </a:lnTo>
                  <a:lnTo>
                    <a:pt x="810" y="732"/>
                  </a:lnTo>
                  <a:lnTo>
                    <a:pt x="810" y="708"/>
                  </a:lnTo>
                  <a:lnTo>
                    <a:pt x="840" y="714"/>
                  </a:lnTo>
                  <a:lnTo>
                    <a:pt x="834" y="708"/>
                  </a:lnTo>
                  <a:lnTo>
                    <a:pt x="840" y="702"/>
                  </a:lnTo>
                  <a:lnTo>
                    <a:pt x="858" y="708"/>
                  </a:lnTo>
                  <a:lnTo>
                    <a:pt x="858" y="696"/>
                  </a:lnTo>
                  <a:lnTo>
                    <a:pt x="864" y="690"/>
                  </a:lnTo>
                  <a:lnTo>
                    <a:pt x="882" y="690"/>
                  </a:lnTo>
                  <a:lnTo>
                    <a:pt x="888" y="696"/>
                  </a:lnTo>
                  <a:lnTo>
                    <a:pt x="894" y="708"/>
                  </a:lnTo>
                  <a:lnTo>
                    <a:pt x="906" y="714"/>
                  </a:lnTo>
                  <a:lnTo>
                    <a:pt x="918" y="726"/>
                  </a:lnTo>
                  <a:lnTo>
                    <a:pt x="930" y="726"/>
                  </a:lnTo>
                  <a:lnTo>
                    <a:pt x="942" y="732"/>
                  </a:lnTo>
                  <a:lnTo>
                    <a:pt x="960" y="732"/>
                  </a:lnTo>
                  <a:lnTo>
                    <a:pt x="966" y="738"/>
                  </a:lnTo>
                  <a:lnTo>
                    <a:pt x="978" y="738"/>
                  </a:lnTo>
                  <a:lnTo>
                    <a:pt x="990" y="732"/>
                  </a:lnTo>
                  <a:lnTo>
                    <a:pt x="996" y="726"/>
                  </a:lnTo>
                  <a:lnTo>
                    <a:pt x="1026" y="726"/>
                  </a:lnTo>
                  <a:lnTo>
                    <a:pt x="1038" y="732"/>
                  </a:lnTo>
                  <a:lnTo>
                    <a:pt x="1044" y="738"/>
                  </a:lnTo>
                  <a:lnTo>
                    <a:pt x="1062" y="738"/>
                  </a:lnTo>
                  <a:lnTo>
                    <a:pt x="1062" y="726"/>
                  </a:lnTo>
                  <a:lnTo>
                    <a:pt x="1068" y="720"/>
                  </a:lnTo>
                  <a:lnTo>
                    <a:pt x="1068" y="714"/>
                  </a:lnTo>
                  <a:lnTo>
                    <a:pt x="1092" y="714"/>
                  </a:lnTo>
                  <a:lnTo>
                    <a:pt x="1092" y="678"/>
                  </a:lnTo>
                  <a:lnTo>
                    <a:pt x="1098" y="672"/>
                  </a:lnTo>
                  <a:lnTo>
                    <a:pt x="1098" y="660"/>
                  </a:lnTo>
                  <a:lnTo>
                    <a:pt x="1110" y="654"/>
                  </a:lnTo>
                  <a:lnTo>
                    <a:pt x="1116" y="654"/>
                  </a:lnTo>
                  <a:lnTo>
                    <a:pt x="1128" y="648"/>
                  </a:lnTo>
                  <a:lnTo>
                    <a:pt x="1158" y="648"/>
                  </a:lnTo>
                  <a:lnTo>
                    <a:pt x="1170" y="642"/>
                  </a:lnTo>
                  <a:lnTo>
                    <a:pt x="1206" y="642"/>
                  </a:lnTo>
                  <a:lnTo>
                    <a:pt x="1206" y="654"/>
                  </a:lnTo>
                  <a:lnTo>
                    <a:pt x="1242" y="660"/>
                  </a:lnTo>
                  <a:lnTo>
                    <a:pt x="1248" y="660"/>
                  </a:lnTo>
                  <a:lnTo>
                    <a:pt x="1260" y="672"/>
                  </a:lnTo>
                  <a:lnTo>
                    <a:pt x="1266" y="684"/>
                  </a:lnTo>
                  <a:lnTo>
                    <a:pt x="1266" y="702"/>
                  </a:lnTo>
                  <a:lnTo>
                    <a:pt x="1260" y="702"/>
                  </a:lnTo>
                  <a:lnTo>
                    <a:pt x="1260" y="696"/>
                  </a:lnTo>
                  <a:lnTo>
                    <a:pt x="1254" y="696"/>
                  </a:lnTo>
                  <a:lnTo>
                    <a:pt x="1254" y="708"/>
                  </a:lnTo>
                  <a:lnTo>
                    <a:pt x="1278" y="708"/>
                  </a:lnTo>
                  <a:lnTo>
                    <a:pt x="1284" y="696"/>
                  </a:lnTo>
                  <a:lnTo>
                    <a:pt x="1284" y="690"/>
                  </a:lnTo>
                  <a:lnTo>
                    <a:pt x="1308" y="684"/>
                  </a:lnTo>
                  <a:lnTo>
                    <a:pt x="1314" y="672"/>
                  </a:lnTo>
                  <a:lnTo>
                    <a:pt x="1350" y="672"/>
                  </a:lnTo>
                  <a:lnTo>
                    <a:pt x="1362" y="660"/>
                  </a:lnTo>
                  <a:lnTo>
                    <a:pt x="1356" y="660"/>
                  </a:lnTo>
                  <a:close/>
                  <a:moveTo>
                    <a:pt x="564" y="726"/>
                  </a:moveTo>
                  <a:lnTo>
                    <a:pt x="540" y="738"/>
                  </a:lnTo>
                  <a:lnTo>
                    <a:pt x="546" y="756"/>
                  </a:lnTo>
                  <a:lnTo>
                    <a:pt x="576" y="756"/>
                  </a:lnTo>
                  <a:lnTo>
                    <a:pt x="570" y="738"/>
                  </a:lnTo>
                  <a:lnTo>
                    <a:pt x="564" y="726"/>
                  </a:lnTo>
                  <a:close/>
                  <a:moveTo>
                    <a:pt x="522" y="714"/>
                  </a:moveTo>
                  <a:lnTo>
                    <a:pt x="516" y="720"/>
                  </a:lnTo>
                  <a:lnTo>
                    <a:pt x="510" y="732"/>
                  </a:lnTo>
                  <a:lnTo>
                    <a:pt x="510" y="750"/>
                  </a:lnTo>
                  <a:lnTo>
                    <a:pt x="528" y="768"/>
                  </a:lnTo>
                  <a:lnTo>
                    <a:pt x="528" y="756"/>
                  </a:lnTo>
                  <a:lnTo>
                    <a:pt x="534" y="744"/>
                  </a:lnTo>
                  <a:lnTo>
                    <a:pt x="534" y="720"/>
                  </a:lnTo>
                  <a:lnTo>
                    <a:pt x="528" y="714"/>
                  </a:lnTo>
                  <a:lnTo>
                    <a:pt x="522" y="714"/>
                  </a:lnTo>
                  <a:close/>
                  <a:moveTo>
                    <a:pt x="606" y="738"/>
                  </a:moveTo>
                  <a:lnTo>
                    <a:pt x="618" y="732"/>
                  </a:lnTo>
                  <a:lnTo>
                    <a:pt x="624" y="732"/>
                  </a:lnTo>
                  <a:lnTo>
                    <a:pt x="630" y="726"/>
                  </a:lnTo>
                  <a:lnTo>
                    <a:pt x="618" y="720"/>
                  </a:lnTo>
                  <a:lnTo>
                    <a:pt x="588" y="720"/>
                  </a:lnTo>
                  <a:lnTo>
                    <a:pt x="576" y="732"/>
                  </a:lnTo>
                  <a:lnTo>
                    <a:pt x="582" y="744"/>
                  </a:lnTo>
                  <a:lnTo>
                    <a:pt x="606" y="738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70" name="Nigerien" descr="© INSCALE GmbH, 05.05.2010&#10;http://www.presentationload.com/">
              <a:extLst>
                <a:ext uri="{FF2B5EF4-FFF2-40B4-BE49-F238E27FC236}">
                  <a16:creationId xmlns:a16="http://schemas.microsoft.com/office/drawing/2014/main" id="{E2A5E370-478D-47E6-9E40-C31BDDEDC3AF}"/>
                </a:ext>
              </a:extLst>
            </p:cNvPr>
            <p:cNvSpPr>
              <a:spLocks/>
            </p:cNvSpPr>
            <p:nvPr/>
          </p:nvSpPr>
          <p:spPr bwMode="gray">
            <a:xfrm>
              <a:off x="4207760" y="3807311"/>
              <a:ext cx="332421" cy="307333"/>
            </a:xfrm>
            <a:custGeom>
              <a:avLst/>
              <a:gdLst>
                <a:gd name="T0" fmla="*/ 2147483647 w 840"/>
                <a:gd name="T1" fmla="*/ 2147483647 h 768"/>
                <a:gd name="T2" fmla="*/ 2147483647 w 840"/>
                <a:gd name="T3" fmla="*/ 2147483647 h 768"/>
                <a:gd name="T4" fmla="*/ 2147483647 w 840"/>
                <a:gd name="T5" fmla="*/ 2147483647 h 768"/>
                <a:gd name="T6" fmla="*/ 2147483647 w 840"/>
                <a:gd name="T7" fmla="*/ 2147483647 h 768"/>
                <a:gd name="T8" fmla="*/ 2147483647 w 840"/>
                <a:gd name="T9" fmla="*/ 2147483647 h 768"/>
                <a:gd name="T10" fmla="*/ 2147483647 w 840"/>
                <a:gd name="T11" fmla="*/ 2147483647 h 768"/>
                <a:gd name="T12" fmla="*/ 2147483647 w 840"/>
                <a:gd name="T13" fmla="*/ 2147483647 h 768"/>
                <a:gd name="T14" fmla="*/ 2147483647 w 840"/>
                <a:gd name="T15" fmla="*/ 2147483647 h 768"/>
                <a:gd name="T16" fmla="*/ 2147483647 w 840"/>
                <a:gd name="T17" fmla="*/ 2147483647 h 768"/>
                <a:gd name="T18" fmla="*/ 2147483647 w 840"/>
                <a:gd name="T19" fmla="*/ 2147483647 h 768"/>
                <a:gd name="T20" fmla="*/ 2147483647 w 840"/>
                <a:gd name="T21" fmla="*/ 2147483647 h 768"/>
                <a:gd name="T22" fmla="*/ 2147483647 w 840"/>
                <a:gd name="T23" fmla="*/ 2147483647 h 768"/>
                <a:gd name="T24" fmla="*/ 2147483647 w 840"/>
                <a:gd name="T25" fmla="*/ 2147483647 h 768"/>
                <a:gd name="T26" fmla="*/ 2147483647 w 840"/>
                <a:gd name="T27" fmla="*/ 2147483647 h 768"/>
                <a:gd name="T28" fmla="*/ 2147483647 w 840"/>
                <a:gd name="T29" fmla="*/ 2147483647 h 768"/>
                <a:gd name="T30" fmla="*/ 2147483647 w 840"/>
                <a:gd name="T31" fmla="*/ 2147483647 h 768"/>
                <a:gd name="T32" fmla="*/ 2147483647 w 840"/>
                <a:gd name="T33" fmla="*/ 2147483647 h 768"/>
                <a:gd name="T34" fmla="*/ 2147483647 w 840"/>
                <a:gd name="T35" fmla="*/ 2147483647 h 768"/>
                <a:gd name="T36" fmla="*/ 2147483647 w 840"/>
                <a:gd name="T37" fmla="*/ 2147483647 h 768"/>
                <a:gd name="T38" fmla="*/ 2147483647 w 840"/>
                <a:gd name="T39" fmla="*/ 2147483647 h 768"/>
                <a:gd name="T40" fmla="*/ 2147483647 w 840"/>
                <a:gd name="T41" fmla="*/ 2147483647 h 768"/>
                <a:gd name="T42" fmla="*/ 2147483647 w 840"/>
                <a:gd name="T43" fmla="*/ 2147483647 h 768"/>
                <a:gd name="T44" fmla="*/ 2147483647 w 840"/>
                <a:gd name="T45" fmla="*/ 2147483647 h 768"/>
                <a:gd name="T46" fmla="*/ 2147483647 w 840"/>
                <a:gd name="T47" fmla="*/ 2147483647 h 768"/>
                <a:gd name="T48" fmla="*/ 2147483647 w 840"/>
                <a:gd name="T49" fmla="*/ 2147483647 h 768"/>
                <a:gd name="T50" fmla="*/ 2147483647 w 840"/>
                <a:gd name="T51" fmla="*/ 2147483647 h 768"/>
                <a:gd name="T52" fmla="*/ 2147483647 w 840"/>
                <a:gd name="T53" fmla="*/ 2147483647 h 768"/>
                <a:gd name="T54" fmla="*/ 2147483647 w 840"/>
                <a:gd name="T55" fmla="*/ 2147483647 h 768"/>
                <a:gd name="T56" fmla="*/ 2147483647 w 840"/>
                <a:gd name="T57" fmla="*/ 2147483647 h 768"/>
                <a:gd name="T58" fmla="*/ 2147483647 w 840"/>
                <a:gd name="T59" fmla="*/ 2147483647 h 768"/>
                <a:gd name="T60" fmla="*/ 2147483647 w 840"/>
                <a:gd name="T61" fmla="*/ 2147483647 h 768"/>
                <a:gd name="T62" fmla="*/ 2147483647 w 840"/>
                <a:gd name="T63" fmla="*/ 2147483647 h 768"/>
                <a:gd name="T64" fmla="*/ 2147483647 w 840"/>
                <a:gd name="T65" fmla="*/ 2147483647 h 768"/>
                <a:gd name="T66" fmla="*/ 2147483647 w 840"/>
                <a:gd name="T67" fmla="*/ 2147483647 h 768"/>
                <a:gd name="T68" fmla="*/ 2147483647 w 840"/>
                <a:gd name="T69" fmla="*/ 2147483647 h 768"/>
                <a:gd name="T70" fmla="*/ 2147483647 w 840"/>
                <a:gd name="T71" fmla="*/ 2147483647 h 768"/>
                <a:gd name="T72" fmla="*/ 2147483647 w 840"/>
                <a:gd name="T73" fmla="*/ 2147483647 h 768"/>
                <a:gd name="T74" fmla="*/ 2147483647 w 840"/>
                <a:gd name="T75" fmla="*/ 2147483647 h 768"/>
                <a:gd name="T76" fmla="*/ 2147483647 w 840"/>
                <a:gd name="T77" fmla="*/ 2147483647 h 768"/>
                <a:gd name="T78" fmla="*/ 2147483647 w 840"/>
                <a:gd name="T79" fmla="*/ 2147483647 h 768"/>
                <a:gd name="T80" fmla="*/ 2147483647 w 840"/>
                <a:gd name="T81" fmla="*/ 2147483647 h 768"/>
                <a:gd name="T82" fmla="*/ 2147483647 w 840"/>
                <a:gd name="T83" fmla="*/ 2147483647 h 768"/>
                <a:gd name="T84" fmla="*/ 2147483647 w 840"/>
                <a:gd name="T85" fmla="*/ 2147483647 h 768"/>
                <a:gd name="T86" fmla="*/ 2147483647 w 840"/>
                <a:gd name="T87" fmla="*/ 2147483647 h 768"/>
                <a:gd name="T88" fmla="*/ 2147483647 w 840"/>
                <a:gd name="T89" fmla="*/ 2147483647 h 768"/>
                <a:gd name="T90" fmla="*/ 2147483647 w 840"/>
                <a:gd name="T91" fmla="*/ 2147483647 h 768"/>
                <a:gd name="T92" fmla="*/ 2147483647 w 840"/>
                <a:gd name="T93" fmla="*/ 2147483647 h 768"/>
                <a:gd name="T94" fmla="*/ 2147483647 w 840"/>
                <a:gd name="T95" fmla="*/ 2147483647 h 768"/>
                <a:gd name="T96" fmla="*/ 2147483647 w 840"/>
                <a:gd name="T97" fmla="*/ 2147483647 h 768"/>
                <a:gd name="T98" fmla="*/ 2147483647 w 840"/>
                <a:gd name="T99" fmla="*/ 2147483647 h 768"/>
                <a:gd name="T100" fmla="*/ 2147483647 w 840"/>
                <a:gd name="T101" fmla="*/ 2147483647 h 768"/>
                <a:gd name="T102" fmla="*/ 2147483647 w 840"/>
                <a:gd name="T103" fmla="*/ 2147483647 h 768"/>
                <a:gd name="T104" fmla="*/ 2147483647 w 840"/>
                <a:gd name="T105" fmla="*/ 2147483647 h 768"/>
                <a:gd name="T106" fmla="*/ 2147483647 w 840"/>
                <a:gd name="T107" fmla="*/ 2147483647 h 768"/>
                <a:gd name="T108" fmla="*/ 2147483647 w 840"/>
                <a:gd name="T109" fmla="*/ 2147483647 h 768"/>
                <a:gd name="T110" fmla="*/ 2147483647 w 840"/>
                <a:gd name="T111" fmla="*/ 2147483647 h 768"/>
                <a:gd name="T112" fmla="*/ 2147483647 w 840"/>
                <a:gd name="T113" fmla="*/ 2147483647 h 768"/>
                <a:gd name="T114" fmla="*/ 2147483647 w 840"/>
                <a:gd name="T115" fmla="*/ 2147483647 h 768"/>
                <a:gd name="T116" fmla="*/ 2147483647 w 840"/>
                <a:gd name="T117" fmla="*/ 2147483647 h 768"/>
                <a:gd name="T118" fmla="*/ 2147483647 w 840"/>
                <a:gd name="T119" fmla="*/ 2147483647 h 76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840"/>
                <a:gd name="T181" fmla="*/ 0 h 768"/>
                <a:gd name="T182" fmla="*/ 840 w 840"/>
                <a:gd name="T183" fmla="*/ 768 h 768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840" h="768">
                  <a:moveTo>
                    <a:pt x="420" y="738"/>
                  </a:moveTo>
                  <a:lnTo>
                    <a:pt x="420" y="732"/>
                  </a:lnTo>
                  <a:lnTo>
                    <a:pt x="426" y="726"/>
                  </a:lnTo>
                  <a:lnTo>
                    <a:pt x="426" y="714"/>
                  </a:lnTo>
                  <a:lnTo>
                    <a:pt x="432" y="702"/>
                  </a:lnTo>
                  <a:lnTo>
                    <a:pt x="432" y="648"/>
                  </a:lnTo>
                  <a:lnTo>
                    <a:pt x="498" y="594"/>
                  </a:lnTo>
                  <a:lnTo>
                    <a:pt x="498" y="588"/>
                  </a:lnTo>
                  <a:lnTo>
                    <a:pt x="504" y="582"/>
                  </a:lnTo>
                  <a:lnTo>
                    <a:pt x="516" y="558"/>
                  </a:lnTo>
                  <a:lnTo>
                    <a:pt x="522" y="552"/>
                  </a:lnTo>
                  <a:lnTo>
                    <a:pt x="528" y="552"/>
                  </a:lnTo>
                  <a:lnTo>
                    <a:pt x="534" y="558"/>
                  </a:lnTo>
                  <a:lnTo>
                    <a:pt x="546" y="564"/>
                  </a:lnTo>
                  <a:lnTo>
                    <a:pt x="552" y="564"/>
                  </a:lnTo>
                  <a:lnTo>
                    <a:pt x="558" y="558"/>
                  </a:lnTo>
                  <a:lnTo>
                    <a:pt x="558" y="546"/>
                  </a:lnTo>
                  <a:lnTo>
                    <a:pt x="552" y="540"/>
                  </a:lnTo>
                  <a:lnTo>
                    <a:pt x="564" y="540"/>
                  </a:lnTo>
                  <a:lnTo>
                    <a:pt x="570" y="552"/>
                  </a:lnTo>
                  <a:lnTo>
                    <a:pt x="582" y="564"/>
                  </a:lnTo>
                  <a:lnTo>
                    <a:pt x="588" y="576"/>
                  </a:lnTo>
                  <a:lnTo>
                    <a:pt x="588" y="582"/>
                  </a:lnTo>
                  <a:lnTo>
                    <a:pt x="594" y="594"/>
                  </a:lnTo>
                  <a:lnTo>
                    <a:pt x="600" y="600"/>
                  </a:lnTo>
                  <a:lnTo>
                    <a:pt x="606" y="600"/>
                  </a:lnTo>
                  <a:lnTo>
                    <a:pt x="624" y="582"/>
                  </a:lnTo>
                  <a:lnTo>
                    <a:pt x="624" y="570"/>
                  </a:lnTo>
                  <a:lnTo>
                    <a:pt x="630" y="558"/>
                  </a:lnTo>
                  <a:lnTo>
                    <a:pt x="642" y="552"/>
                  </a:lnTo>
                  <a:lnTo>
                    <a:pt x="648" y="546"/>
                  </a:lnTo>
                  <a:lnTo>
                    <a:pt x="648" y="516"/>
                  </a:lnTo>
                  <a:lnTo>
                    <a:pt x="672" y="486"/>
                  </a:lnTo>
                  <a:lnTo>
                    <a:pt x="684" y="438"/>
                  </a:lnTo>
                  <a:lnTo>
                    <a:pt x="696" y="432"/>
                  </a:lnTo>
                  <a:lnTo>
                    <a:pt x="702" y="426"/>
                  </a:lnTo>
                  <a:lnTo>
                    <a:pt x="714" y="420"/>
                  </a:lnTo>
                  <a:lnTo>
                    <a:pt x="720" y="414"/>
                  </a:lnTo>
                  <a:lnTo>
                    <a:pt x="720" y="402"/>
                  </a:lnTo>
                  <a:lnTo>
                    <a:pt x="726" y="384"/>
                  </a:lnTo>
                  <a:lnTo>
                    <a:pt x="726" y="354"/>
                  </a:lnTo>
                  <a:lnTo>
                    <a:pt x="744" y="354"/>
                  </a:lnTo>
                  <a:lnTo>
                    <a:pt x="750" y="348"/>
                  </a:lnTo>
                  <a:lnTo>
                    <a:pt x="756" y="330"/>
                  </a:lnTo>
                  <a:lnTo>
                    <a:pt x="756" y="300"/>
                  </a:lnTo>
                  <a:lnTo>
                    <a:pt x="762" y="294"/>
                  </a:lnTo>
                  <a:lnTo>
                    <a:pt x="768" y="264"/>
                  </a:lnTo>
                  <a:lnTo>
                    <a:pt x="774" y="252"/>
                  </a:lnTo>
                  <a:lnTo>
                    <a:pt x="786" y="240"/>
                  </a:lnTo>
                  <a:lnTo>
                    <a:pt x="786" y="234"/>
                  </a:lnTo>
                  <a:lnTo>
                    <a:pt x="792" y="228"/>
                  </a:lnTo>
                  <a:lnTo>
                    <a:pt x="792" y="222"/>
                  </a:lnTo>
                  <a:lnTo>
                    <a:pt x="798" y="216"/>
                  </a:lnTo>
                  <a:lnTo>
                    <a:pt x="798" y="210"/>
                  </a:lnTo>
                  <a:lnTo>
                    <a:pt x="810" y="210"/>
                  </a:lnTo>
                  <a:lnTo>
                    <a:pt x="822" y="204"/>
                  </a:lnTo>
                  <a:lnTo>
                    <a:pt x="840" y="186"/>
                  </a:lnTo>
                  <a:lnTo>
                    <a:pt x="840" y="174"/>
                  </a:lnTo>
                  <a:lnTo>
                    <a:pt x="834" y="168"/>
                  </a:lnTo>
                  <a:lnTo>
                    <a:pt x="834" y="162"/>
                  </a:lnTo>
                  <a:lnTo>
                    <a:pt x="840" y="156"/>
                  </a:lnTo>
                  <a:lnTo>
                    <a:pt x="840" y="126"/>
                  </a:lnTo>
                  <a:lnTo>
                    <a:pt x="810" y="126"/>
                  </a:lnTo>
                  <a:lnTo>
                    <a:pt x="810" y="120"/>
                  </a:lnTo>
                  <a:lnTo>
                    <a:pt x="804" y="108"/>
                  </a:lnTo>
                  <a:lnTo>
                    <a:pt x="804" y="60"/>
                  </a:lnTo>
                  <a:lnTo>
                    <a:pt x="774" y="12"/>
                  </a:lnTo>
                  <a:lnTo>
                    <a:pt x="756" y="12"/>
                  </a:lnTo>
                  <a:lnTo>
                    <a:pt x="750" y="18"/>
                  </a:lnTo>
                  <a:lnTo>
                    <a:pt x="750" y="24"/>
                  </a:lnTo>
                  <a:lnTo>
                    <a:pt x="744" y="30"/>
                  </a:lnTo>
                  <a:lnTo>
                    <a:pt x="744" y="36"/>
                  </a:lnTo>
                  <a:lnTo>
                    <a:pt x="720" y="36"/>
                  </a:lnTo>
                  <a:lnTo>
                    <a:pt x="714" y="42"/>
                  </a:lnTo>
                  <a:lnTo>
                    <a:pt x="702" y="48"/>
                  </a:lnTo>
                  <a:lnTo>
                    <a:pt x="696" y="54"/>
                  </a:lnTo>
                  <a:lnTo>
                    <a:pt x="684" y="60"/>
                  </a:lnTo>
                  <a:lnTo>
                    <a:pt x="654" y="60"/>
                  </a:lnTo>
                  <a:lnTo>
                    <a:pt x="648" y="54"/>
                  </a:lnTo>
                  <a:lnTo>
                    <a:pt x="636" y="48"/>
                  </a:lnTo>
                  <a:lnTo>
                    <a:pt x="600" y="36"/>
                  </a:lnTo>
                  <a:lnTo>
                    <a:pt x="546" y="36"/>
                  </a:lnTo>
                  <a:lnTo>
                    <a:pt x="528" y="42"/>
                  </a:lnTo>
                  <a:lnTo>
                    <a:pt x="516" y="54"/>
                  </a:lnTo>
                  <a:lnTo>
                    <a:pt x="504" y="60"/>
                  </a:lnTo>
                  <a:lnTo>
                    <a:pt x="492" y="84"/>
                  </a:lnTo>
                  <a:lnTo>
                    <a:pt x="486" y="90"/>
                  </a:lnTo>
                  <a:lnTo>
                    <a:pt x="480" y="90"/>
                  </a:lnTo>
                  <a:lnTo>
                    <a:pt x="468" y="84"/>
                  </a:lnTo>
                  <a:lnTo>
                    <a:pt x="438" y="84"/>
                  </a:lnTo>
                  <a:lnTo>
                    <a:pt x="414" y="72"/>
                  </a:lnTo>
                  <a:lnTo>
                    <a:pt x="402" y="60"/>
                  </a:lnTo>
                  <a:lnTo>
                    <a:pt x="390" y="54"/>
                  </a:lnTo>
                  <a:lnTo>
                    <a:pt x="384" y="48"/>
                  </a:lnTo>
                  <a:lnTo>
                    <a:pt x="372" y="42"/>
                  </a:lnTo>
                  <a:lnTo>
                    <a:pt x="360" y="42"/>
                  </a:lnTo>
                  <a:lnTo>
                    <a:pt x="336" y="54"/>
                  </a:lnTo>
                  <a:lnTo>
                    <a:pt x="324" y="66"/>
                  </a:lnTo>
                  <a:lnTo>
                    <a:pt x="312" y="72"/>
                  </a:lnTo>
                  <a:lnTo>
                    <a:pt x="306" y="72"/>
                  </a:lnTo>
                  <a:lnTo>
                    <a:pt x="294" y="66"/>
                  </a:lnTo>
                  <a:lnTo>
                    <a:pt x="288" y="60"/>
                  </a:lnTo>
                  <a:lnTo>
                    <a:pt x="288" y="54"/>
                  </a:lnTo>
                  <a:lnTo>
                    <a:pt x="282" y="48"/>
                  </a:lnTo>
                  <a:lnTo>
                    <a:pt x="282" y="42"/>
                  </a:lnTo>
                  <a:lnTo>
                    <a:pt x="258" y="18"/>
                  </a:lnTo>
                  <a:lnTo>
                    <a:pt x="222" y="18"/>
                  </a:lnTo>
                  <a:lnTo>
                    <a:pt x="222" y="12"/>
                  </a:lnTo>
                  <a:lnTo>
                    <a:pt x="210" y="0"/>
                  </a:lnTo>
                  <a:lnTo>
                    <a:pt x="198" y="0"/>
                  </a:lnTo>
                  <a:lnTo>
                    <a:pt x="186" y="6"/>
                  </a:lnTo>
                  <a:lnTo>
                    <a:pt x="180" y="6"/>
                  </a:lnTo>
                  <a:lnTo>
                    <a:pt x="180" y="12"/>
                  </a:lnTo>
                  <a:lnTo>
                    <a:pt x="126" y="12"/>
                  </a:lnTo>
                  <a:lnTo>
                    <a:pt x="102" y="36"/>
                  </a:lnTo>
                  <a:lnTo>
                    <a:pt x="102" y="60"/>
                  </a:lnTo>
                  <a:lnTo>
                    <a:pt x="96" y="78"/>
                  </a:lnTo>
                  <a:lnTo>
                    <a:pt x="90" y="90"/>
                  </a:lnTo>
                  <a:lnTo>
                    <a:pt x="84" y="96"/>
                  </a:lnTo>
                  <a:lnTo>
                    <a:pt x="78" y="108"/>
                  </a:lnTo>
                  <a:lnTo>
                    <a:pt x="72" y="114"/>
                  </a:lnTo>
                  <a:lnTo>
                    <a:pt x="66" y="114"/>
                  </a:lnTo>
                  <a:lnTo>
                    <a:pt x="66" y="168"/>
                  </a:lnTo>
                  <a:lnTo>
                    <a:pt x="60" y="180"/>
                  </a:lnTo>
                  <a:lnTo>
                    <a:pt x="60" y="186"/>
                  </a:lnTo>
                  <a:lnTo>
                    <a:pt x="54" y="192"/>
                  </a:lnTo>
                  <a:lnTo>
                    <a:pt x="66" y="216"/>
                  </a:lnTo>
                  <a:lnTo>
                    <a:pt x="72" y="222"/>
                  </a:lnTo>
                  <a:lnTo>
                    <a:pt x="78" y="234"/>
                  </a:lnTo>
                  <a:lnTo>
                    <a:pt x="78" y="246"/>
                  </a:lnTo>
                  <a:lnTo>
                    <a:pt x="84" y="252"/>
                  </a:lnTo>
                  <a:lnTo>
                    <a:pt x="84" y="264"/>
                  </a:lnTo>
                  <a:lnTo>
                    <a:pt x="78" y="270"/>
                  </a:lnTo>
                  <a:lnTo>
                    <a:pt x="72" y="270"/>
                  </a:lnTo>
                  <a:lnTo>
                    <a:pt x="60" y="276"/>
                  </a:lnTo>
                  <a:lnTo>
                    <a:pt x="60" y="318"/>
                  </a:lnTo>
                  <a:lnTo>
                    <a:pt x="48" y="324"/>
                  </a:lnTo>
                  <a:lnTo>
                    <a:pt x="42" y="336"/>
                  </a:lnTo>
                  <a:lnTo>
                    <a:pt x="36" y="342"/>
                  </a:lnTo>
                  <a:lnTo>
                    <a:pt x="36" y="372"/>
                  </a:lnTo>
                  <a:lnTo>
                    <a:pt x="24" y="396"/>
                  </a:lnTo>
                  <a:lnTo>
                    <a:pt x="6" y="396"/>
                  </a:lnTo>
                  <a:lnTo>
                    <a:pt x="0" y="426"/>
                  </a:lnTo>
                  <a:lnTo>
                    <a:pt x="6" y="462"/>
                  </a:lnTo>
                  <a:lnTo>
                    <a:pt x="0" y="492"/>
                  </a:lnTo>
                  <a:lnTo>
                    <a:pt x="0" y="606"/>
                  </a:lnTo>
                  <a:lnTo>
                    <a:pt x="6" y="612"/>
                  </a:lnTo>
                  <a:lnTo>
                    <a:pt x="30" y="612"/>
                  </a:lnTo>
                  <a:lnTo>
                    <a:pt x="54" y="600"/>
                  </a:lnTo>
                  <a:lnTo>
                    <a:pt x="60" y="594"/>
                  </a:lnTo>
                  <a:lnTo>
                    <a:pt x="66" y="600"/>
                  </a:lnTo>
                  <a:lnTo>
                    <a:pt x="108" y="600"/>
                  </a:lnTo>
                  <a:lnTo>
                    <a:pt x="126" y="606"/>
                  </a:lnTo>
                  <a:lnTo>
                    <a:pt x="138" y="618"/>
                  </a:lnTo>
                  <a:lnTo>
                    <a:pt x="150" y="636"/>
                  </a:lnTo>
                  <a:lnTo>
                    <a:pt x="156" y="648"/>
                  </a:lnTo>
                  <a:lnTo>
                    <a:pt x="168" y="660"/>
                  </a:lnTo>
                  <a:lnTo>
                    <a:pt x="186" y="660"/>
                  </a:lnTo>
                  <a:lnTo>
                    <a:pt x="180" y="666"/>
                  </a:lnTo>
                  <a:lnTo>
                    <a:pt x="180" y="678"/>
                  </a:lnTo>
                  <a:lnTo>
                    <a:pt x="174" y="684"/>
                  </a:lnTo>
                  <a:lnTo>
                    <a:pt x="186" y="684"/>
                  </a:lnTo>
                  <a:lnTo>
                    <a:pt x="198" y="678"/>
                  </a:lnTo>
                  <a:lnTo>
                    <a:pt x="198" y="684"/>
                  </a:lnTo>
                  <a:lnTo>
                    <a:pt x="192" y="690"/>
                  </a:lnTo>
                  <a:lnTo>
                    <a:pt x="186" y="702"/>
                  </a:lnTo>
                  <a:lnTo>
                    <a:pt x="186" y="714"/>
                  </a:lnTo>
                  <a:lnTo>
                    <a:pt x="204" y="750"/>
                  </a:lnTo>
                  <a:lnTo>
                    <a:pt x="216" y="762"/>
                  </a:lnTo>
                  <a:lnTo>
                    <a:pt x="234" y="768"/>
                  </a:lnTo>
                  <a:lnTo>
                    <a:pt x="270" y="768"/>
                  </a:lnTo>
                  <a:lnTo>
                    <a:pt x="276" y="762"/>
                  </a:lnTo>
                  <a:lnTo>
                    <a:pt x="282" y="762"/>
                  </a:lnTo>
                  <a:lnTo>
                    <a:pt x="288" y="738"/>
                  </a:lnTo>
                  <a:lnTo>
                    <a:pt x="312" y="750"/>
                  </a:lnTo>
                  <a:lnTo>
                    <a:pt x="336" y="744"/>
                  </a:lnTo>
                  <a:lnTo>
                    <a:pt x="354" y="756"/>
                  </a:lnTo>
                  <a:lnTo>
                    <a:pt x="396" y="756"/>
                  </a:lnTo>
                  <a:lnTo>
                    <a:pt x="396" y="732"/>
                  </a:lnTo>
                  <a:lnTo>
                    <a:pt x="420" y="732"/>
                  </a:lnTo>
                  <a:lnTo>
                    <a:pt x="420" y="738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71" name="Niger" descr="© INSCALE GmbH, 05.05.2010&#10;http://www.presentationload.com/">
              <a:extLst>
                <a:ext uri="{FF2B5EF4-FFF2-40B4-BE49-F238E27FC236}">
                  <a16:creationId xmlns:a16="http://schemas.microsoft.com/office/drawing/2014/main" id="{019736F5-8EB3-4FB5-8674-40C298F98CCF}"/>
                </a:ext>
              </a:extLst>
            </p:cNvPr>
            <p:cNvSpPr>
              <a:spLocks/>
            </p:cNvSpPr>
            <p:nvPr/>
          </p:nvSpPr>
          <p:spPr bwMode="gray">
            <a:xfrm>
              <a:off x="4137199" y="3499978"/>
              <a:ext cx="440614" cy="374758"/>
            </a:xfrm>
            <a:custGeom>
              <a:avLst/>
              <a:gdLst>
                <a:gd name="T0" fmla="*/ 2147483647 w 1110"/>
                <a:gd name="T1" fmla="*/ 2147483647 h 942"/>
                <a:gd name="T2" fmla="*/ 2147483647 w 1110"/>
                <a:gd name="T3" fmla="*/ 2147483647 h 942"/>
                <a:gd name="T4" fmla="*/ 2147483647 w 1110"/>
                <a:gd name="T5" fmla="*/ 2147483647 h 942"/>
                <a:gd name="T6" fmla="*/ 2147483647 w 1110"/>
                <a:gd name="T7" fmla="*/ 2147483647 h 942"/>
                <a:gd name="T8" fmla="*/ 2147483647 w 1110"/>
                <a:gd name="T9" fmla="*/ 2147483647 h 942"/>
                <a:gd name="T10" fmla="*/ 2147483647 w 1110"/>
                <a:gd name="T11" fmla="*/ 2147483647 h 942"/>
                <a:gd name="T12" fmla="*/ 2147483647 w 1110"/>
                <a:gd name="T13" fmla="*/ 2147483647 h 942"/>
                <a:gd name="T14" fmla="*/ 2147483647 w 1110"/>
                <a:gd name="T15" fmla="*/ 2147483647 h 942"/>
                <a:gd name="T16" fmla="*/ 2147483647 w 1110"/>
                <a:gd name="T17" fmla="*/ 2147483647 h 942"/>
                <a:gd name="T18" fmla="*/ 2147483647 w 1110"/>
                <a:gd name="T19" fmla="*/ 2147483647 h 942"/>
                <a:gd name="T20" fmla="*/ 2147483647 w 1110"/>
                <a:gd name="T21" fmla="*/ 2147483647 h 942"/>
                <a:gd name="T22" fmla="*/ 2147483647 w 1110"/>
                <a:gd name="T23" fmla="*/ 2147483647 h 942"/>
                <a:gd name="T24" fmla="*/ 2147483647 w 1110"/>
                <a:gd name="T25" fmla="*/ 2147483647 h 942"/>
                <a:gd name="T26" fmla="*/ 2147483647 w 1110"/>
                <a:gd name="T27" fmla="*/ 2147483647 h 942"/>
                <a:gd name="T28" fmla="*/ 2147483647 w 1110"/>
                <a:gd name="T29" fmla="*/ 2147483647 h 942"/>
                <a:gd name="T30" fmla="*/ 2147483647 w 1110"/>
                <a:gd name="T31" fmla="*/ 2147483647 h 942"/>
                <a:gd name="T32" fmla="*/ 2147483647 w 1110"/>
                <a:gd name="T33" fmla="*/ 2147483647 h 942"/>
                <a:gd name="T34" fmla="*/ 2147483647 w 1110"/>
                <a:gd name="T35" fmla="*/ 2147483647 h 942"/>
                <a:gd name="T36" fmla="*/ 2147483647 w 1110"/>
                <a:gd name="T37" fmla="*/ 2147483647 h 942"/>
                <a:gd name="T38" fmla="*/ 2147483647 w 1110"/>
                <a:gd name="T39" fmla="*/ 2147483647 h 942"/>
                <a:gd name="T40" fmla="*/ 2147483647 w 1110"/>
                <a:gd name="T41" fmla="*/ 2147483647 h 942"/>
                <a:gd name="T42" fmla="*/ 2147483647 w 1110"/>
                <a:gd name="T43" fmla="*/ 2147483647 h 942"/>
                <a:gd name="T44" fmla="*/ 2147483647 w 1110"/>
                <a:gd name="T45" fmla="*/ 2147483647 h 942"/>
                <a:gd name="T46" fmla="*/ 2147483647 w 1110"/>
                <a:gd name="T47" fmla="*/ 2147483647 h 942"/>
                <a:gd name="T48" fmla="*/ 2147483647 w 1110"/>
                <a:gd name="T49" fmla="*/ 2147483647 h 942"/>
                <a:gd name="T50" fmla="*/ 2147483647 w 1110"/>
                <a:gd name="T51" fmla="*/ 2147483647 h 942"/>
                <a:gd name="T52" fmla="*/ 2147483647 w 1110"/>
                <a:gd name="T53" fmla="*/ 2147483647 h 942"/>
                <a:gd name="T54" fmla="*/ 2147483647 w 1110"/>
                <a:gd name="T55" fmla="*/ 2147483647 h 942"/>
                <a:gd name="T56" fmla="*/ 2147483647 w 1110"/>
                <a:gd name="T57" fmla="*/ 2147483647 h 942"/>
                <a:gd name="T58" fmla="*/ 2147483647 w 1110"/>
                <a:gd name="T59" fmla="*/ 2147483647 h 942"/>
                <a:gd name="T60" fmla="*/ 2147483647 w 1110"/>
                <a:gd name="T61" fmla="*/ 2147483647 h 942"/>
                <a:gd name="T62" fmla="*/ 2147483647 w 1110"/>
                <a:gd name="T63" fmla="*/ 2147483647 h 942"/>
                <a:gd name="T64" fmla="*/ 2147483647 w 1110"/>
                <a:gd name="T65" fmla="*/ 2147483647 h 942"/>
                <a:gd name="T66" fmla="*/ 2147483647 w 1110"/>
                <a:gd name="T67" fmla="*/ 2147483647 h 942"/>
                <a:gd name="T68" fmla="*/ 2147483647 w 1110"/>
                <a:gd name="T69" fmla="*/ 2147483647 h 942"/>
                <a:gd name="T70" fmla="*/ 2147483647 w 1110"/>
                <a:gd name="T71" fmla="*/ 2147483647 h 942"/>
                <a:gd name="T72" fmla="*/ 2147483647 w 1110"/>
                <a:gd name="T73" fmla="*/ 2147483647 h 942"/>
                <a:gd name="T74" fmla="*/ 2147483647 w 1110"/>
                <a:gd name="T75" fmla="*/ 2147483647 h 942"/>
                <a:gd name="T76" fmla="*/ 2147483647 w 1110"/>
                <a:gd name="T77" fmla="*/ 2147483647 h 942"/>
                <a:gd name="T78" fmla="*/ 2147483647 w 1110"/>
                <a:gd name="T79" fmla="*/ 2147483647 h 942"/>
                <a:gd name="T80" fmla="*/ 2147483647 w 1110"/>
                <a:gd name="T81" fmla="*/ 2147483647 h 942"/>
                <a:gd name="T82" fmla="*/ 2147483647 w 1110"/>
                <a:gd name="T83" fmla="*/ 2147483647 h 942"/>
                <a:gd name="T84" fmla="*/ 2147483647 w 1110"/>
                <a:gd name="T85" fmla="*/ 2147483647 h 942"/>
                <a:gd name="T86" fmla="*/ 2147483647 w 1110"/>
                <a:gd name="T87" fmla="*/ 2147483647 h 942"/>
                <a:gd name="T88" fmla="*/ 2147483647 w 1110"/>
                <a:gd name="T89" fmla="*/ 2147483647 h 942"/>
                <a:gd name="T90" fmla="*/ 2147483647 w 1110"/>
                <a:gd name="T91" fmla="*/ 2147483647 h 942"/>
                <a:gd name="T92" fmla="*/ 2147483647 w 1110"/>
                <a:gd name="T93" fmla="*/ 2147483647 h 942"/>
                <a:gd name="T94" fmla="*/ 2147483647 w 1110"/>
                <a:gd name="T95" fmla="*/ 2147483647 h 942"/>
                <a:gd name="T96" fmla="*/ 2147483647 w 1110"/>
                <a:gd name="T97" fmla="*/ 2147483647 h 942"/>
                <a:gd name="T98" fmla="*/ 0 w 1110"/>
                <a:gd name="T99" fmla="*/ 2147483647 h 942"/>
                <a:gd name="T100" fmla="*/ 2147483647 w 1110"/>
                <a:gd name="T101" fmla="*/ 2147483647 h 94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110"/>
                <a:gd name="T154" fmla="*/ 0 h 942"/>
                <a:gd name="T155" fmla="*/ 1110 w 1110"/>
                <a:gd name="T156" fmla="*/ 942 h 942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110" h="942">
                  <a:moveTo>
                    <a:pt x="54" y="792"/>
                  </a:moveTo>
                  <a:lnTo>
                    <a:pt x="54" y="810"/>
                  </a:lnTo>
                  <a:lnTo>
                    <a:pt x="66" y="810"/>
                  </a:lnTo>
                  <a:lnTo>
                    <a:pt x="48" y="828"/>
                  </a:lnTo>
                  <a:lnTo>
                    <a:pt x="48" y="834"/>
                  </a:lnTo>
                  <a:lnTo>
                    <a:pt x="72" y="858"/>
                  </a:lnTo>
                  <a:lnTo>
                    <a:pt x="84" y="864"/>
                  </a:lnTo>
                  <a:lnTo>
                    <a:pt x="90" y="876"/>
                  </a:lnTo>
                  <a:lnTo>
                    <a:pt x="108" y="876"/>
                  </a:lnTo>
                  <a:lnTo>
                    <a:pt x="120" y="864"/>
                  </a:lnTo>
                  <a:lnTo>
                    <a:pt x="132" y="864"/>
                  </a:lnTo>
                  <a:lnTo>
                    <a:pt x="144" y="876"/>
                  </a:lnTo>
                  <a:lnTo>
                    <a:pt x="150" y="888"/>
                  </a:lnTo>
                  <a:lnTo>
                    <a:pt x="126" y="894"/>
                  </a:lnTo>
                  <a:lnTo>
                    <a:pt x="150" y="930"/>
                  </a:lnTo>
                  <a:lnTo>
                    <a:pt x="150" y="906"/>
                  </a:lnTo>
                  <a:lnTo>
                    <a:pt x="180" y="894"/>
                  </a:lnTo>
                  <a:lnTo>
                    <a:pt x="192" y="906"/>
                  </a:lnTo>
                  <a:lnTo>
                    <a:pt x="198" y="918"/>
                  </a:lnTo>
                  <a:lnTo>
                    <a:pt x="204" y="924"/>
                  </a:lnTo>
                  <a:lnTo>
                    <a:pt x="210" y="924"/>
                  </a:lnTo>
                  <a:lnTo>
                    <a:pt x="216" y="930"/>
                  </a:lnTo>
                  <a:lnTo>
                    <a:pt x="222" y="930"/>
                  </a:lnTo>
                  <a:lnTo>
                    <a:pt x="234" y="936"/>
                  </a:lnTo>
                  <a:lnTo>
                    <a:pt x="240" y="942"/>
                  </a:lnTo>
                  <a:lnTo>
                    <a:pt x="240" y="888"/>
                  </a:lnTo>
                  <a:lnTo>
                    <a:pt x="246" y="888"/>
                  </a:lnTo>
                  <a:lnTo>
                    <a:pt x="252" y="882"/>
                  </a:lnTo>
                  <a:lnTo>
                    <a:pt x="258" y="870"/>
                  </a:lnTo>
                  <a:lnTo>
                    <a:pt x="264" y="864"/>
                  </a:lnTo>
                  <a:lnTo>
                    <a:pt x="270" y="852"/>
                  </a:lnTo>
                  <a:lnTo>
                    <a:pt x="276" y="834"/>
                  </a:lnTo>
                  <a:lnTo>
                    <a:pt x="276" y="810"/>
                  </a:lnTo>
                  <a:lnTo>
                    <a:pt x="300" y="786"/>
                  </a:lnTo>
                  <a:lnTo>
                    <a:pt x="354" y="786"/>
                  </a:lnTo>
                  <a:lnTo>
                    <a:pt x="354" y="780"/>
                  </a:lnTo>
                  <a:lnTo>
                    <a:pt x="360" y="780"/>
                  </a:lnTo>
                  <a:lnTo>
                    <a:pt x="372" y="774"/>
                  </a:lnTo>
                  <a:lnTo>
                    <a:pt x="384" y="774"/>
                  </a:lnTo>
                  <a:lnTo>
                    <a:pt x="396" y="786"/>
                  </a:lnTo>
                  <a:lnTo>
                    <a:pt x="396" y="792"/>
                  </a:lnTo>
                  <a:lnTo>
                    <a:pt x="432" y="792"/>
                  </a:lnTo>
                  <a:lnTo>
                    <a:pt x="456" y="816"/>
                  </a:lnTo>
                  <a:lnTo>
                    <a:pt x="456" y="822"/>
                  </a:lnTo>
                  <a:lnTo>
                    <a:pt x="462" y="828"/>
                  </a:lnTo>
                  <a:lnTo>
                    <a:pt x="462" y="834"/>
                  </a:lnTo>
                  <a:lnTo>
                    <a:pt x="468" y="840"/>
                  </a:lnTo>
                  <a:lnTo>
                    <a:pt x="480" y="846"/>
                  </a:lnTo>
                  <a:lnTo>
                    <a:pt x="486" y="846"/>
                  </a:lnTo>
                  <a:lnTo>
                    <a:pt x="498" y="840"/>
                  </a:lnTo>
                  <a:lnTo>
                    <a:pt x="510" y="828"/>
                  </a:lnTo>
                  <a:lnTo>
                    <a:pt x="534" y="816"/>
                  </a:lnTo>
                  <a:lnTo>
                    <a:pt x="546" y="816"/>
                  </a:lnTo>
                  <a:lnTo>
                    <a:pt x="558" y="822"/>
                  </a:lnTo>
                  <a:lnTo>
                    <a:pt x="564" y="828"/>
                  </a:lnTo>
                  <a:lnTo>
                    <a:pt x="576" y="834"/>
                  </a:lnTo>
                  <a:lnTo>
                    <a:pt x="588" y="846"/>
                  </a:lnTo>
                  <a:lnTo>
                    <a:pt x="612" y="858"/>
                  </a:lnTo>
                  <a:lnTo>
                    <a:pt x="642" y="858"/>
                  </a:lnTo>
                  <a:lnTo>
                    <a:pt x="654" y="864"/>
                  </a:lnTo>
                  <a:lnTo>
                    <a:pt x="660" y="864"/>
                  </a:lnTo>
                  <a:lnTo>
                    <a:pt x="666" y="858"/>
                  </a:lnTo>
                  <a:lnTo>
                    <a:pt x="678" y="834"/>
                  </a:lnTo>
                  <a:lnTo>
                    <a:pt x="690" y="828"/>
                  </a:lnTo>
                  <a:lnTo>
                    <a:pt x="702" y="816"/>
                  </a:lnTo>
                  <a:lnTo>
                    <a:pt x="720" y="810"/>
                  </a:lnTo>
                  <a:lnTo>
                    <a:pt x="774" y="810"/>
                  </a:lnTo>
                  <a:lnTo>
                    <a:pt x="810" y="822"/>
                  </a:lnTo>
                  <a:lnTo>
                    <a:pt x="822" y="828"/>
                  </a:lnTo>
                  <a:lnTo>
                    <a:pt x="828" y="834"/>
                  </a:lnTo>
                  <a:lnTo>
                    <a:pt x="858" y="834"/>
                  </a:lnTo>
                  <a:lnTo>
                    <a:pt x="870" y="828"/>
                  </a:lnTo>
                  <a:lnTo>
                    <a:pt x="876" y="822"/>
                  </a:lnTo>
                  <a:lnTo>
                    <a:pt x="888" y="816"/>
                  </a:lnTo>
                  <a:lnTo>
                    <a:pt x="894" y="810"/>
                  </a:lnTo>
                  <a:lnTo>
                    <a:pt x="918" y="810"/>
                  </a:lnTo>
                  <a:lnTo>
                    <a:pt x="918" y="804"/>
                  </a:lnTo>
                  <a:lnTo>
                    <a:pt x="924" y="798"/>
                  </a:lnTo>
                  <a:lnTo>
                    <a:pt x="924" y="792"/>
                  </a:lnTo>
                  <a:lnTo>
                    <a:pt x="930" y="786"/>
                  </a:lnTo>
                  <a:lnTo>
                    <a:pt x="936" y="786"/>
                  </a:lnTo>
                  <a:lnTo>
                    <a:pt x="930" y="726"/>
                  </a:lnTo>
                  <a:lnTo>
                    <a:pt x="948" y="720"/>
                  </a:lnTo>
                  <a:lnTo>
                    <a:pt x="948" y="714"/>
                  </a:lnTo>
                  <a:lnTo>
                    <a:pt x="954" y="708"/>
                  </a:lnTo>
                  <a:lnTo>
                    <a:pt x="954" y="696"/>
                  </a:lnTo>
                  <a:lnTo>
                    <a:pt x="960" y="678"/>
                  </a:lnTo>
                  <a:lnTo>
                    <a:pt x="966" y="666"/>
                  </a:lnTo>
                  <a:lnTo>
                    <a:pt x="978" y="648"/>
                  </a:lnTo>
                  <a:lnTo>
                    <a:pt x="984" y="636"/>
                  </a:lnTo>
                  <a:lnTo>
                    <a:pt x="1002" y="618"/>
                  </a:lnTo>
                  <a:lnTo>
                    <a:pt x="1026" y="588"/>
                  </a:lnTo>
                  <a:lnTo>
                    <a:pt x="1050" y="564"/>
                  </a:lnTo>
                  <a:lnTo>
                    <a:pt x="1068" y="540"/>
                  </a:lnTo>
                  <a:lnTo>
                    <a:pt x="1074" y="534"/>
                  </a:lnTo>
                  <a:lnTo>
                    <a:pt x="1092" y="288"/>
                  </a:lnTo>
                  <a:lnTo>
                    <a:pt x="1110" y="252"/>
                  </a:lnTo>
                  <a:lnTo>
                    <a:pt x="1080" y="216"/>
                  </a:lnTo>
                  <a:lnTo>
                    <a:pt x="1074" y="192"/>
                  </a:lnTo>
                  <a:lnTo>
                    <a:pt x="1044" y="156"/>
                  </a:lnTo>
                  <a:lnTo>
                    <a:pt x="1056" y="108"/>
                  </a:lnTo>
                  <a:lnTo>
                    <a:pt x="1038" y="42"/>
                  </a:lnTo>
                  <a:lnTo>
                    <a:pt x="1020" y="48"/>
                  </a:lnTo>
                  <a:lnTo>
                    <a:pt x="1002" y="60"/>
                  </a:lnTo>
                  <a:lnTo>
                    <a:pt x="990" y="66"/>
                  </a:lnTo>
                  <a:lnTo>
                    <a:pt x="984" y="66"/>
                  </a:lnTo>
                  <a:lnTo>
                    <a:pt x="978" y="60"/>
                  </a:lnTo>
                  <a:lnTo>
                    <a:pt x="966" y="54"/>
                  </a:lnTo>
                  <a:lnTo>
                    <a:pt x="960" y="42"/>
                  </a:lnTo>
                  <a:lnTo>
                    <a:pt x="954" y="36"/>
                  </a:lnTo>
                  <a:lnTo>
                    <a:pt x="942" y="30"/>
                  </a:lnTo>
                  <a:lnTo>
                    <a:pt x="936" y="24"/>
                  </a:lnTo>
                  <a:lnTo>
                    <a:pt x="930" y="24"/>
                  </a:lnTo>
                  <a:lnTo>
                    <a:pt x="918" y="18"/>
                  </a:lnTo>
                  <a:lnTo>
                    <a:pt x="900" y="12"/>
                  </a:lnTo>
                  <a:lnTo>
                    <a:pt x="888" y="12"/>
                  </a:lnTo>
                  <a:lnTo>
                    <a:pt x="876" y="6"/>
                  </a:lnTo>
                  <a:lnTo>
                    <a:pt x="864" y="6"/>
                  </a:lnTo>
                  <a:lnTo>
                    <a:pt x="828" y="0"/>
                  </a:lnTo>
                  <a:lnTo>
                    <a:pt x="816" y="6"/>
                  </a:lnTo>
                  <a:lnTo>
                    <a:pt x="786" y="30"/>
                  </a:lnTo>
                  <a:lnTo>
                    <a:pt x="738" y="66"/>
                  </a:lnTo>
                  <a:lnTo>
                    <a:pt x="684" y="102"/>
                  </a:lnTo>
                  <a:lnTo>
                    <a:pt x="624" y="144"/>
                  </a:lnTo>
                  <a:lnTo>
                    <a:pt x="576" y="180"/>
                  </a:lnTo>
                  <a:lnTo>
                    <a:pt x="534" y="210"/>
                  </a:lnTo>
                  <a:lnTo>
                    <a:pt x="510" y="222"/>
                  </a:lnTo>
                  <a:lnTo>
                    <a:pt x="480" y="246"/>
                  </a:lnTo>
                  <a:lnTo>
                    <a:pt x="450" y="282"/>
                  </a:lnTo>
                  <a:lnTo>
                    <a:pt x="414" y="312"/>
                  </a:lnTo>
                  <a:lnTo>
                    <a:pt x="390" y="330"/>
                  </a:lnTo>
                  <a:lnTo>
                    <a:pt x="366" y="336"/>
                  </a:lnTo>
                  <a:lnTo>
                    <a:pt x="324" y="342"/>
                  </a:lnTo>
                  <a:lnTo>
                    <a:pt x="282" y="354"/>
                  </a:lnTo>
                  <a:lnTo>
                    <a:pt x="282" y="558"/>
                  </a:lnTo>
                  <a:lnTo>
                    <a:pt x="264" y="582"/>
                  </a:lnTo>
                  <a:lnTo>
                    <a:pt x="264" y="594"/>
                  </a:lnTo>
                  <a:lnTo>
                    <a:pt x="258" y="606"/>
                  </a:lnTo>
                  <a:lnTo>
                    <a:pt x="258" y="624"/>
                  </a:lnTo>
                  <a:lnTo>
                    <a:pt x="252" y="636"/>
                  </a:lnTo>
                  <a:lnTo>
                    <a:pt x="240" y="642"/>
                  </a:lnTo>
                  <a:lnTo>
                    <a:pt x="222" y="648"/>
                  </a:lnTo>
                  <a:lnTo>
                    <a:pt x="198" y="648"/>
                  </a:lnTo>
                  <a:lnTo>
                    <a:pt x="186" y="654"/>
                  </a:lnTo>
                  <a:lnTo>
                    <a:pt x="138" y="648"/>
                  </a:lnTo>
                  <a:lnTo>
                    <a:pt x="138" y="666"/>
                  </a:lnTo>
                  <a:lnTo>
                    <a:pt x="72" y="660"/>
                  </a:lnTo>
                  <a:lnTo>
                    <a:pt x="48" y="678"/>
                  </a:lnTo>
                  <a:lnTo>
                    <a:pt x="0" y="690"/>
                  </a:lnTo>
                  <a:lnTo>
                    <a:pt x="0" y="726"/>
                  </a:lnTo>
                  <a:lnTo>
                    <a:pt x="6" y="738"/>
                  </a:lnTo>
                  <a:lnTo>
                    <a:pt x="6" y="762"/>
                  </a:lnTo>
                  <a:lnTo>
                    <a:pt x="18" y="786"/>
                  </a:lnTo>
                  <a:lnTo>
                    <a:pt x="30" y="792"/>
                  </a:lnTo>
                  <a:lnTo>
                    <a:pt x="54" y="792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72" name="Niederlande" descr="© INSCALE GmbH, 05.05.2010&#10;http://www.presentationload.com/">
              <a:extLst>
                <a:ext uri="{FF2B5EF4-FFF2-40B4-BE49-F238E27FC236}">
                  <a16:creationId xmlns:a16="http://schemas.microsoft.com/office/drawing/2014/main" id="{F297CBB8-FE04-4827-85D7-EC91963E19B8}"/>
                </a:ext>
              </a:extLst>
            </p:cNvPr>
            <p:cNvSpPr>
              <a:spLocks/>
            </p:cNvSpPr>
            <p:nvPr/>
          </p:nvSpPr>
          <p:spPr bwMode="gray">
            <a:xfrm>
              <a:off x="4239121" y="2551324"/>
              <a:ext cx="108193" cy="83106"/>
            </a:xfrm>
            <a:custGeom>
              <a:avLst/>
              <a:gdLst>
                <a:gd name="T0" fmla="*/ 0 w 270"/>
                <a:gd name="T1" fmla="*/ 2147483647 h 210"/>
                <a:gd name="T2" fmla="*/ 2147483647 w 270"/>
                <a:gd name="T3" fmla="*/ 2147483647 h 210"/>
                <a:gd name="T4" fmla="*/ 2147483647 w 270"/>
                <a:gd name="T5" fmla="*/ 2147483647 h 210"/>
                <a:gd name="T6" fmla="*/ 2147483647 w 270"/>
                <a:gd name="T7" fmla="*/ 2147483647 h 210"/>
                <a:gd name="T8" fmla="*/ 2147483647 w 270"/>
                <a:gd name="T9" fmla="*/ 2147483647 h 210"/>
                <a:gd name="T10" fmla="*/ 2147483647 w 270"/>
                <a:gd name="T11" fmla="*/ 2147483647 h 210"/>
                <a:gd name="T12" fmla="*/ 2147483647 w 270"/>
                <a:gd name="T13" fmla="*/ 2147483647 h 210"/>
                <a:gd name="T14" fmla="*/ 2147483647 w 270"/>
                <a:gd name="T15" fmla="*/ 2147483647 h 210"/>
                <a:gd name="T16" fmla="*/ 2147483647 w 270"/>
                <a:gd name="T17" fmla="*/ 2147483647 h 210"/>
                <a:gd name="T18" fmla="*/ 2147483647 w 270"/>
                <a:gd name="T19" fmla="*/ 2147483647 h 210"/>
                <a:gd name="T20" fmla="*/ 2147483647 w 270"/>
                <a:gd name="T21" fmla="*/ 2147483647 h 210"/>
                <a:gd name="T22" fmla="*/ 2147483647 w 270"/>
                <a:gd name="T23" fmla="*/ 2147483647 h 210"/>
                <a:gd name="T24" fmla="*/ 2147483647 w 270"/>
                <a:gd name="T25" fmla="*/ 2147483647 h 210"/>
                <a:gd name="T26" fmla="*/ 2147483647 w 270"/>
                <a:gd name="T27" fmla="*/ 2147483647 h 210"/>
                <a:gd name="T28" fmla="*/ 2147483647 w 270"/>
                <a:gd name="T29" fmla="*/ 2147483647 h 210"/>
                <a:gd name="T30" fmla="*/ 2147483647 w 270"/>
                <a:gd name="T31" fmla="*/ 2147483647 h 210"/>
                <a:gd name="T32" fmla="*/ 2147483647 w 270"/>
                <a:gd name="T33" fmla="*/ 2147483647 h 210"/>
                <a:gd name="T34" fmla="*/ 2147483647 w 270"/>
                <a:gd name="T35" fmla="*/ 2147483647 h 210"/>
                <a:gd name="T36" fmla="*/ 2147483647 w 270"/>
                <a:gd name="T37" fmla="*/ 2147483647 h 210"/>
                <a:gd name="T38" fmla="*/ 2147483647 w 270"/>
                <a:gd name="T39" fmla="*/ 2147483647 h 210"/>
                <a:gd name="T40" fmla="*/ 2147483647 w 270"/>
                <a:gd name="T41" fmla="*/ 2147483647 h 210"/>
                <a:gd name="T42" fmla="*/ 2147483647 w 270"/>
                <a:gd name="T43" fmla="*/ 2147483647 h 210"/>
                <a:gd name="T44" fmla="*/ 2147483647 w 270"/>
                <a:gd name="T45" fmla="*/ 2147483647 h 210"/>
                <a:gd name="T46" fmla="*/ 2147483647 w 270"/>
                <a:gd name="T47" fmla="*/ 2147483647 h 210"/>
                <a:gd name="T48" fmla="*/ 2147483647 w 270"/>
                <a:gd name="T49" fmla="*/ 2147483647 h 210"/>
                <a:gd name="T50" fmla="*/ 2147483647 w 270"/>
                <a:gd name="T51" fmla="*/ 2147483647 h 210"/>
                <a:gd name="T52" fmla="*/ 2147483647 w 270"/>
                <a:gd name="T53" fmla="*/ 2147483647 h 210"/>
                <a:gd name="T54" fmla="*/ 2147483647 w 270"/>
                <a:gd name="T55" fmla="*/ 2147483647 h 210"/>
                <a:gd name="T56" fmla="*/ 2147483647 w 270"/>
                <a:gd name="T57" fmla="*/ 2147483647 h 210"/>
                <a:gd name="T58" fmla="*/ 2147483647 w 270"/>
                <a:gd name="T59" fmla="*/ 0 h 210"/>
                <a:gd name="T60" fmla="*/ 2147483647 w 270"/>
                <a:gd name="T61" fmla="*/ 2147483647 h 210"/>
                <a:gd name="T62" fmla="*/ 2147483647 w 270"/>
                <a:gd name="T63" fmla="*/ 2147483647 h 210"/>
                <a:gd name="T64" fmla="*/ 2147483647 w 270"/>
                <a:gd name="T65" fmla="*/ 2147483647 h 210"/>
                <a:gd name="T66" fmla="*/ 2147483647 w 270"/>
                <a:gd name="T67" fmla="*/ 2147483647 h 210"/>
                <a:gd name="T68" fmla="*/ 2147483647 w 270"/>
                <a:gd name="T69" fmla="*/ 2147483647 h 210"/>
                <a:gd name="T70" fmla="*/ 2147483647 w 270"/>
                <a:gd name="T71" fmla="*/ 2147483647 h 210"/>
                <a:gd name="T72" fmla="*/ 2147483647 w 270"/>
                <a:gd name="T73" fmla="*/ 2147483647 h 210"/>
                <a:gd name="T74" fmla="*/ 2147483647 w 270"/>
                <a:gd name="T75" fmla="*/ 2147483647 h 210"/>
                <a:gd name="T76" fmla="*/ 2147483647 w 270"/>
                <a:gd name="T77" fmla="*/ 2147483647 h 210"/>
                <a:gd name="T78" fmla="*/ 2147483647 w 270"/>
                <a:gd name="T79" fmla="*/ 2147483647 h 210"/>
                <a:gd name="T80" fmla="*/ 2147483647 w 270"/>
                <a:gd name="T81" fmla="*/ 2147483647 h 210"/>
                <a:gd name="T82" fmla="*/ 2147483647 w 270"/>
                <a:gd name="T83" fmla="*/ 2147483647 h 210"/>
                <a:gd name="T84" fmla="*/ 2147483647 w 270"/>
                <a:gd name="T85" fmla="*/ 2147483647 h 210"/>
                <a:gd name="T86" fmla="*/ 2147483647 w 270"/>
                <a:gd name="T87" fmla="*/ 2147483647 h 210"/>
                <a:gd name="T88" fmla="*/ 2147483647 w 270"/>
                <a:gd name="T89" fmla="*/ 2147483647 h 21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70"/>
                <a:gd name="T136" fmla="*/ 0 h 210"/>
                <a:gd name="T137" fmla="*/ 270 w 270"/>
                <a:gd name="T138" fmla="*/ 210 h 210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70" h="210">
                  <a:moveTo>
                    <a:pt x="18" y="156"/>
                  </a:moveTo>
                  <a:lnTo>
                    <a:pt x="0" y="174"/>
                  </a:lnTo>
                  <a:lnTo>
                    <a:pt x="12" y="162"/>
                  </a:lnTo>
                  <a:lnTo>
                    <a:pt x="24" y="162"/>
                  </a:lnTo>
                  <a:lnTo>
                    <a:pt x="30" y="168"/>
                  </a:lnTo>
                  <a:lnTo>
                    <a:pt x="54" y="168"/>
                  </a:lnTo>
                  <a:lnTo>
                    <a:pt x="60" y="174"/>
                  </a:lnTo>
                  <a:lnTo>
                    <a:pt x="66" y="162"/>
                  </a:lnTo>
                  <a:lnTo>
                    <a:pt x="84" y="168"/>
                  </a:lnTo>
                  <a:lnTo>
                    <a:pt x="84" y="156"/>
                  </a:lnTo>
                  <a:lnTo>
                    <a:pt x="96" y="162"/>
                  </a:lnTo>
                  <a:lnTo>
                    <a:pt x="96" y="156"/>
                  </a:lnTo>
                  <a:lnTo>
                    <a:pt x="132" y="156"/>
                  </a:lnTo>
                  <a:lnTo>
                    <a:pt x="132" y="168"/>
                  </a:lnTo>
                  <a:lnTo>
                    <a:pt x="138" y="174"/>
                  </a:lnTo>
                  <a:lnTo>
                    <a:pt x="150" y="174"/>
                  </a:lnTo>
                  <a:lnTo>
                    <a:pt x="162" y="168"/>
                  </a:lnTo>
                  <a:lnTo>
                    <a:pt x="168" y="168"/>
                  </a:lnTo>
                  <a:lnTo>
                    <a:pt x="174" y="174"/>
                  </a:lnTo>
                  <a:lnTo>
                    <a:pt x="174" y="192"/>
                  </a:lnTo>
                  <a:lnTo>
                    <a:pt x="168" y="198"/>
                  </a:lnTo>
                  <a:lnTo>
                    <a:pt x="168" y="210"/>
                  </a:lnTo>
                  <a:lnTo>
                    <a:pt x="180" y="210"/>
                  </a:lnTo>
                  <a:lnTo>
                    <a:pt x="180" y="198"/>
                  </a:lnTo>
                  <a:lnTo>
                    <a:pt x="186" y="192"/>
                  </a:lnTo>
                  <a:lnTo>
                    <a:pt x="186" y="180"/>
                  </a:lnTo>
                  <a:lnTo>
                    <a:pt x="180" y="174"/>
                  </a:lnTo>
                  <a:lnTo>
                    <a:pt x="186" y="168"/>
                  </a:lnTo>
                  <a:lnTo>
                    <a:pt x="198" y="162"/>
                  </a:lnTo>
                  <a:lnTo>
                    <a:pt x="198" y="156"/>
                  </a:lnTo>
                  <a:lnTo>
                    <a:pt x="192" y="150"/>
                  </a:lnTo>
                  <a:lnTo>
                    <a:pt x="192" y="144"/>
                  </a:lnTo>
                  <a:lnTo>
                    <a:pt x="186" y="120"/>
                  </a:lnTo>
                  <a:lnTo>
                    <a:pt x="192" y="120"/>
                  </a:lnTo>
                  <a:lnTo>
                    <a:pt x="198" y="126"/>
                  </a:lnTo>
                  <a:lnTo>
                    <a:pt x="222" y="126"/>
                  </a:lnTo>
                  <a:lnTo>
                    <a:pt x="222" y="120"/>
                  </a:lnTo>
                  <a:lnTo>
                    <a:pt x="228" y="114"/>
                  </a:lnTo>
                  <a:lnTo>
                    <a:pt x="234" y="114"/>
                  </a:lnTo>
                  <a:lnTo>
                    <a:pt x="240" y="102"/>
                  </a:lnTo>
                  <a:lnTo>
                    <a:pt x="246" y="96"/>
                  </a:lnTo>
                  <a:lnTo>
                    <a:pt x="252" y="96"/>
                  </a:lnTo>
                  <a:lnTo>
                    <a:pt x="252" y="90"/>
                  </a:lnTo>
                  <a:lnTo>
                    <a:pt x="240" y="78"/>
                  </a:lnTo>
                  <a:lnTo>
                    <a:pt x="234" y="78"/>
                  </a:lnTo>
                  <a:lnTo>
                    <a:pt x="228" y="72"/>
                  </a:lnTo>
                  <a:lnTo>
                    <a:pt x="228" y="66"/>
                  </a:lnTo>
                  <a:lnTo>
                    <a:pt x="234" y="66"/>
                  </a:lnTo>
                  <a:lnTo>
                    <a:pt x="246" y="60"/>
                  </a:lnTo>
                  <a:lnTo>
                    <a:pt x="258" y="60"/>
                  </a:lnTo>
                  <a:lnTo>
                    <a:pt x="252" y="54"/>
                  </a:lnTo>
                  <a:lnTo>
                    <a:pt x="252" y="36"/>
                  </a:lnTo>
                  <a:lnTo>
                    <a:pt x="258" y="36"/>
                  </a:lnTo>
                  <a:lnTo>
                    <a:pt x="270" y="30"/>
                  </a:lnTo>
                  <a:lnTo>
                    <a:pt x="264" y="18"/>
                  </a:lnTo>
                  <a:lnTo>
                    <a:pt x="270" y="12"/>
                  </a:lnTo>
                  <a:lnTo>
                    <a:pt x="264" y="12"/>
                  </a:lnTo>
                  <a:lnTo>
                    <a:pt x="252" y="6"/>
                  </a:lnTo>
                  <a:lnTo>
                    <a:pt x="246" y="6"/>
                  </a:lnTo>
                  <a:lnTo>
                    <a:pt x="234" y="0"/>
                  </a:lnTo>
                  <a:lnTo>
                    <a:pt x="180" y="0"/>
                  </a:lnTo>
                  <a:lnTo>
                    <a:pt x="168" y="12"/>
                  </a:lnTo>
                  <a:lnTo>
                    <a:pt x="156" y="18"/>
                  </a:lnTo>
                  <a:lnTo>
                    <a:pt x="156" y="30"/>
                  </a:lnTo>
                  <a:lnTo>
                    <a:pt x="162" y="36"/>
                  </a:lnTo>
                  <a:lnTo>
                    <a:pt x="162" y="54"/>
                  </a:lnTo>
                  <a:lnTo>
                    <a:pt x="168" y="60"/>
                  </a:lnTo>
                  <a:lnTo>
                    <a:pt x="174" y="60"/>
                  </a:lnTo>
                  <a:lnTo>
                    <a:pt x="180" y="66"/>
                  </a:lnTo>
                  <a:lnTo>
                    <a:pt x="180" y="78"/>
                  </a:lnTo>
                  <a:lnTo>
                    <a:pt x="168" y="84"/>
                  </a:lnTo>
                  <a:lnTo>
                    <a:pt x="162" y="90"/>
                  </a:lnTo>
                  <a:lnTo>
                    <a:pt x="144" y="90"/>
                  </a:lnTo>
                  <a:lnTo>
                    <a:pt x="138" y="84"/>
                  </a:lnTo>
                  <a:lnTo>
                    <a:pt x="138" y="66"/>
                  </a:lnTo>
                  <a:lnTo>
                    <a:pt x="150" y="54"/>
                  </a:lnTo>
                  <a:lnTo>
                    <a:pt x="150" y="36"/>
                  </a:lnTo>
                  <a:lnTo>
                    <a:pt x="144" y="30"/>
                  </a:lnTo>
                  <a:lnTo>
                    <a:pt x="144" y="24"/>
                  </a:lnTo>
                  <a:lnTo>
                    <a:pt x="132" y="36"/>
                  </a:lnTo>
                  <a:lnTo>
                    <a:pt x="120" y="42"/>
                  </a:lnTo>
                  <a:lnTo>
                    <a:pt x="114" y="48"/>
                  </a:lnTo>
                  <a:lnTo>
                    <a:pt x="102" y="54"/>
                  </a:lnTo>
                  <a:lnTo>
                    <a:pt x="96" y="66"/>
                  </a:lnTo>
                  <a:lnTo>
                    <a:pt x="96" y="84"/>
                  </a:lnTo>
                  <a:lnTo>
                    <a:pt x="90" y="90"/>
                  </a:lnTo>
                  <a:lnTo>
                    <a:pt x="90" y="102"/>
                  </a:lnTo>
                  <a:lnTo>
                    <a:pt x="60" y="132"/>
                  </a:lnTo>
                  <a:lnTo>
                    <a:pt x="72" y="144"/>
                  </a:lnTo>
                  <a:lnTo>
                    <a:pt x="42" y="144"/>
                  </a:lnTo>
                  <a:lnTo>
                    <a:pt x="18" y="156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73" name="Nicaragua" descr="© INSCALE GmbH, 05.05.2010&#10;http://www.presentationload.com/">
              <a:extLst>
                <a:ext uri="{FF2B5EF4-FFF2-40B4-BE49-F238E27FC236}">
                  <a16:creationId xmlns:a16="http://schemas.microsoft.com/office/drawing/2014/main" id="{F037DA53-5E97-4EDC-AF13-288674B8EDA4}"/>
                </a:ext>
              </a:extLst>
            </p:cNvPr>
            <p:cNvSpPr>
              <a:spLocks/>
            </p:cNvSpPr>
            <p:nvPr/>
          </p:nvSpPr>
          <p:spPr bwMode="gray">
            <a:xfrm>
              <a:off x="1667563" y="3777519"/>
              <a:ext cx="130145" cy="131714"/>
            </a:xfrm>
            <a:custGeom>
              <a:avLst/>
              <a:gdLst>
                <a:gd name="T0" fmla="*/ 2147483647 w 324"/>
                <a:gd name="T1" fmla="*/ 2147483647 h 330"/>
                <a:gd name="T2" fmla="*/ 2147483647 w 324"/>
                <a:gd name="T3" fmla="*/ 0 h 330"/>
                <a:gd name="T4" fmla="*/ 2147483647 w 324"/>
                <a:gd name="T5" fmla="*/ 2147483647 h 330"/>
                <a:gd name="T6" fmla="*/ 2147483647 w 324"/>
                <a:gd name="T7" fmla="*/ 2147483647 h 330"/>
                <a:gd name="T8" fmla="*/ 2147483647 w 324"/>
                <a:gd name="T9" fmla="*/ 0 h 330"/>
                <a:gd name="T10" fmla="*/ 2147483647 w 324"/>
                <a:gd name="T11" fmla="*/ 2147483647 h 330"/>
                <a:gd name="T12" fmla="*/ 2147483647 w 324"/>
                <a:gd name="T13" fmla="*/ 2147483647 h 330"/>
                <a:gd name="T14" fmla="*/ 2147483647 w 324"/>
                <a:gd name="T15" fmla="*/ 2147483647 h 330"/>
                <a:gd name="T16" fmla="*/ 2147483647 w 324"/>
                <a:gd name="T17" fmla="*/ 2147483647 h 330"/>
                <a:gd name="T18" fmla="*/ 2147483647 w 324"/>
                <a:gd name="T19" fmla="*/ 2147483647 h 330"/>
                <a:gd name="T20" fmla="*/ 2147483647 w 324"/>
                <a:gd name="T21" fmla="*/ 2147483647 h 330"/>
                <a:gd name="T22" fmla="*/ 2147483647 w 324"/>
                <a:gd name="T23" fmla="*/ 2147483647 h 330"/>
                <a:gd name="T24" fmla="*/ 2147483647 w 324"/>
                <a:gd name="T25" fmla="*/ 2147483647 h 330"/>
                <a:gd name="T26" fmla="*/ 2147483647 w 324"/>
                <a:gd name="T27" fmla="*/ 2147483647 h 330"/>
                <a:gd name="T28" fmla="*/ 2147483647 w 324"/>
                <a:gd name="T29" fmla="*/ 2147483647 h 330"/>
                <a:gd name="T30" fmla="*/ 2147483647 w 324"/>
                <a:gd name="T31" fmla="*/ 2147483647 h 330"/>
                <a:gd name="T32" fmla="*/ 2147483647 w 324"/>
                <a:gd name="T33" fmla="*/ 2147483647 h 330"/>
                <a:gd name="T34" fmla="*/ 2147483647 w 324"/>
                <a:gd name="T35" fmla="*/ 2147483647 h 330"/>
                <a:gd name="T36" fmla="*/ 2147483647 w 324"/>
                <a:gd name="T37" fmla="*/ 2147483647 h 330"/>
                <a:gd name="T38" fmla="*/ 2147483647 w 324"/>
                <a:gd name="T39" fmla="*/ 2147483647 h 330"/>
                <a:gd name="T40" fmla="*/ 2147483647 w 324"/>
                <a:gd name="T41" fmla="*/ 2147483647 h 330"/>
                <a:gd name="T42" fmla="*/ 2147483647 w 324"/>
                <a:gd name="T43" fmla="*/ 2147483647 h 330"/>
                <a:gd name="T44" fmla="*/ 2147483647 w 324"/>
                <a:gd name="T45" fmla="*/ 2147483647 h 330"/>
                <a:gd name="T46" fmla="*/ 2147483647 w 324"/>
                <a:gd name="T47" fmla="*/ 2147483647 h 330"/>
                <a:gd name="T48" fmla="*/ 2147483647 w 324"/>
                <a:gd name="T49" fmla="*/ 2147483647 h 330"/>
                <a:gd name="T50" fmla="*/ 2147483647 w 324"/>
                <a:gd name="T51" fmla="*/ 2147483647 h 330"/>
                <a:gd name="T52" fmla="*/ 2147483647 w 324"/>
                <a:gd name="T53" fmla="*/ 2147483647 h 330"/>
                <a:gd name="T54" fmla="*/ 2147483647 w 324"/>
                <a:gd name="T55" fmla="*/ 2147483647 h 330"/>
                <a:gd name="T56" fmla="*/ 2147483647 w 324"/>
                <a:gd name="T57" fmla="*/ 2147483647 h 330"/>
                <a:gd name="T58" fmla="*/ 2147483647 w 324"/>
                <a:gd name="T59" fmla="*/ 2147483647 h 330"/>
                <a:gd name="T60" fmla="*/ 2147483647 w 324"/>
                <a:gd name="T61" fmla="*/ 2147483647 h 330"/>
                <a:gd name="T62" fmla="*/ 2147483647 w 324"/>
                <a:gd name="T63" fmla="*/ 2147483647 h 330"/>
                <a:gd name="T64" fmla="*/ 2147483647 w 324"/>
                <a:gd name="T65" fmla="*/ 2147483647 h 330"/>
                <a:gd name="T66" fmla="*/ 2147483647 w 324"/>
                <a:gd name="T67" fmla="*/ 2147483647 h 330"/>
                <a:gd name="T68" fmla="*/ 2147483647 w 324"/>
                <a:gd name="T69" fmla="*/ 2147483647 h 330"/>
                <a:gd name="T70" fmla="*/ 2147483647 w 324"/>
                <a:gd name="T71" fmla="*/ 2147483647 h 330"/>
                <a:gd name="T72" fmla="*/ 2147483647 w 324"/>
                <a:gd name="T73" fmla="*/ 2147483647 h 330"/>
                <a:gd name="T74" fmla="*/ 2147483647 w 324"/>
                <a:gd name="T75" fmla="*/ 2147483647 h 330"/>
                <a:gd name="T76" fmla="*/ 2147483647 w 324"/>
                <a:gd name="T77" fmla="*/ 2147483647 h 330"/>
                <a:gd name="T78" fmla="*/ 2147483647 w 324"/>
                <a:gd name="T79" fmla="*/ 2147483647 h 330"/>
                <a:gd name="T80" fmla="*/ 2147483647 w 324"/>
                <a:gd name="T81" fmla="*/ 2147483647 h 3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324"/>
                <a:gd name="T124" fmla="*/ 0 h 330"/>
                <a:gd name="T125" fmla="*/ 324 w 324"/>
                <a:gd name="T126" fmla="*/ 330 h 33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324" h="330">
                  <a:moveTo>
                    <a:pt x="324" y="18"/>
                  </a:moveTo>
                  <a:lnTo>
                    <a:pt x="318" y="12"/>
                  </a:lnTo>
                  <a:lnTo>
                    <a:pt x="318" y="6"/>
                  </a:lnTo>
                  <a:lnTo>
                    <a:pt x="312" y="0"/>
                  </a:lnTo>
                  <a:lnTo>
                    <a:pt x="264" y="0"/>
                  </a:lnTo>
                  <a:lnTo>
                    <a:pt x="264" y="6"/>
                  </a:lnTo>
                  <a:lnTo>
                    <a:pt x="252" y="18"/>
                  </a:lnTo>
                  <a:lnTo>
                    <a:pt x="240" y="18"/>
                  </a:lnTo>
                  <a:lnTo>
                    <a:pt x="222" y="0"/>
                  </a:lnTo>
                  <a:lnTo>
                    <a:pt x="210" y="0"/>
                  </a:lnTo>
                  <a:lnTo>
                    <a:pt x="198" y="12"/>
                  </a:lnTo>
                  <a:lnTo>
                    <a:pt x="198" y="30"/>
                  </a:lnTo>
                  <a:lnTo>
                    <a:pt x="180" y="30"/>
                  </a:lnTo>
                  <a:lnTo>
                    <a:pt x="168" y="54"/>
                  </a:lnTo>
                  <a:lnTo>
                    <a:pt x="144" y="78"/>
                  </a:lnTo>
                  <a:lnTo>
                    <a:pt x="126" y="78"/>
                  </a:lnTo>
                  <a:lnTo>
                    <a:pt x="120" y="72"/>
                  </a:lnTo>
                  <a:lnTo>
                    <a:pt x="120" y="66"/>
                  </a:lnTo>
                  <a:lnTo>
                    <a:pt x="108" y="66"/>
                  </a:lnTo>
                  <a:lnTo>
                    <a:pt x="102" y="72"/>
                  </a:lnTo>
                  <a:lnTo>
                    <a:pt x="96" y="84"/>
                  </a:lnTo>
                  <a:lnTo>
                    <a:pt x="60" y="84"/>
                  </a:lnTo>
                  <a:lnTo>
                    <a:pt x="54" y="90"/>
                  </a:lnTo>
                  <a:lnTo>
                    <a:pt x="54" y="102"/>
                  </a:lnTo>
                  <a:lnTo>
                    <a:pt x="60" y="108"/>
                  </a:lnTo>
                  <a:lnTo>
                    <a:pt x="60" y="120"/>
                  </a:lnTo>
                  <a:lnTo>
                    <a:pt x="66" y="126"/>
                  </a:lnTo>
                  <a:lnTo>
                    <a:pt x="48" y="126"/>
                  </a:lnTo>
                  <a:lnTo>
                    <a:pt x="48" y="144"/>
                  </a:lnTo>
                  <a:lnTo>
                    <a:pt x="36" y="150"/>
                  </a:lnTo>
                  <a:lnTo>
                    <a:pt x="0" y="150"/>
                  </a:lnTo>
                  <a:lnTo>
                    <a:pt x="48" y="204"/>
                  </a:lnTo>
                  <a:lnTo>
                    <a:pt x="48" y="210"/>
                  </a:lnTo>
                  <a:lnTo>
                    <a:pt x="54" y="216"/>
                  </a:lnTo>
                  <a:lnTo>
                    <a:pt x="54" y="228"/>
                  </a:lnTo>
                  <a:lnTo>
                    <a:pt x="66" y="252"/>
                  </a:lnTo>
                  <a:lnTo>
                    <a:pt x="72" y="258"/>
                  </a:lnTo>
                  <a:lnTo>
                    <a:pt x="96" y="270"/>
                  </a:lnTo>
                  <a:lnTo>
                    <a:pt x="108" y="282"/>
                  </a:lnTo>
                  <a:lnTo>
                    <a:pt x="114" y="294"/>
                  </a:lnTo>
                  <a:lnTo>
                    <a:pt x="138" y="294"/>
                  </a:lnTo>
                  <a:lnTo>
                    <a:pt x="132" y="294"/>
                  </a:lnTo>
                  <a:lnTo>
                    <a:pt x="120" y="282"/>
                  </a:lnTo>
                  <a:lnTo>
                    <a:pt x="120" y="276"/>
                  </a:lnTo>
                  <a:lnTo>
                    <a:pt x="126" y="270"/>
                  </a:lnTo>
                  <a:lnTo>
                    <a:pt x="138" y="270"/>
                  </a:lnTo>
                  <a:lnTo>
                    <a:pt x="138" y="264"/>
                  </a:lnTo>
                  <a:lnTo>
                    <a:pt x="132" y="258"/>
                  </a:lnTo>
                  <a:lnTo>
                    <a:pt x="126" y="258"/>
                  </a:lnTo>
                  <a:lnTo>
                    <a:pt x="120" y="264"/>
                  </a:lnTo>
                  <a:lnTo>
                    <a:pt x="114" y="264"/>
                  </a:lnTo>
                  <a:lnTo>
                    <a:pt x="114" y="222"/>
                  </a:lnTo>
                  <a:lnTo>
                    <a:pt x="120" y="222"/>
                  </a:lnTo>
                  <a:lnTo>
                    <a:pt x="132" y="228"/>
                  </a:lnTo>
                  <a:lnTo>
                    <a:pt x="144" y="240"/>
                  </a:lnTo>
                  <a:lnTo>
                    <a:pt x="156" y="246"/>
                  </a:lnTo>
                  <a:lnTo>
                    <a:pt x="180" y="270"/>
                  </a:lnTo>
                  <a:lnTo>
                    <a:pt x="192" y="306"/>
                  </a:lnTo>
                  <a:lnTo>
                    <a:pt x="210" y="306"/>
                  </a:lnTo>
                  <a:lnTo>
                    <a:pt x="216" y="312"/>
                  </a:lnTo>
                  <a:lnTo>
                    <a:pt x="222" y="312"/>
                  </a:lnTo>
                  <a:lnTo>
                    <a:pt x="222" y="318"/>
                  </a:lnTo>
                  <a:lnTo>
                    <a:pt x="234" y="330"/>
                  </a:lnTo>
                  <a:lnTo>
                    <a:pt x="270" y="330"/>
                  </a:lnTo>
                  <a:lnTo>
                    <a:pt x="270" y="324"/>
                  </a:lnTo>
                  <a:lnTo>
                    <a:pt x="258" y="312"/>
                  </a:lnTo>
                  <a:lnTo>
                    <a:pt x="252" y="300"/>
                  </a:lnTo>
                  <a:lnTo>
                    <a:pt x="252" y="276"/>
                  </a:lnTo>
                  <a:lnTo>
                    <a:pt x="264" y="264"/>
                  </a:lnTo>
                  <a:lnTo>
                    <a:pt x="270" y="264"/>
                  </a:lnTo>
                  <a:lnTo>
                    <a:pt x="270" y="246"/>
                  </a:lnTo>
                  <a:lnTo>
                    <a:pt x="264" y="234"/>
                  </a:lnTo>
                  <a:lnTo>
                    <a:pt x="264" y="222"/>
                  </a:lnTo>
                  <a:lnTo>
                    <a:pt x="270" y="174"/>
                  </a:lnTo>
                  <a:lnTo>
                    <a:pt x="282" y="192"/>
                  </a:lnTo>
                  <a:lnTo>
                    <a:pt x="288" y="108"/>
                  </a:lnTo>
                  <a:lnTo>
                    <a:pt x="288" y="102"/>
                  </a:lnTo>
                  <a:lnTo>
                    <a:pt x="294" y="96"/>
                  </a:lnTo>
                  <a:lnTo>
                    <a:pt x="306" y="72"/>
                  </a:lnTo>
                  <a:lnTo>
                    <a:pt x="312" y="66"/>
                  </a:lnTo>
                  <a:lnTo>
                    <a:pt x="324" y="42"/>
                  </a:lnTo>
                  <a:lnTo>
                    <a:pt x="324" y="18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74" name="Neu Seeland" descr="© INSCALE GmbH, 05.05.2010&#10;http://www.presentationload.com/">
              <a:extLst>
                <a:ext uri="{FF2B5EF4-FFF2-40B4-BE49-F238E27FC236}">
                  <a16:creationId xmlns:a16="http://schemas.microsoft.com/office/drawing/2014/main" id="{227D0F30-25B1-4AB8-995E-3F59184470DB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8350477" y="5351814"/>
              <a:ext cx="504903" cy="390438"/>
            </a:xfrm>
            <a:custGeom>
              <a:avLst/>
              <a:gdLst>
                <a:gd name="T0" fmla="*/ 2147483647 w 1272"/>
                <a:gd name="T1" fmla="*/ 2147483647 h 984"/>
                <a:gd name="T2" fmla="*/ 2147483647 w 1272"/>
                <a:gd name="T3" fmla="*/ 2147483647 h 984"/>
                <a:gd name="T4" fmla="*/ 2147483647 w 1272"/>
                <a:gd name="T5" fmla="*/ 2147483647 h 984"/>
                <a:gd name="T6" fmla="*/ 2147483647 w 1272"/>
                <a:gd name="T7" fmla="*/ 2147483647 h 984"/>
                <a:gd name="T8" fmla="*/ 2147483647 w 1272"/>
                <a:gd name="T9" fmla="*/ 2147483647 h 984"/>
                <a:gd name="T10" fmla="*/ 2147483647 w 1272"/>
                <a:gd name="T11" fmla="*/ 2147483647 h 984"/>
                <a:gd name="T12" fmla="*/ 2147483647 w 1272"/>
                <a:gd name="T13" fmla="*/ 2147483647 h 984"/>
                <a:gd name="T14" fmla="*/ 2147483647 w 1272"/>
                <a:gd name="T15" fmla="*/ 2147483647 h 984"/>
                <a:gd name="T16" fmla="*/ 2147483647 w 1272"/>
                <a:gd name="T17" fmla="*/ 2147483647 h 984"/>
                <a:gd name="T18" fmla="*/ 2147483647 w 1272"/>
                <a:gd name="T19" fmla="*/ 2147483647 h 984"/>
                <a:gd name="T20" fmla="*/ 2147483647 w 1272"/>
                <a:gd name="T21" fmla="*/ 2147483647 h 984"/>
                <a:gd name="T22" fmla="*/ 2147483647 w 1272"/>
                <a:gd name="T23" fmla="*/ 2147483647 h 984"/>
                <a:gd name="T24" fmla="*/ 2147483647 w 1272"/>
                <a:gd name="T25" fmla="*/ 2147483647 h 984"/>
                <a:gd name="T26" fmla="*/ 2147483647 w 1272"/>
                <a:gd name="T27" fmla="*/ 2147483647 h 984"/>
                <a:gd name="T28" fmla="*/ 2147483647 w 1272"/>
                <a:gd name="T29" fmla="*/ 2147483647 h 984"/>
                <a:gd name="T30" fmla="*/ 2147483647 w 1272"/>
                <a:gd name="T31" fmla="*/ 2147483647 h 984"/>
                <a:gd name="T32" fmla="*/ 2147483647 w 1272"/>
                <a:gd name="T33" fmla="*/ 2147483647 h 984"/>
                <a:gd name="T34" fmla="*/ 2147483647 w 1272"/>
                <a:gd name="T35" fmla="*/ 2147483647 h 984"/>
                <a:gd name="T36" fmla="*/ 2147483647 w 1272"/>
                <a:gd name="T37" fmla="*/ 2147483647 h 984"/>
                <a:gd name="T38" fmla="*/ 2147483647 w 1272"/>
                <a:gd name="T39" fmla="*/ 2147483647 h 984"/>
                <a:gd name="T40" fmla="*/ 2147483647 w 1272"/>
                <a:gd name="T41" fmla="*/ 2147483647 h 984"/>
                <a:gd name="T42" fmla="*/ 2147483647 w 1272"/>
                <a:gd name="T43" fmla="*/ 2147483647 h 984"/>
                <a:gd name="T44" fmla="*/ 2147483647 w 1272"/>
                <a:gd name="T45" fmla="*/ 2147483647 h 984"/>
                <a:gd name="T46" fmla="*/ 2147483647 w 1272"/>
                <a:gd name="T47" fmla="*/ 2147483647 h 984"/>
                <a:gd name="T48" fmla="*/ 2147483647 w 1272"/>
                <a:gd name="T49" fmla="*/ 2147483647 h 984"/>
                <a:gd name="T50" fmla="*/ 2147483647 w 1272"/>
                <a:gd name="T51" fmla="*/ 2147483647 h 984"/>
                <a:gd name="T52" fmla="*/ 2147483647 w 1272"/>
                <a:gd name="T53" fmla="*/ 2147483647 h 984"/>
                <a:gd name="T54" fmla="*/ 2147483647 w 1272"/>
                <a:gd name="T55" fmla="*/ 2147483647 h 984"/>
                <a:gd name="T56" fmla="*/ 2147483647 w 1272"/>
                <a:gd name="T57" fmla="*/ 2147483647 h 984"/>
                <a:gd name="T58" fmla="*/ 2147483647 w 1272"/>
                <a:gd name="T59" fmla="*/ 2147483647 h 984"/>
                <a:gd name="T60" fmla="*/ 2147483647 w 1272"/>
                <a:gd name="T61" fmla="*/ 2147483647 h 984"/>
                <a:gd name="T62" fmla="*/ 2147483647 w 1272"/>
                <a:gd name="T63" fmla="*/ 2147483647 h 984"/>
                <a:gd name="T64" fmla="*/ 2147483647 w 1272"/>
                <a:gd name="T65" fmla="*/ 2147483647 h 984"/>
                <a:gd name="T66" fmla="*/ 2147483647 w 1272"/>
                <a:gd name="T67" fmla="*/ 2147483647 h 984"/>
                <a:gd name="T68" fmla="*/ 2147483647 w 1272"/>
                <a:gd name="T69" fmla="*/ 2147483647 h 984"/>
                <a:gd name="T70" fmla="*/ 2147483647 w 1272"/>
                <a:gd name="T71" fmla="*/ 2147483647 h 984"/>
                <a:gd name="T72" fmla="*/ 2147483647 w 1272"/>
                <a:gd name="T73" fmla="*/ 2147483647 h 984"/>
                <a:gd name="T74" fmla="*/ 2147483647 w 1272"/>
                <a:gd name="T75" fmla="*/ 2147483647 h 984"/>
                <a:gd name="T76" fmla="*/ 2147483647 w 1272"/>
                <a:gd name="T77" fmla="*/ 2147483647 h 984"/>
                <a:gd name="T78" fmla="*/ 2147483647 w 1272"/>
                <a:gd name="T79" fmla="*/ 2147483647 h 984"/>
                <a:gd name="T80" fmla="*/ 2147483647 w 1272"/>
                <a:gd name="T81" fmla="*/ 2147483647 h 984"/>
                <a:gd name="T82" fmla="*/ 2147483647 w 1272"/>
                <a:gd name="T83" fmla="*/ 2147483647 h 984"/>
                <a:gd name="T84" fmla="*/ 2147483647 w 1272"/>
                <a:gd name="T85" fmla="*/ 2147483647 h 984"/>
                <a:gd name="T86" fmla="*/ 2147483647 w 1272"/>
                <a:gd name="T87" fmla="*/ 2147483647 h 984"/>
                <a:gd name="T88" fmla="*/ 2147483647 w 1272"/>
                <a:gd name="T89" fmla="*/ 2147483647 h 984"/>
                <a:gd name="T90" fmla="*/ 2147483647 w 1272"/>
                <a:gd name="T91" fmla="*/ 2147483647 h 984"/>
                <a:gd name="T92" fmla="*/ 2147483647 w 1272"/>
                <a:gd name="T93" fmla="*/ 2147483647 h 984"/>
                <a:gd name="T94" fmla="*/ 2147483647 w 1272"/>
                <a:gd name="T95" fmla="*/ 2147483647 h 984"/>
                <a:gd name="T96" fmla="*/ 2147483647 w 1272"/>
                <a:gd name="T97" fmla="*/ 2147483647 h 984"/>
                <a:gd name="T98" fmla="*/ 2147483647 w 1272"/>
                <a:gd name="T99" fmla="*/ 2147483647 h 984"/>
                <a:gd name="T100" fmla="*/ 2147483647 w 1272"/>
                <a:gd name="T101" fmla="*/ 2147483647 h 984"/>
                <a:gd name="T102" fmla="*/ 2147483647 w 1272"/>
                <a:gd name="T103" fmla="*/ 2147483647 h 984"/>
                <a:gd name="T104" fmla="*/ 2147483647 w 1272"/>
                <a:gd name="T105" fmla="*/ 2147483647 h 984"/>
                <a:gd name="T106" fmla="*/ 2147483647 w 1272"/>
                <a:gd name="T107" fmla="*/ 2147483647 h 984"/>
                <a:gd name="T108" fmla="*/ 2147483647 w 1272"/>
                <a:gd name="T109" fmla="*/ 2147483647 h 984"/>
                <a:gd name="T110" fmla="*/ 2147483647 w 1272"/>
                <a:gd name="T111" fmla="*/ 2147483647 h 984"/>
                <a:gd name="T112" fmla="*/ 2147483647 w 1272"/>
                <a:gd name="T113" fmla="*/ 2147483647 h 984"/>
                <a:gd name="T114" fmla="*/ 2147483647 w 1272"/>
                <a:gd name="T115" fmla="*/ 2147483647 h 984"/>
                <a:gd name="T116" fmla="*/ 2147483647 w 1272"/>
                <a:gd name="T117" fmla="*/ 2147483647 h 984"/>
                <a:gd name="T118" fmla="*/ 2147483647 w 1272"/>
                <a:gd name="T119" fmla="*/ 2147483647 h 984"/>
                <a:gd name="T120" fmla="*/ 2147483647 w 1272"/>
                <a:gd name="T121" fmla="*/ 2147483647 h 98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272"/>
                <a:gd name="T184" fmla="*/ 0 h 984"/>
                <a:gd name="T185" fmla="*/ 1272 w 1272"/>
                <a:gd name="T186" fmla="*/ 984 h 984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272" h="984">
                  <a:moveTo>
                    <a:pt x="750" y="564"/>
                  </a:moveTo>
                  <a:lnTo>
                    <a:pt x="738" y="564"/>
                  </a:lnTo>
                  <a:lnTo>
                    <a:pt x="744" y="528"/>
                  </a:lnTo>
                  <a:lnTo>
                    <a:pt x="720" y="546"/>
                  </a:lnTo>
                  <a:lnTo>
                    <a:pt x="726" y="540"/>
                  </a:lnTo>
                  <a:lnTo>
                    <a:pt x="726" y="504"/>
                  </a:lnTo>
                  <a:lnTo>
                    <a:pt x="708" y="504"/>
                  </a:lnTo>
                  <a:lnTo>
                    <a:pt x="702" y="510"/>
                  </a:lnTo>
                  <a:lnTo>
                    <a:pt x="696" y="522"/>
                  </a:lnTo>
                  <a:lnTo>
                    <a:pt x="690" y="528"/>
                  </a:lnTo>
                  <a:lnTo>
                    <a:pt x="672" y="540"/>
                  </a:lnTo>
                  <a:lnTo>
                    <a:pt x="660" y="546"/>
                  </a:lnTo>
                  <a:lnTo>
                    <a:pt x="654" y="558"/>
                  </a:lnTo>
                  <a:lnTo>
                    <a:pt x="642" y="570"/>
                  </a:lnTo>
                  <a:lnTo>
                    <a:pt x="630" y="576"/>
                  </a:lnTo>
                  <a:lnTo>
                    <a:pt x="618" y="588"/>
                  </a:lnTo>
                  <a:lnTo>
                    <a:pt x="606" y="588"/>
                  </a:lnTo>
                  <a:lnTo>
                    <a:pt x="588" y="600"/>
                  </a:lnTo>
                  <a:lnTo>
                    <a:pt x="576" y="606"/>
                  </a:lnTo>
                  <a:lnTo>
                    <a:pt x="546" y="636"/>
                  </a:lnTo>
                  <a:lnTo>
                    <a:pt x="540" y="648"/>
                  </a:lnTo>
                  <a:lnTo>
                    <a:pt x="534" y="648"/>
                  </a:lnTo>
                  <a:lnTo>
                    <a:pt x="528" y="654"/>
                  </a:lnTo>
                  <a:lnTo>
                    <a:pt x="510" y="660"/>
                  </a:lnTo>
                  <a:lnTo>
                    <a:pt x="498" y="666"/>
                  </a:lnTo>
                  <a:lnTo>
                    <a:pt x="462" y="678"/>
                  </a:lnTo>
                  <a:lnTo>
                    <a:pt x="438" y="690"/>
                  </a:lnTo>
                  <a:lnTo>
                    <a:pt x="426" y="702"/>
                  </a:lnTo>
                  <a:lnTo>
                    <a:pt x="414" y="708"/>
                  </a:lnTo>
                  <a:lnTo>
                    <a:pt x="408" y="720"/>
                  </a:lnTo>
                  <a:lnTo>
                    <a:pt x="396" y="726"/>
                  </a:lnTo>
                  <a:lnTo>
                    <a:pt x="378" y="726"/>
                  </a:lnTo>
                  <a:lnTo>
                    <a:pt x="366" y="732"/>
                  </a:lnTo>
                  <a:lnTo>
                    <a:pt x="312" y="750"/>
                  </a:lnTo>
                  <a:lnTo>
                    <a:pt x="288" y="762"/>
                  </a:lnTo>
                  <a:lnTo>
                    <a:pt x="270" y="774"/>
                  </a:lnTo>
                  <a:lnTo>
                    <a:pt x="246" y="786"/>
                  </a:lnTo>
                  <a:lnTo>
                    <a:pt x="222" y="792"/>
                  </a:lnTo>
                  <a:lnTo>
                    <a:pt x="198" y="804"/>
                  </a:lnTo>
                  <a:lnTo>
                    <a:pt x="180" y="810"/>
                  </a:lnTo>
                  <a:lnTo>
                    <a:pt x="174" y="816"/>
                  </a:lnTo>
                  <a:lnTo>
                    <a:pt x="168" y="828"/>
                  </a:lnTo>
                  <a:lnTo>
                    <a:pt x="168" y="846"/>
                  </a:lnTo>
                  <a:lnTo>
                    <a:pt x="156" y="834"/>
                  </a:lnTo>
                  <a:lnTo>
                    <a:pt x="150" y="834"/>
                  </a:lnTo>
                  <a:lnTo>
                    <a:pt x="144" y="840"/>
                  </a:lnTo>
                  <a:lnTo>
                    <a:pt x="120" y="852"/>
                  </a:lnTo>
                  <a:lnTo>
                    <a:pt x="108" y="864"/>
                  </a:lnTo>
                  <a:lnTo>
                    <a:pt x="72" y="882"/>
                  </a:lnTo>
                  <a:lnTo>
                    <a:pt x="66" y="882"/>
                  </a:lnTo>
                  <a:lnTo>
                    <a:pt x="54" y="888"/>
                  </a:lnTo>
                  <a:lnTo>
                    <a:pt x="36" y="888"/>
                  </a:lnTo>
                  <a:lnTo>
                    <a:pt x="18" y="894"/>
                  </a:lnTo>
                  <a:lnTo>
                    <a:pt x="12" y="906"/>
                  </a:lnTo>
                  <a:lnTo>
                    <a:pt x="0" y="912"/>
                  </a:lnTo>
                  <a:lnTo>
                    <a:pt x="18" y="912"/>
                  </a:lnTo>
                  <a:lnTo>
                    <a:pt x="24" y="918"/>
                  </a:lnTo>
                  <a:lnTo>
                    <a:pt x="30" y="918"/>
                  </a:lnTo>
                  <a:lnTo>
                    <a:pt x="24" y="924"/>
                  </a:lnTo>
                  <a:lnTo>
                    <a:pt x="24" y="942"/>
                  </a:lnTo>
                  <a:lnTo>
                    <a:pt x="30" y="948"/>
                  </a:lnTo>
                  <a:lnTo>
                    <a:pt x="42" y="948"/>
                  </a:lnTo>
                  <a:lnTo>
                    <a:pt x="54" y="942"/>
                  </a:lnTo>
                  <a:lnTo>
                    <a:pt x="60" y="936"/>
                  </a:lnTo>
                  <a:lnTo>
                    <a:pt x="72" y="948"/>
                  </a:lnTo>
                  <a:lnTo>
                    <a:pt x="96" y="948"/>
                  </a:lnTo>
                  <a:lnTo>
                    <a:pt x="102" y="954"/>
                  </a:lnTo>
                  <a:lnTo>
                    <a:pt x="132" y="954"/>
                  </a:lnTo>
                  <a:lnTo>
                    <a:pt x="150" y="972"/>
                  </a:lnTo>
                  <a:lnTo>
                    <a:pt x="180" y="966"/>
                  </a:lnTo>
                  <a:lnTo>
                    <a:pt x="192" y="972"/>
                  </a:lnTo>
                  <a:lnTo>
                    <a:pt x="198" y="978"/>
                  </a:lnTo>
                  <a:lnTo>
                    <a:pt x="216" y="984"/>
                  </a:lnTo>
                  <a:lnTo>
                    <a:pt x="228" y="984"/>
                  </a:lnTo>
                  <a:lnTo>
                    <a:pt x="252" y="972"/>
                  </a:lnTo>
                  <a:lnTo>
                    <a:pt x="264" y="948"/>
                  </a:lnTo>
                  <a:lnTo>
                    <a:pt x="288" y="936"/>
                  </a:lnTo>
                  <a:lnTo>
                    <a:pt x="312" y="936"/>
                  </a:lnTo>
                  <a:lnTo>
                    <a:pt x="336" y="924"/>
                  </a:lnTo>
                  <a:lnTo>
                    <a:pt x="342" y="912"/>
                  </a:lnTo>
                  <a:lnTo>
                    <a:pt x="342" y="894"/>
                  </a:lnTo>
                  <a:lnTo>
                    <a:pt x="348" y="882"/>
                  </a:lnTo>
                  <a:lnTo>
                    <a:pt x="372" y="870"/>
                  </a:lnTo>
                  <a:lnTo>
                    <a:pt x="396" y="870"/>
                  </a:lnTo>
                  <a:lnTo>
                    <a:pt x="408" y="858"/>
                  </a:lnTo>
                  <a:lnTo>
                    <a:pt x="408" y="846"/>
                  </a:lnTo>
                  <a:lnTo>
                    <a:pt x="402" y="840"/>
                  </a:lnTo>
                  <a:lnTo>
                    <a:pt x="420" y="840"/>
                  </a:lnTo>
                  <a:lnTo>
                    <a:pt x="480" y="792"/>
                  </a:lnTo>
                  <a:lnTo>
                    <a:pt x="462" y="774"/>
                  </a:lnTo>
                  <a:lnTo>
                    <a:pt x="504" y="792"/>
                  </a:lnTo>
                  <a:lnTo>
                    <a:pt x="504" y="774"/>
                  </a:lnTo>
                  <a:lnTo>
                    <a:pt x="510" y="768"/>
                  </a:lnTo>
                  <a:lnTo>
                    <a:pt x="540" y="768"/>
                  </a:lnTo>
                  <a:lnTo>
                    <a:pt x="546" y="774"/>
                  </a:lnTo>
                  <a:lnTo>
                    <a:pt x="558" y="780"/>
                  </a:lnTo>
                  <a:lnTo>
                    <a:pt x="570" y="780"/>
                  </a:lnTo>
                  <a:lnTo>
                    <a:pt x="576" y="774"/>
                  </a:lnTo>
                  <a:lnTo>
                    <a:pt x="576" y="768"/>
                  </a:lnTo>
                  <a:lnTo>
                    <a:pt x="582" y="762"/>
                  </a:lnTo>
                  <a:lnTo>
                    <a:pt x="582" y="756"/>
                  </a:lnTo>
                  <a:lnTo>
                    <a:pt x="570" y="744"/>
                  </a:lnTo>
                  <a:lnTo>
                    <a:pt x="612" y="702"/>
                  </a:lnTo>
                  <a:lnTo>
                    <a:pt x="618" y="702"/>
                  </a:lnTo>
                  <a:lnTo>
                    <a:pt x="624" y="696"/>
                  </a:lnTo>
                  <a:lnTo>
                    <a:pt x="660" y="678"/>
                  </a:lnTo>
                  <a:lnTo>
                    <a:pt x="666" y="666"/>
                  </a:lnTo>
                  <a:lnTo>
                    <a:pt x="672" y="660"/>
                  </a:lnTo>
                  <a:lnTo>
                    <a:pt x="672" y="654"/>
                  </a:lnTo>
                  <a:lnTo>
                    <a:pt x="696" y="654"/>
                  </a:lnTo>
                  <a:lnTo>
                    <a:pt x="708" y="648"/>
                  </a:lnTo>
                  <a:lnTo>
                    <a:pt x="738" y="618"/>
                  </a:lnTo>
                  <a:lnTo>
                    <a:pt x="738" y="612"/>
                  </a:lnTo>
                  <a:lnTo>
                    <a:pt x="744" y="612"/>
                  </a:lnTo>
                  <a:lnTo>
                    <a:pt x="750" y="606"/>
                  </a:lnTo>
                  <a:lnTo>
                    <a:pt x="768" y="594"/>
                  </a:lnTo>
                  <a:lnTo>
                    <a:pt x="780" y="582"/>
                  </a:lnTo>
                  <a:lnTo>
                    <a:pt x="786" y="570"/>
                  </a:lnTo>
                  <a:lnTo>
                    <a:pt x="786" y="546"/>
                  </a:lnTo>
                  <a:lnTo>
                    <a:pt x="780" y="540"/>
                  </a:lnTo>
                  <a:lnTo>
                    <a:pt x="780" y="534"/>
                  </a:lnTo>
                  <a:lnTo>
                    <a:pt x="750" y="564"/>
                  </a:lnTo>
                  <a:close/>
                  <a:moveTo>
                    <a:pt x="1224" y="324"/>
                  </a:moveTo>
                  <a:lnTo>
                    <a:pt x="1236" y="318"/>
                  </a:lnTo>
                  <a:lnTo>
                    <a:pt x="1242" y="318"/>
                  </a:lnTo>
                  <a:lnTo>
                    <a:pt x="1266" y="306"/>
                  </a:lnTo>
                  <a:lnTo>
                    <a:pt x="1272" y="300"/>
                  </a:lnTo>
                  <a:lnTo>
                    <a:pt x="1272" y="282"/>
                  </a:lnTo>
                  <a:lnTo>
                    <a:pt x="1266" y="270"/>
                  </a:lnTo>
                  <a:lnTo>
                    <a:pt x="1260" y="264"/>
                  </a:lnTo>
                  <a:lnTo>
                    <a:pt x="1248" y="264"/>
                  </a:lnTo>
                  <a:lnTo>
                    <a:pt x="1236" y="276"/>
                  </a:lnTo>
                  <a:lnTo>
                    <a:pt x="1236" y="282"/>
                  </a:lnTo>
                  <a:lnTo>
                    <a:pt x="1224" y="282"/>
                  </a:lnTo>
                  <a:lnTo>
                    <a:pt x="1212" y="276"/>
                  </a:lnTo>
                  <a:lnTo>
                    <a:pt x="1200" y="276"/>
                  </a:lnTo>
                  <a:lnTo>
                    <a:pt x="1194" y="282"/>
                  </a:lnTo>
                  <a:lnTo>
                    <a:pt x="1176" y="288"/>
                  </a:lnTo>
                  <a:lnTo>
                    <a:pt x="1158" y="288"/>
                  </a:lnTo>
                  <a:lnTo>
                    <a:pt x="1146" y="276"/>
                  </a:lnTo>
                  <a:lnTo>
                    <a:pt x="1146" y="222"/>
                  </a:lnTo>
                  <a:lnTo>
                    <a:pt x="1170" y="180"/>
                  </a:lnTo>
                  <a:lnTo>
                    <a:pt x="1170" y="174"/>
                  </a:lnTo>
                  <a:lnTo>
                    <a:pt x="1164" y="162"/>
                  </a:lnTo>
                  <a:lnTo>
                    <a:pt x="1158" y="156"/>
                  </a:lnTo>
                  <a:lnTo>
                    <a:pt x="1146" y="156"/>
                  </a:lnTo>
                  <a:lnTo>
                    <a:pt x="1140" y="168"/>
                  </a:lnTo>
                  <a:lnTo>
                    <a:pt x="1134" y="174"/>
                  </a:lnTo>
                  <a:lnTo>
                    <a:pt x="1134" y="204"/>
                  </a:lnTo>
                  <a:lnTo>
                    <a:pt x="1128" y="216"/>
                  </a:lnTo>
                  <a:lnTo>
                    <a:pt x="1116" y="222"/>
                  </a:lnTo>
                  <a:lnTo>
                    <a:pt x="1116" y="192"/>
                  </a:lnTo>
                  <a:lnTo>
                    <a:pt x="1092" y="174"/>
                  </a:lnTo>
                  <a:lnTo>
                    <a:pt x="1104" y="150"/>
                  </a:lnTo>
                  <a:lnTo>
                    <a:pt x="1116" y="138"/>
                  </a:lnTo>
                  <a:lnTo>
                    <a:pt x="1122" y="126"/>
                  </a:lnTo>
                  <a:lnTo>
                    <a:pt x="1128" y="108"/>
                  </a:lnTo>
                  <a:lnTo>
                    <a:pt x="1128" y="84"/>
                  </a:lnTo>
                  <a:lnTo>
                    <a:pt x="1116" y="78"/>
                  </a:lnTo>
                  <a:lnTo>
                    <a:pt x="1110" y="72"/>
                  </a:lnTo>
                  <a:lnTo>
                    <a:pt x="1098" y="66"/>
                  </a:lnTo>
                  <a:lnTo>
                    <a:pt x="1092" y="60"/>
                  </a:lnTo>
                  <a:lnTo>
                    <a:pt x="1080" y="60"/>
                  </a:lnTo>
                  <a:lnTo>
                    <a:pt x="1086" y="42"/>
                  </a:lnTo>
                  <a:lnTo>
                    <a:pt x="1062" y="42"/>
                  </a:lnTo>
                  <a:lnTo>
                    <a:pt x="1044" y="18"/>
                  </a:lnTo>
                  <a:lnTo>
                    <a:pt x="1050" y="0"/>
                  </a:lnTo>
                  <a:lnTo>
                    <a:pt x="1020" y="18"/>
                  </a:lnTo>
                  <a:lnTo>
                    <a:pt x="1044" y="54"/>
                  </a:lnTo>
                  <a:lnTo>
                    <a:pt x="1032" y="90"/>
                  </a:lnTo>
                  <a:lnTo>
                    <a:pt x="1056" y="102"/>
                  </a:lnTo>
                  <a:lnTo>
                    <a:pt x="1044" y="108"/>
                  </a:lnTo>
                  <a:lnTo>
                    <a:pt x="1044" y="126"/>
                  </a:lnTo>
                  <a:lnTo>
                    <a:pt x="1068" y="132"/>
                  </a:lnTo>
                  <a:lnTo>
                    <a:pt x="1044" y="150"/>
                  </a:lnTo>
                  <a:lnTo>
                    <a:pt x="1062" y="156"/>
                  </a:lnTo>
                  <a:lnTo>
                    <a:pt x="1062" y="168"/>
                  </a:lnTo>
                  <a:lnTo>
                    <a:pt x="1056" y="174"/>
                  </a:lnTo>
                  <a:lnTo>
                    <a:pt x="1056" y="192"/>
                  </a:lnTo>
                  <a:lnTo>
                    <a:pt x="1068" y="198"/>
                  </a:lnTo>
                  <a:lnTo>
                    <a:pt x="1074" y="204"/>
                  </a:lnTo>
                  <a:lnTo>
                    <a:pt x="1056" y="210"/>
                  </a:lnTo>
                  <a:lnTo>
                    <a:pt x="1044" y="222"/>
                  </a:lnTo>
                  <a:lnTo>
                    <a:pt x="1062" y="234"/>
                  </a:lnTo>
                  <a:lnTo>
                    <a:pt x="1038" y="258"/>
                  </a:lnTo>
                  <a:lnTo>
                    <a:pt x="1032" y="270"/>
                  </a:lnTo>
                  <a:lnTo>
                    <a:pt x="1026" y="276"/>
                  </a:lnTo>
                  <a:lnTo>
                    <a:pt x="1026" y="288"/>
                  </a:lnTo>
                  <a:lnTo>
                    <a:pt x="1038" y="300"/>
                  </a:lnTo>
                  <a:lnTo>
                    <a:pt x="1026" y="300"/>
                  </a:lnTo>
                  <a:lnTo>
                    <a:pt x="1014" y="306"/>
                  </a:lnTo>
                  <a:lnTo>
                    <a:pt x="1002" y="306"/>
                  </a:lnTo>
                  <a:lnTo>
                    <a:pt x="978" y="318"/>
                  </a:lnTo>
                  <a:lnTo>
                    <a:pt x="948" y="348"/>
                  </a:lnTo>
                  <a:lnTo>
                    <a:pt x="930" y="360"/>
                  </a:lnTo>
                  <a:lnTo>
                    <a:pt x="894" y="372"/>
                  </a:lnTo>
                  <a:lnTo>
                    <a:pt x="870" y="384"/>
                  </a:lnTo>
                  <a:lnTo>
                    <a:pt x="858" y="396"/>
                  </a:lnTo>
                  <a:lnTo>
                    <a:pt x="858" y="432"/>
                  </a:lnTo>
                  <a:lnTo>
                    <a:pt x="864" y="444"/>
                  </a:lnTo>
                  <a:lnTo>
                    <a:pt x="870" y="450"/>
                  </a:lnTo>
                  <a:lnTo>
                    <a:pt x="870" y="456"/>
                  </a:lnTo>
                  <a:lnTo>
                    <a:pt x="924" y="456"/>
                  </a:lnTo>
                  <a:lnTo>
                    <a:pt x="924" y="474"/>
                  </a:lnTo>
                  <a:lnTo>
                    <a:pt x="918" y="486"/>
                  </a:lnTo>
                  <a:lnTo>
                    <a:pt x="918" y="522"/>
                  </a:lnTo>
                  <a:lnTo>
                    <a:pt x="894" y="534"/>
                  </a:lnTo>
                  <a:lnTo>
                    <a:pt x="882" y="534"/>
                  </a:lnTo>
                  <a:lnTo>
                    <a:pt x="864" y="540"/>
                  </a:lnTo>
                  <a:lnTo>
                    <a:pt x="852" y="546"/>
                  </a:lnTo>
                  <a:lnTo>
                    <a:pt x="852" y="558"/>
                  </a:lnTo>
                  <a:lnTo>
                    <a:pt x="840" y="570"/>
                  </a:lnTo>
                  <a:lnTo>
                    <a:pt x="852" y="576"/>
                  </a:lnTo>
                  <a:lnTo>
                    <a:pt x="858" y="582"/>
                  </a:lnTo>
                  <a:lnTo>
                    <a:pt x="876" y="588"/>
                  </a:lnTo>
                  <a:lnTo>
                    <a:pt x="888" y="588"/>
                  </a:lnTo>
                  <a:lnTo>
                    <a:pt x="912" y="576"/>
                  </a:lnTo>
                  <a:lnTo>
                    <a:pt x="924" y="558"/>
                  </a:lnTo>
                  <a:lnTo>
                    <a:pt x="972" y="510"/>
                  </a:lnTo>
                  <a:lnTo>
                    <a:pt x="996" y="498"/>
                  </a:lnTo>
                  <a:lnTo>
                    <a:pt x="1014" y="492"/>
                  </a:lnTo>
                  <a:lnTo>
                    <a:pt x="1026" y="486"/>
                  </a:lnTo>
                  <a:lnTo>
                    <a:pt x="1032" y="480"/>
                  </a:lnTo>
                  <a:lnTo>
                    <a:pt x="1038" y="480"/>
                  </a:lnTo>
                  <a:lnTo>
                    <a:pt x="1044" y="474"/>
                  </a:lnTo>
                  <a:lnTo>
                    <a:pt x="1050" y="462"/>
                  </a:lnTo>
                  <a:lnTo>
                    <a:pt x="1056" y="462"/>
                  </a:lnTo>
                  <a:lnTo>
                    <a:pt x="1062" y="456"/>
                  </a:lnTo>
                  <a:lnTo>
                    <a:pt x="1074" y="450"/>
                  </a:lnTo>
                  <a:lnTo>
                    <a:pt x="1080" y="444"/>
                  </a:lnTo>
                  <a:lnTo>
                    <a:pt x="1080" y="420"/>
                  </a:lnTo>
                  <a:lnTo>
                    <a:pt x="1074" y="414"/>
                  </a:lnTo>
                  <a:lnTo>
                    <a:pt x="1080" y="414"/>
                  </a:lnTo>
                  <a:lnTo>
                    <a:pt x="1086" y="408"/>
                  </a:lnTo>
                  <a:lnTo>
                    <a:pt x="1110" y="396"/>
                  </a:lnTo>
                  <a:lnTo>
                    <a:pt x="1140" y="396"/>
                  </a:lnTo>
                  <a:lnTo>
                    <a:pt x="1152" y="402"/>
                  </a:lnTo>
                  <a:lnTo>
                    <a:pt x="1164" y="402"/>
                  </a:lnTo>
                  <a:lnTo>
                    <a:pt x="1176" y="390"/>
                  </a:lnTo>
                  <a:lnTo>
                    <a:pt x="1176" y="360"/>
                  </a:lnTo>
                  <a:lnTo>
                    <a:pt x="1200" y="360"/>
                  </a:lnTo>
                  <a:lnTo>
                    <a:pt x="1212" y="354"/>
                  </a:lnTo>
                  <a:lnTo>
                    <a:pt x="1218" y="354"/>
                  </a:lnTo>
                  <a:lnTo>
                    <a:pt x="1224" y="348"/>
                  </a:lnTo>
                  <a:lnTo>
                    <a:pt x="1224" y="324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75" name="Neufundland" descr="© INSCALE GmbH, 05.05.2010&#10;http://www.presentationload.com/">
              <a:extLst>
                <a:ext uri="{FF2B5EF4-FFF2-40B4-BE49-F238E27FC236}">
                  <a16:creationId xmlns:a16="http://schemas.microsoft.com/office/drawing/2014/main" id="{7F2E7244-08D8-448C-B1B3-2893AAE595FF}"/>
                </a:ext>
              </a:extLst>
            </p:cNvPr>
            <p:cNvSpPr>
              <a:spLocks/>
            </p:cNvSpPr>
            <p:nvPr/>
          </p:nvSpPr>
          <p:spPr bwMode="gray">
            <a:xfrm>
              <a:off x="2682074" y="2610909"/>
              <a:ext cx="169346" cy="152099"/>
            </a:xfrm>
            <a:custGeom>
              <a:avLst/>
              <a:gdLst>
                <a:gd name="T0" fmla="*/ 2147483647 w 426"/>
                <a:gd name="T1" fmla="*/ 2147483647 h 384"/>
                <a:gd name="T2" fmla="*/ 2147483647 w 426"/>
                <a:gd name="T3" fmla="*/ 2147483647 h 384"/>
                <a:gd name="T4" fmla="*/ 2147483647 w 426"/>
                <a:gd name="T5" fmla="*/ 0 h 384"/>
                <a:gd name="T6" fmla="*/ 2147483647 w 426"/>
                <a:gd name="T7" fmla="*/ 2147483647 h 384"/>
                <a:gd name="T8" fmla="*/ 2147483647 w 426"/>
                <a:gd name="T9" fmla="*/ 2147483647 h 384"/>
                <a:gd name="T10" fmla="*/ 2147483647 w 426"/>
                <a:gd name="T11" fmla="*/ 2147483647 h 384"/>
                <a:gd name="T12" fmla="*/ 2147483647 w 426"/>
                <a:gd name="T13" fmla="*/ 2147483647 h 384"/>
                <a:gd name="T14" fmla="*/ 2147483647 w 426"/>
                <a:gd name="T15" fmla="*/ 2147483647 h 384"/>
                <a:gd name="T16" fmla="*/ 2147483647 w 426"/>
                <a:gd name="T17" fmla="*/ 2147483647 h 384"/>
                <a:gd name="T18" fmla="*/ 2147483647 w 426"/>
                <a:gd name="T19" fmla="*/ 2147483647 h 384"/>
                <a:gd name="T20" fmla="*/ 2147483647 w 426"/>
                <a:gd name="T21" fmla="*/ 2147483647 h 384"/>
                <a:gd name="T22" fmla="*/ 2147483647 w 426"/>
                <a:gd name="T23" fmla="*/ 2147483647 h 384"/>
                <a:gd name="T24" fmla="*/ 2147483647 w 426"/>
                <a:gd name="T25" fmla="*/ 2147483647 h 384"/>
                <a:gd name="T26" fmla="*/ 2147483647 w 426"/>
                <a:gd name="T27" fmla="*/ 2147483647 h 384"/>
                <a:gd name="T28" fmla="*/ 2147483647 w 426"/>
                <a:gd name="T29" fmla="*/ 2147483647 h 384"/>
                <a:gd name="T30" fmla="*/ 2147483647 w 426"/>
                <a:gd name="T31" fmla="*/ 2147483647 h 384"/>
                <a:gd name="T32" fmla="*/ 2147483647 w 426"/>
                <a:gd name="T33" fmla="*/ 2147483647 h 384"/>
                <a:gd name="T34" fmla="*/ 2147483647 w 426"/>
                <a:gd name="T35" fmla="*/ 2147483647 h 384"/>
                <a:gd name="T36" fmla="*/ 2147483647 w 426"/>
                <a:gd name="T37" fmla="*/ 2147483647 h 384"/>
                <a:gd name="T38" fmla="*/ 2147483647 w 426"/>
                <a:gd name="T39" fmla="*/ 2147483647 h 384"/>
                <a:gd name="T40" fmla="*/ 2147483647 w 426"/>
                <a:gd name="T41" fmla="*/ 2147483647 h 384"/>
                <a:gd name="T42" fmla="*/ 2147483647 w 426"/>
                <a:gd name="T43" fmla="*/ 2147483647 h 384"/>
                <a:gd name="T44" fmla="*/ 2147483647 w 426"/>
                <a:gd name="T45" fmla="*/ 2147483647 h 384"/>
                <a:gd name="T46" fmla="*/ 2147483647 w 426"/>
                <a:gd name="T47" fmla="*/ 2147483647 h 384"/>
                <a:gd name="T48" fmla="*/ 2147483647 w 426"/>
                <a:gd name="T49" fmla="*/ 2147483647 h 384"/>
                <a:gd name="T50" fmla="*/ 2147483647 w 426"/>
                <a:gd name="T51" fmla="*/ 2147483647 h 384"/>
                <a:gd name="T52" fmla="*/ 2147483647 w 426"/>
                <a:gd name="T53" fmla="*/ 2147483647 h 384"/>
                <a:gd name="T54" fmla="*/ 2147483647 w 426"/>
                <a:gd name="T55" fmla="*/ 2147483647 h 384"/>
                <a:gd name="T56" fmla="*/ 2147483647 w 426"/>
                <a:gd name="T57" fmla="*/ 2147483647 h 384"/>
                <a:gd name="T58" fmla="*/ 2147483647 w 426"/>
                <a:gd name="T59" fmla="*/ 2147483647 h 384"/>
                <a:gd name="T60" fmla="*/ 2147483647 w 426"/>
                <a:gd name="T61" fmla="*/ 2147483647 h 384"/>
                <a:gd name="T62" fmla="*/ 2147483647 w 426"/>
                <a:gd name="T63" fmla="*/ 2147483647 h 384"/>
                <a:gd name="T64" fmla="*/ 2147483647 w 426"/>
                <a:gd name="T65" fmla="*/ 2147483647 h 384"/>
                <a:gd name="T66" fmla="*/ 2147483647 w 426"/>
                <a:gd name="T67" fmla="*/ 2147483647 h 384"/>
                <a:gd name="T68" fmla="*/ 2147483647 w 426"/>
                <a:gd name="T69" fmla="*/ 2147483647 h 384"/>
                <a:gd name="T70" fmla="*/ 2147483647 w 426"/>
                <a:gd name="T71" fmla="*/ 2147483647 h 384"/>
                <a:gd name="T72" fmla="*/ 2147483647 w 426"/>
                <a:gd name="T73" fmla="*/ 2147483647 h 384"/>
                <a:gd name="T74" fmla="*/ 2147483647 w 426"/>
                <a:gd name="T75" fmla="*/ 2147483647 h 384"/>
                <a:gd name="T76" fmla="*/ 2147483647 w 426"/>
                <a:gd name="T77" fmla="*/ 2147483647 h 384"/>
                <a:gd name="T78" fmla="*/ 2147483647 w 426"/>
                <a:gd name="T79" fmla="*/ 2147483647 h 384"/>
                <a:gd name="T80" fmla="*/ 2147483647 w 426"/>
                <a:gd name="T81" fmla="*/ 2147483647 h 384"/>
                <a:gd name="T82" fmla="*/ 2147483647 w 426"/>
                <a:gd name="T83" fmla="*/ 2147483647 h 38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26"/>
                <a:gd name="T127" fmla="*/ 0 h 384"/>
                <a:gd name="T128" fmla="*/ 426 w 426"/>
                <a:gd name="T129" fmla="*/ 384 h 38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26" h="384">
                  <a:moveTo>
                    <a:pt x="258" y="18"/>
                  </a:moveTo>
                  <a:lnTo>
                    <a:pt x="270" y="12"/>
                  </a:lnTo>
                  <a:lnTo>
                    <a:pt x="276" y="12"/>
                  </a:lnTo>
                  <a:lnTo>
                    <a:pt x="294" y="6"/>
                  </a:lnTo>
                  <a:lnTo>
                    <a:pt x="306" y="0"/>
                  </a:lnTo>
                  <a:lnTo>
                    <a:pt x="330" y="0"/>
                  </a:lnTo>
                  <a:lnTo>
                    <a:pt x="342" y="6"/>
                  </a:lnTo>
                  <a:lnTo>
                    <a:pt x="342" y="18"/>
                  </a:lnTo>
                  <a:lnTo>
                    <a:pt x="336" y="24"/>
                  </a:lnTo>
                  <a:lnTo>
                    <a:pt x="312" y="42"/>
                  </a:lnTo>
                  <a:lnTo>
                    <a:pt x="312" y="48"/>
                  </a:lnTo>
                  <a:lnTo>
                    <a:pt x="306" y="54"/>
                  </a:lnTo>
                  <a:lnTo>
                    <a:pt x="300" y="72"/>
                  </a:lnTo>
                  <a:lnTo>
                    <a:pt x="276" y="96"/>
                  </a:lnTo>
                  <a:lnTo>
                    <a:pt x="258" y="102"/>
                  </a:lnTo>
                  <a:lnTo>
                    <a:pt x="246" y="102"/>
                  </a:lnTo>
                  <a:lnTo>
                    <a:pt x="210" y="150"/>
                  </a:lnTo>
                  <a:lnTo>
                    <a:pt x="210" y="174"/>
                  </a:lnTo>
                  <a:lnTo>
                    <a:pt x="234" y="156"/>
                  </a:lnTo>
                  <a:lnTo>
                    <a:pt x="264" y="108"/>
                  </a:lnTo>
                  <a:lnTo>
                    <a:pt x="282" y="126"/>
                  </a:lnTo>
                  <a:lnTo>
                    <a:pt x="306" y="138"/>
                  </a:lnTo>
                  <a:lnTo>
                    <a:pt x="294" y="168"/>
                  </a:lnTo>
                  <a:lnTo>
                    <a:pt x="324" y="168"/>
                  </a:lnTo>
                  <a:lnTo>
                    <a:pt x="330" y="192"/>
                  </a:lnTo>
                  <a:lnTo>
                    <a:pt x="384" y="162"/>
                  </a:lnTo>
                  <a:lnTo>
                    <a:pt x="402" y="174"/>
                  </a:lnTo>
                  <a:lnTo>
                    <a:pt x="396" y="180"/>
                  </a:lnTo>
                  <a:lnTo>
                    <a:pt x="390" y="192"/>
                  </a:lnTo>
                  <a:lnTo>
                    <a:pt x="378" y="204"/>
                  </a:lnTo>
                  <a:lnTo>
                    <a:pt x="372" y="204"/>
                  </a:lnTo>
                  <a:lnTo>
                    <a:pt x="384" y="204"/>
                  </a:lnTo>
                  <a:lnTo>
                    <a:pt x="396" y="210"/>
                  </a:lnTo>
                  <a:lnTo>
                    <a:pt x="408" y="210"/>
                  </a:lnTo>
                  <a:lnTo>
                    <a:pt x="408" y="216"/>
                  </a:lnTo>
                  <a:lnTo>
                    <a:pt x="396" y="240"/>
                  </a:lnTo>
                  <a:lnTo>
                    <a:pt x="384" y="252"/>
                  </a:lnTo>
                  <a:lnTo>
                    <a:pt x="378" y="264"/>
                  </a:lnTo>
                  <a:lnTo>
                    <a:pt x="366" y="276"/>
                  </a:lnTo>
                  <a:lnTo>
                    <a:pt x="360" y="288"/>
                  </a:lnTo>
                  <a:lnTo>
                    <a:pt x="354" y="294"/>
                  </a:lnTo>
                  <a:lnTo>
                    <a:pt x="390" y="294"/>
                  </a:lnTo>
                  <a:lnTo>
                    <a:pt x="354" y="312"/>
                  </a:lnTo>
                  <a:lnTo>
                    <a:pt x="384" y="312"/>
                  </a:lnTo>
                  <a:lnTo>
                    <a:pt x="420" y="300"/>
                  </a:lnTo>
                  <a:lnTo>
                    <a:pt x="426" y="324"/>
                  </a:lnTo>
                  <a:lnTo>
                    <a:pt x="360" y="384"/>
                  </a:lnTo>
                  <a:lnTo>
                    <a:pt x="318" y="378"/>
                  </a:lnTo>
                  <a:lnTo>
                    <a:pt x="336" y="354"/>
                  </a:lnTo>
                  <a:lnTo>
                    <a:pt x="306" y="360"/>
                  </a:lnTo>
                  <a:lnTo>
                    <a:pt x="300" y="348"/>
                  </a:lnTo>
                  <a:lnTo>
                    <a:pt x="228" y="360"/>
                  </a:lnTo>
                  <a:lnTo>
                    <a:pt x="192" y="354"/>
                  </a:lnTo>
                  <a:lnTo>
                    <a:pt x="186" y="348"/>
                  </a:lnTo>
                  <a:lnTo>
                    <a:pt x="228" y="336"/>
                  </a:lnTo>
                  <a:lnTo>
                    <a:pt x="234" y="330"/>
                  </a:lnTo>
                  <a:lnTo>
                    <a:pt x="234" y="324"/>
                  </a:lnTo>
                  <a:lnTo>
                    <a:pt x="228" y="324"/>
                  </a:lnTo>
                  <a:lnTo>
                    <a:pt x="222" y="318"/>
                  </a:lnTo>
                  <a:lnTo>
                    <a:pt x="198" y="318"/>
                  </a:lnTo>
                  <a:lnTo>
                    <a:pt x="162" y="312"/>
                  </a:lnTo>
                  <a:lnTo>
                    <a:pt x="126" y="300"/>
                  </a:lnTo>
                  <a:lnTo>
                    <a:pt x="96" y="294"/>
                  </a:lnTo>
                  <a:lnTo>
                    <a:pt x="78" y="294"/>
                  </a:lnTo>
                  <a:lnTo>
                    <a:pt x="72" y="300"/>
                  </a:lnTo>
                  <a:lnTo>
                    <a:pt x="48" y="300"/>
                  </a:lnTo>
                  <a:lnTo>
                    <a:pt x="36" y="306"/>
                  </a:lnTo>
                  <a:lnTo>
                    <a:pt x="24" y="306"/>
                  </a:lnTo>
                  <a:lnTo>
                    <a:pt x="12" y="300"/>
                  </a:lnTo>
                  <a:lnTo>
                    <a:pt x="6" y="294"/>
                  </a:lnTo>
                  <a:lnTo>
                    <a:pt x="18" y="282"/>
                  </a:lnTo>
                  <a:lnTo>
                    <a:pt x="24" y="282"/>
                  </a:lnTo>
                  <a:lnTo>
                    <a:pt x="30" y="276"/>
                  </a:lnTo>
                  <a:lnTo>
                    <a:pt x="42" y="276"/>
                  </a:lnTo>
                  <a:lnTo>
                    <a:pt x="30" y="276"/>
                  </a:lnTo>
                  <a:lnTo>
                    <a:pt x="12" y="270"/>
                  </a:lnTo>
                  <a:lnTo>
                    <a:pt x="0" y="258"/>
                  </a:lnTo>
                  <a:lnTo>
                    <a:pt x="6" y="252"/>
                  </a:lnTo>
                  <a:lnTo>
                    <a:pt x="18" y="252"/>
                  </a:lnTo>
                  <a:lnTo>
                    <a:pt x="54" y="234"/>
                  </a:lnTo>
                  <a:lnTo>
                    <a:pt x="60" y="228"/>
                  </a:lnTo>
                  <a:lnTo>
                    <a:pt x="66" y="228"/>
                  </a:lnTo>
                  <a:lnTo>
                    <a:pt x="204" y="90"/>
                  </a:lnTo>
                  <a:lnTo>
                    <a:pt x="258" y="18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76" name="Nepal" descr="© INSCALE GmbH, 05.05.2010&#10;http://www.presentationload.com/">
              <a:extLst>
                <a:ext uri="{FF2B5EF4-FFF2-40B4-BE49-F238E27FC236}">
                  <a16:creationId xmlns:a16="http://schemas.microsoft.com/office/drawing/2014/main" id="{BB1B2BF1-7C54-4DAD-8EFF-8A826C68C701}"/>
                </a:ext>
              </a:extLst>
            </p:cNvPr>
            <p:cNvSpPr>
              <a:spLocks/>
            </p:cNvSpPr>
            <p:nvPr/>
          </p:nvSpPr>
          <p:spPr bwMode="gray">
            <a:xfrm>
              <a:off x="6323023" y="3275751"/>
              <a:ext cx="233635" cy="131714"/>
            </a:xfrm>
            <a:custGeom>
              <a:avLst/>
              <a:gdLst>
                <a:gd name="T0" fmla="*/ 2147483647 w 588"/>
                <a:gd name="T1" fmla="*/ 2147483647 h 330"/>
                <a:gd name="T2" fmla="*/ 2147483647 w 588"/>
                <a:gd name="T3" fmla="*/ 2147483647 h 330"/>
                <a:gd name="T4" fmla="*/ 2147483647 w 588"/>
                <a:gd name="T5" fmla="*/ 2147483647 h 330"/>
                <a:gd name="T6" fmla="*/ 2147483647 w 588"/>
                <a:gd name="T7" fmla="*/ 2147483647 h 330"/>
                <a:gd name="T8" fmla="*/ 2147483647 w 588"/>
                <a:gd name="T9" fmla="*/ 2147483647 h 330"/>
                <a:gd name="T10" fmla="*/ 2147483647 w 588"/>
                <a:gd name="T11" fmla="*/ 2147483647 h 330"/>
                <a:gd name="T12" fmla="*/ 2147483647 w 588"/>
                <a:gd name="T13" fmla="*/ 2147483647 h 330"/>
                <a:gd name="T14" fmla="*/ 2147483647 w 588"/>
                <a:gd name="T15" fmla="*/ 2147483647 h 330"/>
                <a:gd name="T16" fmla="*/ 2147483647 w 588"/>
                <a:gd name="T17" fmla="*/ 2147483647 h 330"/>
                <a:gd name="T18" fmla="*/ 2147483647 w 588"/>
                <a:gd name="T19" fmla="*/ 2147483647 h 330"/>
                <a:gd name="T20" fmla="*/ 2147483647 w 588"/>
                <a:gd name="T21" fmla="*/ 2147483647 h 330"/>
                <a:gd name="T22" fmla="*/ 2147483647 w 588"/>
                <a:gd name="T23" fmla="*/ 2147483647 h 330"/>
                <a:gd name="T24" fmla="*/ 2147483647 w 588"/>
                <a:gd name="T25" fmla="*/ 2147483647 h 330"/>
                <a:gd name="T26" fmla="*/ 2147483647 w 588"/>
                <a:gd name="T27" fmla="*/ 2147483647 h 330"/>
                <a:gd name="T28" fmla="*/ 2147483647 w 588"/>
                <a:gd name="T29" fmla="*/ 2147483647 h 330"/>
                <a:gd name="T30" fmla="*/ 2147483647 w 588"/>
                <a:gd name="T31" fmla="*/ 2147483647 h 330"/>
                <a:gd name="T32" fmla="*/ 2147483647 w 588"/>
                <a:gd name="T33" fmla="*/ 2147483647 h 330"/>
                <a:gd name="T34" fmla="*/ 2147483647 w 588"/>
                <a:gd name="T35" fmla="*/ 2147483647 h 330"/>
                <a:gd name="T36" fmla="*/ 2147483647 w 588"/>
                <a:gd name="T37" fmla="*/ 2147483647 h 330"/>
                <a:gd name="T38" fmla="*/ 2147483647 w 588"/>
                <a:gd name="T39" fmla="*/ 2147483647 h 330"/>
                <a:gd name="T40" fmla="*/ 2147483647 w 588"/>
                <a:gd name="T41" fmla="*/ 2147483647 h 330"/>
                <a:gd name="T42" fmla="*/ 2147483647 w 588"/>
                <a:gd name="T43" fmla="*/ 2147483647 h 330"/>
                <a:gd name="T44" fmla="*/ 2147483647 w 588"/>
                <a:gd name="T45" fmla="*/ 2147483647 h 330"/>
                <a:gd name="T46" fmla="*/ 2147483647 w 588"/>
                <a:gd name="T47" fmla="*/ 2147483647 h 330"/>
                <a:gd name="T48" fmla="*/ 2147483647 w 588"/>
                <a:gd name="T49" fmla="*/ 2147483647 h 330"/>
                <a:gd name="T50" fmla="*/ 2147483647 w 588"/>
                <a:gd name="T51" fmla="*/ 2147483647 h 330"/>
                <a:gd name="T52" fmla="*/ 2147483647 w 588"/>
                <a:gd name="T53" fmla="*/ 2147483647 h 330"/>
                <a:gd name="T54" fmla="*/ 2147483647 w 588"/>
                <a:gd name="T55" fmla="*/ 2147483647 h 330"/>
                <a:gd name="T56" fmla="*/ 2147483647 w 588"/>
                <a:gd name="T57" fmla="*/ 2147483647 h 330"/>
                <a:gd name="T58" fmla="*/ 2147483647 w 588"/>
                <a:gd name="T59" fmla="*/ 2147483647 h 330"/>
                <a:gd name="T60" fmla="*/ 2147483647 w 588"/>
                <a:gd name="T61" fmla="*/ 2147483647 h 330"/>
                <a:gd name="T62" fmla="*/ 2147483647 w 588"/>
                <a:gd name="T63" fmla="*/ 2147483647 h 330"/>
                <a:gd name="T64" fmla="*/ 2147483647 w 588"/>
                <a:gd name="T65" fmla="*/ 2147483647 h 330"/>
                <a:gd name="T66" fmla="*/ 2147483647 w 588"/>
                <a:gd name="T67" fmla="*/ 2147483647 h 330"/>
                <a:gd name="T68" fmla="*/ 2147483647 w 588"/>
                <a:gd name="T69" fmla="*/ 2147483647 h 330"/>
                <a:gd name="T70" fmla="*/ 2147483647 w 588"/>
                <a:gd name="T71" fmla="*/ 0 h 330"/>
                <a:gd name="T72" fmla="*/ 2147483647 w 588"/>
                <a:gd name="T73" fmla="*/ 2147483647 h 330"/>
                <a:gd name="T74" fmla="*/ 2147483647 w 588"/>
                <a:gd name="T75" fmla="*/ 2147483647 h 330"/>
                <a:gd name="T76" fmla="*/ 2147483647 w 588"/>
                <a:gd name="T77" fmla="*/ 2147483647 h 330"/>
                <a:gd name="T78" fmla="*/ 2147483647 w 588"/>
                <a:gd name="T79" fmla="*/ 2147483647 h 330"/>
                <a:gd name="T80" fmla="*/ 2147483647 w 588"/>
                <a:gd name="T81" fmla="*/ 2147483647 h 330"/>
                <a:gd name="T82" fmla="*/ 2147483647 w 588"/>
                <a:gd name="T83" fmla="*/ 2147483647 h 330"/>
                <a:gd name="T84" fmla="*/ 0 w 588"/>
                <a:gd name="T85" fmla="*/ 2147483647 h 330"/>
                <a:gd name="T86" fmla="*/ 2147483647 w 588"/>
                <a:gd name="T87" fmla="*/ 2147483647 h 330"/>
                <a:gd name="T88" fmla="*/ 2147483647 w 588"/>
                <a:gd name="T89" fmla="*/ 2147483647 h 330"/>
                <a:gd name="T90" fmla="*/ 2147483647 w 588"/>
                <a:gd name="T91" fmla="*/ 2147483647 h 330"/>
                <a:gd name="T92" fmla="*/ 2147483647 w 588"/>
                <a:gd name="T93" fmla="*/ 2147483647 h 330"/>
                <a:gd name="T94" fmla="*/ 2147483647 w 588"/>
                <a:gd name="T95" fmla="*/ 2147483647 h 330"/>
                <a:gd name="T96" fmla="*/ 2147483647 w 588"/>
                <a:gd name="T97" fmla="*/ 2147483647 h 330"/>
                <a:gd name="T98" fmla="*/ 2147483647 w 588"/>
                <a:gd name="T99" fmla="*/ 2147483647 h 330"/>
                <a:gd name="T100" fmla="*/ 2147483647 w 588"/>
                <a:gd name="T101" fmla="*/ 2147483647 h 330"/>
                <a:gd name="T102" fmla="*/ 2147483647 w 588"/>
                <a:gd name="T103" fmla="*/ 2147483647 h 330"/>
                <a:gd name="T104" fmla="*/ 2147483647 w 588"/>
                <a:gd name="T105" fmla="*/ 2147483647 h 330"/>
                <a:gd name="T106" fmla="*/ 2147483647 w 588"/>
                <a:gd name="T107" fmla="*/ 2147483647 h 330"/>
                <a:gd name="T108" fmla="*/ 2147483647 w 588"/>
                <a:gd name="T109" fmla="*/ 2147483647 h 330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588"/>
                <a:gd name="T166" fmla="*/ 0 h 330"/>
                <a:gd name="T167" fmla="*/ 588 w 588"/>
                <a:gd name="T168" fmla="*/ 330 h 330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588" h="330">
                  <a:moveTo>
                    <a:pt x="294" y="234"/>
                  </a:moveTo>
                  <a:lnTo>
                    <a:pt x="306" y="246"/>
                  </a:lnTo>
                  <a:lnTo>
                    <a:pt x="306" y="252"/>
                  </a:lnTo>
                  <a:lnTo>
                    <a:pt x="330" y="252"/>
                  </a:lnTo>
                  <a:lnTo>
                    <a:pt x="384" y="306"/>
                  </a:lnTo>
                  <a:lnTo>
                    <a:pt x="402" y="294"/>
                  </a:lnTo>
                  <a:lnTo>
                    <a:pt x="432" y="312"/>
                  </a:lnTo>
                  <a:lnTo>
                    <a:pt x="438" y="306"/>
                  </a:lnTo>
                  <a:lnTo>
                    <a:pt x="456" y="306"/>
                  </a:lnTo>
                  <a:lnTo>
                    <a:pt x="474" y="312"/>
                  </a:lnTo>
                  <a:lnTo>
                    <a:pt x="486" y="318"/>
                  </a:lnTo>
                  <a:lnTo>
                    <a:pt x="492" y="330"/>
                  </a:lnTo>
                  <a:lnTo>
                    <a:pt x="498" y="318"/>
                  </a:lnTo>
                  <a:lnTo>
                    <a:pt x="510" y="312"/>
                  </a:lnTo>
                  <a:lnTo>
                    <a:pt x="516" y="312"/>
                  </a:lnTo>
                  <a:lnTo>
                    <a:pt x="522" y="318"/>
                  </a:lnTo>
                  <a:lnTo>
                    <a:pt x="522" y="330"/>
                  </a:lnTo>
                  <a:lnTo>
                    <a:pt x="588" y="330"/>
                  </a:lnTo>
                  <a:lnTo>
                    <a:pt x="588" y="294"/>
                  </a:lnTo>
                  <a:lnTo>
                    <a:pt x="576" y="270"/>
                  </a:lnTo>
                  <a:lnTo>
                    <a:pt x="576" y="222"/>
                  </a:lnTo>
                  <a:lnTo>
                    <a:pt x="564" y="204"/>
                  </a:lnTo>
                  <a:lnTo>
                    <a:pt x="540" y="216"/>
                  </a:lnTo>
                  <a:lnTo>
                    <a:pt x="522" y="216"/>
                  </a:lnTo>
                  <a:lnTo>
                    <a:pt x="498" y="204"/>
                  </a:lnTo>
                  <a:lnTo>
                    <a:pt x="480" y="198"/>
                  </a:lnTo>
                  <a:lnTo>
                    <a:pt x="474" y="192"/>
                  </a:lnTo>
                  <a:lnTo>
                    <a:pt x="462" y="186"/>
                  </a:lnTo>
                  <a:lnTo>
                    <a:pt x="462" y="192"/>
                  </a:lnTo>
                  <a:lnTo>
                    <a:pt x="456" y="198"/>
                  </a:lnTo>
                  <a:lnTo>
                    <a:pt x="438" y="198"/>
                  </a:lnTo>
                  <a:lnTo>
                    <a:pt x="432" y="192"/>
                  </a:lnTo>
                  <a:lnTo>
                    <a:pt x="432" y="180"/>
                  </a:lnTo>
                  <a:lnTo>
                    <a:pt x="432" y="186"/>
                  </a:lnTo>
                  <a:lnTo>
                    <a:pt x="420" y="198"/>
                  </a:lnTo>
                  <a:lnTo>
                    <a:pt x="408" y="198"/>
                  </a:lnTo>
                  <a:lnTo>
                    <a:pt x="402" y="192"/>
                  </a:lnTo>
                  <a:lnTo>
                    <a:pt x="402" y="174"/>
                  </a:lnTo>
                  <a:lnTo>
                    <a:pt x="396" y="174"/>
                  </a:lnTo>
                  <a:lnTo>
                    <a:pt x="390" y="180"/>
                  </a:lnTo>
                  <a:lnTo>
                    <a:pt x="378" y="180"/>
                  </a:lnTo>
                  <a:lnTo>
                    <a:pt x="360" y="174"/>
                  </a:lnTo>
                  <a:lnTo>
                    <a:pt x="354" y="168"/>
                  </a:lnTo>
                  <a:lnTo>
                    <a:pt x="348" y="168"/>
                  </a:lnTo>
                  <a:lnTo>
                    <a:pt x="348" y="162"/>
                  </a:lnTo>
                  <a:lnTo>
                    <a:pt x="354" y="156"/>
                  </a:lnTo>
                  <a:lnTo>
                    <a:pt x="354" y="150"/>
                  </a:lnTo>
                  <a:lnTo>
                    <a:pt x="348" y="144"/>
                  </a:lnTo>
                  <a:lnTo>
                    <a:pt x="342" y="144"/>
                  </a:lnTo>
                  <a:lnTo>
                    <a:pt x="330" y="150"/>
                  </a:lnTo>
                  <a:lnTo>
                    <a:pt x="324" y="156"/>
                  </a:lnTo>
                  <a:lnTo>
                    <a:pt x="312" y="150"/>
                  </a:lnTo>
                  <a:lnTo>
                    <a:pt x="282" y="120"/>
                  </a:lnTo>
                  <a:lnTo>
                    <a:pt x="282" y="102"/>
                  </a:lnTo>
                  <a:lnTo>
                    <a:pt x="276" y="90"/>
                  </a:lnTo>
                  <a:lnTo>
                    <a:pt x="270" y="84"/>
                  </a:lnTo>
                  <a:lnTo>
                    <a:pt x="258" y="84"/>
                  </a:lnTo>
                  <a:lnTo>
                    <a:pt x="252" y="96"/>
                  </a:lnTo>
                  <a:lnTo>
                    <a:pt x="246" y="102"/>
                  </a:lnTo>
                  <a:lnTo>
                    <a:pt x="246" y="108"/>
                  </a:lnTo>
                  <a:lnTo>
                    <a:pt x="234" y="108"/>
                  </a:lnTo>
                  <a:lnTo>
                    <a:pt x="234" y="96"/>
                  </a:lnTo>
                  <a:lnTo>
                    <a:pt x="228" y="90"/>
                  </a:lnTo>
                  <a:lnTo>
                    <a:pt x="222" y="78"/>
                  </a:lnTo>
                  <a:lnTo>
                    <a:pt x="216" y="72"/>
                  </a:lnTo>
                  <a:lnTo>
                    <a:pt x="210" y="60"/>
                  </a:lnTo>
                  <a:lnTo>
                    <a:pt x="168" y="54"/>
                  </a:lnTo>
                  <a:lnTo>
                    <a:pt x="150" y="36"/>
                  </a:lnTo>
                  <a:lnTo>
                    <a:pt x="138" y="30"/>
                  </a:lnTo>
                  <a:lnTo>
                    <a:pt x="132" y="18"/>
                  </a:lnTo>
                  <a:lnTo>
                    <a:pt x="120" y="6"/>
                  </a:lnTo>
                  <a:lnTo>
                    <a:pt x="108" y="0"/>
                  </a:lnTo>
                  <a:lnTo>
                    <a:pt x="96" y="0"/>
                  </a:lnTo>
                  <a:lnTo>
                    <a:pt x="84" y="6"/>
                  </a:lnTo>
                  <a:lnTo>
                    <a:pt x="78" y="12"/>
                  </a:lnTo>
                  <a:lnTo>
                    <a:pt x="54" y="30"/>
                  </a:lnTo>
                  <a:lnTo>
                    <a:pt x="36" y="12"/>
                  </a:lnTo>
                  <a:lnTo>
                    <a:pt x="30" y="36"/>
                  </a:lnTo>
                  <a:lnTo>
                    <a:pt x="6" y="60"/>
                  </a:lnTo>
                  <a:lnTo>
                    <a:pt x="12" y="72"/>
                  </a:lnTo>
                  <a:lnTo>
                    <a:pt x="6" y="78"/>
                  </a:lnTo>
                  <a:lnTo>
                    <a:pt x="6" y="84"/>
                  </a:lnTo>
                  <a:lnTo>
                    <a:pt x="18" y="96"/>
                  </a:lnTo>
                  <a:lnTo>
                    <a:pt x="12" y="96"/>
                  </a:lnTo>
                  <a:lnTo>
                    <a:pt x="0" y="108"/>
                  </a:lnTo>
                  <a:lnTo>
                    <a:pt x="0" y="120"/>
                  </a:lnTo>
                  <a:lnTo>
                    <a:pt x="30" y="150"/>
                  </a:lnTo>
                  <a:lnTo>
                    <a:pt x="42" y="144"/>
                  </a:lnTo>
                  <a:lnTo>
                    <a:pt x="60" y="168"/>
                  </a:lnTo>
                  <a:lnTo>
                    <a:pt x="84" y="168"/>
                  </a:lnTo>
                  <a:lnTo>
                    <a:pt x="96" y="186"/>
                  </a:lnTo>
                  <a:lnTo>
                    <a:pt x="138" y="204"/>
                  </a:lnTo>
                  <a:lnTo>
                    <a:pt x="150" y="204"/>
                  </a:lnTo>
                  <a:lnTo>
                    <a:pt x="156" y="210"/>
                  </a:lnTo>
                  <a:lnTo>
                    <a:pt x="162" y="222"/>
                  </a:lnTo>
                  <a:lnTo>
                    <a:pt x="168" y="228"/>
                  </a:lnTo>
                  <a:lnTo>
                    <a:pt x="186" y="228"/>
                  </a:lnTo>
                  <a:lnTo>
                    <a:pt x="192" y="222"/>
                  </a:lnTo>
                  <a:lnTo>
                    <a:pt x="204" y="222"/>
                  </a:lnTo>
                  <a:lnTo>
                    <a:pt x="204" y="234"/>
                  </a:lnTo>
                  <a:lnTo>
                    <a:pt x="210" y="240"/>
                  </a:lnTo>
                  <a:lnTo>
                    <a:pt x="234" y="240"/>
                  </a:lnTo>
                  <a:lnTo>
                    <a:pt x="240" y="246"/>
                  </a:lnTo>
                  <a:lnTo>
                    <a:pt x="246" y="258"/>
                  </a:lnTo>
                  <a:lnTo>
                    <a:pt x="258" y="246"/>
                  </a:lnTo>
                  <a:lnTo>
                    <a:pt x="276" y="246"/>
                  </a:lnTo>
                  <a:lnTo>
                    <a:pt x="282" y="252"/>
                  </a:lnTo>
                  <a:lnTo>
                    <a:pt x="282" y="258"/>
                  </a:lnTo>
                  <a:lnTo>
                    <a:pt x="282" y="240"/>
                  </a:lnTo>
                  <a:lnTo>
                    <a:pt x="288" y="234"/>
                  </a:lnTo>
                  <a:lnTo>
                    <a:pt x="294" y="234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77" name="Namibien" descr="© INSCALE GmbH, 05.05.2010&#10;http://www.presentationload.com/">
              <a:extLst>
                <a:ext uri="{FF2B5EF4-FFF2-40B4-BE49-F238E27FC236}">
                  <a16:creationId xmlns:a16="http://schemas.microsoft.com/office/drawing/2014/main" id="{CAF385C9-5FCB-4B8D-A26B-C01FC5F5CECF}"/>
                </a:ext>
              </a:extLst>
            </p:cNvPr>
            <p:cNvSpPr>
              <a:spLocks/>
            </p:cNvSpPr>
            <p:nvPr/>
          </p:nvSpPr>
          <p:spPr bwMode="gray">
            <a:xfrm>
              <a:off x="4457075" y="4795166"/>
              <a:ext cx="379462" cy="387302"/>
            </a:xfrm>
            <a:custGeom>
              <a:avLst/>
              <a:gdLst>
                <a:gd name="T0" fmla="*/ 2147483647 w 954"/>
                <a:gd name="T1" fmla="*/ 2147483647 h 972"/>
                <a:gd name="T2" fmla="*/ 2147483647 w 954"/>
                <a:gd name="T3" fmla="*/ 2147483647 h 972"/>
                <a:gd name="T4" fmla="*/ 2147483647 w 954"/>
                <a:gd name="T5" fmla="*/ 2147483647 h 972"/>
                <a:gd name="T6" fmla="*/ 2147483647 w 954"/>
                <a:gd name="T7" fmla="*/ 2147483647 h 972"/>
                <a:gd name="T8" fmla="*/ 2147483647 w 954"/>
                <a:gd name="T9" fmla="*/ 2147483647 h 972"/>
                <a:gd name="T10" fmla="*/ 2147483647 w 954"/>
                <a:gd name="T11" fmla="*/ 2147483647 h 972"/>
                <a:gd name="T12" fmla="*/ 2147483647 w 954"/>
                <a:gd name="T13" fmla="*/ 2147483647 h 972"/>
                <a:gd name="T14" fmla="*/ 2147483647 w 954"/>
                <a:gd name="T15" fmla="*/ 2147483647 h 972"/>
                <a:gd name="T16" fmla="*/ 2147483647 w 954"/>
                <a:gd name="T17" fmla="*/ 2147483647 h 972"/>
                <a:gd name="T18" fmla="*/ 2147483647 w 954"/>
                <a:gd name="T19" fmla="*/ 2147483647 h 972"/>
                <a:gd name="T20" fmla="*/ 2147483647 w 954"/>
                <a:gd name="T21" fmla="*/ 2147483647 h 972"/>
                <a:gd name="T22" fmla="*/ 2147483647 w 954"/>
                <a:gd name="T23" fmla="*/ 2147483647 h 972"/>
                <a:gd name="T24" fmla="*/ 2147483647 w 954"/>
                <a:gd name="T25" fmla="*/ 2147483647 h 972"/>
                <a:gd name="T26" fmla="*/ 2147483647 w 954"/>
                <a:gd name="T27" fmla="*/ 2147483647 h 972"/>
                <a:gd name="T28" fmla="*/ 2147483647 w 954"/>
                <a:gd name="T29" fmla="*/ 2147483647 h 972"/>
                <a:gd name="T30" fmla="*/ 2147483647 w 954"/>
                <a:gd name="T31" fmla="*/ 2147483647 h 972"/>
                <a:gd name="T32" fmla="*/ 2147483647 w 954"/>
                <a:gd name="T33" fmla="*/ 2147483647 h 972"/>
                <a:gd name="T34" fmla="*/ 2147483647 w 954"/>
                <a:gd name="T35" fmla="*/ 2147483647 h 972"/>
                <a:gd name="T36" fmla="*/ 2147483647 w 954"/>
                <a:gd name="T37" fmla="*/ 2147483647 h 972"/>
                <a:gd name="T38" fmla="*/ 2147483647 w 954"/>
                <a:gd name="T39" fmla="*/ 2147483647 h 972"/>
                <a:gd name="T40" fmla="*/ 2147483647 w 954"/>
                <a:gd name="T41" fmla="*/ 2147483647 h 972"/>
                <a:gd name="T42" fmla="*/ 2147483647 w 954"/>
                <a:gd name="T43" fmla="*/ 2147483647 h 972"/>
                <a:gd name="T44" fmla="*/ 2147483647 w 954"/>
                <a:gd name="T45" fmla="*/ 2147483647 h 972"/>
                <a:gd name="T46" fmla="*/ 2147483647 w 954"/>
                <a:gd name="T47" fmla="*/ 2147483647 h 972"/>
                <a:gd name="T48" fmla="*/ 2147483647 w 954"/>
                <a:gd name="T49" fmla="*/ 2147483647 h 972"/>
                <a:gd name="T50" fmla="*/ 2147483647 w 954"/>
                <a:gd name="T51" fmla="*/ 2147483647 h 972"/>
                <a:gd name="T52" fmla="*/ 2147483647 w 954"/>
                <a:gd name="T53" fmla="*/ 2147483647 h 972"/>
                <a:gd name="T54" fmla="*/ 2147483647 w 954"/>
                <a:gd name="T55" fmla="*/ 2147483647 h 972"/>
                <a:gd name="T56" fmla="*/ 2147483647 w 954"/>
                <a:gd name="T57" fmla="*/ 2147483647 h 972"/>
                <a:gd name="T58" fmla="*/ 2147483647 w 954"/>
                <a:gd name="T59" fmla="*/ 2147483647 h 972"/>
                <a:gd name="T60" fmla="*/ 2147483647 w 954"/>
                <a:gd name="T61" fmla="*/ 2147483647 h 972"/>
                <a:gd name="T62" fmla="*/ 2147483647 w 954"/>
                <a:gd name="T63" fmla="*/ 2147483647 h 972"/>
                <a:gd name="T64" fmla="*/ 2147483647 w 954"/>
                <a:gd name="T65" fmla="*/ 2147483647 h 972"/>
                <a:gd name="T66" fmla="*/ 2147483647 w 954"/>
                <a:gd name="T67" fmla="*/ 0 h 972"/>
                <a:gd name="T68" fmla="*/ 2147483647 w 954"/>
                <a:gd name="T69" fmla="*/ 2147483647 h 972"/>
                <a:gd name="T70" fmla="*/ 2147483647 w 954"/>
                <a:gd name="T71" fmla="*/ 2147483647 h 972"/>
                <a:gd name="T72" fmla="*/ 0 w 954"/>
                <a:gd name="T73" fmla="*/ 2147483647 h 972"/>
                <a:gd name="T74" fmla="*/ 2147483647 w 954"/>
                <a:gd name="T75" fmla="*/ 2147483647 h 972"/>
                <a:gd name="T76" fmla="*/ 2147483647 w 954"/>
                <a:gd name="T77" fmla="*/ 2147483647 h 972"/>
                <a:gd name="T78" fmla="*/ 2147483647 w 954"/>
                <a:gd name="T79" fmla="*/ 2147483647 h 972"/>
                <a:gd name="T80" fmla="*/ 2147483647 w 954"/>
                <a:gd name="T81" fmla="*/ 2147483647 h 972"/>
                <a:gd name="T82" fmla="*/ 2147483647 w 954"/>
                <a:gd name="T83" fmla="*/ 2147483647 h 972"/>
                <a:gd name="T84" fmla="*/ 2147483647 w 954"/>
                <a:gd name="T85" fmla="*/ 2147483647 h 972"/>
                <a:gd name="T86" fmla="*/ 2147483647 w 954"/>
                <a:gd name="T87" fmla="*/ 2147483647 h 972"/>
                <a:gd name="T88" fmla="*/ 2147483647 w 954"/>
                <a:gd name="T89" fmla="*/ 2147483647 h 972"/>
                <a:gd name="T90" fmla="*/ 2147483647 w 954"/>
                <a:gd name="T91" fmla="*/ 2147483647 h 972"/>
                <a:gd name="T92" fmla="*/ 2147483647 w 954"/>
                <a:gd name="T93" fmla="*/ 2147483647 h 972"/>
                <a:gd name="T94" fmla="*/ 2147483647 w 954"/>
                <a:gd name="T95" fmla="*/ 2147483647 h 972"/>
                <a:gd name="T96" fmla="*/ 2147483647 w 954"/>
                <a:gd name="T97" fmla="*/ 2147483647 h 972"/>
                <a:gd name="T98" fmla="*/ 2147483647 w 954"/>
                <a:gd name="T99" fmla="*/ 2147483647 h 972"/>
                <a:gd name="T100" fmla="*/ 2147483647 w 954"/>
                <a:gd name="T101" fmla="*/ 2147483647 h 972"/>
                <a:gd name="T102" fmla="*/ 2147483647 w 954"/>
                <a:gd name="T103" fmla="*/ 2147483647 h 972"/>
                <a:gd name="T104" fmla="*/ 2147483647 w 954"/>
                <a:gd name="T105" fmla="*/ 2147483647 h 972"/>
                <a:gd name="T106" fmla="*/ 2147483647 w 954"/>
                <a:gd name="T107" fmla="*/ 2147483647 h 972"/>
                <a:gd name="T108" fmla="*/ 2147483647 w 954"/>
                <a:gd name="T109" fmla="*/ 2147483647 h 972"/>
                <a:gd name="T110" fmla="*/ 2147483647 w 954"/>
                <a:gd name="T111" fmla="*/ 2147483647 h 972"/>
                <a:gd name="T112" fmla="*/ 2147483647 w 954"/>
                <a:gd name="T113" fmla="*/ 2147483647 h 972"/>
                <a:gd name="T114" fmla="*/ 2147483647 w 954"/>
                <a:gd name="T115" fmla="*/ 2147483647 h 972"/>
                <a:gd name="T116" fmla="*/ 2147483647 w 954"/>
                <a:gd name="T117" fmla="*/ 2147483647 h 972"/>
                <a:gd name="T118" fmla="*/ 2147483647 w 954"/>
                <a:gd name="T119" fmla="*/ 2147483647 h 97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954"/>
                <a:gd name="T181" fmla="*/ 0 h 972"/>
                <a:gd name="T182" fmla="*/ 954 w 954"/>
                <a:gd name="T183" fmla="*/ 972 h 972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954" h="972">
                  <a:moveTo>
                    <a:pt x="366" y="894"/>
                  </a:moveTo>
                  <a:lnTo>
                    <a:pt x="372" y="894"/>
                  </a:lnTo>
                  <a:lnTo>
                    <a:pt x="390" y="912"/>
                  </a:lnTo>
                  <a:lnTo>
                    <a:pt x="390" y="936"/>
                  </a:lnTo>
                  <a:lnTo>
                    <a:pt x="396" y="948"/>
                  </a:lnTo>
                  <a:lnTo>
                    <a:pt x="402" y="954"/>
                  </a:lnTo>
                  <a:lnTo>
                    <a:pt x="426" y="954"/>
                  </a:lnTo>
                  <a:lnTo>
                    <a:pt x="432" y="960"/>
                  </a:lnTo>
                  <a:lnTo>
                    <a:pt x="432" y="966"/>
                  </a:lnTo>
                  <a:lnTo>
                    <a:pt x="438" y="972"/>
                  </a:lnTo>
                  <a:lnTo>
                    <a:pt x="462" y="972"/>
                  </a:lnTo>
                  <a:lnTo>
                    <a:pt x="474" y="960"/>
                  </a:lnTo>
                  <a:lnTo>
                    <a:pt x="486" y="960"/>
                  </a:lnTo>
                  <a:lnTo>
                    <a:pt x="498" y="972"/>
                  </a:lnTo>
                  <a:lnTo>
                    <a:pt x="522" y="972"/>
                  </a:lnTo>
                  <a:lnTo>
                    <a:pt x="522" y="948"/>
                  </a:lnTo>
                  <a:lnTo>
                    <a:pt x="534" y="948"/>
                  </a:lnTo>
                  <a:lnTo>
                    <a:pt x="534" y="942"/>
                  </a:lnTo>
                  <a:lnTo>
                    <a:pt x="540" y="936"/>
                  </a:lnTo>
                  <a:lnTo>
                    <a:pt x="552" y="930"/>
                  </a:lnTo>
                  <a:lnTo>
                    <a:pt x="570" y="930"/>
                  </a:lnTo>
                  <a:lnTo>
                    <a:pt x="582" y="414"/>
                  </a:lnTo>
                  <a:lnTo>
                    <a:pt x="654" y="414"/>
                  </a:lnTo>
                  <a:lnTo>
                    <a:pt x="648" y="288"/>
                  </a:lnTo>
                  <a:lnTo>
                    <a:pt x="654" y="282"/>
                  </a:lnTo>
                  <a:lnTo>
                    <a:pt x="654" y="108"/>
                  </a:lnTo>
                  <a:lnTo>
                    <a:pt x="690" y="108"/>
                  </a:lnTo>
                  <a:lnTo>
                    <a:pt x="708" y="102"/>
                  </a:lnTo>
                  <a:lnTo>
                    <a:pt x="744" y="102"/>
                  </a:lnTo>
                  <a:lnTo>
                    <a:pt x="792" y="90"/>
                  </a:lnTo>
                  <a:lnTo>
                    <a:pt x="804" y="84"/>
                  </a:lnTo>
                  <a:lnTo>
                    <a:pt x="822" y="84"/>
                  </a:lnTo>
                  <a:lnTo>
                    <a:pt x="828" y="90"/>
                  </a:lnTo>
                  <a:lnTo>
                    <a:pt x="828" y="108"/>
                  </a:lnTo>
                  <a:lnTo>
                    <a:pt x="834" y="108"/>
                  </a:lnTo>
                  <a:lnTo>
                    <a:pt x="834" y="126"/>
                  </a:lnTo>
                  <a:lnTo>
                    <a:pt x="840" y="126"/>
                  </a:lnTo>
                  <a:lnTo>
                    <a:pt x="882" y="84"/>
                  </a:lnTo>
                  <a:lnTo>
                    <a:pt x="906" y="84"/>
                  </a:lnTo>
                  <a:lnTo>
                    <a:pt x="918" y="72"/>
                  </a:lnTo>
                  <a:lnTo>
                    <a:pt x="954" y="66"/>
                  </a:lnTo>
                  <a:lnTo>
                    <a:pt x="936" y="48"/>
                  </a:lnTo>
                  <a:lnTo>
                    <a:pt x="906" y="54"/>
                  </a:lnTo>
                  <a:lnTo>
                    <a:pt x="906" y="48"/>
                  </a:lnTo>
                  <a:lnTo>
                    <a:pt x="900" y="42"/>
                  </a:lnTo>
                  <a:lnTo>
                    <a:pt x="882" y="42"/>
                  </a:lnTo>
                  <a:lnTo>
                    <a:pt x="876" y="48"/>
                  </a:lnTo>
                  <a:lnTo>
                    <a:pt x="870" y="48"/>
                  </a:lnTo>
                  <a:lnTo>
                    <a:pt x="846" y="60"/>
                  </a:lnTo>
                  <a:lnTo>
                    <a:pt x="828" y="54"/>
                  </a:lnTo>
                  <a:lnTo>
                    <a:pt x="816" y="60"/>
                  </a:lnTo>
                  <a:lnTo>
                    <a:pt x="780" y="72"/>
                  </a:lnTo>
                  <a:lnTo>
                    <a:pt x="732" y="78"/>
                  </a:lnTo>
                  <a:lnTo>
                    <a:pt x="696" y="84"/>
                  </a:lnTo>
                  <a:lnTo>
                    <a:pt x="624" y="84"/>
                  </a:lnTo>
                  <a:lnTo>
                    <a:pt x="618" y="72"/>
                  </a:lnTo>
                  <a:lnTo>
                    <a:pt x="546" y="78"/>
                  </a:lnTo>
                  <a:lnTo>
                    <a:pt x="540" y="66"/>
                  </a:lnTo>
                  <a:lnTo>
                    <a:pt x="504" y="66"/>
                  </a:lnTo>
                  <a:lnTo>
                    <a:pt x="480" y="42"/>
                  </a:lnTo>
                  <a:lnTo>
                    <a:pt x="480" y="36"/>
                  </a:lnTo>
                  <a:lnTo>
                    <a:pt x="174" y="36"/>
                  </a:lnTo>
                  <a:lnTo>
                    <a:pt x="168" y="30"/>
                  </a:lnTo>
                  <a:lnTo>
                    <a:pt x="156" y="30"/>
                  </a:lnTo>
                  <a:lnTo>
                    <a:pt x="132" y="18"/>
                  </a:lnTo>
                  <a:lnTo>
                    <a:pt x="126" y="6"/>
                  </a:lnTo>
                  <a:lnTo>
                    <a:pt x="120" y="0"/>
                  </a:lnTo>
                  <a:lnTo>
                    <a:pt x="90" y="0"/>
                  </a:lnTo>
                  <a:lnTo>
                    <a:pt x="90" y="6"/>
                  </a:lnTo>
                  <a:lnTo>
                    <a:pt x="72" y="24"/>
                  </a:lnTo>
                  <a:lnTo>
                    <a:pt x="42" y="24"/>
                  </a:lnTo>
                  <a:lnTo>
                    <a:pt x="36" y="18"/>
                  </a:lnTo>
                  <a:lnTo>
                    <a:pt x="18" y="24"/>
                  </a:lnTo>
                  <a:lnTo>
                    <a:pt x="0" y="24"/>
                  </a:lnTo>
                  <a:lnTo>
                    <a:pt x="6" y="96"/>
                  </a:lnTo>
                  <a:lnTo>
                    <a:pt x="12" y="108"/>
                  </a:lnTo>
                  <a:lnTo>
                    <a:pt x="30" y="126"/>
                  </a:lnTo>
                  <a:lnTo>
                    <a:pt x="36" y="138"/>
                  </a:lnTo>
                  <a:lnTo>
                    <a:pt x="54" y="162"/>
                  </a:lnTo>
                  <a:lnTo>
                    <a:pt x="72" y="192"/>
                  </a:lnTo>
                  <a:lnTo>
                    <a:pt x="96" y="228"/>
                  </a:lnTo>
                  <a:lnTo>
                    <a:pt x="102" y="258"/>
                  </a:lnTo>
                  <a:lnTo>
                    <a:pt x="102" y="276"/>
                  </a:lnTo>
                  <a:lnTo>
                    <a:pt x="114" y="294"/>
                  </a:lnTo>
                  <a:lnTo>
                    <a:pt x="120" y="312"/>
                  </a:lnTo>
                  <a:lnTo>
                    <a:pt x="138" y="348"/>
                  </a:lnTo>
                  <a:lnTo>
                    <a:pt x="156" y="366"/>
                  </a:lnTo>
                  <a:lnTo>
                    <a:pt x="156" y="390"/>
                  </a:lnTo>
                  <a:lnTo>
                    <a:pt x="162" y="396"/>
                  </a:lnTo>
                  <a:lnTo>
                    <a:pt x="174" y="402"/>
                  </a:lnTo>
                  <a:lnTo>
                    <a:pt x="180" y="414"/>
                  </a:lnTo>
                  <a:lnTo>
                    <a:pt x="192" y="420"/>
                  </a:lnTo>
                  <a:lnTo>
                    <a:pt x="198" y="432"/>
                  </a:lnTo>
                  <a:lnTo>
                    <a:pt x="198" y="582"/>
                  </a:lnTo>
                  <a:lnTo>
                    <a:pt x="222" y="630"/>
                  </a:lnTo>
                  <a:lnTo>
                    <a:pt x="222" y="678"/>
                  </a:lnTo>
                  <a:lnTo>
                    <a:pt x="216" y="678"/>
                  </a:lnTo>
                  <a:lnTo>
                    <a:pt x="228" y="726"/>
                  </a:lnTo>
                  <a:lnTo>
                    <a:pt x="228" y="762"/>
                  </a:lnTo>
                  <a:lnTo>
                    <a:pt x="240" y="762"/>
                  </a:lnTo>
                  <a:lnTo>
                    <a:pt x="240" y="804"/>
                  </a:lnTo>
                  <a:lnTo>
                    <a:pt x="252" y="810"/>
                  </a:lnTo>
                  <a:lnTo>
                    <a:pt x="258" y="816"/>
                  </a:lnTo>
                  <a:lnTo>
                    <a:pt x="258" y="846"/>
                  </a:lnTo>
                  <a:lnTo>
                    <a:pt x="264" y="858"/>
                  </a:lnTo>
                  <a:lnTo>
                    <a:pt x="270" y="864"/>
                  </a:lnTo>
                  <a:lnTo>
                    <a:pt x="276" y="876"/>
                  </a:lnTo>
                  <a:lnTo>
                    <a:pt x="282" y="894"/>
                  </a:lnTo>
                  <a:lnTo>
                    <a:pt x="282" y="900"/>
                  </a:lnTo>
                  <a:lnTo>
                    <a:pt x="288" y="912"/>
                  </a:lnTo>
                  <a:lnTo>
                    <a:pt x="294" y="918"/>
                  </a:lnTo>
                  <a:lnTo>
                    <a:pt x="318" y="930"/>
                  </a:lnTo>
                  <a:lnTo>
                    <a:pt x="324" y="936"/>
                  </a:lnTo>
                  <a:lnTo>
                    <a:pt x="330" y="936"/>
                  </a:lnTo>
                  <a:lnTo>
                    <a:pt x="330" y="942"/>
                  </a:lnTo>
                  <a:lnTo>
                    <a:pt x="348" y="930"/>
                  </a:lnTo>
                  <a:lnTo>
                    <a:pt x="348" y="924"/>
                  </a:lnTo>
                  <a:lnTo>
                    <a:pt x="354" y="918"/>
                  </a:lnTo>
                  <a:lnTo>
                    <a:pt x="360" y="906"/>
                  </a:lnTo>
                  <a:lnTo>
                    <a:pt x="360" y="900"/>
                  </a:lnTo>
                  <a:lnTo>
                    <a:pt x="366" y="894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78" name="Myanmar" descr="© INSCALE GmbH, 05.05.2010&#10;http://www.presentationload.com/">
              <a:extLst>
                <a:ext uri="{FF2B5EF4-FFF2-40B4-BE49-F238E27FC236}">
                  <a16:creationId xmlns:a16="http://schemas.microsoft.com/office/drawing/2014/main" id="{6480E5E0-C8AF-4D8F-ACCA-7B2AFE09B573}"/>
                </a:ext>
              </a:extLst>
            </p:cNvPr>
            <p:cNvSpPr>
              <a:spLocks/>
            </p:cNvSpPr>
            <p:nvPr/>
          </p:nvSpPr>
          <p:spPr bwMode="gray">
            <a:xfrm>
              <a:off x="6689940" y="3338472"/>
              <a:ext cx="252451" cy="595849"/>
            </a:xfrm>
            <a:custGeom>
              <a:avLst/>
              <a:gdLst>
                <a:gd name="T0" fmla="*/ 2147483647 w 636"/>
                <a:gd name="T1" fmla="*/ 2147483647 h 1500"/>
                <a:gd name="T2" fmla="*/ 2147483647 w 636"/>
                <a:gd name="T3" fmla="*/ 2147483647 h 1500"/>
                <a:gd name="T4" fmla="*/ 2147483647 w 636"/>
                <a:gd name="T5" fmla="*/ 2147483647 h 1500"/>
                <a:gd name="T6" fmla="*/ 2147483647 w 636"/>
                <a:gd name="T7" fmla="*/ 2147483647 h 1500"/>
                <a:gd name="T8" fmla="*/ 2147483647 w 636"/>
                <a:gd name="T9" fmla="*/ 2147483647 h 1500"/>
                <a:gd name="T10" fmla="*/ 2147483647 w 636"/>
                <a:gd name="T11" fmla="*/ 2147483647 h 1500"/>
                <a:gd name="T12" fmla="*/ 2147483647 w 636"/>
                <a:gd name="T13" fmla="*/ 2147483647 h 1500"/>
                <a:gd name="T14" fmla="*/ 2147483647 w 636"/>
                <a:gd name="T15" fmla="*/ 2147483647 h 1500"/>
                <a:gd name="T16" fmla="*/ 2147483647 w 636"/>
                <a:gd name="T17" fmla="*/ 2147483647 h 1500"/>
                <a:gd name="T18" fmla="*/ 2147483647 w 636"/>
                <a:gd name="T19" fmla="*/ 2147483647 h 1500"/>
                <a:gd name="T20" fmla="*/ 2147483647 w 636"/>
                <a:gd name="T21" fmla="*/ 2147483647 h 1500"/>
                <a:gd name="T22" fmla="*/ 2147483647 w 636"/>
                <a:gd name="T23" fmla="*/ 2147483647 h 1500"/>
                <a:gd name="T24" fmla="*/ 2147483647 w 636"/>
                <a:gd name="T25" fmla="*/ 2147483647 h 1500"/>
                <a:gd name="T26" fmla="*/ 2147483647 w 636"/>
                <a:gd name="T27" fmla="*/ 2147483647 h 1500"/>
                <a:gd name="T28" fmla="*/ 2147483647 w 636"/>
                <a:gd name="T29" fmla="*/ 2147483647 h 1500"/>
                <a:gd name="T30" fmla="*/ 2147483647 w 636"/>
                <a:gd name="T31" fmla="*/ 2147483647 h 1500"/>
                <a:gd name="T32" fmla="*/ 2147483647 w 636"/>
                <a:gd name="T33" fmla="*/ 2147483647 h 1500"/>
                <a:gd name="T34" fmla="*/ 2147483647 w 636"/>
                <a:gd name="T35" fmla="*/ 2147483647 h 1500"/>
                <a:gd name="T36" fmla="*/ 2147483647 w 636"/>
                <a:gd name="T37" fmla="*/ 2147483647 h 1500"/>
                <a:gd name="T38" fmla="*/ 2147483647 w 636"/>
                <a:gd name="T39" fmla="*/ 2147483647 h 1500"/>
                <a:gd name="T40" fmla="*/ 2147483647 w 636"/>
                <a:gd name="T41" fmla="*/ 2147483647 h 1500"/>
                <a:gd name="T42" fmla="*/ 2147483647 w 636"/>
                <a:gd name="T43" fmla="*/ 2147483647 h 1500"/>
                <a:gd name="T44" fmla="*/ 2147483647 w 636"/>
                <a:gd name="T45" fmla="*/ 2147483647 h 1500"/>
                <a:gd name="T46" fmla="*/ 2147483647 w 636"/>
                <a:gd name="T47" fmla="*/ 2147483647 h 1500"/>
                <a:gd name="T48" fmla="*/ 2147483647 w 636"/>
                <a:gd name="T49" fmla="*/ 2147483647 h 1500"/>
                <a:gd name="T50" fmla="*/ 2147483647 w 636"/>
                <a:gd name="T51" fmla="*/ 2147483647 h 1500"/>
                <a:gd name="T52" fmla="*/ 2147483647 w 636"/>
                <a:gd name="T53" fmla="*/ 2147483647 h 1500"/>
                <a:gd name="T54" fmla="*/ 2147483647 w 636"/>
                <a:gd name="T55" fmla="*/ 2147483647 h 1500"/>
                <a:gd name="T56" fmla="*/ 2147483647 w 636"/>
                <a:gd name="T57" fmla="*/ 2147483647 h 1500"/>
                <a:gd name="T58" fmla="*/ 2147483647 w 636"/>
                <a:gd name="T59" fmla="*/ 2147483647 h 1500"/>
                <a:gd name="T60" fmla="*/ 2147483647 w 636"/>
                <a:gd name="T61" fmla="*/ 2147483647 h 1500"/>
                <a:gd name="T62" fmla="*/ 2147483647 w 636"/>
                <a:gd name="T63" fmla="*/ 2147483647 h 1500"/>
                <a:gd name="T64" fmla="*/ 2147483647 w 636"/>
                <a:gd name="T65" fmla="*/ 2147483647 h 1500"/>
                <a:gd name="T66" fmla="*/ 2147483647 w 636"/>
                <a:gd name="T67" fmla="*/ 2147483647 h 1500"/>
                <a:gd name="T68" fmla="*/ 2147483647 w 636"/>
                <a:gd name="T69" fmla="*/ 2147483647 h 1500"/>
                <a:gd name="T70" fmla="*/ 2147483647 w 636"/>
                <a:gd name="T71" fmla="*/ 2147483647 h 1500"/>
                <a:gd name="T72" fmla="*/ 2147483647 w 636"/>
                <a:gd name="T73" fmla="*/ 2147483647 h 1500"/>
                <a:gd name="T74" fmla="*/ 2147483647 w 636"/>
                <a:gd name="T75" fmla="*/ 2147483647 h 1500"/>
                <a:gd name="T76" fmla="*/ 2147483647 w 636"/>
                <a:gd name="T77" fmla="*/ 2147483647 h 1500"/>
                <a:gd name="T78" fmla="*/ 2147483647 w 636"/>
                <a:gd name="T79" fmla="*/ 2147483647 h 1500"/>
                <a:gd name="T80" fmla="*/ 2147483647 w 636"/>
                <a:gd name="T81" fmla="*/ 2147483647 h 1500"/>
                <a:gd name="T82" fmla="*/ 2147483647 w 636"/>
                <a:gd name="T83" fmla="*/ 2147483647 h 1500"/>
                <a:gd name="T84" fmla="*/ 2147483647 w 636"/>
                <a:gd name="T85" fmla="*/ 2147483647 h 1500"/>
                <a:gd name="T86" fmla="*/ 2147483647 w 636"/>
                <a:gd name="T87" fmla="*/ 0 h 1500"/>
                <a:gd name="T88" fmla="*/ 2147483647 w 636"/>
                <a:gd name="T89" fmla="*/ 2147483647 h 1500"/>
                <a:gd name="T90" fmla="*/ 2147483647 w 636"/>
                <a:gd name="T91" fmla="*/ 2147483647 h 1500"/>
                <a:gd name="T92" fmla="*/ 2147483647 w 636"/>
                <a:gd name="T93" fmla="*/ 2147483647 h 1500"/>
                <a:gd name="T94" fmla="*/ 2147483647 w 636"/>
                <a:gd name="T95" fmla="*/ 2147483647 h 1500"/>
                <a:gd name="T96" fmla="*/ 2147483647 w 636"/>
                <a:gd name="T97" fmla="*/ 2147483647 h 1500"/>
                <a:gd name="T98" fmla="*/ 2147483647 w 636"/>
                <a:gd name="T99" fmla="*/ 2147483647 h 1500"/>
                <a:gd name="T100" fmla="*/ 2147483647 w 636"/>
                <a:gd name="T101" fmla="*/ 2147483647 h 1500"/>
                <a:gd name="T102" fmla="*/ 2147483647 w 636"/>
                <a:gd name="T103" fmla="*/ 2147483647 h 1500"/>
                <a:gd name="T104" fmla="*/ 2147483647 w 636"/>
                <a:gd name="T105" fmla="*/ 2147483647 h 1500"/>
                <a:gd name="T106" fmla="*/ 2147483647 w 636"/>
                <a:gd name="T107" fmla="*/ 2147483647 h 1500"/>
                <a:gd name="T108" fmla="*/ 2147483647 w 636"/>
                <a:gd name="T109" fmla="*/ 2147483647 h 1500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636"/>
                <a:gd name="T166" fmla="*/ 0 h 1500"/>
                <a:gd name="T167" fmla="*/ 636 w 636"/>
                <a:gd name="T168" fmla="*/ 1500 h 1500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636" h="1500">
                  <a:moveTo>
                    <a:pt x="0" y="588"/>
                  </a:moveTo>
                  <a:lnTo>
                    <a:pt x="18" y="588"/>
                  </a:lnTo>
                  <a:lnTo>
                    <a:pt x="12" y="630"/>
                  </a:lnTo>
                  <a:lnTo>
                    <a:pt x="18" y="630"/>
                  </a:lnTo>
                  <a:lnTo>
                    <a:pt x="24" y="636"/>
                  </a:lnTo>
                  <a:lnTo>
                    <a:pt x="42" y="642"/>
                  </a:lnTo>
                  <a:lnTo>
                    <a:pt x="54" y="648"/>
                  </a:lnTo>
                  <a:lnTo>
                    <a:pt x="72" y="666"/>
                  </a:lnTo>
                  <a:lnTo>
                    <a:pt x="84" y="690"/>
                  </a:lnTo>
                  <a:lnTo>
                    <a:pt x="90" y="696"/>
                  </a:lnTo>
                  <a:lnTo>
                    <a:pt x="90" y="702"/>
                  </a:lnTo>
                  <a:lnTo>
                    <a:pt x="126" y="696"/>
                  </a:lnTo>
                  <a:lnTo>
                    <a:pt x="102" y="738"/>
                  </a:lnTo>
                  <a:lnTo>
                    <a:pt x="108" y="738"/>
                  </a:lnTo>
                  <a:lnTo>
                    <a:pt x="114" y="744"/>
                  </a:lnTo>
                  <a:lnTo>
                    <a:pt x="126" y="744"/>
                  </a:lnTo>
                  <a:lnTo>
                    <a:pt x="144" y="750"/>
                  </a:lnTo>
                  <a:lnTo>
                    <a:pt x="156" y="762"/>
                  </a:lnTo>
                  <a:lnTo>
                    <a:pt x="168" y="768"/>
                  </a:lnTo>
                  <a:lnTo>
                    <a:pt x="174" y="780"/>
                  </a:lnTo>
                  <a:lnTo>
                    <a:pt x="186" y="792"/>
                  </a:lnTo>
                  <a:lnTo>
                    <a:pt x="192" y="804"/>
                  </a:lnTo>
                  <a:lnTo>
                    <a:pt x="192" y="822"/>
                  </a:lnTo>
                  <a:lnTo>
                    <a:pt x="198" y="834"/>
                  </a:lnTo>
                  <a:lnTo>
                    <a:pt x="198" y="840"/>
                  </a:lnTo>
                  <a:lnTo>
                    <a:pt x="204" y="846"/>
                  </a:lnTo>
                  <a:lnTo>
                    <a:pt x="210" y="858"/>
                  </a:lnTo>
                  <a:lnTo>
                    <a:pt x="222" y="870"/>
                  </a:lnTo>
                  <a:lnTo>
                    <a:pt x="210" y="888"/>
                  </a:lnTo>
                  <a:lnTo>
                    <a:pt x="216" y="978"/>
                  </a:lnTo>
                  <a:lnTo>
                    <a:pt x="204" y="990"/>
                  </a:lnTo>
                  <a:lnTo>
                    <a:pt x="204" y="1002"/>
                  </a:lnTo>
                  <a:lnTo>
                    <a:pt x="222" y="1020"/>
                  </a:lnTo>
                  <a:lnTo>
                    <a:pt x="234" y="1020"/>
                  </a:lnTo>
                  <a:lnTo>
                    <a:pt x="246" y="1014"/>
                  </a:lnTo>
                  <a:lnTo>
                    <a:pt x="252" y="1008"/>
                  </a:lnTo>
                  <a:lnTo>
                    <a:pt x="258" y="1014"/>
                  </a:lnTo>
                  <a:lnTo>
                    <a:pt x="258" y="1020"/>
                  </a:lnTo>
                  <a:lnTo>
                    <a:pt x="276" y="1020"/>
                  </a:lnTo>
                  <a:lnTo>
                    <a:pt x="282" y="1014"/>
                  </a:lnTo>
                  <a:lnTo>
                    <a:pt x="294" y="1008"/>
                  </a:lnTo>
                  <a:lnTo>
                    <a:pt x="300" y="996"/>
                  </a:lnTo>
                  <a:lnTo>
                    <a:pt x="306" y="990"/>
                  </a:lnTo>
                  <a:lnTo>
                    <a:pt x="312" y="978"/>
                  </a:lnTo>
                  <a:lnTo>
                    <a:pt x="324" y="978"/>
                  </a:lnTo>
                  <a:lnTo>
                    <a:pt x="360" y="960"/>
                  </a:lnTo>
                  <a:lnTo>
                    <a:pt x="366" y="954"/>
                  </a:lnTo>
                  <a:lnTo>
                    <a:pt x="366" y="900"/>
                  </a:lnTo>
                  <a:lnTo>
                    <a:pt x="372" y="894"/>
                  </a:lnTo>
                  <a:lnTo>
                    <a:pt x="378" y="894"/>
                  </a:lnTo>
                  <a:lnTo>
                    <a:pt x="396" y="912"/>
                  </a:lnTo>
                  <a:lnTo>
                    <a:pt x="402" y="924"/>
                  </a:lnTo>
                  <a:lnTo>
                    <a:pt x="402" y="954"/>
                  </a:lnTo>
                  <a:lnTo>
                    <a:pt x="408" y="954"/>
                  </a:lnTo>
                  <a:lnTo>
                    <a:pt x="426" y="972"/>
                  </a:lnTo>
                  <a:lnTo>
                    <a:pt x="432" y="984"/>
                  </a:lnTo>
                  <a:lnTo>
                    <a:pt x="444" y="1014"/>
                  </a:lnTo>
                  <a:lnTo>
                    <a:pt x="450" y="1050"/>
                  </a:lnTo>
                  <a:lnTo>
                    <a:pt x="450" y="1074"/>
                  </a:lnTo>
                  <a:lnTo>
                    <a:pt x="456" y="1092"/>
                  </a:lnTo>
                  <a:lnTo>
                    <a:pt x="456" y="1128"/>
                  </a:lnTo>
                  <a:lnTo>
                    <a:pt x="462" y="1134"/>
                  </a:lnTo>
                  <a:lnTo>
                    <a:pt x="480" y="1170"/>
                  </a:lnTo>
                  <a:lnTo>
                    <a:pt x="486" y="1176"/>
                  </a:lnTo>
                  <a:lnTo>
                    <a:pt x="486" y="1182"/>
                  </a:lnTo>
                  <a:lnTo>
                    <a:pt x="528" y="1272"/>
                  </a:lnTo>
                  <a:lnTo>
                    <a:pt x="540" y="1320"/>
                  </a:lnTo>
                  <a:lnTo>
                    <a:pt x="522" y="1320"/>
                  </a:lnTo>
                  <a:lnTo>
                    <a:pt x="516" y="1326"/>
                  </a:lnTo>
                  <a:lnTo>
                    <a:pt x="516" y="1350"/>
                  </a:lnTo>
                  <a:lnTo>
                    <a:pt x="510" y="1362"/>
                  </a:lnTo>
                  <a:lnTo>
                    <a:pt x="510" y="1374"/>
                  </a:lnTo>
                  <a:lnTo>
                    <a:pt x="552" y="1362"/>
                  </a:lnTo>
                  <a:lnTo>
                    <a:pt x="540" y="1416"/>
                  </a:lnTo>
                  <a:lnTo>
                    <a:pt x="540" y="1428"/>
                  </a:lnTo>
                  <a:lnTo>
                    <a:pt x="534" y="1440"/>
                  </a:lnTo>
                  <a:lnTo>
                    <a:pt x="534" y="1464"/>
                  </a:lnTo>
                  <a:lnTo>
                    <a:pt x="540" y="1482"/>
                  </a:lnTo>
                  <a:lnTo>
                    <a:pt x="540" y="1488"/>
                  </a:lnTo>
                  <a:lnTo>
                    <a:pt x="546" y="1500"/>
                  </a:lnTo>
                  <a:lnTo>
                    <a:pt x="552" y="1488"/>
                  </a:lnTo>
                  <a:lnTo>
                    <a:pt x="558" y="1482"/>
                  </a:lnTo>
                  <a:lnTo>
                    <a:pt x="564" y="1470"/>
                  </a:lnTo>
                  <a:lnTo>
                    <a:pt x="564" y="1458"/>
                  </a:lnTo>
                  <a:lnTo>
                    <a:pt x="558" y="1452"/>
                  </a:lnTo>
                  <a:lnTo>
                    <a:pt x="558" y="1440"/>
                  </a:lnTo>
                  <a:lnTo>
                    <a:pt x="576" y="1422"/>
                  </a:lnTo>
                  <a:lnTo>
                    <a:pt x="594" y="1386"/>
                  </a:lnTo>
                  <a:lnTo>
                    <a:pt x="594" y="1368"/>
                  </a:lnTo>
                  <a:lnTo>
                    <a:pt x="600" y="1356"/>
                  </a:lnTo>
                  <a:lnTo>
                    <a:pt x="600" y="1326"/>
                  </a:lnTo>
                  <a:lnTo>
                    <a:pt x="594" y="1314"/>
                  </a:lnTo>
                  <a:lnTo>
                    <a:pt x="594" y="1290"/>
                  </a:lnTo>
                  <a:lnTo>
                    <a:pt x="570" y="1266"/>
                  </a:lnTo>
                  <a:lnTo>
                    <a:pt x="570" y="1242"/>
                  </a:lnTo>
                  <a:lnTo>
                    <a:pt x="564" y="1224"/>
                  </a:lnTo>
                  <a:lnTo>
                    <a:pt x="564" y="1194"/>
                  </a:lnTo>
                  <a:lnTo>
                    <a:pt x="558" y="1182"/>
                  </a:lnTo>
                  <a:lnTo>
                    <a:pt x="516" y="1140"/>
                  </a:lnTo>
                  <a:lnTo>
                    <a:pt x="510" y="1128"/>
                  </a:lnTo>
                  <a:lnTo>
                    <a:pt x="504" y="1122"/>
                  </a:lnTo>
                  <a:lnTo>
                    <a:pt x="498" y="1110"/>
                  </a:lnTo>
                  <a:lnTo>
                    <a:pt x="492" y="1104"/>
                  </a:lnTo>
                  <a:lnTo>
                    <a:pt x="492" y="1098"/>
                  </a:lnTo>
                  <a:lnTo>
                    <a:pt x="486" y="1092"/>
                  </a:lnTo>
                  <a:lnTo>
                    <a:pt x="504" y="1056"/>
                  </a:lnTo>
                  <a:lnTo>
                    <a:pt x="510" y="1050"/>
                  </a:lnTo>
                  <a:lnTo>
                    <a:pt x="516" y="1038"/>
                  </a:lnTo>
                  <a:lnTo>
                    <a:pt x="516" y="1014"/>
                  </a:lnTo>
                  <a:lnTo>
                    <a:pt x="510" y="1002"/>
                  </a:lnTo>
                  <a:lnTo>
                    <a:pt x="522" y="1002"/>
                  </a:lnTo>
                  <a:lnTo>
                    <a:pt x="528" y="996"/>
                  </a:lnTo>
                  <a:lnTo>
                    <a:pt x="528" y="978"/>
                  </a:lnTo>
                  <a:lnTo>
                    <a:pt x="522" y="972"/>
                  </a:lnTo>
                  <a:lnTo>
                    <a:pt x="516" y="978"/>
                  </a:lnTo>
                  <a:lnTo>
                    <a:pt x="510" y="978"/>
                  </a:lnTo>
                  <a:lnTo>
                    <a:pt x="504" y="972"/>
                  </a:lnTo>
                  <a:lnTo>
                    <a:pt x="498" y="960"/>
                  </a:lnTo>
                  <a:lnTo>
                    <a:pt x="498" y="942"/>
                  </a:lnTo>
                  <a:lnTo>
                    <a:pt x="504" y="942"/>
                  </a:lnTo>
                  <a:lnTo>
                    <a:pt x="504" y="936"/>
                  </a:lnTo>
                  <a:lnTo>
                    <a:pt x="498" y="930"/>
                  </a:lnTo>
                  <a:lnTo>
                    <a:pt x="486" y="924"/>
                  </a:lnTo>
                  <a:lnTo>
                    <a:pt x="474" y="912"/>
                  </a:lnTo>
                  <a:lnTo>
                    <a:pt x="462" y="906"/>
                  </a:lnTo>
                  <a:lnTo>
                    <a:pt x="444" y="888"/>
                  </a:lnTo>
                  <a:lnTo>
                    <a:pt x="438" y="876"/>
                  </a:lnTo>
                  <a:lnTo>
                    <a:pt x="438" y="870"/>
                  </a:lnTo>
                  <a:lnTo>
                    <a:pt x="432" y="870"/>
                  </a:lnTo>
                  <a:lnTo>
                    <a:pt x="438" y="846"/>
                  </a:lnTo>
                  <a:lnTo>
                    <a:pt x="426" y="840"/>
                  </a:lnTo>
                  <a:lnTo>
                    <a:pt x="402" y="816"/>
                  </a:lnTo>
                  <a:lnTo>
                    <a:pt x="402" y="810"/>
                  </a:lnTo>
                  <a:lnTo>
                    <a:pt x="426" y="810"/>
                  </a:lnTo>
                  <a:lnTo>
                    <a:pt x="426" y="792"/>
                  </a:lnTo>
                  <a:lnTo>
                    <a:pt x="408" y="774"/>
                  </a:lnTo>
                  <a:lnTo>
                    <a:pt x="408" y="768"/>
                  </a:lnTo>
                  <a:lnTo>
                    <a:pt x="414" y="762"/>
                  </a:lnTo>
                  <a:lnTo>
                    <a:pt x="420" y="762"/>
                  </a:lnTo>
                  <a:lnTo>
                    <a:pt x="426" y="756"/>
                  </a:lnTo>
                  <a:lnTo>
                    <a:pt x="426" y="708"/>
                  </a:lnTo>
                  <a:lnTo>
                    <a:pt x="456" y="708"/>
                  </a:lnTo>
                  <a:lnTo>
                    <a:pt x="468" y="714"/>
                  </a:lnTo>
                  <a:lnTo>
                    <a:pt x="480" y="714"/>
                  </a:lnTo>
                  <a:lnTo>
                    <a:pt x="486" y="708"/>
                  </a:lnTo>
                  <a:lnTo>
                    <a:pt x="492" y="696"/>
                  </a:lnTo>
                  <a:lnTo>
                    <a:pt x="498" y="690"/>
                  </a:lnTo>
                  <a:lnTo>
                    <a:pt x="498" y="684"/>
                  </a:lnTo>
                  <a:lnTo>
                    <a:pt x="522" y="684"/>
                  </a:lnTo>
                  <a:lnTo>
                    <a:pt x="528" y="660"/>
                  </a:lnTo>
                  <a:lnTo>
                    <a:pt x="534" y="660"/>
                  </a:lnTo>
                  <a:lnTo>
                    <a:pt x="540" y="654"/>
                  </a:lnTo>
                  <a:lnTo>
                    <a:pt x="564" y="654"/>
                  </a:lnTo>
                  <a:lnTo>
                    <a:pt x="564" y="642"/>
                  </a:lnTo>
                  <a:lnTo>
                    <a:pt x="582" y="624"/>
                  </a:lnTo>
                  <a:lnTo>
                    <a:pt x="594" y="624"/>
                  </a:lnTo>
                  <a:lnTo>
                    <a:pt x="600" y="618"/>
                  </a:lnTo>
                  <a:lnTo>
                    <a:pt x="594" y="612"/>
                  </a:lnTo>
                  <a:lnTo>
                    <a:pt x="600" y="600"/>
                  </a:lnTo>
                  <a:lnTo>
                    <a:pt x="600" y="588"/>
                  </a:lnTo>
                  <a:lnTo>
                    <a:pt x="636" y="570"/>
                  </a:lnTo>
                  <a:lnTo>
                    <a:pt x="636" y="552"/>
                  </a:lnTo>
                  <a:lnTo>
                    <a:pt x="630" y="546"/>
                  </a:lnTo>
                  <a:lnTo>
                    <a:pt x="618" y="546"/>
                  </a:lnTo>
                  <a:lnTo>
                    <a:pt x="600" y="564"/>
                  </a:lnTo>
                  <a:lnTo>
                    <a:pt x="600" y="570"/>
                  </a:lnTo>
                  <a:lnTo>
                    <a:pt x="558" y="570"/>
                  </a:lnTo>
                  <a:lnTo>
                    <a:pt x="558" y="552"/>
                  </a:lnTo>
                  <a:lnTo>
                    <a:pt x="546" y="552"/>
                  </a:lnTo>
                  <a:lnTo>
                    <a:pt x="534" y="522"/>
                  </a:lnTo>
                  <a:lnTo>
                    <a:pt x="480" y="516"/>
                  </a:lnTo>
                  <a:lnTo>
                    <a:pt x="486" y="504"/>
                  </a:lnTo>
                  <a:lnTo>
                    <a:pt x="486" y="498"/>
                  </a:lnTo>
                  <a:lnTo>
                    <a:pt x="492" y="492"/>
                  </a:lnTo>
                  <a:lnTo>
                    <a:pt x="492" y="480"/>
                  </a:lnTo>
                  <a:lnTo>
                    <a:pt x="480" y="468"/>
                  </a:lnTo>
                  <a:lnTo>
                    <a:pt x="486" y="462"/>
                  </a:lnTo>
                  <a:lnTo>
                    <a:pt x="498" y="462"/>
                  </a:lnTo>
                  <a:lnTo>
                    <a:pt x="504" y="456"/>
                  </a:lnTo>
                  <a:lnTo>
                    <a:pt x="504" y="450"/>
                  </a:lnTo>
                  <a:lnTo>
                    <a:pt x="498" y="444"/>
                  </a:lnTo>
                  <a:lnTo>
                    <a:pt x="486" y="438"/>
                  </a:lnTo>
                  <a:lnTo>
                    <a:pt x="456" y="438"/>
                  </a:lnTo>
                  <a:lnTo>
                    <a:pt x="444" y="396"/>
                  </a:lnTo>
                  <a:lnTo>
                    <a:pt x="420" y="378"/>
                  </a:lnTo>
                  <a:lnTo>
                    <a:pt x="450" y="354"/>
                  </a:lnTo>
                  <a:lnTo>
                    <a:pt x="390" y="354"/>
                  </a:lnTo>
                  <a:lnTo>
                    <a:pt x="384" y="360"/>
                  </a:lnTo>
                  <a:lnTo>
                    <a:pt x="372" y="360"/>
                  </a:lnTo>
                  <a:lnTo>
                    <a:pt x="366" y="366"/>
                  </a:lnTo>
                  <a:lnTo>
                    <a:pt x="354" y="372"/>
                  </a:lnTo>
                  <a:lnTo>
                    <a:pt x="366" y="354"/>
                  </a:lnTo>
                  <a:lnTo>
                    <a:pt x="360" y="342"/>
                  </a:lnTo>
                  <a:lnTo>
                    <a:pt x="342" y="324"/>
                  </a:lnTo>
                  <a:lnTo>
                    <a:pt x="342" y="306"/>
                  </a:lnTo>
                  <a:lnTo>
                    <a:pt x="354" y="306"/>
                  </a:lnTo>
                  <a:lnTo>
                    <a:pt x="348" y="276"/>
                  </a:lnTo>
                  <a:lnTo>
                    <a:pt x="360" y="276"/>
                  </a:lnTo>
                  <a:lnTo>
                    <a:pt x="366" y="270"/>
                  </a:lnTo>
                  <a:lnTo>
                    <a:pt x="366" y="234"/>
                  </a:lnTo>
                  <a:lnTo>
                    <a:pt x="372" y="240"/>
                  </a:lnTo>
                  <a:lnTo>
                    <a:pt x="384" y="240"/>
                  </a:lnTo>
                  <a:lnTo>
                    <a:pt x="390" y="234"/>
                  </a:lnTo>
                  <a:lnTo>
                    <a:pt x="396" y="222"/>
                  </a:lnTo>
                  <a:lnTo>
                    <a:pt x="396" y="216"/>
                  </a:lnTo>
                  <a:lnTo>
                    <a:pt x="378" y="198"/>
                  </a:lnTo>
                  <a:lnTo>
                    <a:pt x="390" y="198"/>
                  </a:lnTo>
                  <a:lnTo>
                    <a:pt x="396" y="192"/>
                  </a:lnTo>
                  <a:lnTo>
                    <a:pt x="408" y="192"/>
                  </a:lnTo>
                  <a:lnTo>
                    <a:pt x="396" y="132"/>
                  </a:lnTo>
                  <a:lnTo>
                    <a:pt x="384" y="108"/>
                  </a:lnTo>
                  <a:lnTo>
                    <a:pt x="384" y="78"/>
                  </a:lnTo>
                  <a:lnTo>
                    <a:pt x="378" y="72"/>
                  </a:lnTo>
                  <a:lnTo>
                    <a:pt x="342" y="72"/>
                  </a:lnTo>
                  <a:lnTo>
                    <a:pt x="342" y="66"/>
                  </a:lnTo>
                  <a:lnTo>
                    <a:pt x="336" y="60"/>
                  </a:lnTo>
                  <a:lnTo>
                    <a:pt x="318" y="24"/>
                  </a:lnTo>
                  <a:lnTo>
                    <a:pt x="306" y="18"/>
                  </a:lnTo>
                  <a:lnTo>
                    <a:pt x="300" y="6"/>
                  </a:lnTo>
                  <a:lnTo>
                    <a:pt x="294" y="0"/>
                  </a:lnTo>
                  <a:lnTo>
                    <a:pt x="288" y="0"/>
                  </a:lnTo>
                  <a:lnTo>
                    <a:pt x="282" y="18"/>
                  </a:lnTo>
                  <a:lnTo>
                    <a:pt x="282" y="48"/>
                  </a:lnTo>
                  <a:lnTo>
                    <a:pt x="276" y="48"/>
                  </a:lnTo>
                  <a:lnTo>
                    <a:pt x="270" y="54"/>
                  </a:lnTo>
                  <a:lnTo>
                    <a:pt x="258" y="60"/>
                  </a:lnTo>
                  <a:lnTo>
                    <a:pt x="246" y="72"/>
                  </a:lnTo>
                  <a:lnTo>
                    <a:pt x="252" y="84"/>
                  </a:lnTo>
                  <a:lnTo>
                    <a:pt x="258" y="90"/>
                  </a:lnTo>
                  <a:lnTo>
                    <a:pt x="270" y="96"/>
                  </a:lnTo>
                  <a:lnTo>
                    <a:pt x="276" y="102"/>
                  </a:lnTo>
                  <a:lnTo>
                    <a:pt x="276" y="108"/>
                  </a:lnTo>
                  <a:lnTo>
                    <a:pt x="258" y="108"/>
                  </a:lnTo>
                  <a:lnTo>
                    <a:pt x="252" y="102"/>
                  </a:lnTo>
                  <a:lnTo>
                    <a:pt x="216" y="102"/>
                  </a:lnTo>
                  <a:lnTo>
                    <a:pt x="204" y="108"/>
                  </a:lnTo>
                  <a:lnTo>
                    <a:pt x="198" y="108"/>
                  </a:lnTo>
                  <a:lnTo>
                    <a:pt x="198" y="126"/>
                  </a:lnTo>
                  <a:lnTo>
                    <a:pt x="186" y="138"/>
                  </a:lnTo>
                  <a:lnTo>
                    <a:pt x="174" y="144"/>
                  </a:lnTo>
                  <a:lnTo>
                    <a:pt x="162" y="144"/>
                  </a:lnTo>
                  <a:lnTo>
                    <a:pt x="156" y="150"/>
                  </a:lnTo>
                  <a:lnTo>
                    <a:pt x="150" y="150"/>
                  </a:lnTo>
                  <a:lnTo>
                    <a:pt x="150" y="174"/>
                  </a:lnTo>
                  <a:lnTo>
                    <a:pt x="156" y="180"/>
                  </a:lnTo>
                  <a:lnTo>
                    <a:pt x="156" y="186"/>
                  </a:lnTo>
                  <a:lnTo>
                    <a:pt x="162" y="192"/>
                  </a:lnTo>
                  <a:lnTo>
                    <a:pt x="162" y="204"/>
                  </a:lnTo>
                  <a:lnTo>
                    <a:pt x="144" y="234"/>
                  </a:lnTo>
                  <a:lnTo>
                    <a:pt x="138" y="240"/>
                  </a:lnTo>
                  <a:lnTo>
                    <a:pt x="126" y="246"/>
                  </a:lnTo>
                  <a:lnTo>
                    <a:pt x="126" y="264"/>
                  </a:lnTo>
                  <a:lnTo>
                    <a:pt x="132" y="276"/>
                  </a:lnTo>
                  <a:lnTo>
                    <a:pt x="138" y="282"/>
                  </a:lnTo>
                  <a:lnTo>
                    <a:pt x="120" y="336"/>
                  </a:lnTo>
                  <a:lnTo>
                    <a:pt x="120" y="372"/>
                  </a:lnTo>
                  <a:lnTo>
                    <a:pt x="108" y="372"/>
                  </a:lnTo>
                  <a:lnTo>
                    <a:pt x="96" y="366"/>
                  </a:lnTo>
                  <a:lnTo>
                    <a:pt x="42" y="366"/>
                  </a:lnTo>
                  <a:lnTo>
                    <a:pt x="48" y="366"/>
                  </a:lnTo>
                  <a:lnTo>
                    <a:pt x="66" y="384"/>
                  </a:lnTo>
                  <a:lnTo>
                    <a:pt x="72" y="432"/>
                  </a:lnTo>
                  <a:lnTo>
                    <a:pt x="66" y="432"/>
                  </a:lnTo>
                  <a:lnTo>
                    <a:pt x="48" y="450"/>
                  </a:lnTo>
                  <a:lnTo>
                    <a:pt x="54" y="462"/>
                  </a:lnTo>
                  <a:lnTo>
                    <a:pt x="54" y="486"/>
                  </a:lnTo>
                  <a:lnTo>
                    <a:pt x="72" y="504"/>
                  </a:lnTo>
                  <a:lnTo>
                    <a:pt x="72" y="516"/>
                  </a:lnTo>
                  <a:lnTo>
                    <a:pt x="60" y="516"/>
                  </a:lnTo>
                  <a:lnTo>
                    <a:pt x="54" y="510"/>
                  </a:lnTo>
                  <a:lnTo>
                    <a:pt x="48" y="510"/>
                  </a:lnTo>
                  <a:lnTo>
                    <a:pt x="48" y="534"/>
                  </a:lnTo>
                  <a:lnTo>
                    <a:pt x="30" y="516"/>
                  </a:lnTo>
                  <a:lnTo>
                    <a:pt x="42" y="576"/>
                  </a:lnTo>
                  <a:lnTo>
                    <a:pt x="6" y="570"/>
                  </a:lnTo>
                  <a:lnTo>
                    <a:pt x="6" y="576"/>
                  </a:lnTo>
                  <a:lnTo>
                    <a:pt x="0" y="588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79" name="Mosambik" descr="© INSCALE GmbH, 05.05.2010&#10;http://www.presentationload.com/">
              <a:extLst>
                <a:ext uri="{FF2B5EF4-FFF2-40B4-BE49-F238E27FC236}">
                  <a16:creationId xmlns:a16="http://schemas.microsoft.com/office/drawing/2014/main" id="{49F34495-2D2F-43DF-BEBF-8BDF822BD349}"/>
                </a:ext>
              </a:extLst>
            </p:cNvPr>
            <p:cNvSpPr>
              <a:spLocks/>
            </p:cNvSpPr>
            <p:nvPr/>
          </p:nvSpPr>
          <p:spPr bwMode="gray">
            <a:xfrm>
              <a:off x="4974523" y="4588187"/>
              <a:ext cx="304196" cy="531560"/>
            </a:xfrm>
            <a:custGeom>
              <a:avLst/>
              <a:gdLst>
                <a:gd name="T0" fmla="*/ 2147483647 w 762"/>
                <a:gd name="T1" fmla="*/ 2147483647 h 1338"/>
                <a:gd name="T2" fmla="*/ 2147483647 w 762"/>
                <a:gd name="T3" fmla="*/ 2147483647 h 1338"/>
                <a:gd name="T4" fmla="*/ 2147483647 w 762"/>
                <a:gd name="T5" fmla="*/ 2147483647 h 1338"/>
                <a:gd name="T6" fmla="*/ 2147483647 w 762"/>
                <a:gd name="T7" fmla="*/ 2147483647 h 1338"/>
                <a:gd name="T8" fmla="*/ 2147483647 w 762"/>
                <a:gd name="T9" fmla="*/ 2147483647 h 1338"/>
                <a:gd name="T10" fmla="*/ 2147483647 w 762"/>
                <a:gd name="T11" fmla="*/ 2147483647 h 1338"/>
                <a:gd name="T12" fmla="*/ 2147483647 w 762"/>
                <a:gd name="T13" fmla="*/ 2147483647 h 1338"/>
                <a:gd name="T14" fmla="*/ 2147483647 w 762"/>
                <a:gd name="T15" fmla="*/ 2147483647 h 1338"/>
                <a:gd name="T16" fmla="*/ 2147483647 w 762"/>
                <a:gd name="T17" fmla="*/ 2147483647 h 1338"/>
                <a:gd name="T18" fmla="*/ 2147483647 w 762"/>
                <a:gd name="T19" fmla="*/ 2147483647 h 1338"/>
                <a:gd name="T20" fmla="*/ 2147483647 w 762"/>
                <a:gd name="T21" fmla="*/ 2147483647 h 1338"/>
                <a:gd name="T22" fmla="*/ 2147483647 w 762"/>
                <a:gd name="T23" fmla="*/ 2147483647 h 1338"/>
                <a:gd name="T24" fmla="*/ 2147483647 w 762"/>
                <a:gd name="T25" fmla="*/ 2147483647 h 1338"/>
                <a:gd name="T26" fmla="*/ 2147483647 w 762"/>
                <a:gd name="T27" fmla="*/ 2147483647 h 1338"/>
                <a:gd name="T28" fmla="*/ 2147483647 w 762"/>
                <a:gd name="T29" fmla="*/ 2147483647 h 1338"/>
                <a:gd name="T30" fmla="*/ 2147483647 w 762"/>
                <a:gd name="T31" fmla="*/ 2147483647 h 1338"/>
                <a:gd name="T32" fmla="*/ 2147483647 w 762"/>
                <a:gd name="T33" fmla="*/ 2147483647 h 1338"/>
                <a:gd name="T34" fmla="*/ 2147483647 w 762"/>
                <a:gd name="T35" fmla="*/ 2147483647 h 1338"/>
                <a:gd name="T36" fmla="*/ 2147483647 w 762"/>
                <a:gd name="T37" fmla="*/ 2147483647 h 1338"/>
                <a:gd name="T38" fmla="*/ 2147483647 w 762"/>
                <a:gd name="T39" fmla="*/ 2147483647 h 1338"/>
                <a:gd name="T40" fmla="*/ 2147483647 w 762"/>
                <a:gd name="T41" fmla="*/ 2147483647 h 1338"/>
                <a:gd name="T42" fmla="*/ 2147483647 w 762"/>
                <a:gd name="T43" fmla="*/ 2147483647 h 1338"/>
                <a:gd name="T44" fmla="*/ 2147483647 w 762"/>
                <a:gd name="T45" fmla="*/ 2147483647 h 1338"/>
                <a:gd name="T46" fmla="*/ 2147483647 w 762"/>
                <a:gd name="T47" fmla="*/ 2147483647 h 1338"/>
                <a:gd name="T48" fmla="*/ 2147483647 w 762"/>
                <a:gd name="T49" fmla="*/ 2147483647 h 1338"/>
                <a:gd name="T50" fmla="*/ 2147483647 w 762"/>
                <a:gd name="T51" fmla="*/ 2147483647 h 1338"/>
                <a:gd name="T52" fmla="*/ 2147483647 w 762"/>
                <a:gd name="T53" fmla="*/ 2147483647 h 1338"/>
                <a:gd name="T54" fmla="*/ 2147483647 w 762"/>
                <a:gd name="T55" fmla="*/ 2147483647 h 1338"/>
                <a:gd name="T56" fmla="*/ 0 w 762"/>
                <a:gd name="T57" fmla="*/ 2147483647 h 1338"/>
                <a:gd name="T58" fmla="*/ 2147483647 w 762"/>
                <a:gd name="T59" fmla="*/ 2147483647 h 1338"/>
                <a:gd name="T60" fmla="*/ 2147483647 w 762"/>
                <a:gd name="T61" fmla="*/ 2147483647 h 1338"/>
                <a:gd name="T62" fmla="*/ 2147483647 w 762"/>
                <a:gd name="T63" fmla="*/ 2147483647 h 1338"/>
                <a:gd name="T64" fmla="*/ 2147483647 w 762"/>
                <a:gd name="T65" fmla="*/ 2147483647 h 1338"/>
                <a:gd name="T66" fmla="*/ 2147483647 w 762"/>
                <a:gd name="T67" fmla="*/ 2147483647 h 1338"/>
                <a:gd name="T68" fmla="*/ 2147483647 w 762"/>
                <a:gd name="T69" fmla="*/ 2147483647 h 1338"/>
                <a:gd name="T70" fmla="*/ 2147483647 w 762"/>
                <a:gd name="T71" fmla="*/ 2147483647 h 1338"/>
                <a:gd name="T72" fmla="*/ 2147483647 w 762"/>
                <a:gd name="T73" fmla="*/ 2147483647 h 1338"/>
                <a:gd name="T74" fmla="*/ 2147483647 w 762"/>
                <a:gd name="T75" fmla="*/ 2147483647 h 1338"/>
                <a:gd name="T76" fmla="*/ 2147483647 w 762"/>
                <a:gd name="T77" fmla="*/ 2147483647 h 1338"/>
                <a:gd name="T78" fmla="*/ 2147483647 w 762"/>
                <a:gd name="T79" fmla="*/ 2147483647 h 1338"/>
                <a:gd name="T80" fmla="*/ 2147483647 w 762"/>
                <a:gd name="T81" fmla="*/ 2147483647 h 1338"/>
                <a:gd name="T82" fmla="*/ 2147483647 w 762"/>
                <a:gd name="T83" fmla="*/ 2147483647 h 1338"/>
                <a:gd name="T84" fmla="*/ 2147483647 w 762"/>
                <a:gd name="T85" fmla="*/ 2147483647 h 1338"/>
                <a:gd name="T86" fmla="*/ 2147483647 w 762"/>
                <a:gd name="T87" fmla="*/ 2147483647 h 1338"/>
                <a:gd name="T88" fmla="*/ 2147483647 w 762"/>
                <a:gd name="T89" fmla="*/ 2147483647 h 1338"/>
                <a:gd name="T90" fmla="*/ 2147483647 w 762"/>
                <a:gd name="T91" fmla="*/ 2147483647 h 1338"/>
                <a:gd name="T92" fmla="*/ 2147483647 w 762"/>
                <a:gd name="T93" fmla="*/ 2147483647 h 1338"/>
                <a:gd name="T94" fmla="*/ 2147483647 w 762"/>
                <a:gd name="T95" fmla="*/ 2147483647 h 1338"/>
                <a:gd name="T96" fmla="*/ 2147483647 w 762"/>
                <a:gd name="T97" fmla="*/ 2147483647 h 1338"/>
                <a:gd name="T98" fmla="*/ 2147483647 w 762"/>
                <a:gd name="T99" fmla="*/ 2147483647 h 1338"/>
                <a:gd name="T100" fmla="*/ 2147483647 w 762"/>
                <a:gd name="T101" fmla="*/ 2147483647 h 1338"/>
                <a:gd name="T102" fmla="*/ 2147483647 w 762"/>
                <a:gd name="T103" fmla="*/ 2147483647 h 1338"/>
                <a:gd name="T104" fmla="*/ 2147483647 w 762"/>
                <a:gd name="T105" fmla="*/ 2147483647 h 1338"/>
                <a:gd name="T106" fmla="*/ 2147483647 w 762"/>
                <a:gd name="T107" fmla="*/ 2147483647 h 1338"/>
                <a:gd name="T108" fmla="*/ 2147483647 w 762"/>
                <a:gd name="T109" fmla="*/ 2147483647 h 1338"/>
                <a:gd name="T110" fmla="*/ 2147483647 w 762"/>
                <a:gd name="T111" fmla="*/ 2147483647 h 1338"/>
                <a:gd name="T112" fmla="*/ 2147483647 w 762"/>
                <a:gd name="T113" fmla="*/ 2147483647 h 1338"/>
                <a:gd name="T114" fmla="*/ 2147483647 w 762"/>
                <a:gd name="T115" fmla="*/ 2147483647 h 1338"/>
                <a:gd name="T116" fmla="*/ 2147483647 w 762"/>
                <a:gd name="T117" fmla="*/ 2147483647 h 1338"/>
                <a:gd name="T118" fmla="*/ 2147483647 w 762"/>
                <a:gd name="T119" fmla="*/ 2147483647 h 1338"/>
                <a:gd name="T120" fmla="*/ 2147483647 w 762"/>
                <a:gd name="T121" fmla="*/ 2147483647 h 1338"/>
                <a:gd name="T122" fmla="*/ 2147483647 w 762"/>
                <a:gd name="T123" fmla="*/ 2147483647 h 133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762"/>
                <a:gd name="T187" fmla="*/ 0 h 1338"/>
                <a:gd name="T188" fmla="*/ 762 w 762"/>
                <a:gd name="T189" fmla="*/ 1338 h 1338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762" h="1338">
                  <a:moveTo>
                    <a:pt x="762" y="342"/>
                  </a:moveTo>
                  <a:lnTo>
                    <a:pt x="762" y="324"/>
                  </a:lnTo>
                  <a:lnTo>
                    <a:pt x="756" y="318"/>
                  </a:lnTo>
                  <a:lnTo>
                    <a:pt x="744" y="318"/>
                  </a:lnTo>
                  <a:lnTo>
                    <a:pt x="744" y="258"/>
                  </a:lnTo>
                  <a:lnTo>
                    <a:pt x="732" y="246"/>
                  </a:lnTo>
                  <a:lnTo>
                    <a:pt x="750" y="234"/>
                  </a:lnTo>
                  <a:lnTo>
                    <a:pt x="738" y="186"/>
                  </a:lnTo>
                  <a:lnTo>
                    <a:pt x="750" y="156"/>
                  </a:lnTo>
                  <a:lnTo>
                    <a:pt x="738" y="120"/>
                  </a:lnTo>
                  <a:lnTo>
                    <a:pt x="738" y="108"/>
                  </a:lnTo>
                  <a:lnTo>
                    <a:pt x="750" y="72"/>
                  </a:lnTo>
                  <a:lnTo>
                    <a:pt x="756" y="42"/>
                  </a:lnTo>
                  <a:lnTo>
                    <a:pt x="756" y="12"/>
                  </a:lnTo>
                  <a:lnTo>
                    <a:pt x="744" y="0"/>
                  </a:lnTo>
                  <a:lnTo>
                    <a:pt x="666" y="54"/>
                  </a:lnTo>
                  <a:lnTo>
                    <a:pt x="636" y="60"/>
                  </a:lnTo>
                  <a:lnTo>
                    <a:pt x="630" y="60"/>
                  </a:lnTo>
                  <a:lnTo>
                    <a:pt x="618" y="72"/>
                  </a:lnTo>
                  <a:lnTo>
                    <a:pt x="606" y="78"/>
                  </a:lnTo>
                  <a:lnTo>
                    <a:pt x="594" y="78"/>
                  </a:lnTo>
                  <a:lnTo>
                    <a:pt x="594" y="72"/>
                  </a:lnTo>
                  <a:lnTo>
                    <a:pt x="588" y="66"/>
                  </a:lnTo>
                  <a:lnTo>
                    <a:pt x="564" y="66"/>
                  </a:lnTo>
                  <a:lnTo>
                    <a:pt x="558" y="72"/>
                  </a:lnTo>
                  <a:lnTo>
                    <a:pt x="552" y="84"/>
                  </a:lnTo>
                  <a:lnTo>
                    <a:pt x="540" y="90"/>
                  </a:lnTo>
                  <a:lnTo>
                    <a:pt x="528" y="102"/>
                  </a:lnTo>
                  <a:lnTo>
                    <a:pt x="510" y="102"/>
                  </a:lnTo>
                  <a:lnTo>
                    <a:pt x="498" y="96"/>
                  </a:lnTo>
                  <a:lnTo>
                    <a:pt x="492" y="90"/>
                  </a:lnTo>
                  <a:lnTo>
                    <a:pt x="486" y="90"/>
                  </a:lnTo>
                  <a:lnTo>
                    <a:pt x="468" y="108"/>
                  </a:lnTo>
                  <a:lnTo>
                    <a:pt x="456" y="108"/>
                  </a:lnTo>
                  <a:lnTo>
                    <a:pt x="450" y="102"/>
                  </a:lnTo>
                  <a:lnTo>
                    <a:pt x="438" y="96"/>
                  </a:lnTo>
                  <a:lnTo>
                    <a:pt x="432" y="84"/>
                  </a:lnTo>
                  <a:lnTo>
                    <a:pt x="420" y="78"/>
                  </a:lnTo>
                  <a:lnTo>
                    <a:pt x="408" y="78"/>
                  </a:lnTo>
                  <a:lnTo>
                    <a:pt x="396" y="90"/>
                  </a:lnTo>
                  <a:lnTo>
                    <a:pt x="390" y="90"/>
                  </a:lnTo>
                  <a:lnTo>
                    <a:pt x="384" y="96"/>
                  </a:lnTo>
                  <a:lnTo>
                    <a:pt x="354" y="96"/>
                  </a:lnTo>
                  <a:lnTo>
                    <a:pt x="354" y="114"/>
                  </a:lnTo>
                  <a:lnTo>
                    <a:pt x="330" y="138"/>
                  </a:lnTo>
                  <a:lnTo>
                    <a:pt x="330" y="150"/>
                  </a:lnTo>
                  <a:lnTo>
                    <a:pt x="342" y="162"/>
                  </a:lnTo>
                  <a:lnTo>
                    <a:pt x="348" y="174"/>
                  </a:lnTo>
                  <a:lnTo>
                    <a:pt x="348" y="204"/>
                  </a:lnTo>
                  <a:lnTo>
                    <a:pt x="342" y="216"/>
                  </a:lnTo>
                  <a:lnTo>
                    <a:pt x="336" y="234"/>
                  </a:lnTo>
                  <a:lnTo>
                    <a:pt x="336" y="246"/>
                  </a:lnTo>
                  <a:lnTo>
                    <a:pt x="342" y="246"/>
                  </a:lnTo>
                  <a:lnTo>
                    <a:pt x="342" y="252"/>
                  </a:lnTo>
                  <a:lnTo>
                    <a:pt x="348" y="252"/>
                  </a:lnTo>
                  <a:lnTo>
                    <a:pt x="372" y="276"/>
                  </a:lnTo>
                  <a:lnTo>
                    <a:pt x="384" y="300"/>
                  </a:lnTo>
                  <a:lnTo>
                    <a:pt x="390" y="306"/>
                  </a:lnTo>
                  <a:lnTo>
                    <a:pt x="396" y="318"/>
                  </a:lnTo>
                  <a:lnTo>
                    <a:pt x="408" y="336"/>
                  </a:lnTo>
                  <a:lnTo>
                    <a:pt x="420" y="348"/>
                  </a:lnTo>
                  <a:lnTo>
                    <a:pt x="420" y="366"/>
                  </a:lnTo>
                  <a:lnTo>
                    <a:pt x="414" y="372"/>
                  </a:lnTo>
                  <a:lnTo>
                    <a:pt x="408" y="384"/>
                  </a:lnTo>
                  <a:lnTo>
                    <a:pt x="402" y="390"/>
                  </a:lnTo>
                  <a:lnTo>
                    <a:pt x="402" y="450"/>
                  </a:lnTo>
                  <a:lnTo>
                    <a:pt x="396" y="456"/>
                  </a:lnTo>
                  <a:lnTo>
                    <a:pt x="372" y="456"/>
                  </a:lnTo>
                  <a:lnTo>
                    <a:pt x="360" y="462"/>
                  </a:lnTo>
                  <a:lnTo>
                    <a:pt x="354" y="474"/>
                  </a:lnTo>
                  <a:lnTo>
                    <a:pt x="354" y="492"/>
                  </a:lnTo>
                  <a:lnTo>
                    <a:pt x="360" y="492"/>
                  </a:lnTo>
                  <a:lnTo>
                    <a:pt x="366" y="498"/>
                  </a:lnTo>
                  <a:lnTo>
                    <a:pt x="366" y="528"/>
                  </a:lnTo>
                  <a:lnTo>
                    <a:pt x="354" y="534"/>
                  </a:lnTo>
                  <a:lnTo>
                    <a:pt x="348" y="540"/>
                  </a:lnTo>
                  <a:lnTo>
                    <a:pt x="342" y="534"/>
                  </a:lnTo>
                  <a:lnTo>
                    <a:pt x="342" y="522"/>
                  </a:lnTo>
                  <a:lnTo>
                    <a:pt x="348" y="516"/>
                  </a:lnTo>
                  <a:lnTo>
                    <a:pt x="348" y="504"/>
                  </a:lnTo>
                  <a:lnTo>
                    <a:pt x="336" y="498"/>
                  </a:lnTo>
                  <a:lnTo>
                    <a:pt x="330" y="492"/>
                  </a:lnTo>
                  <a:lnTo>
                    <a:pt x="318" y="486"/>
                  </a:lnTo>
                  <a:lnTo>
                    <a:pt x="312" y="480"/>
                  </a:lnTo>
                  <a:lnTo>
                    <a:pt x="300" y="474"/>
                  </a:lnTo>
                  <a:lnTo>
                    <a:pt x="300" y="444"/>
                  </a:lnTo>
                  <a:lnTo>
                    <a:pt x="288" y="444"/>
                  </a:lnTo>
                  <a:lnTo>
                    <a:pt x="288" y="438"/>
                  </a:lnTo>
                  <a:lnTo>
                    <a:pt x="294" y="432"/>
                  </a:lnTo>
                  <a:lnTo>
                    <a:pt x="306" y="426"/>
                  </a:lnTo>
                  <a:lnTo>
                    <a:pt x="312" y="420"/>
                  </a:lnTo>
                  <a:lnTo>
                    <a:pt x="300" y="402"/>
                  </a:lnTo>
                  <a:lnTo>
                    <a:pt x="312" y="396"/>
                  </a:lnTo>
                  <a:lnTo>
                    <a:pt x="318" y="366"/>
                  </a:lnTo>
                  <a:lnTo>
                    <a:pt x="312" y="366"/>
                  </a:lnTo>
                  <a:lnTo>
                    <a:pt x="312" y="330"/>
                  </a:lnTo>
                  <a:lnTo>
                    <a:pt x="306" y="324"/>
                  </a:lnTo>
                  <a:lnTo>
                    <a:pt x="288" y="324"/>
                  </a:lnTo>
                  <a:lnTo>
                    <a:pt x="282" y="330"/>
                  </a:lnTo>
                  <a:lnTo>
                    <a:pt x="252" y="330"/>
                  </a:lnTo>
                  <a:lnTo>
                    <a:pt x="222" y="282"/>
                  </a:lnTo>
                  <a:lnTo>
                    <a:pt x="216" y="282"/>
                  </a:lnTo>
                  <a:lnTo>
                    <a:pt x="210" y="288"/>
                  </a:lnTo>
                  <a:lnTo>
                    <a:pt x="192" y="294"/>
                  </a:lnTo>
                  <a:lnTo>
                    <a:pt x="180" y="300"/>
                  </a:lnTo>
                  <a:lnTo>
                    <a:pt x="162" y="312"/>
                  </a:lnTo>
                  <a:lnTo>
                    <a:pt x="138" y="324"/>
                  </a:lnTo>
                  <a:lnTo>
                    <a:pt x="132" y="324"/>
                  </a:lnTo>
                  <a:lnTo>
                    <a:pt x="120" y="330"/>
                  </a:lnTo>
                  <a:lnTo>
                    <a:pt x="102" y="336"/>
                  </a:lnTo>
                  <a:lnTo>
                    <a:pt x="84" y="336"/>
                  </a:lnTo>
                  <a:lnTo>
                    <a:pt x="72" y="342"/>
                  </a:lnTo>
                  <a:lnTo>
                    <a:pt x="60" y="342"/>
                  </a:lnTo>
                  <a:lnTo>
                    <a:pt x="42" y="360"/>
                  </a:lnTo>
                  <a:lnTo>
                    <a:pt x="12" y="360"/>
                  </a:lnTo>
                  <a:lnTo>
                    <a:pt x="0" y="372"/>
                  </a:lnTo>
                  <a:lnTo>
                    <a:pt x="18" y="390"/>
                  </a:lnTo>
                  <a:lnTo>
                    <a:pt x="24" y="444"/>
                  </a:lnTo>
                  <a:lnTo>
                    <a:pt x="84" y="444"/>
                  </a:lnTo>
                  <a:lnTo>
                    <a:pt x="96" y="462"/>
                  </a:lnTo>
                  <a:lnTo>
                    <a:pt x="114" y="462"/>
                  </a:lnTo>
                  <a:lnTo>
                    <a:pt x="132" y="486"/>
                  </a:lnTo>
                  <a:lnTo>
                    <a:pt x="138" y="486"/>
                  </a:lnTo>
                  <a:lnTo>
                    <a:pt x="150" y="480"/>
                  </a:lnTo>
                  <a:lnTo>
                    <a:pt x="162" y="480"/>
                  </a:lnTo>
                  <a:lnTo>
                    <a:pt x="180" y="498"/>
                  </a:lnTo>
                  <a:lnTo>
                    <a:pt x="192" y="498"/>
                  </a:lnTo>
                  <a:lnTo>
                    <a:pt x="204" y="510"/>
                  </a:lnTo>
                  <a:lnTo>
                    <a:pt x="204" y="516"/>
                  </a:lnTo>
                  <a:lnTo>
                    <a:pt x="198" y="528"/>
                  </a:lnTo>
                  <a:lnTo>
                    <a:pt x="192" y="534"/>
                  </a:lnTo>
                  <a:lnTo>
                    <a:pt x="204" y="552"/>
                  </a:lnTo>
                  <a:lnTo>
                    <a:pt x="192" y="564"/>
                  </a:lnTo>
                  <a:lnTo>
                    <a:pt x="204" y="576"/>
                  </a:lnTo>
                  <a:lnTo>
                    <a:pt x="198" y="582"/>
                  </a:lnTo>
                  <a:lnTo>
                    <a:pt x="198" y="588"/>
                  </a:lnTo>
                  <a:lnTo>
                    <a:pt x="192" y="594"/>
                  </a:lnTo>
                  <a:lnTo>
                    <a:pt x="192" y="606"/>
                  </a:lnTo>
                  <a:lnTo>
                    <a:pt x="204" y="630"/>
                  </a:lnTo>
                  <a:lnTo>
                    <a:pt x="204" y="642"/>
                  </a:lnTo>
                  <a:lnTo>
                    <a:pt x="198" y="648"/>
                  </a:lnTo>
                  <a:lnTo>
                    <a:pt x="198" y="654"/>
                  </a:lnTo>
                  <a:lnTo>
                    <a:pt x="192" y="654"/>
                  </a:lnTo>
                  <a:lnTo>
                    <a:pt x="192" y="666"/>
                  </a:lnTo>
                  <a:lnTo>
                    <a:pt x="174" y="678"/>
                  </a:lnTo>
                  <a:lnTo>
                    <a:pt x="192" y="702"/>
                  </a:lnTo>
                  <a:lnTo>
                    <a:pt x="174" y="720"/>
                  </a:lnTo>
                  <a:lnTo>
                    <a:pt x="174" y="732"/>
                  </a:lnTo>
                  <a:lnTo>
                    <a:pt x="198" y="756"/>
                  </a:lnTo>
                  <a:lnTo>
                    <a:pt x="198" y="762"/>
                  </a:lnTo>
                  <a:lnTo>
                    <a:pt x="192" y="774"/>
                  </a:lnTo>
                  <a:lnTo>
                    <a:pt x="180" y="786"/>
                  </a:lnTo>
                  <a:lnTo>
                    <a:pt x="180" y="798"/>
                  </a:lnTo>
                  <a:lnTo>
                    <a:pt x="168" y="810"/>
                  </a:lnTo>
                  <a:lnTo>
                    <a:pt x="156" y="816"/>
                  </a:lnTo>
                  <a:lnTo>
                    <a:pt x="156" y="846"/>
                  </a:lnTo>
                  <a:lnTo>
                    <a:pt x="144" y="858"/>
                  </a:lnTo>
                  <a:lnTo>
                    <a:pt x="156" y="876"/>
                  </a:lnTo>
                  <a:lnTo>
                    <a:pt x="138" y="882"/>
                  </a:lnTo>
                  <a:lnTo>
                    <a:pt x="72" y="966"/>
                  </a:lnTo>
                  <a:lnTo>
                    <a:pt x="72" y="996"/>
                  </a:lnTo>
                  <a:lnTo>
                    <a:pt x="78" y="1014"/>
                  </a:lnTo>
                  <a:lnTo>
                    <a:pt x="78" y="1032"/>
                  </a:lnTo>
                  <a:lnTo>
                    <a:pt x="84" y="1044"/>
                  </a:lnTo>
                  <a:lnTo>
                    <a:pt x="84" y="1062"/>
                  </a:lnTo>
                  <a:lnTo>
                    <a:pt x="114" y="1122"/>
                  </a:lnTo>
                  <a:lnTo>
                    <a:pt x="114" y="1212"/>
                  </a:lnTo>
                  <a:lnTo>
                    <a:pt x="90" y="1248"/>
                  </a:lnTo>
                  <a:lnTo>
                    <a:pt x="114" y="1248"/>
                  </a:lnTo>
                  <a:lnTo>
                    <a:pt x="108" y="1260"/>
                  </a:lnTo>
                  <a:lnTo>
                    <a:pt x="108" y="1284"/>
                  </a:lnTo>
                  <a:lnTo>
                    <a:pt x="114" y="1290"/>
                  </a:lnTo>
                  <a:lnTo>
                    <a:pt x="120" y="1290"/>
                  </a:lnTo>
                  <a:lnTo>
                    <a:pt x="126" y="1314"/>
                  </a:lnTo>
                  <a:lnTo>
                    <a:pt x="144" y="1314"/>
                  </a:lnTo>
                  <a:lnTo>
                    <a:pt x="156" y="1326"/>
                  </a:lnTo>
                  <a:lnTo>
                    <a:pt x="162" y="1338"/>
                  </a:lnTo>
                  <a:lnTo>
                    <a:pt x="168" y="1320"/>
                  </a:lnTo>
                  <a:lnTo>
                    <a:pt x="168" y="1284"/>
                  </a:lnTo>
                  <a:lnTo>
                    <a:pt x="162" y="1272"/>
                  </a:lnTo>
                  <a:lnTo>
                    <a:pt x="156" y="1266"/>
                  </a:lnTo>
                  <a:lnTo>
                    <a:pt x="150" y="1266"/>
                  </a:lnTo>
                  <a:lnTo>
                    <a:pt x="150" y="1242"/>
                  </a:lnTo>
                  <a:lnTo>
                    <a:pt x="162" y="1230"/>
                  </a:lnTo>
                  <a:lnTo>
                    <a:pt x="222" y="1188"/>
                  </a:lnTo>
                  <a:lnTo>
                    <a:pt x="276" y="1158"/>
                  </a:lnTo>
                  <a:lnTo>
                    <a:pt x="294" y="1146"/>
                  </a:lnTo>
                  <a:lnTo>
                    <a:pt x="312" y="1140"/>
                  </a:lnTo>
                  <a:lnTo>
                    <a:pt x="330" y="1128"/>
                  </a:lnTo>
                  <a:lnTo>
                    <a:pt x="342" y="1122"/>
                  </a:lnTo>
                  <a:lnTo>
                    <a:pt x="360" y="1104"/>
                  </a:lnTo>
                  <a:lnTo>
                    <a:pt x="360" y="1080"/>
                  </a:lnTo>
                  <a:lnTo>
                    <a:pt x="354" y="1080"/>
                  </a:lnTo>
                  <a:lnTo>
                    <a:pt x="354" y="1086"/>
                  </a:lnTo>
                  <a:lnTo>
                    <a:pt x="348" y="1080"/>
                  </a:lnTo>
                  <a:lnTo>
                    <a:pt x="342" y="1080"/>
                  </a:lnTo>
                  <a:lnTo>
                    <a:pt x="342" y="1068"/>
                  </a:lnTo>
                  <a:lnTo>
                    <a:pt x="366" y="1020"/>
                  </a:lnTo>
                  <a:lnTo>
                    <a:pt x="366" y="990"/>
                  </a:lnTo>
                  <a:lnTo>
                    <a:pt x="360" y="984"/>
                  </a:lnTo>
                  <a:lnTo>
                    <a:pt x="360" y="978"/>
                  </a:lnTo>
                  <a:lnTo>
                    <a:pt x="372" y="948"/>
                  </a:lnTo>
                  <a:lnTo>
                    <a:pt x="366" y="942"/>
                  </a:lnTo>
                  <a:lnTo>
                    <a:pt x="348" y="960"/>
                  </a:lnTo>
                  <a:lnTo>
                    <a:pt x="354" y="918"/>
                  </a:lnTo>
                  <a:lnTo>
                    <a:pt x="348" y="906"/>
                  </a:lnTo>
                  <a:lnTo>
                    <a:pt x="336" y="900"/>
                  </a:lnTo>
                  <a:lnTo>
                    <a:pt x="330" y="888"/>
                  </a:lnTo>
                  <a:lnTo>
                    <a:pt x="330" y="870"/>
                  </a:lnTo>
                  <a:lnTo>
                    <a:pt x="336" y="858"/>
                  </a:lnTo>
                  <a:lnTo>
                    <a:pt x="336" y="834"/>
                  </a:lnTo>
                  <a:lnTo>
                    <a:pt x="324" y="822"/>
                  </a:lnTo>
                  <a:lnTo>
                    <a:pt x="318" y="822"/>
                  </a:lnTo>
                  <a:lnTo>
                    <a:pt x="312" y="816"/>
                  </a:lnTo>
                  <a:lnTo>
                    <a:pt x="312" y="792"/>
                  </a:lnTo>
                  <a:lnTo>
                    <a:pt x="318" y="780"/>
                  </a:lnTo>
                  <a:lnTo>
                    <a:pt x="324" y="762"/>
                  </a:lnTo>
                  <a:lnTo>
                    <a:pt x="336" y="750"/>
                  </a:lnTo>
                  <a:lnTo>
                    <a:pt x="372" y="732"/>
                  </a:lnTo>
                  <a:lnTo>
                    <a:pt x="378" y="726"/>
                  </a:lnTo>
                  <a:lnTo>
                    <a:pt x="378" y="714"/>
                  </a:lnTo>
                  <a:lnTo>
                    <a:pt x="390" y="690"/>
                  </a:lnTo>
                  <a:lnTo>
                    <a:pt x="396" y="684"/>
                  </a:lnTo>
                  <a:lnTo>
                    <a:pt x="402" y="684"/>
                  </a:lnTo>
                  <a:lnTo>
                    <a:pt x="414" y="678"/>
                  </a:lnTo>
                  <a:lnTo>
                    <a:pt x="420" y="678"/>
                  </a:lnTo>
                  <a:lnTo>
                    <a:pt x="426" y="672"/>
                  </a:lnTo>
                  <a:lnTo>
                    <a:pt x="450" y="660"/>
                  </a:lnTo>
                  <a:lnTo>
                    <a:pt x="462" y="648"/>
                  </a:lnTo>
                  <a:lnTo>
                    <a:pt x="474" y="612"/>
                  </a:lnTo>
                  <a:lnTo>
                    <a:pt x="498" y="576"/>
                  </a:lnTo>
                  <a:lnTo>
                    <a:pt x="522" y="564"/>
                  </a:lnTo>
                  <a:lnTo>
                    <a:pt x="558" y="552"/>
                  </a:lnTo>
                  <a:lnTo>
                    <a:pt x="600" y="534"/>
                  </a:lnTo>
                  <a:lnTo>
                    <a:pt x="624" y="522"/>
                  </a:lnTo>
                  <a:lnTo>
                    <a:pt x="630" y="516"/>
                  </a:lnTo>
                  <a:lnTo>
                    <a:pt x="666" y="498"/>
                  </a:lnTo>
                  <a:lnTo>
                    <a:pt x="672" y="492"/>
                  </a:lnTo>
                  <a:lnTo>
                    <a:pt x="684" y="486"/>
                  </a:lnTo>
                  <a:lnTo>
                    <a:pt x="684" y="474"/>
                  </a:lnTo>
                  <a:lnTo>
                    <a:pt x="714" y="444"/>
                  </a:lnTo>
                  <a:lnTo>
                    <a:pt x="714" y="432"/>
                  </a:lnTo>
                  <a:lnTo>
                    <a:pt x="720" y="420"/>
                  </a:lnTo>
                  <a:lnTo>
                    <a:pt x="732" y="414"/>
                  </a:lnTo>
                  <a:lnTo>
                    <a:pt x="738" y="402"/>
                  </a:lnTo>
                  <a:lnTo>
                    <a:pt x="744" y="396"/>
                  </a:lnTo>
                  <a:lnTo>
                    <a:pt x="744" y="378"/>
                  </a:lnTo>
                  <a:lnTo>
                    <a:pt x="750" y="372"/>
                  </a:lnTo>
                  <a:lnTo>
                    <a:pt x="762" y="348"/>
                  </a:lnTo>
                  <a:lnTo>
                    <a:pt x="762" y="342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80" name="Marokko" descr="© INSCALE GmbH, 05.05.2010&#10;http://www.presentationload.com/">
              <a:extLst>
                <a:ext uri="{FF2B5EF4-FFF2-40B4-BE49-F238E27FC236}">
                  <a16:creationId xmlns:a16="http://schemas.microsoft.com/office/drawing/2014/main" id="{E44A0A68-AC29-4F63-919B-82549C8B1A7F}"/>
                </a:ext>
              </a:extLst>
            </p:cNvPr>
            <p:cNvSpPr>
              <a:spLocks/>
            </p:cNvSpPr>
            <p:nvPr/>
          </p:nvSpPr>
          <p:spPr bwMode="gray">
            <a:xfrm>
              <a:off x="3776553" y="3103269"/>
              <a:ext cx="337124" cy="263428"/>
            </a:xfrm>
            <a:custGeom>
              <a:avLst/>
              <a:gdLst>
                <a:gd name="T0" fmla="*/ 2147483647 w 846"/>
                <a:gd name="T1" fmla="*/ 2147483647 h 660"/>
                <a:gd name="T2" fmla="*/ 2147483647 w 846"/>
                <a:gd name="T3" fmla="*/ 2147483647 h 660"/>
                <a:gd name="T4" fmla="*/ 2147483647 w 846"/>
                <a:gd name="T5" fmla="*/ 2147483647 h 660"/>
                <a:gd name="T6" fmla="*/ 2147483647 w 846"/>
                <a:gd name="T7" fmla="*/ 2147483647 h 660"/>
                <a:gd name="T8" fmla="*/ 2147483647 w 846"/>
                <a:gd name="T9" fmla="*/ 2147483647 h 660"/>
                <a:gd name="T10" fmla="*/ 2147483647 w 846"/>
                <a:gd name="T11" fmla="*/ 2147483647 h 660"/>
                <a:gd name="T12" fmla="*/ 2147483647 w 846"/>
                <a:gd name="T13" fmla="*/ 2147483647 h 660"/>
                <a:gd name="T14" fmla="*/ 2147483647 w 846"/>
                <a:gd name="T15" fmla="*/ 2147483647 h 660"/>
                <a:gd name="T16" fmla="*/ 2147483647 w 846"/>
                <a:gd name="T17" fmla="*/ 2147483647 h 660"/>
                <a:gd name="T18" fmla="*/ 2147483647 w 846"/>
                <a:gd name="T19" fmla="*/ 0 h 660"/>
                <a:gd name="T20" fmla="*/ 2147483647 w 846"/>
                <a:gd name="T21" fmla="*/ 2147483647 h 660"/>
                <a:gd name="T22" fmla="*/ 2147483647 w 846"/>
                <a:gd name="T23" fmla="*/ 2147483647 h 660"/>
                <a:gd name="T24" fmla="*/ 2147483647 w 846"/>
                <a:gd name="T25" fmla="*/ 2147483647 h 660"/>
                <a:gd name="T26" fmla="*/ 2147483647 w 846"/>
                <a:gd name="T27" fmla="*/ 2147483647 h 660"/>
                <a:gd name="T28" fmla="*/ 2147483647 w 846"/>
                <a:gd name="T29" fmla="*/ 2147483647 h 660"/>
                <a:gd name="T30" fmla="*/ 2147483647 w 846"/>
                <a:gd name="T31" fmla="*/ 2147483647 h 660"/>
                <a:gd name="T32" fmla="*/ 2147483647 w 846"/>
                <a:gd name="T33" fmla="*/ 2147483647 h 660"/>
                <a:gd name="T34" fmla="*/ 2147483647 w 846"/>
                <a:gd name="T35" fmla="*/ 2147483647 h 660"/>
                <a:gd name="T36" fmla="*/ 2147483647 w 846"/>
                <a:gd name="T37" fmla="*/ 2147483647 h 660"/>
                <a:gd name="T38" fmla="*/ 2147483647 w 846"/>
                <a:gd name="T39" fmla="*/ 2147483647 h 660"/>
                <a:gd name="T40" fmla="*/ 2147483647 w 846"/>
                <a:gd name="T41" fmla="*/ 2147483647 h 660"/>
                <a:gd name="T42" fmla="*/ 2147483647 w 846"/>
                <a:gd name="T43" fmla="*/ 2147483647 h 660"/>
                <a:gd name="T44" fmla="*/ 2147483647 w 846"/>
                <a:gd name="T45" fmla="*/ 2147483647 h 660"/>
                <a:gd name="T46" fmla="*/ 2147483647 w 846"/>
                <a:gd name="T47" fmla="*/ 2147483647 h 660"/>
                <a:gd name="T48" fmla="*/ 2147483647 w 846"/>
                <a:gd name="T49" fmla="*/ 2147483647 h 660"/>
                <a:gd name="T50" fmla="*/ 2147483647 w 846"/>
                <a:gd name="T51" fmla="*/ 2147483647 h 660"/>
                <a:gd name="T52" fmla="*/ 2147483647 w 846"/>
                <a:gd name="T53" fmla="*/ 2147483647 h 660"/>
                <a:gd name="T54" fmla="*/ 2147483647 w 846"/>
                <a:gd name="T55" fmla="*/ 2147483647 h 660"/>
                <a:gd name="T56" fmla="*/ 2147483647 w 846"/>
                <a:gd name="T57" fmla="*/ 2147483647 h 660"/>
                <a:gd name="T58" fmla="*/ 2147483647 w 846"/>
                <a:gd name="T59" fmla="*/ 2147483647 h 660"/>
                <a:gd name="T60" fmla="*/ 2147483647 w 846"/>
                <a:gd name="T61" fmla="*/ 2147483647 h 660"/>
                <a:gd name="T62" fmla="*/ 2147483647 w 846"/>
                <a:gd name="T63" fmla="*/ 2147483647 h 660"/>
                <a:gd name="T64" fmla="*/ 2147483647 w 846"/>
                <a:gd name="T65" fmla="*/ 2147483647 h 660"/>
                <a:gd name="T66" fmla="*/ 2147483647 w 846"/>
                <a:gd name="T67" fmla="*/ 2147483647 h 660"/>
                <a:gd name="T68" fmla="*/ 2147483647 w 846"/>
                <a:gd name="T69" fmla="*/ 2147483647 h 660"/>
                <a:gd name="T70" fmla="*/ 2147483647 w 846"/>
                <a:gd name="T71" fmla="*/ 2147483647 h 660"/>
                <a:gd name="T72" fmla="*/ 2147483647 w 846"/>
                <a:gd name="T73" fmla="*/ 2147483647 h 660"/>
                <a:gd name="T74" fmla="*/ 2147483647 w 846"/>
                <a:gd name="T75" fmla="*/ 2147483647 h 660"/>
                <a:gd name="T76" fmla="*/ 2147483647 w 846"/>
                <a:gd name="T77" fmla="*/ 2147483647 h 660"/>
                <a:gd name="T78" fmla="*/ 2147483647 w 846"/>
                <a:gd name="T79" fmla="*/ 2147483647 h 660"/>
                <a:gd name="T80" fmla="*/ 2147483647 w 846"/>
                <a:gd name="T81" fmla="*/ 2147483647 h 660"/>
                <a:gd name="T82" fmla="*/ 2147483647 w 846"/>
                <a:gd name="T83" fmla="*/ 2147483647 h 660"/>
                <a:gd name="T84" fmla="*/ 2147483647 w 846"/>
                <a:gd name="T85" fmla="*/ 2147483647 h 660"/>
                <a:gd name="T86" fmla="*/ 2147483647 w 846"/>
                <a:gd name="T87" fmla="*/ 2147483647 h 660"/>
                <a:gd name="T88" fmla="*/ 2147483647 w 846"/>
                <a:gd name="T89" fmla="*/ 2147483647 h 66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846"/>
                <a:gd name="T136" fmla="*/ 0 h 660"/>
                <a:gd name="T137" fmla="*/ 846 w 846"/>
                <a:gd name="T138" fmla="*/ 660 h 660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846" h="660">
                  <a:moveTo>
                    <a:pt x="822" y="246"/>
                  </a:moveTo>
                  <a:lnTo>
                    <a:pt x="822" y="216"/>
                  </a:lnTo>
                  <a:lnTo>
                    <a:pt x="804" y="216"/>
                  </a:lnTo>
                  <a:lnTo>
                    <a:pt x="816" y="186"/>
                  </a:lnTo>
                  <a:lnTo>
                    <a:pt x="804" y="168"/>
                  </a:lnTo>
                  <a:lnTo>
                    <a:pt x="810" y="102"/>
                  </a:lnTo>
                  <a:lnTo>
                    <a:pt x="798" y="102"/>
                  </a:lnTo>
                  <a:lnTo>
                    <a:pt x="798" y="90"/>
                  </a:lnTo>
                  <a:lnTo>
                    <a:pt x="804" y="84"/>
                  </a:lnTo>
                  <a:lnTo>
                    <a:pt x="792" y="78"/>
                  </a:lnTo>
                  <a:lnTo>
                    <a:pt x="786" y="66"/>
                  </a:lnTo>
                  <a:lnTo>
                    <a:pt x="780" y="60"/>
                  </a:lnTo>
                  <a:lnTo>
                    <a:pt x="744" y="42"/>
                  </a:lnTo>
                  <a:lnTo>
                    <a:pt x="720" y="42"/>
                  </a:lnTo>
                  <a:lnTo>
                    <a:pt x="708" y="48"/>
                  </a:lnTo>
                  <a:lnTo>
                    <a:pt x="702" y="54"/>
                  </a:lnTo>
                  <a:lnTo>
                    <a:pt x="696" y="54"/>
                  </a:lnTo>
                  <a:lnTo>
                    <a:pt x="690" y="48"/>
                  </a:lnTo>
                  <a:lnTo>
                    <a:pt x="678" y="48"/>
                  </a:lnTo>
                  <a:lnTo>
                    <a:pt x="666" y="42"/>
                  </a:lnTo>
                  <a:lnTo>
                    <a:pt x="654" y="42"/>
                  </a:lnTo>
                  <a:lnTo>
                    <a:pt x="642" y="48"/>
                  </a:lnTo>
                  <a:lnTo>
                    <a:pt x="636" y="54"/>
                  </a:lnTo>
                  <a:lnTo>
                    <a:pt x="624" y="54"/>
                  </a:lnTo>
                  <a:lnTo>
                    <a:pt x="588" y="36"/>
                  </a:lnTo>
                  <a:lnTo>
                    <a:pt x="570" y="18"/>
                  </a:lnTo>
                  <a:lnTo>
                    <a:pt x="564" y="6"/>
                  </a:lnTo>
                  <a:lnTo>
                    <a:pt x="558" y="6"/>
                  </a:lnTo>
                  <a:lnTo>
                    <a:pt x="552" y="0"/>
                  </a:lnTo>
                  <a:lnTo>
                    <a:pt x="528" y="0"/>
                  </a:lnTo>
                  <a:lnTo>
                    <a:pt x="528" y="6"/>
                  </a:lnTo>
                  <a:lnTo>
                    <a:pt x="522" y="12"/>
                  </a:lnTo>
                  <a:lnTo>
                    <a:pt x="522" y="30"/>
                  </a:lnTo>
                  <a:lnTo>
                    <a:pt x="516" y="48"/>
                  </a:lnTo>
                  <a:lnTo>
                    <a:pt x="498" y="84"/>
                  </a:lnTo>
                  <a:lnTo>
                    <a:pt x="492" y="102"/>
                  </a:lnTo>
                  <a:lnTo>
                    <a:pt x="468" y="138"/>
                  </a:lnTo>
                  <a:lnTo>
                    <a:pt x="462" y="150"/>
                  </a:lnTo>
                  <a:lnTo>
                    <a:pt x="450" y="162"/>
                  </a:lnTo>
                  <a:lnTo>
                    <a:pt x="438" y="168"/>
                  </a:lnTo>
                  <a:lnTo>
                    <a:pt x="420" y="168"/>
                  </a:lnTo>
                  <a:lnTo>
                    <a:pt x="408" y="174"/>
                  </a:lnTo>
                  <a:lnTo>
                    <a:pt x="402" y="174"/>
                  </a:lnTo>
                  <a:lnTo>
                    <a:pt x="396" y="180"/>
                  </a:lnTo>
                  <a:lnTo>
                    <a:pt x="384" y="186"/>
                  </a:lnTo>
                  <a:lnTo>
                    <a:pt x="378" y="198"/>
                  </a:lnTo>
                  <a:lnTo>
                    <a:pt x="360" y="192"/>
                  </a:lnTo>
                  <a:lnTo>
                    <a:pt x="330" y="204"/>
                  </a:lnTo>
                  <a:lnTo>
                    <a:pt x="330" y="210"/>
                  </a:lnTo>
                  <a:lnTo>
                    <a:pt x="324" y="216"/>
                  </a:lnTo>
                  <a:lnTo>
                    <a:pt x="324" y="228"/>
                  </a:lnTo>
                  <a:lnTo>
                    <a:pt x="318" y="240"/>
                  </a:lnTo>
                  <a:lnTo>
                    <a:pt x="312" y="240"/>
                  </a:lnTo>
                  <a:lnTo>
                    <a:pt x="288" y="264"/>
                  </a:lnTo>
                  <a:lnTo>
                    <a:pt x="288" y="288"/>
                  </a:lnTo>
                  <a:lnTo>
                    <a:pt x="276" y="312"/>
                  </a:lnTo>
                  <a:lnTo>
                    <a:pt x="264" y="324"/>
                  </a:lnTo>
                  <a:lnTo>
                    <a:pt x="258" y="336"/>
                  </a:lnTo>
                  <a:lnTo>
                    <a:pt x="246" y="354"/>
                  </a:lnTo>
                  <a:lnTo>
                    <a:pt x="246" y="402"/>
                  </a:lnTo>
                  <a:lnTo>
                    <a:pt x="240" y="408"/>
                  </a:lnTo>
                  <a:lnTo>
                    <a:pt x="234" y="408"/>
                  </a:lnTo>
                  <a:lnTo>
                    <a:pt x="234" y="414"/>
                  </a:lnTo>
                  <a:lnTo>
                    <a:pt x="240" y="420"/>
                  </a:lnTo>
                  <a:lnTo>
                    <a:pt x="252" y="420"/>
                  </a:lnTo>
                  <a:lnTo>
                    <a:pt x="252" y="474"/>
                  </a:lnTo>
                  <a:lnTo>
                    <a:pt x="240" y="474"/>
                  </a:lnTo>
                  <a:lnTo>
                    <a:pt x="228" y="480"/>
                  </a:lnTo>
                  <a:lnTo>
                    <a:pt x="192" y="540"/>
                  </a:lnTo>
                  <a:lnTo>
                    <a:pt x="180" y="552"/>
                  </a:lnTo>
                  <a:lnTo>
                    <a:pt x="168" y="552"/>
                  </a:lnTo>
                  <a:lnTo>
                    <a:pt x="162" y="558"/>
                  </a:lnTo>
                  <a:lnTo>
                    <a:pt x="150" y="564"/>
                  </a:lnTo>
                  <a:lnTo>
                    <a:pt x="144" y="576"/>
                  </a:lnTo>
                  <a:lnTo>
                    <a:pt x="132" y="588"/>
                  </a:lnTo>
                  <a:lnTo>
                    <a:pt x="126" y="600"/>
                  </a:lnTo>
                  <a:lnTo>
                    <a:pt x="120" y="606"/>
                  </a:lnTo>
                  <a:lnTo>
                    <a:pt x="84" y="624"/>
                  </a:lnTo>
                  <a:lnTo>
                    <a:pt x="66" y="624"/>
                  </a:lnTo>
                  <a:lnTo>
                    <a:pt x="54" y="630"/>
                  </a:lnTo>
                  <a:lnTo>
                    <a:pt x="48" y="630"/>
                  </a:lnTo>
                  <a:lnTo>
                    <a:pt x="42" y="636"/>
                  </a:lnTo>
                  <a:lnTo>
                    <a:pt x="12" y="636"/>
                  </a:lnTo>
                  <a:lnTo>
                    <a:pt x="6" y="642"/>
                  </a:lnTo>
                  <a:lnTo>
                    <a:pt x="6" y="654"/>
                  </a:lnTo>
                  <a:lnTo>
                    <a:pt x="0" y="660"/>
                  </a:lnTo>
                  <a:lnTo>
                    <a:pt x="312" y="660"/>
                  </a:lnTo>
                  <a:lnTo>
                    <a:pt x="312" y="600"/>
                  </a:lnTo>
                  <a:lnTo>
                    <a:pt x="318" y="570"/>
                  </a:lnTo>
                  <a:lnTo>
                    <a:pt x="330" y="564"/>
                  </a:lnTo>
                  <a:lnTo>
                    <a:pt x="336" y="558"/>
                  </a:lnTo>
                  <a:lnTo>
                    <a:pt x="348" y="552"/>
                  </a:lnTo>
                  <a:lnTo>
                    <a:pt x="378" y="522"/>
                  </a:lnTo>
                  <a:lnTo>
                    <a:pt x="378" y="516"/>
                  </a:lnTo>
                  <a:lnTo>
                    <a:pt x="396" y="516"/>
                  </a:lnTo>
                  <a:lnTo>
                    <a:pt x="426" y="498"/>
                  </a:lnTo>
                  <a:lnTo>
                    <a:pt x="438" y="504"/>
                  </a:lnTo>
                  <a:lnTo>
                    <a:pt x="444" y="510"/>
                  </a:lnTo>
                  <a:lnTo>
                    <a:pt x="456" y="510"/>
                  </a:lnTo>
                  <a:lnTo>
                    <a:pt x="462" y="498"/>
                  </a:lnTo>
                  <a:lnTo>
                    <a:pt x="462" y="492"/>
                  </a:lnTo>
                  <a:lnTo>
                    <a:pt x="486" y="486"/>
                  </a:lnTo>
                  <a:lnTo>
                    <a:pt x="492" y="474"/>
                  </a:lnTo>
                  <a:lnTo>
                    <a:pt x="504" y="474"/>
                  </a:lnTo>
                  <a:lnTo>
                    <a:pt x="516" y="480"/>
                  </a:lnTo>
                  <a:lnTo>
                    <a:pt x="540" y="480"/>
                  </a:lnTo>
                  <a:lnTo>
                    <a:pt x="552" y="468"/>
                  </a:lnTo>
                  <a:lnTo>
                    <a:pt x="564" y="444"/>
                  </a:lnTo>
                  <a:lnTo>
                    <a:pt x="570" y="438"/>
                  </a:lnTo>
                  <a:lnTo>
                    <a:pt x="576" y="426"/>
                  </a:lnTo>
                  <a:lnTo>
                    <a:pt x="618" y="426"/>
                  </a:lnTo>
                  <a:lnTo>
                    <a:pt x="624" y="420"/>
                  </a:lnTo>
                  <a:lnTo>
                    <a:pt x="636" y="414"/>
                  </a:lnTo>
                  <a:lnTo>
                    <a:pt x="648" y="402"/>
                  </a:lnTo>
                  <a:lnTo>
                    <a:pt x="648" y="396"/>
                  </a:lnTo>
                  <a:lnTo>
                    <a:pt x="672" y="384"/>
                  </a:lnTo>
                  <a:lnTo>
                    <a:pt x="660" y="366"/>
                  </a:lnTo>
                  <a:lnTo>
                    <a:pt x="654" y="354"/>
                  </a:lnTo>
                  <a:lnTo>
                    <a:pt x="648" y="348"/>
                  </a:lnTo>
                  <a:lnTo>
                    <a:pt x="648" y="336"/>
                  </a:lnTo>
                  <a:lnTo>
                    <a:pt x="654" y="330"/>
                  </a:lnTo>
                  <a:lnTo>
                    <a:pt x="678" y="330"/>
                  </a:lnTo>
                  <a:lnTo>
                    <a:pt x="690" y="324"/>
                  </a:lnTo>
                  <a:lnTo>
                    <a:pt x="714" y="324"/>
                  </a:lnTo>
                  <a:lnTo>
                    <a:pt x="714" y="312"/>
                  </a:lnTo>
                  <a:lnTo>
                    <a:pt x="720" y="306"/>
                  </a:lnTo>
                  <a:lnTo>
                    <a:pt x="720" y="300"/>
                  </a:lnTo>
                  <a:lnTo>
                    <a:pt x="732" y="300"/>
                  </a:lnTo>
                  <a:lnTo>
                    <a:pt x="738" y="306"/>
                  </a:lnTo>
                  <a:lnTo>
                    <a:pt x="744" y="300"/>
                  </a:lnTo>
                  <a:lnTo>
                    <a:pt x="744" y="294"/>
                  </a:lnTo>
                  <a:lnTo>
                    <a:pt x="762" y="294"/>
                  </a:lnTo>
                  <a:lnTo>
                    <a:pt x="774" y="300"/>
                  </a:lnTo>
                  <a:lnTo>
                    <a:pt x="828" y="294"/>
                  </a:lnTo>
                  <a:lnTo>
                    <a:pt x="828" y="282"/>
                  </a:lnTo>
                  <a:lnTo>
                    <a:pt x="846" y="264"/>
                  </a:lnTo>
                  <a:lnTo>
                    <a:pt x="822" y="246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81" name="Montenegro" descr="© INSCALE GmbH, 05.05.2010&#10;http://www.presentationload.com/">
              <a:extLst>
                <a:ext uri="{FF2B5EF4-FFF2-40B4-BE49-F238E27FC236}">
                  <a16:creationId xmlns:a16="http://schemas.microsoft.com/office/drawing/2014/main" id="{5EA0374B-8181-4267-8AF7-5CBDF17D39CE}"/>
                </a:ext>
              </a:extLst>
            </p:cNvPr>
            <p:cNvSpPr>
              <a:spLocks/>
            </p:cNvSpPr>
            <p:nvPr/>
          </p:nvSpPr>
          <p:spPr bwMode="gray">
            <a:xfrm>
              <a:off x="4626422" y="2857089"/>
              <a:ext cx="45472" cy="53313"/>
            </a:xfrm>
            <a:custGeom>
              <a:avLst/>
              <a:gdLst>
                <a:gd name="T0" fmla="*/ 2147483647 w 114"/>
                <a:gd name="T1" fmla="*/ 2147483647 h 138"/>
                <a:gd name="T2" fmla="*/ 2147483647 w 114"/>
                <a:gd name="T3" fmla="*/ 2147483647 h 138"/>
                <a:gd name="T4" fmla="*/ 2147483647 w 114"/>
                <a:gd name="T5" fmla="*/ 2147483647 h 138"/>
                <a:gd name="T6" fmla="*/ 2147483647 w 114"/>
                <a:gd name="T7" fmla="*/ 2147483647 h 138"/>
                <a:gd name="T8" fmla="*/ 2147483647 w 114"/>
                <a:gd name="T9" fmla="*/ 2147483647 h 138"/>
                <a:gd name="T10" fmla="*/ 2147483647 w 114"/>
                <a:gd name="T11" fmla="*/ 2147483647 h 138"/>
                <a:gd name="T12" fmla="*/ 2147483647 w 114"/>
                <a:gd name="T13" fmla="*/ 0 h 138"/>
                <a:gd name="T14" fmla="*/ 2147483647 w 114"/>
                <a:gd name="T15" fmla="*/ 0 h 138"/>
                <a:gd name="T16" fmla="*/ 2147483647 w 114"/>
                <a:gd name="T17" fmla="*/ 2147483647 h 138"/>
                <a:gd name="T18" fmla="*/ 2147483647 w 114"/>
                <a:gd name="T19" fmla="*/ 2147483647 h 138"/>
                <a:gd name="T20" fmla="*/ 2147483647 w 114"/>
                <a:gd name="T21" fmla="*/ 2147483647 h 138"/>
                <a:gd name="T22" fmla="*/ 2147483647 w 114"/>
                <a:gd name="T23" fmla="*/ 2147483647 h 138"/>
                <a:gd name="T24" fmla="*/ 2147483647 w 114"/>
                <a:gd name="T25" fmla="*/ 2147483647 h 138"/>
                <a:gd name="T26" fmla="*/ 2147483647 w 114"/>
                <a:gd name="T27" fmla="*/ 2147483647 h 138"/>
                <a:gd name="T28" fmla="*/ 0 w 114"/>
                <a:gd name="T29" fmla="*/ 2147483647 h 138"/>
                <a:gd name="T30" fmla="*/ 0 w 114"/>
                <a:gd name="T31" fmla="*/ 2147483647 h 138"/>
                <a:gd name="T32" fmla="*/ 2147483647 w 114"/>
                <a:gd name="T33" fmla="*/ 2147483647 h 138"/>
                <a:gd name="T34" fmla="*/ 2147483647 w 114"/>
                <a:gd name="T35" fmla="*/ 2147483647 h 138"/>
                <a:gd name="T36" fmla="*/ 2147483647 w 114"/>
                <a:gd name="T37" fmla="*/ 2147483647 h 138"/>
                <a:gd name="T38" fmla="*/ 2147483647 w 114"/>
                <a:gd name="T39" fmla="*/ 2147483647 h 138"/>
                <a:gd name="T40" fmla="*/ 2147483647 w 114"/>
                <a:gd name="T41" fmla="*/ 2147483647 h 138"/>
                <a:gd name="T42" fmla="*/ 2147483647 w 114"/>
                <a:gd name="T43" fmla="*/ 2147483647 h 138"/>
                <a:gd name="T44" fmla="*/ 2147483647 w 114"/>
                <a:gd name="T45" fmla="*/ 2147483647 h 138"/>
                <a:gd name="T46" fmla="*/ 2147483647 w 114"/>
                <a:gd name="T47" fmla="*/ 2147483647 h 138"/>
                <a:gd name="T48" fmla="*/ 2147483647 w 114"/>
                <a:gd name="T49" fmla="*/ 2147483647 h 138"/>
                <a:gd name="T50" fmla="*/ 2147483647 w 114"/>
                <a:gd name="T51" fmla="*/ 2147483647 h 138"/>
                <a:gd name="T52" fmla="*/ 2147483647 w 114"/>
                <a:gd name="T53" fmla="*/ 2147483647 h 138"/>
                <a:gd name="T54" fmla="*/ 2147483647 w 114"/>
                <a:gd name="T55" fmla="*/ 2147483647 h 138"/>
                <a:gd name="T56" fmla="*/ 2147483647 w 114"/>
                <a:gd name="T57" fmla="*/ 2147483647 h 138"/>
                <a:gd name="T58" fmla="*/ 2147483647 w 114"/>
                <a:gd name="T59" fmla="*/ 2147483647 h 138"/>
                <a:gd name="T60" fmla="*/ 2147483647 w 114"/>
                <a:gd name="T61" fmla="*/ 2147483647 h 138"/>
                <a:gd name="T62" fmla="*/ 2147483647 w 114"/>
                <a:gd name="T63" fmla="*/ 2147483647 h 138"/>
                <a:gd name="T64" fmla="*/ 2147483647 w 114"/>
                <a:gd name="T65" fmla="*/ 2147483647 h 138"/>
                <a:gd name="T66" fmla="*/ 2147483647 w 114"/>
                <a:gd name="T67" fmla="*/ 2147483647 h 138"/>
                <a:gd name="T68" fmla="*/ 2147483647 w 114"/>
                <a:gd name="T69" fmla="*/ 2147483647 h 138"/>
                <a:gd name="T70" fmla="*/ 2147483647 w 114"/>
                <a:gd name="T71" fmla="*/ 2147483647 h 138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14"/>
                <a:gd name="T109" fmla="*/ 0 h 138"/>
                <a:gd name="T110" fmla="*/ 114 w 114"/>
                <a:gd name="T111" fmla="*/ 138 h 138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14" h="138">
                  <a:moveTo>
                    <a:pt x="114" y="42"/>
                  </a:moveTo>
                  <a:lnTo>
                    <a:pt x="108" y="48"/>
                  </a:lnTo>
                  <a:lnTo>
                    <a:pt x="96" y="30"/>
                  </a:lnTo>
                  <a:lnTo>
                    <a:pt x="84" y="18"/>
                  </a:lnTo>
                  <a:lnTo>
                    <a:pt x="66" y="6"/>
                  </a:lnTo>
                  <a:lnTo>
                    <a:pt x="60" y="6"/>
                  </a:lnTo>
                  <a:lnTo>
                    <a:pt x="48" y="0"/>
                  </a:lnTo>
                  <a:lnTo>
                    <a:pt x="42" y="0"/>
                  </a:lnTo>
                  <a:lnTo>
                    <a:pt x="42" y="24"/>
                  </a:lnTo>
                  <a:lnTo>
                    <a:pt x="24" y="24"/>
                  </a:lnTo>
                  <a:lnTo>
                    <a:pt x="18" y="30"/>
                  </a:lnTo>
                  <a:lnTo>
                    <a:pt x="18" y="36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0" y="54"/>
                  </a:lnTo>
                  <a:lnTo>
                    <a:pt x="0" y="60"/>
                  </a:lnTo>
                  <a:lnTo>
                    <a:pt x="6" y="66"/>
                  </a:lnTo>
                  <a:lnTo>
                    <a:pt x="12" y="66"/>
                  </a:lnTo>
                  <a:lnTo>
                    <a:pt x="24" y="72"/>
                  </a:lnTo>
                  <a:lnTo>
                    <a:pt x="6" y="102"/>
                  </a:lnTo>
                  <a:lnTo>
                    <a:pt x="18" y="102"/>
                  </a:lnTo>
                  <a:lnTo>
                    <a:pt x="24" y="96"/>
                  </a:lnTo>
                  <a:lnTo>
                    <a:pt x="36" y="96"/>
                  </a:lnTo>
                  <a:lnTo>
                    <a:pt x="36" y="114"/>
                  </a:lnTo>
                  <a:lnTo>
                    <a:pt x="60" y="138"/>
                  </a:lnTo>
                  <a:lnTo>
                    <a:pt x="72" y="126"/>
                  </a:lnTo>
                  <a:lnTo>
                    <a:pt x="66" y="108"/>
                  </a:lnTo>
                  <a:lnTo>
                    <a:pt x="60" y="114"/>
                  </a:lnTo>
                  <a:lnTo>
                    <a:pt x="42" y="102"/>
                  </a:lnTo>
                  <a:lnTo>
                    <a:pt x="66" y="102"/>
                  </a:lnTo>
                  <a:lnTo>
                    <a:pt x="78" y="96"/>
                  </a:lnTo>
                  <a:lnTo>
                    <a:pt x="78" y="78"/>
                  </a:lnTo>
                  <a:lnTo>
                    <a:pt x="108" y="90"/>
                  </a:lnTo>
                  <a:lnTo>
                    <a:pt x="114" y="84"/>
                  </a:lnTo>
                  <a:lnTo>
                    <a:pt x="114" y="90"/>
                  </a:lnTo>
                  <a:lnTo>
                    <a:pt x="114" y="42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82" name="Mongolei" descr="© INSCALE GmbH, 05.05.2010&#10;http://www.presentationload.com/">
              <a:extLst>
                <a:ext uri="{FF2B5EF4-FFF2-40B4-BE49-F238E27FC236}">
                  <a16:creationId xmlns:a16="http://schemas.microsoft.com/office/drawing/2014/main" id="{53E92D8D-C31C-4A88-8BB1-E974FE65770F}"/>
                </a:ext>
              </a:extLst>
            </p:cNvPr>
            <p:cNvSpPr>
              <a:spLocks/>
            </p:cNvSpPr>
            <p:nvPr/>
          </p:nvSpPr>
          <p:spPr bwMode="gray">
            <a:xfrm>
              <a:off x="6337135" y="2588957"/>
              <a:ext cx="834188" cy="330853"/>
            </a:xfrm>
            <a:custGeom>
              <a:avLst/>
              <a:gdLst>
                <a:gd name="T0" fmla="*/ 2147483647 w 2100"/>
                <a:gd name="T1" fmla="*/ 2147483647 h 834"/>
                <a:gd name="T2" fmla="*/ 2147483647 w 2100"/>
                <a:gd name="T3" fmla="*/ 2147483647 h 834"/>
                <a:gd name="T4" fmla="*/ 2147483647 w 2100"/>
                <a:gd name="T5" fmla="*/ 2147483647 h 834"/>
                <a:gd name="T6" fmla="*/ 2147483647 w 2100"/>
                <a:gd name="T7" fmla="*/ 2147483647 h 834"/>
                <a:gd name="T8" fmla="*/ 2147483647 w 2100"/>
                <a:gd name="T9" fmla="*/ 2147483647 h 834"/>
                <a:gd name="T10" fmla="*/ 2147483647 w 2100"/>
                <a:gd name="T11" fmla="*/ 2147483647 h 834"/>
                <a:gd name="T12" fmla="*/ 2147483647 w 2100"/>
                <a:gd name="T13" fmla="*/ 2147483647 h 834"/>
                <a:gd name="T14" fmla="*/ 2147483647 w 2100"/>
                <a:gd name="T15" fmla="*/ 2147483647 h 834"/>
                <a:gd name="T16" fmla="*/ 2147483647 w 2100"/>
                <a:gd name="T17" fmla="*/ 2147483647 h 834"/>
                <a:gd name="T18" fmla="*/ 2147483647 w 2100"/>
                <a:gd name="T19" fmla="*/ 2147483647 h 834"/>
                <a:gd name="T20" fmla="*/ 2147483647 w 2100"/>
                <a:gd name="T21" fmla="*/ 2147483647 h 834"/>
                <a:gd name="T22" fmla="*/ 2147483647 w 2100"/>
                <a:gd name="T23" fmla="*/ 2147483647 h 834"/>
                <a:gd name="T24" fmla="*/ 2147483647 w 2100"/>
                <a:gd name="T25" fmla="*/ 2147483647 h 834"/>
                <a:gd name="T26" fmla="*/ 2147483647 w 2100"/>
                <a:gd name="T27" fmla="*/ 2147483647 h 834"/>
                <a:gd name="T28" fmla="*/ 2147483647 w 2100"/>
                <a:gd name="T29" fmla="*/ 2147483647 h 834"/>
                <a:gd name="T30" fmla="*/ 2147483647 w 2100"/>
                <a:gd name="T31" fmla="*/ 2147483647 h 834"/>
                <a:gd name="T32" fmla="*/ 2147483647 w 2100"/>
                <a:gd name="T33" fmla="*/ 2147483647 h 834"/>
                <a:gd name="T34" fmla="*/ 2147483647 w 2100"/>
                <a:gd name="T35" fmla="*/ 2147483647 h 834"/>
                <a:gd name="T36" fmla="*/ 2147483647 w 2100"/>
                <a:gd name="T37" fmla="*/ 2147483647 h 834"/>
                <a:gd name="T38" fmla="*/ 2147483647 w 2100"/>
                <a:gd name="T39" fmla="*/ 2147483647 h 834"/>
                <a:gd name="T40" fmla="*/ 2147483647 w 2100"/>
                <a:gd name="T41" fmla="*/ 2147483647 h 834"/>
                <a:gd name="T42" fmla="*/ 2147483647 w 2100"/>
                <a:gd name="T43" fmla="*/ 2147483647 h 834"/>
                <a:gd name="T44" fmla="*/ 2147483647 w 2100"/>
                <a:gd name="T45" fmla="*/ 2147483647 h 834"/>
                <a:gd name="T46" fmla="*/ 2147483647 w 2100"/>
                <a:gd name="T47" fmla="*/ 2147483647 h 834"/>
                <a:gd name="T48" fmla="*/ 2147483647 w 2100"/>
                <a:gd name="T49" fmla="*/ 2147483647 h 834"/>
                <a:gd name="T50" fmla="*/ 2147483647 w 2100"/>
                <a:gd name="T51" fmla="*/ 2147483647 h 834"/>
                <a:gd name="T52" fmla="*/ 2147483647 w 2100"/>
                <a:gd name="T53" fmla="*/ 2147483647 h 834"/>
                <a:gd name="T54" fmla="*/ 2147483647 w 2100"/>
                <a:gd name="T55" fmla="*/ 2147483647 h 834"/>
                <a:gd name="T56" fmla="*/ 2147483647 w 2100"/>
                <a:gd name="T57" fmla="*/ 2147483647 h 834"/>
                <a:gd name="T58" fmla="*/ 2147483647 w 2100"/>
                <a:gd name="T59" fmla="*/ 2147483647 h 834"/>
                <a:gd name="T60" fmla="*/ 2147483647 w 2100"/>
                <a:gd name="T61" fmla="*/ 2147483647 h 834"/>
                <a:gd name="T62" fmla="*/ 0 w 2100"/>
                <a:gd name="T63" fmla="*/ 2147483647 h 834"/>
                <a:gd name="T64" fmla="*/ 2147483647 w 2100"/>
                <a:gd name="T65" fmla="*/ 2147483647 h 834"/>
                <a:gd name="T66" fmla="*/ 2147483647 w 2100"/>
                <a:gd name="T67" fmla="*/ 2147483647 h 834"/>
                <a:gd name="T68" fmla="*/ 2147483647 w 2100"/>
                <a:gd name="T69" fmla="*/ 2147483647 h 834"/>
                <a:gd name="T70" fmla="*/ 2147483647 w 2100"/>
                <a:gd name="T71" fmla="*/ 2147483647 h 834"/>
                <a:gd name="T72" fmla="*/ 2147483647 w 2100"/>
                <a:gd name="T73" fmla="*/ 2147483647 h 834"/>
                <a:gd name="T74" fmla="*/ 2147483647 w 2100"/>
                <a:gd name="T75" fmla="*/ 2147483647 h 834"/>
                <a:gd name="T76" fmla="*/ 2147483647 w 2100"/>
                <a:gd name="T77" fmla="*/ 2147483647 h 834"/>
                <a:gd name="T78" fmla="*/ 2147483647 w 2100"/>
                <a:gd name="T79" fmla="*/ 2147483647 h 834"/>
                <a:gd name="T80" fmla="*/ 2147483647 w 2100"/>
                <a:gd name="T81" fmla="*/ 2147483647 h 834"/>
                <a:gd name="T82" fmla="*/ 2147483647 w 2100"/>
                <a:gd name="T83" fmla="*/ 2147483647 h 834"/>
                <a:gd name="T84" fmla="*/ 2147483647 w 2100"/>
                <a:gd name="T85" fmla="*/ 2147483647 h 834"/>
                <a:gd name="T86" fmla="*/ 2147483647 w 2100"/>
                <a:gd name="T87" fmla="*/ 2147483647 h 834"/>
                <a:gd name="T88" fmla="*/ 2147483647 w 2100"/>
                <a:gd name="T89" fmla="*/ 2147483647 h 834"/>
                <a:gd name="T90" fmla="*/ 2147483647 w 2100"/>
                <a:gd name="T91" fmla="*/ 2147483647 h 834"/>
                <a:gd name="T92" fmla="*/ 2147483647 w 2100"/>
                <a:gd name="T93" fmla="*/ 2147483647 h 834"/>
                <a:gd name="T94" fmla="*/ 2147483647 w 2100"/>
                <a:gd name="T95" fmla="*/ 2147483647 h 834"/>
                <a:gd name="T96" fmla="*/ 2147483647 w 2100"/>
                <a:gd name="T97" fmla="*/ 2147483647 h 834"/>
                <a:gd name="T98" fmla="*/ 2147483647 w 2100"/>
                <a:gd name="T99" fmla="*/ 2147483647 h 834"/>
                <a:gd name="T100" fmla="*/ 2147483647 w 2100"/>
                <a:gd name="T101" fmla="*/ 2147483647 h 834"/>
                <a:gd name="T102" fmla="*/ 2147483647 w 2100"/>
                <a:gd name="T103" fmla="*/ 2147483647 h 834"/>
                <a:gd name="T104" fmla="*/ 2147483647 w 2100"/>
                <a:gd name="T105" fmla="*/ 2147483647 h 834"/>
                <a:gd name="T106" fmla="*/ 2147483647 w 2100"/>
                <a:gd name="T107" fmla="*/ 2147483647 h 834"/>
                <a:gd name="T108" fmla="*/ 2147483647 w 2100"/>
                <a:gd name="T109" fmla="*/ 2147483647 h 834"/>
                <a:gd name="T110" fmla="*/ 2147483647 w 2100"/>
                <a:gd name="T111" fmla="*/ 2147483647 h 834"/>
                <a:gd name="T112" fmla="*/ 2147483647 w 2100"/>
                <a:gd name="T113" fmla="*/ 2147483647 h 834"/>
                <a:gd name="T114" fmla="*/ 2147483647 w 2100"/>
                <a:gd name="T115" fmla="*/ 2147483647 h 834"/>
                <a:gd name="T116" fmla="*/ 2147483647 w 2100"/>
                <a:gd name="T117" fmla="*/ 2147483647 h 834"/>
                <a:gd name="T118" fmla="*/ 2147483647 w 2100"/>
                <a:gd name="T119" fmla="*/ 2147483647 h 834"/>
                <a:gd name="T120" fmla="*/ 2147483647 w 2100"/>
                <a:gd name="T121" fmla="*/ 2147483647 h 834"/>
                <a:gd name="T122" fmla="*/ 2147483647 w 2100"/>
                <a:gd name="T123" fmla="*/ 2147483647 h 83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2100"/>
                <a:gd name="T187" fmla="*/ 0 h 834"/>
                <a:gd name="T188" fmla="*/ 2100 w 2100"/>
                <a:gd name="T189" fmla="*/ 834 h 83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2100" h="834">
                  <a:moveTo>
                    <a:pt x="2088" y="408"/>
                  </a:moveTo>
                  <a:lnTo>
                    <a:pt x="2076" y="396"/>
                  </a:lnTo>
                  <a:lnTo>
                    <a:pt x="2070" y="384"/>
                  </a:lnTo>
                  <a:lnTo>
                    <a:pt x="2058" y="384"/>
                  </a:lnTo>
                  <a:lnTo>
                    <a:pt x="2034" y="372"/>
                  </a:lnTo>
                  <a:lnTo>
                    <a:pt x="2022" y="360"/>
                  </a:lnTo>
                  <a:lnTo>
                    <a:pt x="2010" y="354"/>
                  </a:lnTo>
                  <a:lnTo>
                    <a:pt x="2004" y="348"/>
                  </a:lnTo>
                  <a:lnTo>
                    <a:pt x="1986" y="348"/>
                  </a:lnTo>
                  <a:lnTo>
                    <a:pt x="1974" y="342"/>
                  </a:lnTo>
                  <a:lnTo>
                    <a:pt x="1968" y="336"/>
                  </a:lnTo>
                  <a:lnTo>
                    <a:pt x="1968" y="324"/>
                  </a:lnTo>
                  <a:lnTo>
                    <a:pt x="1902" y="324"/>
                  </a:lnTo>
                  <a:lnTo>
                    <a:pt x="1902" y="348"/>
                  </a:lnTo>
                  <a:lnTo>
                    <a:pt x="1896" y="354"/>
                  </a:lnTo>
                  <a:lnTo>
                    <a:pt x="1890" y="354"/>
                  </a:lnTo>
                  <a:lnTo>
                    <a:pt x="1878" y="348"/>
                  </a:lnTo>
                  <a:lnTo>
                    <a:pt x="1866" y="336"/>
                  </a:lnTo>
                  <a:lnTo>
                    <a:pt x="1812" y="336"/>
                  </a:lnTo>
                  <a:lnTo>
                    <a:pt x="1806" y="342"/>
                  </a:lnTo>
                  <a:lnTo>
                    <a:pt x="1812" y="342"/>
                  </a:lnTo>
                  <a:lnTo>
                    <a:pt x="1812" y="348"/>
                  </a:lnTo>
                  <a:lnTo>
                    <a:pt x="1794" y="348"/>
                  </a:lnTo>
                  <a:lnTo>
                    <a:pt x="1788" y="342"/>
                  </a:lnTo>
                  <a:lnTo>
                    <a:pt x="1776" y="336"/>
                  </a:lnTo>
                  <a:lnTo>
                    <a:pt x="1770" y="324"/>
                  </a:lnTo>
                  <a:lnTo>
                    <a:pt x="1770" y="306"/>
                  </a:lnTo>
                  <a:lnTo>
                    <a:pt x="1776" y="306"/>
                  </a:lnTo>
                  <a:lnTo>
                    <a:pt x="1770" y="294"/>
                  </a:lnTo>
                  <a:lnTo>
                    <a:pt x="1764" y="270"/>
                  </a:lnTo>
                  <a:lnTo>
                    <a:pt x="1758" y="258"/>
                  </a:lnTo>
                  <a:lnTo>
                    <a:pt x="1758" y="174"/>
                  </a:lnTo>
                  <a:lnTo>
                    <a:pt x="1740" y="174"/>
                  </a:lnTo>
                  <a:lnTo>
                    <a:pt x="1716" y="168"/>
                  </a:lnTo>
                  <a:lnTo>
                    <a:pt x="1710" y="174"/>
                  </a:lnTo>
                  <a:lnTo>
                    <a:pt x="1698" y="180"/>
                  </a:lnTo>
                  <a:lnTo>
                    <a:pt x="1674" y="180"/>
                  </a:lnTo>
                  <a:lnTo>
                    <a:pt x="1662" y="174"/>
                  </a:lnTo>
                  <a:lnTo>
                    <a:pt x="1644" y="156"/>
                  </a:lnTo>
                  <a:lnTo>
                    <a:pt x="1608" y="156"/>
                  </a:lnTo>
                  <a:lnTo>
                    <a:pt x="1596" y="150"/>
                  </a:lnTo>
                  <a:lnTo>
                    <a:pt x="1578" y="150"/>
                  </a:lnTo>
                  <a:lnTo>
                    <a:pt x="1548" y="180"/>
                  </a:lnTo>
                  <a:lnTo>
                    <a:pt x="1548" y="192"/>
                  </a:lnTo>
                  <a:lnTo>
                    <a:pt x="1536" y="204"/>
                  </a:lnTo>
                  <a:lnTo>
                    <a:pt x="1500" y="204"/>
                  </a:lnTo>
                  <a:lnTo>
                    <a:pt x="1488" y="216"/>
                  </a:lnTo>
                  <a:lnTo>
                    <a:pt x="1440" y="216"/>
                  </a:lnTo>
                  <a:lnTo>
                    <a:pt x="1440" y="222"/>
                  </a:lnTo>
                  <a:lnTo>
                    <a:pt x="1422" y="240"/>
                  </a:lnTo>
                  <a:lnTo>
                    <a:pt x="1416" y="240"/>
                  </a:lnTo>
                  <a:lnTo>
                    <a:pt x="1416" y="234"/>
                  </a:lnTo>
                  <a:lnTo>
                    <a:pt x="1410" y="228"/>
                  </a:lnTo>
                  <a:lnTo>
                    <a:pt x="1392" y="228"/>
                  </a:lnTo>
                  <a:lnTo>
                    <a:pt x="1380" y="234"/>
                  </a:lnTo>
                  <a:lnTo>
                    <a:pt x="1356" y="234"/>
                  </a:lnTo>
                  <a:lnTo>
                    <a:pt x="1344" y="228"/>
                  </a:lnTo>
                  <a:lnTo>
                    <a:pt x="1338" y="228"/>
                  </a:lnTo>
                  <a:lnTo>
                    <a:pt x="1332" y="222"/>
                  </a:lnTo>
                  <a:lnTo>
                    <a:pt x="1266" y="222"/>
                  </a:lnTo>
                  <a:lnTo>
                    <a:pt x="1260" y="216"/>
                  </a:lnTo>
                  <a:lnTo>
                    <a:pt x="1260" y="204"/>
                  </a:lnTo>
                  <a:lnTo>
                    <a:pt x="1248" y="198"/>
                  </a:lnTo>
                  <a:lnTo>
                    <a:pt x="1230" y="198"/>
                  </a:lnTo>
                  <a:lnTo>
                    <a:pt x="1230" y="192"/>
                  </a:lnTo>
                  <a:lnTo>
                    <a:pt x="1218" y="180"/>
                  </a:lnTo>
                  <a:lnTo>
                    <a:pt x="1218" y="174"/>
                  </a:lnTo>
                  <a:lnTo>
                    <a:pt x="1212" y="168"/>
                  </a:lnTo>
                  <a:lnTo>
                    <a:pt x="1152" y="168"/>
                  </a:lnTo>
                  <a:lnTo>
                    <a:pt x="1128" y="144"/>
                  </a:lnTo>
                  <a:lnTo>
                    <a:pt x="1092" y="144"/>
                  </a:lnTo>
                  <a:lnTo>
                    <a:pt x="1086" y="138"/>
                  </a:lnTo>
                  <a:lnTo>
                    <a:pt x="1080" y="138"/>
                  </a:lnTo>
                  <a:lnTo>
                    <a:pt x="1068" y="132"/>
                  </a:lnTo>
                  <a:lnTo>
                    <a:pt x="1020" y="132"/>
                  </a:lnTo>
                  <a:lnTo>
                    <a:pt x="966" y="150"/>
                  </a:lnTo>
                  <a:lnTo>
                    <a:pt x="954" y="156"/>
                  </a:lnTo>
                  <a:lnTo>
                    <a:pt x="942" y="156"/>
                  </a:lnTo>
                  <a:lnTo>
                    <a:pt x="930" y="150"/>
                  </a:lnTo>
                  <a:lnTo>
                    <a:pt x="918" y="150"/>
                  </a:lnTo>
                  <a:lnTo>
                    <a:pt x="912" y="144"/>
                  </a:lnTo>
                  <a:lnTo>
                    <a:pt x="882" y="144"/>
                  </a:lnTo>
                  <a:lnTo>
                    <a:pt x="864" y="126"/>
                  </a:lnTo>
                  <a:lnTo>
                    <a:pt x="864" y="120"/>
                  </a:lnTo>
                  <a:lnTo>
                    <a:pt x="840" y="126"/>
                  </a:lnTo>
                  <a:lnTo>
                    <a:pt x="840" y="120"/>
                  </a:lnTo>
                  <a:lnTo>
                    <a:pt x="834" y="114"/>
                  </a:lnTo>
                  <a:lnTo>
                    <a:pt x="822" y="90"/>
                  </a:lnTo>
                  <a:lnTo>
                    <a:pt x="810" y="78"/>
                  </a:lnTo>
                  <a:lnTo>
                    <a:pt x="804" y="66"/>
                  </a:lnTo>
                  <a:lnTo>
                    <a:pt x="798" y="60"/>
                  </a:lnTo>
                  <a:lnTo>
                    <a:pt x="786" y="54"/>
                  </a:lnTo>
                  <a:lnTo>
                    <a:pt x="768" y="54"/>
                  </a:lnTo>
                  <a:lnTo>
                    <a:pt x="756" y="60"/>
                  </a:lnTo>
                  <a:lnTo>
                    <a:pt x="750" y="60"/>
                  </a:lnTo>
                  <a:lnTo>
                    <a:pt x="726" y="48"/>
                  </a:lnTo>
                  <a:lnTo>
                    <a:pt x="720" y="42"/>
                  </a:lnTo>
                  <a:lnTo>
                    <a:pt x="708" y="36"/>
                  </a:lnTo>
                  <a:lnTo>
                    <a:pt x="672" y="36"/>
                  </a:lnTo>
                  <a:lnTo>
                    <a:pt x="648" y="30"/>
                  </a:lnTo>
                  <a:lnTo>
                    <a:pt x="636" y="30"/>
                  </a:lnTo>
                  <a:lnTo>
                    <a:pt x="576" y="0"/>
                  </a:lnTo>
                  <a:lnTo>
                    <a:pt x="576" y="18"/>
                  </a:lnTo>
                  <a:lnTo>
                    <a:pt x="570" y="30"/>
                  </a:lnTo>
                  <a:lnTo>
                    <a:pt x="558" y="36"/>
                  </a:lnTo>
                  <a:lnTo>
                    <a:pt x="552" y="36"/>
                  </a:lnTo>
                  <a:lnTo>
                    <a:pt x="558" y="48"/>
                  </a:lnTo>
                  <a:lnTo>
                    <a:pt x="540" y="48"/>
                  </a:lnTo>
                  <a:lnTo>
                    <a:pt x="540" y="60"/>
                  </a:lnTo>
                  <a:lnTo>
                    <a:pt x="552" y="72"/>
                  </a:lnTo>
                  <a:lnTo>
                    <a:pt x="558" y="90"/>
                  </a:lnTo>
                  <a:lnTo>
                    <a:pt x="582" y="126"/>
                  </a:lnTo>
                  <a:lnTo>
                    <a:pt x="588" y="126"/>
                  </a:lnTo>
                  <a:lnTo>
                    <a:pt x="594" y="132"/>
                  </a:lnTo>
                  <a:lnTo>
                    <a:pt x="600" y="144"/>
                  </a:lnTo>
                  <a:lnTo>
                    <a:pt x="600" y="168"/>
                  </a:lnTo>
                  <a:lnTo>
                    <a:pt x="582" y="168"/>
                  </a:lnTo>
                  <a:lnTo>
                    <a:pt x="582" y="174"/>
                  </a:lnTo>
                  <a:lnTo>
                    <a:pt x="576" y="180"/>
                  </a:lnTo>
                  <a:lnTo>
                    <a:pt x="552" y="192"/>
                  </a:lnTo>
                  <a:lnTo>
                    <a:pt x="546" y="186"/>
                  </a:lnTo>
                  <a:lnTo>
                    <a:pt x="546" y="174"/>
                  </a:lnTo>
                  <a:lnTo>
                    <a:pt x="498" y="180"/>
                  </a:lnTo>
                  <a:lnTo>
                    <a:pt x="498" y="168"/>
                  </a:lnTo>
                  <a:lnTo>
                    <a:pt x="456" y="168"/>
                  </a:lnTo>
                  <a:lnTo>
                    <a:pt x="450" y="174"/>
                  </a:lnTo>
                  <a:lnTo>
                    <a:pt x="450" y="180"/>
                  </a:lnTo>
                  <a:lnTo>
                    <a:pt x="444" y="168"/>
                  </a:lnTo>
                  <a:lnTo>
                    <a:pt x="420" y="174"/>
                  </a:lnTo>
                  <a:lnTo>
                    <a:pt x="414" y="162"/>
                  </a:lnTo>
                  <a:lnTo>
                    <a:pt x="384" y="162"/>
                  </a:lnTo>
                  <a:lnTo>
                    <a:pt x="366" y="156"/>
                  </a:lnTo>
                  <a:lnTo>
                    <a:pt x="360" y="150"/>
                  </a:lnTo>
                  <a:lnTo>
                    <a:pt x="360" y="138"/>
                  </a:lnTo>
                  <a:lnTo>
                    <a:pt x="354" y="132"/>
                  </a:lnTo>
                  <a:lnTo>
                    <a:pt x="354" y="126"/>
                  </a:lnTo>
                  <a:lnTo>
                    <a:pt x="312" y="126"/>
                  </a:lnTo>
                  <a:lnTo>
                    <a:pt x="294" y="132"/>
                  </a:lnTo>
                  <a:lnTo>
                    <a:pt x="270" y="132"/>
                  </a:lnTo>
                  <a:lnTo>
                    <a:pt x="264" y="114"/>
                  </a:lnTo>
                  <a:lnTo>
                    <a:pt x="228" y="114"/>
                  </a:lnTo>
                  <a:lnTo>
                    <a:pt x="228" y="108"/>
                  </a:lnTo>
                  <a:lnTo>
                    <a:pt x="210" y="114"/>
                  </a:lnTo>
                  <a:lnTo>
                    <a:pt x="204" y="108"/>
                  </a:lnTo>
                  <a:lnTo>
                    <a:pt x="186" y="108"/>
                  </a:lnTo>
                  <a:lnTo>
                    <a:pt x="180" y="114"/>
                  </a:lnTo>
                  <a:lnTo>
                    <a:pt x="180" y="120"/>
                  </a:lnTo>
                  <a:lnTo>
                    <a:pt x="174" y="126"/>
                  </a:lnTo>
                  <a:lnTo>
                    <a:pt x="174" y="132"/>
                  </a:lnTo>
                  <a:lnTo>
                    <a:pt x="150" y="132"/>
                  </a:lnTo>
                  <a:lnTo>
                    <a:pt x="138" y="150"/>
                  </a:lnTo>
                  <a:lnTo>
                    <a:pt x="120" y="150"/>
                  </a:lnTo>
                  <a:lnTo>
                    <a:pt x="84" y="186"/>
                  </a:lnTo>
                  <a:lnTo>
                    <a:pt x="84" y="192"/>
                  </a:lnTo>
                  <a:lnTo>
                    <a:pt x="90" y="198"/>
                  </a:lnTo>
                  <a:lnTo>
                    <a:pt x="66" y="198"/>
                  </a:lnTo>
                  <a:lnTo>
                    <a:pt x="72" y="210"/>
                  </a:lnTo>
                  <a:lnTo>
                    <a:pt x="12" y="210"/>
                  </a:lnTo>
                  <a:lnTo>
                    <a:pt x="12" y="228"/>
                  </a:lnTo>
                  <a:lnTo>
                    <a:pt x="0" y="240"/>
                  </a:lnTo>
                  <a:lnTo>
                    <a:pt x="6" y="246"/>
                  </a:lnTo>
                  <a:lnTo>
                    <a:pt x="6" y="258"/>
                  </a:lnTo>
                  <a:lnTo>
                    <a:pt x="0" y="264"/>
                  </a:lnTo>
                  <a:lnTo>
                    <a:pt x="24" y="264"/>
                  </a:lnTo>
                  <a:lnTo>
                    <a:pt x="24" y="282"/>
                  </a:lnTo>
                  <a:lnTo>
                    <a:pt x="36" y="288"/>
                  </a:lnTo>
                  <a:lnTo>
                    <a:pt x="48" y="288"/>
                  </a:lnTo>
                  <a:lnTo>
                    <a:pt x="60" y="294"/>
                  </a:lnTo>
                  <a:lnTo>
                    <a:pt x="72" y="294"/>
                  </a:lnTo>
                  <a:lnTo>
                    <a:pt x="78" y="306"/>
                  </a:lnTo>
                  <a:lnTo>
                    <a:pt x="102" y="330"/>
                  </a:lnTo>
                  <a:lnTo>
                    <a:pt x="138" y="318"/>
                  </a:lnTo>
                  <a:lnTo>
                    <a:pt x="156" y="330"/>
                  </a:lnTo>
                  <a:lnTo>
                    <a:pt x="162" y="336"/>
                  </a:lnTo>
                  <a:lnTo>
                    <a:pt x="174" y="336"/>
                  </a:lnTo>
                  <a:lnTo>
                    <a:pt x="186" y="342"/>
                  </a:lnTo>
                  <a:lnTo>
                    <a:pt x="204" y="348"/>
                  </a:lnTo>
                  <a:lnTo>
                    <a:pt x="222" y="366"/>
                  </a:lnTo>
                  <a:lnTo>
                    <a:pt x="228" y="378"/>
                  </a:lnTo>
                  <a:lnTo>
                    <a:pt x="240" y="396"/>
                  </a:lnTo>
                  <a:lnTo>
                    <a:pt x="264" y="414"/>
                  </a:lnTo>
                  <a:lnTo>
                    <a:pt x="276" y="426"/>
                  </a:lnTo>
                  <a:lnTo>
                    <a:pt x="282" y="438"/>
                  </a:lnTo>
                  <a:lnTo>
                    <a:pt x="282" y="450"/>
                  </a:lnTo>
                  <a:lnTo>
                    <a:pt x="288" y="456"/>
                  </a:lnTo>
                  <a:lnTo>
                    <a:pt x="294" y="468"/>
                  </a:lnTo>
                  <a:lnTo>
                    <a:pt x="300" y="474"/>
                  </a:lnTo>
                  <a:lnTo>
                    <a:pt x="300" y="480"/>
                  </a:lnTo>
                  <a:lnTo>
                    <a:pt x="288" y="492"/>
                  </a:lnTo>
                  <a:lnTo>
                    <a:pt x="288" y="504"/>
                  </a:lnTo>
                  <a:lnTo>
                    <a:pt x="294" y="522"/>
                  </a:lnTo>
                  <a:lnTo>
                    <a:pt x="300" y="534"/>
                  </a:lnTo>
                  <a:lnTo>
                    <a:pt x="306" y="540"/>
                  </a:lnTo>
                  <a:lnTo>
                    <a:pt x="318" y="546"/>
                  </a:lnTo>
                  <a:lnTo>
                    <a:pt x="330" y="546"/>
                  </a:lnTo>
                  <a:lnTo>
                    <a:pt x="342" y="552"/>
                  </a:lnTo>
                  <a:lnTo>
                    <a:pt x="348" y="552"/>
                  </a:lnTo>
                  <a:lnTo>
                    <a:pt x="366" y="558"/>
                  </a:lnTo>
                  <a:lnTo>
                    <a:pt x="390" y="564"/>
                  </a:lnTo>
                  <a:lnTo>
                    <a:pt x="486" y="564"/>
                  </a:lnTo>
                  <a:lnTo>
                    <a:pt x="492" y="570"/>
                  </a:lnTo>
                  <a:lnTo>
                    <a:pt x="498" y="570"/>
                  </a:lnTo>
                  <a:lnTo>
                    <a:pt x="510" y="576"/>
                  </a:lnTo>
                  <a:lnTo>
                    <a:pt x="516" y="576"/>
                  </a:lnTo>
                  <a:lnTo>
                    <a:pt x="528" y="582"/>
                  </a:lnTo>
                  <a:lnTo>
                    <a:pt x="534" y="594"/>
                  </a:lnTo>
                  <a:lnTo>
                    <a:pt x="540" y="594"/>
                  </a:lnTo>
                  <a:lnTo>
                    <a:pt x="546" y="600"/>
                  </a:lnTo>
                  <a:lnTo>
                    <a:pt x="552" y="600"/>
                  </a:lnTo>
                  <a:lnTo>
                    <a:pt x="576" y="612"/>
                  </a:lnTo>
                  <a:lnTo>
                    <a:pt x="588" y="612"/>
                  </a:lnTo>
                  <a:lnTo>
                    <a:pt x="594" y="618"/>
                  </a:lnTo>
                  <a:lnTo>
                    <a:pt x="630" y="618"/>
                  </a:lnTo>
                  <a:lnTo>
                    <a:pt x="642" y="642"/>
                  </a:lnTo>
                  <a:lnTo>
                    <a:pt x="684" y="684"/>
                  </a:lnTo>
                  <a:lnTo>
                    <a:pt x="690" y="696"/>
                  </a:lnTo>
                  <a:lnTo>
                    <a:pt x="720" y="726"/>
                  </a:lnTo>
                  <a:lnTo>
                    <a:pt x="732" y="732"/>
                  </a:lnTo>
                  <a:lnTo>
                    <a:pt x="738" y="744"/>
                  </a:lnTo>
                  <a:lnTo>
                    <a:pt x="750" y="750"/>
                  </a:lnTo>
                  <a:lnTo>
                    <a:pt x="810" y="744"/>
                  </a:lnTo>
                  <a:lnTo>
                    <a:pt x="864" y="750"/>
                  </a:lnTo>
                  <a:lnTo>
                    <a:pt x="912" y="750"/>
                  </a:lnTo>
                  <a:lnTo>
                    <a:pt x="948" y="756"/>
                  </a:lnTo>
                  <a:lnTo>
                    <a:pt x="954" y="750"/>
                  </a:lnTo>
                  <a:lnTo>
                    <a:pt x="966" y="744"/>
                  </a:lnTo>
                  <a:lnTo>
                    <a:pt x="972" y="738"/>
                  </a:lnTo>
                  <a:lnTo>
                    <a:pt x="984" y="738"/>
                  </a:lnTo>
                  <a:lnTo>
                    <a:pt x="996" y="744"/>
                  </a:lnTo>
                  <a:lnTo>
                    <a:pt x="1002" y="744"/>
                  </a:lnTo>
                  <a:lnTo>
                    <a:pt x="1008" y="750"/>
                  </a:lnTo>
                  <a:lnTo>
                    <a:pt x="1062" y="750"/>
                  </a:lnTo>
                  <a:lnTo>
                    <a:pt x="1080" y="756"/>
                  </a:lnTo>
                  <a:lnTo>
                    <a:pt x="1092" y="756"/>
                  </a:lnTo>
                  <a:lnTo>
                    <a:pt x="1110" y="774"/>
                  </a:lnTo>
                  <a:lnTo>
                    <a:pt x="1116" y="786"/>
                  </a:lnTo>
                  <a:lnTo>
                    <a:pt x="1128" y="792"/>
                  </a:lnTo>
                  <a:lnTo>
                    <a:pt x="1152" y="798"/>
                  </a:lnTo>
                  <a:lnTo>
                    <a:pt x="1200" y="798"/>
                  </a:lnTo>
                  <a:lnTo>
                    <a:pt x="1218" y="804"/>
                  </a:lnTo>
                  <a:lnTo>
                    <a:pt x="1242" y="816"/>
                  </a:lnTo>
                  <a:lnTo>
                    <a:pt x="1248" y="822"/>
                  </a:lnTo>
                  <a:lnTo>
                    <a:pt x="1260" y="822"/>
                  </a:lnTo>
                  <a:lnTo>
                    <a:pt x="1266" y="816"/>
                  </a:lnTo>
                  <a:lnTo>
                    <a:pt x="1278" y="816"/>
                  </a:lnTo>
                  <a:lnTo>
                    <a:pt x="1290" y="810"/>
                  </a:lnTo>
                  <a:lnTo>
                    <a:pt x="1302" y="810"/>
                  </a:lnTo>
                  <a:lnTo>
                    <a:pt x="1302" y="816"/>
                  </a:lnTo>
                  <a:lnTo>
                    <a:pt x="1308" y="828"/>
                  </a:lnTo>
                  <a:lnTo>
                    <a:pt x="1314" y="828"/>
                  </a:lnTo>
                  <a:lnTo>
                    <a:pt x="1320" y="834"/>
                  </a:lnTo>
                  <a:lnTo>
                    <a:pt x="1338" y="834"/>
                  </a:lnTo>
                  <a:lnTo>
                    <a:pt x="1344" y="828"/>
                  </a:lnTo>
                  <a:lnTo>
                    <a:pt x="1362" y="816"/>
                  </a:lnTo>
                  <a:lnTo>
                    <a:pt x="1422" y="780"/>
                  </a:lnTo>
                  <a:lnTo>
                    <a:pt x="1440" y="768"/>
                  </a:lnTo>
                  <a:lnTo>
                    <a:pt x="1596" y="768"/>
                  </a:lnTo>
                  <a:lnTo>
                    <a:pt x="1614" y="744"/>
                  </a:lnTo>
                  <a:lnTo>
                    <a:pt x="1638" y="744"/>
                  </a:lnTo>
                  <a:lnTo>
                    <a:pt x="1650" y="738"/>
                  </a:lnTo>
                  <a:lnTo>
                    <a:pt x="1662" y="714"/>
                  </a:lnTo>
                  <a:lnTo>
                    <a:pt x="1662" y="708"/>
                  </a:lnTo>
                  <a:lnTo>
                    <a:pt x="1668" y="696"/>
                  </a:lnTo>
                  <a:lnTo>
                    <a:pt x="1668" y="690"/>
                  </a:lnTo>
                  <a:lnTo>
                    <a:pt x="1692" y="690"/>
                  </a:lnTo>
                  <a:lnTo>
                    <a:pt x="1704" y="678"/>
                  </a:lnTo>
                  <a:lnTo>
                    <a:pt x="1710" y="666"/>
                  </a:lnTo>
                  <a:lnTo>
                    <a:pt x="1716" y="660"/>
                  </a:lnTo>
                  <a:lnTo>
                    <a:pt x="1716" y="654"/>
                  </a:lnTo>
                  <a:lnTo>
                    <a:pt x="1704" y="648"/>
                  </a:lnTo>
                  <a:lnTo>
                    <a:pt x="1686" y="630"/>
                  </a:lnTo>
                  <a:lnTo>
                    <a:pt x="1674" y="624"/>
                  </a:lnTo>
                  <a:lnTo>
                    <a:pt x="1656" y="606"/>
                  </a:lnTo>
                  <a:lnTo>
                    <a:pt x="1650" y="594"/>
                  </a:lnTo>
                  <a:lnTo>
                    <a:pt x="1650" y="582"/>
                  </a:lnTo>
                  <a:lnTo>
                    <a:pt x="1656" y="570"/>
                  </a:lnTo>
                  <a:lnTo>
                    <a:pt x="1656" y="558"/>
                  </a:lnTo>
                  <a:lnTo>
                    <a:pt x="1668" y="552"/>
                  </a:lnTo>
                  <a:lnTo>
                    <a:pt x="1692" y="552"/>
                  </a:lnTo>
                  <a:lnTo>
                    <a:pt x="1698" y="558"/>
                  </a:lnTo>
                  <a:lnTo>
                    <a:pt x="1704" y="558"/>
                  </a:lnTo>
                  <a:lnTo>
                    <a:pt x="1710" y="564"/>
                  </a:lnTo>
                  <a:lnTo>
                    <a:pt x="1722" y="570"/>
                  </a:lnTo>
                  <a:lnTo>
                    <a:pt x="1728" y="576"/>
                  </a:lnTo>
                  <a:lnTo>
                    <a:pt x="1740" y="582"/>
                  </a:lnTo>
                  <a:lnTo>
                    <a:pt x="1764" y="582"/>
                  </a:lnTo>
                  <a:lnTo>
                    <a:pt x="1776" y="576"/>
                  </a:lnTo>
                  <a:lnTo>
                    <a:pt x="1794" y="576"/>
                  </a:lnTo>
                  <a:lnTo>
                    <a:pt x="1806" y="570"/>
                  </a:lnTo>
                  <a:lnTo>
                    <a:pt x="1812" y="558"/>
                  </a:lnTo>
                  <a:lnTo>
                    <a:pt x="1818" y="552"/>
                  </a:lnTo>
                  <a:lnTo>
                    <a:pt x="1818" y="528"/>
                  </a:lnTo>
                  <a:lnTo>
                    <a:pt x="1890" y="528"/>
                  </a:lnTo>
                  <a:lnTo>
                    <a:pt x="1914" y="504"/>
                  </a:lnTo>
                  <a:lnTo>
                    <a:pt x="1902" y="492"/>
                  </a:lnTo>
                  <a:lnTo>
                    <a:pt x="1896" y="480"/>
                  </a:lnTo>
                  <a:lnTo>
                    <a:pt x="1902" y="474"/>
                  </a:lnTo>
                  <a:lnTo>
                    <a:pt x="1938" y="456"/>
                  </a:lnTo>
                  <a:lnTo>
                    <a:pt x="1950" y="456"/>
                  </a:lnTo>
                  <a:lnTo>
                    <a:pt x="1950" y="438"/>
                  </a:lnTo>
                  <a:lnTo>
                    <a:pt x="1980" y="444"/>
                  </a:lnTo>
                  <a:lnTo>
                    <a:pt x="1998" y="426"/>
                  </a:lnTo>
                  <a:lnTo>
                    <a:pt x="2004" y="426"/>
                  </a:lnTo>
                  <a:lnTo>
                    <a:pt x="2010" y="420"/>
                  </a:lnTo>
                  <a:lnTo>
                    <a:pt x="2040" y="420"/>
                  </a:lnTo>
                  <a:lnTo>
                    <a:pt x="2052" y="426"/>
                  </a:lnTo>
                  <a:lnTo>
                    <a:pt x="2058" y="432"/>
                  </a:lnTo>
                  <a:lnTo>
                    <a:pt x="2094" y="432"/>
                  </a:lnTo>
                  <a:lnTo>
                    <a:pt x="2100" y="426"/>
                  </a:lnTo>
                  <a:lnTo>
                    <a:pt x="2100" y="420"/>
                  </a:lnTo>
                  <a:lnTo>
                    <a:pt x="2088" y="408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83" name="Moldovien" descr="© INSCALE GmbH, 05.05.2010&#10;http://www.presentationload.com/">
              <a:extLst>
                <a:ext uri="{FF2B5EF4-FFF2-40B4-BE49-F238E27FC236}">
                  <a16:creationId xmlns:a16="http://schemas.microsoft.com/office/drawing/2014/main" id="{747F9079-DBC6-455B-9DC4-3FE67E1F1E15}"/>
                </a:ext>
              </a:extLst>
            </p:cNvPr>
            <p:cNvSpPr>
              <a:spLocks/>
            </p:cNvSpPr>
            <p:nvPr/>
          </p:nvSpPr>
          <p:spPr bwMode="gray">
            <a:xfrm>
              <a:off x="4827129" y="2704991"/>
              <a:ext cx="86241" cy="94081"/>
            </a:xfrm>
            <a:custGeom>
              <a:avLst/>
              <a:gdLst>
                <a:gd name="T0" fmla="*/ 2147483647 w 216"/>
                <a:gd name="T1" fmla="*/ 2147483647 h 240"/>
                <a:gd name="T2" fmla="*/ 2147483647 w 216"/>
                <a:gd name="T3" fmla="*/ 2147483647 h 240"/>
                <a:gd name="T4" fmla="*/ 2147483647 w 216"/>
                <a:gd name="T5" fmla="*/ 2147483647 h 240"/>
                <a:gd name="T6" fmla="*/ 2147483647 w 216"/>
                <a:gd name="T7" fmla="*/ 2147483647 h 240"/>
                <a:gd name="T8" fmla="*/ 2147483647 w 216"/>
                <a:gd name="T9" fmla="*/ 2147483647 h 240"/>
                <a:gd name="T10" fmla="*/ 2147483647 w 216"/>
                <a:gd name="T11" fmla="*/ 2147483647 h 240"/>
                <a:gd name="T12" fmla="*/ 2147483647 w 216"/>
                <a:gd name="T13" fmla="*/ 2147483647 h 240"/>
                <a:gd name="T14" fmla="*/ 2147483647 w 216"/>
                <a:gd name="T15" fmla="*/ 2147483647 h 240"/>
                <a:gd name="T16" fmla="*/ 2147483647 w 216"/>
                <a:gd name="T17" fmla="*/ 2147483647 h 240"/>
                <a:gd name="T18" fmla="*/ 2147483647 w 216"/>
                <a:gd name="T19" fmla="*/ 2147483647 h 240"/>
                <a:gd name="T20" fmla="*/ 2147483647 w 216"/>
                <a:gd name="T21" fmla="*/ 2147483647 h 240"/>
                <a:gd name="T22" fmla="*/ 2147483647 w 216"/>
                <a:gd name="T23" fmla="*/ 2147483647 h 240"/>
                <a:gd name="T24" fmla="*/ 2147483647 w 216"/>
                <a:gd name="T25" fmla="*/ 2147483647 h 240"/>
                <a:gd name="T26" fmla="*/ 2147483647 w 216"/>
                <a:gd name="T27" fmla="*/ 2147483647 h 240"/>
                <a:gd name="T28" fmla="*/ 2147483647 w 216"/>
                <a:gd name="T29" fmla="*/ 2147483647 h 240"/>
                <a:gd name="T30" fmla="*/ 2147483647 w 216"/>
                <a:gd name="T31" fmla="*/ 2147483647 h 240"/>
                <a:gd name="T32" fmla="*/ 2147483647 w 216"/>
                <a:gd name="T33" fmla="*/ 2147483647 h 240"/>
                <a:gd name="T34" fmla="*/ 2147483647 w 216"/>
                <a:gd name="T35" fmla="*/ 2147483647 h 240"/>
                <a:gd name="T36" fmla="*/ 2147483647 w 216"/>
                <a:gd name="T37" fmla="*/ 2147483647 h 240"/>
                <a:gd name="T38" fmla="*/ 2147483647 w 216"/>
                <a:gd name="T39" fmla="*/ 2147483647 h 240"/>
                <a:gd name="T40" fmla="*/ 2147483647 w 216"/>
                <a:gd name="T41" fmla="*/ 2147483647 h 240"/>
                <a:gd name="T42" fmla="*/ 2147483647 w 216"/>
                <a:gd name="T43" fmla="*/ 2147483647 h 240"/>
                <a:gd name="T44" fmla="*/ 2147483647 w 216"/>
                <a:gd name="T45" fmla="*/ 2147483647 h 240"/>
                <a:gd name="T46" fmla="*/ 2147483647 w 216"/>
                <a:gd name="T47" fmla="*/ 2147483647 h 240"/>
                <a:gd name="T48" fmla="*/ 2147483647 w 216"/>
                <a:gd name="T49" fmla="*/ 2147483647 h 240"/>
                <a:gd name="T50" fmla="*/ 2147483647 w 216"/>
                <a:gd name="T51" fmla="*/ 2147483647 h 240"/>
                <a:gd name="T52" fmla="*/ 2147483647 w 216"/>
                <a:gd name="T53" fmla="*/ 2147483647 h 240"/>
                <a:gd name="T54" fmla="*/ 2147483647 w 216"/>
                <a:gd name="T55" fmla="*/ 2147483647 h 240"/>
                <a:gd name="T56" fmla="*/ 2147483647 w 216"/>
                <a:gd name="T57" fmla="*/ 2147483647 h 240"/>
                <a:gd name="T58" fmla="*/ 2147483647 w 216"/>
                <a:gd name="T59" fmla="*/ 2147483647 h 240"/>
                <a:gd name="T60" fmla="*/ 2147483647 w 216"/>
                <a:gd name="T61" fmla="*/ 0 h 240"/>
                <a:gd name="T62" fmla="*/ 2147483647 w 216"/>
                <a:gd name="T63" fmla="*/ 2147483647 h 240"/>
                <a:gd name="T64" fmla="*/ 2147483647 w 216"/>
                <a:gd name="T65" fmla="*/ 2147483647 h 240"/>
                <a:gd name="T66" fmla="*/ 2147483647 w 216"/>
                <a:gd name="T67" fmla="*/ 2147483647 h 24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16"/>
                <a:gd name="T103" fmla="*/ 0 h 240"/>
                <a:gd name="T104" fmla="*/ 216 w 216"/>
                <a:gd name="T105" fmla="*/ 240 h 24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16" h="240">
                  <a:moveTo>
                    <a:pt x="0" y="18"/>
                  </a:moveTo>
                  <a:lnTo>
                    <a:pt x="18" y="24"/>
                  </a:lnTo>
                  <a:lnTo>
                    <a:pt x="24" y="30"/>
                  </a:lnTo>
                  <a:lnTo>
                    <a:pt x="30" y="42"/>
                  </a:lnTo>
                  <a:lnTo>
                    <a:pt x="36" y="48"/>
                  </a:lnTo>
                  <a:lnTo>
                    <a:pt x="36" y="60"/>
                  </a:lnTo>
                  <a:lnTo>
                    <a:pt x="60" y="72"/>
                  </a:lnTo>
                  <a:lnTo>
                    <a:pt x="66" y="96"/>
                  </a:lnTo>
                  <a:lnTo>
                    <a:pt x="78" y="96"/>
                  </a:lnTo>
                  <a:lnTo>
                    <a:pt x="84" y="114"/>
                  </a:lnTo>
                  <a:lnTo>
                    <a:pt x="102" y="114"/>
                  </a:lnTo>
                  <a:lnTo>
                    <a:pt x="108" y="120"/>
                  </a:lnTo>
                  <a:lnTo>
                    <a:pt x="108" y="162"/>
                  </a:lnTo>
                  <a:lnTo>
                    <a:pt x="114" y="162"/>
                  </a:lnTo>
                  <a:lnTo>
                    <a:pt x="108" y="168"/>
                  </a:lnTo>
                  <a:lnTo>
                    <a:pt x="108" y="180"/>
                  </a:lnTo>
                  <a:lnTo>
                    <a:pt x="102" y="186"/>
                  </a:lnTo>
                  <a:lnTo>
                    <a:pt x="102" y="198"/>
                  </a:lnTo>
                  <a:lnTo>
                    <a:pt x="108" y="210"/>
                  </a:lnTo>
                  <a:lnTo>
                    <a:pt x="114" y="216"/>
                  </a:lnTo>
                  <a:lnTo>
                    <a:pt x="114" y="240"/>
                  </a:lnTo>
                  <a:lnTo>
                    <a:pt x="138" y="234"/>
                  </a:lnTo>
                  <a:lnTo>
                    <a:pt x="138" y="222"/>
                  </a:lnTo>
                  <a:lnTo>
                    <a:pt x="132" y="216"/>
                  </a:lnTo>
                  <a:lnTo>
                    <a:pt x="132" y="204"/>
                  </a:lnTo>
                  <a:lnTo>
                    <a:pt x="138" y="204"/>
                  </a:lnTo>
                  <a:lnTo>
                    <a:pt x="150" y="198"/>
                  </a:lnTo>
                  <a:lnTo>
                    <a:pt x="156" y="192"/>
                  </a:lnTo>
                  <a:lnTo>
                    <a:pt x="174" y="180"/>
                  </a:lnTo>
                  <a:lnTo>
                    <a:pt x="168" y="174"/>
                  </a:lnTo>
                  <a:lnTo>
                    <a:pt x="156" y="168"/>
                  </a:lnTo>
                  <a:lnTo>
                    <a:pt x="150" y="168"/>
                  </a:lnTo>
                  <a:lnTo>
                    <a:pt x="150" y="162"/>
                  </a:lnTo>
                  <a:lnTo>
                    <a:pt x="156" y="156"/>
                  </a:lnTo>
                  <a:lnTo>
                    <a:pt x="174" y="156"/>
                  </a:lnTo>
                  <a:lnTo>
                    <a:pt x="180" y="162"/>
                  </a:lnTo>
                  <a:lnTo>
                    <a:pt x="198" y="162"/>
                  </a:lnTo>
                  <a:lnTo>
                    <a:pt x="210" y="156"/>
                  </a:lnTo>
                  <a:lnTo>
                    <a:pt x="216" y="156"/>
                  </a:lnTo>
                  <a:lnTo>
                    <a:pt x="216" y="126"/>
                  </a:lnTo>
                  <a:lnTo>
                    <a:pt x="210" y="120"/>
                  </a:lnTo>
                  <a:lnTo>
                    <a:pt x="198" y="120"/>
                  </a:lnTo>
                  <a:lnTo>
                    <a:pt x="192" y="114"/>
                  </a:lnTo>
                  <a:lnTo>
                    <a:pt x="180" y="114"/>
                  </a:lnTo>
                  <a:lnTo>
                    <a:pt x="180" y="96"/>
                  </a:lnTo>
                  <a:lnTo>
                    <a:pt x="186" y="90"/>
                  </a:lnTo>
                  <a:lnTo>
                    <a:pt x="180" y="84"/>
                  </a:lnTo>
                  <a:lnTo>
                    <a:pt x="174" y="84"/>
                  </a:lnTo>
                  <a:lnTo>
                    <a:pt x="162" y="90"/>
                  </a:lnTo>
                  <a:lnTo>
                    <a:pt x="162" y="66"/>
                  </a:lnTo>
                  <a:lnTo>
                    <a:pt x="168" y="60"/>
                  </a:lnTo>
                  <a:lnTo>
                    <a:pt x="162" y="48"/>
                  </a:lnTo>
                  <a:lnTo>
                    <a:pt x="156" y="42"/>
                  </a:lnTo>
                  <a:lnTo>
                    <a:pt x="144" y="36"/>
                  </a:lnTo>
                  <a:lnTo>
                    <a:pt x="126" y="36"/>
                  </a:lnTo>
                  <a:lnTo>
                    <a:pt x="126" y="24"/>
                  </a:lnTo>
                  <a:lnTo>
                    <a:pt x="120" y="18"/>
                  </a:lnTo>
                  <a:lnTo>
                    <a:pt x="78" y="18"/>
                  </a:lnTo>
                  <a:lnTo>
                    <a:pt x="78" y="12"/>
                  </a:lnTo>
                  <a:lnTo>
                    <a:pt x="72" y="12"/>
                  </a:lnTo>
                  <a:lnTo>
                    <a:pt x="60" y="0"/>
                  </a:lnTo>
                  <a:lnTo>
                    <a:pt x="54" y="0"/>
                  </a:lnTo>
                  <a:lnTo>
                    <a:pt x="42" y="6"/>
                  </a:lnTo>
                  <a:lnTo>
                    <a:pt x="36" y="6"/>
                  </a:lnTo>
                  <a:lnTo>
                    <a:pt x="36" y="12"/>
                  </a:lnTo>
                  <a:lnTo>
                    <a:pt x="24" y="12"/>
                  </a:lnTo>
                  <a:lnTo>
                    <a:pt x="12" y="6"/>
                  </a:lnTo>
                  <a:lnTo>
                    <a:pt x="6" y="6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84" name="Mazedonien" descr="© INSCALE GmbH, 05.05.2010&#10;http://www.presentationload.com/">
              <a:extLst>
                <a:ext uri="{FF2B5EF4-FFF2-40B4-BE49-F238E27FC236}">
                  <a16:creationId xmlns:a16="http://schemas.microsoft.com/office/drawing/2014/main" id="{7BC667D8-362B-42A7-8F7C-9C90D8C5B7C1}"/>
                </a:ext>
              </a:extLst>
            </p:cNvPr>
            <p:cNvSpPr>
              <a:spLocks/>
            </p:cNvSpPr>
            <p:nvPr/>
          </p:nvSpPr>
          <p:spPr bwMode="gray">
            <a:xfrm>
              <a:off x="4682871" y="2894721"/>
              <a:ext cx="65857" cy="50177"/>
            </a:xfrm>
            <a:custGeom>
              <a:avLst/>
              <a:gdLst>
                <a:gd name="T0" fmla="*/ 2147483647 w 162"/>
                <a:gd name="T1" fmla="*/ 2147483647 h 126"/>
                <a:gd name="T2" fmla="*/ 2147483647 w 162"/>
                <a:gd name="T3" fmla="*/ 2147483647 h 126"/>
                <a:gd name="T4" fmla="*/ 2147483647 w 162"/>
                <a:gd name="T5" fmla="*/ 2147483647 h 126"/>
                <a:gd name="T6" fmla="*/ 2147483647 w 162"/>
                <a:gd name="T7" fmla="*/ 2147483647 h 126"/>
                <a:gd name="T8" fmla="*/ 2147483647 w 162"/>
                <a:gd name="T9" fmla="*/ 0 h 126"/>
                <a:gd name="T10" fmla="*/ 2147483647 w 162"/>
                <a:gd name="T11" fmla="*/ 2147483647 h 126"/>
                <a:gd name="T12" fmla="*/ 2147483647 w 162"/>
                <a:gd name="T13" fmla="*/ 2147483647 h 126"/>
                <a:gd name="T14" fmla="*/ 2147483647 w 162"/>
                <a:gd name="T15" fmla="*/ 2147483647 h 126"/>
                <a:gd name="T16" fmla="*/ 2147483647 w 162"/>
                <a:gd name="T17" fmla="*/ 2147483647 h 126"/>
                <a:gd name="T18" fmla="*/ 2147483647 w 162"/>
                <a:gd name="T19" fmla="*/ 2147483647 h 126"/>
                <a:gd name="T20" fmla="*/ 2147483647 w 162"/>
                <a:gd name="T21" fmla="*/ 2147483647 h 126"/>
                <a:gd name="T22" fmla="*/ 0 w 162"/>
                <a:gd name="T23" fmla="*/ 2147483647 h 126"/>
                <a:gd name="T24" fmla="*/ 0 w 162"/>
                <a:gd name="T25" fmla="*/ 2147483647 h 126"/>
                <a:gd name="T26" fmla="*/ 2147483647 w 162"/>
                <a:gd name="T27" fmla="*/ 2147483647 h 126"/>
                <a:gd name="T28" fmla="*/ 2147483647 w 162"/>
                <a:gd name="T29" fmla="*/ 2147483647 h 126"/>
                <a:gd name="T30" fmla="*/ 2147483647 w 162"/>
                <a:gd name="T31" fmla="*/ 2147483647 h 126"/>
                <a:gd name="T32" fmla="*/ 2147483647 w 162"/>
                <a:gd name="T33" fmla="*/ 2147483647 h 126"/>
                <a:gd name="T34" fmla="*/ 2147483647 w 162"/>
                <a:gd name="T35" fmla="*/ 2147483647 h 126"/>
                <a:gd name="T36" fmla="*/ 2147483647 w 162"/>
                <a:gd name="T37" fmla="*/ 2147483647 h 126"/>
                <a:gd name="T38" fmla="*/ 2147483647 w 162"/>
                <a:gd name="T39" fmla="*/ 2147483647 h 126"/>
                <a:gd name="T40" fmla="*/ 2147483647 w 162"/>
                <a:gd name="T41" fmla="*/ 2147483647 h 126"/>
                <a:gd name="T42" fmla="*/ 2147483647 w 162"/>
                <a:gd name="T43" fmla="*/ 2147483647 h 126"/>
                <a:gd name="T44" fmla="*/ 2147483647 w 162"/>
                <a:gd name="T45" fmla="*/ 2147483647 h 126"/>
                <a:gd name="T46" fmla="*/ 2147483647 w 162"/>
                <a:gd name="T47" fmla="*/ 2147483647 h 126"/>
                <a:gd name="T48" fmla="*/ 2147483647 w 162"/>
                <a:gd name="T49" fmla="*/ 2147483647 h 126"/>
                <a:gd name="T50" fmla="*/ 2147483647 w 162"/>
                <a:gd name="T51" fmla="*/ 2147483647 h 126"/>
                <a:gd name="T52" fmla="*/ 2147483647 w 162"/>
                <a:gd name="T53" fmla="*/ 2147483647 h 126"/>
                <a:gd name="T54" fmla="*/ 2147483647 w 162"/>
                <a:gd name="T55" fmla="*/ 2147483647 h 126"/>
                <a:gd name="T56" fmla="*/ 2147483647 w 162"/>
                <a:gd name="T57" fmla="*/ 2147483647 h 126"/>
                <a:gd name="T58" fmla="*/ 2147483647 w 162"/>
                <a:gd name="T59" fmla="*/ 2147483647 h 126"/>
                <a:gd name="T60" fmla="*/ 2147483647 w 162"/>
                <a:gd name="T61" fmla="*/ 2147483647 h 126"/>
                <a:gd name="T62" fmla="*/ 2147483647 w 162"/>
                <a:gd name="T63" fmla="*/ 2147483647 h 126"/>
                <a:gd name="T64" fmla="*/ 2147483647 w 162"/>
                <a:gd name="T65" fmla="*/ 2147483647 h 12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62"/>
                <a:gd name="T100" fmla="*/ 0 h 126"/>
                <a:gd name="T101" fmla="*/ 162 w 162"/>
                <a:gd name="T102" fmla="*/ 126 h 12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62" h="126">
                  <a:moveTo>
                    <a:pt x="150" y="42"/>
                  </a:moveTo>
                  <a:lnTo>
                    <a:pt x="132" y="30"/>
                  </a:lnTo>
                  <a:lnTo>
                    <a:pt x="132" y="18"/>
                  </a:lnTo>
                  <a:lnTo>
                    <a:pt x="126" y="18"/>
                  </a:lnTo>
                  <a:lnTo>
                    <a:pt x="114" y="0"/>
                  </a:lnTo>
                  <a:lnTo>
                    <a:pt x="72" y="6"/>
                  </a:lnTo>
                  <a:lnTo>
                    <a:pt x="66" y="12"/>
                  </a:lnTo>
                  <a:lnTo>
                    <a:pt x="48" y="12"/>
                  </a:lnTo>
                  <a:lnTo>
                    <a:pt x="48" y="24"/>
                  </a:lnTo>
                  <a:lnTo>
                    <a:pt x="24" y="24"/>
                  </a:lnTo>
                  <a:lnTo>
                    <a:pt x="18" y="36"/>
                  </a:lnTo>
                  <a:lnTo>
                    <a:pt x="0" y="42"/>
                  </a:lnTo>
                  <a:lnTo>
                    <a:pt x="0" y="66"/>
                  </a:lnTo>
                  <a:lnTo>
                    <a:pt x="6" y="78"/>
                  </a:lnTo>
                  <a:lnTo>
                    <a:pt x="6" y="102"/>
                  </a:lnTo>
                  <a:lnTo>
                    <a:pt x="12" y="108"/>
                  </a:lnTo>
                  <a:lnTo>
                    <a:pt x="18" y="108"/>
                  </a:lnTo>
                  <a:lnTo>
                    <a:pt x="18" y="126"/>
                  </a:lnTo>
                  <a:lnTo>
                    <a:pt x="42" y="120"/>
                  </a:lnTo>
                  <a:lnTo>
                    <a:pt x="42" y="126"/>
                  </a:lnTo>
                  <a:lnTo>
                    <a:pt x="54" y="120"/>
                  </a:lnTo>
                  <a:lnTo>
                    <a:pt x="60" y="120"/>
                  </a:lnTo>
                  <a:lnTo>
                    <a:pt x="66" y="126"/>
                  </a:lnTo>
                  <a:lnTo>
                    <a:pt x="90" y="126"/>
                  </a:lnTo>
                  <a:lnTo>
                    <a:pt x="96" y="114"/>
                  </a:lnTo>
                  <a:lnTo>
                    <a:pt x="96" y="108"/>
                  </a:lnTo>
                  <a:lnTo>
                    <a:pt x="120" y="108"/>
                  </a:lnTo>
                  <a:lnTo>
                    <a:pt x="132" y="102"/>
                  </a:lnTo>
                  <a:lnTo>
                    <a:pt x="156" y="78"/>
                  </a:lnTo>
                  <a:lnTo>
                    <a:pt x="162" y="66"/>
                  </a:lnTo>
                  <a:lnTo>
                    <a:pt x="162" y="60"/>
                  </a:lnTo>
                  <a:lnTo>
                    <a:pt x="156" y="48"/>
                  </a:lnTo>
                  <a:lnTo>
                    <a:pt x="150" y="42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85" name="MexiKo" descr="© INSCALE GmbH, 05.05.2010&#10;http://www.presentationload.com/">
              <a:extLst>
                <a:ext uri="{FF2B5EF4-FFF2-40B4-BE49-F238E27FC236}">
                  <a16:creationId xmlns:a16="http://schemas.microsoft.com/office/drawing/2014/main" id="{968BCA3E-FF04-4700-BD39-59B8D693D858}"/>
                </a:ext>
              </a:extLst>
            </p:cNvPr>
            <p:cNvSpPr>
              <a:spLocks/>
            </p:cNvSpPr>
            <p:nvPr/>
          </p:nvSpPr>
          <p:spPr bwMode="gray">
            <a:xfrm>
              <a:off x="985473" y="3206758"/>
              <a:ext cx="740107" cy="580169"/>
            </a:xfrm>
            <a:custGeom>
              <a:avLst/>
              <a:gdLst>
                <a:gd name="T0" fmla="*/ 2147483647 w 1860"/>
                <a:gd name="T1" fmla="*/ 2147483647 h 1458"/>
                <a:gd name="T2" fmla="*/ 2147483647 w 1860"/>
                <a:gd name="T3" fmla="*/ 2147483647 h 1458"/>
                <a:gd name="T4" fmla="*/ 2147483647 w 1860"/>
                <a:gd name="T5" fmla="*/ 2147483647 h 1458"/>
                <a:gd name="T6" fmla="*/ 2147483647 w 1860"/>
                <a:gd name="T7" fmla="*/ 2147483647 h 1458"/>
                <a:gd name="T8" fmla="*/ 2147483647 w 1860"/>
                <a:gd name="T9" fmla="*/ 2147483647 h 1458"/>
                <a:gd name="T10" fmla="*/ 2147483647 w 1860"/>
                <a:gd name="T11" fmla="*/ 2147483647 h 1458"/>
                <a:gd name="T12" fmla="*/ 2147483647 w 1860"/>
                <a:gd name="T13" fmla="*/ 2147483647 h 1458"/>
                <a:gd name="T14" fmla="*/ 2147483647 w 1860"/>
                <a:gd name="T15" fmla="*/ 2147483647 h 1458"/>
                <a:gd name="T16" fmla="*/ 2147483647 w 1860"/>
                <a:gd name="T17" fmla="*/ 2147483647 h 1458"/>
                <a:gd name="T18" fmla="*/ 2147483647 w 1860"/>
                <a:gd name="T19" fmla="*/ 2147483647 h 1458"/>
                <a:gd name="T20" fmla="*/ 2147483647 w 1860"/>
                <a:gd name="T21" fmla="*/ 2147483647 h 1458"/>
                <a:gd name="T22" fmla="*/ 2147483647 w 1860"/>
                <a:gd name="T23" fmla="*/ 2147483647 h 1458"/>
                <a:gd name="T24" fmla="*/ 2147483647 w 1860"/>
                <a:gd name="T25" fmla="*/ 2147483647 h 1458"/>
                <a:gd name="T26" fmla="*/ 2147483647 w 1860"/>
                <a:gd name="T27" fmla="*/ 2147483647 h 1458"/>
                <a:gd name="T28" fmla="*/ 2147483647 w 1860"/>
                <a:gd name="T29" fmla="*/ 2147483647 h 1458"/>
                <a:gd name="T30" fmla="*/ 2147483647 w 1860"/>
                <a:gd name="T31" fmla="*/ 2147483647 h 1458"/>
                <a:gd name="T32" fmla="*/ 2147483647 w 1860"/>
                <a:gd name="T33" fmla="*/ 2147483647 h 1458"/>
                <a:gd name="T34" fmla="*/ 2147483647 w 1860"/>
                <a:gd name="T35" fmla="*/ 2147483647 h 1458"/>
                <a:gd name="T36" fmla="*/ 2147483647 w 1860"/>
                <a:gd name="T37" fmla="*/ 2147483647 h 1458"/>
                <a:gd name="T38" fmla="*/ 2147483647 w 1860"/>
                <a:gd name="T39" fmla="*/ 2147483647 h 1458"/>
                <a:gd name="T40" fmla="*/ 2147483647 w 1860"/>
                <a:gd name="T41" fmla="*/ 2147483647 h 1458"/>
                <a:gd name="T42" fmla="*/ 2147483647 w 1860"/>
                <a:gd name="T43" fmla="*/ 2147483647 h 1458"/>
                <a:gd name="T44" fmla="*/ 2147483647 w 1860"/>
                <a:gd name="T45" fmla="*/ 2147483647 h 1458"/>
                <a:gd name="T46" fmla="*/ 2147483647 w 1860"/>
                <a:gd name="T47" fmla="*/ 2147483647 h 1458"/>
                <a:gd name="T48" fmla="*/ 2147483647 w 1860"/>
                <a:gd name="T49" fmla="*/ 2147483647 h 1458"/>
                <a:gd name="T50" fmla="*/ 2147483647 w 1860"/>
                <a:gd name="T51" fmla="*/ 2147483647 h 1458"/>
                <a:gd name="T52" fmla="*/ 2147483647 w 1860"/>
                <a:gd name="T53" fmla="*/ 2147483647 h 1458"/>
                <a:gd name="T54" fmla="*/ 2147483647 w 1860"/>
                <a:gd name="T55" fmla="*/ 2147483647 h 1458"/>
                <a:gd name="T56" fmla="*/ 0 w 1860"/>
                <a:gd name="T57" fmla="*/ 2147483647 h 1458"/>
                <a:gd name="T58" fmla="*/ 2147483647 w 1860"/>
                <a:gd name="T59" fmla="*/ 2147483647 h 1458"/>
                <a:gd name="T60" fmla="*/ 2147483647 w 1860"/>
                <a:gd name="T61" fmla="*/ 2147483647 h 1458"/>
                <a:gd name="T62" fmla="*/ 2147483647 w 1860"/>
                <a:gd name="T63" fmla="*/ 2147483647 h 1458"/>
                <a:gd name="T64" fmla="*/ 2147483647 w 1860"/>
                <a:gd name="T65" fmla="*/ 2147483647 h 1458"/>
                <a:gd name="T66" fmla="*/ 2147483647 w 1860"/>
                <a:gd name="T67" fmla="*/ 2147483647 h 1458"/>
                <a:gd name="T68" fmla="*/ 2147483647 w 1860"/>
                <a:gd name="T69" fmla="*/ 2147483647 h 1458"/>
                <a:gd name="T70" fmla="*/ 2147483647 w 1860"/>
                <a:gd name="T71" fmla="*/ 2147483647 h 1458"/>
                <a:gd name="T72" fmla="*/ 2147483647 w 1860"/>
                <a:gd name="T73" fmla="*/ 2147483647 h 1458"/>
                <a:gd name="T74" fmla="*/ 2147483647 w 1860"/>
                <a:gd name="T75" fmla="*/ 2147483647 h 1458"/>
                <a:gd name="T76" fmla="*/ 2147483647 w 1860"/>
                <a:gd name="T77" fmla="*/ 2147483647 h 1458"/>
                <a:gd name="T78" fmla="*/ 2147483647 w 1860"/>
                <a:gd name="T79" fmla="*/ 2147483647 h 1458"/>
                <a:gd name="T80" fmla="*/ 2147483647 w 1860"/>
                <a:gd name="T81" fmla="*/ 2147483647 h 1458"/>
                <a:gd name="T82" fmla="*/ 2147483647 w 1860"/>
                <a:gd name="T83" fmla="*/ 2147483647 h 1458"/>
                <a:gd name="T84" fmla="*/ 2147483647 w 1860"/>
                <a:gd name="T85" fmla="*/ 2147483647 h 1458"/>
                <a:gd name="T86" fmla="*/ 2147483647 w 1860"/>
                <a:gd name="T87" fmla="*/ 2147483647 h 1458"/>
                <a:gd name="T88" fmla="*/ 2147483647 w 1860"/>
                <a:gd name="T89" fmla="*/ 2147483647 h 1458"/>
                <a:gd name="T90" fmla="*/ 2147483647 w 1860"/>
                <a:gd name="T91" fmla="*/ 2147483647 h 1458"/>
                <a:gd name="T92" fmla="*/ 2147483647 w 1860"/>
                <a:gd name="T93" fmla="*/ 2147483647 h 1458"/>
                <a:gd name="T94" fmla="*/ 2147483647 w 1860"/>
                <a:gd name="T95" fmla="*/ 2147483647 h 1458"/>
                <a:gd name="T96" fmla="*/ 2147483647 w 1860"/>
                <a:gd name="T97" fmla="*/ 2147483647 h 1458"/>
                <a:gd name="T98" fmla="*/ 2147483647 w 1860"/>
                <a:gd name="T99" fmla="*/ 2147483647 h 1458"/>
                <a:gd name="T100" fmla="*/ 2147483647 w 1860"/>
                <a:gd name="T101" fmla="*/ 2147483647 h 1458"/>
                <a:gd name="T102" fmla="*/ 2147483647 w 1860"/>
                <a:gd name="T103" fmla="*/ 2147483647 h 1458"/>
                <a:gd name="T104" fmla="*/ 2147483647 w 1860"/>
                <a:gd name="T105" fmla="*/ 2147483647 h 1458"/>
                <a:gd name="T106" fmla="*/ 2147483647 w 1860"/>
                <a:gd name="T107" fmla="*/ 2147483647 h 1458"/>
                <a:gd name="T108" fmla="*/ 2147483647 w 1860"/>
                <a:gd name="T109" fmla="*/ 2147483647 h 1458"/>
                <a:gd name="T110" fmla="*/ 2147483647 w 1860"/>
                <a:gd name="T111" fmla="*/ 2147483647 h 1458"/>
                <a:gd name="T112" fmla="*/ 2147483647 w 1860"/>
                <a:gd name="T113" fmla="*/ 2147483647 h 1458"/>
                <a:gd name="T114" fmla="*/ 2147483647 w 1860"/>
                <a:gd name="T115" fmla="*/ 2147483647 h 1458"/>
                <a:gd name="T116" fmla="*/ 2147483647 w 1860"/>
                <a:gd name="T117" fmla="*/ 2147483647 h 1458"/>
                <a:gd name="T118" fmla="*/ 2147483647 w 1860"/>
                <a:gd name="T119" fmla="*/ 2147483647 h 1458"/>
                <a:gd name="T120" fmla="*/ 2147483647 w 1860"/>
                <a:gd name="T121" fmla="*/ 2147483647 h 145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860"/>
                <a:gd name="T184" fmla="*/ 0 h 1458"/>
                <a:gd name="T185" fmla="*/ 1860 w 1860"/>
                <a:gd name="T186" fmla="*/ 1458 h 1458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860" h="1458">
                  <a:moveTo>
                    <a:pt x="1422" y="1440"/>
                  </a:moveTo>
                  <a:lnTo>
                    <a:pt x="1422" y="1380"/>
                  </a:lnTo>
                  <a:lnTo>
                    <a:pt x="1452" y="1332"/>
                  </a:lnTo>
                  <a:lnTo>
                    <a:pt x="1542" y="1338"/>
                  </a:lnTo>
                  <a:lnTo>
                    <a:pt x="1542" y="1320"/>
                  </a:lnTo>
                  <a:lnTo>
                    <a:pt x="1548" y="1320"/>
                  </a:lnTo>
                  <a:lnTo>
                    <a:pt x="1554" y="1314"/>
                  </a:lnTo>
                  <a:lnTo>
                    <a:pt x="1554" y="1302"/>
                  </a:lnTo>
                  <a:lnTo>
                    <a:pt x="1536" y="1302"/>
                  </a:lnTo>
                  <a:lnTo>
                    <a:pt x="1530" y="1278"/>
                  </a:lnTo>
                  <a:lnTo>
                    <a:pt x="1524" y="1278"/>
                  </a:lnTo>
                  <a:lnTo>
                    <a:pt x="1512" y="1272"/>
                  </a:lnTo>
                  <a:lnTo>
                    <a:pt x="1506" y="1272"/>
                  </a:lnTo>
                  <a:lnTo>
                    <a:pt x="1500" y="1266"/>
                  </a:lnTo>
                  <a:lnTo>
                    <a:pt x="1494" y="1254"/>
                  </a:lnTo>
                  <a:lnTo>
                    <a:pt x="1494" y="1248"/>
                  </a:lnTo>
                  <a:lnTo>
                    <a:pt x="1482" y="1242"/>
                  </a:lnTo>
                  <a:lnTo>
                    <a:pt x="1506" y="1242"/>
                  </a:lnTo>
                  <a:lnTo>
                    <a:pt x="1518" y="1236"/>
                  </a:lnTo>
                  <a:lnTo>
                    <a:pt x="1524" y="1236"/>
                  </a:lnTo>
                  <a:lnTo>
                    <a:pt x="1524" y="1212"/>
                  </a:lnTo>
                  <a:lnTo>
                    <a:pt x="1518" y="1200"/>
                  </a:lnTo>
                  <a:lnTo>
                    <a:pt x="1518" y="1188"/>
                  </a:lnTo>
                  <a:lnTo>
                    <a:pt x="1650" y="1194"/>
                  </a:lnTo>
                  <a:lnTo>
                    <a:pt x="1656" y="1182"/>
                  </a:lnTo>
                  <a:lnTo>
                    <a:pt x="1656" y="1176"/>
                  </a:lnTo>
                  <a:lnTo>
                    <a:pt x="1662" y="1176"/>
                  </a:lnTo>
                  <a:lnTo>
                    <a:pt x="1668" y="1182"/>
                  </a:lnTo>
                  <a:lnTo>
                    <a:pt x="1668" y="1188"/>
                  </a:lnTo>
                  <a:lnTo>
                    <a:pt x="1674" y="1188"/>
                  </a:lnTo>
                  <a:lnTo>
                    <a:pt x="1680" y="1182"/>
                  </a:lnTo>
                  <a:lnTo>
                    <a:pt x="1692" y="1176"/>
                  </a:lnTo>
                  <a:lnTo>
                    <a:pt x="1698" y="1164"/>
                  </a:lnTo>
                  <a:lnTo>
                    <a:pt x="1698" y="1152"/>
                  </a:lnTo>
                  <a:lnTo>
                    <a:pt x="1704" y="1146"/>
                  </a:lnTo>
                  <a:lnTo>
                    <a:pt x="1704" y="1140"/>
                  </a:lnTo>
                  <a:lnTo>
                    <a:pt x="1710" y="1152"/>
                  </a:lnTo>
                  <a:lnTo>
                    <a:pt x="1746" y="1116"/>
                  </a:lnTo>
                  <a:lnTo>
                    <a:pt x="1746" y="1122"/>
                  </a:lnTo>
                  <a:lnTo>
                    <a:pt x="1740" y="1128"/>
                  </a:lnTo>
                  <a:lnTo>
                    <a:pt x="1740" y="1146"/>
                  </a:lnTo>
                  <a:lnTo>
                    <a:pt x="1746" y="1152"/>
                  </a:lnTo>
                  <a:lnTo>
                    <a:pt x="1758" y="1152"/>
                  </a:lnTo>
                  <a:lnTo>
                    <a:pt x="1782" y="1086"/>
                  </a:lnTo>
                  <a:lnTo>
                    <a:pt x="1770" y="1074"/>
                  </a:lnTo>
                  <a:lnTo>
                    <a:pt x="1794" y="1068"/>
                  </a:lnTo>
                  <a:lnTo>
                    <a:pt x="1794" y="1056"/>
                  </a:lnTo>
                  <a:lnTo>
                    <a:pt x="1776" y="1050"/>
                  </a:lnTo>
                  <a:lnTo>
                    <a:pt x="1794" y="1032"/>
                  </a:lnTo>
                  <a:lnTo>
                    <a:pt x="1800" y="1008"/>
                  </a:lnTo>
                  <a:lnTo>
                    <a:pt x="1806" y="996"/>
                  </a:lnTo>
                  <a:lnTo>
                    <a:pt x="1818" y="990"/>
                  </a:lnTo>
                  <a:lnTo>
                    <a:pt x="1824" y="978"/>
                  </a:lnTo>
                  <a:lnTo>
                    <a:pt x="1836" y="966"/>
                  </a:lnTo>
                  <a:lnTo>
                    <a:pt x="1842" y="954"/>
                  </a:lnTo>
                  <a:lnTo>
                    <a:pt x="1848" y="948"/>
                  </a:lnTo>
                  <a:lnTo>
                    <a:pt x="1854" y="936"/>
                  </a:lnTo>
                  <a:lnTo>
                    <a:pt x="1854" y="930"/>
                  </a:lnTo>
                  <a:lnTo>
                    <a:pt x="1860" y="918"/>
                  </a:lnTo>
                  <a:lnTo>
                    <a:pt x="1860" y="900"/>
                  </a:lnTo>
                  <a:lnTo>
                    <a:pt x="1854" y="894"/>
                  </a:lnTo>
                  <a:lnTo>
                    <a:pt x="1818" y="894"/>
                  </a:lnTo>
                  <a:lnTo>
                    <a:pt x="1812" y="900"/>
                  </a:lnTo>
                  <a:lnTo>
                    <a:pt x="1800" y="900"/>
                  </a:lnTo>
                  <a:lnTo>
                    <a:pt x="1794" y="894"/>
                  </a:lnTo>
                  <a:lnTo>
                    <a:pt x="1782" y="894"/>
                  </a:lnTo>
                  <a:lnTo>
                    <a:pt x="1770" y="888"/>
                  </a:lnTo>
                  <a:lnTo>
                    <a:pt x="1746" y="888"/>
                  </a:lnTo>
                  <a:lnTo>
                    <a:pt x="1734" y="894"/>
                  </a:lnTo>
                  <a:lnTo>
                    <a:pt x="1716" y="900"/>
                  </a:lnTo>
                  <a:lnTo>
                    <a:pt x="1698" y="900"/>
                  </a:lnTo>
                  <a:lnTo>
                    <a:pt x="1686" y="906"/>
                  </a:lnTo>
                  <a:lnTo>
                    <a:pt x="1668" y="906"/>
                  </a:lnTo>
                  <a:lnTo>
                    <a:pt x="1656" y="912"/>
                  </a:lnTo>
                  <a:lnTo>
                    <a:pt x="1626" y="912"/>
                  </a:lnTo>
                  <a:lnTo>
                    <a:pt x="1614" y="918"/>
                  </a:lnTo>
                  <a:lnTo>
                    <a:pt x="1608" y="924"/>
                  </a:lnTo>
                  <a:lnTo>
                    <a:pt x="1596" y="948"/>
                  </a:lnTo>
                  <a:lnTo>
                    <a:pt x="1590" y="966"/>
                  </a:lnTo>
                  <a:lnTo>
                    <a:pt x="1590" y="1026"/>
                  </a:lnTo>
                  <a:lnTo>
                    <a:pt x="1572" y="1032"/>
                  </a:lnTo>
                  <a:lnTo>
                    <a:pt x="1572" y="1062"/>
                  </a:lnTo>
                  <a:lnTo>
                    <a:pt x="1566" y="1074"/>
                  </a:lnTo>
                  <a:lnTo>
                    <a:pt x="1542" y="1086"/>
                  </a:lnTo>
                  <a:lnTo>
                    <a:pt x="1524" y="1098"/>
                  </a:lnTo>
                  <a:lnTo>
                    <a:pt x="1512" y="1110"/>
                  </a:lnTo>
                  <a:lnTo>
                    <a:pt x="1512" y="1122"/>
                  </a:lnTo>
                  <a:lnTo>
                    <a:pt x="1506" y="1128"/>
                  </a:lnTo>
                  <a:lnTo>
                    <a:pt x="1506" y="1140"/>
                  </a:lnTo>
                  <a:lnTo>
                    <a:pt x="1500" y="1146"/>
                  </a:lnTo>
                  <a:lnTo>
                    <a:pt x="1488" y="1146"/>
                  </a:lnTo>
                  <a:lnTo>
                    <a:pt x="1476" y="1134"/>
                  </a:lnTo>
                  <a:lnTo>
                    <a:pt x="1476" y="1128"/>
                  </a:lnTo>
                  <a:lnTo>
                    <a:pt x="1470" y="1122"/>
                  </a:lnTo>
                  <a:lnTo>
                    <a:pt x="1440" y="1122"/>
                  </a:lnTo>
                  <a:lnTo>
                    <a:pt x="1416" y="1128"/>
                  </a:lnTo>
                  <a:lnTo>
                    <a:pt x="1392" y="1140"/>
                  </a:lnTo>
                  <a:lnTo>
                    <a:pt x="1356" y="1140"/>
                  </a:lnTo>
                  <a:lnTo>
                    <a:pt x="1338" y="1146"/>
                  </a:lnTo>
                  <a:lnTo>
                    <a:pt x="1290" y="1170"/>
                  </a:lnTo>
                  <a:lnTo>
                    <a:pt x="1284" y="1170"/>
                  </a:lnTo>
                  <a:lnTo>
                    <a:pt x="1272" y="1158"/>
                  </a:lnTo>
                  <a:lnTo>
                    <a:pt x="1266" y="1146"/>
                  </a:lnTo>
                  <a:lnTo>
                    <a:pt x="1266" y="1140"/>
                  </a:lnTo>
                  <a:lnTo>
                    <a:pt x="1260" y="1128"/>
                  </a:lnTo>
                  <a:lnTo>
                    <a:pt x="1242" y="1128"/>
                  </a:lnTo>
                  <a:lnTo>
                    <a:pt x="1224" y="1122"/>
                  </a:lnTo>
                  <a:lnTo>
                    <a:pt x="1194" y="1122"/>
                  </a:lnTo>
                  <a:lnTo>
                    <a:pt x="1194" y="1104"/>
                  </a:lnTo>
                  <a:lnTo>
                    <a:pt x="1188" y="1092"/>
                  </a:lnTo>
                  <a:lnTo>
                    <a:pt x="1176" y="1080"/>
                  </a:lnTo>
                  <a:lnTo>
                    <a:pt x="1170" y="1068"/>
                  </a:lnTo>
                  <a:lnTo>
                    <a:pt x="1164" y="1062"/>
                  </a:lnTo>
                  <a:lnTo>
                    <a:pt x="1164" y="1026"/>
                  </a:lnTo>
                  <a:lnTo>
                    <a:pt x="1128" y="966"/>
                  </a:lnTo>
                  <a:lnTo>
                    <a:pt x="1122" y="924"/>
                  </a:lnTo>
                  <a:lnTo>
                    <a:pt x="1110" y="894"/>
                  </a:lnTo>
                  <a:lnTo>
                    <a:pt x="1104" y="804"/>
                  </a:lnTo>
                  <a:lnTo>
                    <a:pt x="1110" y="798"/>
                  </a:lnTo>
                  <a:lnTo>
                    <a:pt x="1122" y="774"/>
                  </a:lnTo>
                  <a:lnTo>
                    <a:pt x="1128" y="768"/>
                  </a:lnTo>
                  <a:lnTo>
                    <a:pt x="1128" y="654"/>
                  </a:lnTo>
                  <a:lnTo>
                    <a:pt x="1152" y="648"/>
                  </a:lnTo>
                  <a:lnTo>
                    <a:pt x="1152" y="612"/>
                  </a:lnTo>
                  <a:lnTo>
                    <a:pt x="1158" y="600"/>
                  </a:lnTo>
                  <a:lnTo>
                    <a:pt x="1158" y="594"/>
                  </a:lnTo>
                  <a:lnTo>
                    <a:pt x="1164" y="588"/>
                  </a:lnTo>
                  <a:lnTo>
                    <a:pt x="1176" y="588"/>
                  </a:lnTo>
                  <a:lnTo>
                    <a:pt x="1182" y="594"/>
                  </a:lnTo>
                  <a:lnTo>
                    <a:pt x="1188" y="594"/>
                  </a:lnTo>
                  <a:lnTo>
                    <a:pt x="1188" y="588"/>
                  </a:lnTo>
                  <a:lnTo>
                    <a:pt x="1194" y="576"/>
                  </a:lnTo>
                  <a:lnTo>
                    <a:pt x="1194" y="564"/>
                  </a:lnTo>
                  <a:lnTo>
                    <a:pt x="1200" y="558"/>
                  </a:lnTo>
                  <a:lnTo>
                    <a:pt x="1206" y="546"/>
                  </a:lnTo>
                  <a:lnTo>
                    <a:pt x="1206" y="540"/>
                  </a:lnTo>
                  <a:lnTo>
                    <a:pt x="1206" y="546"/>
                  </a:lnTo>
                  <a:lnTo>
                    <a:pt x="1182" y="546"/>
                  </a:lnTo>
                  <a:lnTo>
                    <a:pt x="1176" y="534"/>
                  </a:lnTo>
                  <a:lnTo>
                    <a:pt x="1176" y="528"/>
                  </a:lnTo>
                  <a:lnTo>
                    <a:pt x="1134" y="528"/>
                  </a:lnTo>
                  <a:lnTo>
                    <a:pt x="1122" y="516"/>
                  </a:lnTo>
                  <a:lnTo>
                    <a:pt x="1110" y="516"/>
                  </a:lnTo>
                  <a:lnTo>
                    <a:pt x="1092" y="510"/>
                  </a:lnTo>
                  <a:lnTo>
                    <a:pt x="1080" y="498"/>
                  </a:lnTo>
                  <a:lnTo>
                    <a:pt x="1080" y="468"/>
                  </a:lnTo>
                  <a:lnTo>
                    <a:pt x="1068" y="456"/>
                  </a:lnTo>
                  <a:lnTo>
                    <a:pt x="1068" y="420"/>
                  </a:lnTo>
                  <a:lnTo>
                    <a:pt x="1074" y="420"/>
                  </a:lnTo>
                  <a:lnTo>
                    <a:pt x="1080" y="414"/>
                  </a:lnTo>
                  <a:lnTo>
                    <a:pt x="1080" y="408"/>
                  </a:lnTo>
                  <a:lnTo>
                    <a:pt x="1068" y="396"/>
                  </a:lnTo>
                  <a:lnTo>
                    <a:pt x="1056" y="390"/>
                  </a:lnTo>
                  <a:lnTo>
                    <a:pt x="1050" y="384"/>
                  </a:lnTo>
                  <a:lnTo>
                    <a:pt x="1050" y="360"/>
                  </a:lnTo>
                  <a:lnTo>
                    <a:pt x="1038" y="354"/>
                  </a:lnTo>
                  <a:lnTo>
                    <a:pt x="1032" y="342"/>
                  </a:lnTo>
                  <a:lnTo>
                    <a:pt x="1032" y="330"/>
                  </a:lnTo>
                  <a:lnTo>
                    <a:pt x="1038" y="318"/>
                  </a:lnTo>
                  <a:lnTo>
                    <a:pt x="1038" y="294"/>
                  </a:lnTo>
                  <a:lnTo>
                    <a:pt x="1026" y="282"/>
                  </a:lnTo>
                  <a:lnTo>
                    <a:pt x="1020" y="270"/>
                  </a:lnTo>
                  <a:lnTo>
                    <a:pt x="1008" y="258"/>
                  </a:lnTo>
                  <a:lnTo>
                    <a:pt x="1002" y="246"/>
                  </a:lnTo>
                  <a:lnTo>
                    <a:pt x="996" y="240"/>
                  </a:lnTo>
                  <a:lnTo>
                    <a:pt x="990" y="228"/>
                  </a:lnTo>
                  <a:lnTo>
                    <a:pt x="948" y="228"/>
                  </a:lnTo>
                  <a:lnTo>
                    <a:pt x="930" y="222"/>
                  </a:lnTo>
                  <a:lnTo>
                    <a:pt x="930" y="228"/>
                  </a:lnTo>
                  <a:lnTo>
                    <a:pt x="912" y="228"/>
                  </a:lnTo>
                  <a:lnTo>
                    <a:pt x="900" y="240"/>
                  </a:lnTo>
                  <a:lnTo>
                    <a:pt x="888" y="264"/>
                  </a:lnTo>
                  <a:lnTo>
                    <a:pt x="876" y="276"/>
                  </a:lnTo>
                  <a:lnTo>
                    <a:pt x="852" y="288"/>
                  </a:lnTo>
                  <a:lnTo>
                    <a:pt x="840" y="288"/>
                  </a:lnTo>
                  <a:lnTo>
                    <a:pt x="822" y="276"/>
                  </a:lnTo>
                  <a:lnTo>
                    <a:pt x="810" y="270"/>
                  </a:lnTo>
                  <a:lnTo>
                    <a:pt x="780" y="240"/>
                  </a:lnTo>
                  <a:lnTo>
                    <a:pt x="780" y="228"/>
                  </a:lnTo>
                  <a:lnTo>
                    <a:pt x="786" y="216"/>
                  </a:lnTo>
                  <a:lnTo>
                    <a:pt x="786" y="174"/>
                  </a:lnTo>
                  <a:lnTo>
                    <a:pt x="780" y="162"/>
                  </a:lnTo>
                  <a:lnTo>
                    <a:pt x="768" y="150"/>
                  </a:lnTo>
                  <a:lnTo>
                    <a:pt x="756" y="144"/>
                  </a:lnTo>
                  <a:lnTo>
                    <a:pt x="744" y="144"/>
                  </a:lnTo>
                  <a:lnTo>
                    <a:pt x="738" y="114"/>
                  </a:lnTo>
                  <a:lnTo>
                    <a:pt x="708" y="102"/>
                  </a:lnTo>
                  <a:lnTo>
                    <a:pt x="708" y="78"/>
                  </a:lnTo>
                  <a:lnTo>
                    <a:pt x="696" y="66"/>
                  </a:lnTo>
                  <a:lnTo>
                    <a:pt x="582" y="66"/>
                  </a:lnTo>
                  <a:lnTo>
                    <a:pt x="576" y="72"/>
                  </a:lnTo>
                  <a:lnTo>
                    <a:pt x="576" y="90"/>
                  </a:lnTo>
                  <a:lnTo>
                    <a:pt x="570" y="102"/>
                  </a:lnTo>
                  <a:lnTo>
                    <a:pt x="570" y="108"/>
                  </a:lnTo>
                  <a:lnTo>
                    <a:pt x="366" y="108"/>
                  </a:lnTo>
                  <a:lnTo>
                    <a:pt x="156" y="12"/>
                  </a:lnTo>
                  <a:lnTo>
                    <a:pt x="150" y="12"/>
                  </a:lnTo>
                  <a:lnTo>
                    <a:pt x="150" y="6"/>
                  </a:lnTo>
                  <a:lnTo>
                    <a:pt x="156" y="0"/>
                  </a:lnTo>
                  <a:lnTo>
                    <a:pt x="12" y="6"/>
                  </a:lnTo>
                  <a:lnTo>
                    <a:pt x="6" y="0"/>
                  </a:lnTo>
                  <a:lnTo>
                    <a:pt x="0" y="18"/>
                  </a:lnTo>
                  <a:lnTo>
                    <a:pt x="0" y="48"/>
                  </a:lnTo>
                  <a:lnTo>
                    <a:pt x="6" y="60"/>
                  </a:lnTo>
                  <a:lnTo>
                    <a:pt x="12" y="66"/>
                  </a:lnTo>
                  <a:lnTo>
                    <a:pt x="18" y="78"/>
                  </a:lnTo>
                  <a:lnTo>
                    <a:pt x="0" y="90"/>
                  </a:lnTo>
                  <a:lnTo>
                    <a:pt x="12" y="114"/>
                  </a:lnTo>
                  <a:lnTo>
                    <a:pt x="6" y="126"/>
                  </a:lnTo>
                  <a:lnTo>
                    <a:pt x="24" y="144"/>
                  </a:lnTo>
                  <a:lnTo>
                    <a:pt x="6" y="174"/>
                  </a:lnTo>
                  <a:lnTo>
                    <a:pt x="18" y="180"/>
                  </a:lnTo>
                  <a:lnTo>
                    <a:pt x="18" y="210"/>
                  </a:lnTo>
                  <a:lnTo>
                    <a:pt x="24" y="228"/>
                  </a:lnTo>
                  <a:lnTo>
                    <a:pt x="24" y="240"/>
                  </a:lnTo>
                  <a:lnTo>
                    <a:pt x="30" y="252"/>
                  </a:lnTo>
                  <a:lnTo>
                    <a:pt x="42" y="264"/>
                  </a:lnTo>
                  <a:lnTo>
                    <a:pt x="60" y="264"/>
                  </a:lnTo>
                  <a:lnTo>
                    <a:pt x="60" y="270"/>
                  </a:lnTo>
                  <a:lnTo>
                    <a:pt x="66" y="276"/>
                  </a:lnTo>
                  <a:lnTo>
                    <a:pt x="72" y="288"/>
                  </a:lnTo>
                  <a:lnTo>
                    <a:pt x="84" y="300"/>
                  </a:lnTo>
                  <a:lnTo>
                    <a:pt x="90" y="318"/>
                  </a:lnTo>
                  <a:lnTo>
                    <a:pt x="96" y="330"/>
                  </a:lnTo>
                  <a:lnTo>
                    <a:pt x="96" y="342"/>
                  </a:lnTo>
                  <a:lnTo>
                    <a:pt x="78" y="378"/>
                  </a:lnTo>
                  <a:lnTo>
                    <a:pt x="72" y="384"/>
                  </a:lnTo>
                  <a:lnTo>
                    <a:pt x="72" y="390"/>
                  </a:lnTo>
                  <a:lnTo>
                    <a:pt x="84" y="396"/>
                  </a:lnTo>
                  <a:lnTo>
                    <a:pt x="72" y="414"/>
                  </a:lnTo>
                  <a:lnTo>
                    <a:pt x="60" y="396"/>
                  </a:lnTo>
                  <a:lnTo>
                    <a:pt x="12" y="390"/>
                  </a:lnTo>
                  <a:lnTo>
                    <a:pt x="36" y="414"/>
                  </a:lnTo>
                  <a:lnTo>
                    <a:pt x="42" y="438"/>
                  </a:lnTo>
                  <a:lnTo>
                    <a:pt x="66" y="444"/>
                  </a:lnTo>
                  <a:lnTo>
                    <a:pt x="78" y="456"/>
                  </a:lnTo>
                  <a:lnTo>
                    <a:pt x="84" y="468"/>
                  </a:lnTo>
                  <a:lnTo>
                    <a:pt x="90" y="474"/>
                  </a:lnTo>
                  <a:lnTo>
                    <a:pt x="96" y="474"/>
                  </a:lnTo>
                  <a:lnTo>
                    <a:pt x="102" y="468"/>
                  </a:lnTo>
                  <a:lnTo>
                    <a:pt x="108" y="468"/>
                  </a:lnTo>
                  <a:lnTo>
                    <a:pt x="120" y="462"/>
                  </a:lnTo>
                  <a:lnTo>
                    <a:pt x="126" y="456"/>
                  </a:lnTo>
                  <a:lnTo>
                    <a:pt x="126" y="480"/>
                  </a:lnTo>
                  <a:lnTo>
                    <a:pt x="144" y="516"/>
                  </a:lnTo>
                  <a:lnTo>
                    <a:pt x="156" y="528"/>
                  </a:lnTo>
                  <a:lnTo>
                    <a:pt x="168" y="552"/>
                  </a:lnTo>
                  <a:lnTo>
                    <a:pt x="168" y="564"/>
                  </a:lnTo>
                  <a:lnTo>
                    <a:pt x="156" y="588"/>
                  </a:lnTo>
                  <a:lnTo>
                    <a:pt x="150" y="606"/>
                  </a:lnTo>
                  <a:lnTo>
                    <a:pt x="150" y="618"/>
                  </a:lnTo>
                  <a:lnTo>
                    <a:pt x="180" y="648"/>
                  </a:lnTo>
                  <a:lnTo>
                    <a:pt x="192" y="666"/>
                  </a:lnTo>
                  <a:lnTo>
                    <a:pt x="222" y="696"/>
                  </a:lnTo>
                  <a:lnTo>
                    <a:pt x="234" y="714"/>
                  </a:lnTo>
                  <a:lnTo>
                    <a:pt x="264" y="744"/>
                  </a:lnTo>
                  <a:lnTo>
                    <a:pt x="258" y="750"/>
                  </a:lnTo>
                  <a:lnTo>
                    <a:pt x="258" y="762"/>
                  </a:lnTo>
                  <a:lnTo>
                    <a:pt x="252" y="768"/>
                  </a:lnTo>
                  <a:lnTo>
                    <a:pt x="252" y="780"/>
                  </a:lnTo>
                  <a:lnTo>
                    <a:pt x="258" y="786"/>
                  </a:lnTo>
                  <a:lnTo>
                    <a:pt x="276" y="786"/>
                  </a:lnTo>
                  <a:lnTo>
                    <a:pt x="288" y="780"/>
                  </a:lnTo>
                  <a:lnTo>
                    <a:pt x="294" y="768"/>
                  </a:lnTo>
                  <a:lnTo>
                    <a:pt x="306" y="762"/>
                  </a:lnTo>
                  <a:lnTo>
                    <a:pt x="312" y="756"/>
                  </a:lnTo>
                  <a:lnTo>
                    <a:pt x="306" y="738"/>
                  </a:lnTo>
                  <a:lnTo>
                    <a:pt x="306" y="732"/>
                  </a:lnTo>
                  <a:lnTo>
                    <a:pt x="300" y="726"/>
                  </a:lnTo>
                  <a:lnTo>
                    <a:pt x="300" y="708"/>
                  </a:lnTo>
                  <a:lnTo>
                    <a:pt x="288" y="684"/>
                  </a:lnTo>
                  <a:lnTo>
                    <a:pt x="282" y="678"/>
                  </a:lnTo>
                  <a:lnTo>
                    <a:pt x="258" y="678"/>
                  </a:lnTo>
                  <a:lnTo>
                    <a:pt x="240" y="648"/>
                  </a:lnTo>
                  <a:lnTo>
                    <a:pt x="240" y="576"/>
                  </a:lnTo>
                  <a:lnTo>
                    <a:pt x="222" y="546"/>
                  </a:lnTo>
                  <a:lnTo>
                    <a:pt x="228" y="534"/>
                  </a:lnTo>
                  <a:lnTo>
                    <a:pt x="228" y="528"/>
                  </a:lnTo>
                  <a:lnTo>
                    <a:pt x="234" y="516"/>
                  </a:lnTo>
                  <a:lnTo>
                    <a:pt x="234" y="492"/>
                  </a:lnTo>
                  <a:lnTo>
                    <a:pt x="228" y="486"/>
                  </a:lnTo>
                  <a:lnTo>
                    <a:pt x="216" y="480"/>
                  </a:lnTo>
                  <a:lnTo>
                    <a:pt x="210" y="474"/>
                  </a:lnTo>
                  <a:lnTo>
                    <a:pt x="198" y="474"/>
                  </a:lnTo>
                  <a:lnTo>
                    <a:pt x="198" y="432"/>
                  </a:lnTo>
                  <a:lnTo>
                    <a:pt x="168" y="396"/>
                  </a:lnTo>
                  <a:lnTo>
                    <a:pt x="174" y="336"/>
                  </a:lnTo>
                  <a:lnTo>
                    <a:pt x="168" y="330"/>
                  </a:lnTo>
                  <a:lnTo>
                    <a:pt x="162" y="318"/>
                  </a:lnTo>
                  <a:lnTo>
                    <a:pt x="144" y="300"/>
                  </a:lnTo>
                  <a:lnTo>
                    <a:pt x="138" y="288"/>
                  </a:lnTo>
                  <a:lnTo>
                    <a:pt x="138" y="276"/>
                  </a:lnTo>
                  <a:lnTo>
                    <a:pt x="132" y="264"/>
                  </a:lnTo>
                  <a:lnTo>
                    <a:pt x="132" y="246"/>
                  </a:lnTo>
                  <a:lnTo>
                    <a:pt x="126" y="240"/>
                  </a:lnTo>
                  <a:lnTo>
                    <a:pt x="120" y="228"/>
                  </a:lnTo>
                  <a:lnTo>
                    <a:pt x="108" y="216"/>
                  </a:lnTo>
                  <a:lnTo>
                    <a:pt x="102" y="204"/>
                  </a:lnTo>
                  <a:lnTo>
                    <a:pt x="96" y="198"/>
                  </a:lnTo>
                  <a:lnTo>
                    <a:pt x="96" y="192"/>
                  </a:lnTo>
                  <a:lnTo>
                    <a:pt x="102" y="186"/>
                  </a:lnTo>
                  <a:lnTo>
                    <a:pt x="114" y="162"/>
                  </a:lnTo>
                  <a:lnTo>
                    <a:pt x="114" y="114"/>
                  </a:lnTo>
                  <a:lnTo>
                    <a:pt x="120" y="108"/>
                  </a:lnTo>
                  <a:lnTo>
                    <a:pt x="126" y="96"/>
                  </a:lnTo>
                  <a:lnTo>
                    <a:pt x="126" y="60"/>
                  </a:lnTo>
                  <a:lnTo>
                    <a:pt x="132" y="66"/>
                  </a:lnTo>
                  <a:lnTo>
                    <a:pt x="144" y="72"/>
                  </a:lnTo>
                  <a:lnTo>
                    <a:pt x="150" y="84"/>
                  </a:lnTo>
                  <a:lnTo>
                    <a:pt x="162" y="90"/>
                  </a:lnTo>
                  <a:lnTo>
                    <a:pt x="180" y="90"/>
                  </a:lnTo>
                  <a:lnTo>
                    <a:pt x="186" y="84"/>
                  </a:lnTo>
                  <a:lnTo>
                    <a:pt x="198" y="84"/>
                  </a:lnTo>
                  <a:lnTo>
                    <a:pt x="198" y="102"/>
                  </a:lnTo>
                  <a:lnTo>
                    <a:pt x="204" y="108"/>
                  </a:lnTo>
                  <a:lnTo>
                    <a:pt x="216" y="114"/>
                  </a:lnTo>
                  <a:lnTo>
                    <a:pt x="234" y="114"/>
                  </a:lnTo>
                  <a:lnTo>
                    <a:pt x="234" y="120"/>
                  </a:lnTo>
                  <a:lnTo>
                    <a:pt x="228" y="126"/>
                  </a:lnTo>
                  <a:lnTo>
                    <a:pt x="228" y="186"/>
                  </a:lnTo>
                  <a:lnTo>
                    <a:pt x="240" y="258"/>
                  </a:lnTo>
                  <a:lnTo>
                    <a:pt x="240" y="270"/>
                  </a:lnTo>
                  <a:lnTo>
                    <a:pt x="246" y="282"/>
                  </a:lnTo>
                  <a:lnTo>
                    <a:pt x="252" y="306"/>
                  </a:lnTo>
                  <a:lnTo>
                    <a:pt x="264" y="342"/>
                  </a:lnTo>
                  <a:lnTo>
                    <a:pt x="276" y="372"/>
                  </a:lnTo>
                  <a:lnTo>
                    <a:pt x="282" y="384"/>
                  </a:lnTo>
                  <a:lnTo>
                    <a:pt x="324" y="384"/>
                  </a:lnTo>
                  <a:lnTo>
                    <a:pt x="318" y="390"/>
                  </a:lnTo>
                  <a:lnTo>
                    <a:pt x="306" y="414"/>
                  </a:lnTo>
                  <a:lnTo>
                    <a:pt x="318" y="438"/>
                  </a:lnTo>
                  <a:lnTo>
                    <a:pt x="330" y="444"/>
                  </a:lnTo>
                  <a:lnTo>
                    <a:pt x="336" y="450"/>
                  </a:lnTo>
                  <a:lnTo>
                    <a:pt x="348" y="450"/>
                  </a:lnTo>
                  <a:lnTo>
                    <a:pt x="354" y="474"/>
                  </a:lnTo>
                  <a:lnTo>
                    <a:pt x="384" y="474"/>
                  </a:lnTo>
                  <a:lnTo>
                    <a:pt x="390" y="516"/>
                  </a:lnTo>
                  <a:lnTo>
                    <a:pt x="384" y="516"/>
                  </a:lnTo>
                  <a:lnTo>
                    <a:pt x="378" y="522"/>
                  </a:lnTo>
                  <a:lnTo>
                    <a:pt x="366" y="528"/>
                  </a:lnTo>
                  <a:lnTo>
                    <a:pt x="360" y="534"/>
                  </a:lnTo>
                  <a:lnTo>
                    <a:pt x="354" y="546"/>
                  </a:lnTo>
                  <a:lnTo>
                    <a:pt x="354" y="558"/>
                  </a:lnTo>
                  <a:lnTo>
                    <a:pt x="360" y="564"/>
                  </a:lnTo>
                  <a:lnTo>
                    <a:pt x="372" y="570"/>
                  </a:lnTo>
                  <a:lnTo>
                    <a:pt x="384" y="558"/>
                  </a:lnTo>
                  <a:lnTo>
                    <a:pt x="384" y="564"/>
                  </a:lnTo>
                  <a:lnTo>
                    <a:pt x="396" y="576"/>
                  </a:lnTo>
                  <a:lnTo>
                    <a:pt x="396" y="588"/>
                  </a:lnTo>
                  <a:lnTo>
                    <a:pt x="402" y="594"/>
                  </a:lnTo>
                  <a:lnTo>
                    <a:pt x="414" y="594"/>
                  </a:lnTo>
                  <a:lnTo>
                    <a:pt x="426" y="600"/>
                  </a:lnTo>
                  <a:lnTo>
                    <a:pt x="432" y="600"/>
                  </a:lnTo>
                  <a:lnTo>
                    <a:pt x="438" y="606"/>
                  </a:lnTo>
                  <a:lnTo>
                    <a:pt x="438" y="624"/>
                  </a:lnTo>
                  <a:lnTo>
                    <a:pt x="432" y="630"/>
                  </a:lnTo>
                  <a:lnTo>
                    <a:pt x="432" y="636"/>
                  </a:lnTo>
                  <a:lnTo>
                    <a:pt x="426" y="648"/>
                  </a:lnTo>
                  <a:lnTo>
                    <a:pt x="426" y="654"/>
                  </a:lnTo>
                  <a:lnTo>
                    <a:pt x="468" y="654"/>
                  </a:lnTo>
                  <a:lnTo>
                    <a:pt x="468" y="684"/>
                  </a:lnTo>
                  <a:lnTo>
                    <a:pt x="504" y="720"/>
                  </a:lnTo>
                  <a:lnTo>
                    <a:pt x="510" y="732"/>
                  </a:lnTo>
                  <a:lnTo>
                    <a:pt x="528" y="750"/>
                  </a:lnTo>
                  <a:lnTo>
                    <a:pt x="534" y="768"/>
                  </a:lnTo>
                  <a:lnTo>
                    <a:pt x="546" y="780"/>
                  </a:lnTo>
                  <a:lnTo>
                    <a:pt x="552" y="798"/>
                  </a:lnTo>
                  <a:lnTo>
                    <a:pt x="558" y="810"/>
                  </a:lnTo>
                  <a:lnTo>
                    <a:pt x="558" y="870"/>
                  </a:lnTo>
                  <a:lnTo>
                    <a:pt x="564" y="882"/>
                  </a:lnTo>
                  <a:lnTo>
                    <a:pt x="576" y="894"/>
                  </a:lnTo>
                  <a:lnTo>
                    <a:pt x="576" y="906"/>
                  </a:lnTo>
                  <a:lnTo>
                    <a:pt x="570" y="918"/>
                  </a:lnTo>
                  <a:lnTo>
                    <a:pt x="552" y="936"/>
                  </a:lnTo>
                  <a:lnTo>
                    <a:pt x="546" y="948"/>
                  </a:lnTo>
                  <a:lnTo>
                    <a:pt x="546" y="954"/>
                  </a:lnTo>
                  <a:lnTo>
                    <a:pt x="552" y="960"/>
                  </a:lnTo>
                  <a:lnTo>
                    <a:pt x="564" y="966"/>
                  </a:lnTo>
                  <a:lnTo>
                    <a:pt x="540" y="966"/>
                  </a:lnTo>
                  <a:lnTo>
                    <a:pt x="528" y="972"/>
                  </a:lnTo>
                  <a:lnTo>
                    <a:pt x="528" y="1038"/>
                  </a:lnTo>
                  <a:lnTo>
                    <a:pt x="534" y="1056"/>
                  </a:lnTo>
                  <a:lnTo>
                    <a:pt x="540" y="1062"/>
                  </a:lnTo>
                  <a:lnTo>
                    <a:pt x="546" y="1074"/>
                  </a:lnTo>
                  <a:lnTo>
                    <a:pt x="558" y="1074"/>
                  </a:lnTo>
                  <a:lnTo>
                    <a:pt x="576" y="1080"/>
                  </a:lnTo>
                  <a:lnTo>
                    <a:pt x="600" y="1080"/>
                  </a:lnTo>
                  <a:lnTo>
                    <a:pt x="612" y="1086"/>
                  </a:lnTo>
                  <a:lnTo>
                    <a:pt x="636" y="1110"/>
                  </a:lnTo>
                  <a:lnTo>
                    <a:pt x="642" y="1122"/>
                  </a:lnTo>
                  <a:lnTo>
                    <a:pt x="648" y="1140"/>
                  </a:lnTo>
                  <a:lnTo>
                    <a:pt x="654" y="1152"/>
                  </a:lnTo>
                  <a:lnTo>
                    <a:pt x="666" y="1164"/>
                  </a:lnTo>
                  <a:lnTo>
                    <a:pt x="678" y="1170"/>
                  </a:lnTo>
                  <a:lnTo>
                    <a:pt x="732" y="1170"/>
                  </a:lnTo>
                  <a:lnTo>
                    <a:pt x="750" y="1176"/>
                  </a:lnTo>
                  <a:lnTo>
                    <a:pt x="762" y="1182"/>
                  </a:lnTo>
                  <a:lnTo>
                    <a:pt x="768" y="1188"/>
                  </a:lnTo>
                  <a:lnTo>
                    <a:pt x="774" y="1200"/>
                  </a:lnTo>
                  <a:lnTo>
                    <a:pt x="786" y="1218"/>
                  </a:lnTo>
                  <a:lnTo>
                    <a:pt x="810" y="1242"/>
                  </a:lnTo>
                  <a:lnTo>
                    <a:pt x="834" y="1254"/>
                  </a:lnTo>
                  <a:lnTo>
                    <a:pt x="870" y="1266"/>
                  </a:lnTo>
                  <a:lnTo>
                    <a:pt x="912" y="1272"/>
                  </a:lnTo>
                  <a:lnTo>
                    <a:pt x="942" y="1278"/>
                  </a:lnTo>
                  <a:lnTo>
                    <a:pt x="960" y="1290"/>
                  </a:lnTo>
                  <a:lnTo>
                    <a:pt x="966" y="1302"/>
                  </a:lnTo>
                  <a:lnTo>
                    <a:pt x="978" y="1314"/>
                  </a:lnTo>
                  <a:lnTo>
                    <a:pt x="990" y="1320"/>
                  </a:lnTo>
                  <a:lnTo>
                    <a:pt x="996" y="1320"/>
                  </a:lnTo>
                  <a:lnTo>
                    <a:pt x="1002" y="1326"/>
                  </a:lnTo>
                  <a:lnTo>
                    <a:pt x="1008" y="1338"/>
                  </a:lnTo>
                  <a:lnTo>
                    <a:pt x="1014" y="1344"/>
                  </a:lnTo>
                  <a:lnTo>
                    <a:pt x="1080" y="1344"/>
                  </a:lnTo>
                  <a:lnTo>
                    <a:pt x="1092" y="1356"/>
                  </a:lnTo>
                  <a:lnTo>
                    <a:pt x="1098" y="1368"/>
                  </a:lnTo>
                  <a:lnTo>
                    <a:pt x="1104" y="1374"/>
                  </a:lnTo>
                  <a:lnTo>
                    <a:pt x="1116" y="1374"/>
                  </a:lnTo>
                  <a:lnTo>
                    <a:pt x="1140" y="1362"/>
                  </a:lnTo>
                  <a:lnTo>
                    <a:pt x="1170" y="1350"/>
                  </a:lnTo>
                  <a:lnTo>
                    <a:pt x="1206" y="1332"/>
                  </a:lnTo>
                  <a:lnTo>
                    <a:pt x="1260" y="1314"/>
                  </a:lnTo>
                  <a:lnTo>
                    <a:pt x="1278" y="1326"/>
                  </a:lnTo>
                  <a:lnTo>
                    <a:pt x="1308" y="1350"/>
                  </a:lnTo>
                  <a:lnTo>
                    <a:pt x="1344" y="1374"/>
                  </a:lnTo>
                  <a:lnTo>
                    <a:pt x="1386" y="1416"/>
                  </a:lnTo>
                  <a:lnTo>
                    <a:pt x="1386" y="1428"/>
                  </a:lnTo>
                  <a:lnTo>
                    <a:pt x="1392" y="1446"/>
                  </a:lnTo>
                  <a:lnTo>
                    <a:pt x="1398" y="1458"/>
                  </a:lnTo>
                  <a:lnTo>
                    <a:pt x="1416" y="1458"/>
                  </a:lnTo>
                  <a:lnTo>
                    <a:pt x="1422" y="1452"/>
                  </a:lnTo>
                  <a:lnTo>
                    <a:pt x="1422" y="1440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86" name="Malta" descr="© INSCALE GmbH, 05.05.2010&#10;http://www.presentationload.com/">
              <a:extLst>
                <a:ext uri="{FF2B5EF4-FFF2-40B4-BE49-F238E27FC236}">
                  <a16:creationId xmlns:a16="http://schemas.microsoft.com/office/drawing/2014/main" id="{ACF40A9E-3034-4EF5-913A-FFEE3F6F7158}"/>
                </a:ext>
              </a:extLst>
            </p:cNvPr>
            <p:cNvSpPr>
              <a:spLocks/>
            </p:cNvSpPr>
            <p:nvPr/>
          </p:nvSpPr>
          <p:spPr bwMode="gray">
            <a:xfrm>
              <a:off x="4521365" y="3092292"/>
              <a:ext cx="12544" cy="10977"/>
            </a:xfrm>
            <a:custGeom>
              <a:avLst/>
              <a:gdLst>
                <a:gd name="T0" fmla="*/ 2147483647 w 30"/>
                <a:gd name="T1" fmla="*/ 2147483647 h 30"/>
                <a:gd name="T2" fmla="*/ 2147483647 w 30"/>
                <a:gd name="T3" fmla="*/ 2147483647 h 30"/>
                <a:gd name="T4" fmla="*/ 2147483647 w 30"/>
                <a:gd name="T5" fmla="*/ 2147483647 h 30"/>
                <a:gd name="T6" fmla="*/ 2147483647 w 30"/>
                <a:gd name="T7" fmla="*/ 0 h 30"/>
                <a:gd name="T8" fmla="*/ 2147483647 w 30"/>
                <a:gd name="T9" fmla="*/ 0 h 30"/>
                <a:gd name="T10" fmla="*/ 0 w 30"/>
                <a:gd name="T11" fmla="*/ 2147483647 h 30"/>
                <a:gd name="T12" fmla="*/ 0 w 30"/>
                <a:gd name="T13" fmla="*/ 2147483647 h 30"/>
                <a:gd name="T14" fmla="*/ 2147483647 w 30"/>
                <a:gd name="T15" fmla="*/ 2147483647 h 30"/>
                <a:gd name="T16" fmla="*/ 2147483647 w 30"/>
                <a:gd name="T17" fmla="*/ 2147483647 h 30"/>
                <a:gd name="T18" fmla="*/ 2147483647 w 30"/>
                <a:gd name="T19" fmla="*/ 2147483647 h 3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0"/>
                <a:gd name="T31" fmla="*/ 0 h 30"/>
                <a:gd name="T32" fmla="*/ 30 w 30"/>
                <a:gd name="T33" fmla="*/ 30 h 3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0" h="30">
                  <a:moveTo>
                    <a:pt x="24" y="30"/>
                  </a:moveTo>
                  <a:lnTo>
                    <a:pt x="30" y="24"/>
                  </a:lnTo>
                  <a:lnTo>
                    <a:pt x="30" y="12"/>
                  </a:lnTo>
                  <a:lnTo>
                    <a:pt x="18" y="0"/>
                  </a:lnTo>
                  <a:lnTo>
                    <a:pt x="6" y="0"/>
                  </a:lnTo>
                  <a:lnTo>
                    <a:pt x="0" y="6"/>
                  </a:lnTo>
                  <a:lnTo>
                    <a:pt x="0" y="18"/>
                  </a:lnTo>
                  <a:lnTo>
                    <a:pt x="6" y="24"/>
                  </a:lnTo>
                  <a:lnTo>
                    <a:pt x="18" y="30"/>
                  </a:lnTo>
                  <a:lnTo>
                    <a:pt x="24" y="30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87" name="Mauritanien" descr="© INSCALE GmbH, 05.05.2010&#10;http://www.presentationload.com/">
              <a:extLst>
                <a:ext uri="{FF2B5EF4-FFF2-40B4-BE49-F238E27FC236}">
                  <a16:creationId xmlns:a16="http://schemas.microsoft.com/office/drawing/2014/main" id="{DB3DF757-E56C-4481-9B55-42768EFEEDF3}"/>
                </a:ext>
              </a:extLst>
            </p:cNvPr>
            <p:cNvSpPr>
              <a:spLocks/>
            </p:cNvSpPr>
            <p:nvPr/>
          </p:nvSpPr>
          <p:spPr bwMode="gray">
            <a:xfrm>
              <a:off x="3662088" y="3380808"/>
              <a:ext cx="341829" cy="399846"/>
            </a:xfrm>
            <a:custGeom>
              <a:avLst/>
              <a:gdLst>
                <a:gd name="T0" fmla="*/ 2147483647 w 858"/>
                <a:gd name="T1" fmla="*/ 2147483647 h 1002"/>
                <a:gd name="T2" fmla="*/ 2147483647 w 858"/>
                <a:gd name="T3" fmla="*/ 2147483647 h 1002"/>
                <a:gd name="T4" fmla="*/ 2147483647 w 858"/>
                <a:gd name="T5" fmla="*/ 2147483647 h 1002"/>
                <a:gd name="T6" fmla="*/ 2147483647 w 858"/>
                <a:gd name="T7" fmla="*/ 2147483647 h 1002"/>
                <a:gd name="T8" fmla="*/ 2147483647 w 858"/>
                <a:gd name="T9" fmla="*/ 2147483647 h 1002"/>
                <a:gd name="T10" fmla="*/ 2147483647 w 858"/>
                <a:gd name="T11" fmla="*/ 2147483647 h 1002"/>
                <a:gd name="T12" fmla="*/ 2147483647 w 858"/>
                <a:gd name="T13" fmla="*/ 2147483647 h 1002"/>
                <a:gd name="T14" fmla="*/ 2147483647 w 858"/>
                <a:gd name="T15" fmla="*/ 2147483647 h 1002"/>
                <a:gd name="T16" fmla="*/ 2147483647 w 858"/>
                <a:gd name="T17" fmla="*/ 2147483647 h 1002"/>
                <a:gd name="T18" fmla="*/ 2147483647 w 858"/>
                <a:gd name="T19" fmla="*/ 2147483647 h 1002"/>
                <a:gd name="T20" fmla="*/ 2147483647 w 858"/>
                <a:gd name="T21" fmla="*/ 2147483647 h 1002"/>
                <a:gd name="T22" fmla="*/ 2147483647 w 858"/>
                <a:gd name="T23" fmla="*/ 2147483647 h 1002"/>
                <a:gd name="T24" fmla="*/ 2147483647 w 858"/>
                <a:gd name="T25" fmla="*/ 2147483647 h 1002"/>
                <a:gd name="T26" fmla="*/ 2147483647 w 858"/>
                <a:gd name="T27" fmla="*/ 2147483647 h 1002"/>
                <a:gd name="T28" fmla="*/ 2147483647 w 858"/>
                <a:gd name="T29" fmla="*/ 2147483647 h 1002"/>
                <a:gd name="T30" fmla="*/ 2147483647 w 858"/>
                <a:gd name="T31" fmla="*/ 2147483647 h 1002"/>
                <a:gd name="T32" fmla="*/ 2147483647 w 858"/>
                <a:gd name="T33" fmla="*/ 2147483647 h 1002"/>
                <a:gd name="T34" fmla="*/ 2147483647 w 858"/>
                <a:gd name="T35" fmla="*/ 2147483647 h 1002"/>
                <a:gd name="T36" fmla="*/ 2147483647 w 858"/>
                <a:gd name="T37" fmla="*/ 2147483647 h 1002"/>
                <a:gd name="T38" fmla="*/ 2147483647 w 858"/>
                <a:gd name="T39" fmla="*/ 2147483647 h 1002"/>
                <a:gd name="T40" fmla="*/ 2147483647 w 858"/>
                <a:gd name="T41" fmla="*/ 2147483647 h 1002"/>
                <a:gd name="T42" fmla="*/ 2147483647 w 858"/>
                <a:gd name="T43" fmla="*/ 2147483647 h 1002"/>
                <a:gd name="T44" fmla="*/ 2147483647 w 858"/>
                <a:gd name="T45" fmla="*/ 2147483647 h 1002"/>
                <a:gd name="T46" fmla="*/ 2147483647 w 858"/>
                <a:gd name="T47" fmla="*/ 2147483647 h 1002"/>
                <a:gd name="T48" fmla="*/ 2147483647 w 858"/>
                <a:gd name="T49" fmla="*/ 2147483647 h 1002"/>
                <a:gd name="T50" fmla="*/ 2147483647 w 858"/>
                <a:gd name="T51" fmla="*/ 2147483647 h 1002"/>
                <a:gd name="T52" fmla="*/ 2147483647 w 858"/>
                <a:gd name="T53" fmla="*/ 2147483647 h 1002"/>
                <a:gd name="T54" fmla="*/ 2147483647 w 858"/>
                <a:gd name="T55" fmla="*/ 2147483647 h 1002"/>
                <a:gd name="T56" fmla="*/ 2147483647 w 858"/>
                <a:gd name="T57" fmla="*/ 2147483647 h 1002"/>
                <a:gd name="T58" fmla="*/ 2147483647 w 858"/>
                <a:gd name="T59" fmla="*/ 2147483647 h 1002"/>
                <a:gd name="T60" fmla="*/ 2147483647 w 858"/>
                <a:gd name="T61" fmla="*/ 2147483647 h 1002"/>
                <a:gd name="T62" fmla="*/ 2147483647 w 858"/>
                <a:gd name="T63" fmla="*/ 2147483647 h 1002"/>
                <a:gd name="T64" fmla="*/ 2147483647 w 858"/>
                <a:gd name="T65" fmla="*/ 2147483647 h 1002"/>
                <a:gd name="T66" fmla="*/ 2147483647 w 858"/>
                <a:gd name="T67" fmla="*/ 2147483647 h 1002"/>
                <a:gd name="T68" fmla="*/ 2147483647 w 858"/>
                <a:gd name="T69" fmla="*/ 2147483647 h 1002"/>
                <a:gd name="T70" fmla="*/ 2147483647 w 858"/>
                <a:gd name="T71" fmla="*/ 2147483647 h 1002"/>
                <a:gd name="T72" fmla="*/ 2147483647 w 858"/>
                <a:gd name="T73" fmla="*/ 2147483647 h 1002"/>
                <a:gd name="T74" fmla="*/ 2147483647 w 858"/>
                <a:gd name="T75" fmla="*/ 2147483647 h 1002"/>
                <a:gd name="T76" fmla="*/ 2147483647 w 858"/>
                <a:gd name="T77" fmla="*/ 2147483647 h 1002"/>
                <a:gd name="T78" fmla="*/ 2147483647 w 858"/>
                <a:gd name="T79" fmla="*/ 2147483647 h 1002"/>
                <a:gd name="T80" fmla="*/ 2147483647 w 858"/>
                <a:gd name="T81" fmla="*/ 2147483647 h 1002"/>
                <a:gd name="T82" fmla="*/ 2147483647 w 858"/>
                <a:gd name="T83" fmla="*/ 2147483647 h 1002"/>
                <a:gd name="T84" fmla="*/ 2147483647 w 858"/>
                <a:gd name="T85" fmla="*/ 2147483647 h 1002"/>
                <a:gd name="T86" fmla="*/ 2147483647 w 858"/>
                <a:gd name="T87" fmla="*/ 2147483647 h 1002"/>
                <a:gd name="T88" fmla="*/ 2147483647 w 858"/>
                <a:gd name="T89" fmla="*/ 2147483647 h 1002"/>
                <a:gd name="T90" fmla="*/ 2147483647 w 858"/>
                <a:gd name="T91" fmla="*/ 2147483647 h 1002"/>
                <a:gd name="T92" fmla="*/ 2147483647 w 858"/>
                <a:gd name="T93" fmla="*/ 2147483647 h 1002"/>
                <a:gd name="T94" fmla="*/ 2147483647 w 858"/>
                <a:gd name="T95" fmla="*/ 2147483647 h 1002"/>
                <a:gd name="T96" fmla="*/ 2147483647 w 858"/>
                <a:gd name="T97" fmla="*/ 2147483647 h 1002"/>
                <a:gd name="T98" fmla="*/ 0 w 858"/>
                <a:gd name="T99" fmla="*/ 2147483647 h 100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858"/>
                <a:gd name="T151" fmla="*/ 0 h 1002"/>
                <a:gd name="T152" fmla="*/ 858 w 858"/>
                <a:gd name="T153" fmla="*/ 1002 h 1002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858" h="1002">
                  <a:moveTo>
                    <a:pt x="0" y="498"/>
                  </a:moveTo>
                  <a:lnTo>
                    <a:pt x="18" y="498"/>
                  </a:lnTo>
                  <a:lnTo>
                    <a:pt x="18" y="528"/>
                  </a:lnTo>
                  <a:lnTo>
                    <a:pt x="24" y="534"/>
                  </a:lnTo>
                  <a:lnTo>
                    <a:pt x="30" y="534"/>
                  </a:lnTo>
                  <a:lnTo>
                    <a:pt x="30" y="528"/>
                  </a:lnTo>
                  <a:lnTo>
                    <a:pt x="36" y="522"/>
                  </a:lnTo>
                  <a:lnTo>
                    <a:pt x="48" y="558"/>
                  </a:lnTo>
                  <a:lnTo>
                    <a:pt x="42" y="600"/>
                  </a:lnTo>
                  <a:lnTo>
                    <a:pt x="30" y="600"/>
                  </a:lnTo>
                  <a:lnTo>
                    <a:pt x="36" y="624"/>
                  </a:lnTo>
                  <a:lnTo>
                    <a:pt x="24" y="630"/>
                  </a:lnTo>
                  <a:lnTo>
                    <a:pt x="30" y="642"/>
                  </a:lnTo>
                  <a:lnTo>
                    <a:pt x="36" y="648"/>
                  </a:lnTo>
                  <a:lnTo>
                    <a:pt x="48" y="666"/>
                  </a:lnTo>
                  <a:lnTo>
                    <a:pt x="60" y="690"/>
                  </a:lnTo>
                  <a:lnTo>
                    <a:pt x="60" y="720"/>
                  </a:lnTo>
                  <a:lnTo>
                    <a:pt x="54" y="738"/>
                  </a:lnTo>
                  <a:lnTo>
                    <a:pt x="54" y="750"/>
                  </a:lnTo>
                  <a:lnTo>
                    <a:pt x="48" y="756"/>
                  </a:lnTo>
                  <a:lnTo>
                    <a:pt x="48" y="804"/>
                  </a:lnTo>
                  <a:lnTo>
                    <a:pt x="42" y="816"/>
                  </a:lnTo>
                  <a:lnTo>
                    <a:pt x="30" y="822"/>
                  </a:lnTo>
                  <a:lnTo>
                    <a:pt x="24" y="840"/>
                  </a:lnTo>
                  <a:lnTo>
                    <a:pt x="18" y="852"/>
                  </a:lnTo>
                  <a:lnTo>
                    <a:pt x="18" y="864"/>
                  </a:lnTo>
                  <a:lnTo>
                    <a:pt x="12" y="876"/>
                  </a:lnTo>
                  <a:lnTo>
                    <a:pt x="12" y="906"/>
                  </a:lnTo>
                  <a:lnTo>
                    <a:pt x="18" y="900"/>
                  </a:lnTo>
                  <a:lnTo>
                    <a:pt x="36" y="864"/>
                  </a:lnTo>
                  <a:lnTo>
                    <a:pt x="42" y="858"/>
                  </a:lnTo>
                  <a:lnTo>
                    <a:pt x="54" y="852"/>
                  </a:lnTo>
                  <a:lnTo>
                    <a:pt x="60" y="852"/>
                  </a:lnTo>
                  <a:lnTo>
                    <a:pt x="66" y="858"/>
                  </a:lnTo>
                  <a:lnTo>
                    <a:pt x="72" y="858"/>
                  </a:lnTo>
                  <a:lnTo>
                    <a:pt x="84" y="852"/>
                  </a:lnTo>
                  <a:lnTo>
                    <a:pt x="114" y="858"/>
                  </a:lnTo>
                  <a:lnTo>
                    <a:pt x="114" y="840"/>
                  </a:lnTo>
                  <a:lnTo>
                    <a:pt x="138" y="852"/>
                  </a:lnTo>
                  <a:lnTo>
                    <a:pt x="162" y="852"/>
                  </a:lnTo>
                  <a:lnTo>
                    <a:pt x="174" y="858"/>
                  </a:lnTo>
                  <a:lnTo>
                    <a:pt x="180" y="858"/>
                  </a:lnTo>
                  <a:lnTo>
                    <a:pt x="186" y="870"/>
                  </a:lnTo>
                  <a:lnTo>
                    <a:pt x="198" y="882"/>
                  </a:lnTo>
                  <a:lnTo>
                    <a:pt x="204" y="894"/>
                  </a:lnTo>
                  <a:lnTo>
                    <a:pt x="216" y="888"/>
                  </a:lnTo>
                  <a:lnTo>
                    <a:pt x="234" y="888"/>
                  </a:lnTo>
                  <a:lnTo>
                    <a:pt x="240" y="894"/>
                  </a:lnTo>
                  <a:lnTo>
                    <a:pt x="240" y="900"/>
                  </a:lnTo>
                  <a:lnTo>
                    <a:pt x="246" y="912"/>
                  </a:lnTo>
                  <a:lnTo>
                    <a:pt x="246" y="942"/>
                  </a:lnTo>
                  <a:lnTo>
                    <a:pt x="264" y="942"/>
                  </a:lnTo>
                  <a:lnTo>
                    <a:pt x="270" y="948"/>
                  </a:lnTo>
                  <a:lnTo>
                    <a:pt x="270" y="972"/>
                  </a:lnTo>
                  <a:lnTo>
                    <a:pt x="300" y="978"/>
                  </a:lnTo>
                  <a:lnTo>
                    <a:pt x="312" y="1002"/>
                  </a:lnTo>
                  <a:lnTo>
                    <a:pt x="330" y="1002"/>
                  </a:lnTo>
                  <a:lnTo>
                    <a:pt x="342" y="996"/>
                  </a:lnTo>
                  <a:lnTo>
                    <a:pt x="348" y="996"/>
                  </a:lnTo>
                  <a:lnTo>
                    <a:pt x="348" y="948"/>
                  </a:lnTo>
                  <a:lnTo>
                    <a:pt x="360" y="936"/>
                  </a:lnTo>
                  <a:lnTo>
                    <a:pt x="378" y="936"/>
                  </a:lnTo>
                  <a:lnTo>
                    <a:pt x="402" y="960"/>
                  </a:lnTo>
                  <a:lnTo>
                    <a:pt x="408" y="972"/>
                  </a:lnTo>
                  <a:lnTo>
                    <a:pt x="420" y="948"/>
                  </a:lnTo>
                  <a:lnTo>
                    <a:pt x="456" y="948"/>
                  </a:lnTo>
                  <a:lnTo>
                    <a:pt x="462" y="954"/>
                  </a:lnTo>
                  <a:lnTo>
                    <a:pt x="492" y="954"/>
                  </a:lnTo>
                  <a:lnTo>
                    <a:pt x="504" y="948"/>
                  </a:lnTo>
                  <a:lnTo>
                    <a:pt x="510" y="948"/>
                  </a:lnTo>
                  <a:lnTo>
                    <a:pt x="510" y="936"/>
                  </a:lnTo>
                  <a:lnTo>
                    <a:pt x="516" y="930"/>
                  </a:lnTo>
                  <a:lnTo>
                    <a:pt x="522" y="930"/>
                  </a:lnTo>
                  <a:lnTo>
                    <a:pt x="522" y="942"/>
                  </a:lnTo>
                  <a:lnTo>
                    <a:pt x="786" y="942"/>
                  </a:lnTo>
                  <a:lnTo>
                    <a:pt x="798" y="900"/>
                  </a:lnTo>
                  <a:lnTo>
                    <a:pt x="804" y="894"/>
                  </a:lnTo>
                  <a:lnTo>
                    <a:pt x="804" y="882"/>
                  </a:lnTo>
                  <a:lnTo>
                    <a:pt x="786" y="864"/>
                  </a:lnTo>
                  <a:lnTo>
                    <a:pt x="780" y="864"/>
                  </a:lnTo>
                  <a:lnTo>
                    <a:pt x="738" y="174"/>
                  </a:lnTo>
                  <a:lnTo>
                    <a:pt x="858" y="180"/>
                  </a:lnTo>
                  <a:lnTo>
                    <a:pt x="600" y="0"/>
                  </a:lnTo>
                  <a:lnTo>
                    <a:pt x="594" y="48"/>
                  </a:lnTo>
                  <a:lnTo>
                    <a:pt x="588" y="54"/>
                  </a:lnTo>
                  <a:lnTo>
                    <a:pt x="588" y="90"/>
                  </a:lnTo>
                  <a:lnTo>
                    <a:pt x="366" y="96"/>
                  </a:lnTo>
                  <a:lnTo>
                    <a:pt x="366" y="108"/>
                  </a:lnTo>
                  <a:lnTo>
                    <a:pt x="354" y="114"/>
                  </a:lnTo>
                  <a:lnTo>
                    <a:pt x="354" y="306"/>
                  </a:lnTo>
                  <a:lnTo>
                    <a:pt x="348" y="312"/>
                  </a:lnTo>
                  <a:lnTo>
                    <a:pt x="336" y="318"/>
                  </a:lnTo>
                  <a:lnTo>
                    <a:pt x="306" y="318"/>
                  </a:lnTo>
                  <a:lnTo>
                    <a:pt x="282" y="330"/>
                  </a:lnTo>
                  <a:lnTo>
                    <a:pt x="276" y="342"/>
                  </a:lnTo>
                  <a:lnTo>
                    <a:pt x="276" y="360"/>
                  </a:lnTo>
                  <a:lnTo>
                    <a:pt x="282" y="372"/>
                  </a:lnTo>
                  <a:lnTo>
                    <a:pt x="276" y="474"/>
                  </a:lnTo>
                  <a:lnTo>
                    <a:pt x="0" y="474"/>
                  </a:lnTo>
                  <a:lnTo>
                    <a:pt x="0" y="498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88" name="Mali" descr="© INSCALE GmbH, 05.05.2010&#10;http://www.presentationload.com/">
              <a:extLst>
                <a:ext uri="{FF2B5EF4-FFF2-40B4-BE49-F238E27FC236}">
                  <a16:creationId xmlns:a16="http://schemas.microsoft.com/office/drawing/2014/main" id="{A73005E8-87FD-422E-BB66-C07DDBD21125}"/>
                </a:ext>
              </a:extLst>
            </p:cNvPr>
            <p:cNvSpPr>
              <a:spLocks/>
            </p:cNvSpPr>
            <p:nvPr/>
          </p:nvSpPr>
          <p:spPr bwMode="gray">
            <a:xfrm>
              <a:off x="3787530" y="3449801"/>
              <a:ext cx="460999" cy="478248"/>
            </a:xfrm>
            <a:custGeom>
              <a:avLst/>
              <a:gdLst>
                <a:gd name="T0" fmla="*/ 2147483647 w 1164"/>
                <a:gd name="T1" fmla="*/ 2147483647 h 1200"/>
                <a:gd name="T2" fmla="*/ 2147483647 w 1164"/>
                <a:gd name="T3" fmla="*/ 2147483647 h 1200"/>
                <a:gd name="T4" fmla="*/ 2147483647 w 1164"/>
                <a:gd name="T5" fmla="*/ 2147483647 h 1200"/>
                <a:gd name="T6" fmla="*/ 2147483647 w 1164"/>
                <a:gd name="T7" fmla="*/ 2147483647 h 1200"/>
                <a:gd name="T8" fmla="*/ 2147483647 w 1164"/>
                <a:gd name="T9" fmla="*/ 2147483647 h 1200"/>
                <a:gd name="T10" fmla="*/ 2147483647 w 1164"/>
                <a:gd name="T11" fmla="*/ 2147483647 h 1200"/>
                <a:gd name="T12" fmla="*/ 2147483647 w 1164"/>
                <a:gd name="T13" fmla="*/ 2147483647 h 1200"/>
                <a:gd name="T14" fmla="*/ 2147483647 w 1164"/>
                <a:gd name="T15" fmla="*/ 2147483647 h 1200"/>
                <a:gd name="T16" fmla="*/ 2147483647 w 1164"/>
                <a:gd name="T17" fmla="*/ 2147483647 h 1200"/>
                <a:gd name="T18" fmla="*/ 2147483647 w 1164"/>
                <a:gd name="T19" fmla="*/ 2147483647 h 1200"/>
                <a:gd name="T20" fmla="*/ 2147483647 w 1164"/>
                <a:gd name="T21" fmla="*/ 2147483647 h 1200"/>
                <a:gd name="T22" fmla="*/ 2147483647 w 1164"/>
                <a:gd name="T23" fmla="*/ 2147483647 h 1200"/>
                <a:gd name="T24" fmla="*/ 2147483647 w 1164"/>
                <a:gd name="T25" fmla="*/ 2147483647 h 1200"/>
                <a:gd name="T26" fmla="*/ 2147483647 w 1164"/>
                <a:gd name="T27" fmla="*/ 2147483647 h 1200"/>
                <a:gd name="T28" fmla="*/ 2147483647 w 1164"/>
                <a:gd name="T29" fmla="*/ 2147483647 h 1200"/>
                <a:gd name="T30" fmla="*/ 2147483647 w 1164"/>
                <a:gd name="T31" fmla="*/ 2147483647 h 1200"/>
                <a:gd name="T32" fmla="*/ 2147483647 w 1164"/>
                <a:gd name="T33" fmla="*/ 2147483647 h 1200"/>
                <a:gd name="T34" fmla="*/ 2147483647 w 1164"/>
                <a:gd name="T35" fmla="*/ 2147483647 h 1200"/>
                <a:gd name="T36" fmla="*/ 2147483647 w 1164"/>
                <a:gd name="T37" fmla="*/ 2147483647 h 1200"/>
                <a:gd name="T38" fmla="*/ 2147483647 w 1164"/>
                <a:gd name="T39" fmla="*/ 2147483647 h 1200"/>
                <a:gd name="T40" fmla="*/ 2147483647 w 1164"/>
                <a:gd name="T41" fmla="*/ 2147483647 h 1200"/>
                <a:gd name="T42" fmla="*/ 2147483647 w 1164"/>
                <a:gd name="T43" fmla="*/ 2147483647 h 1200"/>
                <a:gd name="T44" fmla="*/ 2147483647 w 1164"/>
                <a:gd name="T45" fmla="*/ 2147483647 h 1200"/>
                <a:gd name="T46" fmla="*/ 2147483647 w 1164"/>
                <a:gd name="T47" fmla="*/ 2147483647 h 1200"/>
                <a:gd name="T48" fmla="*/ 2147483647 w 1164"/>
                <a:gd name="T49" fmla="*/ 2147483647 h 1200"/>
                <a:gd name="T50" fmla="*/ 2147483647 w 1164"/>
                <a:gd name="T51" fmla="*/ 2147483647 h 1200"/>
                <a:gd name="T52" fmla="*/ 2147483647 w 1164"/>
                <a:gd name="T53" fmla="*/ 2147483647 h 1200"/>
                <a:gd name="T54" fmla="*/ 0 w 1164"/>
                <a:gd name="T55" fmla="*/ 2147483647 h 1200"/>
                <a:gd name="T56" fmla="*/ 2147483647 w 1164"/>
                <a:gd name="T57" fmla="*/ 2147483647 h 1200"/>
                <a:gd name="T58" fmla="*/ 2147483647 w 1164"/>
                <a:gd name="T59" fmla="*/ 2147483647 h 1200"/>
                <a:gd name="T60" fmla="*/ 2147483647 w 1164"/>
                <a:gd name="T61" fmla="*/ 2147483647 h 1200"/>
                <a:gd name="T62" fmla="*/ 2147483647 w 1164"/>
                <a:gd name="T63" fmla="*/ 2147483647 h 1200"/>
                <a:gd name="T64" fmla="*/ 2147483647 w 1164"/>
                <a:gd name="T65" fmla="*/ 2147483647 h 1200"/>
                <a:gd name="T66" fmla="*/ 2147483647 w 1164"/>
                <a:gd name="T67" fmla="*/ 2147483647 h 1200"/>
                <a:gd name="T68" fmla="*/ 2147483647 w 1164"/>
                <a:gd name="T69" fmla="*/ 2147483647 h 1200"/>
                <a:gd name="T70" fmla="*/ 2147483647 w 1164"/>
                <a:gd name="T71" fmla="*/ 2147483647 h 1200"/>
                <a:gd name="T72" fmla="*/ 2147483647 w 1164"/>
                <a:gd name="T73" fmla="*/ 2147483647 h 1200"/>
                <a:gd name="T74" fmla="*/ 2147483647 w 1164"/>
                <a:gd name="T75" fmla="*/ 2147483647 h 1200"/>
                <a:gd name="T76" fmla="*/ 2147483647 w 1164"/>
                <a:gd name="T77" fmla="*/ 2147483647 h 1200"/>
                <a:gd name="T78" fmla="*/ 2147483647 w 1164"/>
                <a:gd name="T79" fmla="*/ 2147483647 h 1200"/>
                <a:gd name="T80" fmla="*/ 2147483647 w 1164"/>
                <a:gd name="T81" fmla="*/ 2147483647 h 1200"/>
                <a:gd name="T82" fmla="*/ 2147483647 w 1164"/>
                <a:gd name="T83" fmla="*/ 2147483647 h 1200"/>
                <a:gd name="T84" fmla="*/ 2147483647 w 1164"/>
                <a:gd name="T85" fmla="*/ 2147483647 h 1200"/>
                <a:gd name="T86" fmla="*/ 2147483647 w 1164"/>
                <a:gd name="T87" fmla="*/ 2147483647 h 1200"/>
                <a:gd name="T88" fmla="*/ 2147483647 w 1164"/>
                <a:gd name="T89" fmla="*/ 2147483647 h 1200"/>
                <a:gd name="T90" fmla="*/ 2147483647 w 1164"/>
                <a:gd name="T91" fmla="*/ 2147483647 h 1200"/>
                <a:gd name="T92" fmla="*/ 2147483647 w 1164"/>
                <a:gd name="T93" fmla="*/ 2147483647 h 1200"/>
                <a:gd name="T94" fmla="*/ 2147483647 w 1164"/>
                <a:gd name="T95" fmla="*/ 2147483647 h 1200"/>
                <a:gd name="T96" fmla="*/ 2147483647 w 1164"/>
                <a:gd name="T97" fmla="*/ 2147483647 h 1200"/>
                <a:gd name="T98" fmla="*/ 2147483647 w 1164"/>
                <a:gd name="T99" fmla="*/ 2147483647 h 1200"/>
                <a:gd name="T100" fmla="*/ 2147483647 w 1164"/>
                <a:gd name="T101" fmla="*/ 2147483647 h 1200"/>
                <a:gd name="T102" fmla="*/ 2147483647 w 1164"/>
                <a:gd name="T103" fmla="*/ 2147483647 h 1200"/>
                <a:gd name="T104" fmla="*/ 2147483647 w 1164"/>
                <a:gd name="T105" fmla="*/ 2147483647 h 1200"/>
                <a:gd name="T106" fmla="*/ 2147483647 w 1164"/>
                <a:gd name="T107" fmla="*/ 2147483647 h 120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164"/>
                <a:gd name="T163" fmla="*/ 0 h 1200"/>
                <a:gd name="T164" fmla="*/ 1164 w 1164"/>
                <a:gd name="T165" fmla="*/ 1200 h 1200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164" h="1200">
                  <a:moveTo>
                    <a:pt x="612" y="954"/>
                  </a:moveTo>
                  <a:lnTo>
                    <a:pt x="636" y="948"/>
                  </a:lnTo>
                  <a:lnTo>
                    <a:pt x="636" y="912"/>
                  </a:lnTo>
                  <a:lnTo>
                    <a:pt x="654" y="912"/>
                  </a:lnTo>
                  <a:lnTo>
                    <a:pt x="654" y="906"/>
                  </a:lnTo>
                  <a:lnTo>
                    <a:pt x="660" y="900"/>
                  </a:lnTo>
                  <a:lnTo>
                    <a:pt x="666" y="888"/>
                  </a:lnTo>
                  <a:lnTo>
                    <a:pt x="678" y="882"/>
                  </a:lnTo>
                  <a:lnTo>
                    <a:pt x="684" y="870"/>
                  </a:lnTo>
                  <a:lnTo>
                    <a:pt x="690" y="864"/>
                  </a:lnTo>
                  <a:lnTo>
                    <a:pt x="696" y="864"/>
                  </a:lnTo>
                  <a:lnTo>
                    <a:pt x="708" y="876"/>
                  </a:lnTo>
                  <a:lnTo>
                    <a:pt x="720" y="876"/>
                  </a:lnTo>
                  <a:lnTo>
                    <a:pt x="720" y="870"/>
                  </a:lnTo>
                  <a:lnTo>
                    <a:pt x="726" y="864"/>
                  </a:lnTo>
                  <a:lnTo>
                    <a:pt x="726" y="846"/>
                  </a:lnTo>
                  <a:lnTo>
                    <a:pt x="750" y="846"/>
                  </a:lnTo>
                  <a:lnTo>
                    <a:pt x="768" y="822"/>
                  </a:lnTo>
                  <a:lnTo>
                    <a:pt x="792" y="822"/>
                  </a:lnTo>
                  <a:lnTo>
                    <a:pt x="810" y="804"/>
                  </a:lnTo>
                  <a:lnTo>
                    <a:pt x="858" y="804"/>
                  </a:lnTo>
                  <a:lnTo>
                    <a:pt x="882" y="816"/>
                  </a:lnTo>
                  <a:lnTo>
                    <a:pt x="930" y="804"/>
                  </a:lnTo>
                  <a:lnTo>
                    <a:pt x="954" y="786"/>
                  </a:lnTo>
                  <a:lnTo>
                    <a:pt x="1020" y="792"/>
                  </a:lnTo>
                  <a:lnTo>
                    <a:pt x="1020" y="774"/>
                  </a:lnTo>
                  <a:lnTo>
                    <a:pt x="1068" y="780"/>
                  </a:lnTo>
                  <a:lnTo>
                    <a:pt x="1080" y="774"/>
                  </a:lnTo>
                  <a:lnTo>
                    <a:pt x="1104" y="774"/>
                  </a:lnTo>
                  <a:lnTo>
                    <a:pt x="1122" y="768"/>
                  </a:lnTo>
                  <a:lnTo>
                    <a:pt x="1134" y="762"/>
                  </a:lnTo>
                  <a:lnTo>
                    <a:pt x="1140" y="750"/>
                  </a:lnTo>
                  <a:lnTo>
                    <a:pt x="1140" y="732"/>
                  </a:lnTo>
                  <a:lnTo>
                    <a:pt x="1146" y="720"/>
                  </a:lnTo>
                  <a:lnTo>
                    <a:pt x="1146" y="708"/>
                  </a:lnTo>
                  <a:lnTo>
                    <a:pt x="1164" y="684"/>
                  </a:lnTo>
                  <a:lnTo>
                    <a:pt x="1164" y="480"/>
                  </a:lnTo>
                  <a:lnTo>
                    <a:pt x="1140" y="480"/>
                  </a:lnTo>
                  <a:lnTo>
                    <a:pt x="1134" y="486"/>
                  </a:lnTo>
                  <a:lnTo>
                    <a:pt x="1104" y="486"/>
                  </a:lnTo>
                  <a:lnTo>
                    <a:pt x="1092" y="480"/>
                  </a:lnTo>
                  <a:lnTo>
                    <a:pt x="1086" y="474"/>
                  </a:lnTo>
                  <a:lnTo>
                    <a:pt x="1086" y="468"/>
                  </a:lnTo>
                  <a:lnTo>
                    <a:pt x="1104" y="450"/>
                  </a:lnTo>
                  <a:lnTo>
                    <a:pt x="1104" y="432"/>
                  </a:lnTo>
                  <a:lnTo>
                    <a:pt x="1092" y="408"/>
                  </a:lnTo>
                  <a:lnTo>
                    <a:pt x="1080" y="402"/>
                  </a:lnTo>
                  <a:lnTo>
                    <a:pt x="1050" y="402"/>
                  </a:lnTo>
                  <a:lnTo>
                    <a:pt x="1044" y="408"/>
                  </a:lnTo>
                  <a:lnTo>
                    <a:pt x="1038" y="408"/>
                  </a:lnTo>
                  <a:lnTo>
                    <a:pt x="1032" y="378"/>
                  </a:lnTo>
                  <a:lnTo>
                    <a:pt x="996" y="378"/>
                  </a:lnTo>
                  <a:lnTo>
                    <a:pt x="984" y="366"/>
                  </a:lnTo>
                  <a:lnTo>
                    <a:pt x="984" y="348"/>
                  </a:lnTo>
                  <a:lnTo>
                    <a:pt x="978" y="342"/>
                  </a:lnTo>
                  <a:lnTo>
                    <a:pt x="954" y="342"/>
                  </a:lnTo>
                  <a:lnTo>
                    <a:pt x="954" y="318"/>
                  </a:lnTo>
                  <a:lnTo>
                    <a:pt x="546" y="6"/>
                  </a:lnTo>
                  <a:lnTo>
                    <a:pt x="426" y="0"/>
                  </a:lnTo>
                  <a:lnTo>
                    <a:pt x="468" y="690"/>
                  </a:lnTo>
                  <a:lnTo>
                    <a:pt x="474" y="690"/>
                  </a:lnTo>
                  <a:lnTo>
                    <a:pt x="492" y="708"/>
                  </a:lnTo>
                  <a:lnTo>
                    <a:pt x="492" y="720"/>
                  </a:lnTo>
                  <a:lnTo>
                    <a:pt x="486" y="726"/>
                  </a:lnTo>
                  <a:lnTo>
                    <a:pt x="474" y="768"/>
                  </a:lnTo>
                  <a:lnTo>
                    <a:pt x="210" y="768"/>
                  </a:lnTo>
                  <a:lnTo>
                    <a:pt x="210" y="756"/>
                  </a:lnTo>
                  <a:lnTo>
                    <a:pt x="204" y="756"/>
                  </a:lnTo>
                  <a:lnTo>
                    <a:pt x="198" y="762"/>
                  </a:lnTo>
                  <a:lnTo>
                    <a:pt x="198" y="774"/>
                  </a:lnTo>
                  <a:lnTo>
                    <a:pt x="192" y="774"/>
                  </a:lnTo>
                  <a:lnTo>
                    <a:pt x="180" y="780"/>
                  </a:lnTo>
                  <a:lnTo>
                    <a:pt x="150" y="780"/>
                  </a:lnTo>
                  <a:lnTo>
                    <a:pt x="144" y="774"/>
                  </a:lnTo>
                  <a:lnTo>
                    <a:pt x="108" y="774"/>
                  </a:lnTo>
                  <a:lnTo>
                    <a:pt x="96" y="798"/>
                  </a:lnTo>
                  <a:lnTo>
                    <a:pt x="90" y="786"/>
                  </a:lnTo>
                  <a:lnTo>
                    <a:pt x="66" y="762"/>
                  </a:lnTo>
                  <a:lnTo>
                    <a:pt x="48" y="762"/>
                  </a:lnTo>
                  <a:lnTo>
                    <a:pt x="36" y="774"/>
                  </a:lnTo>
                  <a:lnTo>
                    <a:pt x="36" y="822"/>
                  </a:lnTo>
                  <a:lnTo>
                    <a:pt x="30" y="822"/>
                  </a:lnTo>
                  <a:lnTo>
                    <a:pt x="18" y="828"/>
                  </a:lnTo>
                  <a:lnTo>
                    <a:pt x="0" y="828"/>
                  </a:lnTo>
                  <a:lnTo>
                    <a:pt x="0" y="852"/>
                  </a:lnTo>
                  <a:lnTo>
                    <a:pt x="12" y="870"/>
                  </a:lnTo>
                  <a:lnTo>
                    <a:pt x="12" y="876"/>
                  </a:lnTo>
                  <a:lnTo>
                    <a:pt x="24" y="888"/>
                  </a:lnTo>
                  <a:lnTo>
                    <a:pt x="24" y="906"/>
                  </a:lnTo>
                  <a:lnTo>
                    <a:pt x="18" y="912"/>
                  </a:lnTo>
                  <a:lnTo>
                    <a:pt x="18" y="936"/>
                  </a:lnTo>
                  <a:lnTo>
                    <a:pt x="24" y="942"/>
                  </a:lnTo>
                  <a:lnTo>
                    <a:pt x="36" y="942"/>
                  </a:lnTo>
                  <a:lnTo>
                    <a:pt x="36" y="936"/>
                  </a:lnTo>
                  <a:lnTo>
                    <a:pt x="42" y="936"/>
                  </a:lnTo>
                  <a:lnTo>
                    <a:pt x="48" y="942"/>
                  </a:lnTo>
                  <a:lnTo>
                    <a:pt x="54" y="954"/>
                  </a:lnTo>
                  <a:lnTo>
                    <a:pt x="54" y="1032"/>
                  </a:lnTo>
                  <a:lnTo>
                    <a:pt x="60" y="1044"/>
                  </a:lnTo>
                  <a:lnTo>
                    <a:pt x="60" y="1050"/>
                  </a:lnTo>
                  <a:lnTo>
                    <a:pt x="66" y="1056"/>
                  </a:lnTo>
                  <a:lnTo>
                    <a:pt x="72" y="1050"/>
                  </a:lnTo>
                  <a:lnTo>
                    <a:pt x="78" y="1038"/>
                  </a:lnTo>
                  <a:lnTo>
                    <a:pt x="90" y="1026"/>
                  </a:lnTo>
                  <a:lnTo>
                    <a:pt x="102" y="1038"/>
                  </a:lnTo>
                  <a:lnTo>
                    <a:pt x="108" y="1050"/>
                  </a:lnTo>
                  <a:lnTo>
                    <a:pt x="108" y="1062"/>
                  </a:lnTo>
                  <a:lnTo>
                    <a:pt x="114" y="1050"/>
                  </a:lnTo>
                  <a:lnTo>
                    <a:pt x="126" y="1038"/>
                  </a:lnTo>
                  <a:lnTo>
                    <a:pt x="132" y="1026"/>
                  </a:lnTo>
                  <a:lnTo>
                    <a:pt x="138" y="1026"/>
                  </a:lnTo>
                  <a:lnTo>
                    <a:pt x="144" y="1032"/>
                  </a:lnTo>
                  <a:lnTo>
                    <a:pt x="150" y="1032"/>
                  </a:lnTo>
                  <a:lnTo>
                    <a:pt x="162" y="1038"/>
                  </a:lnTo>
                  <a:lnTo>
                    <a:pt x="168" y="1044"/>
                  </a:lnTo>
                  <a:lnTo>
                    <a:pt x="180" y="1050"/>
                  </a:lnTo>
                  <a:lnTo>
                    <a:pt x="198" y="1032"/>
                  </a:lnTo>
                  <a:lnTo>
                    <a:pt x="198" y="1014"/>
                  </a:lnTo>
                  <a:lnTo>
                    <a:pt x="204" y="1008"/>
                  </a:lnTo>
                  <a:lnTo>
                    <a:pt x="216" y="1008"/>
                  </a:lnTo>
                  <a:lnTo>
                    <a:pt x="228" y="1014"/>
                  </a:lnTo>
                  <a:lnTo>
                    <a:pt x="228" y="1032"/>
                  </a:lnTo>
                  <a:lnTo>
                    <a:pt x="246" y="1044"/>
                  </a:lnTo>
                  <a:lnTo>
                    <a:pt x="234" y="1074"/>
                  </a:lnTo>
                  <a:lnTo>
                    <a:pt x="270" y="1092"/>
                  </a:lnTo>
                  <a:lnTo>
                    <a:pt x="246" y="1128"/>
                  </a:lnTo>
                  <a:lnTo>
                    <a:pt x="270" y="1128"/>
                  </a:lnTo>
                  <a:lnTo>
                    <a:pt x="270" y="1164"/>
                  </a:lnTo>
                  <a:lnTo>
                    <a:pt x="300" y="1194"/>
                  </a:lnTo>
                  <a:lnTo>
                    <a:pt x="312" y="1200"/>
                  </a:lnTo>
                  <a:lnTo>
                    <a:pt x="312" y="1182"/>
                  </a:lnTo>
                  <a:lnTo>
                    <a:pt x="318" y="1176"/>
                  </a:lnTo>
                  <a:lnTo>
                    <a:pt x="330" y="1176"/>
                  </a:lnTo>
                  <a:lnTo>
                    <a:pt x="348" y="1182"/>
                  </a:lnTo>
                  <a:lnTo>
                    <a:pt x="366" y="1200"/>
                  </a:lnTo>
                  <a:lnTo>
                    <a:pt x="372" y="1182"/>
                  </a:lnTo>
                  <a:lnTo>
                    <a:pt x="390" y="1182"/>
                  </a:lnTo>
                  <a:lnTo>
                    <a:pt x="396" y="1158"/>
                  </a:lnTo>
                  <a:lnTo>
                    <a:pt x="408" y="1176"/>
                  </a:lnTo>
                  <a:lnTo>
                    <a:pt x="420" y="1152"/>
                  </a:lnTo>
                  <a:lnTo>
                    <a:pt x="420" y="1188"/>
                  </a:lnTo>
                  <a:lnTo>
                    <a:pt x="444" y="1194"/>
                  </a:lnTo>
                  <a:lnTo>
                    <a:pt x="450" y="1188"/>
                  </a:lnTo>
                  <a:lnTo>
                    <a:pt x="456" y="1176"/>
                  </a:lnTo>
                  <a:lnTo>
                    <a:pt x="462" y="1170"/>
                  </a:lnTo>
                  <a:lnTo>
                    <a:pt x="474" y="1170"/>
                  </a:lnTo>
                  <a:lnTo>
                    <a:pt x="468" y="1116"/>
                  </a:lnTo>
                  <a:lnTo>
                    <a:pt x="492" y="1116"/>
                  </a:lnTo>
                  <a:lnTo>
                    <a:pt x="504" y="1092"/>
                  </a:lnTo>
                  <a:lnTo>
                    <a:pt x="480" y="1062"/>
                  </a:lnTo>
                  <a:lnTo>
                    <a:pt x="498" y="1050"/>
                  </a:lnTo>
                  <a:lnTo>
                    <a:pt x="504" y="1050"/>
                  </a:lnTo>
                  <a:lnTo>
                    <a:pt x="510" y="1044"/>
                  </a:lnTo>
                  <a:lnTo>
                    <a:pt x="546" y="1044"/>
                  </a:lnTo>
                  <a:lnTo>
                    <a:pt x="546" y="1032"/>
                  </a:lnTo>
                  <a:lnTo>
                    <a:pt x="540" y="1026"/>
                  </a:lnTo>
                  <a:lnTo>
                    <a:pt x="546" y="1026"/>
                  </a:lnTo>
                  <a:lnTo>
                    <a:pt x="552" y="1020"/>
                  </a:lnTo>
                  <a:lnTo>
                    <a:pt x="552" y="990"/>
                  </a:lnTo>
                  <a:lnTo>
                    <a:pt x="570" y="990"/>
                  </a:lnTo>
                  <a:lnTo>
                    <a:pt x="570" y="960"/>
                  </a:lnTo>
                  <a:lnTo>
                    <a:pt x="564" y="954"/>
                  </a:lnTo>
                  <a:lnTo>
                    <a:pt x="582" y="924"/>
                  </a:lnTo>
                  <a:lnTo>
                    <a:pt x="612" y="954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89" name="Malaysien" descr="© INSCALE GmbH, 05.05.2010&#10;http://www.presentationload.com/">
              <a:extLst>
                <a:ext uri="{FF2B5EF4-FFF2-40B4-BE49-F238E27FC236}">
                  <a16:creationId xmlns:a16="http://schemas.microsoft.com/office/drawing/2014/main" id="{68C8D6F1-9E49-4690-B638-299B0191F376}"/>
                </a:ext>
              </a:extLst>
            </p:cNvPr>
            <p:cNvSpPr>
              <a:spLocks/>
            </p:cNvSpPr>
            <p:nvPr/>
          </p:nvSpPr>
          <p:spPr bwMode="gray">
            <a:xfrm>
              <a:off x="6953368" y="4036242"/>
              <a:ext cx="122306" cy="174051"/>
            </a:xfrm>
            <a:custGeom>
              <a:avLst/>
              <a:gdLst>
                <a:gd name="T0" fmla="*/ 2147483647 w 306"/>
                <a:gd name="T1" fmla="*/ 2147483647 h 438"/>
                <a:gd name="T2" fmla="*/ 2147483647 w 306"/>
                <a:gd name="T3" fmla="*/ 2147483647 h 438"/>
                <a:gd name="T4" fmla="*/ 2147483647 w 306"/>
                <a:gd name="T5" fmla="*/ 2147483647 h 438"/>
                <a:gd name="T6" fmla="*/ 2147483647 w 306"/>
                <a:gd name="T7" fmla="*/ 2147483647 h 438"/>
                <a:gd name="T8" fmla="*/ 2147483647 w 306"/>
                <a:gd name="T9" fmla="*/ 2147483647 h 438"/>
                <a:gd name="T10" fmla="*/ 2147483647 w 306"/>
                <a:gd name="T11" fmla="*/ 2147483647 h 438"/>
                <a:gd name="T12" fmla="*/ 2147483647 w 306"/>
                <a:gd name="T13" fmla="*/ 2147483647 h 438"/>
                <a:gd name="T14" fmla="*/ 2147483647 w 306"/>
                <a:gd name="T15" fmla="*/ 2147483647 h 438"/>
                <a:gd name="T16" fmla="*/ 2147483647 w 306"/>
                <a:gd name="T17" fmla="*/ 2147483647 h 438"/>
                <a:gd name="T18" fmla="*/ 2147483647 w 306"/>
                <a:gd name="T19" fmla="*/ 2147483647 h 438"/>
                <a:gd name="T20" fmla="*/ 2147483647 w 306"/>
                <a:gd name="T21" fmla="*/ 2147483647 h 438"/>
                <a:gd name="T22" fmla="*/ 2147483647 w 306"/>
                <a:gd name="T23" fmla="*/ 2147483647 h 438"/>
                <a:gd name="T24" fmla="*/ 2147483647 w 306"/>
                <a:gd name="T25" fmla="*/ 2147483647 h 438"/>
                <a:gd name="T26" fmla="*/ 2147483647 w 306"/>
                <a:gd name="T27" fmla="*/ 2147483647 h 438"/>
                <a:gd name="T28" fmla="*/ 2147483647 w 306"/>
                <a:gd name="T29" fmla="*/ 2147483647 h 438"/>
                <a:gd name="T30" fmla="*/ 2147483647 w 306"/>
                <a:gd name="T31" fmla="*/ 2147483647 h 438"/>
                <a:gd name="T32" fmla="*/ 2147483647 w 306"/>
                <a:gd name="T33" fmla="*/ 2147483647 h 438"/>
                <a:gd name="T34" fmla="*/ 2147483647 w 306"/>
                <a:gd name="T35" fmla="*/ 2147483647 h 438"/>
                <a:gd name="T36" fmla="*/ 2147483647 w 306"/>
                <a:gd name="T37" fmla="*/ 2147483647 h 438"/>
                <a:gd name="T38" fmla="*/ 2147483647 w 306"/>
                <a:gd name="T39" fmla="*/ 2147483647 h 438"/>
                <a:gd name="T40" fmla="*/ 2147483647 w 306"/>
                <a:gd name="T41" fmla="*/ 2147483647 h 438"/>
                <a:gd name="T42" fmla="*/ 2147483647 w 306"/>
                <a:gd name="T43" fmla="*/ 2147483647 h 438"/>
                <a:gd name="T44" fmla="*/ 2147483647 w 306"/>
                <a:gd name="T45" fmla="*/ 2147483647 h 438"/>
                <a:gd name="T46" fmla="*/ 2147483647 w 306"/>
                <a:gd name="T47" fmla="*/ 2147483647 h 438"/>
                <a:gd name="T48" fmla="*/ 2147483647 w 306"/>
                <a:gd name="T49" fmla="*/ 2147483647 h 438"/>
                <a:gd name="T50" fmla="*/ 2147483647 w 306"/>
                <a:gd name="T51" fmla="*/ 2147483647 h 438"/>
                <a:gd name="T52" fmla="*/ 2147483647 w 306"/>
                <a:gd name="T53" fmla="*/ 2147483647 h 438"/>
                <a:gd name="T54" fmla="*/ 2147483647 w 306"/>
                <a:gd name="T55" fmla="*/ 2147483647 h 438"/>
                <a:gd name="T56" fmla="*/ 2147483647 w 306"/>
                <a:gd name="T57" fmla="*/ 2147483647 h 438"/>
                <a:gd name="T58" fmla="*/ 2147483647 w 306"/>
                <a:gd name="T59" fmla="*/ 2147483647 h 438"/>
                <a:gd name="T60" fmla="*/ 2147483647 w 306"/>
                <a:gd name="T61" fmla="*/ 2147483647 h 438"/>
                <a:gd name="T62" fmla="*/ 2147483647 w 306"/>
                <a:gd name="T63" fmla="*/ 2147483647 h 438"/>
                <a:gd name="T64" fmla="*/ 2147483647 w 306"/>
                <a:gd name="T65" fmla="*/ 2147483647 h 438"/>
                <a:gd name="T66" fmla="*/ 2147483647 w 306"/>
                <a:gd name="T67" fmla="*/ 2147483647 h 438"/>
                <a:gd name="T68" fmla="*/ 2147483647 w 306"/>
                <a:gd name="T69" fmla="*/ 2147483647 h 438"/>
                <a:gd name="T70" fmla="*/ 2147483647 w 306"/>
                <a:gd name="T71" fmla="*/ 2147483647 h 438"/>
                <a:gd name="T72" fmla="*/ 2147483647 w 306"/>
                <a:gd name="T73" fmla="*/ 2147483647 h 438"/>
                <a:gd name="T74" fmla="*/ 2147483647 w 306"/>
                <a:gd name="T75" fmla="*/ 2147483647 h 438"/>
                <a:gd name="T76" fmla="*/ 2147483647 w 306"/>
                <a:gd name="T77" fmla="*/ 0 h 438"/>
                <a:gd name="T78" fmla="*/ 2147483647 w 306"/>
                <a:gd name="T79" fmla="*/ 2147483647 h 438"/>
                <a:gd name="T80" fmla="*/ 2147483647 w 306"/>
                <a:gd name="T81" fmla="*/ 2147483647 h 43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306"/>
                <a:gd name="T124" fmla="*/ 0 h 438"/>
                <a:gd name="T125" fmla="*/ 306 w 306"/>
                <a:gd name="T126" fmla="*/ 438 h 438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306" h="438">
                  <a:moveTo>
                    <a:pt x="0" y="42"/>
                  </a:moveTo>
                  <a:lnTo>
                    <a:pt x="6" y="138"/>
                  </a:lnTo>
                  <a:lnTo>
                    <a:pt x="18" y="138"/>
                  </a:lnTo>
                  <a:lnTo>
                    <a:pt x="24" y="132"/>
                  </a:lnTo>
                  <a:lnTo>
                    <a:pt x="42" y="132"/>
                  </a:lnTo>
                  <a:lnTo>
                    <a:pt x="54" y="138"/>
                  </a:lnTo>
                  <a:lnTo>
                    <a:pt x="54" y="168"/>
                  </a:lnTo>
                  <a:lnTo>
                    <a:pt x="48" y="180"/>
                  </a:lnTo>
                  <a:lnTo>
                    <a:pt x="48" y="198"/>
                  </a:lnTo>
                  <a:lnTo>
                    <a:pt x="54" y="216"/>
                  </a:lnTo>
                  <a:lnTo>
                    <a:pt x="60" y="228"/>
                  </a:lnTo>
                  <a:lnTo>
                    <a:pt x="66" y="234"/>
                  </a:lnTo>
                  <a:lnTo>
                    <a:pt x="84" y="234"/>
                  </a:lnTo>
                  <a:lnTo>
                    <a:pt x="90" y="228"/>
                  </a:lnTo>
                  <a:lnTo>
                    <a:pt x="90" y="240"/>
                  </a:lnTo>
                  <a:lnTo>
                    <a:pt x="84" y="252"/>
                  </a:lnTo>
                  <a:lnTo>
                    <a:pt x="84" y="282"/>
                  </a:lnTo>
                  <a:lnTo>
                    <a:pt x="96" y="306"/>
                  </a:lnTo>
                  <a:lnTo>
                    <a:pt x="102" y="312"/>
                  </a:lnTo>
                  <a:lnTo>
                    <a:pt x="114" y="318"/>
                  </a:lnTo>
                  <a:lnTo>
                    <a:pt x="132" y="330"/>
                  </a:lnTo>
                  <a:lnTo>
                    <a:pt x="144" y="336"/>
                  </a:lnTo>
                  <a:lnTo>
                    <a:pt x="162" y="354"/>
                  </a:lnTo>
                  <a:lnTo>
                    <a:pt x="168" y="354"/>
                  </a:lnTo>
                  <a:lnTo>
                    <a:pt x="168" y="366"/>
                  </a:lnTo>
                  <a:lnTo>
                    <a:pt x="174" y="372"/>
                  </a:lnTo>
                  <a:lnTo>
                    <a:pt x="174" y="378"/>
                  </a:lnTo>
                  <a:lnTo>
                    <a:pt x="180" y="384"/>
                  </a:lnTo>
                  <a:lnTo>
                    <a:pt x="186" y="384"/>
                  </a:lnTo>
                  <a:lnTo>
                    <a:pt x="198" y="390"/>
                  </a:lnTo>
                  <a:lnTo>
                    <a:pt x="204" y="396"/>
                  </a:lnTo>
                  <a:lnTo>
                    <a:pt x="216" y="396"/>
                  </a:lnTo>
                  <a:lnTo>
                    <a:pt x="222" y="402"/>
                  </a:lnTo>
                  <a:lnTo>
                    <a:pt x="228" y="402"/>
                  </a:lnTo>
                  <a:lnTo>
                    <a:pt x="252" y="438"/>
                  </a:lnTo>
                  <a:lnTo>
                    <a:pt x="300" y="432"/>
                  </a:lnTo>
                  <a:lnTo>
                    <a:pt x="300" y="420"/>
                  </a:lnTo>
                  <a:lnTo>
                    <a:pt x="306" y="408"/>
                  </a:lnTo>
                  <a:lnTo>
                    <a:pt x="306" y="378"/>
                  </a:lnTo>
                  <a:lnTo>
                    <a:pt x="294" y="354"/>
                  </a:lnTo>
                  <a:lnTo>
                    <a:pt x="270" y="330"/>
                  </a:lnTo>
                  <a:lnTo>
                    <a:pt x="264" y="318"/>
                  </a:lnTo>
                  <a:lnTo>
                    <a:pt x="258" y="312"/>
                  </a:lnTo>
                  <a:lnTo>
                    <a:pt x="258" y="288"/>
                  </a:lnTo>
                  <a:lnTo>
                    <a:pt x="252" y="276"/>
                  </a:lnTo>
                  <a:lnTo>
                    <a:pt x="246" y="270"/>
                  </a:lnTo>
                  <a:lnTo>
                    <a:pt x="246" y="258"/>
                  </a:lnTo>
                  <a:lnTo>
                    <a:pt x="252" y="252"/>
                  </a:lnTo>
                  <a:lnTo>
                    <a:pt x="252" y="126"/>
                  </a:lnTo>
                  <a:lnTo>
                    <a:pt x="246" y="114"/>
                  </a:lnTo>
                  <a:lnTo>
                    <a:pt x="222" y="90"/>
                  </a:lnTo>
                  <a:lnTo>
                    <a:pt x="204" y="84"/>
                  </a:lnTo>
                  <a:lnTo>
                    <a:pt x="192" y="72"/>
                  </a:lnTo>
                  <a:lnTo>
                    <a:pt x="180" y="66"/>
                  </a:lnTo>
                  <a:lnTo>
                    <a:pt x="156" y="42"/>
                  </a:lnTo>
                  <a:lnTo>
                    <a:pt x="150" y="54"/>
                  </a:lnTo>
                  <a:lnTo>
                    <a:pt x="144" y="60"/>
                  </a:lnTo>
                  <a:lnTo>
                    <a:pt x="138" y="72"/>
                  </a:lnTo>
                  <a:lnTo>
                    <a:pt x="138" y="78"/>
                  </a:lnTo>
                  <a:lnTo>
                    <a:pt x="132" y="84"/>
                  </a:lnTo>
                  <a:lnTo>
                    <a:pt x="114" y="66"/>
                  </a:lnTo>
                  <a:lnTo>
                    <a:pt x="108" y="66"/>
                  </a:lnTo>
                  <a:lnTo>
                    <a:pt x="102" y="72"/>
                  </a:lnTo>
                  <a:lnTo>
                    <a:pt x="90" y="72"/>
                  </a:lnTo>
                  <a:lnTo>
                    <a:pt x="90" y="78"/>
                  </a:lnTo>
                  <a:lnTo>
                    <a:pt x="72" y="78"/>
                  </a:lnTo>
                  <a:lnTo>
                    <a:pt x="66" y="72"/>
                  </a:lnTo>
                  <a:lnTo>
                    <a:pt x="66" y="66"/>
                  </a:lnTo>
                  <a:lnTo>
                    <a:pt x="78" y="54"/>
                  </a:lnTo>
                  <a:lnTo>
                    <a:pt x="78" y="42"/>
                  </a:lnTo>
                  <a:lnTo>
                    <a:pt x="66" y="42"/>
                  </a:lnTo>
                  <a:lnTo>
                    <a:pt x="66" y="30"/>
                  </a:lnTo>
                  <a:lnTo>
                    <a:pt x="60" y="24"/>
                  </a:lnTo>
                  <a:lnTo>
                    <a:pt x="48" y="18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24" y="0"/>
                  </a:lnTo>
                  <a:lnTo>
                    <a:pt x="12" y="0"/>
                  </a:lnTo>
                  <a:lnTo>
                    <a:pt x="6" y="6"/>
                  </a:lnTo>
                  <a:lnTo>
                    <a:pt x="6" y="18"/>
                  </a:lnTo>
                  <a:lnTo>
                    <a:pt x="12" y="24"/>
                  </a:lnTo>
                  <a:lnTo>
                    <a:pt x="6" y="36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90" name="Malaysien" descr="© INSCALE GmbH, 05.05.2010&#10;http://www.presentationload.com/">
              <a:extLst>
                <a:ext uri="{FF2B5EF4-FFF2-40B4-BE49-F238E27FC236}">
                  <a16:creationId xmlns:a16="http://schemas.microsoft.com/office/drawing/2014/main" id="{3FB5FB0B-0B01-47B4-90F7-7572DA357DDE}"/>
                </a:ext>
              </a:extLst>
            </p:cNvPr>
            <p:cNvSpPr>
              <a:spLocks/>
            </p:cNvSpPr>
            <p:nvPr/>
          </p:nvSpPr>
          <p:spPr bwMode="gray">
            <a:xfrm>
              <a:off x="7238748" y="4015858"/>
              <a:ext cx="272836" cy="210115"/>
            </a:xfrm>
            <a:custGeom>
              <a:avLst/>
              <a:gdLst>
                <a:gd name="T0" fmla="*/ 2147483647 w 690"/>
                <a:gd name="T1" fmla="*/ 2147483647 h 528"/>
                <a:gd name="T2" fmla="*/ 2147483647 w 690"/>
                <a:gd name="T3" fmla="*/ 2147483647 h 528"/>
                <a:gd name="T4" fmla="*/ 2147483647 w 690"/>
                <a:gd name="T5" fmla="*/ 2147483647 h 528"/>
                <a:gd name="T6" fmla="*/ 2147483647 w 690"/>
                <a:gd name="T7" fmla="*/ 2147483647 h 528"/>
                <a:gd name="T8" fmla="*/ 2147483647 w 690"/>
                <a:gd name="T9" fmla="*/ 2147483647 h 528"/>
                <a:gd name="T10" fmla="*/ 2147483647 w 690"/>
                <a:gd name="T11" fmla="*/ 2147483647 h 528"/>
                <a:gd name="T12" fmla="*/ 2147483647 w 690"/>
                <a:gd name="T13" fmla="*/ 2147483647 h 528"/>
                <a:gd name="T14" fmla="*/ 2147483647 w 690"/>
                <a:gd name="T15" fmla="*/ 2147483647 h 528"/>
                <a:gd name="T16" fmla="*/ 2147483647 w 690"/>
                <a:gd name="T17" fmla="*/ 2147483647 h 528"/>
                <a:gd name="T18" fmla="*/ 2147483647 w 690"/>
                <a:gd name="T19" fmla="*/ 2147483647 h 528"/>
                <a:gd name="T20" fmla="*/ 2147483647 w 690"/>
                <a:gd name="T21" fmla="*/ 2147483647 h 528"/>
                <a:gd name="T22" fmla="*/ 2147483647 w 690"/>
                <a:gd name="T23" fmla="*/ 2147483647 h 528"/>
                <a:gd name="T24" fmla="*/ 2147483647 w 690"/>
                <a:gd name="T25" fmla="*/ 2147483647 h 528"/>
                <a:gd name="T26" fmla="*/ 2147483647 w 690"/>
                <a:gd name="T27" fmla="*/ 2147483647 h 528"/>
                <a:gd name="T28" fmla="*/ 2147483647 w 690"/>
                <a:gd name="T29" fmla="*/ 2147483647 h 528"/>
                <a:gd name="T30" fmla="*/ 2147483647 w 690"/>
                <a:gd name="T31" fmla="*/ 2147483647 h 528"/>
                <a:gd name="T32" fmla="*/ 2147483647 w 690"/>
                <a:gd name="T33" fmla="*/ 2147483647 h 528"/>
                <a:gd name="T34" fmla="*/ 2147483647 w 690"/>
                <a:gd name="T35" fmla="*/ 2147483647 h 528"/>
                <a:gd name="T36" fmla="*/ 2147483647 w 690"/>
                <a:gd name="T37" fmla="*/ 2147483647 h 528"/>
                <a:gd name="T38" fmla="*/ 2147483647 w 690"/>
                <a:gd name="T39" fmla="*/ 2147483647 h 528"/>
                <a:gd name="T40" fmla="*/ 2147483647 w 690"/>
                <a:gd name="T41" fmla="*/ 2147483647 h 528"/>
                <a:gd name="T42" fmla="*/ 2147483647 w 690"/>
                <a:gd name="T43" fmla="*/ 2147483647 h 528"/>
                <a:gd name="T44" fmla="*/ 2147483647 w 690"/>
                <a:gd name="T45" fmla="*/ 2147483647 h 528"/>
                <a:gd name="T46" fmla="*/ 2147483647 w 690"/>
                <a:gd name="T47" fmla="*/ 2147483647 h 528"/>
                <a:gd name="T48" fmla="*/ 2147483647 w 690"/>
                <a:gd name="T49" fmla="*/ 2147483647 h 528"/>
                <a:gd name="T50" fmla="*/ 2147483647 w 690"/>
                <a:gd name="T51" fmla="*/ 2147483647 h 528"/>
                <a:gd name="T52" fmla="*/ 2147483647 w 690"/>
                <a:gd name="T53" fmla="*/ 2147483647 h 528"/>
                <a:gd name="T54" fmla="*/ 2147483647 w 690"/>
                <a:gd name="T55" fmla="*/ 2147483647 h 528"/>
                <a:gd name="T56" fmla="*/ 2147483647 w 690"/>
                <a:gd name="T57" fmla="*/ 2147483647 h 528"/>
                <a:gd name="T58" fmla="*/ 2147483647 w 690"/>
                <a:gd name="T59" fmla="*/ 2147483647 h 528"/>
                <a:gd name="T60" fmla="*/ 2147483647 w 690"/>
                <a:gd name="T61" fmla="*/ 2147483647 h 528"/>
                <a:gd name="T62" fmla="*/ 2147483647 w 690"/>
                <a:gd name="T63" fmla="*/ 2147483647 h 528"/>
                <a:gd name="T64" fmla="*/ 2147483647 w 690"/>
                <a:gd name="T65" fmla="*/ 2147483647 h 528"/>
                <a:gd name="T66" fmla="*/ 2147483647 w 690"/>
                <a:gd name="T67" fmla="*/ 2147483647 h 528"/>
                <a:gd name="T68" fmla="*/ 2147483647 w 690"/>
                <a:gd name="T69" fmla="*/ 2147483647 h 528"/>
                <a:gd name="T70" fmla="*/ 2147483647 w 690"/>
                <a:gd name="T71" fmla="*/ 0 h 528"/>
                <a:gd name="T72" fmla="*/ 2147483647 w 690"/>
                <a:gd name="T73" fmla="*/ 0 h 528"/>
                <a:gd name="T74" fmla="*/ 2147483647 w 690"/>
                <a:gd name="T75" fmla="*/ 2147483647 h 528"/>
                <a:gd name="T76" fmla="*/ 2147483647 w 690"/>
                <a:gd name="T77" fmla="*/ 2147483647 h 528"/>
                <a:gd name="T78" fmla="*/ 2147483647 w 690"/>
                <a:gd name="T79" fmla="*/ 2147483647 h 528"/>
                <a:gd name="T80" fmla="*/ 2147483647 w 690"/>
                <a:gd name="T81" fmla="*/ 2147483647 h 528"/>
                <a:gd name="T82" fmla="*/ 2147483647 w 690"/>
                <a:gd name="T83" fmla="*/ 2147483647 h 528"/>
                <a:gd name="T84" fmla="*/ 2147483647 w 690"/>
                <a:gd name="T85" fmla="*/ 2147483647 h 528"/>
                <a:gd name="T86" fmla="*/ 2147483647 w 690"/>
                <a:gd name="T87" fmla="*/ 2147483647 h 528"/>
                <a:gd name="T88" fmla="*/ 2147483647 w 690"/>
                <a:gd name="T89" fmla="*/ 2147483647 h 528"/>
                <a:gd name="T90" fmla="*/ 2147483647 w 690"/>
                <a:gd name="T91" fmla="*/ 2147483647 h 528"/>
                <a:gd name="T92" fmla="*/ 2147483647 w 690"/>
                <a:gd name="T93" fmla="*/ 2147483647 h 528"/>
                <a:gd name="T94" fmla="*/ 2147483647 w 690"/>
                <a:gd name="T95" fmla="*/ 2147483647 h 528"/>
                <a:gd name="T96" fmla="*/ 2147483647 w 690"/>
                <a:gd name="T97" fmla="*/ 2147483647 h 528"/>
                <a:gd name="T98" fmla="*/ 2147483647 w 690"/>
                <a:gd name="T99" fmla="*/ 2147483647 h 528"/>
                <a:gd name="T100" fmla="*/ 2147483647 w 690"/>
                <a:gd name="T101" fmla="*/ 2147483647 h 528"/>
                <a:gd name="T102" fmla="*/ 2147483647 w 690"/>
                <a:gd name="T103" fmla="*/ 2147483647 h 528"/>
                <a:gd name="T104" fmla="*/ 2147483647 w 690"/>
                <a:gd name="T105" fmla="*/ 2147483647 h 528"/>
                <a:gd name="T106" fmla="*/ 2147483647 w 690"/>
                <a:gd name="T107" fmla="*/ 2147483647 h 528"/>
                <a:gd name="T108" fmla="*/ 2147483647 w 690"/>
                <a:gd name="T109" fmla="*/ 2147483647 h 528"/>
                <a:gd name="T110" fmla="*/ 2147483647 w 690"/>
                <a:gd name="T111" fmla="*/ 2147483647 h 528"/>
                <a:gd name="T112" fmla="*/ 2147483647 w 690"/>
                <a:gd name="T113" fmla="*/ 2147483647 h 528"/>
                <a:gd name="T114" fmla="*/ 0 w 690"/>
                <a:gd name="T115" fmla="*/ 2147483647 h 52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690"/>
                <a:gd name="T175" fmla="*/ 0 h 528"/>
                <a:gd name="T176" fmla="*/ 690 w 690"/>
                <a:gd name="T177" fmla="*/ 528 h 52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690" h="528">
                  <a:moveTo>
                    <a:pt x="12" y="504"/>
                  </a:moveTo>
                  <a:lnTo>
                    <a:pt x="24" y="510"/>
                  </a:lnTo>
                  <a:lnTo>
                    <a:pt x="30" y="516"/>
                  </a:lnTo>
                  <a:lnTo>
                    <a:pt x="54" y="528"/>
                  </a:lnTo>
                  <a:lnTo>
                    <a:pt x="60" y="528"/>
                  </a:lnTo>
                  <a:lnTo>
                    <a:pt x="78" y="510"/>
                  </a:lnTo>
                  <a:lnTo>
                    <a:pt x="102" y="510"/>
                  </a:lnTo>
                  <a:lnTo>
                    <a:pt x="120" y="516"/>
                  </a:lnTo>
                  <a:lnTo>
                    <a:pt x="144" y="516"/>
                  </a:lnTo>
                  <a:lnTo>
                    <a:pt x="174" y="486"/>
                  </a:lnTo>
                  <a:lnTo>
                    <a:pt x="180" y="474"/>
                  </a:lnTo>
                  <a:lnTo>
                    <a:pt x="222" y="474"/>
                  </a:lnTo>
                  <a:lnTo>
                    <a:pt x="234" y="486"/>
                  </a:lnTo>
                  <a:lnTo>
                    <a:pt x="258" y="498"/>
                  </a:lnTo>
                  <a:lnTo>
                    <a:pt x="264" y="504"/>
                  </a:lnTo>
                  <a:lnTo>
                    <a:pt x="270" y="504"/>
                  </a:lnTo>
                  <a:lnTo>
                    <a:pt x="282" y="492"/>
                  </a:lnTo>
                  <a:lnTo>
                    <a:pt x="294" y="486"/>
                  </a:lnTo>
                  <a:lnTo>
                    <a:pt x="300" y="480"/>
                  </a:lnTo>
                  <a:lnTo>
                    <a:pt x="324" y="480"/>
                  </a:lnTo>
                  <a:lnTo>
                    <a:pt x="354" y="444"/>
                  </a:lnTo>
                  <a:lnTo>
                    <a:pt x="348" y="432"/>
                  </a:lnTo>
                  <a:lnTo>
                    <a:pt x="384" y="402"/>
                  </a:lnTo>
                  <a:lnTo>
                    <a:pt x="378" y="390"/>
                  </a:lnTo>
                  <a:lnTo>
                    <a:pt x="372" y="384"/>
                  </a:lnTo>
                  <a:lnTo>
                    <a:pt x="372" y="360"/>
                  </a:lnTo>
                  <a:lnTo>
                    <a:pt x="378" y="354"/>
                  </a:lnTo>
                  <a:lnTo>
                    <a:pt x="396" y="354"/>
                  </a:lnTo>
                  <a:lnTo>
                    <a:pt x="402" y="342"/>
                  </a:lnTo>
                  <a:lnTo>
                    <a:pt x="402" y="336"/>
                  </a:lnTo>
                  <a:lnTo>
                    <a:pt x="408" y="318"/>
                  </a:lnTo>
                  <a:lnTo>
                    <a:pt x="408" y="264"/>
                  </a:lnTo>
                  <a:lnTo>
                    <a:pt x="414" y="252"/>
                  </a:lnTo>
                  <a:lnTo>
                    <a:pt x="420" y="246"/>
                  </a:lnTo>
                  <a:lnTo>
                    <a:pt x="516" y="246"/>
                  </a:lnTo>
                  <a:lnTo>
                    <a:pt x="540" y="270"/>
                  </a:lnTo>
                  <a:lnTo>
                    <a:pt x="552" y="276"/>
                  </a:lnTo>
                  <a:lnTo>
                    <a:pt x="558" y="282"/>
                  </a:lnTo>
                  <a:lnTo>
                    <a:pt x="576" y="276"/>
                  </a:lnTo>
                  <a:lnTo>
                    <a:pt x="564" y="216"/>
                  </a:lnTo>
                  <a:lnTo>
                    <a:pt x="576" y="222"/>
                  </a:lnTo>
                  <a:lnTo>
                    <a:pt x="582" y="234"/>
                  </a:lnTo>
                  <a:lnTo>
                    <a:pt x="594" y="240"/>
                  </a:lnTo>
                  <a:lnTo>
                    <a:pt x="636" y="240"/>
                  </a:lnTo>
                  <a:lnTo>
                    <a:pt x="630" y="234"/>
                  </a:lnTo>
                  <a:lnTo>
                    <a:pt x="624" y="222"/>
                  </a:lnTo>
                  <a:lnTo>
                    <a:pt x="618" y="216"/>
                  </a:lnTo>
                  <a:lnTo>
                    <a:pt x="606" y="192"/>
                  </a:lnTo>
                  <a:lnTo>
                    <a:pt x="606" y="186"/>
                  </a:lnTo>
                  <a:lnTo>
                    <a:pt x="612" y="180"/>
                  </a:lnTo>
                  <a:lnTo>
                    <a:pt x="624" y="180"/>
                  </a:lnTo>
                  <a:lnTo>
                    <a:pt x="642" y="186"/>
                  </a:lnTo>
                  <a:lnTo>
                    <a:pt x="654" y="186"/>
                  </a:lnTo>
                  <a:lnTo>
                    <a:pt x="660" y="192"/>
                  </a:lnTo>
                  <a:lnTo>
                    <a:pt x="666" y="192"/>
                  </a:lnTo>
                  <a:lnTo>
                    <a:pt x="690" y="162"/>
                  </a:lnTo>
                  <a:lnTo>
                    <a:pt x="666" y="156"/>
                  </a:lnTo>
                  <a:lnTo>
                    <a:pt x="660" y="144"/>
                  </a:lnTo>
                  <a:lnTo>
                    <a:pt x="642" y="126"/>
                  </a:lnTo>
                  <a:lnTo>
                    <a:pt x="630" y="120"/>
                  </a:lnTo>
                  <a:lnTo>
                    <a:pt x="612" y="120"/>
                  </a:lnTo>
                  <a:lnTo>
                    <a:pt x="600" y="114"/>
                  </a:lnTo>
                  <a:lnTo>
                    <a:pt x="588" y="114"/>
                  </a:lnTo>
                  <a:lnTo>
                    <a:pt x="588" y="108"/>
                  </a:lnTo>
                  <a:lnTo>
                    <a:pt x="582" y="102"/>
                  </a:lnTo>
                  <a:lnTo>
                    <a:pt x="582" y="90"/>
                  </a:lnTo>
                  <a:lnTo>
                    <a:pt x="576" y="78"/>
                  </a:lnTo>
                  <a:lnTo>
                    <a:pt x="564" y="66"/>
                  </a:lnTo>
                  <a:lnTo>
                    <a:pt x="540" y="54"/>
                  </a:lnTo>
                  <a:lnTo>
                    <a:pt x="534" y="60"/>
                  </a:lnTo>
                  <a:lnTo>
                    <a:pt x="528" y="60"/>
                  </a:lnTo>
                  <a:lnTo>
                    <a:pt x="510" y="0"/>
                  </a:lnTo>
                  <a:lnTo>
                    <a:pt x="504" y="18"/>
                  </a:lnTo>
                  <a:lnTo>
                    <a:pt x="492" y="0"/>
                  </a:lnTo>
                  <a:lnTo>
                    <a:pt x="480" y="60"/>
                  </a:lnTo>
                  <a:lnTo>
                    <a:pt x="468" y="66"/>
                  </a:lnTo>
                  <a:lnTo>
                    <a:pt x="462" y="66"/>
                  </a:lnTo>
                  <a:lnTo>
                    <a:pt x="450" y="72"/>
                  </a:lnTo>
                  <a:lnTo>
                    <a:pt x="438" y="96"/>
                  </a:lnTo>
                  <a:lnTo>
                    <a:pt x="438" y="114"/>
                  </a:lnTo>
                  <a:lnTo>
                    <a:pt x="408" y="126"/>
                  </a:lnTo>
                  <a:lnTo>
                    <a:pt x="420" y="162"/>
                  </a:lnTo>
                  <a:lnTo>
                    <a:pt x="408" y="162"/>
                  </a:lnTo>
                  <a:lnTo>
                    <a:pt x="390" y="156"/>
                  </a:lnTo>
                  <a:lnTo>
                    <a:pt x="378" y="156"/>
                  </a:lnTo>
                  <a:lnTo>
                    <a:pt x="360" y="150"/>
                  </a:lnTo>
                  <a:lnTo>
                    <a:pt x="354" y="150"/>
                  </a:lnTo>
                  <a:lnTo>
                    <a:pt x="342" y="156"/>
                  </a:lnTo>
                  <a:lnTo>
                    <a:pt x="342" y="168"/>
                  </a:lnTo>
                  <a:lnTo>
                    <a:pt x="336" y="180"/>
                  </a:lnTo>
                  <a:lnTo>
                    <a:pt x="336" y="204"/>
                  </a:lnTo>
                  <a:lnTo>
                    <a:pt x="294" y="246"/>
                  </a:lnTo>
                  <a:lnTo>
                    <a:pt x="294" y="258"/>
                  </a:lnTo>
                  <a:lnTo>
                    <a:pt x="282" y="294"/>
                  </a:lnTo>
                  <a:lnTo>
                    <a:pt x="276" y="306"/>
                  </a:lnTo>
                  <a:lnTo>
                    <a:pt x="264" y="318"/>
                  </a:lnTo>
                  <a:lnTo>
                    <a:pt x="228" y="336"/>
                  </a:lnTo>
                  <a:lnTo>
                    <a:pt x="186" y="342"/>
                  </a:lnTo>
                  <a:lnTo>
                    <a:pt x="162" y="348"/>
                  </a:lnTo>
                  <a:lnTo>
                    <a:pt x="156" y="354"/>
                  </a:lnTo>
                  <a:lnTo>
                    <a:pt x="132" y="366"/>
                  </a:lnTo>
                  <a:lnTo>
                    <a:pt x="114" y="384"/>
                  </a:lnTo>
                  <a:lnTo>
                    <a:pt x="102" y="390"/>
                  </a:lnTo>
                  <a:lnTo>
                    <a:pt x="84" y="426"/>
                  </a:lnTo>
                  <a:lnTo>
                    <a:pt x="102" y="444"/>
                  </a:lnTo>
                  <a:lnTo>
                    <a:pt x="102" y="462"/>
                  </a:lnTo>
                  <a:lnTo>
                    <a:pt x="96" y="474"/>
                  </a:lnTo>
                  <a:lnTo>
                    <a:pt x="84" y="480"/>
                  </a:lnTo>
                  <a:lnTo>
                    <a:pt x="72" y="480"/>
                  </a:lnTo>
                  <a:lnTo>
                    <a:pt x="48" y="468"/>
                  </a:lnTo>
                  <a:lnTo>
                    <a:pt x="42" y="462"/>
                  </a:lnTo>
                  <a:lnTo>
                    <a:pt x="30" y="456"/>
                  </a:lnTo>
                  <a:lnTo>
                    <a:pt x="24" y="456"/>
                  </a:lnTo>
                  <a:lnTo>
                    <a:pt x="12" y="462"/>
                  </a:lnTo>
                  <a:lnTo>
                    <a:pt x="0" y="474"/>
                  </a:lnTo>
                  <a:lnTo>
                    <a:pt x="0" y="492"/>
                  </a:lnTo>
                  <a:lnTo>
                    <a:pt x="12" y="504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1" name="Malawi" descr="© INSCALE GmbH, 05.05.2010&#10;http://www.presentationload.com/">
              <a:extLst>
                <a:ext uri="{FF2B5EF4-FFF2-40B4-BE49-F238E27FC236}">
                  <a16:creationId xmlns:a16="http://schemas.microsoft.com/office/drawing/2014/main" id="{3C6CEF08-464D-44D4-B6EC-5508038DBD35}"/>
                </a:ext>
              </a:extLst>
            </p:cNvPr>
            <p:cNvSpPr>
              <a:spLocks/>
            </p:cNvSpPr>
            <p:nvPr/>
          </p:nvSpPr>
          <p:spPr bwMode="gray">
            <a:xfrm>
              <a:off x="5048221" y="4553690"/>
              <a:ext cx="92513" cy="249316"/>
            </a:xfrm>
            <a:custGeom>
              <a:avLst/>
              <a:gdLst>
                <a:gd name="T0" fmla="*/ 2147483647 w 234"/>
                <a:gd name="T1" fmla="*/ 2147483647 h 624"/>
                <a:gd name="T2" fmla="*/ 2147483647 w 234"/>
                <a:gd name="T3" fmla="*/ 2147483647 h 624"/>
                <a:gd name="T4" fmla="*/ 2147483647 w 234"/>
                <a:gd name="T5" fmla="*/ 2147483647 h 624"/>
                <a:gd name="T6" fmla="*/ 2147483647 w 234"/>
                <a:gd name="T7" fmla="*/ 2147483647 h 624"/>
                <a:gd name="T8" fmla="*/ 2147483647 w 234"/>
                <a:gd name="T9" fmla="*/ 2147483647 h 624"/>
                <a:gd name="T10" fmla="*/ 2147483647 w 234"/>
                <a:gd name="T11" fmla="*/ 2147483647 h 624"/>
                <a:gd name="T12" fmla="*/ 2147483647 w 234"/>
                <a:gd name="T13" fmla="*/ 2147483647 h 624"/>
                <a:gd name="T14" fmla="*/ 2147483647 w 234"/>
                <a:gd name="T15" fmla="*/ 2147483647 h 624"/>
                <a:gd name="T16" fmla="*/ 2147483647 w 234"/>
                <a:gd name="T17" fmla="*/ 2147483647 h 624"/>
                <a:gd name="T18" fmla="*/ 2147483647 w 234"/>
                <a:gd name="T19" fmla="*/ 2147483647 h 624"/>
                <a:gd name="T20" fmla="*/ 2147483647 w 234"/>
                <a:gd name="T21" fmla="*/ 2147483647 h 624"/>
                <a:gd name="T22" fmla="*/ 2147483647 w 234"/>
                <a:gd name="T23" fmla="*/ 2147483647 h 624"/>
                <a:gd name="T24" fmla="*/ 2147483647 w 234"/>
                <a:gd name="T25" fmla="*/ 2147483647 h 624"/>
                <a:gd name="T26" fmla="*/ 2147483647 w 234"/>
                <a:gd name="T27" fmla="*/ 2147483647 h 624"/>
                <a:gd name="T28" fmla="*/ 2147483647 w 234"/>
                <a:gd name="T29" fmla="*/ 2147483647 h 624"/>
                <a:gd name="T30" fmla="*/ 2147483647 w 234"/>
                <a:gd name="T31" fmla="*/ 2147483647 h 624"/>
                <a:gd name="T32" fmla="*/ 2147483647 w 234"/>
                <a:gd name="T33" fmla="*/ 2147483647 h 624"/>
                <a:gd name="T34" fmla="*/ 2147483647 w 234"/>
                <a:gd name="T35" fmla="*/ 2147483647 h 624"/>
                <a:gd name="T36" fmla="*/ 2147483647 w 234"/>
                <a:gd name="T37" fmla="*/ 2147483647 h 624"/>
                <a:gd name="T38" fmla="*/ 2147483647 w 234"/>
                <a:gd name="T39" fmla="*/ 2147483647 h 624"/>
                <a:gd name="T40" fmla="*/ 2147483647 w 234"/>
                <a:gd name="T41" fmla="*/ 2147483647 h 624"/>
                <a:gd name="T42" fmla="*/ 2147483647 w 234"/>
                <a:gd name="T43" fmla="*/ 2147483647 h 624"/>
                <a:gd name="T44" fmla="*/ 2147483647 w 234"/>
                <a:gd name="T45" fmla="*/ 2147483647 h 624"/>
                <a:gd name="T46" fmla="*/ 2147483647 w 234"/>
                <a:gd name="T47" fmla="*/ 0 h 624"/>
                <a:gd name="T48" fmla="*/ 2147483647 w 234"/>
                <a:gd name="T49" fmla="*/ 2147483647 h 624"/>
                <a:gd name="T50" fmla="*/ 2147483647 w 234"/>
                <a:gd name="T51" fmla="*/ 2147483647 h 624"/>
                <a:gd name="T52" fmla="*/ 2147483647 w 234"/>
                <a:gd name="T53" fmla="*/ 2147483647 h 624"/>
                <a:gd name="T54" fmla="*/ 2147483647 w 234"/>
                <a:gd name="T55" fmla="*/ 2147483647 h 624"/>
                <a:gd name="T56" fmla="*/ 2147483647 w 234"/>
                <a:gd name="T57" fmla="*/ 2147483647 h 624"/>
                <a:gd name="T58" fmla="*/ 2147483647 w 234"/>
                <a:gd name="T59" fmla="*/ 2147483647 h 624"/>
                <a:gd name="T60" fmla="*/ 2147483647 w 234"/>
                <a:gd name="T61" fmla="*/ 2147483647 h 624"/>
                <a:gd name="T62" fmla="*/ 2147483647 w 234"/>
                <a:gd name="T63" fmla="*/ 2147483647 h 624"/>
                <a:gd name="T64" fmla="*/ 2147483647 w 234"/>
                <a:gd name="T65" fmla="*/ 2147483647 h 624"/>
                <a:gd name="T66" fmla="*/ 2147483647 w 234"/>
                <a:gd name="T67" fmla="*/ 2147483647 h 624"/>
                <a:gd name="T68" fmla="*/ 2147483647 w 234"/>
                <a:gd name="T69" fmla="*/ 2147483647 h 624"/>
                <a:gd name="T70" fmla="*/ 2147483647 w 234"/>
                <a:gd name="T71" fmla="*/ 2147483647 h 624"/>
                <a:gd name="T72" fmla="*/ 2147483647 w 234"/>
                <a:gd name="T73" fmla="*/ 2147483647 h 624"/>
                <a:gd name="T74" fmla="*/ 0 w 234"/>
                <a:gd name="T75" fmla="*/ 2147483647 h 624"/>
                <a:gd name="T76" fmla="*/ 2147483647 w 234"/>
                <a:gd name="T77" fmla="*/ 2147483647 h 624"/>
                <a:gd name="T78" fmla="*/ 2147483647 w 234"/>
                <a:gd name="T79" fmla="*/ 2147483647 h 624"/>
                <a:gd name="T80" fmla="*/ 2147483647 w 234"/>
                <a:gd name="T81" fmla="*/ 2147483647 h 624"/>
                <a:gd name="T82" fmla="*/ 2147483647 w 234"/>
                <a:gd name="T83" fmla="*/ 2147483647 h 624"/>
                <a:gd name="T84" fmla="*/ 2147483647 w 234"/>
                <a:gd name="T85" fmla="*/ 2147483647 h 624"/>
                <a:gd name="T86" fmla="*/ 2147483647 w 234"/>
                <a:gd name="T87" fmla="*/ 2147483647 h 624"/>
                <a:gd name="T88" fmla="*/ 2147483647 w 234"/>
                <a:gd name="T89" fmla="*/ 2147483647 h 624"/>
                <a:gd name="T90" fmla="*/ 2147483647 w 234"/>
                <a:gd name="T91" fmla="*/ 2147483647 h 624"/>
                <a:gd name="T92" fmla="*/ 2147483647 w 234"/>
                <a:gd name="T93" fmla="*/ 2147483647 h 624"/>
                <a:gd name="T94" fmla="*/ 2147483647 w 234"/>
                <a:gd name="T95" fmla="*/ 2147483647 h 624"/>
                <a:gd name="T96" fmla="*/ 2147483647 w 234"/>
                <a:gd name="T97" fmla="*/ 2147483647 h 624"/>
                <a:gd name="T98" fmla="*/ 2147483647 w 234"/>
                <a:gd name="T99" fmla="*/ 2147483647 h 624"/>
                <a:gd name="T100" fmla="*/ 2147483647 w 234"/>
                <a:gd name="T101" fmla="*/ 2147483647 h 624"/>
                <a:gd name="T102" fmla="*/ 2147483647 w 234"/>
                <a:gd name="T103" fmla="*/ 2147483647 h 624"/>
                <a:gd name="T104" fmla="*/ 2147483647 w 234"/>
                <a:gd name="T105" fmla="*/ 2147483647 h 624"/>
                <a:gd name="T106" fmla="*/ 2147483647 w 234"/>
                <a:gd name="T107" fmla="*/ 2147483647 h 624"/>
                <a:gd name="T108" fmla="*/ 2147483647 w 234"/>
                <a:gd name="T109" fmla="*/ 2147483647 h 624"/>
                <a:gd name="T110" fmla="*/ 2147483647 w 234"/>
                <a:gd name="T111" fmla="*/ 2147483647 h 624"/>
                <a:gd name="T112" fmla="*/ 2147483647 w 234"/>
                <a:gd name="T113" fmla="*/ 2147483647 h 624"/>
                <a:gd name="T114" fmla="*/ 2147483647 w 234"/>
                <a:gd name="T115" fmla="*/ 2147483647 h 624"/>
                <a:gd name="T116" fmla="*/ 2147483647 w 234"/>
                <a:gd name="T117" fmla="*/ 2147483647 h 62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234"/>
                <a:gd name="T178" fmla="*/ 0 h 624"/>
                <a:gd name="T179" fmla="*/ 234 w 234"/>
                <a:gd name="T180" fmla="*/ 624 h 624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234" h="624">
                  <a:moveTo>
                    <a:pt x="234" y="432"/>
                  </a:moveTo>
                  <a:lnTo>
                    <a:pt x="222" y="420"/>
                  </a:lnTo>
                  <a:lnTo>
                    <a:pt x="210" y="402"/>
                  </a:lnTo>
                  <a:lnTo>
                    <a:pt x="204" y="390"/>
                  </a:lnTo>
                  <a:lnTo>
                    <a:pt x="198" y="384"/>
                  </a:lnTo>
                  <a:lnTo>
                    <a:pt x="186" y="360"/>
                  </a:lnTo>
                  <a:lnTo>
                    <a:pt x="162" y="336"/>
                  </a:lnTo>
                  <a:lnTo>
                    <a:pt x="156" y="336"/>
                  </a:lnTo>
                  <a:lnTo>
                    <a:pt x="156" y="330"/>
                  </a:lnTo>
                  <a:lnTo>
                    <a:pt x="150" y="330"/>
                  </a:lnTo>
                  <a:lnTo>
                    <a:pt x="150" y="342"/>
                  </a:lnTo>
                  <a:lnTo>
                    <a:pt x="156" y="342"/>
                  </a:lnTo>
                  <a:lnTo>
                    <a:pt x="168" y="354"/>
                  </a:lnTo>
                  <a:lnTo>
                    <a:pt x="168" y="366"/>
                  </a:lnTo>
                  <a:lnTo>
                    <a:pt x="174" y="378"/>
                  </a:lnTo>
                  <a:lnTo>
                    <a:pt x="174" y="390"/>
                  </a:lnTo>
                  <a:lnTo>
                    <a:pt x="168" y="396"/>
                  </a:lnTo>
                  <a:lnTo>
                    <a:pt x="162" y="396"/>
                  </a:lnTo>
                  <a:lnTo>
                    <a:pt x="162" y="390"/>
                  </a:lnTo>
                  <a:lnTo>
                    <a:pt x="156" y="384"/>
                  </a:lnTo>
                  <a:lnTo>
                    <a:pt x="156" y="378"/>
                  </a:lnTo>
                  <a:lnTo>
                    <a:pt x="144" y="384"/>
                  </a:lnTo>
                  <a:lnTo>
                    <a:pt x="132" y="384"/>
                  </a:lnTo>
                  <a:lnTo>
                    <a:pt x="132" y="360"/>
                  </a:lnTo>
                  <a:lnTo>
                    <a:pt x="126" y="354"/>
                  </a:lnTo>
                  <a:lnTo>
                    <a:pt x="126" y="342"/>
                  </a:lnTo>
                  <a:lnTo>
                    <a:pt x="120" y="330"/>
                  </a:lnTo>
                  <a:lnTo>
                    <a:pt x="120" y="282"/>
                  </a:lnTo>
                  <a:lnTo>
                    <a:pt x="84" y="246"/>
                  </a:lnTo>
                  <a:lnTo>
                    <a:pt x="90" y="240"/>
                  </a:lnTo>
                  <a:lnTo>
                    <a:pt x="90" y="222"/>
                  </a:lnTo>
                  <a:lnTo>
                    <a:pt x="96" y="210"/>
                  </a:lnTo>
                  <a:lnTo>
                    <a:pt x="114" y="192"/>
                  </a:lnTo>
                  <a:lnTo>
                    <a:pt x="120" y="180"/>
                  </a:lnTo>
                  <a:lnTo>
                    <a:pt x="126" y="174"/>
                  </a:lnTo>
                  <a:lnTo>
                    <a:pt x="126" y="156"/>
                  </a:lnTo>
                  <a:lnTo>
                    <a:pt x="120" y="150"/>
                  </a:lnTo>
                  <a:lnTo>
                    <a:pt x="120" y="102"/>
                  </a:lnTo>
                  <a:lnTo>
                    <a:pt x="114" y="78"/>
                  </a:lnTo>
                  <a:lnTo>
                    <a:pt x="114" y="60"/>
                  </a:lnTo>
                  <a:lnTo>
                    <a:pt x="102" y="60"/>
                  </a:lnTo>
                  <a:lnTo>
                    <a:pt x="84" y="42"/>
                  </a:lnTo>
                  <a:lnTo>
                    <a:pt x="84" y="36"/>
                  </a:lnTo>
                  <a:lnTo>
                    <a:pt x="90" y="24"/>
                  </a:lnTo>
                  <a:lnTo>
                    <a:pt x="90" y="18"/>
                  </a:lnTo>
                  <a:lnTo>
                    <a:pt x="60" y="18"/>
                  </a:lnTo>
                  <a:lnTo>
                    <a:pt x="54" y="0"/>
                  </a:lnTo>
                  <a:lnTo>
                    <a:pt x="30" y="0"/>
                  </a:lnTo>
                  <a:lnTo>
                    <a:pt x="30" y="12"/>
                  </a:lnTo>
                  <a:lnTo>
                    <a:pt x="42" y="12"/>
                  </a:lnTo>
                  <a:lnTo>
                    <a:pt x="54" y="24"/>
                  </a:lnTo>
                  <a:lnTo>
                    <a:pt x="54" y="66"/>
                  </a:lnTo>
                  <a:lnTo>
                    <a:pt x="60" y="66"/>
                  </a:lnTo>
                  <a:lnTo>
                    <a:pt x="66" y="60"/>
                  </a:lnTo>
                  <a:lnTo>
                    <a:pt x="66" y="84"/>
                  </a:lnTo>
                  <a:lnTo>
                    <a:pt x="78" y="84"/>
                  </a:lnTo>
                  <a:lnTo>
                    <a:pt x="78" y="96"/>
                  </a:lnTo>
                  <a:lnTo>
                    <a:pt x="54" y="108"/>
                  </a:lnTo>
                  <a:lnTo>
                    <a:pt x="48" y="114"/>
                  </a:lnTo>
                  <a:lnTo>
                    <a:pt x="42" y="114"/>
                  </a:lnTo>
                  <a:lnTo>
                    <a:pt x="42" y="132"/>
                  </a:lnTo>
                  <a:lnTo>
                    <a:pt x="54" y="138"/>
                  </a:lnTo>
                  <a:lnTo>
                    <a:pt x="48" y="156"/>
                  </a:lnTo>
                  <a:lnTo>
                    <a:pt x="48" y="228"/>
                  </a:lnTo>
                  <a:lnTo>
                    <a:pt x="60" y="228"/>
                  </a:lnTo>
                  <a:lnTo>
                    <a:pt x="60" y="234"/>
                  </a:lnTo>
                  <a:lnTo>
                    <a:pt x="42" y="252"/>
                  </a:lnTo>
                  <a:lnTo>
                    <a:pt x="30" y="258"/>
                  </a:lnTo>
                  <a:lnTo>
                    <a:pt x="24" y="264"/>
                  </a:lnTo>
                  <a:lnTo>
                    <a:pt x="18" y="264"/>
                  </a:lnTo>
                  <a:lnTo>
                    <a:pt x="24" y="300"/>
                  </a:lnTo>
                  <a:lnTo>
                    <a:pt x="18" y="312"/>
                  </a:lnTo>
                  <a:lnTo>
                    <a:pt x="12" y="318"/>
                  </a:lnTo>
                  <a:lnTo>
                    <a:pt x="6" y="330"/>
                  </a:lnTo>
                  <a:lnTo>
                    <a:pt x="0" y="336"/>
                  </a:lnTo>
                  <a:lnTo>
                    <a:pt x="0" y="342"/>
                  </a:lnTo>
                  <a:lnTo>
                    <a:pt x="12" y="348"/>
                  </a:lnTo>
                  <a:lnTo>
                    <a:pt x="24" y="360"/>
                  </a:lnTo>
                  <a:lnTo>
                    <a:pt x="36" y="366"/>
                  </a:lnTo>
                  <a:lnTo>
                    <a:pt x="66" y="414"/>
                  </a:lnTo>
                  <a:lnTo>
                    <a:pt x="96" y="414"/>
                  </a:lnTo>
                  <a:lnTo>
                    <a:pt x="102" y="408"/>
                  </a:lnTo>
                  <a:lnTo>
                    <a:pt x="120" y="408"/>
                  </a:lnTo>
                  <a:lnTo>
                    <a:pt x="126" y="414"/>
                  </a:lnTo>
                  <a:lnTo>
                    <a:pt x="126" y="450"/>
                  </a:lnTo>
                  <a:lnTo>
                    <a:pt x="132" y="450"/>
                  </a:lnTo>
                  <a:lnTo>
                    <a:pt x="126" y="480"/>
                  </a:lnTo>
                  <a:lnTo>
                    <a:pt x="114" y="486"/>
                  </a:lnTo>
                  <a:lnTo>
                    <a:pt x="126" y="504"/>
                  </a:lnTo>
                  <a:lnTo>
                    <a:pt x="120" y="510"/>
                  </a:lnTo>
                  <a:lnTo>
                    <a:pt x="108" y="516"/>
                  </a:lnTo>
                  <a:lnTo>
                    <a:pt x="102" y="522"/>
                  </a:lnTo>
                  <a:lnTo>
                    <a:pt x="102" y="528"/>
                  </a:lnTo>
                  <a:lnTo>
                    <a:pt x="114" y="528"/>
                  </a:lnTo>
                  <a:lnTo>
                    <a:pt x="114" y="558"/>
                  </a:lnTo>
                  <a:lnTo>
                    <a:pt x="126" y="564"/>
                  </a:lnTo>
                  <a:lnTo>
                    <a:pt x="132" y="570"/>
                  </a:lnTo>
                  <a:lnTo>
                    <a:pt x="144" y="576"/>
                  </a:lnTo>
                  <a:lnTo>
                    <a:pt x="150" y="582"/>
                  </a:lnTo>
                  <a:lnTo>
                    <a:pt x="162" y="588"/>
                  </a:lnTo>
                  <a:lnTo>
                    <a:pt x="162" y="600"/>
                  </a:lnTo>
                  <a:lnTo>
                    <a:pt x="156" y="606"/>
                  </a:lnTo>
                  <a:lnTo>
                    <a:pt x="156" y="618"/>
                  </a:lnTo>
                  <a:lnTo>
                    <a:pt x="162" y="624"/>
                  </a:lnTo>
                  <a:lnTo>
                    <a:pt x="168" y="618"/>
                  </a:lnTo>
                  <a:lnTo>
                    <a:pt x="180" y="612"/>
                  </a:lnTo>
                  <a:lnTo>
                    <a:pt x="180" y="582"/>
                  </a:lnTo>
                  <a:lnTo>
                    <a:pt x="174" y="576"/>
                  </a:lnTo>
                  <a:lnTo>
                    <a:pt x="168" y="576"/>
                  </a:lnTo>
                  <a:lnTo>
                    <a:pt x="168" y="558"/>
                  </a:lnTo>
                  <a:lnTo>
                    <a:pt x="174" y="546"/>
                  </a:lnTo>
                  <a:lnTo>
                    <a:pt x="186" y="540"/>
                  </a:lnTo>
                  <a:lnTo>
                    <a:pt x="210" y="540"/>
                  </a:lnTo>
                  <a:lnTo>
                    <a:pt x="216" y="534"/>
                  </a:lnTo>
                  <a:lnTo>
                    <a:pt x="216" y="474"/>
                  </a:lnTo>
                  <a:lnTo>
                    <a:pt x="222" y="468"/>
                  </a:lnTo>
                  <a:lnTo>
                    <a:pt x="228" y="456"/>
                  </a:lnTo>
                  <a:lnTo>
                    <a:pt x="234" y="450"/>
                  </a:lnTo>
                  <a:lnTo>
                    <a:pt x="234" y="432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92" name="Madagaskar" descr="© INSCALE GmbH, 05.05.2010&#10;http://www.presentationload.com/">
              <a:extLst>
                <a:ext uri="{FF2B5EF4-FFF2-40B4-BE49-F238E27FC236}">
                  <a16:creationId xmlns:a16="http://schemas.microsoft.com/office/drawing/2014/main" id="{319D65B9-2959-4938-A0DC-5D6BED7C4BF7}"/>
                </a:ext>
              </a:extLst>
            </p:cNvPr>
            <p:cNvSpPr>
              <a:spLocks/>
            </p:cNvSpPr>
            <p:nvPr/>
          </p:nvSpPr>
          <p:spPr bwMode="gray">
            <a:xfrm>
              <a:off x="5319488" y="4646204"/>
              <a:ext cx="236771" cy="432774"/>
            </a:xfrm>
            <a:custGeom>
              <a:avLst/>
              <a:gdLst>
                <a:gd name="T0" fmla="*/ 2147483647 w 594"/>
                <a:gd name="T1" fmla="*/ 2147483647 h 1092"/>
                <a:gd name="T2" fmla="*/ 2147483647 w 594"/>
                <a:gd name="T3" fmla="*/ 2147483647 h 1092"/>
                <a:gd name="T4" fmla="*/ 2147483647 w 594"/>
                <a:gd name="T5" fmla="*/ 2147483647 h 1092"/>
                <a:gd name="T6" fmla="*/ 2147483647 w 594"/>
                <a:gd name="T7" fmla="*/ 2147483647 h 1092"/>
                <a:gd name="T8" fmla="*/ 2147483647 w 594"/>
                <a:gd name="T9" fmla="*/ 2147483647 h 1092"/>
                <a:gd name="T10" fmla="*/ 2147483647 w 594"/>
                <a:gd name="T11" fmla="*/ 2147483647 h 1092"/>
                <a:gd name="T12" fmla="*/ 2147483647 w 594"/>
                <a:gd name="T13" fmla="*/ 2147483647 h 1092"/>
                <a:gd name="T14" fmla="*/ 2147483647 w 594"/>
                <a:gd name="T15" fmla="*/ 2147483647 h 1092"/>
                <a:gd name="T16" fmla="*/ 2147483647 w 594"/>
                <a:gd name="T17" fmla="*/ 2147483647 h 1092"/>
                <a:gd name="T18" fmla="*/ 2147483647 w 594"/>
                <a:gd name="T19" fmla="*/ 2147483647 h 1092"/>
                <a:gd name="T20" fmla="*/ 2147483647 w 594"/>
                <a:gd name="T21" fmla="*/ 2147483647 h 1092"/>
                <a:gd name="T22" fmla="*/ 2147483647 w 594"/>
                <a:gd name="T23" fmla="*/ 2147483647 h 1092"/>
                <a:gd name="T24" fmla="*/ 2147483647 w 594"/>
                <a:gd name="T25" fmla="*/ 2147483647 h 1092"/>
                <a:gd name="T26" fmla="*/ 2147483647 w 594"/>
                <a:gd name="T27" fmla="*/ 2147483647 h 1092"/>
                <a:gd name="T28" fmla="*/ 2147483647 w 594"/>
                <a:gd name="T29" fmla="*/ 2147483647 h 1092"/>
                <a:gd name="T30" fmla="*/ 2147483647 w 594"/>
                <a:gd name="T31" fmla="*/ 2147483647 h 1092"/>
                <a:gd name="T32" fmla="*/ 2147483647 w 594"/>
                <a:gd name="T33" fmla="*/ 0 h 1092"/>
                <a:gd name="T34" fmla="*/ 2147483647 w 594"/>
                <a:gd name="T35" fmla="*/ 2147483647 h 1092"/>
                <a:gd name="T36" fmla="*/ 2147483647 w 594"/>
                <a:gd name="T37" fmla="*/ 2147483647 h 1092"/>
                <a:gd name="T38" fmla="*/ 2147483647 w 594"/>
                <a:gd name="T39" fmla="*/ 2147483647 h 1092"/>
                <a:gd name="T40" fmla="*/ 2147483647 w 594"/>
                <a:gd name="T41" fmla="*/ 2147483647 h 1092"/>
                <a:gd name="T42" fmla="*/ 2147483647 w 594"/>
                <a:gd name="T43" fmla="*/ 2147483647 h 1092"/>
                <a:gd name="T44" fmla="*/ 2147483647 w 594"/>
                <a:gd name="T45" fmla="*/ 2147483647 h 1092"/>
                <a:gd name="T46" fmla="*/ 2147483647 w 594"/>
                <a:gd name="T47" fmla="*/ 2147483647 h 1092"/>
                <a:gd name="T48" fmla="*/ 2147483647 w 594"/>
                <a:gd name="T49" fmla="*/ 2147483647 h 1092"/>
                <a:gd name="T50" fmla="*/ 2147483647 w 594"/>
                <a:gd name="T51" fmla="*/ 2147483647 h 1092"/>
                <a:gd name="T52" fmla="*/ 2147483647 w 594"/>
                <a:gd name="T53" fmla="*/ 2147483647 h 1092"/>
                <a:gd name="T54" fmla="*/ 2147483647 w 594"/>
                <a:gd name="T55" fmla="*/ 2147483647 h 1092"/>
                <a:gd name="T56" fmla="*/ 2147483647 w 594"/>
                <a:gd name="T57" fmla="*/ 2147483647 h 1092"/>
                <a:gd name="T58" fmla="*/ 2147483647 w 594"/>
                <a:gd name="T59" fmla="*/ 2147483647 h 1092"/>
                <a:gd name="T60" fmla="*/ 2147483647 w 594"/>
                <a:gd name="T61" fmla="*/ 2147483647 h 1092"/>
                <a:gd name="T62" fmla="*/ 2147483647 w 594"/>
                <a:gd name="T63" fmla="*/ 2147483647 h 1092"/>
                <a:gd name="T64" fmla="*/ 2147483647 w 594"/>
                <a:gd name="T65" fmla="*/ 2147483647 h 1092"/>
                <a:gd name="T66" fmla="*/ 2147483647 w 594"/>
                <a:gd name="T67" fmla="*/ 2147483647 h 1092"/>
                <a:gd name="T68" fmla="*/ 2147483647 w 594"/>
                <a:gd name="T69" fmla="*/ 2147483647 h 1092"/>
                <a:gd name="T70" fmla="*/ 2147483647 w 594"/>
                <a:gd name="T71" fmla="*/ 2147483647 h 1092"/>
                <a:gd name="T72" fmla="*/ 2147483647 w 594"/>
                <a:gd name="T73" fmla="*/ 2147483647 h 1092"/>
                <a:gd name="T74" fmla="*/ 2147483647 w 594"/>
                <a:gd name="T75" fmla="*/ 2147483647 h 1092"/>
                <a:gd name="T76" fmla="*/ 2147483647 w 594"/>
                <a:gd name="T77" fmla="*/ 2147483647 h 1092"/>
                <a:gd name="T78" fmla="*/ 2147483647 w 594"/>
                <a:gd name="T79" fmla="*/ 2147483647 h 1092"/>
                <a:gd name="T80" fmla="*/ 2147483647 w 594"/>
                <a:gd name="T81" fmla="*/ 2147483647 h 1092"/>
                <a:gd name="T82" fmla="*/ 2147483647 w 594"/>
                <a:gd name="T83" fmla="*/ 2147483647 h 1092"/>
                <a:gd name="T84" fmla="*/ 2147483647 w 594"/>
                <a:gd name="T85" fmla="*/ 2147483647 h 1092"/>
                <a:gd name="T86" fmla="*/ 0 w 594"/>
                <a:gd name="T87" fmla="*/ 2147483647 h 1092"/>
                <a:gd name="T88" fmla="*/ 2147483647 w 594"/>
                <a:gd name="T89" fmla="*/ 2147483647 h 1092"/>
                <a:gd name="T90" fmla="*/ 2147483647 w 594"/>
                <a:gd name="T91" fmla="*/ 2147483647 h 1092"/>
                <a:gd name="T92" fmla="*/ 2147483647 w 594"/>
                <a:gd name="T93" fmla="*/ 2147483647 h 1092"/>
                <a:gd name="T94" fmla="*/ 2147483647 w 594"/>
                <a:gd name="T95" fmla="*/ 2147483647 h 1092"/>
                <a:gd name="T96" fmla="*/ 2147483647 w 594"/>
                <a:gd name="T97" fmla="*/ 2147483647 h 1092"/>
                <a:gd name="T98" fmla="*/ 2147483647 w 594"/>
                <a:gd name="T99" fmla="*/ 2147483647 h 1092"/>
                <a:gd name="T100" fmla="*/ 2147483647 w 594"/>
                <a:gd name="T101" fmla="*/ 2147483647 h 1092"/>
                <a:gd name="T102" fmla="*/ 2147483647 w 594"/>
                <a:gd name="T103" fmla="*/ 2147483647 h 109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594"/>
                <a:gd name="T157" fmla="*/ 0 h 1092"/>
                <a:gd name="T158" fmla="*/ 594 w 594"/>
                <a:gd name="T159" fmla="*/ 1092 h 1092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594" h="1092">
                  <a:moveTo>
                    <a:pt x="120" y="330"/>
                  </a:moveTo>
                  <a:lnTo>
                    <a:pt x="144" y="324"/>
                  </a:lnTo>
                  <a:lnTo>
                    <a:pt x="192" y="324"/>
                  </a:lnTo>
                  <a:lnTo>
                    <a:pt x="192" y="300"/>
                  </a:lnTo>
                  <a:lnTo>
                    <a:pt x="252" y="312"/>
                  </a:lnTo>
                  <a:lnTo>
                    <a:pt x="270" y="282"/>
                  </a:lnTo>
                  <a:lnTo>
                    <a:pt x="312" y="288"/>
                  </a:lnTo>
                  <a:lnTo>
                    <a:pt x="312" y="258"/>
                  </a:lnTo>
                  <a:lnTo>
                    <a:pt x="324" y="228"/>
                  </a:lnTo>
                  <a:lnTo>
                    <a:pt x="324" y="258"/>
                  </a:lnTo>
                  <a:lnTo>
                    <a:pt x="336" y="276"/>
                  </a:lnTo>
                  <a:lnTo>
                    <a:pt x="348" y="240"/>
                  </a:lnTo>
                  <a:lnTo>
                    <a:pt x="348" y="210"/>
                  </a:lnTo>
                  <a:lnTo>
                    <a:pt x="354" y="192"/>
                  </a:lnTo>
                  <a:lnTo>
                    <a:pt x="354" y="186"/>
                  </a:lnTo>
                  <a:lnTo>
                    <a:pt x="360" y="186"/>
                  </a:lnTo>
                  <a:lnTo>
                    <a:pt x="372" y="198"/>
                  </a:lnTo>
                  <a:lnTo>
                    <a:pt x="372" y="204"/>
                  </a:lnTo>
                  <a:lnTo>
                    <a:pt x="378" y="204"/>
                  </a:lnTo>
                  <a:lnTo>
                    <a:pt x="402" y="180"/>
                  </a:lnTo>
                  <a:lnTo>
                    <a:pt x="396" y="168"/>
                  </a:lnTo>
                  <a:lnTo>
                    <a:pt x="396" y="150"/>
                  </a:lnTo>
                  <a:lnTo>
                    <a:pt x="390" y="138"/>
                  </a:lnTo>
                  <a:lnTo>
                    <a:pt x="402" y="126"/>
                  </a:lnTo>
                  <a:lnTo>
                    <a:pt x="414" y="126"/>
                  </a:lnTo>
                  <a:lnTo>
                    <a:pt x="420" y="132"/>
                  </a:lnTo>
                  <a:lnTo>
                    <a:pt x="426" y="132"/>
                  </a:lnTo>
                  <a:lnTo>
                    <a:pt x="432" y="126"/>
                  </a:lnTo>
                  <a:lnTo>
                    <a:pt x="438" y="114"/>
                  </a:lnTo>
                  <a:lnTo>
                    <a:pt x="450" y="102"/>
                  </a:lnTo>
                  <a:lnTo>
                    <a:pt x="456" y="90"/>
                  </a:lnTo>
                  <a:lnTo>
                    <a:pt x="462" y="72"/>
                  </a:lnTo>
                  <a:lnTo>
                    <a:pt x="462" y="42"/>
                  </a:lnTo>
                  <a:lnTo>
                    <a:pt x="492" y="0"/>
                  </a:lnTo>
                  <a:lnTo>
                    <a:pt x="546" y="60"/>
                  </a:lnTo>
                  <a:lnTo>
                    <a:pt x="546" y="90"/>
                  </a:lnTo>
                  <a:lnTo>
                    <a:pt x="552" y="96"/>
                  </a:lnTo>
                  <a:lnTo>
                    <a:pt x="558" y="114"/>
                  </a:lnTo>
                  <a:lnTo>
                    <a:pt x="576" y="150"/>
                  </a:lnTo>
                  <a:lnTo>
                    <a:pt x="582" y="156"/>
                  </a:lnTo>
                  <a:lnTo>
                    <a:pt x="582" y="162"/>
                  </a:lnTo>
                  <a:lnTo>
                    <a:pt x="564" y="216"/>
                  </a:lnTo>
                  <a:lnTo>
                    <a:pt x="594" y="276"/>
                  </a:lnTo>
                  <a:lnTo>
                    <a:pt x="594" y="288"/>
                  </a:lnTo>
                  <a:lnTo>
                    <a:pt x="588" y="294"/>
                  </a:lnTo>
                  <a:lnTo>
                    <a:pt x="576" y="294"/>
                  </a:lnTo>
                  <a:lnTo>
                    <a:pt x="564" y="288"/>
                  </a:lnTo>
                  <a:lnTo>
                    <a:pt x="558" y="282"/>
                  </a:lnTo>
                  <a:lnTo>
                    <a:pt x="552" y="282"/>
                  </a:lnTo>
                  <a:lnTo>
                    <a:pt x="522" y="288"/>
                  </a:lnTo>
                  <a:lnTo>
                    <a:pt x="528" y="330"/>
                  </a:lnTo>
                  <a:lnTo>
                    <a:pt x="522" y="336"/>
                  </a:lnTo>
                  <a:lnTo>
                    <a:pt x="516" y="348"/>
                  </a:lnTo>
                  <a:lnTo>
                    <a:pt x="504" y="354"/>
                  </a:lnTo>
                  <a:lnTo>
                    <a:pt x="486" y="390"/>
                  </a:lnTo>
                  <a:lnTo>
                    <a:pt x="486" y="402"/>
                  </a:lnTo>
                  <a:lnTo>
                    <a:pt x="492" y="414"/>
                  </a:lnTo>
                  <a:lnTo>
                    <a:pt x="504" y="450"/>
                  </a:lnTo>
                  <a:lnTo>
                    <a:pt x="498" y="468"/>
                  </a:lnTo>
                  <a:lnTo>
                    <a:pt x="486" y="510"/>
                  </a:lnTo>
                  <a:lnTo>
                    <a:pt x="462" y="570"/>
                  </a:lnTo>
                  <a:lnTo>
                    <a:pt x="432" y="642"/>
                  </a:lnTo>
                  <a:lnTo>
                    <a:pt x="390" y="720"/>
                  </a:lnTo>
                  <a:lnTo>
                    <a:pt x="324" y="852"/>
                  </a:lnTo>
                  <a:lnTo>
                    <a:pt x="312" y="894"/>
                  </a:lnTo>
                  <a:lnTo>
                    <a:pt x="306" y="912"/>
                  </a:lnTo>
                  <a:lnTo>
                    <a:pt x="306" y="948"/>
                  </a:lnTo>
                  <a:lnTo>
                    <a:pt x="294" y="984"/>
                  </a:lnTo>
                  <a:lnTo>
                    <a:pt x="276" y="1014"/>
                  </a:lnTo>
                  <a:lnTo>
                    <a:pt x="258" y="1032"/>
                  </a:lnTo>
                  <a:lnTo>
                    <a:pt x="240" y="1044"/>
                  </a:lnTo>
                  <a:lnTo>
                    <a:pt x="222" y="1062"/>
                  </a:lnTo>
                  <a:lnTo>
                    <a:pt x="216" y="1062"/>
                  </a:lnTo>
                  <a:lnTo>
                    <a:pt x="210" y="1068"/>
                  </a:lnTo>
                  <a:lnTo>
                    <a:pt x="186" y="1068"/>
                  </a:lnTo>
                  <a:lnTo>
                    <a:pt x="150" y="1086"/>
                  </a:lnTo>
                  <a:lnTo>
                    <a:pt x="114" y="1092"/>
                  </a:lnTo>
                  <a:lnTo>
                    <a:pt x="78" y="1074"/>
                  </a:lnTo>
                  <a:lnTo>
                    <a:pt x="60" y="1056"/>
                  </a:lnTo>
                  <a:lnTo>
                    <a:pt x="48" y="1038"/>
                  </a:lnTo>
                  <a:lnTo>
                    <a:pt x="36" y="1026"/>
                  </a:lnTo>
                  <a:lnTo>
                    <a:pt x="36" y="1020"/>
                  </a:lnTo>
                  <a:lnTo>
                    <a:pt x="30" y="1014"/>
                  </a:lnTo>
                  <a:lnTo>
                    <a:pt x="48" y="990"/>
                  </a:lnTo>
                  <a:lnTo>
                    <a:pt x="42" y="978"/>
                  </a:lnTo>
                  <a:lnTo>
                    <a:pt x="24" y="948"/>
                  </a:lnTo>
                  <a:lnTo>
                    <a:pt x="12" y="900"/>
                  </a:lnTo>
                  <a:lnTo>
                    <a:pt x="0" y="834"/>
                  </a:lnTo>
                  <a:lnTo>
                    <a:pt x="0" y="786"/>
                  </a:lnTo>
                  <a:lnTo>
                    <a:pt x="6" y="756"/>
                  </a:lnTo>
                  <a:lnTo>
                    <a:pt x="18" y="738"/>
                  </a:lnTo>
                  <a:lnTo>
                    <a:pt x="60" y="696"/>
                  </a:lnTo>
                  <a:lnTo>
                    <a:pt x="72" y="678"/>
                  </a:lnTo>
                  <a:lnTo>
                    <a:pt x="90" y="672"/>
                  </a:lnTo>
                  <a:lnTo>
                    <a:pt x="96" y="660"/>
                  </a:lnTo>
                  <a:lnTo>
                    <a:pt x="108" y="654"/>
                  </a:lnTo>
                  <a:lnTo>
                    <a:pt x="108" y="636"/>
                  </a:lnTo>
                  <a:lnTo>
                    <a:pt x="102" y="600"/>
                  </a:lnTo>
                  <a:lnTo>
                    <a:pt x="96" y="558"/>
                  </a:lnTo>
                  <a:lnTo>
                    <a:pt x="96" y="522"/>
                  </a:lnTo>
                  <a:lnTo>
                    <a:pt x="78" y="432"/>
                  </a:lnTo>
                  <a:lnTo>
                    <a:pt x="90" y="408"/>
                  </a:lnTo>
                  <a:lnTo>
                    <a:pt x="132" y="366"/>
                  </a:lnTo>
                  <a:lnTo>
                    <a:pt x="132" y="360"/>
                  </a:lnTo>
                  <a:lnTo>
                    <a:pt x="120" y="330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93" name="Luxemburg" descr="© INSCALE GmbH, 05.05.2010&#10;http://www.presentationload.com/">
              <a:extLst>
                <a:ext uri="{FF2B5EF4-FFF2-40B4-BE49-F238E27FC236}">
                  <a16:creationId xmlns:a16="http://schemas.microsoft.com/office/drawing/2014/main" id="{AF0F8454-9DE0-485D-849C-B37D24A2444B}"/>
                </a:ext>
              </a:extLst>
            </p:cNvPr>
            <p:cNvSpPr>
              <a:spLocks/>
            </p:cNvSpPr>
            <p:nvPr/>
          </p:nvSpPr>
          <p:spPr bwMode="gray">
            <a:xfrm>
              <a:off x="4304978" y="2653245"/>
              <a:ext cx="20384" cy="17249"/>
            </a:xfrm>
            <a:custGeom>
              <a:avLst/>
              <a:gdLst>
                <a:gd name="T0" fmla="*/ 2147483647 w 54"/>
                <a:gd name="T1" fmla="*/ 2147483647 h 42"/>
                <a:gd name="T2" fmla="*/ 2147483647 w 54"/>
                <a:gd name="T3" fmla="*/ 2147483647 h 42"/>
                <a:gd name="T4" fmla="*/ 2147483647 w 54"/>
                <a:gd name="T5" fmla="*/ 2147483647 h 42"/>
                <a:gd name="T6" fmla="*/ 2147483647 w 54"/>
                <a:gd name="T7" fmla="*/ 2147483647 h 42"/>
                <a:gd name="T8" fmla="*/ 2147483647 w 54"/>
                <a:gd name="T9" fmla="*/ 2147483647 h 42"/>
                <a:gd name="T10" fmla="*/ 2147483647 w 54"/>
                <a:gd name="T11" fmla="*/ 2147483647 h 42"/>
                <a:gd name="T12" fmla="*/ 2147483647 w 54"/>
                <a:gd name="T13" fmla="*/ 2147483647 h 42"/>
                <a:gd name="T14" fmla="*/ 2147483647 w 54"/>
                <a:gd name="T15" fmla="*/ 2147483647 h 42"/>
                <a:gd name="T16" fmla="*/ 2147483647 w 54"/>
                <a:gd name="T17" fmla="*/ 0 h 42"/>
                <a:gd name="T18" fmla="*/ 2147483647 w 54"/>
                <a:gd name="T19" fmla="*/ 0 h 42"/>
                <a:gd name="T20" fmla="*/ 2147483647 w 54"/>
                <a:gd name="T21" fmla="*/ 2147483647 h 42"/>
                <a:gd name="T22" fmla="*/ 2147483647 w 54"/>
                <a:gd name="T23" fmla="*/ 2147483647 h 42"/>
                <a:gd name="T24" fmla="*/ 0 w 54"/>
                <a:gd name="T25" fmla="*/ 2147483647 h 42"/>
                <a:gd name="T26" fmla="*/ 0 w 54"/>
                <a:gd name="T27" fmla="*/ 2147483647 h 42"/>
                <a:gd name="T28" fmla="*/ 2147483647 w 54"/>
                <a:gd name="T29" fmla="*/ 2147483647 h 42"/>
                <a:gd name="T30" fmla="*/ 2147483647 w 54"/>
                <a:gd name="T31" fmla="*/ 2147483647 h 4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54"/>
                <a:gd name="T49" fmla="*/ 0 h 42"/>
                <a:gd name="T50" fmla="*/ 54 w 54"/>
                <a:gd name="T51" fmla="*/ 42 h 4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54" h="42">
                  <a:moveTo>
                    <a:pt x="18" y="42"/>
                  </a:moveTo>
                  <a:lnTo>
                    <a:pt x="30" y="36"/>
                  </a:lnTo>
                  <a:lnTo>
                    <a:pt x="48" y="42"/>
                  </a:lnTo>
                  <a:lnTo>
                    <a:pt x="54" y="36"/>
                  </a:lnTo>
                  <a:lnTo>
                    <a:pt x="54" y="24"/>
                  </a:lnTo>
                  <a:lnTo>
                    <a:pt x="42" y="18"/>
                  </a:lnTo>
                  <a:lnTo>
                    <a:pt x="36" y="18"/>
                  </a:lnTo>
                  <a:lnTo>
                    <a:pt x="30" y="12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8" y="6"/>
                  </a:lnTo>
                  <a:lnTo>
                    <a:pt x="6" y="12"/>
                  </a:lnTo>
                  <a:lnTo>
                    <a:pt x="0" y="12"/>
                  </a:lnTo>
                  <a:lnTo>
                    <a:pt x="0" y="18"/>
                  </a:lnTo>
                  <a:lnTo>
                    <a:pt x="12" y="30"/>
                  </a:lnTo>
                  <a:lnTo>
                    <a:pt x="18" y="42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94" name="Litauen" descr="© INSCALE GmbH, 05.05.2010&#10;http://www.presentationload.com/">
              <a:extLst>
                <a:ext uri="{FF2B5EF4-FFF2-40B4-BE49-F238E27FC236}">
                  <a16:creationId xmlns:a16="http://schemas.microsoft.com/office/drawing/2014/main" id="{3D8B9920-B6F2-490B-AEE1-D4F9691A98EF}"/>
                </a:ext>
              </a:extLst>
            </p:cNvPr>
            <p:cNvSpPr>
              <a:spLocks/>
            </p:cNvSpPr>
            <p:nvPr/>
          </p:nvSpPr>
          <p:spPr bwMode="gray">
            <a:xfrm>
              <a:off x="4671895" y="2458811"/>
              <a:ext cx="134850" cy="78401"/>
            </a:xfrm>
            <a:custGeom>
              <a:avLst/>
              <a:gdLst>
                <a:gd name="T0" fmla="*/ 2147483647 w 342"/>
                <a:gd name="T1" fmla="*/ 2147483647 h 198"/>
                <a:gd name="T2" fmla="*/ 2147483647 w 342"/>
                <a:gd name="T3" fmla="*/ 2147483647 h 198"/>
                <a:gd name="T4" fmla="*/ 2147483647 w 342"/>
                <a:gd name="T5" fmla="*/ 2147483647 h 198"/>
                <a:gd name="T6" fmla="*/ 2147483647 w 342"/>
                <a:gd name="T7" fmla="*/ 2147483647 h 198"/>
                <a:gd name="T8" fmla="*/ 2147483647 w 342"/>
                <a:gd name="T9" fmla="*/ 2147483647 h 198"/>
                <a:gd name="T10" fmla="*/ 2147483647 w 342"/>
                <a:gd name="T11" fmla="*/ 2147483647 h 198"/>
                <a:gd name="T12" fmla="*/ 2147483647 w 342"/>
                <a:gd name="T13" fmla="*/ 2147483647 h 198"/>
                <a:gd name="T14" fmla="*/ 2147483647 w 342"/>
                <a:gd name="T15" fmla="*/ 2147483647 h 198"/>
                <a:gd name="T16" fmla="*/ 2147483647 w 342"/>
                <a:gd name="T17" fmla="*/ 2147483647 h 198"/>
                <a:gd name="T18" fmla="*/ 2147483647 w 342"/>
                <a:gd name="T19" fmla="*/ 2147483647 h 198"/>
                <a:gd name="T20" fmla="*/ 2147483647 w 342"/>
                <a:gd name="T21" fmla="*/ 2147483647 h 198"/>
                <a:gd name="T22" fmla="*/ 2147483647 w 342"/>
                <a:gd name="T23" fmla="*/ 2147483647 h 198"/>
                <a:gd name="T24" fmla="*/ 2147483647 w 342"/>
                <a:gd name="T25" fmla="*/ 0 h 198"/>
                <a:gd name="T26" fmla="*/ 2147483647 w 342"/>
                <a:gd name="T27" fmla="*/ 2147483647 h 198"/>
                <a:gd name="T28" fmla="*/ 0 w 342"/>
                <a:gd name="T29" fmla="*/ 2147483647 h 198"/>
                <a:gd name="T30" fmla="*/ 2147483647 w 342"/>
                <a:gd name="T31" fmla="*/ 2147483647 h 198"/>
                <a:gd name="T32" fmla="*/ 2147483647 w 342"/>
                <a:gd name="T33" fmla="*/ 2147483647 h 198"/>
                <a:gd name="T34" fmla="*/ 2147483647 w 342"/>
                <a:gd name="T35" fmla="*/ 2147483647 h 198"/>
                <a:gd name="T36" fmla="*/ 2147483647 w 342"/>
                <a:gd name="T37" fmla="*/ 2147483647 h 198"/>
                <a:gd name="T38" fmla="*/ 2147483647 w 342"/>
                <a:gd name="T39" fmla="*/ 2147483647 h 198"/>
                <a:gd name="T40" fmla="*/ 2147483647 w 342"/>
                <a:gd name="T41" fmla="*/ 2147483647 h 198"/>
                <a:gd name="T42" fmla="*/ 2147483647 w 342"/>
                <a:gd name="T43" fmla="*/ 2147483647 h 198"/>
                <a:gd name="T44" fmla="*/ 2147483647 w 342"/>
                <a:gd name="T45" fmla="*/ 2147483647 h 198"/>
                <a:gd name="T46" fmla="*/ 2147483647 w 342"/>
                <a:gd name="T47" fmla="*/ 2147483647 h 198"/>
                <a:gd name="T48" fmla="*/ 2147483647 w 342"/>
                <a:gd name="T49" fmla="*/ 2147483647 h 198"/>
                <a:gd name="T50" fmla="*/ 2147483647 w 342"/>
                <a:gd name="T51" fmla="*/ 2147483647 h 198"/>
                <a:gd name="T52" fmla="*/ 2147483647 w 342"/>
                <a:gd name="T53" fmla="*/ 2147483647 h 198"/>
                <a:gd name="T54" fmla="*/ 2147483647 w 342"/>
                <a:gd name="T55" fmla="*/ 2147483647 h 198"/>
                <a:gd name="T56" fmla="*/ 2147483647 w 342"/>
                <a:gd name="T57" fmla="*/ 2147483647 h 198"/>
                <a:gd name="T58" fmla="*/ 2147483647 w 342"/>
                <a:gd name="T59" fmla="*/ 2147483647 h 198"/>
                <a:gd name="T60" fmla="*/ 2147483647 w 342"/>
                <a:gd name="T61" fmla="*/ 2147483647 h 198"/>
                <a:gd name="T62" fmla="*/ 2147483647 w 342"/>
                <a:gd name="T63" fmla="*/ 2147483647 h 198"/>
                <a:gd name="T64" fmla="*/ 2147483647 w 342"/>
                <a:gd name="T65" fmla="*/ 2147483647 h 198"/>
                <a:gd name="T66" fmla="*/ 2147483647 w 342"/>
                <a:gd name="T67" fmla="*/ 2147483647 h 198"/>
                <a:gd name="T68" fmla="*/ 2147483647 w 342"/>
                <a:gd name="T69" fmla="*/ 2147483647 h 198"/>
                <a:gd name="T70" fmla="*/ 2147483647 w 342"/>
                <a:gd name="T71" fmla="*/ 2147483647 h 198"/>
                <a:gd name="T72" fmla="*/ 2147483647 w 342"/>
                <a:gd name="T73" fmla="*/ 2147483647 h 198"/>
                <a:gd name="T74" fmla="*/ 2147483647 w 342"/>
                <a:gd name="T75" fmla="*/ 2147483647 h 198"/>
                <a:gd name="T76" fmla="*/ 2147483647 w 342"/>
                <a:gd name="T77" fmla="*/ 2147483647 h 198"/>
                <a:gd name="T78" fmla="*/ 2147483647 w 342"/>
                <a:gd name="T79" fmla="*/ 2147483647 h 198"/>
                <a:gd name="T80" fmla="*/ 2147483647 w 342"/>
                <a:gd name="T81" fmla="*/ 2147483647 h 198"/>
                <a:gd name="T82" fmla="*/ 2147483647 w 342"/>
                <a:gd name="T83" fmla="*/ 2147483647 h 198"/>
                <a:gd name="T84" fmla="*/ 2147483647 w 342"/>
                <a:gd name="T85" fmla="*/ 2147483647 h 198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342"/>
                <a:gd name="T130" fmla="*/ 0 h 198"/>
                <a:gd name="T131" fmla="*/ 342 w 342"/>
                <a:gd name="T132" fmla="*/ 198 h 198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342" h="198">
                  <a:moveTo>
                    <a:pt x="330" y="60"/>
                  </a:moveTo>
                  <a:lnTo>
                    <a:pt x="312" y="54"/>
                  </a:lnTo>
                  <a:lnTo>
                    <a:pt x="294" y="42"/>
                  </a:lnTo>
                  <a:lnTo>
                    <a:pt x="282" y="30"/>
                  </a:lnTo>
                  <a:lnTo>
                    <a:pt x="276" y="30"/>
                  </a:lnTo>
                  <a:lnTo>
                    <a:pt x="264" y="24"/>
                  </a:lnTo>
                  <a:lnTo>
                    <a:pt x="234" y="24"/>
                  </a:lnTo>
                  <a:lnTo>
                    <a:pt x="228" y="12"/>
                  </a:lnTo>
                  <a:lnTo>
                    <a:pt x="222" y="6"/>
                  </a:lnTo>
                  <a:lnTo>
                    <a:pt x="210" y="6"/>
                  </a:lnTo>
                  <a:lnTo>
                    <a:pt x="198" y="18"/>
                  </a:lnTo>
                  <a:lnTo>
                    <a:pt x="180" y="18"/>
                  </a:lnTo>
                  <a:lnTo>
                    <a:pt x="174" y="12"/>
                  </a:lnTo>
                  <a:lnTo>
                    <a:pt x="162" y="12"/>
                  </a:lnTo>
                  <a:lnTo>
                    <a:pt x="156" y="18"/>
                  </a:lnTo>
                  <a:lnTo>
                    <a:pt x="150" y="18"/>
                  </a:lnTo>
                  <a:lnTo>
                    <a:pt x="144" y="12"/>
                  </a:lnTo>
                  <a:lnTo>
                    <a:pt x="138" y="12"/>
                  </a:lnTo>
                  <a:lnTo>
                    <a:pt x="126" y="6"/>
                  </a:lnTo>
                  <a:lnTo>
                    <a:pt x="120" y="6"/>
                  </a:lnTo>
                  <a:lnTo>
                    <a:pt x="114" y="12"/>
                  </a:lnTo>
                  <a:lnTo>
                    <a:pt x="108" y="12"/>
                  </a:lnTo>
                  <a:lnTo>
                    <a:pt x="102" y="6"/>
                  </a:lnTo>
                  <a:lnTo>
                    <a:pt x="96" y="6"/>
                  </a:lnTo>
                  <a:lnTo>
                    <a:pt x="90" y="0"/>
                  </a:lnTo>
                  <a:lnTo>
                    <a:pt x="72" y="0"/>
                  </a:lnTo>
                  <a:lnTo>
                    <a:pt x="60" y="12"/>
                  </a:lnTo>
                  <a:lnTo>
                    <a:pt x="18" y="12"/>
                  </a:lnTo>
                  <a:lnTo>
                    <a:pt x="6" y="18"/>
                  </a:lnTo>
                  <a:lnTo>
                    <a:pt x="0" y="18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0"/>
                  </a:lnTo>
                  <a:lnTo>
                    <a:pt x="18" y="96"/>
                  </a:lnTo>
                  <a:lnTo>
                    <a:pt x="30" y="96"/>
                  </a:lnTo>
                  <a:lnTo>
                    <a:pt x="30" y="102"/>
                  </a:lnTo>
                  <a:lnTo>
                    <a:pt x="42" y="102"/>
                  </a:lnTo>
                  <a:lnTo>
                    <a:pt x="48" y="108"/>
                  </a:lnTo>
                  <a:lnTo>
                    <a:pt x="72" y="108"/>
                  </a:lnTo>
                  <a:lnTo>
                    <a:pt x="84" y="102"/>
                  </a:lnTo>
                  <a:lnTo>
                    <a:pt x="102" y="102"/>
                  </a:lnTo>
                  <a:lnTo>
                    <a:pt x="108" y="114"/>
                  </a:lnTo>
                  <a:lnTo>
                    <a:pt x="108" y="132"/>
                  </a:lnTo>
                  <a:lnTo>
                    <a:pt x="96" y="144"/>
                  </a:lnTo>
                  <a:lnTo>
                    <a:pt x="102" y="162"/>
                  </a:lnTo>
                  <a:lnTo>
                    <a:pt x="120" y="162"/>
                  </a:lnTo>
                  <a:lnTo>
                    <a:pt x="138" y="168"/>
                  </a:lnTo>
                  <a:lnTo>
                    <a:pt x="144" y="168"/>
                  </a:lnTo>
                  <a:lnTo>
                    <a:pt x="156" y="174"/>
                  </a:lnTo>
                  <a:lnTo>
                    <a:pt x="156" y="198"/>
                  </a:lnTo>
                  <a:lnTo>
                    <a:pt x="162" y="198"/>
                  </a:lnTo>
                  <a:lnTo>
                    <a:pt x="168" y="192"/>
                  </a:lnTo>
                  <a:lnTo>
                    <a:pt x="180" y="192"/>
                  </a:lnTo>
                  <a:lnTo>
                    <a:pt x="192" y="186"/>
                  </a:lnTo>
                  <a:lnTo>
                    <a:pt x="198" y="186"/>
                  </a:lnTo>
                  <a:lnTo>
                    <a:pt x="204" y="192"/>
                  </a:lnTo>
                  <a:lnTo>
                    <a:pt x="204" y="198"/>
                  </a:lnTo>
                  <a:lnTo>
                    <a:pt x="234" y="198"/>
                  </a:lnTo>
                  <a:lnTo>
                    <a:pt x="234" y="180"/>
                  </a:lnTo>
                  <a:lnTo>
                    <a:pt x="246" y="192"/>
                  </a:lnTo>
                  <a:lnTo>
                    <a:pt x="252" y="180"/>
                  </a:lnTo>
                  <a:lnTo>
                    <a:pt x="258" y="174"/>
                  </a:lnTo>
                  <a:lnTo>
                    <a:pt x="270" y="168"/>
                  </a:lnTo>
                  <a:lnTo>
                    <a:pt x="288" y="168"/>
                  </a:lnTo>
                  <a:lnTo>
                    <a:pt x="288" y="174"/>
                  </a:lnTo>
                  <a:lnTo>
                    <a:pt x="282" y="180"/>
                  </a:lnTo>
                  <a:lnTo>
                    <a:pt x="294" y="180"/>
                  </a:lnTo>
                  <a:lnTo>
                    <a:pt x="294" y="174"/>
                  </a:lnTo>
                  <a:lnTo>
                    <a:pt x="288" y="168"/>
                  </a:lnTo>
                  <a:lnTo>
                    <a:pt x="288" y="156"/>
                  </a:lnTo>
                  <a:lnTo>
                    <a:pt x="282" y="150"/>
                  </a:lnTo>
                  <a:lnTo>
                    <a:pt x="282" y="144"/>
                  </a:lnTo>
                  <a:lnTo>
                    <a:pt x="294" y="144"/>
                  </a:lnTo>
                  <a:lnTo>
                    <a:pt x="294" y="138"/>
                  </a:lnTo>
                  <a:lnTo>
                    <a:pt x="288" y="126"/>
                  </a:lnTo>
                  <a:lnTo>
                    <a:pt x="288" y="120"/>
                  </a:lnTo>
                  <a:lnTo>
                    <a:pt x="294" y="114"/>
                  </a:lnTo>
                  <a:lnTo>
                    <a:pt x="312" y="114"/>
                  </a:lnTo>
                  <a:lnTo>
                    <a:pt x="306" y="96"/>
                  </a:lnTo>
                  <a:lnTo>
                    <a:pt x="312" y="96"/>
                  </a:lnTo>
                  <a:lnTo>
                    <a:pt x="318" y="102"/>
                  </a:lnTo>
                  <a:lnTo>
                    <a:pt x="336" y="102"/>
                  </a:lnTo>
                  <a:lnTo>
                    <a:pt x="342" y="96"/>
                  </a:lnTo>
                  <a:lnTo>
                    <a:pt x="324" y="78"/>
                  </a:lnTo>
                  <a:lnTo>
                    <a:pt x="324" y="72"/>
                  </a:lnTo>
                  <a:lnTo>
                    <a:pt x="330" y="66"/>
                  </a:lnTo>
                  <a:lnTo>
                    <a:pt x="330" y="60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95" name="Liechtenstein" descr="© INSCALE GmbH, 05.05.2010&#10;http://www.presentationload.com/">
              <a:extLst>
                <a:ext uri="{FF2B5EF4-FFF2-40B4-BE49-F238E27FC236}">
                  <a16:creationId xmlns:a16="http://schemas.microsoft.com/office/drawing/2014/main" id="{A29066A4-984F-48D4-8B04-B8ACBCE79F5F}"/>
                </a:ext>
              </a:extLst>
            </p:cNvPr>
            <p:cNvSpPr>
              <a:spLocks/>
            </p:cNvSpPr>
            <p:nvPr/>
          </p:nvSpPr>
          <p:spPr bwMode="gray">
            <a:xfrm>
              <a:off x="4394354" y="2739487"/>
              <a:ext cx="6272" cy="9408"/>
            </a:xfrm>
            <a:custGeom>
              <a:avLst/>
              <a:gdLst>
                <a:gd name="T0" fmla="*/ 2147483647 w 18"/>
                <a:gd name="T1" fmla="*/ 0 h 24"/>
                <a:gd name="T2" fmla="*/ 2147483647 w 18"/>
                <a:gd name="T3" fmla="*/ 2147483647 h 24"/>
                <a:gd name="T4" fmla="*/ 0 w 18"/>
                <a:gd name="T5" fmla="*/ 2147483647 h 24"/>
                <a:gd name="T6" fmla="*/ 0 w 18"/>
                <a:gd name="T7" fmla="*/ 2147483647 h 24"/>
                <a:gd name="T8" fmla="*/ 2147483647 w 18"/>
                <a:gd name="T9" fmla="*/ 2147483647 h 24"/>
                <a:gd name="T10" fmla="*/ 2147483647 w 18"/>
                <a:gd name="T11" fmla="*/ 0 h 24"/>
                <a:gd name="T12" fmla="*/ 2147483647 w 18"/>
                <a:gd name="T13" fmla="*/ 0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24"/>
                <a:gd name="T23" fmla="*/ 18 w 18"/>
                <a:gd name="T24" fmla="*/ 24 h 2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24">
                  <a:moveTo>
                    <a:pt x="12" y="0"/>
                  </a:moveTo>
                  <a:lnTo>
                    <a:pt x="6" y="6"/>
                  </a:lnTo>
                  <a:lnTo>
                    <a:pt x="0" y="18"/>
                  </a:lnTo>
                  <a:lnTo>
                    <a:pt x="0" y="24"/>
                  </a:lnTo>
                  <a:lnTo>
                    <a:pt x="18" y="24"/>
                  </a:lnTo>
                  <a:lnTo>
                    <a:pt x="18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96" name="Libyen" descr="© INSCALE GmbH, 05.05.2010&#10;http://www.presentationload.com/">
              <a:extLst>
                <a:ext uri="{FF2B5EF4-FFF2-40B4-BE49-F238E27FC236}">
                  <a16:creationId xmlns:a16="http://schemas.microsoft.com/office/drawing/2014/main" id="{F7EB6119-EE16-47C3-B407-D74C44E4CD50}"/>
                </a:ext>
              </a:extLst>
            </p:cNvPr>
            <p:cNvSpPr>
              <a:spLocks/>
            </p:cNvSpPr>
            <p:nvPr/>
          </p:nvSpPr>
          <p:spPr bwMode="gray">
            <a:xfrm>
              <a:off x="4391218" y="3187942"/>
              <a:ext cx="437478" cy="440615"/>
            </a:xfrm>
            <a:custGeom>
              <a:avLst/>
              <a:gdLst>
                <a:gd name="T0" fmla="*/ 2147483647 w 1098"/>
                <a:gd name="T1" fmla="*/ 2147483647 h 1110"/>
                <a:gd name="T2" fmla="*/ 2147483647 w 1098"/>
                <a:gd name="T3" fmla="*/ 2147483647 h 1110"/>
                <a:gd name="T4" fmla="*/ 2147483647 w 1098"/>
                <a:gd name="T5" fmla="*/ 2147483647 h 1110"/>
                <a:gd name="T6" fmla="*/ 2147483647 w 1098"/>
                <a:gd name="T7" fmla="*/ 2147483647 h 1110"/>
                <a:gd name="T8" fmla="*/ 2147483647 w 1098"/>
                <a:gd name="T9" fmla="*/ 2147483647 h 1110"/>
                <a:gd name="T10" fmla="*/ 2147483647 w 1098"/>
                <a:gd name="T11" fmla="*/ 2147483647 h 1110"/>
                <a:gd name="T12" fmla="*/ 2147483647 w 1098"/>
                <a:gd name="T13" fmla="*/ 2147483647 h 1110"/>
                <a:gd name="T14" fmla="*/ 2147483647 w 1098"/>
                <a:gd name="T15" fmla="*/ 2147483647 h 1110"/>
                <a:gd name="T16" fmla="*/ 2147483647 w 1098"/>
                <a:gd name="T17" fmla="*/ 2147483647 h 1110"/>
                <a:gd name="T18" fmla="*/ 2147483647 w 1098"/>
                <a:gd name="T19" fmla="*/ 2147483647 h 1110"/>
                <a:gd name="T20" fmla="*/ 2147483647 w 1098"/>
                <a:gd name="T21" fmla="*/ 2147483647 h 1110"/>
                <a:gd name="T22" fmla="*/ 2147483647 w 1098"/>
                <a:gd name="T23" fmla="*/ 2147483647 h 1110"/>
                <a:gd name="T24" fmla="*/ 0 w 1098"/>
                <a:gd name="T25" fmla="*/ 2147483647 h 1110"/>
                <a:gd name="T26" fmla="*/ 2147483647 w 1098"/>
                <a:gd name="T27" fmla="*/ 2147483647 h 1110"/>
                <a:gd name="T28" fmla="*/ 2147483647 w 1098"/>
                <a:gd name="T29" fmla="*/ 2147483647 h 1110"/>
                <a:gd name="T30" fmla="*/ 2147483647 w 1098"/>
                <a:gd name="T31" fmla="*/ 2147483647 h 1110"/>
                <a:gd name="T32" fmla="*/ 2147483647 w 1098"/>
                <a:gd name="T33" fmla="*/ 2147483647 h 1110"/>
                <a:gd name="T34" fmla="*/ 2147483647 w 1098"/>
                <a:gd name="T35" fmla="*/ 2147483647 h 1110"/>
                <a:gd name="T36" fmla="*/ 2147483647 w 1098"/>
                <a:gd name="T37" fmla="*/ 2147483647 h 1110"/>
                <a:gd name="T38" fmla="*/ 2147483647 w 1098"/>
                <a:gd name="T39" fmla="*/ 2147483647 h 1110"/>
                <a:gd name="T40" fmla="*/ 2147483647 w 1098"/>
                <a:gd name="T41" fmla="*/ 2147483647 h 1110"/>
                <a:gd name="T42" fmla="*/ 2147483647 w 1098"/>
                <a:gd name="T43" fmla="*/ 2147483647 h 1110"/>
                <a:gd name="T44" fmla="*/ 2147483647 w 1098"/>
                <a:gd name="T45" fmla="*/ 2147483647 h 1110"/>
                <a:gd name="T46" fmla="*/ 2147483647 w 1098"/>
                <a:gd name="T47" fmla="*/ 2147483647 h 1110"/>
                <a:gd name="T48" fmla="*/ 2147483647 w 1098"/>
                <a:gd name="T49" fmla="*/ 2147483647 h 1110"/>
                <a:gd name="T50" fmla="*/ 2147483647 w 1098"/>
                <a:gd name="T51" fmla="*/ 2147483647 h 1110"/>
                <a:gd name="T52" fmla="*/ 2147483647 w 1098"/>
                <a:gd name="T53" fmla="*/ 2147483647 h 1110"/>
                <a:gd name="T54" fmla="*/ 2147483647 w 1098"/>
                <a:gd name="T55" fmla="*/ 2147483647 h 1110"/>
                <a:gd name="T56" fmla="*/ 2147483647 w 1098"/>
                <a:gd name="T57" fmla="*/ 2147483647 h 1110"/>
                <a:gd name="T58" fmla="*/ 2147483647 w 1098"/>
                <a:gd name="T59" fmla="*/ 2147483647 h 1110"/>
                <a:gd name="T60" fmla="*/ 2147483647 w 1098"/>
                <a:gd name="T61" fmla="*/ 2147483647 h 1110"/>
                <a:gd name="T62" fmla="*/ 2147483647 w 1098"/>
                <a:gd name="T63" fmla="*/ 2147483647 h 1110"/>
                <a:gd name="T64" fmla="*/ 2147483647 w 1098"/>
                <a:gd name="T65" fmla="*/ 2147483647 h 1110"/>
                <a:gd name="T66" fmla="*/ 2147483647 w 1098"/>
                <a:gd name="T67" fmla="*/ 2147483647 h 1110"/>
                <a:gd name="T68" fmla="*/ 2147483647 w 1098"/>
                <a:gd name="T69" fmla="*/ 2147483647 h 1110"/>
                <a:gd name="T70" fmla="*/ 2147483647 w 1098"/>
                <a:gd name="T71" fmla="*/ 2147483647 h 1110"/>
                <a:gd name="T72" fmla="*/ 2147483647 w 1098"/>
                <a:gd name="T73" fmla="*/ 2147483647 h 1110"/>
                <a:gd name="T74" fmla="*/ 2147483647 w 1098"/>
                <a:gd name="T75" fmla="*/ 2147483647 h 1110"/>
                <a:gd name="T76" fmla="*/ 2147483647 w 1098"/>
                <a:gd name="T77" fmla="*/ 2147483647 h 1110"/>
                <a:gd name="T78" fmla="*/ 2147483647 w 1098"/>
                <a:gd name="T79" fmla="*/ 2147483647 h 1110"/>
                <a:gd name="T80" fmla="*/ 2147483647 w 1098"/>
                <a:gd name="T81" fmla="*/ 2147483647 h 1110"/>
                <a:gd name="T82" fmla="*/ 2147483647 w 1098"/>
                <a:gd name="T83" fmla="*/ 2147483647 h 1110"/>
                <a:gd name="T84" fmla="*/ 2147483647 w 1098"/>
                <a:gd name="T85" fmla="*/ 2147483647 h 1110"/>
                <a:gd name="T86" fmla="*/ 2147483647 w 1098"/>
                <a:gd name="T87" fmla="*/ 2147483647 h 1110"/>
                <a:gd name="T88" fmla="*/ 2147483647 w 1098"/>
                <a:gd name="T89" fmla="*/ 2147483647 h 1110"/>
                <a:gd name="T90" fmla="*/ 2147483647 w 1098"/>
                <a:gd name="T91" fmla="*/ 2147483647 h 1110"/>
                <a:gd name="T92" fmla="*/ 2147483647 w 1098"/>
                <a:gd name="T93" fmla="*/ 2147483647 h 1110"/>
                <a:gd name="T94" fmla="*/ 2147483647 w 1098"/>
                <a:gd name="T95" fmla="*/ 2147483647 h 1110"/>
                <a:gd name="T96" fmla="*/ 2147483647 w 1098"/>
                <a:gd name="T97" fmla="*/ 2147483647 h 1110"/>
                <a:gd name="T98" fmla="*/ 2147483647 w 1098"/>
                <a:gd name="T99" fmla="*/ 2147483647 h 1110"/>
                <a:gd name="T100" fmla="*/ 2147483647 w 1098"/>
                <a:gd name="T101" fmla="*/ 2147483647 h 1110"/>
                <a:gd name="T102" fmla="*/ 2147483647 w 1098"/>
                <a:gd name="T103" fmla="*/ 2147483647 h 1110"/>
                <a:gd name="T104" fmla="*/ 2147483647 w 1098"/>
                <a:gd name="T105" fmla="*/ 2147483647 h 1110"/>
                <a:gd name="T106" fmla="*/ 2147483647 w 1098"/>
                <a:gd name="T107" fmla="*/ 2147483647 h 1110"/>
                <a:gd name="T108" fmla="*/ 2147483647 w 1098"/>
                <a:gd name="T109" fmla="*/ 2147483647 h 1110"/>
                <a:gd name="T110" fmla="*/ 2147483647 w 1098"/>
                <a:gd name="T111" fmla="*/ 2147483647 h 1110"/>
                <a:gd name="T112" fmla="*/ 2147483647 w 1098"/>
                <a:gd name="T113" fmla="*/ 2147483647 h 111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098"/>
                <a:gd name="T172" fmla="*/ 0 h 1110"/>
                <a:gd name="T173" fmla="*/ 1098 w 1098"/>
                <a:gd name="T174" fmla="*/ 1110 h 1110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098" h="1110">
                  <a:moveTo>
                    <a:pt x="156" y="60"/>
                  </a:moveTo>
                  <a:lnTo>
                    <a:pt x="150" y="66"/>
                  </a:lnTo>
                  <a:lnTo>
                    <a:pt x="126" y="78"/>
                  </a:lnTo>
                  <a:lnTo>
                    <a:pt x="114" y="78"/>
                  </a:lnTo>
                  <a:lnTo>
                    <a:pt x="102" y="84"/>
                  </a:lnTo>
                  <a:lnTo>
                    <a:pt x="96" y="90"/>
                  </a:lnTo>
                  <a:lnTo>
                    <a:pt x="90" y="102"/>
                  </a:lnTo>
                  <a:lnTo>
                    <a:pt x="84" y="108"/>
                  </a:lnTo>
                  <a:lnTo>
                    <a:pt x="78" y="120"/>
                  </a:lnTo>
                  <a:lnTo>
                    <a:pt x="72" y="120"/>
                  </a:lnTo>
                  <a:lnTo>
                    <a:pt x="54" y="138"/>
                  </a:lnTo>
                  <a:lnTo>
                    <a:pt x="54" y="156"/>
                  </a:lnTo>
                  <a:lnTo>
                    <a:pt x="66" y="180"/>
                  </a:lnTo>
                  <a:lnTo>
                    <a:pt x="66" y="204"/>
                  </a:lnTo>
                  <a:lnTo>
                    <a:pt x="36" y="234"/>
                  </a:lnTo>
                  <a:lnTo>
                    <a:pt x="30" y="234"/>
                  </a:lnTo>
                  <a:lnTo>
                    <a:pt x="24" y="240"/>
                  </a:lnTo>
                  <a:lnTo>
                    <a:pt x="12" y="246"/>
                  </a:lnTo>
                  <a:lnTo>
                    <a:pt x="6" y="246"/>
                  </a:lnTo>
                  <a:lnTo>
                    <a:pt x="0" y="252"/>
                  </a:lnTo>
                  <a:lnTo>
                    <a:pt x="12" y="270"/>
                  </a:lnTo>
                  <a:lnTo>
                    <a:pt x="36" y="330"/>
                  </a:lnTo>
                  <a:lnTo>
                    <a:pt x="48" y="354"/>
                  </a:lnTo>
                  <a:lnTo>
                    <a:pt x="48" y="360"/>
                  </a:lnTo>
                  <a:lnTo>
                    <a:pt x="42" y="372"/>
                  </a:lnTo>
                  <a:lnTo>
                    <a:pt x="42" y="402"/>
                  </a:lnTo>
                  <a:lnTo>
                    <a:pt x="36" y="408"/>
                  </a:lnTo>
                  <a:lnTo>
                    <a:pt x="36" y="414"/>
                  </a:lnTo>
                  <a:lnTo>
                    <a:pt x="42" y="432"/>
                  </a:lnTo>
                  <a:lnTo>
                    <a:pt x="30" y="456"/>
                  </a:lnTo>
                  <a:lnTo>
                    <a:pt x="36" y="510"/>
                  </a:lnTo>
                  <a:lnTo>
                    <a:pt x="36" y="516"/>
                  </a:lnTo>
                  <a:lnTo>
                    <a:pt x="42" y="522"/>
                  </a:lnTo>
                  <a:lnTo>
                    <a:pt x="42" y="534"/>
                  </a:lnTo>
                  <a:lnTo>
                    <a:pt x="36" y="546"/>
                  </a:lnTo>
                  <a:lnTo>
                    <a:pt x="30" y="552"/>
                  </a:lnTo>
                  <a:lnTo>
                    <a:pt x="18" y="558"/>
                  </a:lnTo>
                  <a:lnTo>
                    <a:pt x="6" y="558"/>
                  </a:lnTo>
                  <a:lnTo>
                    <a:pt x="0" y="564"/>
                  </a:lnTo>
                  <a:lnTo>
                    <a:pt x="0" y="570"/>
                  </a:lnTo>
                  <a:lnTo>
                    <a:pt x="6" y="582"/>
                  </a:lnTo>
                  <a:lnTo>
                    <a:pt x="18" y="594"/>
                  </a:lnTo>
                  <a:lnTo>
                    <a:pt x="24" y="612"/>
                  </a:lnTo>
                  <a:lnTo>
                    <a:pt x="36" y="624"/>
                  </a:lnTo>
                  <a:lnTo>
                    <a:pt x="42" y="636"/>
                  </a:lnTo>
                  <a:lnTo>
                    <a:pt x="48" y="642"/>
                  </a:lnTo>
                  <a:lnTo>
                    <a:pt x="48" y="684"/>
                  </a:lnTo>
                  <a:lnTo>
                    <a:pt x="72" y="708"/>
                  </a:lnTo>
                  <a:lnTo>
                    <a:pt x="96" y="696"/>
                  </a:lnTo>
                  <a:lnTo>
                    <a:pt x="102" y="696"/>
                  </a:lnTo>
                  <a:lnTo>
                    <a:pt x="138" y="714"/>
                  </a:lnTo>
                  <a:lnTo>
                    <a:pt x="150" y="714"/>
                  </a:lnTo>
                  <a:lnTo>
                    <a:pt x="162" y="726"/>
                  </a:lnTo>
                  <a:lnTo>
                    <a:pt x="162" y="732"/>
                  </a:lnTo>
                  <a:lnTo>
                    <a:pt x="168" y="744"/>
                  </a:lnTo>
                  <a:lnTo>
                    <a:pt x="174" y="762"/>
                  </a:lnTo>
                  <a:lnTo>
                    <a:pt x="180" y="774"/>
                  </a:lnTo>
                  <a:lnTo>
                    <a:pt x="186" y="780"/>
                  </a:lnTo>
                  <a:lnTo>
                    <a:pt x="186" y="786"/>
                  </a:lnTo>
                  <a:lnTo>
                    <a:pt x="222" y="792"/>
                  </a:lnTo>
                  <a:lnTo>
                    <a:pt x="234" y="792"/>
                  </a:lnTo>
                  <a:lnTo>
                    <a:pt x="246" y="798"/>
                  </a:lnTo>
                  <a:lnTo>
                    <a:pt x="258" y="798"/>
                  </a:lnTo>
                  <a:lnTo>
                    <a:pt x="276" y="804"/>
                  </a:lnTo>
                  <a:lnTo>
                    <a:pt x="288" y="810"/>
                  </a:lnTo>
                  <a:lnTo>
                    <a:pt x="294" y="810"/>
                  </a:lnTo>
                  <a:lnTo>
                    <a:pt x="300" y="816"/>
                  </a:lnTo>
                  <a:lnTo>
                    <a:pt x="312" y="822"/>
                  </a:lnTo>
                  <a:lnTo>
                    <a:pt x="318" y="828"/>
                  </a:lnTo>
                  <a:lnTo>
                    <a:pt x="324" y="840"/>
                  </a:lnTo>
                  <a:lnTo>
                    <a:pt x="336" y="846"/>
                  </a:lnTo>
                  <a:lnTo>
                    <a:pt x="342" y="852"/>
                  </a:lnTo>
                  <a:lnTo>
                    <a:pt x="360" y="846"/>
                  </a:lnTo>
                  <a:lnTo>
                    <a:pt x="396" y="828"/>
                  </a:lnTo>
                  <a:lnTo>
                    <a:pt x="456" y="792"/>
                  </a:lnTo>
                  <a:lnTo>
                    <a:pt x="468" y="786"/>
                  </a:lnTo>
                  <a:lnTo>
                    <a:pt x="1026" y="1110"/>
                  </a:lnTo>
                  <a:lnTo>
                    <a:pt x="1026" y="1062"/>
                  </a:lnTo>
                  <a:lnTo>
                    <a:pt x="1098" y="1062"/>
                  </a:lnTo>
                  <a:lnTo>
                    <a:pt x="1098" y="828"/>
                  </a:lnTo>
                  <a:lnTo>
                    <a:pt x="1092" y="750"/>
                  </a:lnTo>
                  <a:lnTo>
                    <a:pt x="1092" y="660"/>
                  </a:lnTo>
                  <a:lnTo>
                    <a:pt x="1086" y="564"/>
                  </a:lnTo>
                  <a:lnTo>
                    <a:pt x="1086" y="468"/>
                  </a:lnTo>
                  <a:lnTo>
                    <a:pt x="1080" y="390"/>
                  </a:lnTo>
                  <a:lnTo>
                    <a:pt x="1080" y="306"/>
                  </a:lnTo>
                  <a:lnTo>
                    <a:pt x="1068" y="270"/>
                  </a:lnTo>
                  <a:lnTo>
                    <a:pt x="1056" y="258"/>
                  </a:lnTo>
                  <a:lnTo>
                    <a:pt x="1050" y="246"/>
                  </a:lnTo>
                  <a:lnTo>
                    <a:pt x="1050" y="240"/>
                  </a:lnTo>
                  <a:lnTo>
                    <a:pt x="1056" y="228"/>
                  </a:lnTo>
                  <a:lnTo>
                    <a:pt x="1062" y="222"/>
                  </a:lnTo>
                  <a:lnTo>
                    <a:pt x="1068" y="210"/>
                  </a:lnTo>
                  <a:lnTo>
                    <a:pt x="1074" y="204"/>
                  </a:lnTo>
                  <a:lnTo>
                    <a:pt x="1074" y="198"/>
                  </a:lnTo>
                  <a:lnTo>
                    <a:pt x="1068" y="186"/>
                  </a:lnTo>
                  <a:lnTo>
                    <a:pt x="1056" y="180"/>
                  </a:lnTo>
                  <a:lnTo>
                    <a:pt x="1056" y="150"/>
                  </a:lnTo>
                  <a:lnTo>
                    <a:pt x="1080" y="126"/>
                  </a:lnTo>
                  <a:lnTo>
                    <a:pt x="1074" y="114"/>
                  </a:lnTo>
                  <a:lnTo>
                    <a:pt x="1074" y="96"/>
                  </a:lnTo>
                  <a:lnTo>
                    <a:pt x="1056" y="102"/>
                  </a:lnTo>
                  <a:lnTo>
                    <a:pt x="1044" y="90"/>
                  </a:lnTo>
                  <a:lnTo>
                    <a:pt x="1032" y="102"/>
                  </a:lnTo>
                  <a:lnTo>
                    <a:pt x="1026" y="102"/>
                  </a:lnTo>
                  <a:lnTo>
                    <a:pt x="1020" y="96"/>
                  </a:lnTo>
                  <a:lnTo>
                    <a:pt x="1008" y="90"/>
                  </a:lnTo>
                  <a:lnTo>
                    <a:pt x="1002" y="84"/>
                  </a:lnTo>
                  <a:lnTo>
                    <a:pt x="990" y="78"/>
                  </a:lnTo>
                  <a:lnTo>
                    <a:pt x="978" y="78"/>
                  </a:lnTo>
                  <a:lnTo>
                    <a:pt x="966" y="84"/>
                  </a:lnTo>
                  <a:lnTo>
                    <a:pt x="954" y="84"/>
                  </a:lnTo>
                  <a:lnTo>
                    <a:pt x="942" y="78"/>
                  </a:lnTo>
                  <a:lnTo>
                    <a:pt x="936" y="72"/>
                  </a:lnTo>
                  <a:lnTo>
                    <a:pt x="936" y="48"/>
                  </a:lnTo>
                  <a:lnTo>
                    <a:pt x="930" y="42"/>
                  </a:lnTo>
                  <a:lnTo>
                    <a:pt x="918" y="36"/>
                  </a:lnTo>
                  <a:lnTo>
                    <a:pt x="882" y="36"/>
                  </a:lnTo>
                  <a:lnTo>
                    <a:pt x="876" y="30"/>
                  </a:lnTo>
                  <a:lnTo>
                    <a:pt x="864" y="30"/>
                  </a:lnTo>
                  <a:lnTo>
                    <a:pt x="852" y="24"/>
                  </a:lnTo>
                  <a:lnTo>
                    <a:pt x="840" y="24"/>
                  </a:lnTo>
                  <a:lnTo>
                    <a:pt x="834" y="30"/>
                  </a:lnTo>
                  <a:lnTo>
                    <a:pt x="834" y="36"/>
                  </a:lnTo>
                  <a:lnTo>
                    <a:pt x="798" y="36"/>
                  </a:lnTo>
                  <a:lnTo>
                    <a:pt x="780" y="42"/>
                  </a:lnTo>
                  <a:lnTo>
                    <a:pt x="768" y="48"/>
                  </a:lnTo>
                  <a:lnTo>
                    <a:pt x="732" y="84"/>
                  </a:lnTo>
                  <a:lnTo>
                    <a:pt x="720" y="108"/>
                  </a:lnTo>
                  <a:lnTo>
                    <a:pt x="720" y="120"/>
                  </a:lnTo>
                  <a:lnTo>
                    <a:pt x="726" y="138"/>
                  </a:lnTo>
                  <a:lnTo>
                    <a:pt x="738" y="150"/>
                  </a:lnTo>
                  <a:lnTo>
                    <a:pt x="744" y="162"/>
                  </a:lnTo>
                  <a:lnTo>
                    <a:pt x="744" y="180"/>
                  </a:lnTo>
                  <a:lnTo>
                    <a:pt x="738" y="192"/>
                  </a:lnTo>
                  <a:lnTo>
                    <a:pt x="714" y="216"/>
                  </a:lnTo>
                  <a:lnTo>
                    <a:pt x="708" y="228"/>
                  </a:lnTo>
                  <a:lnTo>
                    <a:pt x="696" y="234"/>
                  </a:lnTo>
                  <a:lnTo>
                    <a:pt x="666" y="234"/>
                  </a:lnTo>
                  <a:lnTo>
                    <a:pt x="648" y="228"/>
                  </a:lnTo>
                  <a:lnTo>
                    <a:pt x="630" y="216"/>
                  </a:lnTo>
                  <a:lnTo>
                    <a:pt x="612" y="198"/>
                  </a:lnTo>
                  <a:lnTo>
                    <a:pt x="582" y="180"/>
                  </a:lnTo>
                  <a:lnTo>
                    <a:pt x="552" y="168"/>
                  </a:lnTo>
                  <a:lnTo>
                    <a:pt x="528" y="162"/>
                  </a:lnTo>
                  <a:lnTo>
                    <a:pt x="462" y="162"/>
                  </a:lnTo>
                  <a:lnTo>
                    <a:pt x="438" y="150"/>
                  </a:lnTo>
                  <a:lnTo>
                    <a:pt x="426" y="138"/>
                  </a:lnTo>
                  <a:lnTo>
                    <a:pt x="420" y="126"/>
                  </a:lnTo>
                  <a:lnTo>
                    <a:pt x="414" y="108"/>
                  </a:lnTo>
                  <a:lnTo>
                    <a:pt x="414" y="96"/>
                  </a:lnTo>
                  <a:lnTo>
                    <a:pt x="402" y="72"/>
                  </a:lnTo>
                  <a:lnTo>
                    <a:pt x="378" y="60"/>
                  </a:lnTo>
                  <a:lnTo>
                    <a:pt x="366" y="60"/>
                  </a:lnTo>
                  <a:lnTo>
                    <a:pt x="354" y="54"/>
                  </a:lnTo>
                  <a:lnTo>
                    <a:pt x="348" y="48"/>
                  </a:lnTo>
                  <a:lnTo>
                    <a:pt x="324" y="36"/>
                  </a:lnTo>
                  <a:lnTo>
                    <a:pt x="318" y="36"/>
                  </a:lnTo>
                  <a:lnTo>
                    <a:pt x="306" y="30"/>
                  </a:lnTo>
                  <a:lnTo>
                    <a:pt x="264" y="30"/>
                  </a:lnTo>
                  <a:lnTo>
                    <a:pt x="252" y="36"/>
                  </a:lnTo>
                  <a:lnTo>
                    <a:pt x="216" y="36"/>
                  </a:lnTo>
                  <a:lnTo>
                    <a:pt x="192" y="24"/>
                  </a:lnTo>
                  <a:lnTo>
                    <a:pt x="180" y="12"/>
                  </a:lnTo>
                  <a:lnTo>
                    <a:pt x="168" y="6"/>
                  </a:lnTo>
                  <a:lnTo>
                    <a:pt x="150" y="6"/>
                  </a:lnTo>
                  <a:lnTo>
                    <a:pt x="144" y="0"/>
                  </a:lnTo>
                  <a:lnTo>
                    <a:pt x="138" y="42"/>
                  </a:lnTo>
                  <a:lnTo>
                    <a:pt x="144" y="42"/>
                  </a:lnTo>
                  <a:lnTo>
                    <a:pt x="156" y="54"/>
                  </a:lnTo>
                  <a:lnTo>
                    <a:pt x="156" y="60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97" name="Liberia" descr="© INSCALE GmbH, 05.05.2010&#10;http://www.presentationload.com/">
              <a:extLst>
                <a:ext uri="{FF2B5EF4-FFF2-40B4-BE49-F238E27FC236}">
                  <a16:creationId xmlns:a16="http://schemas.microsoft.com/office/drawing/2014/main" id="{254E3648-6BDE-4F83-8F97-2348B021E29D}"/>
                </a:ext>
              </a:extLst>
            </p:cNvPr>
            <p:cNvSpPr>
              <a:spLocks/>
            </p:cNvSpPr>
            <p:nvPr/>
          </p:nvSpPr>
          <p:spPr bwMode="gray">
            <a:xfrm>
              <a:off x="3796938" y="3976657"/>
              <a:ext cx="122306" cy="137986"/>
            </a:xfrm>
            <a:custGeom>
              <a:avLst/>
              <a:gdLst>
                <a:gd name="T0" fmla="*/ 2147483647 w 312"/>
                <a:gd name="T1" fmla="*/ 2147483647 h 342"/>
                <a:gd name="T2" fmla="*/ 2147483647 w 312"/>
                <a:gd name="T3" fmla="*/ 2147483647 h 342"/>
                <a:gd name="T4" fmla="*/ 2147483647 w 312"/>
                <a:gd name="T5" fmla="*/ 2147483647 h 342"/>
                <a:gd name="T6" fmla="*/ 2147483647 w 312"/>
                <a:gd name="T7" fmla="*/ 2147483647 h 342"/>
                <a:gd name="T8" fmla="*/ 2147483647 w 312"/>
                <a:gd name="T9" fmla="*/ 2147483647 h 342"/>
                <a:gd name="T10" fmla="*/ 2147483647 w 312"/>
                <a:gd name="T11" fmla="*/ 2147483647 h 342"/>
                <a:gd name="T12" fmla="*/ 2147483647 w 312"/>
                <a:gd name="T13" fmla="*/ 2147483647 h 342"/>
                <a:gd name="T14" fmla="*/ 2147483647 w 312"/>
                <a:gd name="T15" fmla="*/ 2147483647 h 342"/>
                <a:gd name="T16" fmla="*/ 2147483647 w 312"/>
                <a:gd name="T17" fmla="*/ 2147483647 h 342"/>
                <a:gd name="T18" fmla="*/ 2147483647 w 312"/>
                <a:gd name="T19" fmla="*/ 2147483647 h 342"/>
                <a:gd name="T20" fmla="*/ 2147483647 w 312"/>
                <a:gd name="T21" fmla="*/ 2147483647 h 342"/>
                <a:gd name="T22" fmla="*/ 2147483647 w 312"/>
                <a:gd name="T23" fmla="*/ 2147483647 h 342"/>
                <a:gd name="T24" fmla="*/ 2147483647 w 312"/>
                <a:gd name="T25" fmla="*/ 2147483647 h 342"/>
                <a:gd name="T26" fmla="*/ 2147483647 w 312"/>
                <a:gd name="T27" fmla="*/ 2147483647 h 342"/>
                <a:gd name="T28" fmla="*/ 2147483647 w 312"/>
                <a:gd name="T29" fmla="*/ 2147483647 h 342"/>
                <a:gd name="T30" fmla="*/ 2147483647 w 312"/>
                <a:gd name="T31" fmla="*/ 2147483647 h 342"/>
                <a:gd name="T32" fmla="*/ 2147483647 w 312"/>
                <a:gd name="T33" fmla="*/ 2147483647 h 342"/>
                <a:gd name="T34" fmla="*/ 2147483647 w 312"/>
                <a:gd name="T35" fmla="*/ 2147483647 h 342"/>
                <a:gd name="T36" fmla="*/ 2147483647 w 312"/>
                <a:gd name="T37" fmla="*/ 2147483647 h 342"/>
                <a:gd name="T38" fmla="*/ 2147483647 w 312"/>
                <a:gd name="T39" fmla="*/ 2147483647 h 342"/>
                <a:gd name="T40" fmla="*/ 2147483647 w 312"/>
                <a:gd name="T41" fmla="*/ 2147483647 h 342"/>
                <a:gd name="T42" fmla="*/ 2147483647 w 312"/>
                <a:gd name="T43" fmla="*/ 2147483647 h 342"/>
                <a:gd name="T44" fmla="*/ 2147483647 w 312"/>
                <a:gd name="T45" fmla="*/ 2147483647 h 342"/>
                <a:gd name="T46" fmla="*/ 2147483647 w 312"/>
                <a:gd name="T47" fmla="*/ 2147483647 h 342"/>
                <a:gd name="T48" fmla="*/ 2147483647 w 312"/>
                <a:gd name="T49" fmla="*/ 2147483647 h 342"/>
                <a:gd name="T50" fmla="*/ 2147483647 w 312"/>
                <a:gd name="T51" fmla="*/ 0 h 342"/>
                <a:gd name="T52" fmla="*/ 2147483647 w 312"/>
                <a:gd name="T53" fmla="*/ 0 h 342"/>
                <a:gd name="T54" fmla="*/ 2147483647 w 312"/>
                <a:gd name="T55" fmla="*/ 2147483647 h 342"/>
                <a:gd name="T56" fmla="*/ 2147483647 w 312"/>
                <a:gd name="T57" fmla="*/ 2147483647 h 342"/>
                <a:gd name="T58" fmla="*/ 2147483647 w 312"/>
                <a:gd name="T59" fmla="*/ 2147483647 h 342"/>
                <a:gd name="T60" fmla="*/ 2147483647 w 312"/>
                <a:gd name="T61" fmla="*/ 2147483647 h 342"/>
                <a:gd name="T62" fmla="*/ 2147483647 w 312"/>
                <a:gd name="T63" fmla="*/ 2147483647 h 342"/>
                <a:gd name="T64" fmla="*/ 2147483647 w 312"/>
                <a:gd name="T65" fmla="*/ 2147483647 h 342"/>
                <a:gd name="T66" fmla="*/ 2147483647 w 312"/>
                <a:gd name="T67" fmla="*/ 2147483647 h 342"/>
                <a:gd name="T68" fmla="*/ 2147483647 w 312"/>
                <a:gd name="T69" fmla="*/ 2147483647 h 342"/>
                <a:gd name="T70" fmla="*/ 2147483647 w 312"/>
                <a:gd name="T71" fmla="*/ 2147483647 h 342"/>
                <a:gd name="T72" fmla="*/ 2147483647 w 312"/>
                <a:gd name="T73" fmla="*/ 2147483647 h 342"/>
                <a:gd name="T74" fmla="*/ 2147483647 w 312"/>
                <a:gd name="T75" fmla="*/ 2147483647 h 342"/>
                <a:gd name="T76" fmla="*/ 2147483647 w 312"/>
                <a:gd name="T77" fmla="*/ 2147483647 h 342"/>
                <a:gd name="T78" fmla="*/ 0 w 312"/>
                <a:gd name="T79" fmla="*/ 2147483647 h 342"/>
                <a:gd name="T80" fmla="*/ 2147483647 w 312"/>
                <a:gd name="T81" fmla="*/ 2147483647 h 342"/>
                <a:gd name="T82" fmla="*/ 2147483647 w 312"/>
                <a:gd name="T83" fmla="*/ 2147483647 h 342"/>
                <a:gd name="T84" fmla="*/ 2147483647 w 312"/>
                <a:gd name="T85" fmla="*/ 2147483647 h 342"/>
                <a:gd name="T86" fmla="*/ 2147483647 w 312"/>
                <a:gd name="T87" fmla="*/ 2147483647 h 342"/>
                <a:gd name="T88" fmla="*/ 2147483647 w 312"/>
                <a:gd name="T89" fmla="*/ 2147483647 h 342"/>
                <a:gd name="T90" fmla="*/ 2147483647 w 312"/>
                <a:gd name="T91" fmla="*/ 2147483647 h 342"/>
                <a:gd name="T92" fmla="*/ 2147483647 w 312"/>
                <a:gd name="T93" fmla="*/ 2147483647 h 342"/>
                <a:gd name="T94" fmla="*/ 2147483647 w 312"/>
                <a:gd name="T95" fmla="*/ 2147483647 h 342"/>
                <a:gd name="T96" fmla="*/ 2147483647 w 312"/>
                <a:gd name="T97" fmla="*/ 2147483647 h 342"/>
                <a:gd name="T98" fmla="*/ 2147483647 w 312"/>
                <a:gd name="T99" fmla="*/ 2147483647 h 342"/>
                <a:gd name="T100" fmla="*/ 2147483647 w 312"/>
                <a:gd name="T101" fmla="*/ 2147483647 h 342"/>
                <a:gd name="T102" fmla="*/ 2147483647 w 312"/>
                <a:gd name="T103" fmla="*/ 2147483647 h 342"/>
                <a:gd name="T104" fmla="*/ 2147483647 w 312"/>
                <a:gd name="T105" fmla="*/ 2147483647 h 342"/>
                <a:gd name="T106" fmla="*/ 2147483647 w 312"/>
                <a:gd name="T107" fmla="*/ 2147483647 h 342"/>
                <a:gd name="T108" fmla="*/ 2147483647 w 312"/>
                <a:gd name="T109" fmla="*/ 2147483647 h 342"/>
                <a:gd name="T110" fmla="*/ 2147483647 w 312"/>
                <a:gd name="T111" fmla="*/ 2147483647 h 342"/>
                <a:gd name="T112" fmla="*/ 2147483647 w 312"/>
                <a:gd name="T113" fmla="*/ 2147483647 h 342"/>
                <a:gd name="T114" fmla="*/ 2147483647 w 312"/>
                <a:gd name="T115" fmla="*/ 2147483647 h 342"/>
                <a:gd name="T116" fmla="*/ 2147483647 w 312"/>
                <a:gd name="T117" fmla="*/ 2147483647 h 342"/>
                <a:gd name="T118" fmla="*/ 2147483647 w 312"/>
                <a:gd name="T119" fmla="*/ 2147483647 h 342"/>
                <a:gd name="T120" fmla="*/ 2147483647 w 312"/>
                <a:gd name="T121" fmla="*/ 2147483647 h 34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312"/>
                <a:gd name="T184" fmla="*/ 0 h 342"/>
                <a:gd name="T185" fmla="*/ 312 w 312"/>
                <a:gd name="T186" fmla="*/ 342 h 342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312" h="342">
                  <a:moveTo>
                    <a:pt x="312" y="252"/>
                  </a:moveTo>
                  <a:lnTo>
                    <a:pt x="312" y="240"/>
                  </a:lnTo>
                  <a:lnTo>
                    <a:pt x="282" y="210"/>
                  </a:lnTo>
                  <a:lnTo>
                    <a:pt x="282" y="180"/>
                  </a:lnTo>
                  <a:lnTo>
                    <a:pt x="246" y="186"/>
                  </a:lnTo>
                  <a:lnTo>
                    <a:pt x="246" y="174"/>
                  </a:lnTo>
                  <a:lnTo>
                    <a:pt x="228" y="174"/>
                  </a:lnTo>
                  <a:lnTo>
                    <a:pt x="222" y="168"/>
                  </a:lnTo>
                  <a:lnTo>
                    <a:pt x="228" y="156"/>
                  </a:lnTo>
                  <a:lnTo>
                    <a:pt x="240" y="150"/>
                  </a:lnTo>
                  <a:lnTo>
                    <a:pt x="246" y="132"/>
                  </a:lnTo>
                  <a:lnTo>
                    <a:pt x="246" y="108"/>
                  </a:lnTo>
                  <a:lnTo>
                    <a:pt x="228" y="72"/>
                  </a:lnTo>
                  <a:lnTo>
                    <a:pt x="222" y="72"/>
                  </a:lnTo>
                  <a:lnTo>
                    <a:pt x="216" y="78"/>
                  </a:lnTo>
                  <a:lnTo>
                    <a:pt x="210" y="90"/>
                  </a:lnTo>
                  <a:lnTo>
                    <a:pt x="210" y="102"/>
                  </a:lnTo>
                  <a:lnTo>
                    <a:pt x="198" y="114"/>
                  </a:lnTo>
                  <a:lnTo>
                    <a:pt x="192" y="114"/>
                  </a:lnTo>
                  <a:lnTo>
                    <a:pt x="180" y="102"/>
                  </a:lnTo>
                  <a:lnTo>
                    <a:pt x="180" y="96"/>
                  </a:lnTo>
                  <a:lnTo>
                    <a:pt x="168" y="96"/>
                  </a:lnTo>
                  <a:lnTo>
                    <a:pt x="168" y="36"/>
                  </a:lnTo>
                  <a:lnTo>
                    <a:pt x="162" y="18"/>
                  </a:lnTo>
                  <a:lnTo>
                    <a:pt x="150" y="6"/>
                  </a:lnTo>
                  <a:lnTo>
                    <a:pt x="138" y="0"/>
                  </a:lnTo>
                  <a:lnTo>
                    <a:pt x="132" y="0"/>
                  </a:lnTo>
                  <a:lnTo>
                    <a:pt x="126" y="6"/>
                  </a:lnTo>
                  <a:lnTo>
                    <a:pt x="126" y="18"/>
                  </a:lnTo>
                  <a:lnTo>
                    <a:pt x="102" y="12"/>
                  </a:lnTo>
                  <a:lnTo>
                    <a:pt x="108" y="36"/>
                  </a:lnTo>
                  <a:lnTo>
                    <a:pt x="84" y="42"/>
                  </a:lnTo>
                  <a:lnTo>
                    <a:pt x="84" y="60"/>
                  </a:lnTo>
                  <a:lnTo>
                    <a:pt x="78" y="72"/>
                  </a:lnTo>
                  <a:lnTo>
                    <a:pt x="66" y="78"/>
                  </a:lnTo>
                  <a:lnTo>
                    <a:pt x="54" y="90"/>
                  </a:lnTo>
                  <a:lnTo>
                    <a:pt x="42" y="96"/>
                  </a:lnTo>
                  <a:lnTo>
                    <a:pt x="24" y="114"/>
                  </a:lnTo>
                  <a:lnTo>
                    <a:pt x="24" y="150"/>
                  </a:lnTo>
                  <a:lnTo>
                    <a:pt x="0" y="126"/>
                  </a:lnTo>
                  <a:lnTo>
                    <a:pt x="36" y="162"/>
                  </a:lnTo>
                  <a:lnTo>
                    <a:pt x="60" y="162"/>
                  </a:lnTo>
                  <a:lnTo>
                    <a:pt x="72" y="192"/>
                  </a:lnTo>
                  <a:lnTo>
                    <a:pt x="102" y="192"/>
                  </a:lnTo>
                  <a:lnTo>
                    <a:pt x="108" y="198"/>
                  </a:lnTo>
                  <a:lnTo>
                    <a:pt x="120" y="222"/>
                  </a:lnTo>
                  <a:lnTo>
                    <a:pt x="132" y="240"/>
                  </a:lnTo>
                  <a:lnTo>
                    <a:pt x="150" y="252"/>
                  </a:lnTo>
                  <a:lnTo>
                    <a:pt x="162" y="270"/>
                  </a:lnTo>
                  <a:lnTo>
                    <a:pt x="180" y="282"/>
                  </a:lnTo>
                  <a:lnTo>
                    <a:pt x="198" y="288"/>
                  </a:lnTo>
                  <a:lnTo>
                    <a:pt x="210" y="294"/>
                  </a:lnTo>
                  <a:lnTo>
                    <a:pt x="228" y="300"/>
                  </a:lnTo>
                  <a:lnTo>
                    <a:pt x="258" y="330"/>
                  </a:lnTo>
                  <a:lnTo>
                    <a:pt x="294" y="342"/>
                  </a:lnTo>
                  <a:lnTo>
                    <a:pt x="300" y="342"/>
                  </a:lnTo>
                  <a:lnTo>
                    <a:pt x="300" y="294"/>
                  </a:lnTo>
                  <a:lnTo>
                    <a:pt x="306" y="288"/>
                  </a:lnTo>
                  <a:lnTo>
                    <a:pt x="306" y="276"/>
                  </a:lnTo>
                  <a:lnTo>
                    <a:pt x="312" y="264"/>
                  </a:lnTo>
                  <a:lnTo>
                    <a:pt x="312" y="252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98" name="Libanon" descr="© INSCALE GmbH, 05.05.2010&#10;http://www.presentationload.com/">
              <a:extLst>
                <a:ext uri="{FF2B5EF4-FFF2-40B4-BE49-F238E27FC236}">
                  <a16:creationId xmlns:a16="http://schemas.microsoft.com/office/drawing/2014/main" id="{360D8F20-D17D-47DA-9BC9-05B75C9BBA43}"/>
                </a:ext>
              </a:extLst>
            </p:cNvPr>
            <p:cNvSpPr>
              <a:spLocks/>
            </p:cNvSpPr>
            <p:nvPr/>
          </p:nvSpPr>
          <p:spPr bwMode="gray">
            <a:xfrm>
              <a:off x="5079581" y="3142469"/>
              <a:ext cx="42336" cy="62721"/>
            </a:xfrm>
            <a:custGeom>
              <a:avLst/>
              <a:gdLst>
                <a:gd name="T0" fmla="*/ 2147483647 w 108"/>
                <a:gd name="T1" fmla="*/ 2147483647 h 156"/>
                <a:gd name="T2" fmla="*/ 2147483647 w 108"/>
                <a:gd name="T3" fmla="*/ 2147483647 h 156"/>
                <a:gd name="T4" fmla="*/ 2147483647 w 108"/>
                <a:gd name="T5" fmla="*/ 2147483647 h 156"/>
                <a:gd name="T6" fmla="*/ 2147483647 w 108"/>
                <a:gd name="T7" fmla="*/ 2147483647 h 156"/>
                <a:gd name="T8" fmla="*/ 2147483647 w 108"/>
                <a:gd name="T9" fmla="*/ 2147483647 h 156"/>
                <a:gd name="T10" fmla="*/ 2147483647 w 108"/>
                <a:gd name="T11" fmla="*/ 2147483647 h 156"/>
                <a:gd name="T12" fmla="*/ 2147483647 w 108"/>
                <a:gd name="T13" fmla="*/ 2147483647 h 156"/>
                <a:gd name="T14" fmla="*/ 2147483647 w 108"/>
                <a:gd name="T15" fmla="*/ 2147483647 h 156"/>
                <a:gd name="T16" fmla="*/ 2147483647 w 108"/>
                <a:gd name="T17" fmla="*/ 2147483647 h 156"/>
                <a:gd name="T18" fmla="*/ 2147483647 w 108"/>
                <a:gd name="T19" fmla="*/ 2147483647 h 156"/>
                <a:gd name="T20" fmla="*/ 2147483647 w 108"/>
                <a:gd name="T21" fmla="*/ 0 h 156"/>
                <a:gd name="T22" fmla="*/ 2147483647 w 108"/>
                <a:gd name="T23" fmla="*/ 0 h 156"/>
                <a:gd name="T24" fmla="*/ 2147483647 w 108"/>
                <a:gd name="T25" fmla="*/ 0 h 156"/>
                <a:gd name="T26" fmla="*/ 2147483647 w 108"/>
                <a:gd name="T27" fmla="*/ 2147483647 h 156"/>
                <a:gd name="T28" fmla="*/ 2147483647 w 108"/>
                <a:gd name="T29" fmla="*/ 2147483647 h 156"/>
                <a:gd name="T30" fmla="*/ 2147483647 w 108"/>
                <a:gd name="T31" fmla="*/ 2147483647 h 156"/>
                <a:gd name="T32" fmla="*/ 2147483647 w 108"/>
                <a:gd name="T33" fmla="*/ 2147483647 h 156"/>
                <a:gd name="T34" fmla="*/ 2147483647 w 108"/>
                <a:gd name="T35" fmla="*/ 2147483647 h 156"/>
                <a:gd name="T36" fmla="*/ 2147483647 w 108"/>
                <a:gd name="T37" fmla="*/ 2147483647 h 156"/>
                <a:gd name="T38" fmla="*/ 2147483647 w 108"/>
                <a:gd name="T39" fmla="*/ 2147483647 h 156"/>
                <a:gd name="T40" fmla="*/ 2147483647 w 108"/>
                <a:gd name="T41" fmla="*/ 2147483647 h 156"/>
                <a:gd name="T42" fmla="*/ 0 w 108"/>
                <a:gd name="T43" fmla="*/ 2147483647 h 156"/>
                <a:gd name="T44" fmla="*/ 0 w 108"/>
                <a:gd name="T45" fmla="*/ 2147483647 h 156"/>
                <a:gd name="T46" fmla="*/ 2147483647 w 108"/>
                <a:gd name="T47" fmla="*/ 2147483647 h 156"/>
                <a:gd name="T48" fmla="*/ 2147483647 w 108"/>
                <a:gd name="T49" fmla="*/ 2147483647 h 156"/>
                <a:gd name="T50" fmla="*/ 2147483647 w 108"/>
                <a:gd name="T51" fmla="*/ 2147483647 h 156"/>
                <a:gd name="T52" fmla="*/ 2147483647 w 108"/>
                <a:gd name="T53" fmla="*/ 2147483647 h 156"/>
                <a:gd name="T54" fmla="*/ 2147483647 w 108"/>
                <a:gd name="T55" fmla="*/ 2147483647 h 156"/>
                <a:gd name="T56" fmla="*/ 2147483647 w 108"/>
                <a:gd name="T57" fmla="*/ 2147483647 h 156"/>
                <a:gd name="T58" fmla="*/ 2147483647 w 108"/>
                <a:gd name="T59" fmla="*/ 2147483647 h 156"/>
                <a:gd name="T60" fmla="*/ 2147483647 w 108"/>
                <a:gd name="T61" fmla="*/ 2147483647 h 15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08"/>
                <a:gd name="T94" fmla="*/ 0 h 156"/>
                <a:gd name="T95" fmla="*/ 108 w 108"/>
                <a:gd name="T96" fmla="*/ 156 h 15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08" h="156">
                  <a:moveTo>
                    <a:pt x="72" y="96"/>
                  </a:moveTo>
                  <a:lnTo>
                    <a:pt x="72" y="72"/>
                  </a:lnTo>
                  <a:lnTo>
                    <a:pt x="78" y="66"/>
                  </a:lnTo>
                  <a:lnTo>
                    <a:pt x="84" y="66"/>
                  </a:lnTo>
                  <a:lnTo>
                    <a:pt x="96" y="60"/>
                  </a:lnTo>
                  <a:lnTo>
                    <a:pt x="102" y="60"/>
                  </a:lnTo>
                  <a:lnTo>
                    <a:pt x="108" y="48"/>
                  </a:lnTo>
                  <a:lnTo>
                    <a:pt x="108" y="30"/>
                  </a:lnTo>
                  <a:lnTo>
                    <a:pt x="102" y="18"/>
                  </a:lnTo>
                  <a:lnTo>
                    <a:pt x="96" y="12"/>
                  </a:lnTo>
                  <a:lnTo>
                    <a:pt x="102" y="0"/>
                  </a:lnTo>
                  <a:lnTo>
                    <a:pt x="54" y="0"/>
                  </a:lnTo>
                  <a:lnTo>
                    <a:pt x="60" y="0"/>
                  </a:lnTo>
                  <a:lnTo>
                    <a:pt x="60" y="6"/>
                  </a:lnTo>
                  <a:lnTo>
                    <a:pt x="54" y="6"/>
                  </a:lnTo>
                  <a:lnTo>
                    <a:pt x="48" y="18"/>
                  </a:lnTo>
                  <a:lnTo>
                    <a:pt x="36" y="24"/>
                  </a:lnTo>
                  <a:lnTo>
                    <a:pt x="30" y="30"/>
                  </a:lnTo>
                  <a:lnTo>
                    <a:pt x="18" y="66"/>
                  </a:lnTo>
                  <a:lnTo>
                    <a:pt x="12" y="78"/>
                  </a:lnTo>
                  <a:lnTo>
                    <a:pt x="12" y="90"/>
                  </a:lnTo>
                  <a:lnTo>
                    <a:pt x="0" y="114"/>
                  </a:lnTo>
                  <a:lnTo>
                    <a:pt x="0" y="156"/>
                  </a:lnTo>
                  <a:lnTo>
                    <a:pt x="12" y="150"/>
                  </a:lnTo>
                  <a:lnTo>
                    <a:pt x="24" y="126"/>
                  </a:lnTo>
                  <a:lnTo>
                    <a:pt x="30" y="132"/>
                  </a:lnTo>
                  <a:lnTo>
                    <a:pt x="36" y="132"/>
                  </a:lnTo>
                  <a:lnTo>
                    <a:pt x="42" y="126"/>
                  </a:lnTo>
                  <a:lnTo>
                    <a:pt x="48" y="114"/>
                  </a:lnTo>
                  <a:lnTo>
                    <a:pt x="48" y="102"/>
                  </a:lnTo>
                  <a:lnTo>
                    <a:pt x="72" y="96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99" name="Lesotho" descr="© INSCALE GmbH, 05.05.2010&#10;http://www.presentationload.com/">
              <a:extLst>
                <a:ext uri="{FF2B5EF4-FFF2-40B4-BE49-F238E27FC236}">
                  <a16:creationId xmlns:a16="http://schemas.microsoft.com/office/drawing/2014/main" id="{BB8A3277-FFD3-4A60-9F88-89372855D85D}"/>
                </a:ext>
              </a:extLst>
            </p:cNvPr>
            <p:cNvSpPr>
              <a:spLocks/>
            </p:cNvSpPr>
            <p:nvPr/>
          </p:nvSpPr>
          <p:spPr bwMode="gray">
            <a:xfrm>
              <a:off x="4874169" y="5169924"/>
              <a:ext cx="65857" cy="64289"/>
            </a:xfrm>
            <a:custGeom>
              <a:avLst/>
              <a:gdLst>
                <a:gd name="T0" fmla="*/ 0 w 168"/>
                <a:gd name="T1" fmla="*/ 2147483647 h 162"/>
                <a:gd name="T2" fmla="*/ 2147483647 w 168"/>
                <a:gd name="T3" fmla="*/ 2147483647 h 162"/>
                <a:gd name="T4" fmla="*/ 2147483647 w 168"/>
                <a:gd name="T5" fmla="*/ 2147483647 h 162"/>
                <a:gd name="T6" fmla="*/ 2147483647 w 168"/>
                <a:gd name="T7" fmla="*/ 2147483647 h 162"/>
                <a:gd name="T8" fmla="*/ 2147483647 w 168"/>
                <a:gd name="T9" fmla="*/ 2147483647 h 162"/>
                <a:gd name="T10" fmla="*/ 2147483647 w 168"/>
                <a:gd name="T11" fmla="*/ 2147483647 h 162"/>
                <a:gd name="T12" fmla="*/ 2147483647 w 168"/>
                <a:gd name="T13" fmla="*/ 2147483647 h 162"/>
                <a:gd name="T14" fmla="*/ 2147483647 w 168"/>
                <a:gd name="T15" fmla="*/ 2147483647 h 162"/>
                <a:gd name="T16" fmla="*/ 2147483647 w 168"/>
                <a:gd name="T17" fmla="*/ 2147483647 h 162"/>
                <a:gd name="T18" fmla="*/ 2147483647 w 168"/>
                <a:gd name="T19" fmla="*/ 2147483647 h 162"/>
                <a:gd name="T20" fmla="*/ 2147483647 w 168"/>
                <a:gd name="T21" fmla="*/ 2147483647 h 162"/>
                <a:gd name="T22" fmla="*/ 2147483647 w 168"/>
                <a:gd name="T23" fmla="*/ 2147483647 h 162"/>
                <a:gd name="T24" fmla="*/ 2147483647 w 168"/>
                <a:gd name="T25" fmla="*/ 2147483647 h 162"/>
                <a:gd name="T26" fmla="*/ 2147483647 w 168"/>
                <a:gd name="T27" fmla="*/ 2147483647 h 162"/>
                <a:gd name="T28" fmla="*/ 2147483647 w 168"/>
                <a:gd name="T29" fmla="*/ 2147483647 h 162"/>
                <a:gd name="T30" fmla="*/ 2147483647 w 168"/>
                <a:gd name="T31" fmla="*/ 2147483647 h 162"/>
                <a:gd name="T32" fmla="*/ 2147483647 w 168"/>
                <a:gd name="T33" fmla="*/ 2147483647 h 162"/>
                <a:gd name="T34" fmla="*/ 2147483647 w 168"/>
                <a:gd name="T35" fmla="*/ 2147483647 h 162"/>
                <a:gd name="T36" fmla="*/ 2147483647 w 168"/>
                <a:gd name="T37" fmla="*/ 2147483647 h 162"/>
                <a:gd name="T38" fmla="*/ 2147483647 w 168"/>
                <a:gd name="T39" fmla="*/ 2147483647 h 162"/>
                <a:gd name="T40" fmla="*/ 2147483647 w 168"/>
                <a:gd name="T41" fmla="*/ 2147483647 h 162"/>
                <a:gd name="T42" fmla="*/ 2147483647 w 168"/>
                <a:gd name="T43" fmla="*/ 0 h 162"/>
                <a:gd name="T44" fmla="*/ 2147483647 w 168"/>
                <a:gd name="T45" fmla="*/ 0 h 162"/>
                <a:gd name="T46" fmla="*/ 2147483647 w 168"/>
                <a:gd name="T47" fmla="*/ 2147483647 h 162"/>
                <a:gd name="T48" fmla="*/ 2147483647 w 168"/>
                <a:gd name="T49" fmla="*/ 2147483647 h 162"/>
                <a:gd name="T50" fmla="*/ 2147483647 w 168"/>
                <a:gd name="T51" fmla="*/ 2147483647 h 162"/>
                <a:gd name="T52" fmla="*/ 2147483647 w 168"/>
                <a:gd name="T53" fmla="*/ 2147483647 h 162"/>
                <a:gd name="T54" fmla="*/ 2147483647 w 168"/>
                <a:gd name="T55" fmla="*/ 2147483647 h 162"/>
                <a:gd name="T56" fmla="*/ 2147483647 w 168"/>
                <a:gd name="T57" fmla="*/ 2147483647 h 162"/>
                <a:gd name="T58" fmla="*/ 2147483647 w 168"/>
                <a:gd name="T59" fmla="*/ 2147483647 h 162"/>
                <a:gd name="T60" fmla="*/ 0 w 168"/>
                <a:gd name="T61" fmla="*/ 2147483647 h 16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68"/>
                <a:gd name="T94" fmla="*/ 0 h 162"/>
                <a:gd name="T95" fmla="*/ 168 w 168"/>
                <a:gd name="T96" fmla="*/ 162 h 162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68" h="162">
                  <a:moveTo>
                    <a:pt x="0" y="78"/>
                  </a:moveTo>
                  <a:lnTo>
                    <a:pt x="24" y="114"/>
                  </a:lnTo>
                  <a:lnTo>
                    <a:pt x="24" y="132"/>
                  </a:lnTo>
                  <a:lnTo>
                    <a:pt x="54" y="162"/>
                  </a:lnTo>
                  <a:lnTo>
                    <a:pt x="72" y="162"/>
                  </a:lnTo>
                  <a:lnTo>
                    <a:pt x="72" y="150"/>
                  </a:lnTo>
                  <a:lnTo>
                    <a:pt x="78" y="144"/>
                  </a:lnTo>
                  <a:lnTo>
                    <a:pt x="84" y="132"/>
                  </a:lnTo>
                  <a:lnTo>
                    <a:pt x="90" y="126"/>
                  </a:lnTo>
                  <a:lnTo>
                    <a:pt x="102" y="120"/>
                  </a:lnTo>
                  <a:lnTo>
                    <a:pt x="120" y="120"/>
                  </a:lnTo>
                  <a:lnTo>
                    <a:pt x="132" y="114"/>
                  </a:lnTo>
                  <a:lnTo>
                    <a:pt x="138" y="108"/>
                  </a:lnTo>
                  <a:lnTo>
                    <a:pt x="150" y="102"/>
                  </a:lnTo>
                  <a:lnTo>
                    <a:pt x="144" y="84"/>
                  </a:lnTo>
                  <a:lnTo>
                    <a:pt x="168" y="66"/>
                  </a:lnTo>
                  <a:lnTo>
                    <a:pt x="162" y="42"/>
                  </a:lnTo>
                  <a:lnTo>
                    <a:pt x="150" y="36"/>
                  </a:lnTo>
                  <a:lnTo>
                    <a:pt x="144" y="24"/>
                  </a:lnTo>
                  <a:lnTo>
                    <a:pt x="138" y="18"/>
                  </a:lnTo>
                  <a:lnTo>
                    <a:pt x="132" y="6"/>
                  </a:lnTo>
                  <a:lnTo>
                    <a:pt x="126" y="0"/>
                  </a:lnTo>
                  <a:lnTo>
                    <a:pt x="90" y="0"/>
                  </a:lnTo>
                  <a:lnTo>
                    <a:pt x="78" y="6"/>
                  </a:lnTo>
                  <a:lnTo>
                    <a:pt x="78" y="18"/>
                  </a:lnTo>
                  <a:lnTo>
                    <a:pt x="54" y="18"/>
                  </a:lnTo>
                  <a:lnTo>
                    <a:pt x="48" y="24"/>
                  </a:lnTo>
                  <a:lnTo>
                    <a:pt x="48" y="42"/>
                  </a:lnTo>
                  <a:lnTo>
                    <a:pt x="30" y="60"/>
                  </a:lnTo>
                  <a:lnTo>
                    <a:pt x="24" y="78"/>
                  </a:lnTo>
                  <a:lnTo>
                    <a:pt x="0" y="78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00" name="Lettland" descr="© INSCALE GmbH, 05.05.2010&#10;http://www.presentationload.com/">
              <a:extLst>
                <a:ext uri="{FF2B5EF4-FFF2-40B4-BE49-F238E27FC236}">
                  <a16:creationId xmlns:a16="http://schemas.microsoft.com/office/drawing/2014/main" id="{5966AA97-F419-4FBA-A72E-907913AB75DE}"/>
                </a:ext>
              </a:extLst>
            </p:cNvPr>
            <p:cNvSpPr>
              <a:spLocks/>
            </p:cNvSpPr>
            <p:nvPr/>
          </p:nvSpPr>
          <p:spPr bwMode="gray">
            <a:xfrm>
              <a:off x="4668759" y="2410202"/>
              <a:ext cx="169346" cy="72129"/>
            </a:xfrm>
            <a:custGeom>
              <a:avLst/>
              <a:gdLst>
                <a:gd name="T0" fmla="*/ 2147483647 w 426"/>
                <a:gd name="T1" fmla="*/ 2147483647 h 180"/>
                <a:gd name="T2" fmla="*/ 2147483647 w 426"/>
                <a:gd name="T3" fmla="*/ 2147483647 h 180"/>
                <a:gd name="T4" fmla="*/ 2147483647 w 426"/>
                <a:gd name="T5" fmla="*/ 2147483647 h 180"/>
                <a:gd name="T6" fmla="*/ 2147483647 w 426"/>
                <a:gd name="T7" fmla="*/ 2147483647 h 180"/>
                <a:gd name="T8" fmla="*/ 2147483647 w 426"/>
                <a:gd name="T9" fmla="*/ 2147483647 h 180"/>
                <a:gd name="T10" fmla="*/ 2147483647 w 426"/>
                <a:gd name="T11" fmla="*/ 2147483647 h 180"/>
                <a:gd name="T12" fmla="*/ 2147483647 w 426"/>
                <a:gd name="T13" fmla="*/ 2147483647 h 180"/>
                <a:gd name="T14" fmla="*/ 2147483647 w 426"/>
                <a:gd name="T15" fmla="*/ 2147483647 h 180"/>
                <a:gd name="T16" fmla="*/ 2147483647 w 426"/>
                <a:gd name="T17" fmla="*/ 2147483647 h 180"/>
                <a:gd name="T18" fmla="*/ 2147483647 w 426"/>
                <a:gd name="T19" fmla="*/ 2147483647 h 180"/>
                <a:gd name="T20" fmla="*/ 2147483647 w 426"/>
                <a:gd name="T21" fmla="*/ 2147483647 h 180"/>
                <a:gd name="T22" fmla="*/ 2147483647 w 426"/>
                <a:gd name="T23" fmla="*/ 2147483647 h 180"/>
                <a:gd name="T24" fmla="*/ 2147483647 w 426"/>
                <a:gd name="T25" fmla="*/ 2147483647 h 180"/>
                <a:gd name="T26" fmla="*/ 2147483647 w 426"/>
                <a:gd name="T27" fmla="*/ 2147483647 h 180"/>
                <a:gd name="T28" fmla="*/ 2147483647 w 426"/>
                <a:gd name="T29" fmla="*/ 2147483647 h 180"/>
                <a:gd name="T30" fmla="*/ 2147483647 w 426"/>
                <a:gd name="T31" fmla="*/ 2147483647 h 180"/>
                <a:gd name="T32" fmla="*/ 2147483647 w 426"/>
                <a:gd name="T33" fmla="*/ 2147483647 h 180"/>
                <a:gd name="T34" fmla="*/ 2147483647 w 426"/>
                <a:gd name="T35" fmla="*/ 2147483647 h 180"/>
                <a:gd name="T36" fmla="*/ 2147483647 w 426"/>
                <a:gd name="T37" fmla="*/ 2147483647 h 180"/>
                <a:gd name="T38" fmla="*/ 2147483647 w 426"/>
                <a:gd name="T39" fmla="*/ 2147483647 h 180"/>
                <a:gd name="T40" fmla="*/ 2147483647 w 426"/>
                <a:gd name="T41" fmla="*/ 2147483647 h 180"/>
                <a:gd name="T42" fmla="*/ 2147483647 w 426"/>
                <a:gd name="T43" fmla="*/ 2147483647 h 180"/>
                <a:gd name="T44" fmla="*/ 2147483647 w 426"/>
                <a:gd name="T45" fmla="*/ 2147483647 h 180"/>
                <a:gd name="T46" fmla="*/ 2147483647 w 426"/>
                <a:gd name="T47" fmla="*/ 2147483647 h 180"/>
                <a:gd name="T48" fmla="*/ 2147483647 w 426"/>
                <a:gd name="T49" fmla="*/ 2147483647 h 180"/>
                <a:gd name="T50" fmla="*/ 2147483647 w 426"/>
                <a:gd name="T51" fmla="*/ 2147483647 h 180"/>
                <a:gd name="T52" fmla="*/ 2147483647 w 426"/>
                <a:gd name="T53" fmla="*/ 2147483647 h 180"/>
                <a:gd name="T54" fmla="*/ 2147483647 w 426"/>
                <a:gd name="T55" fmla="*/ 2147483647 h 180"/>
                <a:gd name="T56" fmla="*/ 2147483647 w 426"/>
                <a:gd name="T57" fmla="*/ 2147483647 h 180"/>
                <a:gd name="T58" fmla="*/ 2147483647 w 426"/>
                <a:gd name="T59" fmla="*/ 2147483647 h 180"/>
                <a:gd name="T60" fmla="*/ 2147483647 w 426"/>
                <a:gd name="T61" fmla="*/ 0 h 180"/>
                <a:gd name="T62" fmla="*/ 2147483647 w 426"/>
                <a:gd name="T63" fmla="*/ 2147483647 h 180"/>
                <a:gd name="T64" fmla="*/ 2147483647 w 426"/>
                <a:gd name="T65" fmla="*/ 2147483647 h 180"/>
                <a:gd name="T66" fmla="*/ 2147483647 w 426"/>
                <a:gd name="T67" fmla="*/ 2147483647 h 180"/>
                <a:gd name="T68" fmla="*/ 2147483647 w 426"/>
                <a:gd name="T69" fmla="*/ 2147483647 h 180"/>
                <a:gd name="T70" fmla="*/ 2147483647 w 426"/>
                <a:gd name="T71" fmla="*/ 2147483647 h 180"/>
                <a:gd name="T72" fmla="*/ 2147483647 w 426"/>
                <a:gd name="T73" fmla="*/ 2147483647 h 180"/>
                <a:gd name="T74" fmla="*/ 2147483647 w 426"/>
                <a:gd name="T75" fmla="*/ 2147483647 h 180"/>
                <a:gd name="T76" fmla="*/ 2147483647 w 426"/>
                <a:gd name="T77" fmla="*/ 2147483647 h 180"/>
                <a:gd name="T78" fmla="*/ 2147483647 w 426"/>
                <a:gd name="T79" fmla="*/ 2147483647 h 180"/>
                <a:gd name="T80" fmla="*/ 2147483647 w 426"/>
                <a:gd name="T81" fmla="*/ 2147483647 h 180"/>
                <a:gd name="T82" fmla="*/ 2147483647 w 426"/>
                <a:gd name="T83" fmla="*/ 2147483647 h 180"/>
                <a:gd name="T84" fmla="*/ 0 w 426"/>
                <a:gd name="T85" fmla="*/ 2147483647 h 180"/>
                <a:gd name="T86" fmla="*/ 2147483647 w 426"/>
                <a:gd name="T87" fmla="*/ 2147483647 h 18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426"/>
                <a:gd name="T133" fmla="*/ 0 h 180"/>
                <a:gd name="T134" fmla="*/ 426 w 426"/>
                <a:gd name="T135" fmla="*/ 180 h 180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426" h="180">
                  <a:moveTo>
                    <a:pt x="6" y="144"/>
                  </a:moveTo>
                  <a:lnTo>
                    <a:pt x="6" y="138"/>
                  </a:lnTo>
                  <a:lnTo>
                    <a:pt x="12" y="138"/>
                  </a:lnTo>
                  <a:lnTo>
                    <a:pt x="24" y="132"/>
                  </a:lnTo>
                  <a:lnTo>
                    <a:pt x="66" y="132"/>
                  </a:lnTo>
                  <a:lnTo>
                    <a:pt x="78" y="120"/>
                  </a:lnTo>
                  <a:lnTo>
                    <a:pt x="96" y="120"/>
                  </a:lnTo>
                  <a:lnTo>
                    <a:pt x="102" y="126"/>
                  </a:lnTo>
                  <a:lnTo>
                    <a:pt x="108" y="126"/>
                  </a:lnTo>
                  <a:lnTo>
                    <a:pt x="114" y="132"/>
                  </a:lnTo>
                  <a:lnTo>
                    <a:pt x="120" y="132"/>
                  </a:lnTo>
                  <a:lnTo>
                    <a:pt x="126" y="126"/>
                  </a:lnTo>
                  <a:lnTo>
                    <a:pt x="132" y="126"/>
                  </a:lnTo>
                  <a:lnTo>
                    <a:pt x="144" y="132"/>
                  </a:lnTo>
                  <a:lnTo>
                    <a:pt x="150" y="132"/>
                  </a:lnTo>
                  <a:lnTo>
                    <a:pt x="156" y="138"/>
                  </a:lnTo>
                  <a:lnTo>
                    <a:pt x="162" y="138"/>
                  </a:lnTo>
                  <a:lnTo>
                    <a:pt x="168" y="132"/>
                  </a:lnTo>
                  <a:lnTo>
                    <a:pt x="180" y="132"/>
                  </a:lnTo>
                  <a:lnTo>
                    <a:pt x="186" y="138"/>
                  </a:lnTo>
                  <a:lnTo>
                    <a:pt x="204" y="138"/>
                  </a:lnTo>
                  <a:lnTo>
                    <a:pt x="216" y="126"/>
                  </a:lnTo>
                  <a:lnTo>
                    <a:pt x="228" y="126"/>
                  </a:lnTo>
                  <a:lnTo>
                    <a:pt x="234" y="132"/>
                  </a:lnTo>
                  <a:lnTo>
                    <a:pt x="240" y="144"/>
                  </a:lnTo>
                  <a:lnTo>
                    <a:pt x="270" y="144"/>
                  </a:lnTo>
                  <a:lnTo>
                    <a:pt x="282" y="150"/>
                  </a:lnTo>
                  <a:lnTo>
                    <a:pt x="288" y="150"/>
                  </a:lnTo>
                  <a:lnTo>
                    <a:pt x="300" y="162"/>
                  </a:lnTo>
                  <a:lnTo>
                    <a:pt x="318" y="174"/>
                  </a:lnTo>
                  <a:lnTo>
                    <a:pt x="336" y="180"/>
                  </a:lnTo>
                  <a:lnTo>
                    <a:pt x="360" y="168"/>
                  </a:lnTo>
                  <a:lnTo>
                    <a:pt x="378" y="168"/>
                  </a:lnTo>
                  <a:lnTo>
                    <a:pt x="384" y="174"/>
                  </a:lnTo>
                  <a:lnTo>
                    <a:pt x="390" y="168"/>
                  </a:lnTo>
                  <a:lnTo>
                    <a:pt x="396" y="168"/>
                  </a:lnTo>
                  <a:lnTo>
                    <a:pt x="402" y="162"/>
                  </a:lnTo>
                  <a:lnTo>
                    <a:pt x="408" y="150"/>
                  </a:lnTo>
                  <a:lnTo>
                    <a:pt x="414" y="144"/>
                  </a:lnTo>
                  <a:lnTo>
                    <a:pt x="420" y="150"/>
                  </a:lnTo>
                  <a:lnTo>
                    <a:pt x="426" y="150"/>
                  </a:lnTo>
                  <a:lnTo>
                    <a:pt x="426" y="126"/>
                  </a:lnTo>
                  <a:lnTo>
                    <a:pt x="414" y="114"/>
                  </a:lnTo>
                  <a:lnTo>
                    <a:pt x="408" y="102"/>
                  </a:lnTo>
                  <a:lnTo>
                    <a:pt x="402" y="96"/>
                  </a:lnTo>
                  <a:lnTo>
                    <a:pt x="378" y="90"/>
                  </a:lnTo>
                  <a:lnTo>
                    <a:pt x="384" y="72"/>
                  </a:lnTo>
                  <a:lnTo>
                    <a:pt x="402" y="72"/>
                  </a:lnTo>
                  <a:lnTo>
                    <a:pt x="402" y="66"/>
                  </a:lnTo>
                  <a:lnTo>
                    <a:pt x="396" y="60"/>
                  </a:lnTo>
                  <a:lnTo>
                    <a:pt x="384" y="54"/>
                  </a:lnTo>
                  <a:lnTo>
                    <a:pt x="372" y="42"/>
                  </a:lnTo>
                  <a:lnTo>
                    <a:pt x="354" y="42"/>
                  </a:lnTo>
                  <a:lnTo>
                    <a:pt x="348" y="36"/>
                  </a:lnTo>
                  <a:lnTo>
                    <a:pt x="330" y="36"/>
                  </a:lnTo>
                  <a:lnTo>
                    <a:pt x="324" y="42"/>
                  </a:lnTo>
                  <a:lnTo>
                    <a:pt x="306" y="42"/>
                  </a:lnTo>
                  <a:lnTo>
                    <a:pt x="288" y="24"/>
                  </a:lnTo>
                  <a:lnTo>
                    <a:pt x="276" y="18"/>
                  </a:lnTo>
                  <a:lnTo>
                    <a:pt x="270" y="12"/>
                  </a:lnTo>
                  <a:lnTo>
                    <a:pt x="246" y="0"/>
                  </a:lnTo>
                  <a:lnTo>
                    <a:pt x="216" y="0"/>
                  </a:lnTo>
                  <a:lnTo>
                    <a:pt x="186" y="12"/>
                  </a:lnTo>
                  <a:lnTo>
                    <a:pt x="174" y="12"/>
                  </a:lnTo>
                  <a:lnTo>
                    <a:pt x="180" y="24"/>
                  </a:lnTo>
                  <a:lnTo>
                    <a:pt x="180" y="30"/>
                  </a:lnTo>
                  <a:lnTo>
                    <a:pt x="186" y="42"/>
                  </a:lnTo>
                  <a:lnTo>
                    <a:pt x="186" y="60"/>
                  </a:lnTo>
                  <a:lnTo>
                    <a:pt x="192" y="66"/>
                  </a:lnTo>
                  <a:lnTo>
                    <a:pt x="186" y="78"/>
                  </a:lnTo>
                  <a:lnTo>
                    <a:pt x="156" y="78"/>
                  </a:lnTo>
                  <a:lnTo>
                    <a:pt x="138" y="72"/>
                  </a:lnTo>
                  <a:lnTo>
                    <a:pt x="126" y="72"/>
                  </a:lnTo>
                  <a:lnTo>
                    <a:pt x="114" y="54"/>
                  </a:lnTo>
                  <a:lnTo>
                    <a:pt x="84" y="24"/>
                  </a:lnTo>
                  <a:lnTo>
                    <a:pt x="72" y="24"/>
                  </a:lnTo>
                  <a:lnTo>
                    <a:pt x="60" y="30"/>
                  </a:lnTo>
                  <a:lnTo>
                    <a:pt x="48" y="30"/>
                  </a:lnTo>
                  <a:lnTo>
                    <a:pt x="36" y="36"/>
                  </a:lnTo>
                  <a:lnTo>
                    <a:pt x="30" y="42"/>
                  </a:lnTo>
                  <a:lnTo>
                    <a:pt x="24" y="54"/>
                  </a:lnTo>
                  <a:lnTo>
                    <a:pt x="24" y="66"/>
                  </a:lnTo>
                  <a:lnTo>
                    <a:pt x="18" y="78"/>
                  </a:lnTo>
                  <a:lnTo>
                    <a:pt x="6" y="84"/>
                  </a:lnTo>
                  <a:lnTo>
                    <a:pt x="0" y="96"/>
                  </a:lnTo>
                  <a:lnTo>
                    <a:pt x="0" y="120"/>
                  </a:lnTo>
                  <a:lnTo>
                    <a:pt x="6" y="132"/>
                  </a:lnTo>
                  <a:lnTo>
                    <a:pt x="6" y="150"/>
                  </a:lnTo>
                  <a:lnTo>
                    <a:pt x="6" y="144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01" name="Laos" descr="© INSCALE GmbH, 05.05.2010&#10;http://www.presentationload.com/">
              <a:extLst>
                <a:ext uri="{FF2B5EF4-FFF2-40B4-BE49-F238E27FC236}">
                  <a16:creationId xmlns:a16="http://schemas.microsoft.com/office/drawing/2014/main" id="{FE9F487D-7633-417B-87D0-1B26188FB6A2}"/>
                </a:ext>
              </a:extLst>
            </p:cNvPr>
            <p:cNvSpPr>
              <a:spLocks/>
            </p:cNvSpPr>
            <p:nvPr/>
          </p:nvSpPr>
          <p:spPr bwMode="gray">
            <a:xfrm>
              <a:off x="6914168" y="3531339"/>
              <a:ext cx="238339" cy="275972"/>
            </a:xfrm>
            <a:custGeom>
              <a:avLst/>
              <a:gdLst>
                <a:gd name="T0" fmla="*/ 2147483647 w 600"/>
                <a:gd name="T1" fmla="*/ 2147483647 h 696"/>
                <a:gd name="T2" fmla="*/ 2147483647 w 600"/>
                <a:gd name="T3" fmla="*/ 2147483647 h 696"/>
                <a:gd name="T4" fmla="*/ 2147483647 w 600"/>
                <a:gd name="T5" fmla="*/ 2147483647 h 696"/>
                <a:gd name="T6" fmla="*/ 2147483647 w 600"/>
                <a:gd name="T7" fmla="*/ 2147483647 h 696"/>
                <a:gd name="T8" fmla="*/ 2147483647 w 600"/>
                <a:gd name="T9" fmla="*/ 2147483647 h 696"/>
                <a:gd name="T10" fmla="*/ 2147483647 w 600"/>
                <a:gd name="T11" fmla="*/ 2147483647 h 696"/>
                <a:gd name="T12" fmla="*/ 2147483647 w 600"/>
                <a:gd name="T13" fmla="*/ 2147483647 h 696"/>
                <a:gd name="T14" fmla="*/ 2147483647 w 600"/>
                <a:gd name="T15" fmla="*/ 2147483647 h 696"/>
                <a:gd name="T16" fmla="*/ 2147483647 w 600"/>
                <a:gd name="T17" fmla="*/ 2147483647 h 696"/>
                <a:gd name="T18" fmla="*/ 2147483647 w 600"/>
                <a:gd name="T19" fmla="*/ 2147483647 h 696"/>
                <a:gd name="T20" fmla="*/ 2147483647 w 600"/>
                <a:gd name="T21" fmla="*/ 2147483647 h 696"/>
                <a:gd name="T22" fmla="*/ 2147483647 w 600"/>
                <a:gd name="T23" fmla="*/ 2147483647 h 696"/>
                <a:gd name="T24" fmla="*/ 2147483647 w 600"/>
                <a:gd name="T25" fmla="*/ 2147483647 h 696"/>
                <a:gd name="T26" fmla="*/ 2147483647 w 600"/>
                <a:gd name="T27" fmla="*/ 2147483647 h 696"/>
                <a:gd name="T28" fmla="*/ 2147483647 w 600"/>
                <a:gd name="T29" fmla="*/ 2147483647 h 696"/>
                <a:gd name="T30" fmla="*/ 2147483647 w 600"/>
                <a:gd name="T31" fmla="*/ 2147483647 h 696"/>
                <a:gd name="T32" fmla="*/ 2147483647 w 600"/>
                <a:gd name="T33" fmla="*/ 2147483647 h 696"/>
                <a:gd name="T34" fmla="*/ 2147483647 w 600"/>
                <a:gd name="T35" fmla="*/ 2147483647 h 696"/>
                <a:gd name="T36" fmla="*/ 2147483647 w 600"/>
                <a:gd name="T37" fmla="*/ 2147483647 h 696"/>
                <a:gd name="T38" fmla="*/ 2147483647 w 600"/>
                <a:gd name="T39" fmla="*/ 2147483647 h 696"/>
                <a:gd name="T40" fmla="*/ 2147483647 w 600"/>
                <a:gd name="T41" fmla="*/ 2147483647 h 696"/>
                <a:gd name="T42" fmla="*/ 2147483647 w 600"/>
                <a:gd name="T43" fmla="*/ 2147483647 h 696"/>
                <a:gd name="T44" fmla="*/ 2147483647 w 600"/>
                <a:gd name="T45" fmla="*/ 2147483647 h 696"/>
                <a:gd name="T46" fmla="*/ 2147483647 w 600"/>
                <a:gd name="T47" fmla="*/ 2147483647 h 696"/>
                <a:gd name="T48" fmla="*/ 2147483647 w 600"/>
                <a:gd name="T49" fmla="*/ 2147483647 h 696"/>
                <a:gd name="T50" fmla="*/ 2147483647 w 600"/>
                <a:gd name="T51" fmla="*/ 2147483647 h 696"/>
                <a:gd name="T52" fmla="*/ 2147483647 w 600"/>
                <a:gd name="T53" fmla="*/ 2147483647 h 696"/>
                <a:gd name="T54" fmla="*/ 2147483647 w 600"/>
                <a:gd name="T55" fmla="*/ 2147483647 h 696"/>
                <a:gd name="T56" fmla="*/ 2147483647 w 600"/>
                <a:gd name="T57" fmla="*/ 2147483647 h 696"/>
                <a:gd name="T58" fmla="*/ 2147483647 w 600"/>
                <a:gd name="T59" fmla="*/ 2147483647 h 696"/>
                <a:gd name="T60" fmla="*/ 2147483647 w 600"/>
                <a:gd name="T61" fmla="*/ 2147483647 h 696"/>
                <a:gd name="T62" fmla="*/ 2147483647 w 600"/>
                <a:gd name="T63" fmla="*/ 2147483647 h 696"/>
                <a:gd name="T64" fmla="*/ 2147483647 w 600"/>
                <a:gd name="T65" fmla="*/ 2147483647 h 696"/>
                <a:gd name="T66" fmla="*/ 2147483647 w 600"/>
                <a:gd name="T67" fmla="*/ 2147483647 h 696"/>
                <a:gd name="T68" fmla="*/ 2147483647 w 600"/>
                <a:gd name="T69" fmla="*/ 2147483647 h 696"/>
                <a:gd name="T70" fmla="*/ 2147483647 w 600"/>
                <a:gd name="T71" fmla="*/ 2147483647 h 696"/>
                <a:gd name="T72" fmla="*/ 2147483647 w 600"/>
                <a:gd name="T73" fmla="*/ 2147483647 h 696"/>
                <a:gd name="T74" fmla="*/ 2147483647 w 600"/>
                <a:gd name="T75" fmla="*/ 2147483647 h 696"/>
                <a:gd name="T76" fmla="*/ 2147483647 w 600"/>
                <a:gd name="T77" fmla="*/ 2147483647 h 696"/>
                <a:gd name="T78" fmla="*/ 2147483647 w 600"/>
                <a:gd name="T79" fmla="*/ 2147483647 h 696"/>
                <a:gd name="T80" fmla="*/ 2147483647 w 600"/>
                <a:gd name="T81" fmla="*/ 2147483647 h 696"/>
                <a:gd name="T82" fmla="*/ 2147483647 w 600"/>
                <a:gd name="T83" fmla="*/ 2147483647 h 696"/>
                <a:gd name="T84" fmla="*/ 2147483647 w 600"/>
                <a:gd name="T85" fmla="*/ 2147483647 h 696"/>
                <a:gd name="T86" fmla="*/ 2147483647 w 600"/>
                <a:gd name="T87" fmla="*/ 2147483647 h 696"/>
                <a:gd name="T88" fmla="*/ 2147483647 w 600"/>
                <a:gd name="T89" fmla="*/ 2147483647 h 696"/>
                <a:gd name="T90" fmla="*/ 2147483647 w 600"/>
                <a:gd name="T91" fmla="*/ 2147483647 h 696"/>
                <a:gd name="T92" fmla="*/ 2147483647 w 600"/>
                <a:gd name="T93" fmla="*/ 2147483647 h 696"/>
                <a:gd name="T94" fmla="*/ 2147483647 w 600"/>
                <a:gd name="T95" fmla="*/ 2147483647 h 696"/>
                <a:gd name="T96" fmla="*/ 2147483647 w 600"/>
                <a:gd name="T97" fmla="*/ 2147483647 h 696"/>
                <a:gd name="T98" fmla="*/ 2147483647 w 600"/>
                <a:gd name="T99" fmla="*/ 2147483647 h 696"/>
                <a:gd name="T100" fmla="*/ 2147483647 w 600"/>
                <a:gd name="T101" fmla="*/ 2147483647 h 696"/>
                <a:gd name="T102" fmla="*/ 2147483647 w 600"/>
                <a:gd name="T103" fmla="*/ 2147483647 h 696"/>
                <a:gd name="T104" fmla="*/ 2147483647 w 600"/>
                <a:gd name="T105" fmla="*/ 2147483647 h 696"/>
                <a:gd name="T106" fmla="*/ 2147483647 w 600"/>
                <a:gd name="T107" fmla="*/ 2147483647 h 696"/>
                <a:gd name="T108" fmla="*/ 2147483647 w 600"/>
                <a:gd name="T109" fmla="*/ 2147483647 h 696"/>
                <a:gd name="T110" fmla="*/ 2147483647 w 600"/>
                <a:gd name="T111" fmla="*/ 2147483647 h 696"/>
                <a:gd name="T112" fmla="*/ 2147483647 w 600"/>
                <a:gd name="T113" fmla="*/ 2147483647 h 696"/>
                <a:gd name="T114" fmla="*/ 2147483647 w 600"/>
                <a:gd name="T115" fmla="*/ 2147483647 h 696"/>
                <a:gd name="T116" fmla="*/ 2147483647 w 600"/>
                <a:gd name="T117" fmla="*/ 2147483647 h 696"/>
                <a:gd name="T118" fmla="*/ 0 w 600"/>
                <a:gd name="T119" fmla="*/ 2147483647 h 696"/>
                <a:gd name="T120" fmla="*/ 2147483647 w 600"/>
                <a:gd name="T121" fmla="*/ 2147483647 h 69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600"/>
                <a:gd name="T184" fmla="*/ 0 h 696"/>
                <a:gd name="T185" fmla="*/ 600 w 600"/>
                <a:gd name="T186" fmla="*/ 696 h 69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600" h="696">
                  <a:moveTo>
                    <a:pt x="24" y="180"/>
                  </a:moveTo>
                  <a:lnTo>
                    <a:pt x="36" y="180"/>
                  </a:lnTo>
                  <a:lnTo>
                    <a:pt x="42" y="186"/>
                  </a:lnTo>
                  <a:lnTo>
                    <a:pt x="42" y="198"/>
                  </a:lnTo>
                  <a:lnTo>
                    <a:pt x="36" y="204"/>
                  </a:lnTo>
                  <a:lnTo>
                    <a:pt x="36" y="228"/>
                  </a:lnTo>
                  <a:lnTo>
                    <a:pt x="42" y="240"/>
                  </a:lnTo>
                  <a:lnTo>
                    <a:pt x="48" y="246"/>
                  </a:lnTo>
                  <a:lnTo>
                    <a:pt x="66" y="246"/>
                  </a:lnTo>
                  <a:lnTo>
                    <a:pt x="66" y="234"/>
                  </a:lnTo>
                  <a:lnTo>
                    <a:pt x="78" y="234"/>
                  </a:lnTo>
                  <a:lnTo>
                    <a:pt x="84" y="228"/>
                  </a:lnTo>
                  <a:lnTo>
                    <a:pt x="90" y="228"/>
                  </a:lnTo>
                  <a:lnTo>
                    <a:pt x="102" y="234"/>
                  </a:lnTo>
                  <a:lnTo>
                    <a:pt x="102" y="264"/>
                  </a:lnTo>
                  <a:lnTo>
                    <a:pt x="96" y="270"/>
                  </a:lnTo>
                  <a:lnTo>
                    <a:pt x="102" y="276"/>
                  </a:lnTo>
                  <a:lnTo>
                    <a:pt x="108" y="288"/>
                  </a:lnTo>
                  <a:lnTo>
                    <a:pt x="108" y="300"/>
                  </a:lnTo>
                  <a:lnTo>
                    <a:pt x="102" y="312"/>
                  </a:lnTo>
                  <a:lnTo>
                    <a:pt x="90" y="324"/>
                  </a:lnTo>
                  <a:lnTo>
                    <a:pt x="102" y="324"/>
                  </a:lnTo>
                  <a:lnTo>
                    <a:pt x="108" y="330"/>
                  </a:lnTo>
                  <a:lnTo>
                    <a:pt x="108" y="342"/>
                  </a:lnTo>
                  <a:lnTo>
                    <a:pt x="84" y="390"/>
                  </a:lnTo>
                  <a:lnTo>
                    <a:pt x="84" y="402"/>
                  </a:lnTo>
                  <a:lnTo>
                    <a:pt x="102" y="402"/>
                  </a:lnTo>
                  <a:lnTo>
                    <a:pt x="126" y="390"/>
                  </a:lnTo>
                  <a:lnTo>
                    <a:pt x="132" y="384"/>
                  </a:lnTo>
                  <a:lnTo>
                    <a:pt x="132" y="378"/>
                  </a:lnTo>
                  <a:lnTo>
                    <a:pt x="144" y="366"/>
                  </a:lnTo>
                  <a:lnTo>
                    <a:pt x="150" y="354"/>
                  </a:lnTo>
                  <a:lnTo>
                    <a:pt x="156" y="348"/>
                  </a:lnTo>
                  <a:lnTo>
                    <a:pt x="168" y="348"/>
                  </a:lnTo>
                  <a:lnTo>
                    <a:pt x="174" y="354"/>
                  </a:lnTo>
                  <a:lnTo>
                    <a:pt x="198" y="366"/>
                  </a:lnTo>
                  <a:lnTo>
                    <a:pt x="216" y="366"/>
                  </a:lnTo>
                  <a:lnTo>
                    <a:pt x="234" y="348"/>
                  </a:lnTo>
                  <a:lnTo>
                    <a:pt x="234" y="336"/>
                  </a:lnTo>
                  <a:lnTo>
                    <a:pt x="240" y="330"/>
                  </a:lnTo>
                  <a:lnTo>
                    <a:pt x="258" y="330"/>
                  </a:lnTo>
                  <a:lnTo>
                    <a:pt x="264" y="336"/>
                  </a:lnTo>
                  <a:lnTo>
                    <a:pt x="276" y="342"/>
                  </a:lnTo>
                  <a:lnTo>
                    <a:pt x="300" y="342"/>
                  </a:lnTo>
                  <a:lnTo>
                    <a:pt x="306" y="348"/>
                  </a:lnTo>
                  <a:lnTo>
                    <a:pt x="306" y="360"/>
                  </a:lnTo>
                  <a:lnTo>
                    <a:pt x="318" y="372"/>
                  </a:lnTo>
                  <a:lnTo>
                    <a:pt x="336" y="384"/>
                  </a:lnTo>
                  <a:lnTo>
                    <a:pt x="348" y="390"/>
                  </a:lnTo>
                  <a:lnTo>
                    <a:pt x="366" y="408"/>
                  </a:lnTo>
                  <a:lnTo>
                    <a:pt x="372" y="450"/>
                  </a:lnTo>
                  <a:lnTo>
                    <a:pt x="372" y="462"/>
                  </a:lnTo>
                  <a:lnTo>
                    <a:pt x="384" y="486"/>
                  </a:lnTo>
                  <a:lnTo>
                    <a:pt x="420" y="522"/>
                  </a:lnTo>
                  <a:lnTo>
                    <a:pt x="420" y="528"/>
                  </a:lnTo>
                  <a:lnTo>
                    <a:pt x="426" y="534"/>
                  </a:lnTo>
                  <a:lnTo>
                    <a:pt x="426" y="546"/>
                  </a:lnTo>
                  <a:lnTo>
                    <a:pt x="432" y="540"/>
                  </a:lnTo>
                  <a:lnTo>
                    <a:pt x="432" y="546"/>
                  </a:lnTo>
                  <a:lnTo>
                    <a:pt x="444" y="558"/>
                  </a:lnTo>
                  <a:lnTo>
                    <a:pt x="432" y="582"/>
                  </a:lnTo>
                  <a:lnTo>
                    <a:pt x="426" y="588"/>
                  </a:lnTo>
                  <a:lnTo>
                    <a:pt x="426" y="594"/>
                  </a:lnTo>
                  <a:lnTo>
                    <a:pt x="438" y="606"/>
                  </a:lnTo>
                  <a:lnTo>
                    <a:pt x="450" y="612"/>
                  </a:lnTo>
                  <a:lnTo>
                    <a:pt x="456" y="618"/>
                  </a:lnTo>
                  <a:lnTo>
                    <a:pt x="456" y="630"/>
                  </a:lnTo>
                  <a:lnTo>
                    <a:pt x="450" y="636"/>
                  </a:lnTo>
                  <a:lnTo>
                    <a:pt x="444" y="648"/>
                  </a:lnTo>
                  <a:lnTo>
                    <a:pt x="432" y="654"/>
                  </a:lnTo>
                  <a:lnTo>
                    <a:pt x="426" y="660"/>
                  </a:lnTo>
                  <a:lnTo>
                    <a:pt x="426" y="672"/>
                  </a:lnTo>
                  <a:lnTo>
                    <a:pt x="450" y="672"/>
                  </a:lnTo>
                  <a:lnTo>
                    <a:pt x="456" y="678"/>
                  </a:lnTo>
                  <a:lnTo>
                    <a:pt x="462" y="678"/>
                  </a:lnTo>
                  <a:lnTo>
                    <a:pt x="462" y="684"/>
                  </a:lnTo>
                  <a:lnTo>
                    <a:pt x="474" y="696"/>
                  </a:lnTo>
                  <a:lnTo>
                    <a:pt x="486" y="696"/>
                  </a:lnTo>
                  <a:lnTo>
                    <a:pt x="492" y="690"/>
                  </a:lnTo>
                  <a:lnTo>
                    <a:pt x="492" y="678"/>
                  </a:lnTo>
                  <a:lnTo>
                    <a:pt x="480" y="666"/>
                  </a:lnTo>
                  <a:lnTo>
                    <a:pt x="498" y="654"/>
                  </a:lnTo>
                  <a:lnTo>
                    <a:pt x="510" y="642"/>
                  </a:lnTo>
                  <a:lnTo>
                    <a:pt x="546" y="654"/>
                  </a:lnTo>
                  <a:lnTo>
                    <a:pt x="558" y="642"/>
                  </a:lnTo>
                  <a:lnTo>
                    <a:pt x="582" y="648"/>
                  </a:lnTo>
                  <a:lnTo>
                    <a:pt x="588" y="648"/>
                  </a:lnTo>
                  <a:lnTo>
                    <a:pt x="600" y="636"/>
                  </a:lnTo>
                  <a:lnTo>
                    <a:pt x="600" y="630"/>
                  </a:lnTo>
                  <a:lnTo>
                    <a:pt x="588" y="618"/>
                  </a:lnTo>
                  <a:lnTo>
                    <a:pt x="582" y="618"/>
                  </a:lnTo>
                  <a:lnTo>
                    <a:pt x="600" y="582"/>
                  </a:lnTo>
                  <a:lnTo>
                    <a:pt x="594" y="582"/>
                  </a:lnTo>
                  <a:lnTo>
                    <a:pt x="588" y="576"/>
                  </a:lnTo>
                  <a:lnTo>
                    <a:pt x="564" y="564"/>
                  </a:lnTo>
                  <a:lnTo>
                    <a:pt x="540" y="540"/>
                  </a:lnTo>
                  <a:lnTo>
                    <a:pt x="546" y="540"/>
                  </a:lnTo>
                  <a:lnTo>
                    <a:pt x="552" y="534"/>
                  </a:lnTo>
                  <a:lnTo>
                    <a:pt x="558" y="534"/>
                  </a:lnTo>
                  <a:lnTo>
                    <a:pt x="564" y="528"/>
                  </a:lnTo>
                  <a:lnTo>
                    <a:pt x="564" y="516"/>
                  </a:lnTo>
                  <a:lnTo>
                    <a:pt x="558" y="510"/>
                  </a:lnTo>
                  <a:lnTo>
                    <a:pt x="546" y="504"/>
                  </a:lnTo>
                  <a:lnTo>
                    <a:pt x="540" y="498"/>
                  </a:lnTo>
                  <a:lnTo>
                    <a:pt x="528" y="498"/>
                  </a:lnTo>
                  <a:lnTo>
                    <a:pt x="516" y="486"/>
                  </a:lnTo>
                  <a:lnTo>
                    <a:pt x="504" y="462"/>
                  </a:lnTo>
                  <a:lnTo>
                    <a:pt x="498" y="456"/>
                  </a:lnTo>
                  <a:lnTo>
                    <a:pt x="498" y="450"/>
                  </a:lnTo>
                  <a:lnTo>
                    <a:pt x="480" y="450"/>
                  </a:lnTo>
                  <a:lnTo>
                    <a:pt x="474" y="432"/>
                  </a:lnTo>
                  <a:lnTo>
                    <a:pt x="456" y="414"/>
                  </a:lnTo>
                  <a:lnTo>
                    <a:pt x="438" y="402"/>
                  </a:lnTo>
                  <a:lnTo>
                    <a:pt x="426" y="378"/>
                  </a:lnTo>
                  <a:lnTo>
                    <a:pt x="426" y="354"/>
                  </a:lnTo>
                  <a:lnTo>
                    <a:pt x="420" y="354"/>
                  </a:lnTo>
                  <a:lnTo>
                    <a:pt x="414" y="348"/>
                  </a:lnTo>
                  <a:lnTo>
                    <a:pt x="402" y="342"/>
                  </a:lnTo>
                  <a:lnTo>
                    <a:pt x="390" y="342"/>
                  </a:lnTo>
                  <a:lnTo>
                    <a:pt x="384" y="336"/>
                  </a:lnTo>
                  <a:lnTo>
                    <a:pt x="384" y="306"/>
                  </a:lnTo>
                  <a:lnTo>
                    <a:pt x="372" y="306"/>
                  </a:lnTo>
                  <a:lnTo>
                    <a:pt x="366" y="300"/>
                  </a:lnTo>
                  <a:lnTo>
                    <a:pt x="354" y="294"/>
                  </a:lnTo>
                  <a:lnTo>
                    <a:pt x="342" y="282"/>
                  </a:lnTo>
                  <a:lnTo>
                    <a:pt x="306" y="264"/>
                  </a:lnTo>
                  <a:lnTo>
                    <a:pt x="300" y="258"/>
                  </a:lnTo>
                  <a:lnTo>
                    <a:pt x="288" y="252"/>
                  </a:lnTo>
                  <a:lnTo>
                    <a:pt x="288" y="234"/>
                  </a:lnTo>
                  <a:lnTo>
                    <a:pt x="282" y="228"/>
                  </a:lnTo>
                  <a:lnTo>
                    <a:pt x="306" y="228"/>
                  </a:lnTo>
                  <a:lnTo>
                    <a:pt x="312" y="234"/>
                  </a:lnTo>
                  <a:lnTo>
                    <a:pt x="330" y="234"/>
                  </a:lnTo>
                  <a:lnTo>
                    <a:pt x="336" y="228"/>
                  </a:lnTo>
                  <a:lnTo>
                    <a:pt x="342" y="216"/>
                  </a:lnTo>
                  <a:lnTo>
                    <a:pt x="354" y="210"/>
                  </a:lnTo>
                  <a:lnTo>
                    <a:pt x="360" y="198"/>
                  </a:lnTo>
                  <a:lnTo>
                    <a:pt x="360" y="186"/>
                  </a:lnTo>
                  <a:lnTo>
                    <a:pt x="348" y="180"/>
                  </a:lnTo>
                  <a:lnTo>
                    <a:pt x="330" y="174"/>
                  </a:lnTo>
                  <a:lnTo>
                    <a:pt x="306" y="162"/>
                  </a:lnTo>
                  <a:lnTo>
                    <a:pt x="306" y="156"/>
                  </a:lnTo>
                  <a:lnTo>
                    <a:pt x="312" y="150"/>
                  </a:lnTo>
                  <a:lnTo>
                    <a:pt x="318" y="150"/>
                  </a:lnTo>
                  <a:lnTo>
                    <a:pt x="294" y="126"/>
                  </a:lnTo>
                  <a:lnTo>
                    <a:pt x="282" y="120"/>
                  </a:lnTo>
                  <a:lnTo>
                    <a:pt x="270" y="120"/>
                  </a:lnTo>
                  <a:lnTo>
                    <a:pt x="264" y="132"/>
                  </a:lnTo>
                  <a:lnTo>
                    <a:pt x="264" y="138"/>
                  </a:lnTo>
                  <a:lnTo>
                    <a:pt x="258" y="150"/>
                  </a:lnTo>
                  <a:lnTo>
                    <a:pt x="252" y="156"/>
                  </a:lnTo>
                  <a:lnTo>
                    <a:pt x="240" y="144"/>
                  </a:lnTo>
                  <a:lnTo>
                    <a:pt x="240" y="138"/>
                  </a:lnTo>
                  <a:lnTo>
                    <a:pt x="222" y="138"/>
                  </a:lnTo>
                  <a:lnTo>
                    <a:pt x="216" y="126"/>
                  </a:lnTo>
                  <a:lnTo>
                    <a:pt x="198" y="108"/>
                  </a:lnTo>
                  <a:lnTo>
                    <a:pt x="186" y="84"/>
                  </a:lnTo>
                  <a:lnTo>
                    <a:pt x="186" y="54"/>
                  </a:lnTo>
                  <a:lnTo>
                    <a:pt x="180" y="54"/>
                  </a:lnTo>
                  <a:lnTo>
                    <a:pt x="174" y="60"/>
                  </a:lnTo>
                  <a:lnTo>
                    <a:pt x="168" y="48"/>
                  </a:lnTo>
                  <a:lnTo>
                    <a:pt x="156" y="42"/>
                  </a:lnTo>
                  <a:lnTo>
                    <a:pt x="150" y="30"/>
                  </a:lnTo>
                  <a:lnTo>
                    <a:pt x="144" y="24"/>
                  </a:lnTo>
                  <a:lnTo>
                    <a:pt x="138" y="12"/>
                  </a:lnTo>
                  <a:lnTo>
                    <a:pt x="132" y="6"/>
                  </a:lnTo>
                  <a:lnTo>
                    <a:pt x="96" y="0"/>
                  </a:lnTo>
                  <a:lnTo>
                    <a:pt x="90" y="6"/>
                  </a:lnTo>
                  <a:lnTo>
                    <a:pt x="90" y="48"/>
                  </a:lnTo>
                  <a:lnTo>
                    <a:pt x="114" y="72"/>
                  </a:lnTo>
                  <a:lnTo>
                    <a:pt x="114" y="108"/>
                  </a:lnTo>
                  <a:lnTo>
                    <a:pt x="72" y="108"/>
                  </a:lnTo>
                  <a:lnTo>
                    <a:pt x="72" y="84"/>
                  </a:lnTo>
                  <a:lnTo>
                    <a:pt x="36" y="102"/>
                  </a:lnTo>
                  <a:lnTo>
                    <a:pt x="36" y="114"/>
                  </a:lnTo>
                  <a:lnTo>
                    <a:pt x="30" y="126"/>
                  </a:lnTo>
                  <a:lnTo>
                    <a:pt x="36" y="132"/>
                  </a:lnTo>
                  <a:lnTo>
                    <a:pt x="30" y="138"/>
                  </a:lnTo>
                  <a:lnTo>
                    <a:pt x="18" y="138"/>
                  </a:lnTo>
                  <a:lnTo>
                    <a:pt x="0" y="156"/>
                  </a:lnTo>
                  <a:lnTo>
                    <a:pt x="0" y="168"/>
                  </a:lnTo>
                  <a:lnTo>
                    <a:pt x="6" y="168"/>
                  </a:lnTo>
                  <a:lnTo>
                    <a:pt x="12" y="174"/>
                  </a:lnTo>
                  <a:lnTo>
                    <a:pt x="24" y="180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02" name="Kyrgyzstan" descr="© INSCALE GmbH, 05.05.2010&#10;http://www.presentationload.com/">
              <a:extLst>
                <a:ext uri="{FF2B5EF4-FFF2-40B4-BE49-F238E27FC236}">
                  <a16:creationId xmlns:a16="http://schemas.microsoft.com/office/drawing/2014/main" id="{72E05F65-85EE-48CF-B07A-E0EABBF00ABB}"/>
                </a:ext>
              </a:extLst>
            </p:cNvPr>
            <p:cNvSpPr>
              <a:spLocks/>
            </p:cNvSpPr>
            <p:nvPr/>
          </p:nvSpPr>
          <p:spPr bwMode="gray">
            <a:xfrm>
              <a:off x="5959241" y="2871201"/>
              <a:ext cx="266564" cy="123874"/>
            </a:xfrm>
            <a:custGeom>
              <a:avLst/>
              <a:gdLst>
                <a:gd name="T0" fmla="*/ 2147483647 w 672"/>
                <a:gd name="T1" fmla="*/ 2147483647 h 312"/>
                <a:gd name="T2" fmla="*/ 2147483647 w 672"/>
                <a:gd name="T3" fmla="*/ 2147483647 h 312"/>
                <a:gd name="T4" fmla="*/ 2147483647 w 672"/>
                <a:gd name="T5" fmla="*/ 2147483647 h 312"/>
                <a:gd name="T6" fmla="*/ 2147483647 w 672"/>
                <a:gd name="T7" fmla="*/ 2147483647 h 312"/>
                <a:gd name="T8" fmla="*/ 2147483647 w 672"/>
                <a:gd name="T9" fmla="*/ 2147483647 h 312"/>
                <a:gd name="T10" fmla="*/ 2147483647 w 672"/>
                <a:gd name="T11" fmla="*/ 2147483647 h 312"/>
                <a:gd name="T12" fmla="*/ 2147483647 w 672"/>
                <a:gd name="T13" fmla="*/ 2147483647 h 312"/>
                <a:gd name="T14" fmla="*/ 2147483647 w 672"/>
                <a:gd name="T15" fmla="*/ 2147483647 h 312"/>
                <a:gd name="T16" fmla="*/ 2147483647 w 672"/>
                <a:gd name="T17" fmla="*/ 2147483647 h 312"/>
                <a:gd name="T18" fmla="*/ 2147483647 w 672"/>
                <a:gd name="T19" fmla="*/ 2147483647 h 312"/>
                <a:gd name="T20" fmla="*/ 2147483647 w 672"/>
                <a:gd name="T21" fmla="*/ 2147483647 h 312"/>
                <a:gd name="T22" fmla="*/ 2147483647 w 672"/>
                <a:gd name="T23" fmla="*/ 2147483647 h 312"/>
                <a:gd name="T24" fmla="*/ 0 w 672"/>
                <a:gd name="T25" fmla="*/ 2147483647 h 312"/>
                <a:gd name="T26" fmla="*/ 2147483647 w 672"/>
                <a:gd name="T27" fmla="*/ 2147483647 h 312"/>
                <a:gd name="T28" fmla="*/ 2147483647 w 672"/>
                <a:gd name="T29" fmla="*/ 2147483647 h 312"/>
                <a:gd name="T30" fmla="*/ 2147483647 w 672"/>
                <a:gd name="T31" fmla="*/ 2147483647 h 312"/>
                <a:gd name="T32" fmla="*/ 2147483647 w 672"/>
                <a:gd name="T33" fmla="*/ 2147483647 h 312"/>
                <a:gd name="T34" fmla="*/ 2147483647 w 672"/>
                <a:gd name="T35" fmla="*/ 2147483647 h 312"/>
                <a:gd name="T36" fmla="*/ 2147483647 w 672"/>
                <a:gd name="T37" fmla="*/ 2147483647 h 312"/>
                <a:gd name="T38" fmla="*/ 2147483647 w 672"/>
                <a:gd name="T39" fmla="*/ 2147483647 h 312"/>
                <a:gd name="T40" fmla="*/ 2147483647 w 672"/>
                <a:gd name="T41" fmla="*/ 2147483647 h 312"/>
                <a:gd name="T42" fmla="*/ 2147483647 w 672"/>
                <a:gd name="T43" fmla="*/ 2147483647 h 312"/>
                <a:gd name="T44" fmla="*/ 2147483647 w 672"/>
                <a:gd name="T45" fmla="*/ 2147483647 h 312"/>
                <a:gd name="T46" fmla="*/ 2147483647 w 672"/>
                <a:gd name="T47" fmla="*/ 2147483647 h 312"/>
                <a:gd name="T48" fmla="*/ 2147483647 w 672"/>
                <a:gd name="T49" fmla="*/ 2147483647 h 312"/>
                <a:gd name="T50" fmla="*/ 2147483647 w 672"/>
                <a:gd name="T51" fmla="*/ 2147483647 h 312"/>
                <a:gd name="T52" fmla="*/ 2147483647 w 672"/>
                <a:gd name="T53" fmla="*/ 2147483647 h 312"/>
                <a:gd name="T54" fmla="*/ 2147483647 w 672"/>
                <a:gd name="T55" fmla="*/ 2147483647 h 312"/>
                <a:gd name="T56" fmla="*/ 2147483647 w 672"/>
                <a:gd name="T57" fmla="*/ 2147483647 h 312"/>
                <a:gd name="T58" fmla="*/ 2147483647 w 672"/>
                <a:gd name="T59" fmla="*/ 2147483647 h 312"/>
                <a:gd name="T60" fmla="*/ 2147483647 w 672"/>
                <a:gd name="T61" fmla="*/ 2147483647 h 312"/>
                <a:gd name="T62" fmla="*/ 2147483647 w 672"/>
                <a:gd name="T63" fmla="*/ 2147483647 h 312"/>
                <a:gd name="T64" fmla="*/ 2147483647 w 672"/>
                <a:gd name="T65" fmla="*/ 2147483647 h 312"/>
                <a:gd name="T66" fmla="*/ 2147483647 w 672"/>
                <a:gd name="T67" fmla="*/ 2147483647 h 312"/>
                <a:gd name="T68" fmla="*/ 2147483647 w 672"/>
                <a:gd name="T69" fmla="*/ 2147483647 h 312"/>
                <a:gd name="T70" fmla="*/ 2147483647 w 672"/>
                <a:gd name="T71" fmla="*/ 2147483647 h 312"/>
                <a:gd name="T72" fmla="*/ 2147483647 w 672"/>
                <a:gd name="T73" fmla="*/ 2147483647 h 312"/>
                <a:gd name="T74" fmla="*/ 2147483647 w 672"/>
                <a:gd name="T75" fmla="*/ 2147483647 h 312"/>
                <a:gd name="T76" fmla="*/ 2147483647 w 672"/>
                <a:gd name="T77" fmla="*/ 0 h 312"/>
                <a:gd name="T78" fmla="*/ 2147483647 w 672"/>
                <a:gd name="T79" fmla="*/ 2147483647 h 312"/>
                <a:gd name="T80" fmla="*/ 2147483647 w 672"/>
                <a:gd name="T81" fmla="*/ 2147483647 h 312"/>
                <a:gd name="T82" fmla="*/ 2147483647 w 672"/>
                <a:gd name="T83" fmla="*/ 2147483647 h 312"/>
                <a:gd name="T84" fmla="*/ 2147483647 w 672"/>
                <a:gd name="T85" fmla="*/ 2147483647 h 312"/>
                <a:gd name="T86" fmla="*/ 2147483647 w 672"/>
                <a:gd name="T87" fmla="*/ 2147483647 h 312"/>
                <a:gd name="T88" fmla="*/ 2147483647 w 672"/>
                <a:gd name="T89" fmla="*/ 2147483647 h 31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672"/>
                <a:gd name="T136" fmla="*/ 0 h 312"/>
                <a:gd name="T137" fmla="*/ 672 w 672"/>
                <a:gd name="T138" fmla="*/ 312 h 312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672" h="312">
                  <a:moveTo>
                    <a:pt x="36" y="132"/>
                  </a:moveTo>
                  <a:lnTo>
                    <a:pt x="66" y="144"/>
                  </a:lnTo>
                  <a:lnTo>
                    <a:pt x="78" y="156"/>
                  </a:lnTo>
                  <a:lnTo>
                    <a:pt x="114" y="156"/>
                  </a:lnTo>
                  <a:lnTo>
                    <a:pt x="114" y="144"/>
                  </a:lnTo>
                  <a:lnTo>
                    <a:pt x="126" y="144"/>
                  </a:lnTo>
                  <a:lnTo>
                    <a:pt x="126" y="132"/>
                  </a:lnTo>
                  <a:lnTo>
                    <a:pt x="144" y="156"/>
                  </a:lnTo>
                  <a:lnTo>
                    <a:pt x="162" y="156"/>
                  </a:lnTo>
                  <a:lnTo>
                    <a:pt x="168" y="174"/>
                  </a:lnTo>
                  <a:lnTo>
                    <a:pt x="192" y="174"/>
                  </a:lnTo>
                  <a:lnTo>
                    <a:pt x="198" y="186"/>
                  </a:lnTo>
                  <a:lnTo>
                    <a:pt x="204" y="186"/>
                  </a:lnTo>
                  <a:lnTo>
                    <a:pt x="216" y="180"/>
                  </a:lnTo>
                  <a:lnTo>
                    <a:pt x="228" y="180"/>
                  </a:lnTo>
                  <a:lnTo>
                    <a:pt x="228" y="192"/>
                  </a:lnTo>
                  <a:lnTo>
                    <a:pt x="216" y="204"/>
                  </a:lnTo>
                  <a:lnTo>
                    <a:pt x="204" y="210"/>
                  </a:lnTo>
                  <a:lnTo>
                    <a:pt x="192" y="210"/>
                  </a:lnTo>
                  <a:lnTo>
                    <a:pt x="192" y="216"/>
                  </a:lnTo>
                  <a:lnTo>
                    <a:pt x="174" y="222"/>
                  </a:lnTo>
                  <a:lnTo>
                    <a:pt x="156" y="240"/>
                  </a:lnTo>
                  <a:lnTo>
                    <a:pt x="150" y="240"/>
                  </a:lnTo>
                  <a:lnTo>
                    <a:pt x="144" y="234"/>
                  </a:lnTo>
                  <a:lnTo>
                    <a:pt x="138" y="234"/>
                  </a:lnTo>
                  <a:lnTo>
                    <a:pt x="132" y="228"/>
                  </a:lnTo>
                  <a:lnTo>
                    <a:pt x="114" y="228"/>
                  </a:lnTo>
                  <a:lnTo>
                    <a:pt x="102" y="234"/>
                  </a:lnTo>
                  <a:lnTo>
                    <a:pt x="96" y="234"/>
                  </a:lnTo>
                  <a:lnTo>
                    <a:pt x="96" y="246"/>
                  </a:lnTo>
                  <a:lnTo>
                    <a:pt x="90" y="252"/>
                  </a:lnTo>
                  <a:lnTo>
                    <a:pt x="84" y="252"/>
                  </a:lnTo>
                  <a:lnTo>
                    <a:pt x="72" y="246"/>
                  </a:lnTo>
                  <a:lnTo>
                    <a:pt x="36" y="234"/>
                  </a:lnTo>
                  <a:lnTo>
                    <a:pt x="24" y="234"/>
                  </a:lnTo>
                  <a:lnTo>
                    <a:pt x="18" y="240"/>
                  </a:lnTo>
                  <a:lnTo>
                    <a:pt x="18" y="252"/>
                  </a:lnTo>
                  <a:lnTo>
                    <a:pt x="12" y="258"/>
                  </a:lnTo>
                  <a:lnTo>
                    <a:pt x="0" y="264"/>
                  </a:lnTo>
                  <a:lnTo>
                    <a:pt x="0" y="276"/>
                  </a:lnTo>
                  <a:lnTo>
                    <a:pt x="6" y="282"/>
                  </a:lnTo>
                  <a:lnTo>
                    <a:pt x="6" y="288"/>
                  </a:lnTo>
                  <a:lnTo>
                    <a:pt x="12" y="294"/>
                  </a:lnTo>
                  <a:lnTo>
                    <a:pt x="24" y="288"/>
                  </a:lnTo>
                  <a:lnTo>
                    <a:pt x="36" y="288"/>
                  </a:lnTo>
                  <a:lnTo>
                    <a:pt x="42" y="282"/>
                  </a:lnTo>
                  <a:lnTo>
                    <a:pt x="60" y="282"/>
                  </a:lnTo>
                  <a:lnTo>
                    <a:pt x="72" y="288"/>
                  </a:lnTo>
                  <a:lnTo>
                    <a:pt x="96" y="288"/>
                  </a:lnTo>
                  <a:lnTo>
                    <a:pt x="108" y="300"/>
                  </a:lnTo>
                  <a:lnTo>
                    <a:pt x="126" y="300"/>
                  </a:lnTo>
                  <a:lnTo>
                    <a:pt x="132" y="294"/>
                  </a:lnTo>
                  <a:lnTo>
                    <a:pt x="144" y="288"/>
                  </a:lnTo>
                  <a:lnTo>
                    <a:pt x="150" y="282"/>
                  </a:lnTo>
                  <a:lnTo>
                    <a:pt x="180" y="312"/>
                  </a:lnTo>
                  <a:lnTo>
                    <a:pt x="192" y="306"/>
                  </a:lnTo>
                  <a:lnTo>
                    <a:pt x="198" y="306"/>
                  </a:lnTo>
                  <a:lnTo>
                    <a:pt x="198" y="312"/>
                  </a:lnTo>
                  <a:lnTo>
                    <a:pt x="210" y="312"/>
                  </a:lnTo>
                  <a:lnTo>
                    <a:pt x="222" y="306"/>
                  </a:lnTo>
                  <a:lnTo>
                    <a:pt x="228" y="300"/>
                  </a:lnTo>
                  <a:lnTo>
                    <a:pt x="270" y="300"/>
                  </a:lnTo>
                  <a:lnTo>
                    <a:pt x="282" y="288"/>
                  </a:lnTo>
                  <a:lnTo>
                    <a:pt x="300" y="294"/>
                  </a:lnTo>
                  <a:lnTo>
                    <a:pt x="318" y="294"/>
                  </a:lnTo>
                  <a:lnTo>
                    <a:pt x="318" y="282"/>
                  </a:lnTo>
                  <a:lnTo>
                    <a:pt x="312" y="270"/>
                  </a:lnTo>
                  <a:lnTo>
                    <a:pt x="300" y="264"/>
                  </a:lnTo>
                  <a:lnTo>
                    <a:pt x="300" y="258"/>
                  </a:lnTo>
                  <a:lnTo>
                    <a:pt x="306" y="252"/>
                  </a:lnTo>
                  <a:lnTo>
                    <a:pt x="318" y="246"/>
                  </a:lnTo>
                  <a:lnTo>
                    <a:pt x="330" y="246"/>
                  </a:lnTo>
                  <a:lnTo>
                    <a:pt x="336" y="240"/>
                  </a:lnTo>
                  <a:lnTo>
                    <a:pt x="348" y="234"/>
                  </a:lnTo>
                  <a:lnTo>
                    <a:pt x="348" y="216"/>
                  </a:lnTo>
                  <a:lnTo>
                    <a:pt x="372" y="216"/>
                  </a:lnTo>
                  <a:lnTo>
                    <a:pt x="384" y="204"/>
                  </a:lnTo>
                  <a:lnTo>
                    <a:pt x="396" y="204"/>
                  </a:lnTo>
                  <a:lnTo>
                    <a:pt x="402" y="210"/>
                  </a:lnTo>
                  <a:lnTo>
                    <a:pt x="408" y="222"/>
                  </a:lnTo>
                  <a:lnTo>
                    <a:pt x="414" y="228"/>
                  </a:lnTo>
                  <a:lnTo>
                    <a:pt x="426" y="222"/>
                  </a:lnTo>
                  <a:lnTo>
                    <a:pt x="456" y="228"/>
                  </a:lnTo>
                  <a:lnTo>
                    <a:pt x="462" y="222"/>
                  </a:lnTo>
                  <a:lnTo>
                    <a:pt x="462" y="198"/>
                  </a:lnTo>
                  <a:lnTo>
                    <a:pt x="468" y="186"/>
                  </a:lnTo>
                  <a:lnTo>
                    <a:pt x="486" y="168"/>
                  </a:lnTo>
                  <a:lnTo>
                    <a:pt x="516" y="168"/>
                  </a:lnTo>
                  <a:lnTo>
                    <a:pt x="534" y="174"/>
                  </a:lnTo>
                  <a:lnTo>
                    <a:pt x="552" y="174"/>
                  </a:lnTo>
                  <a:lnTo>
                    <a:pt x="558" y="168"/>
                  </a:lnTo>
                  <a:lnTo>
                    <a:pt x="564" y="156"/>
                  </a:lnTo>
                  <a:lnTo>
                    <a:pt x="564" y="138"/>
                  </a:lnTo>
                  <a:lnTo>
                    <a:pt x="570" y="132"/>
                  </a:lnTo>
                  <a:lnTo>
                    <a:pt x="582" y="126"/>
                  </a:lnTo>
                  <a:lnTo>
                    <a:pt x="594" y="114"/>
                  </a:lnTo>
                  <a:lnTo>
                    <a:pt x="642" y="96"/>
                  </a:lnTo>
                  <a:lnTo>
                    <a:pt x="666" y="96"/>
                  </a:lnTo>
                  <a:lnTo>
                    <a:pt x="672" y="90"/>
                  </a:lnTo>
                  <a:lnTo>
                    <a:pt x="672" y="78"/>
                  </a:lnTo>
                  <a:lnTo>
                    <a:pt x="660" y="66"/>
                  </a:lnTo>
                  <a:lnTo>
                    <a:pt x="642" y="60"/>
                  </a:lnTo>
                  <a:lnTo>
                    <a:pt x="600" y="60"/>
                  </a:lnTo>
                  <a:lnTo>
                    <a:pt x="576" y="30"/>
                  </a:lnTo>
                  <a:lnTo>
                    <a:pt x="558" y="30"/>
                  </a:lnTo>
                  <a:lnTo>
                    <a:pt x="546" y="18"/>
                  </a:lnTo>
                  <a:lnTo>
                    <a:pt x="498" y="24"/>
                  </a:lnTo>
                  <a:lnTo>
                    <a:pt x="486" y="24"/>
                  </a:lnTo>
                  <a:lnTo>
                    <a:pt x="474" y="18"/>
                  </a:lnTo>
                  <a:lnTo>
                    <a:pt x="354" y="18"/>
                  </a:lnTo>
                  <a:lnTo>
                    <a:pt x="336" y="24"/>
                  </a:lnTo>
                  <a:lnTo>
                    <a:pt x="318" y="24"/>
                  </a:lnTo>
                  <a:lnTo>
                    <a:pt x="306" y="18"/>
                  </a:lnTo>
                  <a:lnTo>
                    <a:pt x="282" y="18"/>
                  </a:lnTo>
                  <a:lnTo>
                    <a:pt x="276" y="6"/>
                  </a:lnTo>
                  <a:lnTo>
                    <a:pt x="264" y="0"/>
                  </a:lnTo>
                  <a:lnTo>
                    <a:pt x="222" y="0"/>
                  </a:lnTo>
                  <a:lnTo>
                    <a:pt x="216" y="6"/>
                  </a:lnTo>
                  <a:lnTo>
                    <a:pt x="216" y="36"/>
                  </a:lnTo>
                  <a:lnTo>
                    <a:pt x="222" y="48"/>
                  </a:lnTo>
                  <a:lnTo>
                    <a:pt x="222" y="60"/>
                  </a:lnTo>
                  <a:lnTo>
                    <a:pt x="204" y="54"/>
                  </a:lnTo>
                  <a:lnTo>
                    <a:pt x="174" y="54"/>
                  </a:lnTo>
                  <a:lnTo>
                    <a:pt x="138" y="36"/>
                  </a:lnTo>
                  <a:lnTo>
                    <a:pt x="120" y="30"/>
                  </a:lnTo>
                  <a:lnTo>
                    <a:pt x="108" y="24"/>
                  </a:lnTo>
                  <a:lnTo>
                    <a:pt x="78" y="24"/>
                  </a:lnTo>
                  <a:lnTo>
                    <a:pt x="60" y="42"/>
                  </a:lnTo>
                  <a:lnTo>
                    <a:pt x="54" y="54"/>
                  </a:lnTo>
                  <a:lnTo>
                    <a:pt x="54" y="72"/>
                  </a:lnTo>
                  <a:lnTo>
                    <a:pt x="72" y="72"/>
                  </a:lnTo>
                  <a:lnTo>
                    <a:pt x="78" y="78"/>
                  </a:lnTo>
                  <a:lnTo>
                    <a:pt x="84" y="78"/>
                  </a:lnTo>
                  <a:lnTo>
                    <a:pt x="84" y="84"/>
                  </a:lnTo>
                  <a:lnTo>
                    <a:pt x="36" y="132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03" name="Kuwait" descr="© INSCALE GmbH, 05.05.2010&#10;http://www.presentationload.com/">
              <a:extLst>
                <a:ext uri="{FF2B5EF4-FFF2-40B4-BE49-F238E27FC236}">
                  <a16:creationId xmlns:a16="http://schemas.microsoft.com/office/drawing/2014/main" id="{8DF468C5-2387-4124-B55C-5A0956F4F02A}"/>
                </a:ext>
              </a:extLst>
            </p:cNvPr>
            <p:cNvSpPr>
              <a:spLocks/>
            </p:cNvSpPr>
            <p:nvPr/>
          </p:nvSpPr>
          <p:spPr bwMode="gray">
            <a:xfrm>
              <a:off x="5408866" y="3289863"/>
              <a:ext cx="54880" cy="48609"/>
            </a:xfrm>
            <a:custGeom>
              <a:avLst/>
              <a:gdLst>
                <a:gd name="T0" fmla="*/ 2147483647 w 138"/>
                <a:gd name="T1" fmla="*/ 0 h 120"/>
                <a:gd name="T2" fmla="*/ 2147483647 w 138"/>
                <a:gd name="T3" fmla="*/ 0 h 120"/>
                <a:gd name="T4" fmla="*/ 2147483647 w 138"/>
                <a:gd name="T5" fmla="*/ 2147483647 h 120"/>
                <a:gd name="T6" fmla="*/ 2147483647 w 138"/>
                <a:gd name="T7" fmla="*/ 2147483647 h 120"/>
                <a:gd name="T8" fmla="*/ 2147483647 w 138"/>
                <a:gd name="T9" fmla="*/ 2147483647 h 120"/>
                <a:gd name="T10" fmla="*/ 2147483647 w 138"/>
                <a:gd name="T11" fmla="*/ 2147483647 h 120"/>
                <a:gd name="T12" fmla="*/ 0 w 138"/>
                <a:gd name="T13" fmla="*/ 2147483647 h 120"/>
                <a:gd name="T14" fmla="*/ 2147483647 w 138"/>
                <a:gd name="T15" fmla="*/ 2147483647 h 120"/>
                <a:gd name="T16" fmla="*/ 2147483647 w 138"/>
                <a:gd name="T17" fmla="*/ 2147483647 h 120"/>
                <a:gd name="T18" fmla="*/ 2147483647 w 138"/>
                <a:gd name="T19" fmla="*/ 2147483647 h 120"/>
                <a:gd name="T20" fmla="*/ 2147483647 w 138"/>
                <a:gd name="T21" fmla="*/ 2147483647 h 120"/>
                <a:gd name="T22" fmla="*/ 2147483647 w 138"/>
                <a:gd name="T23" fmla="*/ 2147483647 h 120"/>
                <a:gd name="T24" fmla="*/ 2147483647 w 138"/>
                <a:gd name="T25" fmla="*/ 2147483647 h 120"/>
                <a:gd name="T26" fmla="*/ 2147483647 w 138"/>
                <a:gd name="T27" fmla="*/ 2147483647 h 120"/>
                <a:gd name="T28" fmla="*/ 2147483647 w 138"/>
                <a:gd name="T29" fmla="*/ 2147483647 h 120"/>
                <a:gd name="T30" fmla="*/ 2147483647 w 138"/>
                <a:gd name="T31" fmla="*/ 2147483647 h 120"/>
                <a:gd name="T32" fmla="*/ 2147483647 w 138"/>
                <a:gd name="T33" fmla="*/ 2147483647 h 120"/>
                <a:gd name="T34" fmla="*/ 2147483647 w 138"/>
                <a:gd name="T35" fmla="*/ 2147483647 h 120"/>
                <a:gd name="T36" fmla="*/ 2147483647 w 138"/>
                <a:gd name="T37" fmla="*/ 2147483647 h 120"/>
                <a:gd name="T38" fmla="*/ 2147483647 w 138"/>
                <a:gd name="T39" fmla="*/ 2147483647 h 120"/>
                <a:gd name="T40" fmla="*/ 2147483647 w 138"/>
                <a:gd name="T41" fmla="*/ 2147483647 h 120"/>
                <a:gd name="T42" fmla="*/ 2147483647 w 138"/>
                <a:gd name="T43" fmla="*/ 2147483647 h 120"/>
                <a:gd name="T44" fmla="*/ 2147483647 w 138"/>
                <a:gd name="T45" fmla="*/ 2147483647 h 120"/>
                <a:gd name="T46" fmla="*/ 2147483647 w 138"/>
                <a:gd name="T47" fmla="*/ 2147483647 h 120"/>
                <a:gd name="T48" fmla="*/ 2147483647 w 138"/>
                <a:gd name="T49" fmla="*/ 0 h 120"/>
                <a:gd name="T50" fmla="*/ 2147483647 w 138"/>
                <a:gd name="T51" fmla="*/ 0 h 120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38"/>
                <a:gd name="T79" fmla="*/ 0 h 120"/>
                <a:gd name="T80" fmla="*/ 138 w 138"/>
                <a:gd name="T81" fmla="*/ 120 h 120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38" h="120">
                  <a:moveTo>
                    <a:pt x="54" y="0"/>
                  </a:moveTo>
                  <a:lnTo>
                    <a:pt x="36" y="0"/>
                  </a:lnTo>
                  <a:lnTo>
                    <a:pt x="30" y="12"/>
                  </a:lnTo>
                  <a:lnTo>
                    <a:pt x="24" y="18"/>
                  </a:lnTo>
                  <a:lnTo>
                    <a:pt x="24" y="30"/>
                  </a:lnTo>
                  <a:lnTo>
                    <a:pt x="6" y="66"/>
                  </a:lnTo>
                  <a:lnTo>
                    <a:pt x="0" y="72"/>
                  </a:lnTo>
                  <a:lnTo>
                    <a:pt x="42" y="72"/>
                  </a:lnTo>
                  <a:lnTo>
                    <a:pt x="60" y="78"/>
                  </a:lnTo>
                  <a:lnTo>
                    <a:pt x="66" y="78"/>
                  </a:lnTo>
                  <a:lnTo>
                    <a:pt x="66" y="114"/>
                  </a:lnTo>
                  <a:lnTo>
                    <a:pt x="72" y="120"/>
                  </a:lnTo>
                  <a:lnTo>
                    <a:pt x="138" y="120"/>
                  </a:lnTo>
                  <a:lnTo>
                    <a:pt x="126" y="114"/>
                  </a:lnTo>
                  <a:lnTo>
                    <a:pt x="114" y="102"/>
                  </a:lnTo>
                  <a:lnTo>
                    <a:pt x="102" y="78"/>
                  </a:lnTo>
                  <a:lnTo>
                    <a:pt x="102" y="66"/>
                  </a:lnTo>
                  <a:lnTo>
                    <a:pt x="90" y="60"/>
                  </a:lnTo>
                  <a:lnTo>
                    <a:pt x="84" y="36"/>
                  </a:lnTo>
                  <a:lnTo>
                    <a:pt x="120" y="36"/>
                  </a:lnTo>
                  <a:lnTo>
                    <a:pt x="120" y="18"/>
                  </a:lnTo>
                  <a:lnTo>
                    <a:pt x="114" y="12"/>
                  </a:lnTo>
                  <a:lnTo>
                    <a:pt x="90" y="12"/>
                  </a:lnTo>
                  <a:lnTo>
                    <a:pt x="90" y="18"/>
                  </a:lnTo>
                  <a:lnTo>
                    <a:pt x="84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04" name="Kuba" descr="© INSCALE GmbH, 05.05.2010&#10;http://www.presentationload.com/">
              <a:extLst>
                <a:ext uri="{FF2B5EF4-FFF2-40B4-BE49-F238E27FC236}">
                  <a16:creationId xmlns:a16="http://schemas.microsoft.com/office/drawing/2014/main" id="{8DBD2F7A-9CBF-461B-8E7B-D0D1BA1EF533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1780461" y="3507819"/>
              <a:ext cx="293220" cy="108194"/>
            </a:xfrm>
            <a:custGeom>
              <a:avLst/>
              <a:gdLst>
                <a:gd name="T0" fmla="*/ 2147483647 w 738"/>
                <a:gd name="T1" fmla="*/ 2147483647 h 270"/>
                <a:gd name="T2" fmla="*/ 2147483647 w 738"/>
                <a:gd name="T3" fmla="*/ 2147483647 h 270"/>
                <a:gd name="T4" fmla="*/ 2147483647 w 738"/>
                <a:gd name="T5" fmla="*/ 2147483647 h 270"/>
                <a:gd name="T6" fmla="*/ 2147483647 w 738"/>
                <a:gd name="T7" fmla="*/ 2147483647 h 270"/>
                <a:gd name="T8" fmla="*/ 2147483647 w 738"/>
                <a:gd name="T9" fmla="*/ 2147483647 h 270"/>
                <a:gd name="T10" fmla="*/ 2147483647 w 738"/>
                <a:gd name="T11" fmla="*/ 2147483647 h 270"/>
                <a:gd name="T12" fmla="*/ 2147483647 w 738"/>
                <a:gd name="T13" fmla="*/ 2147483647 h 270"/>
                <a:gd name="T14" fmla="*/ 2147483647 w 738"/>
                <a:gd name="T15" fmla="*/ 2147483647 h 270"/>
                <a:gd name="T16" fmla="*/ 2147483647 w 738"/>
                <a:gd name="T17" fmla="*/ 2147483647 h 270"/>
                <a:gd name="T18" fmla="*/ 2147483647 w 738"/>
                <a:gd name="T19" fmla="*/ 2147483647 h 270"/>
                <a:gd name="T20" fmla="*/ 2147483647 w 738"/>
                <a:gd name="T21" fmla="*/ 2147483647 h 270"/>
                <a:gd name="T22" fmla="*/ 2147483647 w 738"/>
                <a:gd name="T23" fmla="*/ 2147483647 h 270"/>
                <a:gd name="T24" fmla="*/ 2147483647 w 738"/>
                <a:gd name="T25" fmla="*/ 2147483647 h 270"/>
                <a:gd name="T26" fmla="*/ 2147483647 w 738"/>
                <a:gd name="T27" fmla="*/ 2147483647 h 270"/>
                <a:gd name="T28" fmla="*/ 2147483647 w 738"/>
                <a:gd name="T29" fmla="*/ 2147483647 h 270"/>
                <a:gd name="T30" fmla="*/ 2147483647 w 738"/>
                <a:gd name="T31" fmla="*/ 2147483647 h 270"/>
                <a:gd name="T32" fmla="*/ 2147483647 w 738"/>
                <a:gd name="T33" fmla="*/ 2147483647 h 270"/>
                <a:gd name="T34" fmla="*/ 2147483647 w 738"/>
                <a:gd name="T35" fmla="*/ 2147483647 h 270"/>
                <a:gd name="T36" fmla="*/ 2147483647 w 738"/>
                <a:gd name="T37" fmla="*/ 0 h 270"/>
                <a:gd name="T38" fmla="*/ 2147483647 w 738"/>
                <a:gd name="T39" fmla="*/ 2147483647 h 270"/>
                <a:gd name="T40" fmla="*/ 2147483647 w 738"/>
                <a:gd name="T41" fmla="*/ 2147483647 h 270"/>
                <a:gd name="T42" fmla="*/ 2147483647 w 738"/>
                <a:gd name="T43" fmla="*/ 2147483647 h 270"/>
                <a:gd name="T44" fmla="*/ 2147483647 w 738"/>
                <a:gd name="T45" fmla="*/ 2147483647 h 270"/>
                <a:gd name="T46" fmla="*/ 2147483647 w 738"/>
                <a:gd name="T47" fmla="*/ 2147483647 h 270"/>
                <a:gd name="T48" fmla="*/ 2147483647 w 738"/>
                <a:gd name="T49" fmla="*/ 2147483647 h 270"/>
                <a:gd name="T50" fmla="*/ 2147483647 w 738"/>
                <a:gd name="T51" fmla="*/ 2147483647 h 270"/>
                <a:gd name="T52" fmla="*/ 2147483647 w 738"/>
                <a:gd name="T53" fmla="*/ 2147483647 h 270"/>
                <a:gd name="T54" fmla="*/ 2147483647 w 738"/>
                <a:gd name="T55" fmla="*/ 2147483647 h 270"/>
                <a:gd name="T56" fmla="*/ 2147483647 w 738"/>
                <a:gd name="T57" fmla="*/ 2147483647 h 270"/>
                <a:gd name="T58" fmla="*/ 2147483647 w 738"/>
                <a:gd name="T59" fmla="*/ 2147483647 h 270"/>
                <a:gd name="T60" fmla="*/ 2147483647 w 738"/>
                <a:gd name="T61" fmla="*/ 2147483647 h 270"/>
                <a:gd name="T62" fmla="*/ 2147483647 w 738"/>
                <a:gd name="T63" fmla="*/ 2147483647 h 270"/>
                <a:gd name="T64" fmla="*/ 2147483647 w 738"/>
                <a:gd name="T65" fmla="*/ 2147483647 h 270"/>
                <a:gd name="T66" fmla="*/ 2147483647 w 738"/>
                <a:gd name="T67" fmla="*/ 2147483647 h 270"/>
                <a:gd name="T68" fmla="*/ 2147483647 w 738"/>
                <a:gd name="T69" fmla="*/ 2147483647 h 270"/>
                <a:gd name="T70" fmla="*/ 2147483647 w 738"/>
                <a:gd name="T71" fmla="*/ 2147483647 h 270"/>
                <a:gd name="T72" fmla="*/ 2147483647 w 738"/>
                <a:gd name="T73" fmla="*/ 2147483647 h 270"/>
                <a:gd name="T74" fmla="*/ 2147483647 w 738"/>
                <a:gd name="T75" fmla="*/ 2147483647 h 270"/>
                <a:gd name="T76" fmla="*/ 2147483647 w 738"/>
                <a:gd name="T77" fmla="*/ 2147483647 h 270"/>
                <a:gd name="T78" fmla="*/ 2147483647 w 738"/>
                <a:gd name="T79" fmla="*/ 2147483647 h 270"/>
                <a:gd name="T80" fmla="*/ 2147483647 w 738"/>
                <a:gd name="T81" fmla="*/ 2147483647 h 270"/>
                <a:gd name="T82" fmla="*/ 2147483647 w 738"/>
                <a:gd name="T83" fmla="*/ 2147483647 h 270"/>
                <a:gd name="T84" fmla="*/ 2147483647 w 738"/>
                <a:gd name="T85" fmla="*/ 2147483647 h 270"/>
                <a:gd name="T86" fmla="*/ 2147483647 w 738"/>
                <a:gd name="T87" fmla="*/ 2147483647 h 270"/>
                <a:gd name="T88" fmla="*/ 2147483647 w 738"/>
                <a:gd name="T89" fmla="*/ 2147483647 h 270"/>
                <a:gd name="T90" fmla="*/ 2147483647 w 738"/>
                <a:gd name="T91" fmla="*/ 2147483647 h 270"/>
                <a:gd name="T92" fmla="*/ 2147483647 w 738"/>
                <a:gd name="T93" fmla="*/ 2147483647 h 270"/>
                <a:gd name="T94" fmla="*/ 2147483647 w 738"/>
                <a:gd name="T95" fmla="*/ 2147483647 h 270"/>
                <a:gd name="T96" fmla="*/ 2147483647 w 738"/>
                <a:gd name="T97" fmla="*/ 2147483647 h 270"/>
                <a:gd name="T98" fmla="*/ 2147483647 w 738"/>
                <a:gd name="T99" fmla="*/ 2147483647 h 270"/>
                <a:gd name="T100" fmla="*/ 2147483647 w 738"/>
                <a:gd name="T101" fmla="*/ 2147483647 h 270"/>
                <a:gd name="T102" fmla="*/ 2147483647 w 738"/>
                <a:gd name="T103" fmla="*/ 2147483647 h 270"/>
                <a:gd name="T104" fmla="*/ 2147483647 w 738"/>
                <a:gd name="T105" fmla="*/ 2147483647 h 270"/>
                <a:gd name="T106" fmla="*/ 2147483647 w 738"/>
                <a:gd name="T107" fmla="*/ 2147483647 h 270"/>
                <a:gd name="T108" fmla="*/ 2147483647 w 738"/>
                <a:gd name="T109" fmla="*/ 2147483647 h 270"/>
                <a:gd name="T110" fmla="*/ 2147483647 w 738"/>
                <a:gd name="T111" fmla="*/ 2147483647 h 270"/>
                <a:gd name="T112" fmla="*/ 2147483647 w 738"/>
                <a:gd name="T113" fmla="*/ 2147483647 h 270"/>
                <a:gd name="T114" fmla="*/ 2147483647 w 738"/>
                <a:gd name="T115" fmla="*/ 2147483647 h 27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738"/>
                <a:gd name="T175" fmla="*/ 0 h 270"/>
                <a:gd name="T176" fmla="*/ 738 w 738"/>
                <a:gd name="T177" fmla="*/ 270 h 27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738" h="270">
                  <a:moveTo>
                    <a:pt x="708" y="228"/>
                  </a:moveTo>
                  <a:lnTo>
                    <a:pt x="690" y="222"/>
                  </a:lnTo>
                  <a:lnTo>
                    <a:pt x="666" y="222"/>
                  </a:lnTo>
                  <a:lnTo>
                    <a:pt x="666" y="204"/>
                  </a:lnTo>
                  <a:lnTo>
                    <a:pt x="660" y="198"/>
                  </a:lnTo>
                  <a:lnTo>
                    <a:pt x="648" y="192"/>
                  </a:lnTo>
                  <a:lnTo>
                    <a:pt x="600" y="192"/>
                  </a:lnTo>
                  <a:lnTo>
                    <a:pt x="624" y="168"/>
                  </a:lnTo>
                  <a:lnTo>
                    <a:pt x="612" y="168"/>
                  </a:lnTo>
                  <a:lnTo>
                    <a:pt x="600" y="162"/>
                  </a:lnTo>
                  <a:lnTo>
                    <a:pt x="558" y="162"/>
                  </a:lnTo>
                  <a:lnTo>
                    <a:pt x="534" y="150"/>
                  </a:lnTo>
                  <a:lnTo>
                    <a:pt x="528" y="144"/>
                  </a:lnTo>
                  <a:lnTo>
                    <a:pt x="522" y="144"/>
                  </a:lnTo>
                  <a:lnTo>
                    <a:pt x="528" y="138"/>
                  </a:lnTo>
                  <a:lnTo>
                    <a:pt x="528" y="132"/>
                  </a:lnTo>
                  <a:lnTo>
                    <a:pt x="534" y="126"/>
                  </a:lnTo>
                  <a:lnTo>
                    <a:pt x="534" y="120"/>
                  </a:lnTo>
                  <a:lnTo>
                    <a:pt x="522" y="120"/>
                  </a:lnTo>
                  <a:lnTo>
                    <a:pt x="510" y="114"/>
                  </a:lnTo>
                  <a:lnTo>
                    <a:pt x="504" y="114"/>
                  </a:lnTo>
                  <a:lnTo>
                    <a:pt x="474" y="84"/>
                  </a:lnTo>
                  <a:lnTo>
                    <a:pt x="462" y="78"/>
                  </a:lnTo>
                  <a:lnTo>
                    <a:pt x="450" y="66"/>
                  </a:lnTo>
                  <a:lnTo>
                    <a:pt x="432" y="66"/>
                  </a:lnTo>
                  <a:lnTo>
                    <a:pt x="432" y="84"/>
                  </a:lnTo>
                  <a:lnTo>
                    <a:pt x="444" y="96"/>
                  </a:lnTo>
                  <a:lnTo>
                    <a:pt x="450" y="96"/>
                  </a:lnTo>
                  <a:lnTo>
                    <a:pt x="378" y="60"/>
                  </a:lnTo>
                  <a:lnTo>
                    <a:pt x="372" y="54"/>
                  </a:lnTo>
                  <a:lnTo>
                    <a:pt x="360" y="48"/>
                  </a:lnTo>
                  <a:lnTo>
                    <a:pt x="354" y="36"/>
                  </a:lnTo>
                  <a:lnTo>
                    <a:pt x="342" y="30"/>
                  </a:lnTo>
                  <a:lnTo>
                    <a:pt x="330" y="18"/>
                  </a:lnTo>
                  <a:lnTo>
                    <a:pt x="270" y="18"/>
                  </a:lnTo>
                  <a:lnTo>
                    <a:pt x="258" y="12"/>
                  </a:lnTo>
                  <a:lnTo>
                    <a:pt x="228" y="6"/>
                  </a:lnTo>
                  <a:lnTo>
                    <a:pt x="174" y="0"/>
                  </a:lnTo>
                  <a:lnTo>
                    <a:pt x="126" y="6"/>
                  </a:lnTo>
                  <a:lnTo>
                    <a:pt x="96" y="18"/>
                  </a:lnTo>
                  <a:lnTo>
                    <a:pt x="72" y="42"/>
                  </a:lnTo>
                  <a:lnTo>
                    <a:pt x="60" y="48"/>
                  </a:lnTo>
                  <a:lnTo>
                    <a:pt x="42" y="60"/>
                  </a:lnTo>
                  <a:lnTo>
                    <a:pt x="24" y="66"/>
                  </a:lnTo>
                  <a:lnTo>
                    <a:pt x="12" y="72"/>
                  </a:lnTo>
                  <a:lnTo>
                    <a:pt x="6" y="78"/>
                  </a:lnTo>
                  <a:lnTo>
                    <a:pt x="0" y="78"/>
                  </a:lnTo>
                  <a:lnTo>
                    <a:pt x="72" y="72"/>
                  </a:lnTo>
                  <a:lnTo>
                    <a:pt x="72" y="60"/>
                  </a:lnTo>
                  <a:lnTo>
                    <a:pt x="150" y="54"/>
                  </a:lnTo>
                  <a:lnTo>
                    <a:pt x="174" y="42"/>
                  </a:lnTo>
                  <a:lnTo>
                    <a:pt x="198" y="42"/>
                  </a:lnTo>
                  <a:lnTo>
                    <a:pt x="222" y="54"/>
                  </a:lnTo>
                  <a:lnTo>
                    <a:pt x="222" y="60"/>
                  </a:lnTo>
                  <a:lnTo>
                    <a:pt x="216" y="60"/>
                  </a:lnTo>
                  <a:lnTo>
                    <a:pt x="210" y="66"/>
                  </a:lnTo>
                  <a:lnTo>
                    <a:pt x="198" y="66"/>
                  </a:lnTo>
                  <a:lnTo>
                    <a:pt x="192" y="72"/>
                  </a:lnTo>
                  <a:lnTo>
                    <a:pt x="186" y="72"/>
                  </a:lnTo>
                  <a:lnTo>
                    <a:pt x="204" y="78"/>
                  </a:lnTo>
                  <a:lnTo>
                    <a:pt x="210" y="78"/>
                  </a:lnTo>
                  <a:lnTo>
                    <a:pt x="216" y="84"/>
                  </a:lnTo>
                  <a:lnTo>
                    <a:pt x="228" y="90"/>
                  </a:lnTo>
                  <a:lnTo>
                    <a:pt x="246" y="96"/>
                  </a:lnTo>
                  <a:lnTo>
                    <a:pt x="258" y="102"/>
                  </a:lnTo>
                  <a:lnTo>
                    <a:pt x="276" y="102"/>
                  </a:lnTo>
                  <a:lnTo>
                    <a:pt x="282" y="96"/>
                  </a:lnTo>
                  <a:lnTo>
                    <a:pt x="282" y="90"/>
                  </a:lnTo>
                  <a:lnTo>
                    <a:pt x="294" y="96"/>
                  </a:lnTo>
                  <a:lnTo>
                    <a:pt x="300" y="102"/>
                  </a:lnTo>
                  <a:lnTo>
                    <a:pt x="318" y="114"/>
                  </a:lnTo>
                  <a:lnTo>
                    <a:pt x="342" y="126"/>
                  </a:lnTo>
                  <a:lnTo>
                    <a:pt x="372" y="126"/>
                  </a:lnTo>
                  <a:lnTo>
                    <a:pt x="390" y="120"/>
                  </a:lnTo>
                  <a:lnTo>
                    <a:pt x="402" y="120"/>
                  </a:lnTo>
                  <a:lnTo>
                    <a:pt x="390" y="144"/>
                  </a:lnTo>
                  <a:lnTo>
                    <a:pt x="450" y="168"/>
                  </a:lnTo>
                  <a:lnTo>
                    <a:pt x="474" y="204"/>
                  </a:lnTo>
                  <a:lnTo>
                    <a:pt x="480" y="210"/>
                  </a:lnTo>
                  <a:lnTo>
                    <a:pt x="492" y="216"/>
                  </a:lnTo>
                  <a:lnTo>
                    <a:pt x="498" y="222"/>
                  </a:lnTo>
                  <a:lnTo>
                    <a:pt x="498" y="228"/>
                  </a:lnTo>
                  <a:lnTo>
                    <a:pt x="474" y="252"/>
                  </a:lnTo>
                  <a:lnTo>
                    <a:pt x="474" y="258"/>
                  </a:lnTo>
                  <a:lnTo>
                    <a:pt x="480" y="264"/>
                  </a:lnTo>
                  <a:lnTo>
                    <a:pt x="492" y="258"/>
                  </a:lnTo>
                  <a:lnTo>
                    <a:pt x="504" y="258"/>
                  </a:lnTo>
                  <a:lnTo>
                    <a:pt x="528" y="246"/>
                  </a:lnTo>
                  <a:lnTo>
                    <a:pt x="558" y="246"/>
                  </a:lnTo>
                  <a:lnTo>
                    <a:pt x="558" y="252"/>
                  </a:lnTo>
                  <a:lnTo>
                    <a:pt x="552" y="252"/>
                  </a:lnTo>
                  <a:lnTo>
                    <a:pt x="546" y="258"/>
                  </a:lnTo>
                  <a:lnTo>
                    <a:pt x="546" y="264"/>
                  </a:lnTo>
                  <a:lnTo>
                    <a:pt x="558" y="264"/>
                  </a:lnTo>
                  <a:lnTo>
                    <a:pt x="564" y="270"/>
                  </a:lnTo>
                  <a:lnTo>
                    <a:pt x="612" y="270"/>
                  </a:lnTo>
                  <a:lnTo>
                    <a:pt x="636" y="264"/>
                  </a:lnTo>
                  <a:lnTo>
                    <a:pt x="684" y="258"/>
                  </a:lnTo>
                  <a:lnTo>
                    <a:pt x="720" y="252"/>
                  </a:lnTo>
                  <a:lnTo>
                    <a:pt x="738" y="246"/>
                  </a:lnTo>
                  <a:lnTo>
                    <a:pt x="738" y="240"/>
                  </a:lnTo>
                  <a:lnTo>
                    <a:pt x="732" y="234"/>
                  </a:lnTo>
                  <a:lnTo>
                    <a:pt x="720" y="228"/>
                  </a:lnTo>
                  <a:lnTo>
                    <a:pt x="708" y="228"/>
                  </a:lnTo>
                  <a:close/>
                  <a:moveTo>
                    <a:pt x="114" y="126"/>
                  </a:moveTo>
                  <a:lnTo>
                    <a:pt x="114" y="132"/>
                  </a:lnTo>
                  <a:lnTo>
                    <a:pt x="120" y="138"/>
                  </a:lnTo>
                  <a:lnTo>
                    <a:pt x="132" y="144"/>
                  </a:lnTo>
                  <a:lnTo>
                    <a:pt x="144" y="138"/>
                  </a:lnTo>
                  <a:lnTo>
                    <a:pt x="150" y="138"/>
                  </a:lnTo>
                  <a:lnTo>
                    <a:pt x="156" y="126"/>
                  </a:lnTo>
                  <a:lnTo>
                    <a:pt x="156" y="120"/>
                  </a:lnTo>
                  <a:lnTo>
                    <a:pt x="150" y="114"/>
                  </a:lnTo>
                  <a:lnTo>
                    <a:pt x="138" y="114"/>
                  </a:lnTo>
                  <a:lnTo>
                    <a:pt x="126" y="120"/>
                  </a:lnTo>
                  <a:lnTo>
                    <a:pt x="120" y="120"/>
                  </a:lnTo>
                  <a:lnTo>
                    <a:pt x="114" y="126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05" name="Kroatien" descr="© INSCALE GmbH, 05.05.2010&#10;http://www.presentationload.com/">
              <a:extLst>
                <a:ext uri="{FF2B5EF4-FFF2-40B4-BE49-F238E27FC236}">
                  <a16:creationId xmlns:a16="http://schemas.microsoft.com/office/drawing/2014/main" id="{FD782077-0725-4DF0-A007-E2CFCAE2A26E}"/>
                </a:ext>
              </a:extLst>
            </p:cNvPr>
            <p:cNvSpPr>
              <a:spLocks/>
            </p:cNvSpPr>
            <p:nvPr/>
          </p:nvSpPr>
          <p:spPr bwMode="gray">
            <a:xfrm>
              <a:off x="4504116" y="2766143"/>
              <a:ext cx="145826" cy="109762"/>
            </a:xfrm>
            <a:custGeom>
              <a:avLst/>
              <a:gdLst>
                <a:gd name="T0" fmla="*/ 2147483647 w 366"/>
                <a:gd name="T1" fmla="*/ 2147483647 h 276"/>
                <a:gd name="T2" fmla="*/ 2147483647 w 366"/>
                <a:gd name="T3" fmla="*/ 2147483647 h 276"/>
                <a:gd name="T4" fmla="*/ 2147483647 w 366"/>
                <a:gd name="T5" fmla="*/ 2147483647 h 276"/>
                <a:gd name="T6" fmla="*/ 2147483647 w 366"/>
                <a:gd name="T7" fmla="*/ 2147483647 h 276"/>
                <a:gd name="T8" fmla="*/ 2147483647 w 366"/>
                <a:gd name="T9" fmla="*/ 2147483647 h 276"/>
                <a:gd name="T10" fmla="*/ 2147483647 w 366"/>
                <a:gd name="T11" fmla="*/ 2147483647 h 276"/>
                <a:gd name="T12" fmla="*/ 2147483647 w 366"/>
                <a:gd name="T13" fmla="*/ 2147483647 h 276"/>
                <a:gd name="T14" fmla="*/ 2147483647 w 366"/>
                <a:gd name="T15" fmla="*/ 2147483647 h 276"/>
                <a:gd name="T16" fmla="*/ 2147483647 w 366"/>
                <a:gd name="T17" fmla="*/ 2147483647 h 276"/>
                <a:gd name="T18" fmla="*/ 2147483647 w 366"/>
                <a:gd name="T19" fmla="*/ 2147483647 h 276"/>
                <a:gd name="T20" fmla="*/ 2147483647 w 366"/>
                <a:gd name="T21" fmla="*/ 2147483647 h 276"/>
                <a:gd name="T22" fmla="*/ 2147483647 w 366"/>
                <a:gd name="T23" fmla="*/ 0 h 276"/>
                <a:gd name="T24" fmla="*/ 2147483647 w 366"/>
                <a:gd name="T25" fmla="*/ 2147483647 h 276"/>
                <a:gd name="T26" fmla="*/ 2147483647 w 366"/>
                <a:gd name="T27" fmla="*/ 2147483647 h 276"/>
                <a:gd name="T28" fmla="*/ 2147483647 w 366"/>
                <a:gd name="T29" fmla="*/ 2147483647 h 276"/>
                <a:gd name="T30" fmla="*/ 2147483647 w 366"/>
                <a:gd name="T31" fmla="*/ 2147483647 h 276"/>
                <a:gd name="T32" fmla="*/ 2147483647 w 366"/>
                <a:gd name="T33" fmla="*/ 2147483647 h 276"/>
                <a:gd name="T34" fmla="*/ 2147483647 w 366"/>
                <a:gd name="T35" fmla="*/ 2147483647 h 276"/>
                <a:gd name="T36" fmla="*/ 2147483647 w 366"/>
                <a:gd name="T37" fmla="*/ 2147483647 h 276"/>
                <a:gd name="T38" fmla="*/ 2147483647 w 366"/>
                <a:gd name="T39" fmla="*/ 2147483647 h 276"/>
                <a:gd name="T40" fmla="*/ 0 w 366"/>
                <a:gd name="T41" fmla="*/ 2147483647 h 276"/>
                <a:gd name="T42" fmla="*/ 2147483647 w 366"/>
                <a:gd name="T43" fmla="*/ 2147483647 h 276"/>
                <a:gd name="T44" fmla="*/ 2147483647 w 366"/>
                <a:gd name="T45" fmla="*/ 2147483647 h 276"/>
                <a:gd name="T46" fmla="*/ 2147483647 w 366"/>
                <a:gd name="T47" fmla="*/ 2147483647 h 276"/>
                <a:gd name="T48" fmla="*/ 2147483647 w 366"/>
                <a:gd name="T49" fmla="*/ 2147483647 h 276"/>
                <a:gd name="T50" fmla="*/ 2147483647 w 366"/>
                <a:gd name="T51" fmla="*/ 2147483647 h 276"/>
                <a:gd name="T52" fmla="*/ 2147483647 w 366"/>
                <a:gd name="T53" fmla="*/ 2147483647 h 276"/>
                <a:gd name="T54" fmla="*/ 2147483647 w 366"/>
                <a:gd name="T55" fmla="*/ 2147483647 h 276"/>
                <a:gd name="T56" fmla="*/ 2147483647 w 366"/>
                <a:gd name="T57" fmla="*/ 2147483647 h 276"/>
                <a:gd name="T58" fmla="*/ 2147483647 w 366"/>
                <a:gd name="T59" fmla="*/ 2147483647 h 276"/>
                <a:gd name="T60" fmla="*/ 2147483647 w 366"/>
                <a:gd name="T61" fmla="*/ 2147483647 h 276"/>
                <a:gd name="T62" fmla="*/ 2147483647 w 366"/>
                <a:gd name="T63" fmla="*/ 2147483647 h 276"/>
                <a:gd name="T64" fmla="*/ 2147483647 w 366"/>
                <a:gd name="T65" fmla="*/ 2147483647 h 276"/>
                <a:gd name="T66" fmla="*/ 2147483647 w 366"/>
                <a:gd name="T67" fmla="*/ 2147483647 h 276"/>
                <a:gd name="T68" fmla="*/ 2147483647 w 366"/>
                <a:gd name="T69" fmla="*/ 2147483647 h 276"/>
                <a:gd name="T70" fmla="*/ 2147483647 w 366"/>
                <a:gd name="T71" fmla="*/ 2147483647 h 276"/>
                <a:gd name="T72" fmla="*/ 2147483647 w 366"/>
                <a:gd name="T73" fmla="*/ 2147483647 h 276"/>
                <a:gd name="T74" fmla="*/ 2147483647 w 366"/>
                <a:gd name="T75" fmla="*/ 2147483647 h 276"/>
                <a:gd name="T76" fmla="*/ 2147483647 w 366"/>
                <a:gd name="T77" fmla="*/ 2147483647 h 276"/>
                <a:gd name="T78" fmla="*/ 2147483647 w 366"/>
                <a:gd name="T79" fmla="*/ 2147483647 h 276"/>
                <a:gd name="T80" fmla="*/ 2147483647 w 366"/>
                <a:gd name="T81" fmla="*/ 2147483647 h 276"/>
                <a:gd name="T82" fmla="*/ 2147483647 w 366"/>
                <a:gd name="T83" fmla="*/ 2147483647 h 276"/>
                <a:gd name="T84" fmla="*/ 2147483647 w 366"/>
                <a:gd name="T85" fmla="*/ 2147483647 h 276"/>
                <a:gd name="T86" fmla="*/ 2147483647 w 366"/>
                <a:gd name="T87" fmla="*/ 2147483647 h 276"/>
                <a:gd name="T88" fmla="*/ 2147483647 w 366"/>
                <a:gd name="T89" fmla="*/ 2147483647 h 276"/>
                <a:gd name="T90" fmla="*/ 2147483647 w 366"/>
                <a:gd name="T91" fmla="*/ 2147483647 h 27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366"/>
                <a:gd name="T139" fmla="*/ 0 h 276"/>
                <a:gd name="T140" fmla="*/ 366 w 366"/>
                <a:gd name="T141" fmla="*/ 276 h 27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366" h="276">
                  <a:moveTo>
                    <a:pt x="342" y="126"/>
                  </a:moveTo>
                  <a:lnTo>
                    <a:pt x="342" y="114"/>
                  </a:lnTo>
                  <a:lnTo>
                    <a:pt x="348" y="114"/>
                  </a:lnTo>
                  <a:lnTo>
                    <a:pt x="354" y="108"/>
                  </a:lnTo>
                  <a:lnTo>
                    <a:pt x="360" y="108"/>
                  </a:lnTo>
                  <a:lnTo>
                    <a:pt x="366" y="102"/>
                  </a:lnTo>
                  <a:lnTo>
                    <a:pt x="360" y="102"/>
                  </a:lnTo>
                  <a:lnTo>
                    <a:pt x="348" y="96"/>
                  </a:lnTo>
                  <a:lnTo>
                    <a:pt x="336" y="96"/>
                  </a:lnTo>
                  <a:lnTo>
                    <a:pt x="342" y="78"/>
                  </a:lnTo>
                  <a:lnTo>
                    <a:pt x="336" y="78"/>
                  </a:lnTo>
                  <a:lnTo>
                    <a:pt x="330" y="48"/>
                  </a:lnTo>
                  <a:lnTo>
                    <a:pt x="324" y="48"/>
                  </a:lnTo>
                  <a:lnTo>
                    <a:pt x="312" y="54"/>
                  </a:lnTo>
                  <a:lnTo>
                    <a:pt x="270" y="60"/>
                  </a:lnTo>
                  <a:lnTo>
                    <a:pt x="264" y="48"/>
                  </a:lnTo>
                  <a:lnTo>
                    <a:pt x="246" y="48"/>
                  </a:lnTo>
                  <a:lnTo>
                    <a:pt x="234" y="42"/>
                  </a:lnTo>
                  <a:lnTo>
                    <a:pt x="228" y="36"/>
                  </a:lnTo>
                  <a:lnTo>
                    <a:pt x="216" y="30"/>
                  </a:lnTo>
                  <a:lnTo>
                    <a:pt x="204" y="18"/>
                  </a:lnTo>
                  <a:lnTo>
                    <a:pt x="204" y="12"/>
                  </a:lnTo>
                  <a:lnTo>
                    <a:pt x="198" y="6"/>
                  </a:lnTo>
                  <a:lnTo>
                    <a:pt x="186" y="0"/>
                  </a:lnTo>
                  <a:lnTo>
                    <a:pt x="162" y="0"/>
                  </a:lnTo>
                  <a:lnTo>
                    <a:pt x="162" y="12"/>
                  </a:lnTo>
                  <a:lnTo>
                    <a:pt x="150" y="18"/>
                  </a:lnTo>
                  <a:lnTo>
                    <a:pt x="120" y="18"/>
                  </a:lnTo>
                  <a:lnTo>
                    <a:pt x="120" y="30"/>
                  </a:lnTo>
                  <a:lnTo>
                    <a:pt x="126" y="36"/>
                  </a:lnTo>
                  <a:lnTo>
                    <a:pt x="126" y="42"/>
                  </a:lnTo>
                  <a:lnTo>
                    <a:pt x="114" y="54"/>
                  </a:lnTo>
                  <a:lnTo>
                    <a:pt x="102" y="60"/>
                  </a:lnTo>
                  <a:lnTo>
                    <a:pt x="102" y="78"/>
                  </a:lnTo>
                  <a:lnTo>
                    <a:pt x="60" y="78"/>
                  </a:lnTo>
                  <a:lnTo>
                    <a:pt x="54" y="72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78"/>
                  </a:lnTo>
                  <a:lnTo>
                    <a:pt x="18" y="72"/>
                  </a:lnTo>
                  <a:lnTo>
                    <a:pt x="18" y="84"/>
                  </a:lnTo>
                  <a:lnTo>
                    <a:pt x="0" y="84"/>
                  </a:lnTo>
                  <a:lnTo>
                    <a:pt x="0" y="132"/>
                  </a:lnTo>
                  <a:lnTo>
                    <a:pt x="6" y="132"/>
                  </a:lnTo>
                  <a:lnTo>
                    <a:pt x="12" y="120"/>
                  </a:lnTo>
                  <a:lnTo>
                    <a:pt x="24" y="114"/>
                  </a:lnTo>
                  <a:lnTo>
                    <a:pt x="30" y="102"/>
                  </a:lnTo>
                  <a:lnTo>
                    <a:pt x="42" y="102"/>
                  </a:lnTo>
                  <a:lnTo>
                    <a:pt x="48" y="114"/>
                  </a:lnTo>
                  <a:lnTo>
                    <a:pt x="48" y="132"/>
                  </a:lnTo>
                  <a:lnTo>
                    <a:pt x="78" y="126"/>
                  </a:lnTo>
                  <a:lnTo>
                    <a:pt x="78" y="132"/>
                  </a:lnTo>
                  <a:lnTo>
                    <a:pt x="72" y="144"/>
                  </a:lnTo>
                  <a:lnTo>
                    <a:pt x="72" y="150"/>
                  </a:lnTo>
                  <a:lnTo>
                    <a:pt x="84" y="162"/>
                  </a:lnTo>
                  <a:lnTo>
                    <a:pt x="96" y="168"/>
                  </a:lnTo>
                  <a:lnTo>
                    <a:pt x="96" y="180"/>
                  </a:lnTo>
                  <a:lnTo>
                    <a:pt x="144" y="216"/>
                  </a:lnTo>
                  <a:lnTo>
                    <a:pt x="144" y="240"/>
                  </a:lnTo>
                  <a:lnTo>
                    <a:pt x="198" y="240"/>
                  </a:lnTo>
                  <a:lnTo>
                    <a:pt x="210" y="246"/>
                  </a:lnTo>
                  <a:lnTo>
                    <a:pt x="216" y="252"/>
                  </a:lnTo>
                  <a:lnTo>
                    <a:pt x="216" y="276"/>
                  </a:lnTo>
                  <a:lnTo>
                    <a:pt x="246" y="276"/>
                  </a:lnTo>
                  <a:lnTo>
                    <a:pt x="252" y="270"/>
                  </a:lnTo>
                  <a:lnTo>
                    <a:pt x="252" y="264"/>
                  </a:lnTo>
                  <a:lnTo>
                    <a:pt x="246" y="252"/>
                  </a:lnTo>
                  <a:lnTo>
                    <a:pt x="234" y="246"/>
                  </a:lnTo>
                  <a:lnTo>
                    <a:pt x="216" y="234"/>
                  </a:lnTo>
                  <a:lnTo>
                    <a:pt x="204" y="228"/>
                  </a:lnTo>
                  <a:lnTo>
                    <a:pt x="192" y="216"/>
                  </a:lnTo>
                  <a:lnTo>
                    <a:pt x="180" y="186"/>
                  </a:lnTo>
                  <a:lnTo>
                    <a:pt x="162" y="180"/>
                  </a:lnTo>
                  <a:lnTo>
                    <a:pt x="162" y="162"/>
                  </a:lnTo>
                  <a:lnTo>
                    <a:pt x="156" y="156"/>
                  </a:lnTo>
                  <a:lnTo>
                    <a:pt x="150" y="156"/>
                  </a:lnTo>
                  <a:lnTo>
                    <a:pt x="150" y="144"/>
                  </a:lnTo>
                  <a:lnTo>
                    <a:pt x="132" y="138"/>
                  </a:lnTo>
                  <a:lnTo>
                    <a:pt x="120" y="126"/>
                  </a:lnTo>
                  <a:lnTo>
                    <a:pt x="138" y="120"/>
                  </a:lnTo>
                  <a:lnTo>
                    <a:pt x="138" y="96"/>
                  </a:lnTo>
                  <a:lnTo>
                    <a:pt x="144" y="96"/>
                  </a:lnTo>
                  <a:lnTo>
                    <a:pt x="150" y="102"/>
                  </a:lnTo>
                  <a:lnTo>
                    <a:pt x="162" y="108"/>
                  </a:lnTo>
                  <a:lnTo>
                    <a:pt x="186" y="102"/>
                  </a:lnTo>
                  <a:lnTo>
                    <a:pt x="210" y="102"/>
                  </a:lnTo>
                  <a:lnTo>
                    <a:pt x="228" y="108"/>
                  </a:lnTo>
                  <a:lnTo>
                    <a:pt x="240" y="102"/>
                  </a:lnTo>
                  <a:lnTo>
                    <a:pt x="252" y="102"/>
                  </a:lnTo>
                  <a:lnTo>
                    <a:pt x="258" y="108"/>
                  </a:lnTo>
                  <a:lnTo>
                    <a:pt x="312" y="108"/>
                  </a:lnTo>
                  <a:lnTo>
                    <a:pt x="324" y="126"/>
                  </a:lnTo>
                  <a:lnTo>
                    <a:pt x="342" y="126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06" name="Kosovo" descr="© INSCALE GmbH, 05.05.2010&#10;http://www.presentationload.com/">
              <a:extLst>
                <a:ext uri="{FF2B5EF4-FFF2-40B4-BE49-F238E27FC236}">
                  <a16:creationId xmlns:a16="http://schemas.microsoft.com/office/drawing/2014/main" id="{F8ADD8CC-7AF3-4329-B646-109506C8C723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668569" y="2859908"/>
              <a:ext cx="51678" cy="52062"/>
            </a:xfrm>
            <a:custGeom>
              <a:avLst/>
              <a:gdLst/>
              <a:ahLst/>
              <a:cxnLst>
                <a:cxn ang="0">
                  <a:pos x="6" y="75"/>
                </a:cxn>
                <a:cxn ang="0">
                  <a:pos x="0" y="72"/>
                </a:cxn>
                <a:cxn ang="0">
                  <a:pos x="227" y="122"/>
                </a:cxn>
                <a:cxn ang="0">
                  <a:pos x="218" y="127"/>
                </a:cxn>
                <a:cxn ang="0">
                  <a:pos x="214" y="120"/>
                </a:cxn>
                <a:cxn ang="0">
                  <a:pos x="206" y="113"/>
                </a:cxn>
                <a:cxn ang="0">
                  <a:pos x="197" y="111"/>
                </a:cxn>
                <a:cxn ang="0">
                  <a:pos x="190" y="110"/>
                </a:cxn>
                <a:cxn ang="0">
                  <a:pos x="185" y="110"/>
                </a:cxn>
                <a:cxn ang="0">
                  <a:pos x="185" y="101"/>
                </a:cxn>
                <a:cxn ang="0">
                  <a:pos x="189" y="95"/>
                </a:cxn>
                <a:cxn ang="0">
                  <a:pos x="187" y="84"/>
                </a:cxn>
                <a:cxn ang="0">
                  <a:pos x="177" y="78"/>
                </a:cxn>
                <a:cxn ang="0">
                  <a:pos x="169" y="76"/>
                </a:cxn>
                <a:cxn ang="0">
                  <a:pos x="170" y="61"/>
                </a:cxn>
                <a:cxn ang="0">
                  <a:pos x="165" y="56"/>
                </a:cxn>
                <a:cxn ang="0">
                  <a:pos x="161" y="61"/>
                </a:cxn>
                <a:cxn ang="0">
                  <a:pos x="157" y="53"/>
                </a:cxn>
                <a:cxn ang="0">
                  <a:pos x="158" y="35"/>
                </a:cxn>
                <a:cxn ang="0">
                  <a:pos x="154" y="32"/>
                </a:cxn>
                <a:cxn ang="0">
                  <a:pos x="147" y="32"/>
                </a:cxn>
                <a:cxn ang="0">
                  <a:pos x="137" y="32"/>
                </a:cxn>
                <a:cxn ang="0">
                  <a:pos x="126" y="27"/>
                </a:cxn>
                <a:cxn ang="0">
                  <a:pos x="131" y="20"/>
                </a:cxn>
                <a:cxn ang="0">
                  <a:pos x="130" y="12"/>
                </a:cxn>
                <a:cxn ang="0">
                  <a:pos x="122" y="0"/>
                </a:cxn>
                <a:cxn ang="0">
                  <a:pos x="115" y="6"/>
                </a:cxn>
                <a:cxn ang="0">
                  <a:pos x="104" y="13"/>
                </a:cxn>
                <a:cxn ang="0">
                  <a:pos x="96" y="15"/>
                </a:cxn>
                <a:cxn ang="0">
                  <a:pos x="89" y="13"/>
                </a:cxn>
                <a:cxn ang="0">
                  <a:pos x="91" y="22"/>
                </a:cxn>
                <a:cxn ang="0">
                  <a:pos x="101" y="27"/>
                </a:cxn>
                <a:cxn ang="0">
                  <a:pos x="97" y="33"/>
                </a:cxn>
                <a:cxn ang="0">
                  <a:pos x="100" y="40"/>
                </a:cxn>
                <a:cxn ang="0">
                  <a:pos x="99" y="46"/>
                </a:cxn>
                <a:cxn ang="0">
                  <a:pos x="92" y="49"/>
                </a:cxn>
                <a:cxn ang="0">
                  <a:pos x="88" y="45"/>
                </a:cxn>
                <a:cxn ang="0">
                  <a:pos x="70" y="59"/>
                </a:cxn>
                <a:cxn ang="0">
                  <a:pos x="73" y="71"/>
                </a:cxn>
                <a:cxn ang="0">
                  <a:pos x="45" y="74"/>
                </a:cxn>
                <a:cxn ang="0">
                  <a:pos x="14" y="72"/>
                </a:cxn>
                <a:cxn ang="0">
                  <a:pos x="6" y="75"/>
                </a:cxn>
                <a:cxn ang="0">
                  <a:pos x="6" y="141"/>
                </a:cxn>
                <a:cxn ang="0">
                  <a:pos x="14" y="155"/>
                </a:cxn>
                <a:cxn ang="0">
                  <a:pos x="27" y="173"/>
                </a:cxn>
                <a:cxn ang="0">
                  <a:pos x="50" y="175"/>
                </a:cxn>
                <a:cxn ang="0">
                  <a:pos x="60" y="211"/>
                </a:cxn>
                <a:cxn ang="0">
                  <a:pos x="60" y="237"/>
                </a:cxn>
                <a:cxn ang="0">
                  <a:pos x="92" y="226"/>
                </a:cxn>
                <a:cxn ang="0">
                  <a:pos x="138" y="205"/>
                </a:cxn>
                <a:cxn ang="0">
                  <a:pos x="146" y="184"/>
                </a:cxn>
                <a:cxn ang="0">
                  <a:pos x="189" y="173"/>
                </a:cxn>
                <a:cxn ang="0">
                  <a:pos x="209" y="163"/>
                </a:cxn>
                <a:cxn ang="0">
                  <a:pos x="217" y="156"/>
                </a:cxn>
                <a:cxn ang="0">
                  <a:pos x="225" y="144"/>
                </a:cxn>
                <a:cxn ang="0">
                  <a:pos x="228" y="137"/>
                </a:cxn>
                <a:cxn ang="0">
                  <a:pos x="232" y="129"/>
                </a:cxn>
              </a:cxnLst>
              <a:rect l="0" t="0" r="r" b="b"/>
              <a:pathLst>
                <a:path w="232" h="237">
                  <a:moveTo>
                    <a:pt x="0" y="72"/>
                  </a:moveTo>
                  <a:cubicBezTo>
                    <a:pt x="1" y="72"/>
                    <a:pt x="2" y="73"/>
                    <a:pt x="6" y="75"/>
                  </a:cubicBezTo>
                  <a:cubicBezTo>
                    <a:pt x="6" y="66"/>
                    <a:pt x="6" y="66"/>
                    <a:pt x="6" y="66"/>
                  </a:cubicBezTo>
                  <a:lnTo>
                    <a:pt x="0" y="72"/>
                  </a:lnTo>
                  <a:close/>
                  <a:moveTo>
                    <a:pt x="231" y="124"/>
                  </a:moveTo>
                  <a:cubicBezTo>
                    <a:pt x="227" y="122"/>
                    <a:pt x="227" y="122"/>
                    <a:pt x="227" y="122"/>
                  </a:cubicBezTo>
                  <a:cubicBezTo>
                    <a:pt x="223" y="124"/>
                    <a:pt x="223" y="124"/>
                    <a:pt x="223" y="124"/>
                  </a:cubicBezTo>
                  <a:cubicBezTo>
                    <a:pt x="218" y="127"/>
                    <a:pt x="218" y="127"/>
                    <a:pt x="218" y="127"/>
                  </a:cubicBezTo>
                  <a:cubicBezTo>
                    <a:pt x="216" y="124"/>
                    <a:pt x="216" y="124"/>
                    <a:pt x="216" y="124"/>
                  </a:cubicBezTo>
                  <a:cubicBezTo>
                    <a:pt x="214" y="120"/>
                    <a:pt x="214" y="120"/>
                    <a:pt x="214" y="120"/>
                  </a:cubicBezTo>
                  <a:cubicBezTo>
                    <a:pt x="210" y="117"/>
                    <a:pt x="210" y="117"/>
                    <a:pt x="210" y="117"/>
                  </a:cubicBezTo>
                  <a:cubicBezTo>
                    <a:pt x="206" y="113"/>
                    <a:pt x="206" y="113"/>
                    <a:pt x="206" y="113"/>
                  </a:cubicBezTo>
                  <a:cubicBezTo>
                    <a:pt x="202" y="113"/>
                    <a:pt x="202" y="113"/>
                    <a:pt x="202" y="113"/>
                  </a:cubicBezTo>
                  <a:cubicBezTo>
                    <a:pt x="197" y="111"/>
                    <a:pt x="197" y="111"/>
                    <a:pt x="197" y="111"/>
                  </a:cubicBezTo>
                  <a:cubicBezTo>
                    <a:pt x="195" y="113"/>
                    <a:pt x="195" y="113"/>
                    <a:pt x="195" y="113"/>
                  </a:cubicBezTo>
                  <a:cubicBezTo>
                    <a:pt x="190" y="110"/>
                    <a:pt x="190" y="110"/>
                    <a:pt x="190" y="110"/>
                  </a:cubicBezTo>
                  <a:cubicBezTo>
                    <a:pt x="186" y="111"/>
                    <a:pt x="186" y="111"/>
                    <a:pt x="186" y="111"/>
                  </a:cubicBezTo>
                  <a:cubicBezTo>
                    <a:pt x="185" y="110"/>
                    <a:pt x="185" y="110"/>
                    <a:pt x="185" y="110"/>
                  </a:cubicBezTo>
                  <a:cubicBezTo>
                    <a:pt x="187" y="106"/>
                    <a:pt x="187" y="106"/>
                    <a:pt x="187" y="106"/>
                  </a:cubicBezTo>
                  <a:cubicBezTo>
                    <a:pt x="185" y="101"/>
                    <a:pt x="185" y="101"/>
                    <a:pt x="185" y="101"/>
                  </a:cubicBezTo>
                  <a:cubicBezTo>
                    <a:pt x="189" y="100"/>
                    <a:pt x="189" y="100"/>
                    <a:pt x="189" y="100"/>
                  </a:cubicBezTo>
                  <a:cubicBezTo>
                    <a:pt x="189" y="95"/>
                    <a:pt x="189" y="95"/>
                    <a:pt x="189" y="95"/>
                  </a:cubicBezTo>
                  <a:cubicBezTo>
                    <a:pt x="191" y="85"/>
                    <a:pt x="191" y="85"/>
                    <a:pt x="191" y="85"/>
                  </a:cubicBezTo>
                  <a:cubicBezTo>
                    <a:pt x="187" y="84"/>
                    <a:pt x="187" y="84"/>
                    <a:pt x="187" y="84"/>
                  </a:cubicBezTo>
                  <a:cubicBezTo>
                    <a:pt x="182" y="80"/>
                    <a:pt x="182" y="80"/>
                    <a:pt x="182" y="80"/>
                  </a:cubicBezTo>
                  <a:cubicBezTo>
                    <a:pt x="177" y="78"/>
                    <a:pt x="177" y="78"/>
                    <a:pt x="177" y="78"/>
                  </a:cubicBezTo>
                  <a:cubicBezTo>
                    <a:pt x="172" y="78"/>
                    <a:pt x="172" y="78"/>
                    <a:pt x="172" y="78"/>
                  </a:cubicBezTo>
                  <a:cubicBezTo>
                    <a:pt x="169" y="76"/>
                    <a:pt x="169" y="76"/>
                    <a:pt x="169" y="76"/>
                  </a:cubicBezTo>
                  <a:cubicBezTo>
                    <a:pt x="169" y="71"/>
                    <a:pt x="169" y="71"/>
                    <a:pt x="169" y="71"/>
                  </a:cubicBezTo>
                  <a:cubicBezTo>
                    <a:pt x="170" y="61"/>
                    <a:pt x="170" y="61"/>
                    <a:pt x="170" y="61"/>
                  </a:cubicBezTo>
                  <a:cubicBezTo>
                    <a:pt x="167" y="57"/>
                    <a:pt x="167" y="57"/>
                    <a:pt x="167" y="57"/>
                  </a:cubicBezTo>
                  <a:cubicBezTo>
                    <a:pt x="165" y="56"/>
                    <a:pt x="165" y="56"/>
                    <a:pt x="165" y="56"/>
                  </a:cubicBezTo>
                  <a:cubicBezTo>
                    <a:pt x="163" y="59"/>
                    <a:pt x="163" y="59"/>
                    <a:pt x="163" y="59"/>
                  </a:cubicBezTo>
                  <a:cubicBezTo>
                    <a:pt x="161" y="61"/>
                    <a:pt x="161" y="61"/>
                    <a:pt x="161" y="61"/>
                  </a:cubicBezTo>
                  <a:cubicBezTo>
                    <a:pt x="158" y="60"/>
                    <a:pt x="158" y="60"/>
                    <a:pt x="158" y="60"/>
                  </a:cubicBezTo>
                  <a:cubicBezTo>
                    <a:pt x="157" y="53"/>
                    <a:pt x="157" y="53"/>
                    <a:pt x="157" y="53"/>
                  </a:cubicBezTo>
                  <a:cubicBezTo>
                    <a:pt x="159" y="36"/>
                    <a:pt x="159" y="36"/>
                    <a:pt x="159" y="36"/>
                  </a:cubicBezTo>
                  <a:cubicBezTo>
                    <a:pt x="158" y="35"/>
                    <a:pt x="158" y="35"/>
                    <a:pt x="158" y="35"/>
                  </a:cubicBezTo>
                  <a:cubicBezTo>
                    <a:pt x="151" y="36"/>
                    <a:pt x="151" y="36"/>
                    <a:pt x="151" y="36"/>
                  </a:cubicBezTo>
                  <a:cubicBezTo>
                    <a:pt x="154" y="32"/>
                    <a:pt x="154" y="32"/>
                    <a:pt x="154" y="32"/>
                  </a:cubicBezTo>
                  <a:cubicBezTo>
                    <a:pt x="152" y="29"/>
                    <a:pt x="152" y="29"/>
                    <a:pt x="152" y="29"/>
                  </a:cubicBezTo>
                  <a:cubicBezTo>
                    <a:pt x="147" y="32"/>
                    <a:pt x="147" y="32"/>
                    <a:pt x="147" y="32"/>
                  </a:cubicBezTo>
                  <a:cubicBezTo>
                    <a:pt x="142" y="30"/>
                    <a:pt x="142" y="30"/>
                    <a:pt x="142" y="30"/>
                  </a:cubicBezTo>
                  <a:cubicBezTo>
                    <a:pt x="137" y="32"/>
                    <a:pt x="137" y="32"/>
                    <a:pt x="137" y="32"/>
                  </a:cubicBezTo>
                  <a:cubicBezTo>
                    <a:pt x="132" y="28"/>
                    <a:pt x="132" y="28"/>
                    <a:pt x="132" y="28"/>
                  </a:cubicBezTo>
                  <a:cubicBezTo>
                    <a:pt x="126" y="27"/>
                    <a:pt x="126" y="27"/>
                    <a:pt x="126" y="27"/>
                  </a:cubicBezTo>
                  <a:cubicBezTo>
                    <a:pt x="125" y="24"/>
                    <a:pt x="125" y="24"/>
                    <a:pt x="125" y="24"/>
                  </a:cubicBezTo>
                  <a:cubicBezTo>
                    <a:pt x="131" y="20"/>
                    <a:pt x="131" y="20"/>
                    <a:pt x="131" y="20"/>
                  </a:cubicBezTo>
                  <a:cubicBezTo>
                    <a:pt x="131" y="17"/>
                    <a:pt x="131" y="17"/>
                    <a:pt x="131" y="17"/>
                  </a:cubicBezTo>
                  <a:cubicBezTo>
                    <a:pt x="130" y="12"/>
                    <a:pt x="130" y="12"/>
                    <a:pt x="130" y="12"/>
                  </a:cubicBezTo>
                  <a:cubicBezTo>
                    <a:pt x="126" y="5"/>
                    <a:pt x="126" y="5"/>
                    <a:pt x="126" y="5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16" y="2"/>
                    <a:pt x="116" y="2"/>
                    <a:pt x="116" y="2"/>
                  </a:cubicBezTo>
                  <a:cubicBezTo>
                    <a:pt x="115" y="6"/>
                    <a:pt x="115" y="6"/>
                    <a:pt x="115" y="6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04" y="13"/>
                    <a:pt x="104" y="13"/>
                    <a:pt x="104" y="13"/>
                  </a:cubicBezTo>
                  <a:cubicBezTo>
                    <a:pt x="100" y="16"/>
                    <a:pt x="100" y="16"/>
                    <a:pt x="100" y="16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2" y="17"/>
                    <a:pt x="92" y="17"/>
                    <a:pt x="92" y="17"/>
                  </a:cubicBezTo>
                  <a:cubicBezTo>
                    <a:pt x="89" y="13"/>
                    <a:pt x="89" y="13"/>
                    <a:pt x="89" y="13"/>
                  </a:cubicBezTo>
                  <a:cubicBezTo>
                    <a:pt x="88" y="16"/>
                    <a:pt x="88" y="16"/>
                    <a:pt x="88" y="16"/>
                  </a:cubicBezTo>
                  <a:cubicBezTo>
                    <a:pt x="91" y="22"/>
                    <a:pt x="91" y="22"/>
                    <a:pt x="91" y="22"/>
                  </a:cubicBezTo>
                  <a:cubicBezTo>
                    <a:pt x="99" y="24"/>
                    <a:pt x="99" y="24"/>
                    <a:pt x="99" y="24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97" y="30"/>
                    <a:pt x="97" y="30"/>
                    <a:pt x="97" y="30"/>
                  </a:cubicBezTo>
                  <a:cubicBezTo>
                    <a:pt x="97" y="33"/>
                    <a:pt x="97" y="33"/>
                    <a:pt x="97" y="33"/>
                  </a:cubicBezTo>
                  <a:cubicBezTo>
                    <a:pt x="101" y="35"/>
                    <a:pt x="101" y="35"/>
                    <a:pt x="101" y="35"/>
                  </a:cubicBezTo>
                  <a:cubicBezTo>
                    <a:pt x="100" y="40"/>
                    <a:pt x="100" y="40"/>
                    <a:pt x="100" y="40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99" y="46"/>
                    <a:pt x="99" y="46"/>
                    <a:pt x="99" y="46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2" y="49"/>
                    <a:pt x="92" y="49"/>
                    <a:pt x="92" y="49"/>
                  </a:cubicBezTo>
                  <a:cubicBezTo>
                    <a:pt x="91" y="44"/>
                    <a:pt x="91" y="44"/>
                    <a:pt x="91" y="44"/>
                  </a:cubicBezTo>
                  <a:cubicBezTo>
                    <a:pt x="88" y="45"/>
                    <a:pt x="88" y="45"/>
                    <a:pt x="88" y="45"/>
                  </a:cubicBezTo>
                  <a:cubicBezTo>
                    <a:pt x="78" y="53"/>
                    <a:pt x="78" y="53"/>
                    <a:pt x="78" y="53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3" y="71"/>
                    <a:pt x="73" y="71"/>
                    <a:pt x="73" y="71"/>
                  </a:cubicBezTo>
                  <a:cubicBezTo>
                    <a:pt x="63" y="74"/>
                    <a:pt x="63" y="74"/>
                    <a:pt x="63" y="74"/>
                  </a:cubicBezTo>
                  <a:cubicBezTo>
                    <a:pt x="45" y="74"/>
                    <a:pt x="45" y="74"/>
                    <a:pt x="45" y="74"/>
                  </a:cubicBezTo>
                  <a:cubicBezTo>
                    <a:pt x="32" y="75"/>
                    <a:pt x="32" y="75"/>
                    <a:pt x="32" y="75"/>
                  </a:cubicBezTo>
                  <a:cubicBezTo>
                    <a:pt x="14" y="72"/>
                    <a:pt x="14" y="72"/>
                    <a:pt x="14" y="72"/>
                  </a:cubicBezTo>
                  <a:cubicBezTo>
                    <a:pt x="9" y="77"/>
                    <a:pt x="9" y="77"/>
                    <a:pt x="9" y="77"/>
                  </a:cubicBezTo>
                  <a:cubicBezTo>
                    <a:pt x="8" y="76"/>
                    <a:pt x="7" y="76"/>
                    <a:pt x="6" y="75"/>
                  </a:cubicBezTo>
                  <a:cubicBezTo>
                    <a:pt x="6" y="116"/>
                    <a:pt x="6" y="116"/>
                    <a:pt x="6" y="116"/>
                  </a:cubicBezTo>
                  <a:cubicBezTo>
                    <a:pt x="6" y="141"/>
                    <a:pt x="6" y="141"/>
                    <a:pt x="6" y="141"/>
                  </a:cubicBezTo>
                  <a:cubicBezTo>
                    <a:pt x="14" y="153"/>
                    <a:pt x="14" y="153"/>
                    <a:pt x="14" y="153"/>
                  </a:cubicBezTo>
                  <a:cubicBezTo>
                    <a:pt x="14" y="154"/>
                    <a:pt x="14" y="155"/>
                    <a:pt x="14" y="155"/>
                  </a:cubicBezTo>
                  <a:cubicBezTo>
                    <a:pt x="14" y="155"/>
                    <a:pt x="15" y="155"/>
                    <a:pt x="16" y="156"/>
                  </a:cubicBezTo>
                  <a:cubicBezTo>
                    <a:pt x="27" y="173"/>
                    <a:pt x="27" y="173"/>
                    <a:pt x="27" y="173"/>
                  </a:cubicBezTo>
                  <a:cubicBezTo>
                    <a:pt x="48" y="173"/>
                    <a:pt x="48" y="173"/>
                    <a:pt x="48" y="173"/>
                  </a:cubicBezTo>
                  <a:cubicBezTo>
                    <a:pt x="48" y="173"/>
                    <a:pt x="49" y="174"/>
                    <a:pt x="50" y="175"/>
                  </a:cubicBezTo>
                  <a:cubicBezTo>
                    <a:pt x="59" y="201"/>
                    <a:pt x="59" y="201"/>
                    <a:pt x="59" y="201"/>
                  </a:cubicBezTo>
                  <a:cubicBezTo>
                    <a:pt x="59" y="205"/>
                    <a:pt x="60" y="208"/>
                    <a:pt x="60" y="211"/>
                  </a:cubicBezTo>
                  <a:cubicBezTo>
                    <a:pt x="60" y="229"/>
                    <a:pt x="60" y="229"/>
                    <a:pt x="60" y="229"/>
                  </a:cubicBezTo>
                  <a:cubicBezTo>
                    <a:pt x="60" y="237"/>
                    <a:pt x="60" y="237"/>
                    <a:pt x="60" y="237"/>
                  </a:cubicBezTo>
                  <a:cubicBezTo>
                    <a:pt x="76" y="232"/>
                    <a:pt x="76" y="232"/>
                    <a:pt x="76" y="232"/>
                  </a:cubicBezTo>
                  <a:cubicBezTo>
                    <a:pt x="92" y="226"/>
                    <a:pt x="92" y="226"/>
                    <a:pt x="92" y="226"/>
                  </a:cubicBezTo>
                  <a:cubicBezTo>
                    <a:pt x="103" y="205"/>
                    <a:pt x="103" y="205"/>
                    <a:pt x="103" y="205"/>
                  </a:cubicBezTo>
                  <a:cubicBezTo>
                    <a:pt x="138" y="205"/>
                    <a:pt x="138" y="205"/>
                    <a:pt x="138" y="205"/>
                  </a:cubicBezTo>
                  <a:cubicBezTo>
                    <a:pt x="146" y="205"/>
                    <a:pt x="146" y="205"/>
                    <a:pt x="146" y="205"/>
                  </a:cubicBezTo>
                  <a:cubicBezTo>
                    <a:pt x="146" y="184"/>
                    <a:pt x="146" y="184"/>
                    <a:pt x="146" y="184"/>
                  </a:cubicBezTo>
                  <a:cubicBezTo>
                    <a:pt x="178" y="184"/>
                    <a:pt x="178" y="184"/>
                    <a:pt x="178" y="184"/>
                  </a:cubicBezTo>
                  <a:cubicBezTo>
                    <a:pt x="189" y="173"/>
                    <a:pt x="189" y="173"/>
                    <a:pt x="189" y="173"/>
                  </a:cubicBezTo>
                  <a:cubicBezTo>
                    <a:pt x="210" y="170"/>
                    <a:pt x="210" y="170"/>
                    <a:pt x="210" y="170"/>
                  </a:cubicBezTo>
                  <a:cubicBezTo>
                    <a:pt x="209" y="163"/>
                    <a:pt x="209" y="163"/>
                    <a:pt x="209" y="163"/>
                  </a:cubicBezTo>
                  <a:cubicBezTo>
                    <a:pt x="213" y="159"/>
                    <a:pt x="213" y="159"/>
                    <a:pt x="213" y="159"/>
                  </a:cubicBezTo>
                  <a:cubicBezTo>
                    <a:pt x="217" y="156"/>
                    <a:pt x="217" y="156"/>
                    <a:pt x="217" y="156"/>
                  </a:cubicBezTo>
                  <a:cubicBezTo>
                    <a:pt x="219" y="147"/>
                    <a:pt x="219" y="147"/>
                    <a:pt x="219" y="147"/>
                  </a:cubicBezTo>
                  <a:cubicBezTo>
                    <a:pt x="225" y="144"/>
                    <a:pt x="225" y="144"/>
                    <a:pt x="225" y="144"/>
                  </a:cubicBezTo>
                  <a:cubicBezTo>
                    <a:pt x="225" y="141"/>
                    <a:pt x="225" y="141"/>
                    <a:pt x="225" y="141"/>
                  </a:cubicBezTo>
                  <a:cubicBezTo>
                    <a:pt x="228" y="137"/>
                    <a:pt x="228" y="137"/>
                    <a:pt x="228" y="137"/>
                  </a:cubicBezTo>
                  <a:cubicBezTo>
                    <a:pt x="229" y="133"/>
                    <a:pt x="229" y="133"/>
                    <a:pt x="229" y="133"/>
                  </a:cubicBezTo>
                  <a:cubicBezTo>
                    <a:pt x="232" y="129"/>
                    <a:pt x="232" y="129"/>
                    <a:pt x="232" y="129"/>
                  </a:cubicBezTo>
                  <a:cubicBezTo>
                    <a:pt x="231" y="124"/>
                    <a:pt x="231" y="124"/>
                    <a:pt x="231" y="124"/>
                  </a:cubicBezTo>
                  <a:close/>
                </a:path>
              </a:pathLst>
            </a:custGeom>
            <a:solidFill>
              <a:schemeClr val="accent6"/>
            </a:solidFill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7" name="Korea, Süd" descr="© INSCALE GmbH, 05.05.2010&#10;http://www.presentationload.com/">
              <a:extLst>
                <a:ext uri="{FF2B5EF4-FFF2-40B4-BE49-F238E27FC236}">
                  <a16:creationId xmlns:a16="http://schemas.microsoft.com/office/drawing/2014/main" id="{ABC54FAD-D537-468B-B829-13AB684A35BE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7484928" y="3018595"/>
              <a:ext cx="108193" cy="169347"/>
            </a:xfrm>
            <a:custGeom>
              <a:avLst/>
              <a:gdLst>
                <a:gd name="T0" fmla="*/ 2147483647 w 276"/>
                <a:gd name="T1" fmla="*/ 2147483647 h 426"/>
                <a:gd name="T2" fmla="*/ 2147483647 w 276"/>
                <a:gd name="T3" fmla="*/ 2147483647 h 426"/>
                <a:gd name="T4" fmla="*/ 2147483647 w 276"/>
                <a:gd name="T5" fmla="*/ 2147483647 h 426"/>
                <a:gd name="T6" fmla="*/ 2147483647 w 276"/>
                <a:gd name="T7" fmla="*/ 2147483647 h 426"/>
                <a:gd name="T8" fmla="*/ 2147483647 w 276"/>
                <a:gd name="T9" fmla="*/ 2147483647 h 426"/>
                <a:gd name="T10" fmla="*/ 2147483647 w 276"/>
                <a:gd name="T11" fmla="*/ 2147483647 h 426"/>
                <a:gd name="T12" fmla="*/ 2147483647 w 276"/>
                <a:gd name="T13" fmla="*/ 2147483647 h 426"/>
                <a:gd name="T14" fmla="*/ 2147483647 w 276"/>
                <a:gd name="T15" fmla="*/ 2147483647 h 426"/>
                <a:gd name="T16" fmla="*/ 2147483647 w 276"/>
                <a:gd name="T17" fmla="*/ 2147483647 h 426"/>
                <a:gd name="T18" fmla="*/ 2147483647 w 276"/>
                <a:gd name="T19" fmla="*/ 2147483647 h 426"/>
                <a:gd name="T20" fmla="*/ 2147483647 w 276"/>
                <a:gd name="T21" fmla="*/ 2147483647 h 426"/>
                <a:gd name="T22" fmla="*/ 2147483647 w 276"/>
                <a:gd name="T23" fmla="*/ 2147483647 h 426"/>
                <a:gd name="T24" fmla="*/ 2147483647 w 276"/>
                <a:gd name="T25" fmla="*/ 0 h 426"/>
                <a:gd name="T26" fmla="*/ 2147483647 w 276"/>
                <a:gd name="T27" fmla="*/ 2147483647 h 426"/>
                <a:gd name="T28" fmla="*/ 2147483647 w 276"/>
                <a:gd name="T29" fmla="*/ 2147483647 h 426"/>
                <a:gd name="T30" fmla="*/ 2147483647 w 276"/>
                <a:gd name="T31" fmla="*/ 2147483647 h 426"/>
                <a:gd name="T32" fmla="*/ 2147483647 w 276"/>
                <a:gd name="T33" fmla="*/ 2147483647 h 426"/>
                <a:gd name="T34" fmla="*/ 0 w 276"/>
                <a:gd name="T35" fmla="*/ 2147483647 h 426"/>
                <a:gd name="T36" fmla="*/ 2147483647 w 276"/>
                <a:gd name="T37" fmla="*/ 2147483647 h 426"/>
                <a:gd name="T38" fmla="*/ 2147483647 w 276"/>
                <a:gd name="T39" fmla="*/ 2147483647 h 426"/>
                <a:gd name="T40" fmla="*/ 2147483647 w 276"/>
                <a:gd name="T41" fmla="*/ 2147483647 h 426"/>
                <a:gd name="T42" fmla="*/ 2147483647 w 276"/>
                <a:gd name="T43" fmla="*/ 2147483647 h 426"/>
                <a:gd name="T44" fmla="*/ 2147483647 w 276"/>
                <a:gd name="T45" fmla="*/ 2147483647 h 426"/>
                <a:gd name="T46" fmla="*/ 2147483647 w 276"/>
                <a:gd name="T47" fmla="*/ 2147483647 h 426"/>
                <a:gd name="T48" fmla="*/ 2147483647 w 276"/>
                <a:gd name="T49" fmla="*/ 2147483647 h 426"/>
                <a:gd name="T50" fmla="*/ 2147483647 w 276"/>
                <a:gd name="T51" fmla="*/ 2147483647 h 426"/>
                <a:gd name="T52" fmla="*/ 2147483647 w 276"/>
                <a:gd name="T53" fmla="*/ 2147483647 h 426"/>
                <a:gd name="T54" fmla="*/ 2147483647 w 276"/>
                <a:gd name="T55" fmla="*/ 2147483647 h 426"/>
                <a:gd name="T56" fmla="*/ 2147483647 w 276"/>
                <a:gd name="T57" fmla="*/ 2147483647 h 426"/>
                <a:gd name="T58" fmla="*/ 2147483647 w 276"/>
                <a:gd name="T59" fmla="*/ 2147483647 h 426"/>
                <a:gd name="T60" fmla="*/ 2147483647 w 276"/>
                <a:gd name="T61" fmla="*/ 2147483647 h 426"/>
                <a:gd name="T62" fmla="*/ 2147483647 w 276"/>
                <a:gd name="T63" fmla="*/ 2147483647 h 426"/>
                <a:gd name="T64" fmla="*/ 2147483647 w 276"/>
                <a:gd name="T65" fmla="*/ 2147483647 h 426"/>
                <a:gd name="T66" fmla="*/ 2147483647 w 276"/>
                <a:gd name="T67" fmla="*/ 2147483647 h 426"/>
                <a:gd name="T68" fmla="*/ 2147483647 w 276"/>
                <a:gd name="T69" fmla="*/ 2147483647 h 426"/>
                <a:gd name="T70" fmla="*/ 2147483647 w 276"/>
                <a:gd name="T71" fmla="*/ 2147483647 h 426"/>
                <a:gd name="T72" fmla="*/ 2147483647 w 276"/>
                <a:gd name="T73" fmla="*/ 2147483647 h 426"/>
                <a:gd name="T74" fmla="*/ 2147483647 w 276"/>
                <a:gd name="T75" fmla="*/ 2147483647 h 42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76"/>
                <a:gd name="T115" fmla="*/ 0 h 426"/>
                <a:gd name="T116" fmla="*/ 276 w 276"/>
                <a:gd name="T117" fmla="*/ 426 h 42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76" h="426">
                  <a:moveTo>
                    <a:pt x="150" y="402"/>
                  </a:moveTo>
                  <a:lnTo>
                    <a:pt x="132" y="408"/>
                  </a:lnTo>
                  <a:lnTo>
                    <a:pt x="126" y="414"/>
                  </a:lnTo>
                  <a:lnTo>
                    <a:pt x="138" y="426"/>
                  </a:lnTo>
                  <a:lnTo>
                    <a:pt x="162" y="426"/>
                  </a:lnTo>
                  <a:lnTo>
                    <a:pt x="174" y="414"/>
                  </a:lnTo>
                  <a:lnTo>
                    <a:pt x="174" y="408"/>
                  </a:lnTo>
                  <a:lnTo>
                    <a:pt x="168" y="402"/>
                  </a:lnTo>
                  <a:lnTo>
                    <a:pt x="150" y="402"/>
                  </a:lnTo>
                  <a:close/>
                  <a:moveTo>
                    <a:pt x="276" y="246"/>
                  </a:moveTo>
                  <a:lnTo>
                    <a:pt x="270" y="228"/>
                  </a:lnTo>
                  <a:lnTo>
                    <a:pt x="264" y="216"/>
                  </a:lnTo>
                  <a:lnTo>
                    <a:pt x="246" y="198"/>
                  </a:lnTo>
                  <a:lnTo>
                    <a:pt x="252" y="186"/>
                  </a:lnTo>
                  <a:lnTo>
                    <a:pt x="252" y="180"/>
                  </a:lnTo>
                  <a:lnTo>
                    <a:pt x="246" y="162"/>
                  </a:lnTo>
                  <a:lnTo>
                    <a:pt x="240" y="150"/>
                  </a:lnTo>
                  <a:lnTo>
                    <a:pt x="210" y="120"/>
                  </a:lnTo>
                  <a:lnTo>
                    <a:pt x="198" y="102"/>
                  </a:lnTo>
                  <a:lnTo>
                    <a:pt x="168" y="72"/>
                  </a:lnTo>
                  <a:lnTo>
                    <a:pt x="144" y="66"/>
                  </a:lnTo>
                  <a:lnTo>
                    <a:pt x="144" y="60"/>
                  </a:lnTo>
                  <a:lnTo>
                    <a:pt x="138" y="54"/>
                  </a:lnTo>
                  <a:lnTo>
                    <a:pt x="132" y="42"/>
                  </a:lnTo>
                  <a:lnTo>
                    <a:pt x="102" y="12"/>
                  </a:lnTo>
                  <a:lnTo>
                    <a:pt x="96" y="0"/>
                  </a:lnTo>
                  <a:lnTo>
                    <a:pt x="78" y="12"/>
                  </a:lnTo>
                  <a:lnTo>
                    <a:pt x="48" y="12"/>
                  </a:lnTo>
                  <a:lnTo>
                    <a:pt x="24" y="24"/>
                  </a:lnTo>
                  <a:lnTo>
                    <a:pt x="18" y="30"/>
                  </a:lnTo>
                  <a:lnTo>
                    <a:pt x="12" y="30"/>
                  </a:lnTo>
                  <a:lnTo>
                    <a:pt x="12" y="36"/>
                  </a:lnTo>
                  <a:lnTo>
                    <a:pt x="18" y="42"/>
                  </a:lnTo>
                  <a:lnTo>
                    <a:pt x="18" y="48"/>
                  </a:lnTo>
                  <a:lnTo>
                    <a:pt x="12" y="54"/>
                  </a:lnTo>
                  <a:lnTo>
                    <a:pt x="0" y="60"/>
                  </a:lnTo>
                  <a:lnTo>
                    <a:pt x="0" y="66"/>
                  </a:lnTo>
                  <a:lnTo>
                    <a:pt x="6" y="72"/>
                  </a:lnTo>
                  <a:lnTo>
                    <a:pt x="12" y="84"/>
                  </a:lnTo>
                  <a:lnTo>
                    <a:pt x="24" y="90"/>
                  </a:lnTo>
                  <a:lnTo>
                    <a:pt x="30" y="90"/>
                  </a:lnTo>
                  <a:lnTo>
                    <a:pt x="42" y="96"/>
                  </a:lnTo>
                  <a:lnTo>
                    <a:pt x="60" y="132"/>
                  </a:lnTo>
                  <a:lnTo>
                    <a:pt x="54" y="132"/>
                  </a:lnTo>
                  <a:lnTo>
                    <a:pt x="48" y="126"/>
                  </a:lnTo>
                  <a:lnTo>
                    <a:pt x="36" y="126"/>
                  </a:lnTo>
                  <a:lnTo>
                    <a:pt x="24" y="120"/>
                  </a:lnTo>
                  <a:lnTo>
                    <a:pt x="6" y="120"/>
                  </a:lnTo>
                  <a:lnTo>
                    <a:pt x="6" y="126"/>
                  </a:lnTo>
                  <a:lnTo>
                    <a:pt x="18" y="132"/>
                  </a:lnTo>
                  <a:lnTo>
                    <a:pt x="30" y="144"/>
                  </a:lnTo>
                  <a:lnTo>
                    <a:pt x="42" y="150"/>
                  </a:lnTo>
                  <a:lnTo>
                    <a:pt x="54" y="192"/>
                  </a:lnTo>
                  <a:lnTo>
                    <a:pt x="90" y="198"/>
                  </a:lnTo>
                  <a:lnTo>
                    <a:pt x="90" y="228"/>
                  </a:lnTo>
                  <a:lnTo>
                    <a:pt x="78" y="240"/>
                  </a:lnTo>
                  <a:lnTo>
                    <a:pt x="78" y="270"/>
                  </a:lnTo>
                  <a:lnTo>
                    <a:pt x="84" y="282"/>
                  </a:lnTo>
                  <a:lnTo>
                    <a:pt x="102" y="300"/>
                  </a:lnTo>
                  <a:lnTo>
                    <a:pt x="108" y="300"/>
                  </a:lnTo>
                  <a:lnTo>
                    <a:pt x="108" y="306"/>
                  </a:lnTo>
                  <a:lnTo>
                    <a:pt x="102" y="312"/>
                  </a:lnTo>
                  <a:lnTo>
                    <a:pt x="102" y="324"/>
                  </a:lnTo>
                  <a:lnTo>
                    <a:pt x="108" y="330"/>
                  </a:lnTo>
                  <a:lnTo>
                    <a:pt x="132" y="330"/>
                  </a:lnTo>
                  <a:lnTo>
                    <a:pt x="144" y="324"/>
                  </a:lnTo>
                  <a:lnTo>
                    <a:pt x="144" y="318"/>
                  </a:lnTo>
                  <a:lnTo>
                    <a:pt x="150" y="312"/>
                  </a:lnTo>
                  <a:lnTo>
                    <a:pt x="150" y="306"/>
                  </a:lnTo>
                  <a:lnTo>
                    <a:pt x="198" y="282"/>
                  </a:lnTo>
                  <a:lnTo>
                    <a:pt x="222" y="288"/>
                  </a:lnTo>
                  <a:lnTo>
                    <a:pt x="234" y="270"/>
                  </a:lnTo>
                  <a:lnTo>
                    <a:pt x="258" y="270"/>
                  </a:lnTo>
                  <a:lnTo>
                    <a:pt x="270" y="264"/>
                  </a:lnTo>
                  <a:lnTo>
                    <a:pt x="276" y="264"/>
                  </a:lnTo>
                  <a:lnTo>
                    <a:pt x="276" y="246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08" name="Korea, Nord" descr="© INSCALE GmbH, 05.05.2010&#10;http://www.presentationload.com/">
              <a:extLst>
                <a:ext uri="{FF2B5EF4-FFF2-40B4-BE49-F238E27FC236}">
                  <a16:creationId xmlns:a16="http://schemas.microsoft.com/office/drawing/2014/main" id="{FF1AB3FF-D4AD-4E11-B1ED-2BB365D0E873}"/>
                </a:ext>
              </a:extLst>
            </p:cNvPr>
            <p:cNvSpPr>
              <a:spLocks/>
            </p:cNvSpPr>
            <p:nvPr/>
          </p:nvSpPr>
          <p:spPr bwMode="gray">
            <a:xfrm>
              <a:off x="7393983" y="2879041"/>
              <a:ext cx="130145" cy="166210"/>
            </a:xfrm>
            <a:custGeom>
              <a:avLst/>
              <a:gdLst>
                <a:gd name="T0" fmla="*/ 2147483647 w 330"/>
                <a:gd name="T1" fmla="*/ 0 h 420"/>
                <a:gd name="T2" fmla="*/ 2147483647 w 330"/>
                <a:gd name="T3" fmla="*/ 2147483647 h 420"/>
                <a:gd name="T4" fmla="*/ 2147483647 w 330"/>
                <a:gd name="T5" fmla="*/ 2147483647 h 420"/>
                <a:gd name="T6" fmla="*/ 2147483647 w 330"/>
                <a:gd name="T7" fmla="*/ 2147483647 h 420"/>
                <a:gd name="T8" fmla="*/ 2147483647 w 330"/>
                <a:gd name="T9" fmla="*/ 2147483647 h 420"/>
                <a:gd name="T10" fmla="*/ 2147483647 w 330"/>
                <a:gd name="T11" fmla="*/ 2147483647 h 420"/>
                <a:gd name="T12" fmla="*/ 2147483647 w 330"/>
                <a:gd name="T13" fmla="*/ 2147483647 h 420"/>
                <a:gd name="T14" fmla="*/ 2147483647 w 330"/>
                <a:gd name="T15" fmla="*/ 2147483647 h 420"/>
                <a:gd name="T16" fmla="*/ 2147483647 w 330"/>
                <a:gd name="T17" fmla="*/ 2147483647 h 420"/>
                <a:gd name="T18" fmla="*/ 2147483647 w 330"/>
                <a:gd name="T19" fmla="*/ 2147483647 h 420"/>
                <a:gd name="T20" fmla="*/ 2147483647 w 330"/>
                <a:gd name="T21" fmla="*/ 2147483647 h 420"/>
                <a:gd name="T22" fmla="*/ 2147483647 w 330"/>
                <a:gd name="T23" fmla="*/ 2147483647 h 420"/>
                <a:gd name="T24" fmla="*/ 2147483647 w 330"/>
                <a:gd name="T25" fmla="*/ 2147483647 h 420"/>
                <a:gd name="T26" fmla="*/ 2147483647 w 330"/>
                <a:gd name="T27" fmla="*/ 2147483647 h 420"/>
                <a:gd name="T28" fmla="*/ 2147483647 w 330"/>
                <a:gd name="T29" fmla="*/ 2147483647 h 420"/>
                <a:gd name="T30" fmla="*/ 2147483647 w 330"/>
                <a:gd name="T31" fmla="*/ 2147483647 h 420"/>
                <a:gd name="T32" fmla="*/ 2147483647 w 330"/>
                <a:gd name="T33" fmla="*/ 2147483647 h 420"/>
                <a:gd name="T34" fmla="*/ 2147483647 w 330"/>
                <a:gd name="T35" fmla="*/ 2147483647 h 420"/>
                <a:gd name="T36" fmla="*/ 2147483647 w 330"/>
                <a:gd name="T37" fmla="*/ 2147483647 h 420"/>
                <a:gd name="T38" fmla="*/ 2147483647 w 330"/>
                <a:gd name="T39" fmla="*/ 2147483647 h 420"/>
                <a:gd name="T40" fmla="*/ 2147483647 w 330"/>
                <a:gd name="T41" fmla="*/ 2147483647 h 420"/>
                <a:gd name="T42" fmla="*/ 2147483647 w 330"/>
                <a:gd name="T43" fmla="*/ 2147483647 h 420"/>
                <a:gd name="T44" fmla="*/ 2147483647 w 330"/>
                <a:gd name="T45" fmla="*/ 2147483647 h 420"/>
                <a:gd name="T46" fmla="*/ 2147483647 w 330"/>
                <a:gd name="T47" fmla="*/ 2147483647 h 420"/>
                <a:gd name="T48" fmla="*/ 2147483647 w 330"/>
                <a:gd name="T49" fmla="*/ 2147483647 h 420"/>
                <a:gd name="T50" fmla="*/ 2147483647 w 330"/>
                <a:gd name="T51" fmla="*/ 2147483647 h 420"/>
                <a:gd name="T52" fmla="*/ 2147483647 w 330"/>
                <a:gd name="T53" fmla="*/ 2147483647 h 420"/>
                <a:gd name="T54" fmla="*/ 2147483647 w 330"/>
                <a:gd name="T55" fmla="*/ 2147483647 h 420"/>
                <a:gd name="T56" fmla="*/ 2147483647 w 330"/>
                <a:gd name="T57" fmla="*/ 2147483647 h 420"/>
                <a:gd name="T58" fmla="*/ 2147483647 w 330"/>
                <a:gd name="T59" fmla="*/ 2147483647 h 420"/>
                <a:gd name="T60" fmla="*/ 2147483647 w 330"/>
                <a:gd name="T61" fmla="*/ 2147483647 h 420"/>
                <a:gd name="T62" fmla="*/ 2147483647 w 330"/>
                <a:gd name="T63" fmla="*/ 2147483647 h 420"/>
                <a:gd name="T64" fmla="*/ 2147483647 w 330"/>
                <a:gd name="T65" fmla="*/ 2147483647 h 420"/>
                <a:gd name="T66" fmla="*/ 2147483647 w 330"/>
                <a:gd name="T67" fmla="*/ 2147483647 h 420"/>
                <a:gd name="T68" fmla="*/ 2147483647 w 330"/>
                <a:gd name="T69" fmla="*/ 2147483647 h 420"/>
                <a:gd name="T70" fmla="*/ 2147483647 w 330"/>
                <a:gd name="T71" fmla="*/ 2147483647 h 420"/>
                <a:gd name="T72" fmla="*/ 2147483647 w 330"/>
                <a:gd name="T73" fmla="*/ 2147483647 h 420"/>
                <a:gd name="T74" fmla="*/ 2147483647 w 330"/>
                <a:gd name="T75" fmla="*/ 2147483647 h 420"/>
                <a:gd name="T76" fmla="*/ 2147483647 w 330"/>
                <a:gd name="T77" fmla="*/ 2147483647 h 420"/>
                <a:gd name="T78" fmla="*/ 2147483647 w 330"/>
                <a:gd name="T79" fmla="*/ 2147483647 h 420"/>
                <a:gd name="T80" fmla="*/ 2147483647 w 330"/>
                <a:gd name="T81" fmla="*/ 2147483647 h 420"/>
                <a:gd name="T82" fmla="*/ 2147483647 w 330"/>
                <a:gd name="T83" fmla="*/ 2147483647 h 420"/>
                <a:gd name="T84" fmla="*/ 2147483647 w 330"/>
                <a:gd name="T85" fmla="*/ 2147483647 h 420"/>
                <a:gd name="T86" fmla="*/ 2147483647 w 330"/>
                <a:gd name="T87" fmla="*/ 2147483647 h 420"/>
                <a:gd name="T88" fmla="*/ 2147483647 w 330"/>
                <a:gd name="T89" fmla="*/ 2147483647 h 420"/>
                <a:gd name="T90" fmla="*/ 2147483647 w 330"/>
                <a:gd name="T91" fmla="*/ 2147483647 h 420"/>
                <a:gd name="T92" fmla="*/ 2147483647 w 330"/>
                <a:gd name="T93" fmla="*/ 2147483647 h 420"/>
                <a:gd name="T94" fmla="*/ 2147483647 w 330"/>
                <a:gd name="T95" fmla="*/ 2147483647 h 420"/>
                <a:gd name="T96" fmla="*/ 2147483647 w 330"/>
                <a:gd name="T97" fmla="*/ 2147483647 h 420"/>
                <a:gd name="T98" fmla="*/ 2147483647 w 330"/>
                <a:gd name="T99" fmla="*/ 2147483647 h 420"/>
                <a:gd name="T100" fmla="*/ 2147483647 w 330"/>
                <a:gd name="T101" fmla="*/ 2147483647 h 420"/>
                <a:gd name="T102" fmla="*/ 2147483647 w 330"/>
                <a:gd name="T103" fmla="*/ 0 h 42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330"/>
                <a:gd name="T157" fmla="*/ 0 h 420"/>
                <a:gd name="T158" fmla="*/ 330 w 330"/>
                <a:gd name="T159" fmla="*/ 420 h 420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330" h="420">
                  <a:moveTo>
                    <a:pt x="270" y="0"/>
                  </a:moveTo>
                  <a:lnTo>
                    <a:pt x="240" y="0"/>
                  </a:lnTo>
                  <a:lnTo>
                    <a:pt x="240" y="6"/>
                  </a:lnTo>
                  <a:lnTo>
                    <a:pt x="246" y="12"/>
                  </a:lnTo>
                  <a:lnTo>
                    <a:pt x="252" y="24"/>
                  </a:lnTo>
                  <a:lnTo>
                    <a:pt x="252" y="42"/>
                  </a:lnTo>
                  <a:lnTo>
                    <a:pt x="228" y="42"/>
                  </a:lnTo>
                  <a:lnTo>
                    <a:pt x="234" y="54"/>
                  </a:lnTo>
                  <a:lnTo>
                    <a:pt x="234" y="60"/>
                  </a:lnTo>
                  <a:lnTo>
                    <a:pt x="228" y="72"/>
                  </a:lnTo>
                  <a:lnTo>
                    <a:pt x="216" y="78"/>
                  </a:lnTo>
                  <a:lnTo>
                    <a:pt x="204" y="72"/>
                  </a:lnTo>
                  <a:lnTo>
                    <a:pt x="180" y="72"/>
                  </a:lnTo>
                  <a:lnTo>
                    <a:pt x="174" y="66"/>
                  </a:lnTo>
                  <a:lnTo>
                    <a:pt x="168" y="72"/>
                  </a:lnTo>
                  <a:lnTo>
                    <a:pt x="168" y="84"/>
                  </a:lnTo>
                  <a:lnTo>
                    <a:pt x="192" y="108"/>
                  </a:lnTo>
                  <a:lnTo>
                    <a:pt x="198" y="108"/>
                  </a:lnTo>
                  <a:lnTo>
                    <a:pt x="198" y="120"/>
                  </a:lnTo>
                  <a:lnTo>
                    <a:pt x="150" y="120"/>
                  </a:lnTo>
                  <a:lnTo>
                    <a:pt x="138" y="114"/>
                  </a:lnTo>
                  <a:lnTo>
                    <a:pt x="126" y="114"/>
                  </a:lnTo>
                  <a:lnTo>
                    <a:pt x="114" y="102"/>
                  </a:lnTo>
                  <a:lnTo>
                    <a:pt x="102" y="96"/>
                  </a:lnTo>
                  <a:lnTo>
                    <a:pt x="90" y="96"/>
                  </a:lnTo>
                  <a:lnTo>
                    <a:pt x="90" y="102"/>
                  </a:lnTo>
                  <a:lnTo>
                    <a:pt x="84" y="108"/>
                  </a:lnTo>
                  <a:lnTo>
                    <a:pt x="84" y="138"/>
                  </a:lnTo>
                  <a:lnTo>
                    <a:pt x="66" y="174"/>
                  </a:lnTo>
                  <a:lnTo>
                    <a:pt x="54" y="186"/>
                  </a:lnTo>
                  <a:lnTo>
                    <a:pt x="18" y="204"/>
                  </a:lnTo>
                  <a:lnTo>
                    <a:pt x="12" y="216"/>
                  </a:lnTo>
                  <a:lnTo>
                    <a:pt x="6" y="222"/>
                  </a:lnTo>
                  <a:lnTo>
                    <a:pt x="6" y="234"/>
                  </a:lnTo>
                  <a:lnTo>
                    <a:pt x="0" y="246"/>
                  </a:lnTo>
                  <a:lnTo>
                    <a:pt x="12" y="228"/>
                  </a:lnTo>
                  <a:lnTo>
                    <a:pt x="18" y="246"/>
                  </a:lnTo>
                  <a:lnTo>
                    <a:pt x="36" y="270"/>
                  </a:lnTo>
                  <a:lnTo>
                    <a:pt x="48" y="252"/>
                  </a:lnTo>
                  <a:lnTo>
                    <a:pt x="54" y="258"/>
                  </a:lnTo>
                  <a:lnTo>
                    <a:pt x="60" y="270"/>
                  </a:lnTo>
                  <a:lnTo>
                    <a:pt x="96" y="270"/>
                  </a:lnTo>
                  <a:lnTo>
                    <a:pt x="96" y="282"/>
                  </a:lnTo>
                  <a:lnTo>
                    <a:pt x="102" y="294"/>
                  </a:lnTo>
                  <a:lnTo>
                    <a:pt x="102" y="336"/>
                  </a:lnTo>
                  <a:lnTo>
                    <a:pt x="138" y="336"/>
                  </a:lnTo>
                  <a:lnTo>
                    <a:pt x="144" y="348"/>
                  </a:lnTo>
                  <a:lnTo>
                    <a:pt x="132" y="342"/>
                  </a:lnTo>
                  <a:lnTo>
                    <a:pt x="108" y="342"/>
                  </a:lnTo>
                  <a:lnTo>
                    <a:pt x="102" y="348"/>
                  </a:lnTo>
                  <a:lnTo>
                    <a:pt x="102" y="360"/>
                  </a:lnTo>
                  <a:lnTo>
                    <a:pt x="108" y="378"/>
                  </a:lnTo>
                  <a:lnTo>
                    <a:pt x="114" y="384"/>
                  </a:lnTo>
                  <a:lnTo>
                    <a:pt x="126" y="408"/>
                  </a:lnTo>
                  <a:lnTo>
                    <a:pt x="156" y="396"/>
                  </a:lnTo>
                  <a:lnTo>
                    <a:pt x="162" y="402"/>
                  </a:lnTo>
                  <a:lnTo>
                    <a:pt x="174" y="408"/>
                  </a:lnTo>
                  <a:lnTo>
                    <a:pt x="180" y="414"/>
                  </a:lnTo>
                  <a:lnTo>
                    <a:pt x="192" y="420"/>
                  </a:lnTo>
                  <a:lnTo>
                    <a:pt x="198" y="420"/>
                  </a:lnTo>
                  <a:lnTo>
                    <a:pt x="216" y="414"/>
                  </a:lnTo>
                  <a:lnTo>
                    <a:pt x="228" y="414"/>
                  </a:lnTo>
                  <a:lnTo>
                    <a:pt x="240" y="408"/>
                  </a:lnTo>
                  <a:lnTo>
                    <a:pt x="246" y="402"/>
                  </a:lnTo>
                  <a:lnTo>
                    <a:pt x="246" y="396"/>
                  </a:lnTo>
                  <a:lnTo>
                    <a:pt x="240" y="390"/>
                  </a:lnTo>
                  <a:lnTo>
                    <a:pt x="240" y="384"/>
                  </a:lnTo>
                  <a:lnTo>
                    <a:pt x="246" y="384"/>
                  </a:lnTo>
                  <a:lnTo>
                    <a:pt x="252" y="378"/>
                  </a:lnTo>
                  <a:lnTo>
                    <a:pt x="276" y="366"/>
                  </a:lnTo>
                  <a:lnTo>
                    <a:pt x="306" y="366"/>
                  </a:lnTo>
                  <a:lnTo>
                    <a:pt x="324" y="354"/>
                  </a:lnTo>
                  <a:lnTo>
                    <a:pt x="312" y="342"/>
                  </a:lnTo>
                  <a:lnTo>
                    <a:pt x="312" y="336"/>
                  </a:lnTo>
                  <a:lnTo>
                    <a:pt x="264" y="312"/>
                  </a:lnTo>
                  <a:lnTo>
                    <a:pt x="240" y="312"/>
                  </a:lnTo>
                  <a:lnTo>
                    <a:pt x="240" y="300"/>
                  </a:lnTo>
                  <a:lnTo>
                    <a:pt x="246" y="288"/>
                  </a:lnTo>
                  <a:lnTo>
                    <a:pt x="252" y="282"/>
                  </a:lnTo>
                  <a:lnTo>
                    <a:pt x="246" y="276"/>
                  </a:lnTo>
                  <a:lnTo>
                    <a:pt x="234" y="270"/>
                  </a:lnTo>
                  <a:lnTo>
                    <a:pt x="228" y="264"/>
                  </a:lnTo>
                  <a:lnTo>
                    <a:pt x="228" y="252"/>
                  </a:lnTo>
                  <a:lnTo>
                    <a:pt x="240" y="246"/>
                  </a:lnTo>
                  <a:lnTo>
                    <a:pt x="246" y="240"/>
                  </a:lnTo>
                  <a:lnTo>
                    <a:pt x="258" y="234"/>
                  </a:lnTo>
                  <a:lnTo>
                    <a:pt x="270" y="234"/>
                  </a:lnTo>
                  <a:lnTo>
                    <a:pt x="276" y="228"/>
                  </a:lnTo>
                  <a:lnTo>
                    <a:pt x="288" y="204"/>
                  </a:lnTo>
                  <a:lnTo>
                    <a:pt x="288" y="192"/>
                  </a:lnTo>
                  <a:lnTo>
                    <a:pt x="294" y="186"/>
                  </a:lnTo>
                  <a:lnTo>
                    <a:pt x="300" y="174"/>
                  </a:lnTo>
                  <a:lnTo>
                    <a:pt x="324" y="162"/>
                  </a:lnTo>
                  <a:lnTo>
                    <a:pt x="312" y="132"/>
                  </a:lnTo>
                  <a:lnTo>
                    <a:pt x="306" y="126"/>
                  </a:lnTo>
                  <a:lnTo>
                    <a:pt x="294" y="102"/>
                  </a:lnTo>
                  <a:lnTo>
                    <a:pt x="294" y="90"/>
                  </a:lnTo>
                  <a:lnTo>
                    <a:pt x="306" y="66"/>
                  </a:lnTo>
                  <a:lnTo>
                    <a:pt x="318" y="60"/>
                  </a:lnTo>
                  <a:lnTo>
                    <a:pt x="324" y="54"/>
                  </a:lnTo>
                  <a:lnTo>
                    <a:pt x="330" y="54"/>
                  </a:lnTo>
                  <a:lnTo>
                    <a:pt x="312" y="36"/>
                  </a:lnTo>
                  <a:lnTo>
                    <a:pt x="288" y="24"/>
                  </a:lnTo>
                  <a:lnTo>
                    <a:pt x="270" y="0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09" name="Kolombia" descr="© INSCALE GmbH, 05.05.2010&#10;http://www.presentationload.com/">
              <a:extLst>
                <a:ext uri="{FF2B5EF4-FFF2-40B4-BE49-F238E27FC236}">
                  <a16:creationId xmlns:a16="http://schemas.microsoft.com/office/drawing/2014/main" id="{BD566F1E-DAFD-4507-8862-C8A8D7F0D3F5}"/>
                </a:ext>
              </a:extLst>
            </p:cNvPr>
            <p:cNvSpPr>
              <a:spLocks/>
            </p:cNvSpPr>
            <p:nvPr/>
          </p:nvSpPr>
          <p:spPr bwMode="gray">
            <a:xfrm>
              <a:off x="1890222" y="3852784"/>
              <a:ext cx="344965" cy="534697"/>
            </a:xfrm>
            <a:custGeom>
              <a:avLst/>
              <a:gdLst>
                <a:gd name="T0" fmla="*/ 2147483647 w 870"/>
                <a:gd name="T1" fmla="*/ 2147483647 h 1344"/>
                <a:gd name="T2" fmla="*/ 2147483647 w 870"/>
                <a:gd name="T3" fmla="*/ 2147483647 h 1344"/>
                <a:gd name="T4" fmla="*/ 2147483647 w 870"/>
                <a:gd name="T5" fmla="*/ 2147483647 h 1344"/>
                <a:gd name="T6" fmla="*/ 2147483647 w 870"/>
                <a:gd name="T7" fmla="*/ 2147483647 h 1344"/>
                <a:gd name="T8" fmla="*/ 2147483647 w 870"/>
                <a:gd name="T9" fmla="*/ 2147483647 h 1344"/>
                <a:gd name="T10" fmla="*/ 2147483647 w 870"/>
                <a:gd name="T11" fmla="*/ 2147483647 h 1344"/>
                <a:gd name="T12" fmla="*/ 2147483647 w 870"/>
                <a:gd name="T13" fmla="*/ 2147483647 h 1344"/>
                <a:gd name="T14" fmla="*/ 2147483647 w 870"/>
                <a:gd name="T15" fmla="*/ 2147483647 h 1344"/>
                <a:gd name="T16" fmla="*/ 2147483647 w 870"/>
                <a:gd name="T17" fmla="*/ 2147483647 h 1344"/>
                <a:gd name="T18" fmla="*/ 2147483647 w 870"/>
                <a:gd name="T19" fmla="*/ 2147483647 h 1344"/>
                <a:gd name="T20" fmla="*/ 2147483647 w 870"/>
                <a:gd name="T21" fmla="*/ 2147483647 h 1344"/>
                <a:gd name="T22" fmla="*/ 2147483647 w 870"/>
                <a:gd name="T23" fmla="*/ 2147483647 h 1344"/>
                <a:gd name="T24" fmla="*/ 2147483647 w 870"/>
                <a:gd name="T25" fmla="*/ 2147483647 h 1344"/>
                <a:gd name="T26" fmla="*/ 2147483647 w 870"/>
                <a:gd name="T27" fmla="*/ 2147483647 h 1344"/>
                <a:gd name="T28" fmla="*/ 2147483647 w 870"/>
                <a:gd name="T29" fmla="*/ 2147483647 h 1344"/>
                <a:gd name="T30" fmla="*/ 2147483647 w 870"/>
                <a:gd name="T31" fmla="*/ 2147483647 h 1344"/>
                <a:gd name="T32" fmla="*/ 2147483647 w 870"/>
                <a:gd name="T33" fmla="*/ 2147483647 h 1344"/>
                <a:gd name="T34" fmla="*/ 2147483647 w 870"/>
                <a:gd name="T35" fmla="*/ 2147483647 h 1344"/>
                <a:gd name="T36" fmla="*/ 2147483647 w 870"/>
                <a:gd name="T37" fmla="*/ 2147483647 h 1344"/>
                <a:gd name="T38" fmla="*/ 2147483647 w 870"/>
                <a:gd name="T39" fmla="*/ 2147483647 h 1344"/>
                <a:gd name="T40" fmla="*/ 2147483647 w 870"/>
                <a:gd name="T41" fmla="*/ 2147483647 h 1344"/>
                <a:gd name="T42" fmla="*/ 2147483647 w 870"/>
                <a:gd name="T43" fmla="*/ 2147483647 h 1344"/>
                <a:gd name="T44" fmla="*/ 2147483647 w 870"/>
                <a:gd name="T45" fmla="*/ 2147483647 h 1344"/>
                <a:gd name="T46" fmla="*/ 2147483647 w 870"/>
                <a:gd name="T47" fmla="*/ 2147483647 h 1344"/>
                <a:gd name="T48" fmla="*/ 2147483647 w 870"/>
                <a:gd name="T49" fmla="*/ 2147483647 h 1344"/>
                <a:gd name="T50" fmla="*/ 2147483647 w 870"/>
                <a:gd name="T51" fmla="*/ 2147483647 h 1344"/>
                <a:gd name="T52" fmla="*/ 2147483647 w 870"/>
                <a:gd name="T53" fmla="*/ 2147483647 h 1344"/>
                <a:gd name="T54" fmla="*/ 2147483647 w 870"/>
                <a:gd name="T55" fmla="*/ 2147483647 h 1344"/>
                <a:gd name="T56" fmla="*/ 2147483647 w 870"/>
                <a:gd name="T57" fmla="*/ 2147483647 h 1344"/>
                <a:gd name="T58" fmla="*/ 2147483647 w 870"/>
                <a:gd name="T59" fmla="*/ 2147483647 h 1344"/>
                <a:gd name="T60" fmla="*/ 2147483647 w 870"/>
                <a:gd name="T61" fmla="*/ 2147483647 h 1344"/>
                <a:gd name="T62" fmla="*/ 2147483647 w 870"/>
                <a:gd name="T63" fmla="*/ 2147483647 h 1344"/>
                <a:gd name="T64" fmla="*/ 2147483647 w 870"/>
                <a:gd name="T65" fmla="*/ 2147483647 h 1344"/>
                <a:gd name="T66" fmla="*/ 2147483647 w 870"/>
                <a:gd name="T67" fmla="*/ 2147483647 h 1344"/>
                <a:gd name="T68" fmla="*/ 2147483647 w 870"/>
                <a:gd name="T69" fmla="*/ 2147483647 h 1344"/>
                <a:gd name="T70" fmla="*/ 2147483647 w 870"/>
                <a:gd name="T71" fmla="*/ 2147483647 h 1344"/>
                <a:gd name="T72" fmla="*/ 2147483647 w 870"/>
                <a:gd name="T73" fmla="*/ 0 h 1344"/>
                <a:gd name="T74" fmla="*/ 2147483647 w 870"/>
                <a:gd name="T75" fmla="*/ 2147483647 h 1344"/>
                <a:gd name="T76" fmla="*/ 2147483647 w 870"/>
                <a:gd name="T77" fmla="*/ 2147483647 h 1344"/>
                <a:gd name="T78" fmla="*/ 2147483647 w 870"/>
                <a:gd name="T79" fmla="*/ 2147483647 h 1344"/>
                <a:gd name="T80" fmla="*/ 2147483647 w 870"/>
                <a:gd name="T81" fmla="*/ 2147483647 h 1344"/>
                <a:gd name="T82" fmla="*/ 2147483647 w 870"/>
                <a:gd name="T83" fmla="*/ 2147483647 h 1344"/>
                <a:gd name="T84" fmla="*/ 2147483647 w 870"/>
                <a:gd name="T85" fmla="*/ 2147483647 h 1344"/>
                <a:gd name="T86" fmla="*/ 2147483647 w 870"/>
                <a:gd name="T87" fmla="*/ 2147483647 h 1344"/>
                <a:gd name="T88" fmla="*/ 2147483647 w 870"/>
                <a:gd name="T89" fmla="*/ 2147483647 h 1344"/>
                <a:gd name="T90" fmla="*/ 2147483647 w 870"/>
                <a:gd name="T91" fmla="*/ 2147483647 h 1344"/>
                <a:gd name="T92" fmla="*/ 2147483647 w 870"/>
                <a:gd name="T93" fmla="*/ 2147483647 h 1344"/>
                <a:gd name="T94" fmla="*/ 2147483647 w 870"/>
                <a:gd name="T95" fmla="*/ 2147483647 h 1344"/>
                <a:gd name="T96" fmla="*/ 2147483647 w 870"/>
                <a:gd name="T97" fmla="*/ 2147483647 h 1344"/>
                <a:gd name="T98" fmla="*/ 2147483647 w 870"/>
                <a:gd name="T99" fmla="*/ 2147483647 h 1344"/>
                <a:gd name="T100" fmla="*/ 2147483647 w 870"/>
                <a:gd name="T101" fmla="*/ 2147483647 h 1344"/>
                <a:gd name="T102" fmla="*/ 2147483647 w 870"/>
                <a:gd name="T103" fmla="*/ 2147483647 h 1344"/>
                <a:gd name="T104" fmla="*/ 2147483647 w 870"/>
                <a:gd name="T105" fmla="*/ 2147483647 h 1344"/>
                <a:gd name="T106" fmla="*/ 2147483647 w 870"/>
                <a:gd name="T107" fmla="*/ 2147483647 h 134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870"/>
                <a:gd name="T163" fmla="*/ 0 h 1344"/>
                <a:gd name="T164" fmla="*/ 870 w 870"/>
                <a:gd name="T165" fmla="*/ 1344 h 1344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870" h="1344">
                  <a:moveTo>
                    <a:pt x="36" y="912"/>
                  </a:moveTo>
                  <a:lnTo>
                    <a:pt x="60" y="924"/>
                  </a:lnTo>
                  <a:lnTo>
                    <a:pt x="66" y="936"/>
                  </a:lnTo>
                  <a:lnTo>
                    <a:pt x="84" y="936"/>
                  </a:lnTo>
                  <a:lnTo>
                    <a:pt x="96" y="942"/>
                  </a:lnTo>
                  <a:lnTo>
                    <a:pt x="102" y="948"/>
                  </a:lnTo>
                  <a:lnTo>
                    <a:pt x="108" y="960"/>
                  </a:lnTo>
                  <a:lnTo>
                    <a:pt x="108" y="966"/>
                  </a:lnTo>
                  <a:lnTo>
                    <a:pt x="114" y="972"/>
                  </a:lnTo>
                  <a:lnTo>
                    <a:pt x="126" y="978"/>
                  </a:lnTo>
                  <a:lnTo>
                    <a:pt x="138" y="978"/>
                  </a:lnTo>
                  <a:lnTo>
                    <a:pt x="144" y="972"/>
                  </a:lnTo>
                  <a:lnTo>
                    <a:pt x="156" y="978"/>
                  </a:lnTo>
                  <a:lnTo>
                    <a:pt x="162" y="984"/>
                  </a:lnTo>
                  <a:lnTo>
                    <a:pt x="186" y="984"/>
                  </a:lnTo>
                  <a:lnTo>
                    <a:pt x="186" y="972"/>
                  </a:lnTo>
                  <a:lnTo>
                    <a:pt x="192" y="966"/>
                  </a:lnTo>
                  <a:lnTo>
                    <a:pt x="198" y="966"/>
                  </a:lnTo>
                  <a:lnTo>
                    <a:pt x="210" y="972"/>
                  </a:lnTo>
                  <a:lnTo>
                    <a:pt x="210" y="978"/>
                  </a:lnTo>
                  <a:lnTo>
                    <a:pt x="216" y="984"/>
                  </a:lnTo>
                  <a:lnTo>
                    <a:pt x="216" y="990"/>
                  </a:lnTo>
                  <a:lnTo>
                    <a:pt x="228" y="1002"/>
                  </a:lnTo>
                  <a:lnTo>
                    <a:pt x="264" y="1002"/>
                  </a:lnTo>
                  <a:lnTo>
                    <a:pt x="276" y="1008"/>
                  </a:lnTo>
                  <a:lnTo>
                    <a:pt x="282" y="1014"/>
                  </a:lnTo>
                  <a:lnTo>
                    <a:pt x="294" y="1020"/>
                  </a:lnTo>
                  <a:lnTo>
                    <a:pt x="312" y="1038"/>
                  </a:lnTo>
                  <a:lnTo>
                    <a:pt x="324" y="1044"/>
                  </a:lnTo>
                  <a:lnTo>
                    <a:pt x="330" y="1050"/>
                  </a:lnTo>
                  <a:lnTo>
                    <a:pt x="342" y="1086"/>
                  </a:lnTo>
                  <a:lnTo>
                    <a:pt x="360" y="1086"/>
                  </a:lnTo>
                  <a:lnTo>
                    <a:pt x="372" y="1104"/>
                  </a:lnTo>
                  <a:lnTo>
                    <a:pt x="384" y="1104"/>
                  </a:lnTo>
                  <a:lnTo>
                    <a:pt x="390" y="1110"/>
                  </a:lnTo>
                  <a:lnTo>
                    <a:pt x="390" y="1134"/>
                  </a:lnTo>
                  <a:lnTo>
                    <a:pt x="396" y="1140"/>
                  </a:lnTo>
                  <a:lnTo>
                    <a:pt x="396" y="1146"/>
                  </a:lnTo>
                  <a:lnTo>
                    <a:pt x="408" y="1146"/>
                  </a:lnTo>
                  <a:lnTo>
                    <a:pt x="420" y="1152"/>
                  </a:lnTo>
                  <a:lnTo>
                    <a:pt x="426" y="1158"/>
                  </a:lnTo>
                  <a:lnTo>
                    <a:pt x="426" y="1164"/>
                  </a:lnTo>
                  <a:lnTo>
                    <a:pt x="420" y="1170"/>
                  </a:lnTo>
                  <a:lnTo>
                    <a:pt x="420" y="1194"/>
                  </a:lnTo>
                  <a:lnTo>
                    <a:pt x="432" y="1200"/>
                  </a:lnTo>
                  <a:lnTo>
                    <a:pt x="456" y="1206"/>
                  </a:lnTo>
                  <a:lnTo>
                    <a:pt x="492" y="1206"/>
                  </a:lnTo>
                  <a:lnTo>
                    <a:pt x="492" y="1194"/>
                  </a:lnTo>
                  <a:lnTo>
                    <a:pt x="504" y="1182"/>
                  </a:lnTo>
                  <a:lnTo>
                    <a:pt x="528" y="1182"/>
                  </a:lnTo>
                  <a:lnTo>
                    <a:pt x="534" y="1188"/>
                  </a:lnTo>
                  <a:lnTo>
                    <a:pt x="540" y="1188"/>
                  </a:lnTo>
                  <a:lnTo>
                    <a:pt x="546" y="1194"/>
                  </a:lnTo>
                  <a:lnTo>
                    <a:pt x="558" y="1194"/>
                  </a:lnTo>
                  <a:lnTo>
                    <a:pt x="570" y="1188"/>
                  </a:lnTo>
                  <a:lnTo>
                    <a:pt x="576" y="1182"/>
                  </a:lnTo>
                  <a:lnTo>
                    <a:pt x="588" y="1182"/>
                  </a:lnTo>
                  <a:lnTo>
                    <a:pt x="588" y="1188"/>
                  </a:lnTo>
                  <a:lnTo>
                    <a:pt x="594" y="1200"/>
                  </a:lnTo>
                  <a:lnTo>
                    <a:pt x="600" y="1206"/>
                  </a:lnTo>
                  <a:lnTo>
                    <a:pt x="624" y="1206"/>
                  </a:lnTo>
                  <a:lnTo>
                    <a:pt x="636" y="1212"/>
                  </a:lnTo>
                  <a:lnTo>
                    <a:pt x="642" y="1218"/>
                  </a:lnTo>
                  <a:lnTo>
                    <a:pt x="642" y="1236"/>
                  </a:lnTo>
                  <a:lnTo>
                    <a:pt x="636" y="1248"/>
                  </a:lnTo>
                  <a:lnTo>
                    <a:pt x="630" y="1254"/>
                  </a:lnTo>
                  <a:lnTo>
                    <a:pt x="624" y="1254"/>
                  </a:lnTo>
                  <a:lnTo>
                    <a:pt x="618" y="1260"/>
                  </a:lnTo>
                  <a:lnTo>
                    <a:pt x="618" y="1266"/>
                  </a:lnTo>
                  <a:lnTo>
                    <a:pt x="606" y="1290"/>
                  </a:lnTo>
                  <a:lnTo>
                    <a:pt x="606" y="1308"/>
                  </a:lnTo>
                  <a:lnTo>
                    <a:pt x="612" y="1314"/>
                  </a:lnTo>
                  <a:lnTo>
                    <a:pt x="630" y="1314"/>
                  </a:lnTo>
                  <a:lnTo>
                    <a:pt x="642" y="1332"/>
                  </a:lnTo>
                  <a:lnTo>
                    <a:pt x="660" y="1344"/>
                  </a:lnTo>
                  <a:lnTo>
                    <a:pt x="660" y="1308"/>
                  </a:lnTo>
                  <a:lnTo>
                    <a:pt x="666" y="1236"/>
                  </a:lnTo>
                  <a:lnTo>
                    <a:pt x="684" y="1188"/>
                  </a:lnTo>
                  <a:lnTo>
                    <a:pt x="678" y="1140"/>
                  </a:lnTo>
                  <a:lnTo>
                    <a:pt x="690" y="1128"/>
                  </a:lnTo>
                  <a:lnTo>
                    <a:pt x="696" y="1116"/>
                  </a:lnTo>
                  <a:lnTo>
                    <a:pt x="696" y="1104"/>
                  </a:lnTo>
                  <a:lnTo>
                    <a:pt x="690" y="1092"/>
                  </a:lnTo>
                  <a:lnTo>
                    <a:pt x="678" y="1080"/>
                  </a:lnTo>
                  <a:lnTo>
                    <a:pt x="678" y="1074"/>
                  </a:lnTo>
                  <a:lnTo>
                    <a:pt x="672" y="1068"/>
                  </a:lnTo>
                  <a:lnTo>
                    <a:pt x="672" y="1044"/>
                  </a:lnTo>
                  <a:lnTo>
                    <a:pt x="666" y="1038"/>
                  </a:lnTo>
                  <a:lnTo>
                    <a:pt x="654" y="1032"/>
                  </a:lnTo>
                  <a:lnTo>
                    <a:pt x="642" y="1020"/>
                  </a:lnTo>
                  <a:lnTo>
                    <a:pt x="636" y="1020"/>
                  </a:lnTo>
                  <a:lnTo>
                    <a:pt x="642" y="954"/>
                  </a:lnTo>
                  <a:lnTo>
                    <a:pt x="672" y="948"/>
                  </a:lnTo>
                  <a:lnTo>
                    <a:pt x="678" y="954"/>
                  </a:lnTo>
                  <a:lnTo>
                    <a:pt x="708" y="954"/>
                  </a:lnTo>
                  <a:lnTo>
                    <a:pt x="714" y="948"/>
                  </a:lnTo>
                  <a:lnTo>
                    <a:pt x="714" y="942"/>
                  </a:lnTo>
                  <a:lnTo>
                    <a:pt x="708" y="936"/>
                  </a:lnTo>
                  <a:lnTo>
                    <a:pt x="708" y="930"/>
                  </a:lnTo>
                  <a:lnTo>
                    <a:pt x="696" y="918"/>
                  </a:lnTo>
                  <a:lnTo>
                    <a:pt x="684" y="924"/>
                  </a:lnTo>
                  <a:lnTo>
                    <a:pt x="660" y="912"/>
                  </a:lnTo>
                  <a:lnTo>
                    <a:pt x="660" y="900"/>
                  </a:lnTo>
                  <a:lnTo>
                    <a:pt x="654" y="888"/>
                  </a:lnTo>
                  <a:lnTo>
                    <a:pt x="654" y="876"/>
                  </a:lnTo>
                  <a:lnTo>
                    <a:pt x="660" y="864"/>
                  </a:lnTo>
                  <a:lnTo>
                    <a:pt x="666" y="858"/>
                  </a:lnTo>
                  <a:lnTo>
                    <a:pt x="684" y="858"/>
                  </a:lnTo>
                  <a:lnTo>
                    <a:pt x="696" y="870"/>
                  </a:lnTo>
                  <a:lnTo>
                    <a:pt x="762" y="864"/>
                  </a:lnTo>
                  <a:lnTo>
                    <a:pt x="762" y="846"/>
                  </a:lnTo>
                  <a:lnTo>
                    <a:pt x="768" y="840"/>
                  </a:lnTo>
                  <a:lnTo>
                    <a:pt x="774" y="840"/>
                  </a:lnTo>
                  <a:lnTo>
                    <a:pt x="798" y="864"/>
                  </a:lnTo>
                  <a:lnTo>
                    <a:pt x="828" y="834"/>
                  </a:lnTo>
                  <a:lnTo>
                    <a:pt x="834" y="834"/>
                  </a:lnTo>
                  <a:lnTo>
                    <a:pt x="834" y="846"/>
                  </a:lnTo>
                  <a:lnTo>
                    <a:pt x="840" y="852"/>
                  </a:lnTo>
                  <a:lnTo>
                    <a:pt x="840" y="864"/>
                  </a:lnTo>
                  <a:lnTo>
                    <a:pt x="846" y="876"/>
                  </a:lnTo>
                  <a:lnTo>
                    <a:pt x="846" y="906"/>
                  </a:lnTo>
                  <a:lnTo>
                    <a:pt x="870" y="906"/>
                  </a:lnTo>
                  <a:lnTo>
                    <a:pt x="864" y="900"/>
                  </a:lnTo>
                  <a:lnTo>
                    <a:pt x="864" y="882"/>
                  </a:lnTo>
                  <a:lnTo>
                    <a:pt x="858" y="870"/>
                  </a:lnTo>
                  <a:lnTo>
                    <a:pt x="858" y="852"/>
                  </a:lnTo>
                  <a:lnTo>
                    <a:pt x="852" y="846"/>
                  </a:lnTo>
                  <a:lnTo>
                    <a:pt x="852" y="828"/>
                  </a:lnTo>
                  <a:lnTo>
                    <a:pt x="846" y="822"/>
                  </a:lnTo>
                  <a:lnTo>
                    <a:pt x="846" y="798"/>
                  </a:lnTo>
                  <a:lnTo>
                    <a:pt x="834" y="798"/>
                  </a:lnTo>
                  <a:lnTo>
                    <a:pt x="822" y="786"/>
                  </a:lnTo>
                  <a:lnTo>
                    <a:pt x="798" y="774"/>
                  </a:lnTo>
                  <a:lnTo>
                    <a:pt x="804" y="774"/>
                  </a:lnTo>
                  <a:lnTo>
                    <a:pt x="834" y="744"/>
                  </a:lnTo>
                  <a:lnTo>
                    <a:pt x="840" y="732"/>
                  </a:lnTo>
                  <a:lnTo>
                    <a:pt x="840" y="726"/>
                  </a:lnTo>
                  <a:lnTo>
                    <a:pt x="834" y="714"/>
                  </a:lnTo>
                  <a:lnTo>
                    <a:pt x="822" y="708"/>
                  </a:lnTo>
                  <a:lnTo>
                    <a:pt x="816" y="696"/>
                  </a:lnTo>
                  <a:lnTo>
                    <a:pt x="816" y="672"/>
                  </a:lnTo>
                  <a:lnTo>
                    <a:pt x="804" y="672"/>
                  </a:lnTo>
                  <a:lnTo>
                    <a:pt x="798" y="666"/>
                  </a:lnTo>
                  <a:lnTo>
                    <a:pt x="798" y="654"/>
                  </a:lnTo>
                  <a:lnTo>
                    <a:pt x="804" y="642"/>
                  </a:lnTo>
                  <a:lnTo>
                    <a:pt x="804" y="612"/>
                  </a:lnTo>
                  <a:lnTo>
                    <a:pt x="798" y="600"/>
                  </a:lnTo>
                  <a:lnTo>
                    <a:pt x="798" y="576"/>
                  </a:lnTo>
                  <a:lnTo>
                    <a:pt x="810" y="564"/>
                  </a:lnTo>
                  <a:lnTo>
                    <a:pt x="816" y="564"/>
                  </a:lnTo>
                  <a:lnTo>
                    <a:pt x="822" y="558"/>
                  </a:lnTo>
                  <a:lnTo>
                    <a:pt x="822" y="534"/>
                  </a:lnTo>
                  <a:lnTo>
                    <a:pt x="840" y="516"/>
                  </a:lnTo>
                  <a:lnTo>
                    <a:pt x="840" y="504"/>
                  </a:lnTo>
                  <a:lnTo>
                    <a:pt x="834" y="498"/>
                  </a:lnTo>
                  <a:lnTo>
                    <a:pt x="816" y="498"/>
                  </a:lnTo>
                  <a:lnTo>
                    <a:pt x="804" y="504"/>
                  </a:lnTo>
                  <a:lnTo>
                    <a:pt x="798" y="510"/>
                  </a:lnTo>
                  <a:lnTo>
                    <a:pt x="774" y="504"/>
                  </a:lnTo>
                  <a:lnTo>
                    <a:pt x="768" y="510"/>
                  </a:lnTo>
                  <a:lnTo>
                    <a:pt x="744" y="510"/>
                  </a:lnTo>
                  <a:lnTo>
                    <a:pt x="738" y="504"/>
                  </a:lnTo>
                  <a:lnTo>
                    <a:pt x="720" y="504"/>
                  </a:lnTo>
                  <a:lnTo>
                    <a:pt x="720" y="510"/>
                  </a:lnTo>
                  <a:lnTo>
                    <a:pt x="696" y="510"/>
                  </a:lnTo>
                  <a:lnTo>
                    <a:pt x="672" y="486"/>
                  </a:lnTo>
                  <a:lnTo>
                    <a:pt x="666" y="468"/>
                  </a:lnTo>
                  <a:lnTo>
                    <a:pt x="660" y="456"/>
                  </a:lnTo>
                  <a:lnTo>
                    <a:pt x="654" y="450"/>
                  </a:lnTo>
                  <a:lnTo>
                    <a:pt x="654" y="444"/>
                  </a:lnTo>
                  <a:lnTo>
                    <a:pt x="630" y="444"/>
                  </a:lnTo>
                  <a:lnTo>
                    <a:pt x="618" y="438"/>
                  </a:lnTo>
                  <a:lnTo>
                    <a:pt x="612" y="432"/>
                  </a:lnTo>
                  <a:lnTo>
                    <a:pt x="600" y="432"/>
                  </a:lnTo>
                  <a:lnTo>
                    <a:pt x="600" y="438"/>
                  </a:lnTo>
                  <a:lnTo>
                    <a:pt x="594" y="444"/>
                  </a:lnTo>
                  <a:lnTo>
                    <a:pt x="582" y="444"/>
                  </a:lnTo>
                  <a:lnTo>
                    <a:pt x="570" y="438"/>
                  </a:lnTo>
                  <a:lnTo>
                    <a:pt x="564" y="438"/>
                  </a:lnTo>
                  <a:lnTo>
                    <a:pt x="552" y="432"/>
                  </a:lnTo>
                  <a:lnTo>
                    <a:pt x="540" y="432"/>
                  </a:lnTo>
                  <a:lnTo>
                    <a:pt x="534" y="438"/>
                  </a:lnTo>
                  <a:lnTo>
                    <a:pt x="510" y="438"/>
                  </a:lnTo>
                  <a:lnTo>
                    <a:pt x="504" y="432"/>
                  </a:lnTo>
                  <a:lnTo>
                    <a:pt x="498" y="420"/>
                  </a:lnTo>
                  <a:lnTo>
                    <a:pt x="498" y="408"/>
                  </a:lnTo>
                  <a:lnTo>
                    <a:pt x="486" y="408"/>
                  </a:lnTo>
                  <a:lnTo>
                    <a:pt x="486" y="366"/>
                  </a:lnTo>
                  <a:lnTo>
                    <a:pt x="498" y="342"/>
                  </a:lnTo>
                  <a:lnTo>
                    <a:pt x="498" y="330"/>
                  </a:lnTo>
                  <a:lnTo>
                    <a:pt x="492" y="324"/>
                  </a:lnTo>
                  <a:lnTo>
                    <a:pt x="480" y="318"/>
                  </a:lnTo>
                  <a:lnTo>
                    <a:pt x="474" y="312"/>
                  </a:lnTo>
                  <a:lnTo>
                    <a:pt x="474" y="276"/>
                  </a:lnTo>
                  <a:lnTo>
                    <a:pt x="468" y="264"/>
                  </a:lnTo>
                  <a:lnTo>
                    <a:pt x="456" y="252"/>
                  </a:lnTo>
                  <a:lnTo>
                    <a:pt x="450" y="252"/>
                  </a:lnTo>
                  <a:lnTo>
                    <a:pt x="438" y="264"/>
                  </a:lnTo>
                  <a:lnTo>
                    <a:pt x="438" y="270"/>
                  </a:lnTo>
                  <a:lnTo>
                    <a:pt x="432" y="264"/>
                  </a:lnTo>
                  <a:lnTo>
                    <a:pt x="432" y="252"/>
                  </a:lnTo>
                  <a:lnTo>
                    <a:pt x="438" y="240"/>
                  </a:lnTo>
                  <a:lnTo>
                    <a:pt x="462" y="216"/>
                  </a:lnTo>
                  <a:lnTo>
                    <a:pt x="462" y="192"/>
                  </a:lnTo>
                  <a:lnTo>
                    <a:pt x="468" y="186"/>
                  </a:lnTo>
                  <a:lnTo>
                    <a:pt x="468" y="168"/>
                  </a:lnTo>
                  <a:lnTo>
                    <a:pt x="480" y="132"/>
                  </a:lnTo>
                  <a:lnTo>
                    <a:pt x="504" y="108"/>
                  </a:lnTo>
                  <a:lnTo>
                    <a:pt x="522" y="102"/>
                  </a:lnTo>
                  <a:lnTo>
                    <a:pt x="534" y="90"/>
                  </a:lnTo>
                  <a:lnTo>
                    <a:pt x="540" y="78"/>
                  </a:lnTo>
                  <a:lnTo>
                    <a:pt x="540" y="72"/>
                  </a:lnTo>
                  <a:lnTo>
                    <a:pt x="546" y="66"/>
                  </a:lnTo>
                  <a:lnTo>
                    <a:pt x="558" y="66"/>
                  </a:lnTo>
                  <a:lnTo>
                    <a:pt x="564" y="60"/>
                  </a:lnTo>
                  <a:lnTo>
                    <a:pt x="570" y="60"/>
                  </a:lnTo>
                  <a:lnTo>
                    <a:pt x="576" y="54"/>
                  </a:lnTo>
                  <a:lnTo>
                    <a:pt x="582" y="54"/>
                  </a:lnTo>
                  <a:lnTo>
                    <a:pt x="600" y="36"/>
                  </a:lnTo>
                  <a:lnTo>
                    <a:pt x="600" y="12"/>
                  </a:lnTo>
                  <a:lnTo>
                    <a:pt x="594" y="6"/>
                  </a:lnTo>
                  <a:lnTo>
                    <a:pt x="582" y="0"/>
                  </a:lnTo>
                  <a:lnTo>
                    <a:pt x="570" y="6"/>
                  </a:lnTo>
                  <a:lnTo>
                    <a:pt x="546" y="6"/>
                  </a:lnTo>
                  <a:lnTo>
                    <a:pt x="540" y="12"/>
                  </a:lnTo>
                  <a:lnTo>
                    <a:pt x="534" y="12"/>
                  </a:lnTo>
                  <a:lnTo>
                    <a:pt x="522" y="24"/>
                  </a:lnTo>
                  <a:lnTo>
                    <a:pt x="522" y="36"/>
                  </a:lnTo>
                  <a:lnTo>
                    <a:pt x="516" y="48"/>
                  </a:lnTo>
                  <a:lnTo>
                    <a:pt x="504" y="60"/>
                  </a:lnTo>
                  <a:lnTo>
                    <a:pt x="492" y="60"/>
                  </a:lnTo>
                  <a:lnTo>
                    <a:pt x="480" y="54"/>
                  </a:lnTo>
                  <a:lnTo>
                    <a:pt x="474" y="54"/>
                  </a:lnTo>
                  <a:lnTo>
                    <a:pt x="444" y="84"/>
                  </a:lnTo>
                  <a:lnTo>
                    <a:pt x="444" y="90"/>
                  </a:lnTo>
                  <a:lnTo>
                    <a:pt x="408" y="102"/>
                  </a:lnTo>
                  <a:lnTo>
                    <a:pt x="402" y="96"/>
                  </a:lnTo>
                  <a:lnTo>
                    <a:pt x="390" y="90"/>
                  </a:lnTo>
                  <a:lnTo>
                    <a:pt x="384" y="90"/>
                  </a:lnTo>
                  <a:lnTo>
                    <a:pt x="378" y="102"/>
                  </a:lnTo>
                  <a:lnTo>
                    <a:pt x="378" y="120"/>
                  </a:lnTo>
                  <a:lnTo>
                    <a:pt x="372" y="132"/>
                  </a:lnTo>
                  <a:lnTo>
                    <a:pt x="366" y="138"/>
                  </a:lnTo>
                  <a:lnTo>
                    <a:pt x="354" y="138"/>
                  </a:lnTo>
                  <a:lnTo>
                    <a:pt x="354" y="132"/>
                  </a:lnTo>
                  <a:lnTo>
                    <a:pt x="360" y="126"/>
                  </a:lnTo>
                  <a:lnTo>
                    <a:pt x="354" y="120"/>
                  </a:lnTo>
                  <a:lnTo>
                    <a:pt x="342" y="120"/>
                  </a:lnTo>
                  <a:lnTo>
                    <a:pt x="330" y="126"/>
                  </a:lnTo>
                  <a:lnTo>
                    <a:pt x="318" y="126"/>
                  </a:lnTo>
                  <a:lnTo>
                    <a:pt x="312" y="132"/>
                  </a:lnTo>
                  <a:lnTo>
                    <a:pt x="306" y="132"/>
                  </a:lnTo>
                  <a:lnTo>
                    <a:pt x="300" y="144"/>
                  </a:lnTo>
                  <a:lnTo>
                    <a:pt x="288" y="150"/>
                  </a:lnTo>
                  <a:lnTo>
                    <a:pt x="282" y="162"/>
                  </a:lnTo>
                  <a:lnTo>
                    <a:pt x="276" y="168"/>
                  </a:lnTo>
                  <a:lnTo>
                    <a:pt x="276" y="186"/>
                  </a:lnTo>
                  <a:lnTo>
                    <a:pt x="282" y="192"/>
                  </a:lnTo>
                  <a:lnTo>
                    <a:pt x="264" y="222"/>
                  </a:lnTo>
                  <a:lnTo>
                    <a:pt x="276" y="246"/>
                  </a:lnTo>
                  <a:lnTo>
                    <a:pt x="252" y="246"/>
                  </a:lnTo>
                  <a:lnTo>
                    <a:pt x="240" y="252"/>
                  </a:lnTo>
                  <a:lnTo>
                    <a:pt x="228" y="264"/>
                  </a:lnTo>
                  <a:lnTo>
                    <a:pt x="228" y="276"/>
                  </a:lnTo>
                  <a:lnTo>
                    <a:pt x="222" y="288"/>
                  </a:lnTo>
                  <a:lnTo>
                    <a:pt x="216" y="294"/>
                  </a:lnTo>
                  <a:lnTo>
                    <a:pt x="204" y="294"/>
                  </a:lnTo>
                  <a:lnTo>
                    <a:pt x="198" y="300"/>
                  </a:lnTo>
                  <a:lnTo>
                    <a:pt x="192" y="300"/>
                  </a:lnTo>
                  <a:lnTo>
                    <a:pt x="174" y="306"/>
                  </a:lnTo>
                  <a:lnTo>
                    <a:pt x="186" y="330"/>
                  </a:lnTo>
                  <a:lnTo>
                    <a:pt x="186" y="366"/>
                  </a:lnTo>
                  <a:lnTo>
                    <a:pt x="168" y="366"/>
                  </a:lnTo>
                  <a:lnTo>
                    <a:pt x="168" y="360"/>
                  </a:lnTo>
                  <a:lnTo>
                    <a:pt x="174" y="354"/>
                  </a:lnTo>
                  <a:lnTo>
                    <a:pt x="174" y="342"/>
                  </a:lnTo>
                  <a:lnTo>
                    <a:pt x="144" y="312"/>
                  </a:lnTo>
                  <a:lnTo>
                    <a:pt x="138" y="312"/>
                  </a:lnTo>
                  <a:lnTo>
                    <a:pt x="132" y="318"/>
                  </a:lnTo>
                  <a:lnTo>
                    <a:pt x="132" y="336"/>
                  </a:lnTo>
                  <a:lnTo>
                    <a:pt x="138" y="348"/>
                  </a:lnTo>
                  <a:lnTo>
                    <a:pt x="150" y="354"/>
                  </a:lnTo>
                  <a:lnTo>
                    <a:pt x="150" y="366"/>
                  </a:lnTo>
                  <a:lnTo>
                    <a:pt x="138" y="390"/>
                  </a:lnTo>
                  <a:lnTo>
                    <a:pt x="132" y="396"/>
                  </a:lnTo>
                  <a:lnTo>
                    <a:pt x="120" y="390"/>
                  </a:lnTo>
                  <a:lnTo>
                    <a:pt x="114" y="384"/>
                  </a:lnTo>
                  <a:lnTo>
                    <a:pt x="102" y="414"/>
                  </a:lnTo>
                  <a:lnTo>
                    <a:pt x="114" y="438"/>
                  </a:lnTo>
                  <a:lnTo>
                    <a:pt x="114" y="450"/>
                  </a:lnTo>
                  <a:lnTo>
                    <a:pt x="126" y="462"/>
                  </a:lnTo>
                  <a:lnTo>
                    <a:pt x="132" y="474"/>
                  </a:lnTo>
                  <a:lnTo>
                    <a:pt x="132" y="480"/>
                  </a:lnTo>
                  <a:lnTo>
                    <a:pt x="120" y="492"/>
                  </a:lnTo>
                  <a:lnTo>
                    <a:pt x="114" y="492"/>
                  </a:lnTo>
                  <a:lnTo>
                    <a:pt x="132" y="516"/>
                  </a:lnTo>
                  <a:lnTo>
                    <a:pt x="138" y="552"/>
                  </a:lnTo>
                  <a:lnTo>
                    <a:pt x="114" y="558"/>
                  </a:lnTo>
                  <a:lnTo>
                    <a:pt x="132" y="576"/>
                  </a:lnTo>
                  <a:lnTo>
                    <a:pt x="132" y="636"/>
                  </a:lnTo>
                  <a:lnTo>
                    <a:pt x="120" y="642"/>
                  </a:lnTo>
                  <a:lnTo>
                    <a:pt x="114" y="654"/>
                  </a:lnTo>
                  <a:lnTo>
                    <a:pt x="114" y="678"/>
                  </a:lnTo>
                  <a:lnTo>
                    <a:pt x="138" y="702"/>
                  </a:lnTo>
                  <a:lnTo>
                    <a:pt x="138" y="720"/>
                  </a:lnTo>
                  <a:lnTo>
                    <a:pt x="132" y="732"/>
                  </a:lnTo>
                  <a:lnTo>
                    <a:pt x="120" y="738"/>
                  </a:lnTo>
                  <a:lnTo>
                    <a:pt x="114" y="750"/>
                  </a:lnTo>
                  <a:lnTo>
                    <a:pt x="102" y="756"/>
                  </a:lnTo>
                  <a:lnTo>
                    <a:pt x="96" y="762"/>
                  </a:lnTo>
                  <a:lnTo>
                    <a:pt x="114" y="774"/>
                  </a:lnTo>
                  <a:lnTo>
                    <a:pt x="84" y="798"/>
                  </a:lnTo>
                  <a:lnTo>
                    <a:pt x="66" y="798"/>
                  </a:lnTo>
                  <a:lnTo>
                    <a:pt x="54" y="804"/>
                  </a:lnTo>
                  <a:lnTo>
                    <a:pt x="36" y="810"/>
                  </a:lnTo>
                  <a:lnTo>
                    <a:pt x="30" y="822"/>
                  </a:lnTo>
                  <a:lnTo>
                    <a:pt x="30" y="846"/>
                  </a:lnTo>
                  <a:lnTo>
                    <a:pt x="36" y="852"/>
                  </a:lnTo>
                  <a:lnTo>
                    <a:pt x="36" y="858"/>
                  </a:lnTo>
                  <a:lnTo>
                    <a:pt x="6" y="858"/>
                  </a:lnTo>
                  <a:lnTo>
                    <a:pt x="0" y="864"/>
                  </a:lnTo>
                  <a:lnTo>
                    <a:pt x="0" y="876"/>
                  </a:lnTo>
                  <a:lnTo>
                    <a:pt x="6" y="888"/>
                  </a:lnTo>
                  <a:lnTo>
                    <a:pt x="18" y="894"/>
                  </a:lnTo>
                  <a:lnTo>
                    <a:pt x="24" y="906"/>
                  </a:lnTo>
                  <a:lnTo>
                    <a:pt x="36" y="912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10" name="Kenya" descr="© INSCALE GmbH, 05.05.2010&#10;http://www.presentationload.com/">
              <a:extLst>
                <a:ext uri="{FF2B5EF4-FFF2-40B4-BE49-F238E27FC236}">
                  <a16:creationId xmlns:a16="http://schemas.microsoft.com/office/drawing/2014/main" id="{EF4793D3-89D1-4600-BA9E-592C00CC07AD}"/>
                </a:ext>
              </a:extLst>
            </p:cNvPr>
            <p:cNvSpPr>
              <a:spLocks/>
            </p:cNvSpPr>
            <p:nvPr/>
          </p:nvSpPr>
          <p:spPr bwMode="gray">
            <a:xfrm>
              <a:off x="5092125" y="4102099"/>
              <a:ext cx="222659" cy="302629"/>
            </a:xfrm>
            <a:custGeom>
              <a:avLst/>
              <a:gdLst>
                <a:gd name="T0" fmla="*/ 2147483647 w 564"/>
                <a:gd name="T1" fmla="*/ 2147483647 h 762"/>
                <a:gd name="T2" fmla="*/ 2147483647 w 564"/>
                <a:gd name="T3" fmla="*/ 2147483647 h 762"/>
                <a:gd name="T4" fmla="*/ 2147483647 w 564"/>
                <a:gd name="T5" fmla="*/ 2147483647 h 762"/>
                <a:gd name="T6" fmla="*/ 2147483647 w 564"/>
                <a:gd name="T7" fmla="*/ 2147483647 h 762"/>
                <a:gd name="T8" fmla="*/ 2147483647 w 564"/>
                <a:gd name="T9" fmla="*/ 2147483647 h 762"/>
                <a:gd name="T10" fmla="*/ 2147483647 w 564"/>
                <a:gd name="T11" fmla="*/ 2147483647 h 762"/>
                <a:gd name="T12" fmla="*/ 2147483647 w 564"/>
                <a:gd name="T13" fmla="*/ 2147483647 h 762"/>
                <a:gd name="T14" fmla="*/ 2147483647 w 564"/>
                <a:gd name="T15" fmla="*/ 2147483647 h 762"/>
                <a:gd name="T16" fmla="*/ 2147483647 w 564"/>
                <a:gd name="T17" fmla="*/ 2147483647 h 762"/>
                <a:gd name="T18" fmla="*/ 2147483647 w 564"/>
                <a:gd name="T19" fmla="*/ 2147483647 h 762"/>
                <a:gd name="T20" fmla="*/ 2147483647 w 564"/>
                <a:gd name="T21" fmla="*/ 2147483647 h 762"/>
                <a:gd name="T22" fmla="*/ 2147483647 w 564"/>
                <a:gd name="T23" fmla="*/ 2147483647 h 762"/>
                <a:gd name="T24" fmla="*/ 2147483647 w 564"/>
                <a:gd name="T25" fmla="*/ 0 h 762"/>
                <a:gd name="T26" fmla="*/ 2147483647 w 564"/>
                <a:gd name="T27" fmla="*/ 2147483647 h 762"/>
                <a:gd name="T28" fmla="*/ 2147483647 w 564"/>
                <a:gd name="T29" fmla="*/ 2147483647 h 762"/>
                <a:gd name="T30" fmla="*/ 2147483647 w 564"/>
                <a:gd name="T31" fmla="*/ 2147483647 h 762"/>
                <a:gd name="T32" fmla="*/ 2147483647 w 564"/>
                <a:gd name="T33" fmla="*/ 2147483647 h 762"/>
                <a:gd name="T34" fmla="*/ 2147483647 w 564"/>
                <a:gd name="T35" fmla="*/ 2147483647 h 762"/>
                <a:gd name="T36" fmla="*/ 2147483647 w 564"/>
                <a:gd name="T37" fmla="*/ 2147483647 h 762"/>
                <a:gd name="T38" fmla="*/ 2147483647 w 564"/>
                <a:gd name="T39" fmla="*/ 2147483647 h 762"/>
                <a:gd name="T40" fmla="*/ 2147483647 w 564"/>
                <a:gd name="T41" fmla="*/ 2147483647 h 762"/>
                <a:gd name="T42" fmla="*/ 2147483647 w 564"/>
                <a:gd name="T43" fmla="*/ 2147483647 h 762"/>
                <a:gd name="T44" fmla="*/ 2147483647 w 564"/>
                <a:gd name="T45" fmla="*/ 2147483647 h 762"/>
                <a:gd name="T46" fmla="*/ 2147483647 w 564"/>
                <a:gd name="T47" fmla="*/ 2147483647 h 762"/>
                <a:gd name="T48" fmla="*/ 2147483647 w 564"/>
                <a:gd name="T49" fmla="*/ 2147483647 h 762"/>
                <a:gd name="T50" fmla="*/ 2147483647 w 564"/>
                <a:gd name="T51" fmla="*/ 2147483647 h 762"/>
                <a:gd name="T52" fmla="*/ 2147483647 w 564"/>
                <a:gd name="T53" fmla="*/ 2147483647 h 762"/>
                <a:gd name="T54" fmla="*/ 2147483647 w 564"/>
                <a:gd name="T55" fmla="*/ 2147483647 h 762"/>
                <a:gd name="T56" fmla="*/ 2147483647 w 564"/>
                <a:gd name="T57" fmla="*/ 2147483647 h 762"/>
                <a:gd name="T58" fmla="*/ 0 w 564"/>
                <a:gd name="T59" fmla="*/ 2147483647 h 762"/>
                <a:gd name="T60" fmla="*/ 2147483647 w 564"/>
                <a:gd name="T61" fmla="*/ 2147483647 h 762"/>
                <a:gd name="T62" fmla="*/ 2147483647 w 564"/>
                <a:gd name="T63" fmla="*/ 2147483647 h 762"/>
                <a:gd name="T64" fmla="*/ 2147483647 w 564"/>
                <a:gd name="T65" fmla="*/ 2147483647 h 762"/>
                <a:gd name="T66" fmla="*/ 2147483647 w 564"/>
                <a:gd name="T67" fmla="*/ 2147483647 h 762"/>
                <a:gd name="T68" fmla="*/ 2147483647 w 564"/>
                <a:gd name="T69" fmla="*/ 2147483647 h 762"/>
                <a:gd name="T70" fmla="*/ 0 w 564"/>
                <a:gd name="T71" fmla="*/ 2147483647 h 762"/>
                <a:gd name="T72" fmla="*/ 2147483647 w 564"/>
                <a:gd name="T73" fmla="*/ 2147483647 h 762"/>
                <a:gd name="T74" fmla="*/ 2147483647 w 564"/>
                <a:gd name="T75" fmla="*/ 2147483647 h 762"/>
                <a:gd name="T76" fmla="*/ 2147483647 w 564"/>
                <a:gd name="T77" fmla="*/ 2147483647 h 762"/>
                <a:gd name="T78" fmla="*/ 2147483647 w 564"/>
                <a:gd name="T79" fmla="*/ 2147483647 h 762"/>
                <a:gd name="T80" fmla="*/ 2147483647 w 564"/>
                <a:gd name="T81" fmla="*/ 2147483647 h 762"/>
                <a:gd name="T82" fmla="*/ 2147483647 w 564"/>
                <a:gd name="T83" fmla="*/ 2147483647 h 762"/>
                <a:gd name="T84" fmla="*/ 2147483647 w 564"/>
                <a:gd name="T85" fmla="*/ 2147483647 h 762"/>
                <a:gd name="T86" fmla="*/ 2147483647 w 564"/>
                <a:gd name="T87" fmla="*/ 2147483647 h 762"/>
                <a:gd name="T88" fmla="*/ 2147483647 w 564"/>
                <a:gd name="T89" fmla="*/ 2147483647 h 762"/>
                <a:gd name="T90" fmla="*/ 2147483647 w 564"/>
                <a:gd name="T91" fmla="*/ 2147483647 h 762"/>
                <a:gd name="T92" fmla="*/ 2147483647 w 564"/>
                <a:gd name="T93" fmla="*/ 2147483647 h 762"/>
                <a:gd name="T94" fmla="*/ 2147483647 w 564"/>
                <a:gd name="T95" fmla="*/ 2147483647 h 762"/>
                <a:gd name="T96" fmla="*/ 2147483647 w 564"/>
                <a:gd name="T97" fmla="*/ 2147483647 h 762"/>
                <a:gd name="T98" fmla="*/ 2147483647 w 564"/>
                <a:gd name="T99" fmla="*/ 2147483647 h 762"/>
                <a:gd name="T100" fmla="*/ 2147483647 w 564"/>
                <a:gd name="T101" fmla="*/ 2147483647 h 76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564"/>
                <a:gd name="T154" fmla="*/ 0 h 762"/>
                <a:gd name="T155" fmla="*/ 564 w 564"/>
                <a:gd name="T156" fmla="*/ 762 h 762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564" h="762">
                  <a:moveTo>
                    <a:pt x="498" y="150"/>
                  </a:moveTo>
                  <a:lnTo>
                    <a:pt x="540" y="108"/>
                  </a:lnTo>
                  <a:lnTo>
                    <a:pt x="558" y="72"/>
                  </a:lnTo>
                  <a:lnTo>
                    <a:pt x="564" y="66"/>
                  </a:lnTo>
                  <a:lnTo>
                    <a:pt x="564" y="60"/>
                  </a:lnTo>
                  <a:lnTo>
                    <a:pt x="540" y="54"/>
                  </a:lnTo>
                  <a:lnTo>
                    <a:pt x="534" y="60"/>
                  </a:lnTo>
                  <a:lnTo>
                    <a:pt x="504" y="60"/>
                  </a:lnTo>
                  <a:lnTo>
                    <a:pt x="480" y="30"/>
                  </a:lnTo>
                  <a:lnTo>
                    <a:pt x="462" y="48"/>
                  </a:lnTo>
                  <a:lnTo>
                    <a:pt x="456" y="48"/>
                  </a:lnTo>
                  <a:lnTo>
                    <a:pt x="450" y="54"/>
                  </a:lnTo>
                  <a:lnTo>
                    <a:pt x="438" y="60"/>
                  </a:lnTo>
                  <a:lnTo>
                    <a:pt x="426" y="60"/>
                  </a:lnTo>
                  <a:lnTo>
                    <a:pt x="414" y="72"/>
                  </a:lnTo>
                  <a:lnTo>
                    <a:pt x="414" y="84"/>
                  </a:lnTo>
                  <a:lnTo>
                    <a:pt x="390" y="102"/>
                  </a:lnTo>
                  <a:lnTo>
                    <a:pt x="378" y="96"/>
                  </a:lnTo>
                  <a:lnTo>
                    <a:pt x="372" y="96"/>
                  </a:lnTo>
                  <a:lnTo>
                    <a:pt x="360" y="90"/>
                  </a:lnTo>
                  <a:lnTo>
                    <a:pt x="330" y="90"/>
                  </a:lnTo>
                  <a:lnTo>
                    <a:pt x="318" y="84"/>
                  </a:lnTo>
                  <a:lnTo>
                    <a:pt x="288" y="84"/>
                  </a:lnTo>
                  <a:lnTo>
                    <a:pt x="210" y="24"/>
                  </a:lnTo>
                  <a:lnTo>
                    <a:pt x="138" y="18"/>
                  </a:lnTo>
                  <a:lnTo>
                    <a:pt x="132" y="0"/>
                  </a:lnTo>
                  <a:lnTo>
                    <a:pt x="108" y="12"/>
                  </a:lnTo>
                  <a:lnTo>
                    <a:pt x="18" y="12"/>
                  </a:lnTo>
                  <a:lnTo>
                    <a:pt x="0" y="42"/>
                  </a:lnTo>
                  <a:lnTo>
                    <a:pt x="6" y="48"/>
                  </a:lnTo>
                  <a:lnTo>
                    <a:pt x="12" y="60"/>
                  </a:lnTo>
                  <a:lnTo>
                    <a:pt x="12" y="84"/>
                  </a:lnTo>
                  <a:lnTo>
                    <a:pt x="18" y="84"/>
                  </a:lnTo>
                  <a:lnTo>
                    <a:pt x="24" y="90"/>
                  </a:lnTo>
                  <a:lnTo>
                    <a:pt x="24" y="84"/>
                  </a:lnTo>
                  <a:lnTo>
                    <a:pt x="30" y="84"/>
                  </a:lnTo>
                  <a:lnTo>
                    <a:pt x="30" y="96"/>
                  </a:lnTo>
                  <a:lnTo>
                    <a:pt x="24" y="102"/>
                  </a:lnTo>
                  <a:lnTo>
                    <a:pt x="24" y="108"/>
                  </a:lnTo>
                  <a:lnTo>
                    <a:pt x="42" y="126"/>
                  </a:lnTo>
                  <a:lnTo>
                    <a:pt x="36" y="132"/>
                  </a:lnTo>
                  <a:lnTo>
                    <a:pt x="72" y="174"/>
                  </a:lnTo>
                  <a:lnTo>
                    <a:pt x="66" y="180"/>
                  </a:lnTo>
                  <a:lnTo>
                    <a:pt x="60" y="180"/>
                  </a:lnTo>
                  <a:lnTo>
                    <a:pt x="54" y="186"/>
                  </a:lnTo>
                  <a:lnTo>
                    <a:pt x="54" y="192"/>
                  </a:lnTo>
                  <a:lnTo>
                    <a:pt x="66" y="216"/>
                  </a:lnTo>
                  <a:lnTo>
                    <a:pt x="72" y="222"/>
                  </a:lnTo>
                  <a:lnTo>
                    <a:pt x="78" y="234"/>
                  </a:lnTo>
                  <a:lnTo>
                    <a:pt x="78" y="246"/>
                  </a:lnTo>
                  <a:lnTo>
                    <a:pt x="66" y="258"/>
                  </a:lnTo>
                  <a:lnTo>
                    <a:pt x="60" y="282"/>
                  </a:lnTo>
                  <a:lnTo>
                    <a:pt x="42" y="282"/>
                  </a:lnTo>
                  <a:lnTo>
                    <a:pt x="36" y="288"/>
                  </a:lnTo>
                  <a:lnTo>
                    <a:pt x="36" y="312"/>
                  </a:lnTo>
                  <a:lnTo>
                    <a:pt x="18" y="324"/>
                  </a:lnTo>
                  <a:lnTo>
                    <a:pt x="12" y="342"/>
                  </a:lnTo>
                  <a:lnTo>
                    <a:pt x="6" y="348"/>
                  </a:lnTo>
                  <a:lnTo>
                    <a:pt x="0" y="360"/>
                  </a:lnTo>
                  <a:lnTo>
                    <a:pt x="0" y="384"/>
                  </a:lnTo>
                  <a:lnTo>
                    <a:pt x="18" y="402"/>
                  </a:lnTo>
                  <a:lnTo>
                    <a:pt x="30" y="402"/>
                  </a:lnTo>
                  <a:lnTo>
                    <a:pt x="30" y="390"/>
                  </a:lnTo>
                  <a:lnTo>
                    <a:pt x="54" y="390"/>
                  </a:lnTo>
                  <a:lnTo>
                    <a:pt x="60" y="408"/>
                  </a:lnTo>
                  <a:lnTo>
                    <a:pt x="42" y="408"/>
                  </a:lnTo>
                  <a:lnTo>
                    <a:pt x="30" y="420"/>
                  </a:lnTo>
                  <a:lnTo>
                    <a:pt x="24" y="414"/>
                  </a:lnTo>
                  <a:lnTo>
                    <a:pt x="18" y="414"/>
                  </a:lnTo>
                  <a:lnTo>
                    <a:pt x="6" y="420"/>
                  </a:lnTo>
                  <a:lnTo>
                    <a:pt x="0" y="432"/>
                  </a:lnTo>
                  <a:lnTo>
                    <a:pt x="0" y="438"/>
                  </a:lnTo>
                  <a:lnTo>
                    <a:pt x="12" y="450"/>
                  </a:lnTo>
                  <a:lnTo>
                    <a:pt x="6" y="468"/>
                  </a:lnTo>
                  <a:lnTo>
                    <a:pt x="258" y="624"/>
                  </a:lnTo>
                  <a:lnTo>
                    <a:pt x="270" y="636"/>
                  </a:lnTo>
                  <a:lnTo>
                    <a:pt x="270" y="642"/>
                  </a:lnTo>
                  <a:lnTo>
                    <a:pt x="264" y="648"/>
                  </a:lnTo>
                  <a:lnTo>
                    <a:pt x="258" y="648"/>
                  </a:lnTo>
                  <a:lnTo>
                    <a:pt x="252" y="654"/>
                  </a:lnTo>
                  <a:lnTo>
                    <a:pt x="366" y="762"/>
                  </a:lnTo>
                  <a:lnTo>
                    <a:pt x="384" y="756"/>
                  </a:lnTo>
                  <a:lnTo>
                    <a:pt x="414" y="690"/>
                  </a:lnTo>
                  <a:lnTo>
                    <a:pt x="414" y="660"/>
                  </a:lnTo>
                  <a:lnTo>
                    <a:pt x="426" y="648"/>
                  </a:lnTo>
                  <a:lnTo>
                    <a:pt x="432" y="648"/>
                  </a:lnTo>
                  <a:lnTo>
                    <a:pt x="444" y="636"/>
                  </a:lnTo>
                  <a:lnTo>
                    <a:pt x="444" y="624"/>
                  </a:lnTo>
                  <a:lnTo>
                    <a:pt x="438" y="618"/>
                  </a:lnTo>
                  <a:lnTo>
                    <a:pt x="438" y="600"/>
                  </a:lnTo>
                  <a:lnTo>
                    <a:pt x="444" y="594"/>
                  </a:lnTo>
                  <a:lnTo>
                    <a:pt x="456" y="588"/>
                  </a:lnTo>
                  <a:lnTo>
                    <a:pt x="468" y="588"/>
                  </a:lnTo>
                  <a:lnTo>
                    <a:pt x="474" y="582"/>
                  </a:lnTo>
                  <a:lnTo>
                    <a:pt x="480" y="582"/>
                  </a:lnTo>
                  <a:lnTo>
                    <a:pt x="486" y="540"/>
                  </a:lnTo>
                  <a:lnTo>
                    <a:pt x="516" y="540"/>
                  </a:lnTo>
                  <a:lnTo>
                    <a:pt x="528" y="534"/>
                  </a:lnTo>
                  <a:lnTo>
                    <a:pt x="534" y="522"/>
                  </a:lnTo>
                  <a:lnTo>
                    <a:pt x="540" y="516"/>
                  </a:lnTo>
                  <a:lnTo>
                    <a:pt x="498" y="450"/>
                  </a:lnTo>
                  <a:lnTo>
                    <a:pt x="498" y="150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11" name="Kazakhstan" descr="© INSCALE GmbH, 05.05.2010&#10;http://www.presentationload.com/">
              <a:extLst>
                <a:ext uri="{FF2B5EF4-FFF2-40B4-BE49-F238E27FC236}">
                  <a16:creationId xmlns:a16="http://schemas.microsoft.com/office/drawing/2014/main" id="{A3D9388C-55FE-4A0B-B3CD-3BE7441D1B4B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5319488" y="2491740"/>
              <a:ext cx="1000399" cy="462567"/>
            </a:xfrm>
            <a:custGeom>
              <a:avLst/>
              <a:gdLst>
                <a:gd name="T0" fmla="*/ 2147483647 w 2514"/>
                <a:gd name="T1" fmla="*/ 2147483647 h 1164"/>
                <a:gd name="T2" fmla="*/ 2147483647 w 2514"/>
                <a:gd name="T3" fmla="*/ 2147483647 h 1164"/>
                <a:gd name="T4" fmla="*/ 2147483647 w 2514"/>
                <a:gd name="T5" fmla="*/ 2147483647 h 1164"/>
                <a:gd name="T6" fmla="*/ 2147483647 w 2514"/>
                <a:gd name="T7" fmla="*/ 2147483647 h 1164"/>
                <a:gd name="T8" fmla="*/ 2147483647 w 2514"/>
                <a:gd name="T9" fmla="*/ 2147483647 h 1164"/>
                <a:gd name="T10" fmla="*/ 2147483647 w 2514"/>
                <a:gd name="T11" fmla="*/ 2147483647 h 1164"/>
                <a:gd name="T12" fmla="*/ 2147483647 w 2514"/>
                <a:gd name="T13" fmla="*/ 2147483647 h 1164"/>
                <a:gd name="T14" fmla="*/ 2147483647 w 2514"/>
                <a:gd name="T15" fmla="*/ 2147483647 h 1164"/>
                <a:gd name="T16" fmla="*/ 2147483647 w 2514"/>
                <a:gd name="T17" fmla="*/ 2147483647 h 1164"/>
                <a:gd name="T18" fmla="*/ 2147483647 w 2514"/>
                <a:gd name="T19" fmla="*/ 2147483647 h 1164"/>
                <a:gd name="T20" fmla="*/ 2147483647 w 2514"/>
                <a:gd name="T21" fmla="*/ 2147483647 h 1164"/>
                <a:gd name="T22" fmla="*/ 2147483647 w 2514"/>
                <a:gd name="T23" fmla="*/ 2147483647 h 1164"/>
                <a:gd name="T24" fmla="*/ 2147483647 w 2514"/>
                <a:gd name="T25" fmla="*/ 2147483647 h 1164"/>
                <a:gd name="T26" fmla="*/ 2147483647 w 2514"/>
                <a:gd name="T27" fmla="*/ 2147483647 h 1164"/>
                <a:gd name="T28" fmla="*/ 2147483647 w 2514"/>
                <a:gd name="T29" fmla="*/ 2147483647 h 1164"/>
                <a:gd name="T30" fmla="*/ 2147483647 w 2514"/>
                <a:gd name="T31" fmla="*/ 2147483647 h 1164"/>
                <a:gd name="T32" fmla="*/ 2147483647 w 2514"/>
                <a:gd name="T33" fmla="*/ 2147483647 h 1164"/>
                <a:gd name="T34" fmla="*/ 2147483647 w 2514"/>
                <a:gd name="T35" fmla="*/ 2147483647 h 1164"/>
                <a:gd name="T36" fmla="*/ 2147483647 w 2514"/>
                <a:gd name="T37" fmla="*/ 2147483647 h 1164"/>
                <a:gd name="T38" fmla="*/ 2147483647 w 2514"/>
                <a:gd name="T39" fmla="*/ 2147483647 h 1164"/>
                <a:gd name="T40" fmla="*/ 2147483647 w 2514"/>
                <a:gd name="T41" fmla="*/ 2147483647 h 1164"/>
                <a:gd name="T42" fmla="*/ 2147483647 w 2514"/>
                <a:gd name="T43" fmla="*/ 2147483647 h 1164"/>
                <a:gd name="T44" fmla="*/ 2147483647 w 2514"/>
                <a:gd name="T45" fmla="*/ 2147483647 h 1164"/>
                <a:gd name="T46" fmla="*/ 2147483647 w 2514"/>
                <a:gd name="T47" fmla="*/ 2147483647 h 1164"/>
                <a:gd name="T48" fmla="*/ 2147483647 w 2514"/>
                <a:gd name="T49" fmla="*/ 2147483647 h 1164"/>
                <a:gd name="T50" fmla="*/ 2147483647 w 2514"/>
                <a:gd name="T51" fmla="*/ 2147483647 h 1164"/>
                <a:gd name="T52" fmla="*/ 2147483647 w 2514"/>
                <a:gd name="T53" fmla="*/ 2147483647 h 1164"/>
                <a:gd name="T54" fmla="*/ 2147483647 w 2514"/>
                <a:gd name="T55" fmla="*/ 2147483647 h 1164"/>
                <a:gd name="T56" fmla="*/ 2147483647 w 2514"/>
                <a:gd name="T57" fmla="*/ 2147483647 h 1164"/>
                <a:gd name="T58" fmla="*/ 2147483647 w 2514"/>
                <a:gd name="T59" fmla="*/ 2147483647 h 1164"/>
                <a:gd name="T60" fmla="*/ 2147483647 w 2514"/>
                <a:gd name="T61" fmla="*/ 2147483647 h 1164"/>
                <a:gd name="T62" fmla="*/ 2147483647 w 2514"/>
                <a:gd name="T63" fmla="*/ 2147483647 h 1164"/>
                <a:gd name="T64" fmla="*/ 2147483647 w 2514"/>
                <a:gd name="T65" fmla="*/ 2147483647 h 1164"/>
                <a:gd name="T66" fmla="*/ 2147483647 w 2514"/>
                <a:gd name="T67" fmla="*/ 2147483647 h 1164"/>
                <a:gd name="T68" fmla="*/ 2147483647 w 2514"/>
                <a:gd name="T69" fmla="*/ 2147483647 h 1164"/>
                <a:gd name="T70" fmla="*/ 2147483647 w 2514"/>
                <a:gd name="T71" fmla="*/ 2147483647 h 1164"/>
                <a:gd name="T72" fmla="*/ 2147483647 w 2514"/>
                <a:gd name="T73" fmla="*/ 2147483647 h 1164"/>
                <a:gd name="T74" fmla="*/ 2147483647 w 2514"/>
                <a:gd name="T75" fmla="*/ 2147483647 h 1164"/>
                <a:gd name="T76" fmla="*/ 2147483647 w 2514"/>
                <a:gd name="T77" fmla="*/ 2147483647 h 1164"/>
                <a:gd name="T78" fmla="*/ 2147483647 w 2514"/>
                <a:gd name="T79" fmla="*/ 2147483647 h 1164"/>
                <a:gd name="T80" fmla="*/ 2147483647 w 2514"/>
                <a:gd name="T81" fmla="*/ 2147483647 h 1164"/>
                <a:gd name="T82" fmla="*/ 2147483647 w 2514"/>
                <a:gd name="T83" fmla="*/ 2147483647 h 1164"/>
                <a:gd name="T84" fmla="*/ 2147483647 w 2514"/>
                <a:gd name="T85" fmla="*/ 2147483647 h 1164"/>
                <a:gd name="T86" fmla="*/ 2147483647 w 2514"/>
                <a:gd name="T87" fmla="*/ 2147483647 h 1164"/>
                <a:gd name="T88" fmla="*/ 2147483647 w 2514"/>
                <a:gd name="T89" fmla="*/ 2147483647 h 1164"/>
                <a:gd name="T90" fmla="*/ 2147483647 w 2514"/>
                <a:gd name="T91" fmla="*/ 2147483647 h 1164"/>
                <a:gd name="T92" fmla="*/ 2147483647 w 2514"/>
                <a:gd name="T93" fmla="*/ 2147483647 h 1164"/>
                <a:gd name="T94" fmla="*/ 2147483647 w 2514"/>
                <a:gd name="T95" fmla="*/ 2147483647 h 1164"/>
                <a:gd name="T96" fmla="*/ 2147483647 w 2514"/>
                <a:gd name="T97" fmla="*/ 2147483647 h 1164"/>
                <a:gd name="T98" fmla="*/ 2147483647 w 2514"/>
                <a:gd name="T99" fmla="*/ 2147483647 h 1164"/>
                <a:gd name="T100" fmla="*/ 2147483647 w 2514"/>
                <a:gd name="T101" fmla="*/ 2147483647 h 1164"/>
                <a:gd name="T102" fmla="*/ 2147483647 w 2514"/>
                <a:gd name="T103" fmla="*/ 2147483647 h 1164"/>
                <a:gd name="T104" fmla="*/ 2147483647 w 2514"/>
                <a:gd name="T105" fmla="*/ 2147483647 h 1164"/>
                <a:gd name="T106" fmla="*/ 2147483647 w 2514"/>
                <a:gd name="T107" fmla="*/ 2147483647 h 1164"/>
                <a:gd name="T108" fmla="*/ 2147483647 w 2514"/>
                <a:gd name="T109" fmla="*/ 2147483647 h 1164"/>
                <a:gd name="T110" fmla="*/ 2147483647 w 2514"/>
                <a:gd name="T111" fmla="*/ 2147483647 h 1164"/>
                <a:gd name="T112" fmla="*/ 2147483647 w 2514"/>
                <a:gd name="T113" fmla="*/ 2147483647 h 1164"/>
                <a:gd name="T114" fmla="*/ 2147483647 w 2514"/>
                <a:gd name="T115" fmla="*/ 2147483647 h 1164"/>
                <a:gd name="T116" fmla="*/ 2147483647 w 2514"/>
                <a:gd name="T117" fmla="*/ 2147483647 h 1164"/>
                <a:gd name="T118" fmla="*/ 2147483647 w 2514"/>
                <a:gd name="T119" fmla="*/ 2147483647 h 1164"/>
                <a:gd name="T120" fmla="*/ 2147483647 w 2514"/>
                <a:gd name="T121" fmla="*/ 2147483647 h 1164"/>
                <a:gd name="T122" fmla="*/ 2147483647 w 2514"/>
                <a:gd name="T123" fmla="*/ 2147483647 h 116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2514"/>
                <a:gd name="T187" fmla="*/ 0 h 1164"/>
                <a:gd name="T188" fmla="*/ 2514 w 2514"/>
                <a:gd name="T189" fmla="*/ 1164 h 116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2514" h="1164">
                  <a:moveTo>
                    <a:pt x="852" y="756"/>
                  </a:moveTo>
                  <a:lnTo>
                    <a:pt x="840" y="744"/>
                  </a:lnTo>
                  <a:lnTo>
                    <a:pt x="822" y="768"/>
                  </a:lnTo>
                  <a:lnTo>
                    <a:pt x="816" y="780"/>
                  </a:lnTo>
                  <a:lnTo>
                    <a:pt x="870" y="804"/>
                  </a:lnTo>
                  <a:lnTo>
                    <a:pt x="870" y="786"/>
                  </a:lnTo>
                  <a:lnTo>
                    <a:pt x="864" y="780"/>
                  </a:lnTo>
                  <a:lnTo>
                    <a:pt x="858" y="768"/>
                  </a:lnTo>
                  <a:lnTo>
                    <a:pt x="858" y="762"/>
                  </a:lnTo>
                  <a:lnTo>
                    <a:pt x="852" y="756"/>
                  </a:lnTo>
                  <a:close/>
                  <a:moveTo>
                    <a:pt x="2484" y="492"/>
                  </a:moveTo>
                  <a:lnTo>
                    <a:pt x="2484" y="486"/>
                  </a:lnTo>
                  <a:lnTo>
                    <a:pt x="2514" y="486"/>
                  </a:lnTo>
                  <a:lnTo>
                    <a:pt x="2478" y="444"/>
                  </a:lnTo>
                  <a:lnTo>
                    <a:pt x="2454" y="420"/>
                  </a:lnTo>
                  <a:lnTo>
                    <a:pt x="2442" y="456"/>
                  </a:lnTo>
                  <a:lnTo>
                    <a:pt x="2370" y="450"/>
                  </a:lnTo>
                  <a:lnTo>
                    <a:pt x="2370" y="444"/>
                  </a:lnTo>
                  <a:lnTo>
                    <a:pt x="2364" y="438"/>
                  </a:lnTo>
                  <a:lnTo>
                    <a:pt x="2358" y="426"/>
                  </a:lnTo>
                  <a:lnTo>
                    <a:pt x="2352" y="420"/>
                  </a:lnTo>
                  <a:lnTo>
                    <a:pt x="2346" y="408"/>
                  </a:lnTo>
                  <a:lnTo>
                    <a:pt x="2346" y="402"/>
                  </a:lnTo>
                  <a:lnTo>
                    <a:pt x="2340" y="402"/>
                  </a:lnTo>
                  <a:lnTo>
                    <a:pt x="2328" y="396"/>
                  </a:lnTo>
                  <a:lnTo>
                    <a:pt x="2316" y="396"/>
                  </a:lnTo>
                  <a:lnTo>
                    <a:pt x="2304" y="390"/>
                  </a:lnTo>
                  <a:lnTo>
                    <a:pt x="2292" y="390"/>
                  </a:lnTo>
                  <a:lnTo>
                    <a:pt x="2286" y="378"/>
                  </a:lnTo>
                  <a:lnTo>
                    <a:pt x="2274" y="372"/>
                  </a:lnTo>
                  <a:lnTo>
                    <a:pt x="2250" y="348"/>
                  </a:lnTo>
                  <a:lnTo>
                    <a:pt x="2226" y="336"/>
                  </a:lnTo>
                  <a:lnTo>
                    <a:pt x="2208" y="336"/>
                  </a:lnTo>
                  <a:lnTo>
                    <a:pt x="2196" y="342"/>
                  </a:lnTo>
                  <a:lnTo>
                    <a:pt x="2178" y="348"/>
                  </a:lnTo>
                  <a:lnTo>
                    <a:pt x="2166" y="354"/>
                  </a:lnTo>
                  <a:lnTo>
                    <a:pt x="2160" y="366"/>
                  </a:lnTo>
                  <a:lnTo>
                    <a:pt x="2136" y="366"/>
                  </a:lnTo>
                  <a:lnTo>
                    <a:pt x="2124" y="360"/>
                  </a:lnTo>
                  <a:lnTo>
                    <a:pt x="2118" y="348"/>
                  </a:lnTo>
                  <a:lnTo>
                    <a:pt x="2106" y="342"/>
                  </a:lnTo>
                  <a:lnTo>
                    <a:pt x="2076" y="342"/>
                  </a:lnTo>
                  <a:lnTo>
                    <a:pt x="2076" y="336"/>
                  </a:lnTo>
                  <a:lnTo>
                    <a:pt x="2070" y="330"/>
                  </a:lnTo>
                  <a:lnTo>
                    <a:pt x="2070" y="318"/>
                  </a:lnTo>
                  <a:lnTo>
                    <a:pt x="2064" y="312"/>
                  </a:lnTo>
                  <a:lnTo>
                    <a:pt x="2052" y="312"/>
                  </a:lnTo>
                  <a:lnTo>
                    <a:pt x="2052" y="318"/>
                  </a:lnTo>
                  <a:lnTo>
                    <a:pt x="2046" y="324"/>
                  </a:lnTo>
                  <a:lnTo>
                    <a:pt x="2046" y="336"/>
                  </a:lnTo>
                  <a:lnTo>
                    <a:pt x="2034" y="348"/>
                  </a:lnTo>
                  <a:lnTo>
                    <a:pt x="2022" y="354"/>
                  </a:lnTo>
                  <a:lnTo>
                    <a:pt x="2010" y="354"/>
                  </a:lnTo>
                  <a:lnTo>
                    <a:pt x="1998" y="348"/>
                  </a:lnTo>
                  <a:lnTo>
                    <a:pt x="1986" y="336"/>
                  </a:lnTo>
                  <a:lnTo>
                    <a:pt x="1974" y="318"/>
                  </a:lnTo>
                  <a:lnTo>
                    <a:pt x="1938" y="282"/>
                  </a:lnTo>
                  <a:lnTo>
                    <a:pt x="1920" y="258"/>
                  </a:lnTo>
                  <a:lnTo>
                    <a:pt x="1848" y="198"/>
                  </a:lnTo>
                  <a:lnTo>
                    <a:pt x="1818" y="168"/>
                  </a:lnTo>
                  <a:lnTo>
                    <a:pt x="1800" y="156"/>
                  </a:lnTo>
                  <a:lnTo>
                    <a:pt x="1788" y="150"/>
                  </a:lnTo>
                  <a:lnTo>
                    <a:pt x="1758" y="132"/>
                  </a:lnTo>
                  <a:lnTo>
                    <a:pt x="1728" y="120"/>
                  </a:lnTo>
                  <a:lnTo>
                    <a:pt x="1692" y="102"/>
                  </a:lnTo>
                  <a:lnTo>
                    <a:pt x="1698" y="102"/>
                  </a:lnTo>
                  <a:lnTo>
                    <a:pt x="1710" y="90"/>
                  </a:lnTo>
                  <a:lnTo>
                    <a:pt x="1710" y="72"/>
                  </a:lnTo>
                  <a:lnTo>
                    <a:pt x="1704" y="66"/>
                  </a:lnTo>
                  <a:lnTo>
                    <a:pt x="1698" y="66"/>
                  </a:lnTo>
                  <a:lnTo>
                    <a:pt x="1680" y="84"/>
                  </a:lnTo>
                  <a:lnTo>
                    <a:pt x="1644" y="96"/>
                  </a:lnTo>
                  <a:lnTo>
                    <a:pt x="1632" y="114"/>
                  </a:lnTo>
                  <a:lnTo>
                    <a:pt x="1620" y="114"/>
                  </a:lnTo>
                  <a:lnTo>
                    <a:pt x="1608" y="120"/>
                  </a:lnTo>
                  <a:lnTo>
                    <a:pt x="1602" y="126"/>
                  </a:lnTo>
                  <a:lnTo>
                    <a:pt x="1602" y="144"/>
                  </a:lnTo>
                  <a:lnTo>
                    <a:pt x="1590" y="156"/>
                  </a:lnTo>
                  <a:lnTo>
                    <a:pt x="1578" y="150"/>
                  </a:lnTo>
                  <a:lnTo>
                    <a:pt x="1572" y="144"/>
                  </a:lnTo>
                  <a:lnTo>
                    <a:pt x="1560" y="138"/>
                  </a:lnTo>
                  <a:lnTo>
                    <a:pt x="1554" y="132"/>
                  </a:lnTo>
                  <a:lnTo>
                    <a:pt x="1548" y="132"/>
                  </a:lnTo>
                  <a:lnTo>
                    <a:pt x="1542" y="138"/>
                  </a:lnTo>
                  <a:lnTo>
                    <a:pt x="1536" y="138"/>
                  </a:lnTo>
                  <a:lnTo>
                    <a:pt x="1530" y="144"/>
                  </a:lnTo>
                  <a:lnTo>
                    <a:pt x="1524" y="144"/>
                  </a:lnTo>
                  <a:lnTo>
                    <a:pt x="1524" y="138"/>
                  </a:lnTo>
                  <a:lnTo>
                    <a:pt x="1530" y="132"/>
                  </a:lnTo>
                  <a:lnTo>
                    <a:pt x="1530" y="108"/>
                  </a:lnTo>
                  <a:lnTo>
                    <a:pt x="1518" y="102"/>
                  </a:lnTo>
                  <a:lnTo>
                    <a:pt x="1512" y="102"/>
                  </a:lnTo>
                  <a:lnTo>
                    <a:pt x="1506" y="108"/>
                  </a:lnTo>
                  <a:lnTo>
                    <a:pt x="1482" y="96"/>
                  </a:lnTo>
                  <a:lnTo>
                    <a:pt x="1458" y="108"/>
                  </a:lnTo>
                  <a:lnTo>
                    <a:pt x="1434" y="72"/>
                  </a:lnTo>
                  <a:lnTo>
                    <a:pt x="1422" y="90"/>
                  </a:lnTo>
                  <a:lnTo>
                    <a:pt x="1404" y="90"/>
                  </a:lnTo>
                  <a:lnTo>
                    <a:pt x="1392" y="96"/>
                  </a:lnTo>
                  <a:lnTo>
                    <a:pt x="1374" y="96"/>
                  </a:lnTo>
                  <a:lnTo>
                    <a:pt x="1368" y="90"/>
                  </a:lnTo>
                  <a:lnTo>
                    <a:pt x="1368" y="48"/>
                  </a:lnTo>
                  <a:lnTo>
                    <a:pt x="1362" y="42"/>
                  </a:lnTo>
                  <a:lnTo>
                    <a:pt x="1350" y="42"/>
                  </a:lnTo>
                  <a:lnTo>
                    <a:pt x="1344" y="36"/>
                  </a:lnTo>
                  <a:lnTo>
                    <a:pt x="1338" y="24"/>
                  </a:lnTo>
                  <a:lnTo>
                    <a:pt x="1320" y="6"/>
                  </a:lnTo>
                  <a:lnTo>
                    <a:pt x="1314" y="6"/>
                  </a:lnTo>
                  <a:lnTo>
                    <a:pt x="1302" y="18"/>
                  </a:lnTo>
                  <a:lnTo>
                    <a:pt x="1290" y="18"/>
                  </a:lnTo>
                  <a:lnTo>
                    <a:pt x="1278" y="6"/>
                  </a:lnTo>
                  <a:lnTo>
                    <a:pt x="1260" y="6"/>
                  </a:lnTo>
                  <a:lnTo>
                    <a:pt x="1242" y="0"/>
                  </a:lnTo>
                  <a:lnTo>
                    <a:pt x="1218" y="0"/>
                  </a:lnTo>
                  <a:lnTo>
                    <a:pt x="1200" y="6"/>
                  </a:lnTo>
                  <a:lnTo>
                    <a:pt x="1188" y="12"/>
                  </a:lnTo>
                  <a:lnTo>
                    <a:pt x="1176" y="24"/>
                  </a:lnTo>
                  <a:lnTo>
                    <a:pt x="1176" y="36"/>
                  </a:lnTo>
                  <a:lnTo>
                    <a:pt x="1164" y="36"/>
                  </a:lnTo>
                  <a:lnTo>
                    <a:pt x="1110" y="54"/>
                  </a:lnTo>
                  <a:lnTo>
                    <a:pt x="1020" y="54"/>
                  </a:lnTo>
                  <a:lnTo>
                    <a:pt x="1014" y="60"/>
                  </a:lnTo>
                  <a:lnTo>
                    <a:pt x="1014" y="78"/>
                  </a:lnTo>
                  <a:lnTo>
                    <a:pt x="948" y="78"/>
                  </a:lnTo>
                  <a:lnTo>
                    <a:pt x="942" y="96"/>
                  </a:lnTo>
                  <a:lnTo>
                    <a:pt x="888" y="96"/>
                  </a:lnTo>
                  <a:lnTo>
                    <a:pt x="828" y="102"/>
                  </a:lnTo>
                  <a:lnTo>
                    <a:pt x="792" y="114"/>
                  </a:lnTo>
                  <a:lnTo>
                    <a:pt x="780" y="126"/>
                  </a:lnTo>
                  <a:lnTo>
                    <a:pt x="780" y="132"/>
                  </a:lnTo>
                  <a:lnTo>
                    <a:pt x="786" y="138"/>
                  </a:lnTo>
                  <a:lnTo>
                    <a:pt x="786" y="144"/>
                  </a:lnTo>
                  <a:lnTo>
                    <a:pt x="810" y="144"/>
                  </a:lnTo>
                  <a:lnTo>
                    <a:pt x="798" y="162"/>
                  </a:lnTo>
                  <a:lnTo>
                    <a:pt x="810" y="162"/>
                  </a:lnTo>
                  <a:lnTo>
                    <a:pt x="834" y="174"/>
                  </a:lnTo>
                  <a:lnTo>
                    <a:pt x="846" y="174"/>
                  </a:lnTo>
                  <a:lnTo>
                    <a:pt x="858" y="186"/>
                  </a:lnTo>
                  <a:lnTo>
                    <a:pt x="804" y="186"/>
                  </a:lnTo>
                  <a:lnTo>
                    <a:pt x="792" y="198"/>
                  </a:lnTo>
                  <a:lnTo>
                    <a:pt x="798" y="204"/>
                  </a:lnTo>
                  <a:lnTo>
                    <a:pt x="804" y="216"/>
                  </a:lnTo>
                  <a:lnTo>
                    <a:pt x="810" y="222"/>
                  </a:lnTo>
                  <a:lnTo>
                    <a:pt x="810" y="234"/>
                  </a:lnTo>
                  <a:lnTo>
                    <a:pt x="798" y="246"/>
                  </a:lnTo>
                  <a:lnTo>
                    <a:pt x="786" y="246"/>
                  </a:lnTo>
                  <a:lnTo>
                    <a:pt x="774" y="252"/>
                  </a:lnTo>
                  <a:lnTo>
                    <a:pt x="762" y="252"/>
                  </a:lnTo>
                  <a:lnTo>
                    <a:pt x="792" y="282"/>
                  </a:lnTo>
                  <a:lnTo>
                    <a:pt x="816" y="282"/>
                  </a:lnTo>
                  <a:lnTo>
                    <a:pt x="834" y="288"/>
                  </a:lnTo>
                  <a:lnTo>
                    <a:pt x="846" y="294"/>
                  </a:lnTo>
                  <a:lnTo>
                    <a:pt x="870" y="318"/>
                  </a:lnTo>
                  <a:lnTo>
                    <a:pt x="876" y="336"/>
                  </a:lnTo>
                  <a:lnTo>
                    <a:pt x="876" y="348"/>
                  </a:lnTo>
                  <a:lnTo>
                    <a:pt x="870" y="360"/>
                  </a:lnTo>
                  <a:lnTo>
                    <a:pt x="864" y="366"/>
                  </a:lnTo>
                  <a:lnTo>
                    <a:pt x="828" y="366"/>
                  </a:lnTo>
                  <a:lnTo>
                    <a:pt x="816" y="360"/>
                  </a:lnTo>
                  <a:lnTo>
                    <a:pt x="810" y="354"/>
                  </a:lnTo>
                  <a:lnTo>
                    <a:pt x="798" y="354"/>
                  </a:lnTo>
                  <a:lnTo>
                    <a:pt x="792" y="348"/>
                  </a:lnTo>
                  <a:lnTo>
                    <a:pt x="780" y="372"/>
                  </a:lnTo>
                  <a:lnTo>
                    <a:pt x="768" y="372"/>
                  </a:lnTo>
                  <a:lnTo>
                    <a:pt x="756" y="366"/>
                  </a:lnTo>
                  <a:lnTo>
                    <a:pt x="732" y="366"/>
                  </a:lnTo>
                  <a:lnTo>
                    <a:pt x="708" y="354"/>
                  </a:lnTo>
                  <a:lnTo>
                    <a:pt x="702" y="342"/>
                  </a:lnTo>
                  <a:lnTo>
                    <a:pt x="690" y="336"/>
                  </a:lnTo>
                  <a:lnTo>
                    <a:pt x="684" y="330"/>
                  </a:lnTo>
                  <a:lnTo>
                    <a:pt x="672" y="330"/>
                  </a:lnTo>
                  <a:lnTo>
                    <a:pt x="666" y="336"/>
                  </a:lnTo>
                  <a:lnTo>
                    <a:pt x="654" y="342"/>
                  </a:lnTo>
                  <a:lnTo>
                    <a:pt x="636" y="348"/>
                  </a:lnTo>
                  <a:lnTo>
                    <a:pt x="624" y="348"/>
                  </a:lnTo>
                  <a:lnTo>
                    <a:pt x="588" y="330"/>
                  </a:lnTo>
                  <a:lnTo>
                    <a:pt x="582" y="330"/>
                  </a:lnTo>
                  <a:lnTo>
                    <a:pt x="570" y="336"/>
                  </a:lnTo>
                  <a:lnTo>
                    <a:pt x="558" y="348"/>
                  </a:lnTo>
                  <a:lnTo>
                    <a:pt x="546" y="354"/>
                  </a:lnTo>
                  <a:lnTo>
                    <a:pt x="540" y="366"/>
                  </a:lnTo>
                  <a:lnTo>
                    <a:pt x="534" y="372"/>
                  </a:lnTo>
                  <a:lnTo>
                    <a:pt x="462" y="336"/>
                  </a:lnTo>
                  <a:lnTo>
                    <a:pt x="450" y="336"/>
                  </a:lnTo>
                  <a:lnTo>
                    <a:pt x="450" y="342"/>
                  </a:lnTo>
                  <a:lnTo>
                    <a:pt x="462" y="354"/>
                  </a:lnTo>
                  <a:lnTo>
                    <a:pt x="462" y="372"/>
                  </a:lnTo>
                  <a:lnTo>
                    <a:pt x="450" y="372"/>
                  </a:lnTo>
                  <a:lnTo>
                    <a:pt x="438" y="360"/>
                  </a:lnTo>
                  <a:lnTo>
                    <a:pt x="438" y="354"/>
                  </a:lnTo>
                  <a:lnTo>
                    <a:pt x="426" y="324"/>
                  </a:lnTo>
                  <a:lnTo>
                    <a:pt x="390" y="324"/>
                  </a:lnTo>
                  <a:lnTo>
                    <a:pt x="384" y="312"/>
                  </a:lnTo>
                  <a:lnTo>
                    <a:pt x="384" y="306"/>
                  </a:lnTo>
                  <a:lnTo>
                    <a:pt x="378" y="300"/>
                  </a:lnTo>
                  <a:lnTo>
                    <a:pt x="318" y="300"/>
                  </a:lnTo>
                  <a:lnTo>
                    <a:pt x="312" y="288"/>
                  </a:lnTo>
                  <a:lnTo>
                    <a:pt x="306" y="282"/>
                  </a:lnTo>
                  <a:lnTo>
                    <a:pt x="288" y="282"/>
                  </a:lnTo>
                  <a:lnTo>
                    <a:pt x="276" y="288"/>
                  </a:lnTo>
                  <a:lnTo>
                    <a:pt x="264" y="300"/>
                  </a:lnTo>
                  <a:lnTo>
                    <a:pt x="234" y="300"/>
                  </a:lnTo>
                  <a:lnTo>
                    <a:pt x="228" y="294"/>
                  </a:lnTo>
                  <a:lnTo>
                    <a:pt x="228" y="288"/>
                  </a:lnTo>
                  <a:lnTo>
                    <a:pt x="222" y="288"/>
                  </a:lnTo>
                  <a:lnTo>
                    <a:pt x="210" y="282"/>
                  </a:lnTo>
                  <a:lnTo>
                    <a:pt x="180" y="282"/>
                  </a:lnTo>
                  <a:lnTo>
                    <a:pt x="180" y="288"/>
                  </a:lnTo>
                  <a:lnTo>
                    <a:pt x="186" y="294"/>
                  </a:lnTo>
                  <a:lnTo>
                    <a:pt x="186" y="312"/>
                  </a:lnTo>
                  <a:lnTo>
                    <a:pt x="174" y="324"/>
                  </a:lnTo>
                  <a:lnTo>
                    <a:pt x="162" y="330"/>
                  </a:lnTo>
                  <a:lnTo>
                    <a:pt x="150" y="330"/>
                  </a:lnTo>
                  <a:lnTo>
                    <a:pt x="138" y="336"/>
                  </a:lnTo>
                  <a:lnTo>
                    <a:pt x="132" y="336"/>
                  </a:lnTo>
                  <a:lnTo>
                    <a:pt x="132" y="360"/>
                  </a:lnTo>
                  <a:lnTo>
                    <a:pt x="102" y="372"/>
                  </a:lnTo>
                  <a:lnTo>
                    <a:pt x="114" y="384"/>
                  </a:lnTo>
                  <a:lnTo>
                    <a:pt x="120" y="396"/>
                  </a:lnTo>
                  <a:lnTo>
                    <a:pt x="114" y="402"/>
                  </a:lnTo>
                  <a:lnTo>
                    <a:pt x="108" y="414"/>
                  </a:lnTo>
                  <a:lnTo>
                    <a:pt x="102" y="420"/>
                  </a:lnTo>
                  <a:lnTo>
                    <a:pt x="90" y="420"/>
                  </a:lnTo>
                  <a:lnTo>
                    <a:pt x="78" y="414"/>
                  </a:lnTo>
                  <a:lnTo>
                    <a:pt x="72" y="402"/>
                  </a:lnTo>
                  <a:lnTo>
                    <a:pt x="60" y="396"/>
                  </a:lnTo>
                  <a:lnTo>
                    <a:pt x="48" y="384"/>
                  </a:lnTo>
                  <a:lnTo>
                    <a:pt x="36" y="378"/>
                  </a:lnTo>
                  <a:lnTo>
                    <a:pt x="24" y="378"/>
                  </a:lnTo>
                  <a:lnTo>
                    <a:pt x="18" y="384"/>
                  </a:lnTo>
                  <a:lnTo>
                    <a:pt x="18" y="396"/>
                  </a:lnTo>
                  <a:lnTo>
                    <a:pt x="24" y="402"/>
                  </a:lnTo>
                  <a:lnTo>
                    <a:pt x="24" y="426"/>
                  </a:lnTo>
                  <a:lnTo>
                    <a:pt x="0" y="426"/>
                  </a:lnTo>
                  <a:lnTo>
                    <a:pt x="6" y="462"/>
                  </a:lnTo>
                  <a:lnTo>
                    <a:pt x="12" y="468"/>
                  </a:lnTo>
                  <a:lnTo>
                    <a:pt x="12" y="492"/>
                  </a:lnTo>
                  <a:lnTo>
                    <a:pt x="0" y="516"/>
                  </a:lnTo>
                  <a:lnTo>
                    <a:pt x="0" y="546"/>
                  </a:lnTo>
                  <a:lnTo>
                    <a:pt x="6" y="546"/>
                  </a:lnTo>
                  <a:lnTo>
                    <a:pt x="12" y="552"/>
                  </a:lnTo>
                  <a:lnTo>
                    <a:pt x="36" y="552"/>
                  </a:lnTo>
                  <a:lnTo>
                    <a:pt x="42" y="558"/>
                  </a:lnTo>
                  <a:lnTo>
                    <a:pt x="42" y="588"/>
                  </a:lnTo>
                  <a:lnTo>
                    <a:pt x="48" y="594"/>
                  </a:lnTo>
                  <a:lnTo>
                    <a:pt x="90" y="594"/>
                  </a:lnTo>
                  <a:lnTo>
                    <a:pt x="102" y="588"/>
                  </a:lnTo>
                  <a:lnTo>
                    <a:pt x="114" y="588"/>
                  </a:lnTo>
                  <a:lnTo>
                    <a:pt x="162" y="636"/>
                  </a:lnTo>
                  <a:lnTo>
                    <a:pt x="168" y="648"/>
                  </a:lnTo>
                  <a:lnTo>
                    <a:pt x="180" y="660"/>
                  </a:lnTo>
                  <a:lnTo>
                    <a:pt x="180" y="672"/>
                  </a:lnTo>
                  <a:lnTo>
                    <a:pt x="144" y="672"/>
                  </a:lnTo>
                  <a:lnTo>
                    <a:pt x="144" y="678"/>
                  </a:lnTo>
                  <a:lnTo>
                    <a:pt x="156" y="690"/>
                  </a:lnTo>
                  <a:lnTo>
                    <a:pt x="174" y="696"/>
                  </a:lnTo>
                  <a:lnTo>
                    <a:pt x="186" y="696"/>
                  </a:lnTo>
                  <a:lnTo>
                    <a:pt x="192" y="702"/>
                  </a:lnTo>
                  <a:lnTo>
                    <a:pt x="198" y="702"/>
                  </a:lnTo>
                  <a:lnTo>
                    <a:pt x="204" y="690"/>
                  </a:lnTo>
                  <a:lnTo>
                    <a:pt x="222" y="690"/>
                  </a:lnTo>
                  <a:lnTo>
                    <a:pt x="228" y="684"/>
                  </a:lnTo>
                  <a:lnTo>
                    <a:pt x="246" y="672"/>
                  </a:lnTo>
                  <a:lnTo>
                    <a:pt x="306" y="648"/>
                  </a:lnTo>
                  <a:lnTo>
                    <a:pt x="324" y="642"/>
                  </a:lnTo>
                  <a:lnTo>
                    <a:pt x="336" y="648"/>
                  </a:lnTo>
                  <a:lnTo>
                    <a:pt x="342" y="654"/>
                  </a:lnTo>
                  <a:lnTo>
                    <a:pt x="360" y="666"/>
                  </a:lnTo>
                  <a:lnTo>
                    <a:pt x="366" y="672"/>
                  </a:lnTo>
                  <a:lnTo>
                    <a:pt x="384" y="672"/>
                  </a:lnTo>
                  <a:lnTo>
                    <a:pt x="390" y="666"/>
                  </a:lnTo>
                  <a:lnTo>
                    <a:pt x="402" y="666"/>
                  </a:lnTo>
                  <a:lnTo>
                    <a:pt x="408" y="660"/>
                  </a:lnTo>
                  <a:lnTo>
                    <a:pt x="414" y="666"/>
                  </a:lnTo>
                  <a:lnTo>
                    <a:pt x="426" y="672"/>
                  </a:lnTo>
                  <a:lnTo>
                    <a:pt x="450" y="696"/>
                  </a:lnTo>
                  <a:lnTo>
                    <a:pt x="450" y="726"/>
                  </a:lnTo>
                  <a:lnTo>
                    <a:pt x="444" y="732"/>
                  </a:lnTo>
                  <a:lnTo>
                    <a:pt x="444" y="738"/>
                  </a:lnTo>
                  <a:lnTo>
                    <a:pt x="438" y="744"/>
                  </a:lnTo>
                  <a:lnTo>
                    <a:pt x="438" y="750"/>
                  </a:lnTo>
                  <a:lnTo>
                    <a:pt x="444" y="756"/>
                  </a:lnTo>
                  <a:lnTo>
                    <a:pt x="450" y="768"/>
                  </a:lnTo>
                  <a:lnTo>
                    <a:pt x="462" y="774"/>
                  </a:lnTo>
                  <a:lnTo>
                    <a:pt x="474" y="786"/>
                  </a:lnTo>
                  <a:lnTo>
                    <a:pt x="486" y="786"/>
                  </a:lnTo>
                  <a:lnTo>
                    <a:pt x="504" y="768"/>
                  </a:lnTo>
                  <a:lnTo>
                    <a:pt x="516" y="762"/>
                  </a:lnTo>
                  <a:lnTo>
                    <a:pt x="528" y="762"/>
                  </a:lnTo>
                  <a:lnTo>
                    <a:pt x="528" y="792"/>
                  </a:lnTo>
                  <a:lnTo>
                    <a:pt x="546" y="810"/>
                  </a:lnTo>
                  <a:lnTo>
                    <a:pt x="510" y="816"/>
                  </a:lnTo>
                  <a:lnTo>
                    <a:pt x="510" y="828"/>
                  </a:lnTo>
                  <a:lnTo>
                    <a:pt x="504" y="834"/>
                  </a:lnTo>
                  <a:lnTo>
                    <a:pt x="498" y="834"/>
                  </a:lnTo>
                  <a:lnTo>
                    <a:pt x="486" y="822"/>
                  </a:lnTo>
                  <a:lnTo>
                    <a:pt x="486" y="816"/>
                  </a:lnTo>
                  <a:lnTo>
                    <a:pt x="498" y="804"/>
                  </a:lnTo>
                  <a:lnTo>
                    <a:pt x="504" y="804"/>
                  </a:lnTo>
                  <a:lnTo>
                    <a:pt x="510" y="798"/>
                  </a:lnTo>
                  <a:lnTo>
                    <a:pt x="480" y="798"/>
                  </a:lnTo>
                  <a:lnTo>
                    <a:pt x="462" y="792"/>
                  </a:lnTo>
                  <a:lnTo>
                    <a:pt x="450" y="792"/>
                  </a:lnTo>
                  <a:lnTo>
                    <a:pt x="432" y="786"/>
                  </a:lnTo>
                  <a:lnTo>
                    <a:pt x="408" y="786"/>
                  </a:lnTo>
                  <a:lnTo>
                    <a:pt x="390" y="780"/>
                  </a:lnTo>
                  <a:lnTo>
                    <a:pt x="372" y="780"/>
                  </a:lnTo>
                  <a:lnTo>
                    <a:pt x="360" y="774"/>
                  </a:lnTo>
                  <a:lnTo>
                    <a:pt x="348" y="774"/>
                  </a:lnTo>
                  <a:lnTo>
                    <a:pt x="360" y="804"/>
                  </a:lnTo>
                  <a:lnTo>
                    <a:pt x="342" y="804"/>
                  </a:lnTo>
                  <a:lnTo>
                    <a:pt x="330" y="816"/>
                  </a:lnTo>
                  <a:lnTo>
                    <a:pt x="330" y="822"/>
                  </a:lnTo>
                  <a:lnTo>
                    <a:pt x="336" y="828"/>
                  </a:lnTo>
                  <a:lnTo>
                    <a:pt x="348" y="834"/>
                  </a:lnTo>
                  <a:lnTo>
                    <a:pt x="354" y="840"/>
                  </a:lnTo>
                  <a:lnTo>
                    <a:pt x="366" y="840"/>
                  </a:lnTo>
                  <a:lnTo>
                    <a:pt x="372" y="846"/>
                  </a:lnTo>
                  <a:lnTo>
                    <a:pt x="372" y="852"/>
                  </a:lnTo>
                  <a:lnTo>
                    <a:pt x="360" y="852"/>
                  </a:lnTo>
                  <a:lnTo>
                    <a:pt x="348" y="846"/>
                  </a:lnTo>
                  <a:lnTo>
                    <a:pt x="336" y="846"/>
                  </a:lnTo>
                  <a:lnTo>
                    <a:pt x="324" y="840"/>
                  </a:lnTo>
                  <a:lnTo>
                    <a:pt x="306" y="834"/>
                  </a:lnTo>
                  <a:lnTo>
                    <a:pt x="300" y="834"/>
                  </a:lnTo>
                  <a:lnTo>
                    <a:pt x="294" y="840"/>
                  </a:lnTo>
                  <a:lnTo>
                    <a:pt x="294" y="846"/>
                  </a:lnTo>
                  <a:lnTo>
                    <a:pt x="306" y="858"/>
                  </a:lnTo>
                  <a:lnTo>
                    <a:pt x="318" y="864"/>
                  </a:lnTo>
                  <a:lnTo>
                    <a:pt x="324" y="870"/>
                  </a:lnTo>
                  <a:lnTo>
                    <a:pt x="336" y="870"/>
                  </a:lnTo>
                  <a:lnTo>
                    <a:pt x="336" y="882"/>
                  </a:lnTo>
                  <a:lnTo>
                    <a:pt x="342" y="894"/>
                  </a:lnTo>
                  <a:lnTo>
                    <a:pt x="366" y="918"/>
                  </a:lnTo>
                  <a:lnTo>
                    <a:pt x="372" y="930"/>
                  </a:lnTo>
                  <a:lnTo>
                    <a:pt x="372" y="954"/>
                  </a:lnTo>
                  <a:lnTo>
                    <a:pt x="408" y="960"/>
                  </a:lnTo>
                  <a:lnTo>
                    <a:pt x="414" y="978"/>
                  </a:lnTo>
                  <a:lnTo>
                    <a:pt x="444" y="978"/>
                  </a:lnTo>
                  <a:lnTo>
                    <a:pt x="480" y="996"/>
                  </a:lnTo>
                  <a:lnTo>
                    <a:pt x="486" y="1002"/>
                  </a:lnTo>
                  <a:lnTo>
                    <a:pt x="486" y="1014"/>
                  </a:lnTo>
                  <a:lnTo>
                    <a:pt x="480" y="1020"/>
                  </a:lnTo>
                  <a:lnTo>
                    <a:pt x="468" y="1026"/>
                  </a:lnTo>
                  <a:lnTo>
                    <a:pt x="462" y="1038"/>
                  </a:lnTo>
                  <a:lnTo>
                    <a:pt x="462" y="1056"/>
                  </a:lnTo>
                  <a:lnTo>
                    <a:pt x="468" y="1062"/>
                  </a:lnTo>
                  <a:lnTo>
                    <a:pt x="492" y="1062"/>
                  </a:lnTo>
                  <a:lnTo>
                    <a:pt x="498" y="1056"/>
                  </a:lnTo>
                  <a:lnTo>
                    <a:pt x="504" y="1038"/>
                  </a:lnTo>
                  <a:lnTo>
                    <a:pt x="510" y="1026"/>
                  </a:lnTo>
                  <a:lnTo>
                    <a:pt x="516" y="1020"/>
                  </a:lnTo>
                  <a:lnTo>
                    <a:pt x="528" y="1020"/>
                  </a:lnTo>
                  <a:lnTo>
                    <a:pt x="546" y="1026"/>
                  </a:lnTo>
                  <a:lnTo>
                    <a:pt x="546" y="1020"/>
                  </a:lnTo>
                  <a:lnTo>
                    <a:pt x="552" y="1014"/>
                  </a:lnTo>
                  <a:lnTo>
                    <a:pt x="570" y="1014"/>
                  </a:lnTo>
                  <a:lnTo>
                    <a:pt x="594" y="1026"/>
                  </a:lnTo>
                  <a:lnTo>
                    <a:pt x="606" y="1026"/>
                  </a:lnTo>
                  <a:lnTo>
                    <a:pt x="618" y="1038"/>
                  </a:lnTo>
                  <a:lnTo>
                    <a:pt x="630" y="1044"/>
                  </a:lnTo>
                  <a:lnTo>
                    <a:pt x="636" y="1056"/>
                  </a:lnTo>
                  <a:lnTo>
                    <a:pt x="642" y="1062"/>
                  </a:lnTo>
                  <a:lnTo>
                    <a:pt x="648" y="1074"/>
                  </a:lnTo>
                  <a:lnTo>
                    <a:pt x="672" y="1098"/>
                  </a:lnTo>
                  <a:lnTo>
                    <a:pt x="684" y="1104"/>
                  </a:lnTo>
                  <a:lnTo>
                    <a:pt x="690" y="1110"/>
                  </a:lnTo>
                  <a:lnTo>
                    <a:pt x="696" y="1104"/>
                  </a:lnTo>
                  <a:lnTo>
                    <a:pt x="696" y="1098"/>
                  </a:lnTo>
                  <a:lnTo>
                    <a:pt x="702" y="1092"/>
                  </a:lnTo>
                  <a:lnTo>
                    <a:pt x="654" y="810"/>
                  </a:lnTo>
                  <a:lnTo>
                    <a:pt x="798" y="768"/>
                  </a:lnTo>
                  <a:lnTo>
                    <a:pt x="804" y="774"/>
                  </a:lnTo>
                  <a:lnTo>
                    <a:pt x="804" y="762"/>
                  </a:lnTo>
                  <a:lnTo>
                    <a:pt x="810" y="756"/>
                  </a:lnTo>
                  <a:lnTo>
                    <a:pt x="810" y="750"/>
                  </a:lnTo>
                  <a:lnTo>
                    <a:pt x="816" y="738"/>
                  </a:lnTo>
                  <a:lnTo>
                    <a:pt x="816" y="732"/>
                  </a:lnTo>
                  <a:lnTo>
                    <a:pt x="822" y="726"/>
                  </a:lnTo>
                  <a:lnTo>
                    <a:pt x="846" y="726"/>
                  </a:lnTo>
                  <a:lnTo>
                    <a:pt x="852" y="750"/>
                  </a:lnTo>
                  <a:lnTo>
                    <a:pt x="864" y="744"/>
                  </a:lnTo>
                  <a:lnTo>
                    <a:pt x="870" y="744"/>
                  </a:lnTo>
                  <a:lnTo>
                    <a:pt x="876" y="738"/>
                  </a:lnTo>
                  <a:lnTo>
                    <a:pt x="876" y="732"/>
                  </a:lnTo>
                  <a:lnTo>
                    <a:pt x="852" y="708"/>
                  </a:lnTo>
                  <a:lnTo>
                    <a:pt x="870" y="708"/>
                  </a:lnTo>
                  <a:lnTo>
                    <a:pt x="882" y="720"/>
                  </a:lnTo>
                  <a:lnTo>
                    <a:pt x="936" y="720"/>
                  </a:lnTo>
                  <a:lnTo>
                    <a:pt x="924" y="708"/>
                  </a:lnTo>
                  <a:lnTo>
                    <a:pt x="918" y="708"/>
                  </a:lnTo>
                  <a:lnTo>
                    <a:pt x="906" y="696"/>
                  </a:lnTo>
                  <a:lnTo>
                    <a:pt x="882" y="696"/>
                  </a:lnTo>
                  <a:lnTo>
                    <a:pt x="876" y="690"/>
                  </a:lnTo>
                  <a:lnTo>
                    <a:pt x="876" y="684"/>
                  </a:lnTo>
                  <a:lnTo>
                    <a:pt x="882" y="678"/>
                  </a:lnTo>
                  <a:lnTo>
                    <a:pt x="906" y="678"/>
                  </a:lnTo>
                  <a:lnTo>
                    <a:pt x="924" y="666"/>
                  </a:lnTo>
                  <a:lnTo>
                    <a:pt x="930" y="672"/>
                  </a:lnTo>
                  <a:lnTo>
                    <a:pt x="936" y="684"/>
                  </a:lnTo>
                  <a:lnTo>
                    <a:pt x="942" y="690"/>
                  </a:lnTo>
                  <a:lnTo>
                    <a:pt x="948" y="690"/>
                  </a:lnTo>
                  <a:lnTo>
                    <a:pt x="954" y="684"/>
                  </a:lnTo>
                  <a:lnTo>
                    <a:pt x="960" y="690"/>
                  </a:lnTo>
                  <a:lnTo>
                    <a:pt x="966" y="702"/>
                  </a:lnTo>
                  <a:lnTo>
                    <a:pt x="966" y="708"/>
                  </a:lnTo>
                  <a:lnTo>
                    <a:pt x="960" y="714"/>
                  </a:lnTo>
                  <a:lnTo>
                    <a:pt x="954" y="714"/>
                  </a:lnTo>
                  <a:lnTo>
                    <a:pt x="942" y="720"/>
                  </a:lnTo>
                  <a:lnTo>
                    <a:pt x="924" y="738"/>
                  </a:lnTo>
                  <a:lnTo>
                    <a:pt x="888" y="738"/>
                  </a:lnTo>
                  <a:lnTo>
                    <a:pt x="882" y="744"/>
                  </a:lnTo>
                  <a:lnTo>
                    <a:pt x="882" y="756"/>
                  </a:lnTo>
                  <a:lnTo>
                    <a:pt x="888" y="762"/>
                  </a:lnTo>
                  <a:lnTo>
                    <a:pt x="900" y="762"/>
                  </a:lnTo>
                  <a:lnTo>
                    <a:pt x="906" y="768"/>
                  </a:lnTo>
                  <a:lnTo>
                    <a:pt x="918" y="768"/>
                  </a:lnTo>
                  <a:lnTo>
                    <a:pt x="918" y="786"/>
                  </a:lnTo>
                  <a:lnTo>
                    <a:pt x="912" y="798"/>
                  </a:lnTo>
                  <a:lnTo>
                    <a:pt x="912" y="816"/>
                  </a:lnTo>
                  <a:lnTo>
                    <a:pt x="918" y="822"/>
                  </a:lnTo>
                  <a:lnTo>
                    <a:pt x="984" y="858"/>
                  </a:lnTo>
                  <a:lnTo>
                    <a:pt x="1062" y="930"/>
                  </a:lnTo>
                  <a:lnTo>
                    <a:pt x="1068" y="930"/>
                  </a:lnTo>
                  <a:lnTo>
                    <a:pt x="1074" y="924"/>
                  </a:lnTo>
                  <a:lnTo>
                    <a:pt x="1110" y="924"/>
                  </a:lnTo>
                  <a:lnTo>
                    <a:pt x="1128" y="918"/>
                  </a:lnTo>
                  <a:lnTo>
                    <a:pt x="1188" y="918"/>
                  </a:lnTo>
                  <a:lnTo>
                    <a:pt x="1206" y="924"/>
                  </a:lnTo>
                  <a:lnTo>
                    <a:pt x="1224" y="924"/>
                  </a:lnTo>
                  <a:lnTo>
                    <a:pt x="1230" y="918"/>
                  </a:lnTo>
                  <a:lnTo>
                    <a:pt x="1254" y="906"/>
                  </a:lnTo>
                  <a:lnTo>
                    <a:pt x="1266" y="906"/>
                  </a:lnTo>
                  <a:lnTo>
                    <a:pt x="1272" y="918"/>
                  </a:lnTo>
                  <a:lnTo>
                    <a:pt x="1290" y="936"/>
                  </a:lnTo>
                  <a:lnTo>
                    <a:pt x="1296" y="954"/>
                  </a:lnTo>
                  <a:lnTo>
                    <a:pt x="1308" y="960"/>
                  </a:lnTo>
                  <a:lnTo>
                    <a:pt x="1314" y="972"/>
                  </a:lnTo>
                  <a:lnTo>
                    <a:pt x="1344" y="972"/>
                  </a:lnTo>
                  <a:lnTo>
                    <a:pt x="1344" y="984"/>
                  </a:lnTo>
                  <a:lnTo>
                    <a:pt x="1350" y="1002"/>
                  </a:lnTo>
                  <a:lnTo>
                    <a:pt x="1350" y="1044"/>
                  </a:lnTo>
                  <a:lnTo>
                    <a:pt x="1356" y="1050"/>
                  </a:lnTo>
                  <a:lnTo>
                    <a:pt x="1362" y="1050"/>
                  </a:lnTo>
                  <a:lnTo>
                    <a:pt x="1368" y="1044"/>
                  </a:lnTo>
                  <a:lnTo>
                    <a:pt x="1380" y="1044"/>
                  </a:lnTo>
                  <a:lnTo>
                    <a:pt x="1386" y="1050"/>
                  </a:lnTo>
                  <a:lnTo>
                    <a:pt x="1416" y="1110"/>
                  </a:lnTo>
                  <a:lnTo>
                    <a:pt x="1494" y="1110"/>
                  </a:lnTo>
                  <a:lnTo>
                    <a:pt x="1512" y="1116"/>
                  </a:lnTo>
                  <a:lnTo>
                    <a:pt x="1512" y="1134"/>
                  </a:lnTo>
                  <a:lnTo>
                    <a:pt x="1506" y="1140"/>
                  </a:lnTo>
                  <a:lnTo>
                    <a:pt x="1506" y="1152"/>
                  </a:lnTo>
                  <a:lnTo>
                    <a:pt x="1512" y="1152"/>
                  </a:lnTo>
                  <a:lnTo>
                    <a:pt x="1524" y="1158"/>
                  </a:lnTo>
                  <a:lnTo>
                    <a:pt x="1536" y="1158"/>
                  </a:lnTo>
                  <a:lnTo>
                    <a:pt x="1542" y="1164"/>
                  </a:lnTo>
                  <a:lnTo>
                    <a:pt x="1542" y="1152"/>
                  </a:lnTo>
                  <a:lnTo>
                    <a:pt x="1536" y="1146"/>
                  </a:lnTo>
                  <a:lnTo>
                    <a:pt x="1536" y="1134"/>
                  </a:lnTo>
                  <a:lnTo>
                    <a:pt x="1548" y="1122"/>
                  </a:lnTo>
                  <a:lnTo>
                    <a:pt x="1560" y="1116"/>
                  </a:lnTo>
                  <a:lnTo>
                    <a:pt x="1566" y="1110"/>
                  </a:lnTo>
                  <a:lnTo>
                    <a:pt x="1572" y="1110"/>
                  </a:lnTo>
                  <a:lnTo>
                    <a:pt x="1572" y="1092"/>
                  </a:lnTo>
                  <a:lnTo>
                    <a:pt x="1584" y="1080"/>
                  </a:lnTo>
                  <a:lnTo>
                    <a:pt x="1596" y="1074"/>
                  </a:lnTo>
                  <a:lnTo>
                    <a:pt x="1608" y="1074"/>
                  </a:lnTo>
                  <a:lnTo>
                    <a:pt x="1614" y="1068"/>
                  </a:lnTo>
                  <a:lnTo>
                    <a:pt x="1620" y="1068"/>
                  </a:lnTo>
                  <a:lnTo>
                    <a:pt x="1632" y="1044"/>
                  </a:lnTo>
                  <a:lnTo>
                    <a:pt x="1656" y="1044"/>
                  </a:lnTo>
                  <a:lnTo>
                    <a:pt x="1686" y="1026"/>
                  </a:lnTo>
                  <a:lnTo>
                    <a:pt x="1662" y="1026"/>
                  </a:lnTo>
                  <a:lnTo>
                    <a:pt x="1662" y="1008"/>
                  </a:lnTo>
                  <a:lnTo>
                    <a:pt x="1668" y="996"/>
                  </a:lnTo>
                  <a:lnTo>
                    <a:pt x="1686" y="978"/>
                  </a:lnTo>
                  <a:lnTo>
                    <a:pt x="1716" y="978"/>
                  </a:lnTo>
                  <a:lnTo>
                    <a:pt x="1728" y="984"/>
                  </a:lnTo>
                  <a:lnTo>
                    <a:pt x="1746" y="990"/>
                  </a:lnTo>
                  <a:lnTo>
                    <a:pt x="1782" y="1008"/>
                  </a:lnTo>
                  <a:lnTo>
                    <a:pt x="1812" y="1008"/>
                  </a:lnTo>
                  <a:lnTo>
                    <a:pt x="1830" y="1014"/>
                  </a:lnTo>
                  <a:lnTo>
                    <a:pt x="1830" y="1002"/>
                  </a:lnTo>
                  <a:lnTo>
                    <a:pt x="1824" y="990"/>
                  </a:lnTo>
                  <a:lnTo>
                    <a:pt x="1824" y="960"/>
                  </a:lnTo>
                  <a:lnTo>
                    <a:pt x="1830" y="954"/>
                  </a:lnTo>
                  <a:lnTo>
                    <a:pt x="1872" y="954"/>
                  </a:lnTo>
                  <a:lnTo>
                    <a:pt x="1884" y="960"/>
                  </a:lnTo>
                  <a:lnTo>
                    <a:pt x="1890" y="972"/>
                  </a:lnTo>
                  <a:lnTo>
                    <a:pt x="1914" y="972"/>
                  </a:lnTo>
                  <a:lnTo>
                    <a:pt x="1926" y="978"/>
                  </a:lnTo>
                  <a:lnTo>
                    <a:pt x="1944" y="978"/>
                  </a:lnTo>
                  <a:lnTo>
                    <a:pt x="1962" y="972"/>
                  </a:lnTo>
                  <a:lnTo>
                    <a:pt x="2082" y="972"/>
                  </a:lnTo>
                  <a:lnTo>
                    <a:pt x="2094" y="978"/>
                  </a:lnTo>
                  <a:lnTo>
                    <a:pt x="2106" y="978"/>
                  </a:lnTo>
                  <a:lnTo>
                    <a:pt x="2154" y="972"/>
                  </a:lnTo>
                  <a:lnTo>
                    <a:pt x="2166" y="984"/>
                  </a:lnTo>
                  <a:lnTo>
                    <a:pt x="2184" y="984"/>
                  </a:lnTo>
                  <a:lnTo>
                    <a:pt x="2208" y="1014"/>
                  </a:lnTo>
                  <a:lnTo>
                    <a:pt x="2250" y="1014"/>
                  </a:lnTo>
                  <a:lnTo>
                    <a:pt x="2268" y="1020"/>
                  </a:lnTo>
                  <a:lnTo>
                    <a:pt x="2262" y="1014"/>
                  </a:lnTo>
                  <a:lnTo>
                    <a:pt x="2262" y="1002"/>
                  </a:lnTo>
                  <a:lnTo>
                    <a:pt x="2256" y="996"/>
                  </a:lnTo>
                  <a:lnTo>
                    <a:pt x="2256" y="984"/>
                  </a:lnTo>
                  <a:lnTo>
                    <a:pt x="2280" y="984"/>
                  </a:lnTo>
                  <a:lnTo>
                    <a:pt x="2262" y="966"/>
                  </a:lnTo>
                  <a:lnTo>
                    <a:pt x="2262" y="960"/>
                  </a:lnTo>
                  <a:lnTo>
                    <a:pt x="2268" y="954"/>
                  </a:lnTo>
                  <a:lnTo>
                    <a:pt x="2286" y="954"/>
                  </a:lnTo>
                  <a:lnTo>
                    <a:pt x="2286" y="942"/>
                  </a:lnTo>
                  <a:lnTo>
                    <a:pt x="2274" y="936"/>
                  </a:lnTo>
                  <a:lnTo>
                    <a:pt x="2268" y="924"/>
                  </a:lnTo>
                  <a:lnTo>
                    <a:pt x="2226" y="882"/>
                  </a:lnTo>
                  <a:lnTo>
                    <a:pt x="2214" y="858"/>
                  </a:lnTo>
                  <a:lnTo>
                    <a:pt x="2214" y="828"/>
                  </a:lnTo>
                  <a:lnTo>
                    <a:pt x="2196" y="828"/>
                  </a:lnTo>
                  <a:lnTo>
                    <a:pt x="2184" y="822"/>
                  </a:lnTo>
                  <a:lnTo>
                    <a:pt x="2178" y="816"/>
                  </a:lnTo>
                  <a:lnTo>
                    <a:pt x="2178" y="810"/>
                  </a:lnTo>
                  <a:lnTo>
                    <a:pt x="2184" y="804"/>
                  </a:lnTo>
                  <a:lnTo>
                    <a:pt x="2196" y="798"/>
                  </a:lnTo>
                  <a:lnTo>
                    <a:pt x="2208" y="798"/>
                  </a:lnTo>
                  <a:lnTo>
                    <a:pt x="2220" y="792"/>
                  </a:lnTo>
                  <a:lnTo>
                    <a:pt x="2232" y="792"/>
                  </a:lnTo>
                  <a:lnTo>
                    <a:pt x="2268" y="774"/>
                  </a:lnTo>
                  <a:lnTo>
                    <a:pt x="2280" y="774"/>
                  </a:lnTo>
                  <a:lnTo>
                    <a:pt x="2286" y="780"/>
                  </a:lnTo>
                  <a:lnTo>
                    <a:pt x="2292" y="792"/>
                  </a:lnTo>
                  <a:lnTo>
                    <a:pt x="2298" y="798"/>
                  </a:lnTo>
                  <a:lnTo>
                    <a:pt x="2316" y="786"/>
                  </a:lnTo>
                  <a:lnTo>
                    <a:pt x="2328" y="798"/>
                  </a:lnTo>
                  <a:lnTo>
                    <a:pt x="2334" y="798"/>
                  </a:lnTo>
                  <a:lnTo>
                    <a:pt x="2340" y="792"/>
                  </a:lnTo>
                  <a:lnTo>
                    <a:pt x="2340" y="780"/>
                  </a:lnTo>
                  <a:lnTo>
                    <a:pt x="2334" y="774"/>
                  </a:lnTo>
                  <a:lnTo>
                    <a:pt x="2328" y="774"/>
                  </a:lnTo>
                  <a:lnTo>
                    <a:pt x="2322" y="768"/>
                  </a:lnTo>
                  <a:lnTo>
                    <a:pt x="2316" y="768"/>
                  </a:lnTo>
                  <a:lnTo>
                    <a:pt x="2316" y="630"/>
                  </a:lnTo>
                  <a:lnTo>
                    <a:pt x="2328" y="630"/>
                  </a:lnTo>
                  <a:lnTo>
                    <a:pt x="2340" y="636"/>
                  </a:lnTo>
                  <a:lnTo>
                    <a:pt x="2352" y="636"/>
                  </a:lnTo>
                  <a:lnTo>
                    <a:pt x="2376" y="648"/>
                  </a:lnTo>
                  <a:lnTo>
                    <a:pt x="2424" y="648"/>
                  </a:lnTo>
                  <a:lnTo>
                    <a:pt x="2436" y="660"/>
                  </a:lnTo>
                  <a:lnTo>
                    <a:pt x="2454" y="642"/>
                  </a:lnTo>
                  <a:lnTo>
                    <a:pt x="2472" y="642"/>
                  </a:lnTo>
                  <a:lnTo>
                    <a:pt x="2478" y="636"/>
                  </a:lnTo>
                  <a:lnTo>
                    <a:pt x="2478" y="618"/>
                  </a:lnTo>
                  <a:lnTo>
                    <a:pt x="2466" y="594"/>
                  </a:lnTo>
                  <a:lnTo>
                    <a:pt x="2454" y="582"/>
                  </a:lnTo>
                  <a:lnTo>
                    <a:pt x="2442" y="558"/>
                  </a:lnTo>
                  <a:lnTo>
                    <a:pt x="2442" y="540"/>
                  </a:lnTo>
                  <a:lnTo>
                    <a:pt x="2454" y="528"/>
                  </a:lnTo>
                  <a:lnTo>
                    <a:pt x="2496" y="528"/>
                  </a:lnTo>
                  <a:lnTo>
                    <a:pt x="2502" y="522"/>
                  </a:lnTo>
                  <a:lnTo>
                    <a:pt x="2502" y="510"/>
                  </a:lnTo>
                  <a:lnTo>
                    <a:pt x="2484" y="492"/>
                  </a:lnTo>
                  <a:close/>
                  <a:moveTo>
                    <a:pt x="2082" y="696"/>
                  </a:moveTo>
                  <a:lnTo>
                    <a:pt x="2046" y="696"/>
                  </a:lnTo>
                  <a:lnTo>
                    <a:pt x="2046" y="702"/>
                  </a:lnTo>
                  <a:lnTo>
                    <a:pt x="2040" y="708"/>
                  </a:lnTo>
                  <a:lnTo>
                    <a:pt x="2028" y="708"/>
                  </a:lnTo>
                  <a:lnTo>
                    <a:pt x="2022" y="702"/>
                  </a:lnTo>
                  <a:lnTo>
                    <a:pt x="2010" y="696"/>
                  </a:lnTo>
                  <a:lnTo>
                    <a:pt x="1980" y="702"/>
                  </a:lnTo>
                  <a:lnTo>
                    <a:pt x="1950" y="696"/>
                  </a:lnTo>
                  <a:lnTo>
                    <a:pt x="1932" y="696"/>
                  </a:lnTo>
                  <a:lnTo>
                    <a:pt x="1908" y="690"/>
                  </a:lnTo>
                  <a:lnTo>
                    <a:pt x="1860" y="690"/>
                  </a:lnTo>
                  <a:lnTo>
                    <a:pt x="1854" y="684"/>
                  </a:lnTo>
                  <a:lnTo>
                    <a:pt x="1854" y="678"/>
                  </a:lnTo>
                  <a:lnTo>
                    <a:pt x="1836" y="696"/>
                  </a:lnTo>
                  <a:lnTo>
                    <a:pt x="1830" y="696"/>
                  </a:lnTo>
                  <a:lnTo>
                    <a:pt x="1824" y="708"/>
                  </a:lnTo>
                  <a:lnTo>
                    <a:pt x="1824" y="714"/>
                  </a:lnTo>
                  <a:lnTo>
                    <a:pt x="1818" y="726"/>
                  </a:lnTo>
                  <a:lnTo>
                    <a:pt x="1812" y="732"/>
                  </a:lnTo>
                  <a:lnTo>
                    <a:pt x="1794" y="732"/>
                  </a:lnTo>
                  <a:lnTo>
                    <a:pt x="1800" y="762"/>
                  </a:lnTo>
                  <a:lnTo>
                    <a:pt x="1788" y="768"/>
                  </a:lnTo>
                  <a:lnTo>
                    <a:pt x="1806" y="786"/>
                  </a:lnTo>
                  <a:lnTo>
                    <a:pt x="1800" y="810"/>
                  </a:lnTo>
                  <a:lnTo>
                    <a:pt x="1794" y="810"/>
                  </a:lnTo>
                  <a:lnTo>
                    <a:pt x="1788" y="798"/>
                  </a:lnTo>
                  <a:lnTo>
                    <a:pt x="1776" y="792"/>
                  </a:lnTo>
                  <a:lnTo>
                    <a:pt x="1770" y="780"/>
                  </a:lnTo>
                  <a:lnTo>
                    <a:pt x="1758" y="774"/>
                  </a:lnTo>
                  <a:lnTo>
                    <a:pt x="1752" y="762"/>
                  </a:lnTo>
                  <a:lnTo>
                    <a:pt x="1752" y="750"/>
                  </a:lnTo>
                  <a:lnTo>
                    <a:pt x="1746" y="732"/>
                  </a:lnTo>
                  <a:lnTo>
                    <a:pt x="1746" y="720"/>
                  </a:lnTo>
                  <a:lnTo>
                    <a:pt x="1764" y="702"/>
                  </a:lnTo>
                  <a:lnTo>
                    <a:pt x="1776" y="702"/>
                  </a:lnTo>
                  <a:lnTo>
                    <a:pt x="1782" y="696"/>
                  </a:lnTo>
                  <a:lnTo>
                    <a:pt x="1788" y="684"/>
                  </a:lnTo>
                  <a:lnTo>
                    <a:pt x="1788" y="678"/>
                  </a:lnTo>
                  <a:lnTo>
                    <a:pt x="1800" y="666"/>
                  </a:lnTo>
                  <a:lnTo>
                    <a:pt x="1818" y="666"/>
                  </a:lnTo>
                  <a:lnTo>
                    <a:pt x="1830" y="672"/>
                  </a:lnTo>
                  <a:lnTo>
                    <a:pt x="1848" y="672"/>
                  </a:lnTo>
                  <a:lnTo>
                    <a:pt x="1854" y="666"/>
                  </a:lnTo>
                  <a:lnTo>
                    <a:pt x="1896" y="666"/>
                  </a:lnTo>
                  <a:lnTo>
                    <a:pt x="1908" y="672"/>
                  </a:lnTo>
                  <a:lnTo>
                    <a:pt x="1914" y="678"/>
                  </a:lnTo>
                  <a:lnTo>
                    <a:pt x="1932" y="678"/>
                  </a:lnTo>
                  <a:lnTo>
                    <a:pt x="1944" y="684"/>
                  </a:lnTo>
                  <a:lnTo>
                    <a:pt x="1974" y="684"/>
                  </a:lnTo>
                  <a:lnTo>
                    <a:pt x="1986" y="672"/>
                  </a:lnTo>
                  <a:lnTo>
                    <a:pt x="2028" y="672"/>
                  </a:lnTo>
                  <a:lnTo>
                    <a:pt x="2034" y="678"/>
                  </a:lnTo>
                  <a:lnTo>
                    <a:pt x="2046" y="678"/>
                  </a:lnTo>
                  <a:lnTo>
                    <a:pt x="2052" y="672"/>
                  </a:lnTo>
                  <a:lnTo>
                    <a:pt x="2064" y="666"/>
                  </a:lnTo>
                  <a:lnTo>
                    <a:pt x="2088" y="666"/>
                  </a:lnTo>
                  <a:lnTo>
                    <a:pt x="2088" y="684"/>
                  </a:lnTo>
                  <a:lnTo>
                    <a:pt x="2082" y="690"/>
                  </a:lnTo>
                  <a:lnTo>
                    <a:pt x="2082" y="696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12" name="Katar" descr="© INSCALE GmbH, 05.05.2010&#10;http://www.presentationload.com/">
              <a:extLst>
                <a:ext uri="{FF2B5EF4-FFF2-40B4-BE49-F238E27FC236}">
                  <a16:creationId xmlns:a16="http://schemas.microsoft.com/office/drawing/2014/main" id="{90BDECA9-A7AC-44DD-AD6B-43C9D0B27778}"/>
                </a:ext>
              </a:extLst>
            </p:cNvPr>
            <p:cNvSpPr>
              <a:spLocks/>
            </p:cNvSpPr>
            <p:nvPr/>
          </p:nvSpPr>
          <p:spPr bwMode="gray">
            <a:xfrm>
              <a:off x="5539011" y="3412169"/>
              <a:ext cx="26656" cy="56449"/>
            </a:xfrm>
            <a:custGeom>
              <a:avLst/>
              <a:gdLst>
                <a:gd name="T0" fmla="*/ 2147483647 w 66"/>
                <a:gd name="T1" fmla="*/ 2147483647 h 144"/>
                <a:gd name="T2" fmla="*/ 2147483647 w 66"/>
                <a:gd name="T3" fmla="*/ 2147483647 h 144"/>
                <a:gd name="T4" fmla="*/ 2147483647 w 66"/>
                <a:gd name="T5" fmla="*/ 2147483647 h 144"/>
                <a:gd name="T6" fmla="*/ 2147483647 w 66"/>
                <a:gd name="T7" fmla="*/ 2147483647 h 144"/>
                <a:gd name="T8" fmla="*/ 2147483647 w 66"/>
                <a:gd name="T9" fmla="*/ 2147483647 h 144"/>
                <a:gd name="T10" fmla="*/ 2147483647 w 66"/>
                <a:gd name="T11" fmla="*/ 2147483647 h 144"/>
                <a:gd name="T12" fmla="*/ 2147483647 w 66"/>
                <a:gd name="T13" fmla="*/ 2147483647 h 144"/>
                <a:gd name="T14" fmla="*/ 2147483647 w 66"/>
                <a:gd name="T15" fmla="*/ 2147483647 h 144"/>
                <a:gd name="T16" fmla="*/ 2147483647 w 66"/>
                <a:gd name="T17" fmla="*/ 2147483647 h 144"/>
                <a:gd name="T18" fmla="*/ 2147483647 w 66"/>
                <a:gd name="T19" fmla="*/ 0 h 144"/>
                <a:gd name="T20" fmla="*/ 2147483647 w 66"/>
                <a:gd name="T21" fmla="*/ 0 h 144"/>
                <a:gd name="T22" fmla="*/ 2147483647 w 66"/>
                <a:gd name="T23" fmla="*/ 2147483647 h 144"/>
                <a:gd name="T24" fmla="*/ 2147483647 w 66"/>
                <a:gd name="T25" fmla="*/ 2147483647 h 144"/>
                <a:gd name="T26" fmla="*/ 2147483647 w 66"/>
                <a:gd name="T27" fmla="*/ 2147483647 h 144"/>
                <a:gd name="T28" fmla="*/ 2147483647 w 66"/>
                <a:gd name="T29" fmla="*/ 2147483647 h 144"/>
                <a:gd name="T30" fmla="*/ 0 w 66"/>
                <a:gd name="T31" fmla="*/ 2147483647 h 144"/>
                <a:gd name="T32" fmla="*/ 2147483647 w 66"/>
                <a:gd name="T33" fmla="*/ 2147483647 h 144"/>
                <a:gd name="T34" fmla="*/ 2147483647 w 66"/>
                <a:gd name="T35" fmla="*/ 2147483647 h 14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66"/>
                <a:gd name="T55" fmla="*/ 0 h 144"/>
                <a:gd name="T56" fmla="*/ 66 w 66"/>
                <a:gd name="T57" fmla="*/ 144 h 14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66" h="144">
                  <a:moveTo>
                    <a:pt x="24" y="132"/>
                  </a:moveTo>
                  <a:lnTo>
                    <a:pt x="36" y="144"/>
                  </a:lnTo>
                  <a:lnTo>
                    <a:pt x="48" y="132"/>
                  </a:lnTo>
                  <a:lnTo>
                    <a:pt x="54" y="114"/>
                  </a:lnTo>
                  <a:lnTo>
                    <a:pt x="60" y="102"/>
                  </a:lnTo>
                  <a:lnTo>
                    <a:pt x="66" y="84"/>
                  </a:lnTo>
                  <a:lnTo>
                    <a:pt x="66" y="30"/>
                  </a:lnTo>
                  <a:lnTo>
                    <a:pt x="54" y="18"/>
                  </a:lnTo>
                  <a:lnTo>
                    <a:pt x="48" y="6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24" y="6"/>
                  </a:lnTo>
                  <a:lnTo>
                    <a:pt x="18" y="18"/>
                  </a:lnTo>
                  <a:lnTo>
                    <a:pt x="12" y="36"/>
                  </a:lnTo>
                  <a:lnTo>
                    <a:pt x="12" y="108"/>
                  </a:lnTo>
                  <a:lnTo>
                    <a:pt x="0" y="120"/>
                  </a:lnTo>
                  <a:lnTo>
                    <a:pt x="6" y="132"/>
                  </a:lnTo>
                  <a:lnTo>
                    <a:pt x="24" y="132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13" name="Kanada" descr="© INSCALE GmbH, 05.05.2010&#10;http://www.presentationload.com/">
              <a:extLst>
                <a:ext uri="{FF2B5EF4-FFF2-40B4-BE49-F238E27FC236}">
                  <a16:creationId xmlns:a16="http://schemas.microsoft.com/office/drawing/2014/main" id="{D6C30E0E-B4BF-4920-BBE9-D95244CD128C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988609" y="1762608"/>
              <a:ext cx="2215616" cy="1146226"/>
            </a:xfrm>
            <a:custGeom>
              <a:avLst/>
              <a:gdLst>
                <a:gd name="T0" fmla="*/ 2147483647 w 5574"/>
                <a:gd name="T1" fmla="*/ 2147483647 h 2886"/>
                <a:gd name="T2" fmla="*/ 2147483647 w 5574"/>
                <a:gd name="T3" fmla="*/ 2147483647 h 2886"/>
                <a:gd name="T4" fmla="*/ 2147483647 w 5574"/>
                <a:gd name="T5" fmla="*/ 2147483647 h 2886"/>
                <a:gd name="T6" fmla="*/ 2147483647 w 5574"/>
                <a:gd name="T7" fmla="*/ 2147483647 h 2886"/>
                <a:gd name="T8" fmla="*/ 2147483647 w 5574"/>
                <a:gd name="T9" fmla="*/ 2147483647 h 2886"/>
                <a:gd name="T10" fmla="*/ 2147483647 w 5574"/>
                <a:gd name="T11" fmla="*/ 2147483647 h 2886"/>
                <a:gd name="T12" fmla="*/ 2147483647 w 5574"/>
                <a:gd name="T13" fmla="*/ 2147483647 h 2886"/>
                <a:gd name="T14" fmla="*/ 2147483647 w 5574"/>
                <a:gd name="T15" fmla="*/ 2147483647 h 2886"/>
                <a:gd name="T16" fmla="*/ 2147483647 w 5574"/>
                <a:gd name="T17" fmla="*/ 2147483647 h 2886"/>
                <a:gd name="T18" fmla="*/ 2147483647 w 5574"/>
                <a:gd name="T19" fmla="*/ 2147483647 h 2886"/>
                <a:gd name="T20" fmla="*/ 2147483647 w 5574"/>
                <a:gd name="T21" fmla="*/ 2147483647 h 2886"/>
                <a:gd name="T22" fmla="*/ 2147483647 w 5574"/>
                <a:gd name="T23" fmla="*/ 2147483647 h 2886"/>
                <a:gd name="T24" fmla="*/ 2147483647 w 5574"/>
                <a:gd name="T25" fmla="*/ 2147483647 h 2886"/>
                <a:gd name="T26" fmla="*/ 2147483647 w 5574"/>
                <a:gd name="T27" fmla="*/ 2147483647 h 2886"/>
                <a:gd name="T28" fmla="*/ 2147483647 w 5574"/>
                <a:gd name="T29" fmla="*/ 2147483647 h 2886"/>
                <a:gd name="T30" fmla="*/ 2147483647 w 5574"/>
                <a:gd name="T31" fmla="*/ 2147483647 h 2886"/>
                <a:gd name="T32" fmla="*/ 2147483647 w 5574"/>
                <a:gd name="T33" fmla="*/ 2147483647 h 2886"/>
                <a:gd name="T34" fmla="*/ 2147483647 w 5574"/>
                <a:gd name="T35" fmla="*/ 2147483647 h 2886"/>
                <a:gd name="T36" fmla="*/ 2147483647 w 5574"/>
                <a:gd name="T37" fmla="*/ 2147483647 h 2886"/>
                <a:gd name="T38" fmla="*/ 2147483647 w 5574"/>
                <a:gd name="T39" fmla="*/ 2147483647 h 2886"/>
                <a:gd name="T40" fmla="*/ 2147483647 w 5574"/>
                <a:gd name="T41" fmla="*/ 2147483647 h 2886"/>
                <a:gd name="T42" fmla="*/ 2147483647 w 5574"/>
                <a:gd name="T43" fmla="*/ 2147483647 h 2886"/>
                <a:gd name="T44" fmla="*/ 2147483647 w 5574"/>
                <a:gd name="T45" fmla="*/ 2147483647 h 2886"/>
                <a:gd name="T46" fmla="*/ 2147483647 w 5574"/>
                <a:gd name="T47" fmla="*/ 2147483647 h 2886"/>
                <a:gd name="T48" fmla="*/ 2147483647 w 5574"/>
                <a:gd name="T49" fmla="*/ 2147483647 h 2886"/>
                <a:gd name="T50" fmla="*/ 2147483647 w 5574"/>
                <a:gd name="T51" fmla="*/ 2147483647 h 2886"/>
                <a:gd name="T52" fmla="*/ 2147483647 w 5574"/>
                <a:gd name="T53" fmla="*/ 2147483647 h 2886"/>
                <a:gd name="T54" fmla="*/ 2147483647 w 5574"/>
                <a:gd name="T55" fmla="*/ 2147483647 h 2886"/>
                <a:gd name="T56" fmla="*/ 2147483647 w 5574"/>
                <a:gd name="T57" fmla="*/ 2147483647 h 2886"/>
                <a:gd name="T58" fmla="*/ 2147483647 w 5574"/>
                <a:gd name="T59" fmla="*/ 2147483647 h 2886"/>
                <a:gd name="T60" fmla="*/ 2147483647 w 5574"/>
                <a:gd name="T61" fmla="*/ 2147483647 h 2886"/>
                <a:gd name="T62" fmla="*/ 2147483647 w 5574"/>
                <a:gd name="T63" fmla="*/ 2147483647 h 2886"/>
                <a:gd name="T64" fmla="*/ 2147483647 w 5574"/>
                <a:gd name="T65" fmla="*/ 2147483647 h 2886"/>
                <a:gd name="T66" fmla="*/ 2147483647 w 5574"/>
                <a:gd name="T67" fmla="*/ 2147483647 h 2886"/>
                <a:gd name="T68" fmla="*/ 2147483647 w 5574"/>
                <a:gd name="T69" fmla="*/ 2147483647 h 2886"/>
                <a:gd name="T70" fmla="*/ 2147483647 w 5574"/>
                <a:gd name="T71" fmla="*/ 2147483647 h 2886"/>
                <a:gd name="T72" fmla="*/ 2147483647 w 5574"/>
                <a:gd name="T73" fmla="*/ 2147483647 h 2886"/>
                <a:gd name="T74" fmla="*/ 2147483647 w 5574"/>
                <a:gd name="T75" fmla="*/ 2147483647 h 2886"/>
                <a:gd name="T76" fmla="*/ 2147483647 w 5574"/>
                <a:gd name="T77" fmla="*/ 2147483647 h 2886"/>
                <a:gd name="T78" fmla="*/ 2147483647 w 5574"/>
                <a:gd name="T79" fmla="*/ 2147483647 h 2886"/>
                <a:gd name="T80" fmla="*/ 2147483647 w 5574"/>
                <a:gd name="T81" fmla="*/ 2147483647 h 2886"/>
                <a:gd name="T82" fmla="*/ 2147483647 w 5574"/>
                <a:gd name="T83" fmla="*/ 2147483647 h 2886"/>
                <a:gd name="T84" fmla="*/ 2147483647 w 5574"/>
                <a:gd name="T85" fmla="*/ 2147483647 h 2886"/>
                <a:gd name="T86" fmla="*/ 2147483647 w 5574"/>
                <a:gd name="T87" fmla="*/ 2147483647 h 2886"/>
                <a:gd name="T88" fmla="*/ 2147483647 w 5574"/>
                <a:gd name="T89" fmla="*/ 2147483647 h 2886"/>
                <a:gd name="T90" fmla="*/ 2147483647 w 5574"/>
                <a:gd name="T91" fmla="*/ 2147483647 h 2886"/>
                <a:gd name="T92" fmla="*/ 2147483647 w 5574"/>
                <a:gd name="T93" fmla="*/ 2147483647 h 2886"/>
                <a:gd name="T94" fmla="*/ 2147483647 w 5574"/>
                <a:gd name="T95" fmla="*/ 2147483647 h 2886"/>
                <a:gd name="T96" fmla="*/ 2147483647 w 5574"/>
                <a:gd name="T97" fmla="*/ 2147483647 h 2886"/>
                <a:gd name="T98" fmla="*/ 2147483647 w 5574"/>
                <a:gd name="T99" fmla="*/ 2147483647 h 2886"/>
                <a:gd name="T100" fmla="*/ 2147483647 w 5574"/>
                <a:gd name="T101" fmla="*/ 2147483647 h 2886"/>
                <a:gd name="T102" fmla="*/ 2147483647 w 5574"/>
                <a:gd name="T103" fmla="*/ 2147483647 h 2886"/>
                <a:gd name="T104" fmla="*/ 2147483647 w 5574"/>
                <a:gd name="T105" fmla="*/ 2147483647 h 2886"/>
                <a:gd name="T106" fmla="*/ 2147483647 w 5574"/>
                <a:gd name="T107" fmla="*/ 2147483647 h 2886"/>
                <a:gd name="T108" fmla="*/ 2147483647 w 5574"/>
                <a:gd name="T109" fmla="*/ 2147483647 h 2886"/>
                <a:gd name="T110" fmla="*/ 2147483647 w 5574"/>
                <a:gd name="T111" fmla="*/ 2147483647 h 2886"/>
                <a:gd name="T112" fmla="*/ 2147483647 w 5574"/>
                <a:gd name="T113" fmla="*/ 2147483647 h 2886"/>
                <a:gd name="T114" fmla="*/ 2147483647 w 5574"/>
                <a:gd name="T115" fmla="*/ 2147483647 h 2886"/>
                <a:gd name="T116" fmla="*/ 2147483647 w 5574"/>
                <a:gd name="T117" fmla="*/ 2147483647 h 2886"/>
                <a:gd name="T118" fmla="*/ 2147483647 w 5574"/>
                <a:gd name="T119" fmla="*/ 2147483647 h 2886"/>
                <a:gd name="T120" fmla="*/ 2147483647 w 5574"/>
                <a:gd name="T121" fmla="*/ 2147483647 h 2886"/>
                <a:gd name="T122" fmla="*/ 2147483647 w 5574"/>
                <a:gd name="T123" fmla="*/ 2147483647 h 2886"/>
                <a:gd name="T124" fmla="*/ 2147483647 w 5574"/>
                <a:gd name="T125" fmla="*/ 2147483647 h 288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5574"/>
                <a:gd name="T190" fmla="*/ 0 h 2886"/>
                <a:gd name="T191" fmla="*/ 5574 w 5574"/>
                <a:gd name="T192" fmla="*/ 2886 h 288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5574" h="2886">
                  <a:moveTo>
                    <a:pt x="3114" y="252"/>
                  </a:moveTo>
                  <a:lnTo>
                    <a:pt x="3138" y="252"/>
                  </a:lnTo>
                  <a:lnTo>
                    <a:pt x="3150" y="258"/>
                  </a:lnTo>
                  <a:lnTo>
                    <a:pt x="3168" y="258"/>
                  </a:lnTo>
                  <a:lnTo>
                    <a:pt x="3174" y="252"/>
                  </a:lnTo>
                  <a:lnTo>
                    <a:pt x="3174" y="246"/>
                  </a:lnTo>
                  <a:lnTo>
                    <a:pt x="3168" y="234"/>
                  </a:lnTo>
                  <a:lnTo>
                    <a:pt x="3156" y="228"/>
                  </a:lnTo>
                  <a:lnTo>
                    <a:pt x="3108" y="228"/>
                  </a:lnTo>
                  <a:lnTo>
                    <a:pt x="3066" y="234"/>
                  </a:lnTo>
                  <a:lnTo>
                    <a:pt x="3036" y="246"/>
                  </a:lnTo>
                  <a:lnTo>
                    <a:pt x="3018" y="246"/>
                  </a:lnTo>
                  <a:lnTo>
                    <a:pt x="3060" y="246"/>
                  </a:lnTo>
                  <a:lnTo>
                    <a:pt x="3096" y="252"/>
                  </a:lnTo>
                  <a:lnTo>
                    <a:pt x="3114" y="252"/>
                  </a:lnTo>
                  <a:close/>
                  <a:moveTo>
                    <a:pt x="2988" y="318"/>
                  </a:moveTo>
                  <a:lnTo>
                    <a:pt x="3036" y="318"/>
                  </a:lnTo>
                  <a:lnTo>
                    <a:pt x="3048" y="312"/>
                  </a:lnTo>
                  <a:lnTo>
                    <a:pt x="3060" y="312"/>
                  </a:lnTo>
                  <a:lnTo>
                    <a:pt x="3072" y="300"/>
                  </a:lnTo>
                  <a:lnTo>
                    <a:pt x="3072" y="294"/>
                  </a:lnTo>
                  <a:lnTo>
                    <a:pt x="3066" y="282"/>
                  </a:lnTo>
                  <a:lnTo>
                    <a:pt x="3138" y="270"/>
                  </a:lnTo>
                  <a:lnTo>
                    <a:pt x="3120" y="264"/>
                  </a:lnTo>
                  <a:lnTo>
                    <a:pt x="3054" y="264"/>
                  </a:lnTo>
                  <a:lnTo>
                    <a:pt x="3042" y="276"/>
                  </a:lnTo>
                  <a:lnTo>
                    <a:pt x="3030" y="276"/>
                  </a:lnTo>
                  <a:lnTo>
                    <a:pt x="2994" y="270"/>
                  </a:lnTo>
                  <a:lnTo>
                    <a:pt x="2958" y="270"/>
                  </a:lnTo>
                  <a:lnTo>
                    <a:pt x="2940" y="282"/>
                  </a:lnTo>
                  <a:lnTo>
                    <a:pt x="2940" y="294"/>
                  </a:lnTo>
                  <a:lnTo>
                    <a:pt x="2946" y="300"/>
                  </a:lnTo>
                  <a:lnTo>
                    <a:pt x="2970" y="312"/>
                  </a:lnTo>
                  <a:lnTo>
                    <a:pt x="2976" y="318"/>
                  </a:lnTo>
                  <a:lnTo>
                    <a:pt x="2988" y="318"/>
                  </a:lnTo>
                  <a:close/>
                  <a:moveTo>
                    <a:pt x="2682" y="384"/>
                  </a:moveTo>
                  <a:lnTo>
                    <a:pt x="2628" y="408"/>
                  </a:lnTo>
                  <a:lnTo>
                    <a:pt x="2634" y="408"/>
                  </a:lnTo>
                  <a:lnTo>
                    <a:pt x="2646" y="414"/>
                  </a:lnTo>
                  <a:lnTo>
                    <a:pt x="2652" y="414"/>
                  </a:lnTo>
                  <a:lnTo>
                    <a:pt x="2658" y="420"/>
                  </a:lnTo>
                  <a:lnTo>
                    <a:pt x="2658" y="426"/>
                  </a:lnTo>
                  <a:lnTo>
                    <a:pt x="2622" y="426"/>
                  </a:lnTo>
                  <a:lnTo>
                    <a:pt x="2586" y="432"/>
                  </a:lnTo>
                  <a:lnTo>
                    <a:pt x="2556" y="438"/>
                  </a:lnTo>
                  <a:lnTo>
                    <a:pt x="2544" y="438"/>
                  </a:lnTo>
                  <a:lnTo>
                    <a:pt x="2520" y="456"/>
                  </a:lnTo>
                  <a:lnTo>
                    <a:pt x="2580" y="450"/>
                  </a:lnTo>
                  <a:lnTo>
                    <a:pt x="2586" y="450"/>
                  </a:lnTo>
                  <a:lnTo>
                    <a:pt x="2592" y="456"/>
                  </a:lnTo>
                  <a:lnTo>
                    <a:pt x="2610" y="456"/>
                  </a:lnTo>
                  <a:lnTo>
                    <a:pt x="2628" y="462"/>
                  </a:lnTo>
                  <a:lnTo>
                    <a:pt x="2658" y="462"/>
                  </a:lnTo>
                  <a:lnTo>
                    <a:pt x="2694" y="450"/>
                  </a:lnTo>
                  <a:lnTo>
                    <a:pt x="2730" y="444"/>
                  </a:lnTo>
                  <a:lnTo>
                    <a:pt x="2742" y="438"/>
                  </a:lnTo>
                  <a:lnTo>
                    <a:pt x="2742" y="450"/>
                  </a:lnTo>
                  <a:lnTo>
                    <a:pt x="2760" y="450"/>
                  </a:lnTo>
                  <a:lnTo>
                    <a:pt x="2796" y="444"/>
                  </a:lnTo>
                  <a:lnTo>
                    <a:pt x="2856" y="444"/>
                  </a:lnTo>
                  <a:lnTo>
                    <a:pt x="2850" y="444"/>
                  </a:lnTo>
                  <a:lnTo>
                    <a:pt x="2844" y="450"/>
                  </a:lnTo>
                  <a:lnTo>
                    <a:pt x="2832" y="450"/>
                  </a:lnTo>
                  <a:lnTo>
                    <a:pt x="2790" y="456"/>
                  </a:lnTo>
                  <a:lnTo>
                    <a:pt x="2730" y="468"/>
                  </a:lnTo>
                  <a:lnTo>
                    <a:pt x="2706" y="468"/>
                  </a:lnTo>
                  <a:lnTo>
                    <a:pt x="2688" y="474"/>
                  </a:lnTo>
                  <a:lnTo>
                    <a:pt x="2670" y="474"/>
                  </a:lnTo>
                  <a:lnTo>
                    <a:pt x="2652" y="480"/>
                  </a:lnTo>
                  <a:lnTo>
                    <a:pt x="2646" y="486"/>
                  </a:lnTo>
                  <a:lnTo>
                    <a:pt x="2640" y="486"/>
                  </a:lnTo>
                  <a:lnTo>
                    <a:pt x="2658" y="486"/>
                  </a:lnTo>
                  <a:lnTo>
                    <a:pt x="2694" y="492"/>
                  </a:lnTo>
                  <a:lnTo>
                    <a:pt x="2760" y="498"/>
                  </a:lnTo>
                  <a:lnTo>
                    <a:pt x="2808" y="492"/>
                  </a:lnTo>
                  <a:lnTo>
                    <a:pt x="2850" y="480"/>
                  </a:lnTo>
                  <a:lnTo>
                    <a:pt x="2874" y="474"/>
                  </a:lnTo>
                  <a:lnTo>
                    <a:pt x="2886" y="468"/>
                  </a:lnTo>
                  <a:lnTo>
                    <a:pt x="2958" y="450"/>
                  </a:lnTo>
                  <a:lnTo>
                    <a:pt x="3000" y="450"/>
                  </a:lnTo>
                  <a:lnTo>
                    <a:pt x="3054" y="444"/>
                  </a:lnTo>
                  <a:lnTo>
                    <a:pt x="3096" y="438"/>
                  </a:lnTo>
                  <a:lnTo>
                    <a:pt x="3120" y="432"/>
                  </a:lnTo>
                  <a:lnTo>
                    <a:pt x="3138" y="420"/>
                  </a:lnTo>
                  <a:lnTo>
                    <a:pt x="3156" y="414"/>
                  </a:lnTo>
                  <a:lnTo>
                    <a:pt x="3168" y="408"/>
                  </a:lnTo>
                  <a:lnTo>
                    <a:pt x="3168" y="396"/>
                  </a:lnTo>
                  <a:lnTo>
                    <a:pt x="3156" y="384"/>
                  </a:lnTo>
                  <a:lnTo>
                    <a:pt x="3144" y="378"/>
                  </a:lnTo>
                  <a:lnTo>
                    <a:pt x="3120" y="378"/>
                  </a:lnTo>
                  <a:lnTo>
                    <a:pt x="3114" y="384"/>
                  </a:lnTo>
                  <a:lnTo>
                    <a:pt x="3108" y="384"/>
                  </a:lnTo>
                  <a:lnTo>
                    <a:pt x="3108" y="396"/>
                  </a:lnTo>
                  <a:lnTo>
                    <a:pt x="3072" y="396"/>
                  </a:lnTo>
                  <a:lnTo>
                    <a:pt x="3078" y="390"/>
                  </a:lnTo>
                  <a:lnTo>
                    <a:pt x="3078" y="378"/>
                  </a:lnTo>
                  <a:lnTo>
                    <a:pt x="3102" y="354"/>
                  </a:lnTo>
                  <a:lnTo>
                    <a:pt x="3102" y="342"/>
                  </a:lnTo>
                  <a:lnTo>
                    <a:pt x="3096" y="342"/>
                  </a:lnTo>
                  <a:lnTo>
                    <a:pt x="3054" y="348"/>
                  </a:lnTo>
                  <a:lnTo>
                    <a:pt x="2988" y="372"/>
                  </a:lnTo>
                  <a:lnTo>
                    <a:pt x="2976" y="378"/>
                  </a:lnTo>
                  <a:lnTo>
                    <a:pt x="3024" y="378"/>
                  </a:lnTo>
                  <a:lnTo>
                    <a:pt x="3018" y="408"/>
                  </a:lnTo>
                  <a:lnTo>
                    <a:pt x="2898" y="420"/>
                  </a:lnTo>
                  <a:lnTo>
                    <a:pt x="2898" y="414"/>
                  </a:lnTo>
                  <a:lnTo>
                    <a:pt x="2892" y="408"/>
                  </a:lnTo>
                  <a:lnTo>
                    <a:pt x="2892" y="372"/>
                  </a:lnTo>
                  <a:lnTo>
                    <a:pt x="2886" y="366"/>
                  </a:lnTo>
                  <a:lnTo>
                    <a:pt x="2874" y="366"/>
                  </a:lnTo>
                  <a:lnTo>
                    <a:pt x="2856" y="360"/>
                  </a:lnTo>
                  <a:lnTo>
                    <a:pt x="2814" y="360"/>
                  </a:lnTo>
                  <a:lnTo>
                    <a:pt x="2682" y="384"/>
                  </a:lnTo>
                  <a:close/>
                  <a:moveTo>
                    <a:pt x="2832" y="342"/>
                  </a:moveTo>
                  <a:lnTo>
                    <a:pt x="2844" y="330"/>
                  </a:lnTo>
                  <a:lnTo>
                    <a:pt x="2844" y="318"/>
                  </a:lnTo>
                  <a:lnTo>
                    <a:pt x="2838" y="312"/>
                  </a:lnTo>
                  <a:lnTo>
                    <a:pt x="2814" y="312"/>
                  </a:lnTo>
                  <a:lnTo>
                    <a:pt x="2802" y="318"/>
                  </a:lnTo>
                  <a:lnTo>
                    <a:pt x="2796" y="324"/>
                  </a:lnTo>
                  <a:lnTo>
                    <a:pt x="2796" y="330"/>
                  </a:lnTo>
                  <a:lnTo>
                    <a:pt x="2802" y="336"/>
                  </a:lnTo>
                  <a:lnTo>
                    <a:pt x="2814" y="336"/>
                  </a:lnTo>
                  <a:lnTo>
                    <a:pt x="2820" y="342"/>
                  </a:lnTo>
                  <a:lnTo>
                    <a:pt x="2832" y="342"/>
                  </a:lnTo>
                  <a:close/>
                  <a:moveTo>
                    <a:pt x="3012" y="564"/>
                  </a:moveTo>
                  <a:lnTo>
                    <a:pt x="2988" y="540"/>
                  </a:lnTo>
                  <a:lnTo>
                    <a:pt x="2958" y="540"/>
                  </a:lnTo>
                  <a:lnTo>
                    <a:pt x="2952" y="534"/>
                  </a:lnTo>
                  <a:lnTo>
                    <a:pt x="2946" y="534"/>
                  </a:lnTo>
                  <a:lnTo>
                    <a:pt x="2934" y="528"/>
                  </a:lnTo>
                  <a:lnTo>
                    <a:pt x="2916" y="528"/>
                  </a:lnTo>
                  <a:lnTo>
                    <a:pt x="2898" y="534"/>
                  </a:lnTo>
                  <a:lnTo>
                    <a:pt x="2892" y="540"/>
                  </a:lnTo>
                  <a:lnTo>
                    <a:pt x="2892" y="552"/>
                  </a:lnTo>
                  <a:lnTo>
                    <a:pt x="2928" y="570"/>
                  </a:lnTo>
                  <a:lnTo>
                    <a:pt x="2934" y="576"/>
                  </a:lnTo>
                  <a:lnTo>
                    <a:pt x="2946" y="582"/>
                  </a:lnTo>
                  <a:lnTo>
                    <a:pt x="3012" y="564"/>
                  </a:lnTo>
                  <a:close/>
                  <a:moveTo>
                    <a:pt x="2460" y="414"/>
                  </a:moveTo>
                  <a:lnTo>
                    <a:pt x="2442" y="420"/>
                  </a:lnTo>
                  <a:lnTo>
                    <a:pt x="2430" y="426"/>
                  </a:lnTo>
                  <a:lnTo>
                    <a:pt x="2430" y="438"/>
                  </a:lnTo>
                  <a:lnTo>
                    <a:pt x="2442" y="438"/>
                  </a:lnTo>
                  <a:lnTo>
                    <a:pt x="2472" y="432"/>
                  </a:lnTo>
                  <a:lnTo>
                    <a:pt x="2490" y="426"/>
                  </a:lnTo>
                  <a:lnTo>
                    <a:pt x="2502" y="420"/>
                  </a:lnTo>
                  <a:lnTo>
                    <a:pt x="2502" y="414"/>
                  </a:lnTo>
                  <a:lnTo>
                    <a:pt x="2496" y="408"/>
                  </a:lnTo>
                  <a:lnTo>
                    <a:pt x="2484" y="408"/>
                  </a:lnTo>
                  <a:lnTo>
                    <a:pt x="2460" y="414"/>
                  </a:lnTo>
                  <a:close/>
                  <a:moveTo>
                    <a:pt x="2970" y="858"/>
                  </a:moveTo>
                  <a:lnTo>
                    <a:pt x="2988" y="858"/>
                  </a:lnTo>
                  <a:lnTo>
                    <a:pt x="3006" y="864"/>
                  </a:lnTo>
                  <a:lnTo>
                    <a:pt x="3018" y="870"/>
                  </a:lnTo>
                  <a:lnTo>
                    <a:pt x="3036" y="876"/>
                  </a:lnTo>
                  <a:lnTo>
                    <a:pt x="3060" y="882"/>
                  </a:lnTo>
                  <a:lnTo>
                    <a:pt x="3096" y="882"/>
                  </a:lnTo>
                  <a:lnTo>
                    <a:pt x="3126" y="876"/>
                  </a:lnTo>
                  <a:lnTo>
                    <a:pt x="3138" y="876"/>
                  </a:lnTo>
                  <a:lnTo>
                    <a:pt x="3120" y="810"/>
                  </a:lnTo>
                  <a:lnTo>
                    <a:pt x="3018" y="792"/>
                  </a:lnTo>
                  <a:lnTo>
                    <a:pt x="2988" y="828"/>
                  </a:lnTo>
                  <a:lnTo>
                    <a:pt x="2958" y="828"/>
                  </a:lnTo>
                  <a:lnTo>
                    <a:pt x="2952" y="834"/>
                  </a:lnTo>
                  <a:lnTo>
                    <a:pt x="2952" y="846"/>
                  </a:lnTo>
                  <a:lnTo>
                    <a:pt x="2958" y="852"/>
                  </a:lnTo>
                  <a:lnTo>
                    <a:pt x="2970" y="858"/>
                  </a:lnTo>
                  <a:close/>
                  <a:moveTo>
                    <a:pt x="168" y="2034"/>
                  </a:moveTo>
                  <a:lnTo>
                    <a:pt x="168" y="2040"/>
                  </a:lnTo>
                  <a:lnTo>
                    <a:pt x="174" y="2046"/>
                  </a:lnTo>
                  <a:lnTo>
                    <a:pt x="192" y="2046"/>
                  </a:lnTo>
                  <a:lnTo>
                    <a:pt x="186" y="2070"/>
                  </a:lnTo>
                  <a:lnTo>
                    <a:pt x="216" y="2052"/>
                  </a:lnTo>
                  <a:lnTo>
                    <a:pt x="216" y="2028"/>
                  </a:lnTo>
                  <a:lnTo>
                    <a:pt x="174" y="2028"/>
                  </a:lnTo>
                  <a:lnTo>
                    <a:pt x="168" y="2034"/>
                  </a:lnTo>
                  <a:close/>
                  <a:moveTo>
                    <a:pt x="252" y="2298"/>
                  </a:moveTo>
                  <a:lnTo>
                    <a:pt x="252" y="2292"/>
                  </a:lnTo>
                  <a:lnTo>
                    <a:pt x="246" y="2286"/>
                  </a:lnTo>
                  <a:lnTo>
                    <a:pt x="246" y="2268"/>
                  </a:lnTo>
                  <a:lnTo>
                    <a:pt x="252" y="2256"/>
                  </a:lnTo>
                  <a:lnTo>
                    <a:pt x="252" y="2238"/>
                  </a:lnTo>
                  <a:lnTo>
                    <a:pt x="246" y="2226"/>
                  </a:lnTo>
                  <a:lnTo>
                    <a:pt x="228" y="2226"/>
                  </a:lnTo>
                  <a:lnTo>
                    <a:pt x="216" y="2220"/>
                  </a:lnTo>
                  <a:lnTo>
                    <a:pt x="204" y="2220"/>
                  </a:lnTo>
                  <a:lnTo>
                    <a:pt x="192" y="2214"/>
                  </a:lnTo>
                  <a:lnTo>
                    <a:pt x="186" y="2208"/>
                  </a:lnTo>
                  <a:lnTo>
                    <a:pt x="174" y="2202"/>
                  </a:lnTo>
                  <a:lnTo>
                    <a:pt x="150" y="2178"/>
                  </a:lnTo>
                  <a:lnTo>
                    <a:pt x="138" y="2172"/>
                  </a:lnTo>
                  <a:lnTo>
                    <a:pt x="126" y="2172"/>
                  </a:lnTo>
                  <a:lnTo>
                    <a:pt x="102" y="2184"/>
                  </a:lnTo>
                  <a:lnTo>
                    <a:pt x="96" y="2196"/>
                  </a:lnTo>
                  <a:lnTo>
                    <a:pt x="96" y="2202"/>
                  </a:lnTo>
                  <a:lnTo>
                    <a:pt x="108" y="2208"/>
                  </a:lnTo>
                  <a:lnTo>
                    <a:pt x="114" y="2214"/>
                  </a:lnTo>
                  <a:lnTo>
                    <a:pt x="120" y="2214"/>
                  </a:lnTo>
                  <a:lnTo>
                    <a:pt x="132" y="2202"/>
                  </a:lnTo>
                  <a:lnTo>
                    <a:pt x="144" y="2208"/>
                  </a:lnTo>
                  <a:lnTo>
                    <a:pt x="132" y="2220"/>
                  </a:lnTo>
                  <a:lnTo>
                    <a:pt x="120" y="2220"/>
                  </a:lnTo>
                  <a:lnTo>
                    <a:pt x="114" y="2226"/>
                  </a:lnTo>
                  <a:lnTo>
                    <a:pt x="102" y="2232"/>
                  </a:lnTo>
                  <a:lnTo>
                    <a:pt x="102" y="2244"/>
                  </a:lnTo>
                  <a:lnTo>
                    <a:pt x="108" y="2250"/>
                  </a:lnTo>
                  <a:lnTo>
                    <a:pt x="126" y="2250"/>
                  </a:lnTo>
                  <a:lnTo>
                    <a:pt x="138" y="2244"/>
                  </a:lnTo>
                  <a:lnTo>
                    <a:pt x="132" y="2262"/>
                  </a:lnTo>
                  <a:lnTo>
                    <a:pt x="150" y="2262"/>
                  </a:lnTo>
                  <a:lnTo>
                    <a:pt x="132" y="2280"/>
                  </a:lnTo>
                  <a:lnTo>
                    <a:pt x="168" y="2274"/>
                  </a:lnTo>
                  <a:lnTo>
                    <a:pt x="156" y="2280"/>
                  </a:lnTo>
                  <a:lnTo>
                    <a:pt x="144" y="2292"/>
                  </a:lnTo>
                  <a:lnTo>
                    <a:pt x="138" y="2292"/>
                  </a:lnTo>
                  <a:lnTo>
                    <a:pt x="138" y="2298"/>
                  </a:lnTo>
                  <a:lnTo>
                    <a:pt x="150" y="2298"/>
                  </a:lnTo>
                  <a:lnTo>
                    <a:pt x="162" y="2286"/>
                  </a:lnTo>
                  <a:lnTo>
                    <a:pt x="168" y="2286"/>
                  </a:lnTo>
                  <a:lnTo>
                    <a:pt x="174" y="2292"/>
                  </a:lnTo>
                  <a:lnTo>
                    <a:pt x="174" y="2304"/>
                  </a:lnTo>
                  <a:lnTo>
                    <a:pt x="162" y="2316"/>
                  </a:lnTo>
                  <a:lnTo>
                    <a:pt x="162" y="2328"/>
                  </a:lnTo>
                  <a:lnTo>
                    <a:pt x="210" y="2328"/>
                  </a:lnTo>
                  <a:lnTo>
                    <a:pt x="228" y="2316"/>
                  </a:lnTo>
                  <a:lnTo>
                    <a:pt x="210" y="2340"/>
                  </a:lnTo>
                  <a:lnTo>
                    <a:pt x="192" y="2340"/>
                  </a:lnTo>
                  <a:lnTo>
                    <a:pt x="186" y="2346"/>
                  </a:lnTo>
                  <a:lnTo>
                    <a:pt x="186" y="2352"/>
                  </a:lnTo>
                  <a:lnTo>
                    <a:pt x="210" y="2364"/>
                  </a:lnTo>
                  <a:lnTo>
                    <a:pt x="216" y="2364"/>
                  </a:lnTo>
                  <a:lnTo>
                    <a:pt x="228" y="2370"/>
                  </a:lnTo>
                  <a:lnTo>
                    <a:pt x="234" y="2376"/>
                  </a:lnTo>
                  <a:lnTo>
                    <a:pt x="246" y="2376"/>
                  </a:lnTo>
                  <a:lnTo>
                    <a:pt x="258" y="2382"/>
                  </a:lnTo>
                  <a:lnTo>
                    <a:pt x="270" y="2376"/>
                  </a:lnTo>
                  <a:lnTo>
                    <a:pt x="288" y="2358"/>
                  </a:lnTo>
                  <a:lnTo>
                    <a:pt x="294" y="2346"/>
                  </a:lnTo>
                  <a:lnTo>
                    <a:pt x="294" y="2340"/>
                  </a:lnTo>
                  <a:lnTo>
                    <a:pt x="288" y="2334"/>
                  </a:lnTo>
                  <a:lnTo>
                    <a:pt x="282" y="2322"/>
                  </a:lnTo>
                  <a:lnTo>
                    <a:pt x="270" y="2316"/>
                  </a:lnTo>
                  <a:lnTo>
                    <a:pt x="264" y="2304"/>
                  </a:lnTo>
                  <a:lnTo>
                    <a:pt x="252" y="2298"/>
                  </a:lnTo>
                  <a:close/>
                  <a:moveTo>
                    <a:pt x="2304" y="372"/>
                  </a:moveTo>
                  <a:lnTo>
                    <a:pt x="2316" y="372"/>
                  </a:lnTo>
                  <a:lnTo>
                    <a:pt x="2328" y="366"/>
                  </a:lnTo>
                  <a:lnTo>
                    <a:pt x="2376" y="366"/>
                  </a:lnTo>
                  <a:lnTo>
                    <a:pt x="2388" y="378"/>
                  </a:lnTo>
                  <a:lnTo>
                    <a:pt x="2388" y="390"/>
                  </a:lnTo>
                  <a:lnTo>
                    <a:pt x="2424" y="390"/>
                  </a:lnTo>
                  <a:lnTo>
                    <a:pt x="2442" y="384"/>
                  </a:lnTo>
                  <a:lnTo>
                    <a:pt x="2454" y="384"/>
                  </a:lnTo>
                  <a:lnTo>
                    <a:pt x="2466" y="390"/>
                  </a:lnTo>
                  <a:lnTo>
                    <a:pt x="2472" y="396"/>
                  </a:lnTo>
                  <a:lnTo>
                    <a:pt x="2490" y="396"/>
                  </a:lnTo>
                  <a:lnTo>
                    <a:pt x="2514" y="384"/>
                  </a:lnTo>
                  <a:lnTo>
                    <a:pt x="2520" y="372"/>
                  </a:lnTo>
                  <a:lnTo>
                    <a:pt x="2520" y="354"/>
                  </a:lnTo>
                  <a:lnTo>
                    <a:pt x="2550" y="354"/>
                  </a:lnTo>
                  <a:lnTo>
                    <a:pt x="2616" y="336"/>
                  </a:lnTo>
                  <a:lnTo>
                    <a:pt x="2580" y="366"/>
                  </a:lnTo>
                  <a:lnTo>
                    <a:pt x="2634" y="378"/>
                  </a:lnTo>
                  <a:lnTo>
                    <a:pt x="2688" y="354"/>
                  </a:lnTo>
                  <a:lnTo>
                    <a:pt x="2784" y="312"/>
                  </a:lnTo>
                  <a:lnTo>
                    <a:pt x="2778" y="312"/>
                  </a:lnTo>
                  <a:lnTo>
                    <a:pt x="2772" y="306"/>
                  </a:lnTo>
                  <a:lnTo>
                    <a:pt x="2754" y="300"/>
                  </a:lnTo>
                  <a:lnTo>
                    <a:pt x="2736" y="300"/>
                  </a:lnTo>
                  <a:lnTo>
                    <a:pt x="2724" y="294"/>
                  </a:lnTo>
                  <a:lnTo>
                    <a:pt x="2706" y="288"/>
                  </a:lnTo>
                  <a:lnTo>
                    <a:pt x="2676" y="288"/>
                  </a:lnTo>
                  <a:lnTo>
                    <a:pt x="2646" y="282"/>
                  </a:lnTo>
                  <a:lnTo>
                    <a:pt x="2604" y="282"/>
                  </a:lnTo>
                  <a:lnTo>
                    <a:pt x="2526" y="294"/>
                  </a:lnTo>
                  <a:lnTo>
                    <a:pt x="2526" y="318"/>
                  </a:lnTo>
                  <a:lnTo>
                    <a:pt x="2406" y="324"/>
                  </a:lnTo>
                  <a:lnTo>
                    <a:pt x="2400" y="324"/>
                  </a:lnTo>
                  <a:lnTo>
                    <a:pt x="2394" y="318"/>
                  </a:lnTo>
                  <a:lnTo>
                    <a:pt x="2334" y="318"/>
                  </a:lnTo>
                  <a:lnTo>
                    <a:pt x="2322" y="324"/>
                  </a:lnTo>
                  <a:lnTo>
                    <a:pt x="2310" y="324"/>
                  </a:lnTo>
                  <a:lnTo>
                    <a:pt x="2304" y="330"/>
                  </a:lnTo>
                  <a:lnTo>
                    <a:pt x="2304" y="372"/>
                  </a:lnTo>
                  <a:close/>
                  <a:moveTo>
                    <a:pt x="150" y="1980"/>
                  </a:moveTo>
                  <a:lnTo>
                    <a:pt x="162" y="2004"/>
                  </a:lnTo>
                  <a:lnTo>
                    <a:pt x="174" y="2010"/>
                  </a:lnTo>
                  <a:lnTo>
                    <a:pt x="186" y="1980"/>
                  </a:lnTo>
                  <a:lnTo>
                    <a:pt x="180" y="1974"/>
                  </a:lnTo>
                  <a:lnTo>
                    <a:pt x="174" y="1974"/>
                  </a:lnTo>
                  <a:lnTo>
                    <a:pt x="162" y="1968"/>
                  </a:lnTo>
                  <a:lnTo>
                    <a:pt x="156" y="1968"/>
                  </a:lnTo>
                  <a:lnTo>
                    <a:pt x="150" y="1974"/>
                  </a:lnTo>
                  <a:lnTo>
                    <a:pt x="150" y="1980"/>
                  </a:lnTo>
                  <a:close/>
                  <a:moveTo>
                    <a:pt x="126" y="1932"/>
                  </a:moveTo>
                  <a:lnTo>
                    <a:pt x="120" y="1932"/>
                  </a:lnTo>
                  <a:lnTo>
                    <a:pt x="108" y="1938"/>
                  </a:lnTo>
                  <a:lnTo>
                    <a:pt x="96" y="1938"/>
                  </a:lnTo>
                  <a:lnTo>
                    <a:pt x="84" y="1944"/>
                  </a:lnTo>
                  <a:lnTo>
                    <a:pt x="78" y="1944"/>
                  </a:lnTo>
                  <a:lnTo>
                    <a:pt x="78" y="1950"/>
                  </a:lnTo>
                  <a:lnTo>
                    <a:pt x="72" y="1962"/>
                  </a:lnTo>
                  <a:lnTo>
                    <a:pt x="66" y="1968"/>
                  </a:lnTo>
                  <a:lnTo>
                    <a:pt x="48" y="1968"/>
                  </a:lnTo>
                  <a:lnTo>
                    <a:pt x="42" y="1962"/>
                  </a:lnTo>
                  <a:lnTo>
                    <a:pt x="48" y="1956"/>
                  </a:lnTo>
                  <a:lnTo>
                    <a:pt x="60" y="1956"/>
                  </a:lnTo>
                  <a:lnTo>
                    <a:pt x="66" y="1950"/>
                  </a:lnTo>
                  <a:lnTo>
                    <a:pt x="72" y="1950"/>
                  </a:lnTo>
                  <a:lnTo>
                    <a:pt x="78" y="1944"/>
                  </a:lnTo>
                  <a:lnTo>
                    <a:pt x="84" y="1944"/>
                  </a:lnTo>
                  <a:lnTo>
                    <a:pt x="78" y="1938"/>
                  </a:lnTo>
                  <a:lnTo>
                    <a:pt x="54" y="1938"/>
                  </a:lnTo>
                  <a:lnTo>
                    <a:pt x="48" y="1944"/>
                  </a:lnTo>
                  <a:lnTo>
                    <a:pt x="48" y="1932"/>
                  </a:lnTo>
                  <a:lnTo>
                    <a:pt x="36" y="1932"/>
                  </a:lnTo>
                  <a:lnTo>
                    <a:pt x="24" y="1944"/>
                  </a:lnTo>
                  <a:lnTo>
                    <a:pt x="6" y="1980"/>
                  </a:lnTo>
                  <a:lnTo>
                    <a:pt x="6" y="2004"/>
                  </a:lnTo>
                  <a:lnTo>
                    <a:pt x="12" y="2004"/>
                  </a:lnTo>
                  <a:lnTo>
                    <a:pt x="12" y="2010"/>
                  </a:lnTo>
                  <a:lnTo>
                    <a:pt x="18" y="2016"/>
                  </a:lnTo>
                  <a:lnTo>
                    <a:pt x="0" y="2022"/>
                  </a:lnTo>
                  <a:lnTo>
                    <a:pt x="12" y="2076"/>
                  </a:lnTo>
                  <a:lnTo>
                    <a:pt x="12" y="2082"/>
                  </a:lnTo>
                  <a:lnTo>
                    <a:pt x="6" y="2082"/>
                  </a:lnTo>
                  <a:lnTo>
                    <a:pt x="12" y="2088"/>
                  </a:lnTo>
                  <a:lnTo>
                    <a:pt x="12" y="2094"/>
                  </a:lnTo>
                  <a:lnTo>
                    <a:pt x="30" y="2094"/>
                  </a:lnTo>
                  <a:lnTo>
                    <a:pt x="30" y="2070"/>
                  </a:lnTo>
                  <a:lnTo>
                    <a:pt x="24" y="2058"/>
                  </a:lnTo>
                  <a:lnTo>
                    <a:pt x="24" y="2040"/>
                  </a:lnTo>
                  <a:lnTo>
                    <a:pt x="36" y="2028"/>
                  </a:lnTo>
                  <a:lnTo>
                    <a:pt x="42" y="2028"/>
                  </a:lnTo>
                  <a:lnTo>
                    <a:pt x="48" y="2016"/>
                  </a:lnTo>
                  <a:lnTo>
                    <a:pt x="54" y="2010"/>
                  </a:lnTo>
                  <a:lnTo>
                    <a:pt x="54" y="1986"/>
                  </a:lnTo>
                  <a:lnTo>
                    <a:pt x="84" y="1956"/>
                  </a:lnTo>
                  <a:lnTo>
                    <a:pt x="108" y="1944"/>
                  </a:lnTo>
                  <a:lnTo>
                    <a:pt x="114" y="1944"/>
                  </a:lnTo>
                  <a:lnTo>
                    <a:pt x="126" y="1938"/>
                  </a:lnTo>
                  <a:lnTo>
                    <a:pt x="126" y="1932"/>
                  </a:lnTo>
                  <a:close/>
                  <a:moveTo>
                    <a:pt x="1896" y="678"/>
                  </a:moveTo>
                  <a:lnTo>
                    <a:pt x="1896" y="690"/>
                  </a:lnTo>
                  <a:lnTo>
                    <a:pt x="1884" y="702"/>
                  </a:lnTo>
                  <a:lnTo>
                    <a:pt x="1884" y="714"/>
                  </a:lnTo>
                  <a:lnTo>
                    <a:pt x="1902" y="714"/>
                  </a:lnTo>
                  <a:lnTo>
                    <a:pt x="1926" y="708"/>
                  </a:lnTo>
                  <a:lnTo>
                    <a:pt x="1944" y="708"/>
                  </a:lnTo>
                  <a:lnTo>
                    <a:pt x="1980" y="696"/>
                  </a:lnTo>
                  <a:lnTo>
                    <a:pt x="1986" y="690"/>
                  </a:lnTo>
                  <a:lnTo>
                    <a:pt x="1992" y="690"/>
                  </a:lnTo>
                  <a:lnTo>
                    <a:pt x="2034" y="702"/>
                  </a:lnTo>
                  <a:lnTo>
                    <a:pt x="2112" y="642"/>
                  </a:lnTo>
                  <a:lnTo>
                    <a:pt x="2244" y="600"/>
                  </a:lnTo>
                  <a:lnTo>
                    <a:pt x="2370" y="564"/>
                  </a:lnTo>
                  <a:lnTo>
                    <a:pt x="2466" y="546"/>
                  </a:lnTo>
                  <a:lnTo>
                    <a:pt x="2454" y="540"/>
                  </a:lnTo>
                  <a:lnTo>
                    <a:pt x="2448" y="528"/>
                  </a:lnTo>
                  <a:lnTo>
                    <a:pt x="2436" y="522"/>
                  </a:lnTo>
                  <a:lnTo>
                    <a:pt x="2424" y="510"/>
                  </a:lnTo>
                  <a:lnTo>
                    <a:pt x="2412" y="504"/>
                  </a:lnTo>
                  <a:lnTo>
                    <a:pt x="2400" y="492"/>
                  </a:lnTo>
                  <a:lnTo>
                    <a:pt x="2352" y="492"/>
                  </a:lnTo>
                  <a:lnTo>
                    <a:pt x="2340" y="498"/>
                  </a:lnTo>
                  <a:lnTo>
                    <a:pt x="2328" y="498"/>
                  </a:lnTo>
                  <a:lnTo>
                    <a:pt x="2262" y="504"/>
                  </a:lnTo>
                  <a:lnTo>
                    <a:pt x="2226" y="480"/>
                  </a:lnTo>
                  <a:lnTo>
                    <a:pt x="2142" y="486"/>
                  </a:lnTo>
                  <a:lnTo>
                    <a:pt x="2094" y="504"/>
                  </a:lnTo>
                  <a:lnTo>
                    <a:pt x="2076" y="522"/>
                  </a:lnTo>
                  <a:lnTo>
                    <a:pt x="2064" y="552"/>
                  </a:lnTo>
                  <a:lnTo>
                    <a:pt x="2010" y="564"/>
                  </a:lnTo>
                  <a:lnTo>
                    <a:pt x="1944" y="588"/>
                  </a:lnTo>
                  <a:lnTo>
                    <a:pt x="1962" y="600"/>
                  </a:lnTo>
                  <a:lnTo>
                    <a:pt x="1842" y="654"/>
                  </a:lnTo>
                  <a:lnTo>
                    <a:pt x="1854" y="654"/>
                  </a:lnTo>
                  <a:lnTo>
                    <a:pt x="1890" y="672"/>
                  </a:lnTo>
                  <a:lnTo>
                    <a:pt x="1896" y="678"/>
                  </a:lnTo>
                  <a:close/>
                  <a:moveTo>
                    <a:pt x="198" y="1968"/>
                  </a:moveTo>
                  <a:lnTo>
                    <a:pt x="192" y="1992"/>
                  </a:lnTo>
                  <a:lnTo>
                    <a:pt x="192" y="2010"/>
                  </a:lnTo>
                  <a:lnTo>
                    <a:pt x="216" y="1998"/>
                  </a:lnTo>
                  <a:lnTo>
                    <a:pt x="198" y="1968"/>
                  </a:lnTo>
                  <a:close/>
                  <a:moveTo>
                    <a:pt x="4182" y="600"/>
                  </a:moveTo>
                  <a:lnTo>
                    <a:pt x="4194" y="606"/>
                  </a:lnTo>
                  <a:lnTo>
                    <a:pt x="4206" y="600"/>
                  </a:lnTo>
                  <a:lnTo>
                    <a:pt x="4218" y="600"/>
                  </a:lnTo>
                  <a:lnTo>
                    <a:pt x="4242" y="588"/>
                  </a:lnTo>
                  <a:lnTo>
                    <a:pt x="4308" y="588"/>
                  </a:lnTo>
                  <a:lnTo>
                    <a:pt x="4314" y="594"/>
                  </a:lnTo>
                  <a:lnTo>
                    <a:pt x="4350" y="594"/>
                  </a:lnTo>
                  <a:lnTo>
                    <a:pt x="4356" y="588"/>
                  </a:lnTo>
                  <a:lnTo>
                    <a:pt x="4356" y="582"/>
                  </a:lnTo>
                  <a:lnTo>
                    <a:pt x="4344" y="558"/>
                  </a:lnTo>
                  <a:lnTo>
                    <a:pt x="4338" y="552"/>
                  </a:lnTo>
                  <a:lnTo>
                    <a:pt x="4326" y="546"/>
                  </a:lnTo>
                  <a:lnTo>
                    <a:pt x="4230" y="546"/>
                  </a:lnTo>
                  <a:lnTo>
                    <a:pt x="4224" y="540"/>
                  </a:lnTo>
                  <a:lnTo>
                    <a:pt x="4212" y="540"/>
                  </a:lnTo>
                  <a:lnTo>
                    <a:pt x="4200" y="534"/>
                  </a:lnTo>
                  <a:lnTo>
                    <a:pt x="4188" y="534"/>
                  </a:lnTo>
                  <a:lnTo>
                    <a:pt x="4176" y="540"/>
                  </a:lnTo>
                  <a:lnTo>
                    <a:pt x="4158" y="558"/>
                  </a:lnTo>
                  <a:lnTo>
                    <a:pt x="4158" y="564"/>
                  </a:lnTo>
                  <a:lnTo>
                    <a:pt x="4176" y="576"/>
                  </a:lnTo>
                  <a:lnTo>
                    <a:pt x="4170" y="582"/>
                  </a:lnTo>
                  <a:lnTo>
                    <a:pt x="4170" y="594"/>
                  </a:lnTo>
                  <a:lnTo>
                    <a:pt x="4176" y="594"/>
                  </a:lnTo>
                  <a:lnTo>
                    <a:pt x="4182" y="600"/>
                  </a:lnTo>
                  <a:close/>
                  <a:moveTo>
                    <a:pt x="3708" y="516"/>
                  </a:moveTo>
                  <a:lnTo>
                    <a:pt x="3678" y="516"/>
                  </a:lnTo>
                  <a:lnTo>
                    <a:pt x="3624" y="510"/>
                  </a:lnTo>
                  <a:lnTo>
                    <a:pt x="3564" y="504"/>
                  </a:lnTo>
                  <a:lnTo>
                    <a:pt x="3468" y="504"/>
                  </a:lnTo>
                  <a:lnTo>
                    <a:pt x="3468" y="516"/>
                  </a:lnTo>
                  <a:lnTo>
                    <a:pt x="3462" y="522"/>
                  </a:lnTo>
                  <a:lnTo>
                    <a:pt x="3426" y="540"/>
                  </a:lnTo>
                  <a:lnTo>
                    <a:pt x="3396" y="546"/>
                  </a:lnTo>
                  <a:lnTo>
                    <a:pt x="3378" y="552"/>
                  </a:lnTo>
                  <a:lnTo>
                    <a:pt x="3372" y="552"/>
                  </a:lnTo>
                  <a:lnTo>
                    <a:pt x="3372" y="558"/>
                  </a:lnTo>
                  <a:lnTo>
                    <a:pt x="3384" y="570"/>
                  </a:lnTo>
                  <a:lnTo>
                    <a:pt x="3390" y="582"/>
                  </a:lnTo>
                  <a:lnTo>
                    <a:pt x="3390" y="594"/>
                  </a:lnTo>
                  <a:lnTo>
                    <a:pt x="3372" y="618"/>
                  </a:lnTo>
                  <a:lnTo>
                    <a:pt x="3402" y="636"/>
                  </a:lnTo>
                  <a:lnTo>
                    <a:pt x="3480" y="606"/>
                  </a:lnTo>
                  <a:lnTo>
                    <a:pt x="3474" y="600"/>
                  </a:lnTo>
                  <a:lnTo>
                    <a:pt x="3468" y="600"/>
                  </a:lnTo>
                  <a:lnTo>
                    <a:pt x="3468" y="594"/>
                  </a:lnTo>
                  <a:lnTo>
                    <a:pt x="3474" y="588"/>
                  </a:lnTo>
                  <a:lnTo>
                    <a:pt x="3486" y="582"/>
                  </a:lnTo>
                  <a:lnTo>
                    <a:pt x="3522" y="582"/>
                  </a:lnTo>
                  <a:lnTo>
                    <a:pt x="3546" y="594"/>
                  </a:lnTo>
                  <a:lnTo>
                    <a:pt x="3552" y="600"/>
                  </a:lnTo>
                  <a:lnTo>
                    <a:pt x="3606" y="594"/>
                  </a:lnTo>
                  <a:lnTo>
                    <a:pt x="3600" y="570"/>
                  </a:lnTo>
                  <a:lnTo>
                    <a:pt x="3630" y="570"/>
                  </a:lnTo>
                  <a:lnTo>
                    <a:pt x="3648" y="564"/>
                  </a:lnTo>
                  <a:lnTo>
                    <a:pt x="3666" y="564"/>
                  </a:lnTo>
                  <a:lnTo>
                    <a:pt x="3690" y="552"/>
                  </a:lnTo>
                  <a:lnTo>
                    <a:pt x="3696" y="546"/>
                  </a:lnTo>
                  <a:lnTo>
                    <a:pt x="3702" y="534"/>
                  </a:lnTo>
                  <a:lnTo>
                    <a:pt x="3714" y="522"/>
                  </a:lnTo>
                  <a:lnTo>
                    <a:pt x="3720" y="522"/>
                  </a:lnTo>
                  <a:lnTo>
                    <a:pt x="3714" y="516"/>
                  </a:lnTo>
                  <a:lnTo>
                    <a:pt x="3708" y="516"/>
                  </a:lnTo>
                  <a:close/>
                  <a:moveTo>
                    <a:pt x="3792" y="150"/>
                  </a:moveTo>
                  <a:lnTo>
                    <a:pt x="3738" y="156"/>
                  </a:lnTo>
                  <a:lnTo>
                    <a:pt x="3756" y="180"/>
                  </a:lnTo>
                  <a:lnTo>
                    <a:pt x="3792" y="150"/>
                  </a:lnTo>
                  <a:close/>
                  <a:moveTo>
                    <a:pt x="3612" y="480"/>
                  </a:moveTo>
                  <a:lnTo>
                    <a:pt x="3636" y="468"/>
                  </a:lnTo>
                  <a:lnTo>
                    <a:pt x="3642" y="456"/>
                  </a:lnTo>
                  <a:lnTo>
                    <a:pt x="3654" y="450"/>
                  </a:lnTo>
                  <a:lnTo>
                    <a:pt x="3660" y="438"/>
                  </a:lnTo>
                  <a:lnTo>
                    <a:pt x="3660" y="432"/>
                  </a:lnTo>
                  <a:lnTo>
                    <a:pt x="3654" y="426"/>
                  </a:lnTo>
                  <a:lnTo>
                    <a:pt x="3642" y="426"/>
                  </a:lnTo>
                  <a:lnTo>
                    <a:pt x="3630" y="420"/>
                  </a:lnTo>
                  <a:lnTo>
                    <a:pt x="3588" y="420"/>
                  </a:lnTo>
                  <a:lnTo>
                    <a:pt x="3570" y="426"/>
                  </a:lnTo>
                  <a:lnTo>
                    <a:pt x="3552" y="426"/>
                  </a:lnTo>
                  <a:lnTo>
                    <a:pt x="3534" y="438"/>
                  </a:lnTo>
                  <a:lnTo>
                    <a:pt x="3516" y="444"/>
                  </a:lnTo>
                  <a:lnTo>
                    <a:pt x="3504" y="450"/>
                  </a:lnTo>
                  <a:lnTo>
                    <a:pt x="3504" y="462"/>
                  </a:lnTo>
                  <a:lnTo>
                    <a:pt x="3528" y="468"/>
                  </a:lnTo>
                  <a:lnTo>
                    <a:pt x="3600" y="480"/>
                  </a:lnTo>
                  <a:lnTo>
                    <a:pt x="3612" y="480"/>
                  </a:lnTo>
                  <a:close/>
                  <a:moveTo>
                    <a:pt x="3954" y="180"/>
                  </a:moveTo>
                  <a:lnTo>
                    <a:pt x="3900" y="192"/>
                  </a:lnTo>
                  <a:lnTo>
                    <a:pt x="3936" y="210"/>
                  </a:lnTo>
                  <a:lnTo>
                    <a:pt x="3924" y="216"/>
                  </a:lnTo>
                  <a:lnTo>
                    <a:pt x="3918" y="222"/>
                  </a:lnTo>
                  <a:lnTo>
                    <a:pt x="3918" y="228"/>
                  </a:lnTo>
                  <a:lnTo>
                    <a:pt x="3924" y="234"/>
                  </a:lnTo>
                  <a:lnTo>
                    <a:pt x="3936" y="240"/>
                  </a:lnTo>
                  <a:lnTo>
                    <a:pt x="3966" y="240"/>
                  </a:lnTo>
                  <a:lnTo>
                    <a:pt x="3942" y="252"/>
                  </a:lnTo>
                  <a:lnTo>
                    <a:pt x="3954" y="252"/>
                  </a:lnTo>
                  <a:lnTo>
                    <a:pt x="4002" y="276"/>
                  </a:lnTo>
                  <a:lnTo>
                    <a:pt x="4014" y="276"/>
                  </a:lnTo>
                  <a:lnTo>
                    <a:pt x="4026" y="270"/>
                  </a:lnTo>
                  <a:lnTo>
                    <a:pt x="4032" y="264"/>
                  </a:lnTo>
                  <a:lnTo>
                    <a:pt x="4044" y="258"/>
                  </a:lnTo>
                  <a:lnTo>
                    <a:pt x="4050" y="252"/>
                  </a:lnTo>
                  <a:lnTo>
                    <a:pt x="4074" y="246"/>
                  </a:lnTo>
                  <a:lnTo>
                    <a:pt x="4086" y="258"/>
                  </a:lnTo>
                  <a:lnTo>
                    <a:pt x="4092" y="270"/>
                  </a:lnTo>
                  <a:lnTo>
                    <a:pt x="4098" y="276"/>
                  </a:lnTo>
                  <a:lnTo>
                    <a:pt x="4104" y="270"/>
                  </a:lnTo>
                  <a:lnTo>
                    <a:pt x="4116" y="270"/>
                  </a:lnTo>
                  <a:lnTo>
                    <a:pt x="4128" y="264"/>
                  </a:lnTo>
                  <a:lnTo>
                    <a:pt x="4134" y="258"/>
                  </a:lnTo>
                  <a:lnTo>
                    <a:pt x="4146" y="258"/>
                  </a:lnTo>
                  <a:lnTo>
                    <a:pt x="4152" y="252"/>
                  </a:lnTo>
                  <a:lnTo>
                    <a:pt x="4158" y="252"/>
                  </a:lnTo>
                  <a:lnTo>
                    <a:pt x="4170" y="246"/>
                  </a:lnTo>
                  <a:lnTo>
                    <a:pt x="4176" y="234"/>
                  </a:lnTo>
                  <a:lnTo>
                    <a:pt x="4182" y="228"/>
                  </a:lnTo>
                  <a:lnTo>
                    <a:pt x="4194" y="246"/>
                  </a:lnTo>
                  <a:lnTo>
                    <a:pt x="4218" y="222"/>
                  </a:lnTo>
                  <a:lnTo>
                    <a:pt x="4218" y="216"/>
                  </a:lnTo>
                  <a:lnTo>
                    <a:pt x="4236" y="210"/>
                  </a:lnTo>
                  <a:lnTo>
                    <a:pt x="4326" y="210"/>
                  </a:lnTo>
                  <a:lnTo>
                    <a:pt x="4332" y="204"/>
                  </a:lnTo>
                  <a:lnTo>
                    <a:pt x="4332" y="192"/>
                  </a:lnTo>
                  <a:lnTo>
                    <a:pt x="4266" y="186"/>
                  </a:lnTo>
                  <a:lnTo>
                    <a:pt x="4302" y="174"/>
                  </a:lnTo>
                  <a:lnTo>
                    <a:pt x="4302" y="132"/>
                  </a:lnTo>
                  <a:lnTo>
                    <a:pt x="4278" y="132"/>
                  </a:lnTo>
                  <a:lnTo>
                    <a:pt x="4266" y="138"/>
                  </a:lnTo>
                  <a:lnTo>
                    <a:pt x="4260" y="144"/>
                  </a:lnTo>
                  <a:lnTo>
                    <a:pt x="4248" y="150"/>
                  </a:lnTo>
                  <a:lnTo>
                    <a:pt x="4242" y="126"/>
                  </a:lnTo>
                  <a:lnTo>
                    <a:pt x="4194" y="132"/>
                  </a:lnTo>
                  <a:lnTo>
                    <a:pt x="4194" y="120"/>
                  </a:lnTo>
                  <a:lnTo>
                    <a:pt x="4176" y="84"/>
                  </a:lnTo>
                  <a:lnTo>
                    <a:pt x="4140" y="84"/>
                  </a:lnTo>
                  <a:lnTo>
                    <a:pt x="4122" y="90"/>
                  </a:lnTo>
                  <a:lnTo>
                    <a:pt x="4110" y="96"/>
                  </a:lnTo>
                  <a:lnTo>
                    <a:pt x="4104" y="102"/>
                  </a:lnTo>
                  <a:lnTo>
                    <a:pt x="4098" y="102"/>
                  </a:lnTo>
                  <a:lnTo>
                    <a:pt x="4020" y="108"/>
                  </a:lnTo>
                  <a:lnTo>
                    <a:pt x="4044" y="126"/>
                  </a:lnTo>
                  <a:lnTo>
                    <a:pt x="3996" y="126"/>
                  </a:lnTo>
                  <a:lnTo>
                    <a:pt x="3984" y="132"/>
                  </a:lnTo>
                  <a:lnTo>
                    <a:pt x="3972" y="132"/>
                  </a:lnTo>
                  <a:lnTo>
                    <a:pt x="3966" y="138"/>
                  </a:lnTo>
                  <a:lnTo>
                    <a:pt x="3984" y="156"/>
                  </a:lnTo>
                  <a:lnTo>
                    <a:pt x="3972" y="156"/>
                  </a:lnTo>
                  <a:lnTo>
                    <a:pt x="3936" y="150"/>
                  </a:lnTo>
                  <a:lnTo>
                    <a:pt x="3906" y="156"/>
                  </a:lnTo>
                  <a:lnTo>
                    <a:pt x="3888" y="168"/>
                  </a:lnTo>
                  <a:lnTo>
                    <a:pt x="3888" y="174"/>
                  </a:lnTo>
                  <a:lnTo>
                    <a:pt x="3894" y="180"/>
                  </a:lnTo>
                  <a:lnTo>
                    <a:pt x="3954" y="180"/>
                  </a:lnTo>
                  <a:close/>
                  <a:moveTo>
                    <a:pt x="3972" y="294"/>
                  </a:moveTo>
                  <a:lnTo>
                    <a:pt x="3954" y="300"/>
                  </a:lnTo>
                  <a:lnTo>
                    <a:pt x="3942" y="306"/>
                  </a:lnTo>
                  <a:lnTo>
                    <a:pt x="3936" y="312"/>
                  </a:lnTo>
                  <a:lnTo>
                    <a:pt x="3936" y="318"/>
                  </a:lnTo>
                  <a:lnTo>
                    <a:pt x="3966" y="324"/>
                  </a:lnTo>
                  <a:lnTo>
                    <a:pt x="3972" y="324"/>
                  </a:lnTo>
                  <a:lnTo>
                    <a:pt x="3990" y="306"/>
                  </a:lnTo>
                  <a:lnTo>
                    <a:pt x="3990" y="300"/>
                  </a:lnTo>
                  <a:lnTo>
                    <a:pt x="3984" y="294"/>
                  </a:lnTo>
                  <a:lnTo>
                    <a:pt x="3972" y="294"/>
                  </a:lnTo>
                  <a:close/>
                  <a:moveTo>
                    <a:pt x="3738" y="336"/>
                  </a:moveTo>
                  <a:lnTo>
                    <a:pt x="3726" y="336"/>
                  </a:lnTo>
                  <a:lnTo>
                    <a:pt x="3720" y="330"/>
                  </a:lnTo>
                  <a:lnTo>
                    <a:pt x="3672" y="330"/>
                  </a:lnTo>
                  <a:lnTo>
                    <a:pt x="3636" y="336"/>
                  </a:lnTo>
                  <a:lnTo>
                    <a:pt x="3624" y="342"/>
                  </a:lnTo>
                  <a:lnTo>
                    <a:pt x="3642" y="360"/>
                  </a:lnTo>
                  <a:lnTo>
                    <a:pt x="3654" y="360"/>
                  </a:lnTo>
                  <a:lnTo>
                    <a:pt x="3660" y="378"/>
                  </a:lnTo>
                  <a:lnTo>
                    <a:pt x="3768" y="378"/>
                  </a:lnTo>
                  <a:lnTo>
                    <a:pt x="3768" y="390"/>
                  </a:lnTo>
                  <a:lnTo>
                    <a:pt x="3762" y="396"/>
                  </a:lnTo>
                  <a:lnTo>
                    <a:pt x="3762" y="408"/>
                  </a:lnTo>
                  <a:lnTo>
                    <a:pt x="3708" y="450"/>
                  </a:lnTo>
                  <a:lnTo>
                    <a:pt x="3732" y="456"/>
                  </a:lnTo>
                  <a:lnTo>
                    <a:pt x="3720" y="468"/>
                  </a:lnTo>
                  <a:lnTo>
                    <a:pt x="3714" y="468"/>
                  </a:lnTo>
                  <a:lnTo>
                    <a:pt x="3708" y="474"/>
                  </a:lnTo>
                  <a:lnTo>
                    <a:pt x="3708" y="480"/>
                  </a:lnTo>
                  <a:lnTo>
                    <a:pt x="3726" y="480"/>
                  </a:lnTo>
                  <a:lnTo>
                    <a:pt x="3738" y="474"/>
                  </a:lnTo>
                  <a:lnTo>
                    <a:pt x="3744" y="474"/>
                  </a:lnTo>
                  <a:lnTo>
                    <a:pt x="3756" y="468"/>
                  </a:lnTo>
                  <a:lnTo>
                    <a:pt x="3756" y="480"/>
                  </a:lnTo>
                  <a:lnTo>
                    <a:pt x="3792" y="480"/>
                  </a:lnTo>
                  <a:lnTo>
                    <a:pt x="3810" y="474"/>
                  </a:lnTo>
                  <a:lnTo>
                    <a:pt x="3822" y="468"/>
                  </a:lnTo>
                  <a:lnTo>
                    <a:pt x="3840" y="468"/>
                  </a:lnTo>
                  <a:lnTo>
                    <a:pt x="3846" y="462"/>
                  </a:lnTo>
                  <a:lnTo>
                    <a:pt x="3852" y="462"/>
                  </a:lnTo>
                  <a:lnTo>
                    <a:pt x="3858" y="486"/>
                  </a:lnTo>
                  <a:lnTo>
                    <a:pt x="3924" y="480"/>
                  </a:lnTo>
                  <a:lnTo>
                    <a:pt x="4002" y="498"/>
                  </a:lnTo>
                  <a:lnTo>
                    <a:pt x="4098" y="486"/>
                  </a:lnTo>
                  <a:lnTo>
                    <a:pt x="4128" y="468"/>
                  </a:lnTo>
                  <a:lnTo>
                    <a:pt x="4122" y="474"/>
                  </a:lnTo>
                  <a:lnTo>
                    <a:pt x="4122" y="486"/>
                  </a:lnTo>
                  <a:lnTo>
                    <a:pt x="4260" y="486"/>
                  </a:lnTo>
                  <a:lnTo>
                    <a:pt x="4272" y="468"/>
                  </a:lnTo>
                  <a:lnTo>
                    <a:pt x="4338" y="438"/>
                  </a:lnTo>
                  <a:lnTo>
                    <a:pt x="4320" y="432"/>
                  </a:lnTo>
                  <a:lnTo>
                    <a:pt x="4320" y="420"/>
                  </a:lnTo>
                  <a:lnTo>
                    <a:pt x="4314" y="420"/>
                  </a:lnTo>
                  <a:lnTo>
                    <a:pt x="4308" y="414"/>
                  </a:lnTo>
                  <a:lnTo>
                    <a:pt x="4290" y="414"/>
                  </a:lnTo>
                  <a:lnTo>
                    <a:pt x="4278" y="408"/>
                  </a:lnTo>
                  <a:lnTo>
                    <a:pt x="4260" y="408"/>
                  </a:lnTo>
                  <a:lnTo>
                    <a:pt x="4242" y="402"/>
                  </a:lnTo>
                  <a:lnTo>
                    <a:pt x="4206" y="402"/>
                  </a:lnTo>
                  <a:lnTo>
                    <a:pt x="4164" y="414"/>
                  </a:lnTo>
                  <a:lnTo>
                    <a:pt x="4116" y="420"/>
                  </a:lnTo>
                  <a:lnTo>
                    <a:pt x="4074" y="426"/>
                  </a:lnTo>
                  <a:lnTo>
                    <a:pt x="4038" y="438"/>
                  </a:lnTo>
                  <a:lnTo>
                    <a:pt x="4026" y="438"/>
                  </a:lnTo>
                  <a:lnTo>
                    <a:pt x="4014" y="432"/>
                  </a:lnTo>
                  <a:lnTo>
                    <a:pt x="4008" y="426"/>
                  </a:lnTo>
                  <a:lnTo>
                    <a:pt x="3996" y="420"/>
                  </a:lnTo>
                  <a:lnTo>
                    <a:pt x="3984" y="420"/>
                  </a:lnTo>
                  <a:lnTo>
                    <a:pt x="3972" y="426"/>
                  </a:lnTo>
                  <a:lnTo>
                    <a:pt x="3960" y="426"/>
                  </a:lnTo>
                  <a:lnTo>
                    <a:pt x="3948" y="432"/>
                  </a:lnTo>
                  <a:lnTo>
                    <a:pt x="3942" y="438"/>
                  </a:lnTo>
                  <a:lnTo>
                    <a:pt x="3936" y="438"/>
                  </a:lnTo>
                  <a:lnTo>
                    <a:pt x="3912" y="414"/>
                  </a:lnTo>
                  <a:lnTo>
                    <a:pt x="3894" y="426"/>
                  </a:lnTo>
                  <a:lnTo>
                    <a:pt x="3864" y="420"/>
                  </a:lnTo>
                  <a:lnTo>
                    <a:pt x="3894" y="408"/>
                  </a:lnTo>
                  <a:lnTo>
                    <a:pt x="3876" y="396"/>
                  </a:lnTo>
                  <a:lnTo>
                    <a:pt x="3822" y="408"/>
                  </a:lnTo>
                  <a:lnTo>
                    <a:pt x="3858" y="396"/>
                  </a:lnTo>
                  <a:lnTo>
                    <a:pt x="3858" y="390"/>
                  </a:lnTo>
                  <a:lnTo>
                    <a:pt x="3924" y="384"/>
                  </a:lnTo>
                  <a:lnTo>
                    <a:pt x="3888" y="372"/>
                  </a:lnTo>
                  <a:lnTo>
                    <a:pt x="3870" y="372"/>
                  </a:lnTo>
                  <a:lnTo>
                    <a:pt x="3876" y="366"/>
                  </a:lnTo>
                  <a:lnTo>
                    <a:pt x="3876" y="360"/>
                  </a:lnTo>
                  <a:lnTo>
                    <a:pt x="3870" y="354"/>
                  </a:lnTo>
                  <a:lnTo>
                    <a:pt x="3840" y="354"/>
                  </a:lnTo>
                  <a:lnTo>
                    <a:pt x="3822" y="360"/>
                  </a:lnTo>
                  <a:lnTo>
                    <a:pt x="3804" y="360"/>
                  </a:lnTo>
                  <a:lnTo>
                    <a:pt x="3786" y="366"/>
                  </a:lnTo>
                  <a:lnTo>
                    <a:pt x="3774" y="354"/>
                  </a:lnTo>
                  <a:lnTo>
                    <a:pt x="3762" y="348"/>
                  </a:lnTo>
                  <a:lnTo>
                    <a:pt x="3756" y="342"/>
                  </a:lnTo>
                  <a:lnTo>
                    <a:pt x="3744" y="336"/>
                  </a:lnTo>
                  <a:lnTo>
                    <a:pt x="3738" y="336"/>
                  </a:lnTo>
                  <a:close/>
                  <a:moveTo>
                    <a:pt x="3264" y="420"/>
                  </a:moveTo>
                  <a:lnTo>
                    <a:pt x="3282" y="420"/>
                  </a:lnTo>
                  <a:lnTo>
                    <a:pt x="3300" y="426"/>
                  </a:lnTo>
                  <a:lnTo>
                    <a:pt x="3318" y="426"/>
                  </a:lnTo>
                  <a:lnTo>
                    <a:pt x="3330" y="432"/>
                  </a:lnTo>
                  <a:lnTo>
                    <a:pt x="3342" y="432"/>
                  </a:lnTo>
                  <a:lnTo>
                    <a:pt x="3330" y="444"/>
                  </a:lnTo>
                  <a:lnTo>
                    <a:pt x="3324" y="444"/>
                  </a:lnTo>
                  <a:lnTo>
                    <a:pt x="3324" y="456"/>
                  </a:lnTo>
                  <a:lnTo>
                    <a:pt x="3438" y="456"/>
                  </a:lnTo>
                  <a:lnTo>
                    <a:pt x="3462" y="444"/>
                  </a:lnTo>
                  <a:lnTo>
                    <a:pt x="3462" y="432"/>
                  </a:lnTo>
                  <a:lnTo>
                    <a:pt x="3468" y="426"/>
                  </a:lnTo>
                  <a:lnTo>
                    <a:pt x="3480" y="426"/>
                  </a:lnTo>
                  <a:lnTo>
                    <a:pt x="3492" y="420"/>
                  </a:lnTo>
                  <a:lnTo>
                    <a:pt x="3504" y="420"/>
                  </a:lnTo>
                  <a:lnTo>
                    <a:pt x="3510" y="414"/>
                  </a:lnTo>
                  <a:lnTo>
                    <a:pt x="3510" y="408"/>
                  </a:lnTo>
                  <a:lnTo>
                    <a:pt x="3522" y="396"/>
                  </a:lnTo>
                  <a:lnTo>
                    <a:pt x="3534" y="390"/>
                  </a:lnTo>
                  <a:lnTo>
                    <a:pt x="3540" y="384"/>
                  </a:lnTo>
                  <a:lnTo>
                    <a:pt x="3552" y="378"/>
                  </a:lnTo>
                  <a:lnTo>
                    <a:pt x="3552" y="372"/>
                  </a:lnTo>
                  <a:lnTo>
                    <a:pt x="3546" y="366"/>
                  </a:lnTo>
                  <a:lnTo>
                    <a:pt x="3534" y="360"/>
                  </a:lnTo>
                  <a:lnTo>
                    <a:pt x="3510" y="360"/>
                  </a:lnTo>
                  <a:lnTo>
                    <a:pt x="3504" y="366"/>
                  </a:lnTo>
                  <a:lnTo>
                    <a:pt x="3492" y="366"/>
                  </a:lnTo>
                  <a:lnTo>
                    <a:pt x="3486" y="360"/>
                  </a:lnTo>
                  <a:lnTo>
                    <a:pt x="3474" y="360"/>
                  </a:lnTo>
                  <a:lnTo>
                    <a:pt x="3462" y="354"/>
                  </a:lnTo>
                  <a:lnTo>
                    <a:pt x="3450" y="354"/>
                  </a:lnTo>
                  <a:lnTo>
                    <a:pt x="3432" y="348"/>
                  </a:lnTo>
                  <a:lnTo>
                    <a:pt x="3426" y="354"/>
                  </a:lnTo>
                  <a:lnTo>
                    <a:pt x="3420" y="354"/>
                  </a:lnTo>
                  <a:lnTo>
                    <a:pt x="3414" y="366"/>
                  </a:lnTo>
                  <a:lnTo>
                    <a:pt x="3414" y="396"/>
                  </a:lnTo>
                  <a:lnTo>
                    <a:pt x="3396" y="378"/>
                  </a:lnTo>
                  <a:lnTo>
                    <a:pt x="3384" y="372"/>
                  </a:lnTo>
                  <a:lnTo>
                    <a:pt x="3366" y="372"/>
                  </a:lnTo>
                  <a:lnTo>
                    <a:pt x="3354" y="384"/>
                  </a:lnTo>
                  <a:lnTo>
                    <a:pt x="3348" y="396"/>
                  </a:lnTo>
                  <a:lnTo>
                    <a:pt x="3330" y="414"/>
                  </a:lnTo>
                  <a:lnTo>
                    <a:pt x="3324" y="414"/>
                  </a:lnTo>
                  <a:lnTo>
                    <a:pt x="3300" y="366"/>
                  </a:lnTo>
                  <a:lnTo>
                    <a:pt x="3288" y="360"/>
                  </a:lnTo>
                  <a:lnTo>
                    <a:pt x="3258" y="360"/>
                  </a:lnTo>
                  <a:lnTo>
                    <a:pt x="3246" y="366"/>
                  </a:lnTo>
                  <a:lnTo>
                    <a:pt x="3240" y="372"/>
                  </a:lnTo>
                  <a:lnTo>
                    <a:pt x="3240" y="396"/>
                  </a:lnTo>
                  <a:lnTo>
                    <a:pt x="3246" y="408"/>
                  </a:lnTo>
                  <a:lnTo>
                    <a:pt x="3258" y="414"/>
                  </a:lnTo>
                  <a:lnTo>
                    <a:pt x="3264" y="420"/>
                  </a:lnTo>
                  <a:close/>
                  <a:moveTo>
                    <a:pt x="3720" y="288"/>
                  </a:moveTo>
                  <a:lnTo>
                    <a:pt x="3726" y="288"/>
                  </a:lnTo>
                  <a:lnTo>
                    <a:pt x="3732" y="294"/>
                  </a:lnTo>
                  <a:lnTo>
                    <a:pt x="3738" y="306"/>
                  </a:lnTo>
                  <a:lnTo>
                    <a:pt x="3768" y="306"/>
                  </a:lnTo>
                  <a:lnTo>
                    <a:pt x="3780" y="300"/>
                  </a:lnTo>
                  <a:lnTo>
                    <a:pt x="3834" y="300"/>
                  </a:lnTo>
                  <a:lnTo>
                    <a:pt x="3834" y="294"/>
                  </a:lnTo>
                  <a:lnTo>
                    <a:pt x="3828" y="294"/>
                  </a:lnTo>
                  <a:lnTo>
                    <a:pt x="3822" y="288"/>
                  </a:lnTo>
                  <a:lnTo>
                    <a:pt x="3810" y="288"/>
                  </a:lnTo>
                  <a:lnTo>
                    <a:pt x="3804" y="282"/>
                  </a:lnTo>
                  <a:lnTo>
                    <a:pt x="3792" y="282"/>
                  </a:lnTo>
                  <a:lnTo>
                    <a:pt x="3804" y="270"/>
                  </a:lnTo>
                  <a:lnTo>
                    <a:pt x="3816" y="264"/>
                  </a:lnTo>
                  <a:lnTo>
                    <a:pt x="3822" y="264"/>
                  </a:lnTo>
                  <a:lnTo>
                    <a:pt x="3828" y="258"/>
                  </a:lnTo>
                  <a:lnTo>
                    <a:pt x="3822" y="258"/>
                  </a:lnTo>
                  <a:lnTo>
                    <a:pt x="3810" y="252"/>
                  </a:lnTo>
                  <a:lnTo>
                    <a:pt x="3738" y="228"/>
                  </a:lnTo>
                  <a:lnTo>
                    <a:pt x="3732" y="228"/>
                  </a:lnTo>
                  <a:lnTo>
                    <a:pt x="3726" y="234"/>
                  </a:lnTo>
                  <a:lnTo>
                    <a:pt x="3714" y="240"/>
                  </a:lnTo>
                  <a:lnTo>
                    <a:pt x="3702" y="240"/>
                  </a:lnTo>
                  <a:lnTo>
                    <a:pt x="3690" y="252"/>
                  </a:lnTo>
                  <a:lnTo>
                    <a:pt x="3690" y="258"/>
                  </a:lnTo>
                  <a:lnTo>
                    <a:pt x="3696" y="264"/>
                  </a:lnTo>
                  <a:lnTo>
                    <a:pt x="3702" y="276"/>
                  </a:lnTo>
                  <a:lnTo>
                    <a:pt x="3714" y="282"/>
                  </a:lnTo>
                  <a:lnTo>
                    <a:pt x="3720" y="288"/>
                  </a:lnTo>
                  <a:close/>
                  <a:moveTo>
                    <a:pt x="3288" y="504"/>
                  </a:moveTo>
                  <a:lnTo>
                    <a:pt x="3270" y="504"/>
                  </a:lnTo>
                  <a:lnTo>
                    <a:pt x="3234" y="510"/>
                  </a:lnTo>
                  <a:lnTo>
                    <a:pt x="3186" y="516"/>
                  </a:lnTo>
                  <a:lnTo>
                    <a:pt x="3144" y="528"/>
                  </a:lnTo>
                  <a:lnTo>
                    <a:pt x="3132" y="534"/>
                  </a:lnTo>
                  <a:lnTo>
                    <a:pt x="3126" y="540"/>
                  </a:lnTo>
                  <a:lnTo>
                    <a:pt x="3132" y="540"/>
                  </a:lnTo>
                  <a:lnTo>
                    <a:pt x="3150" y="558"/>
                  </a:lnTo>
                  <a:lnTo>
                    <a:pt x="3156" y="570"/>
                  </a:lnTo>
                  <a:lnTo>
                    <a:pt x="3156" y="576"/>
                  </a:lnTo>
                  <a:lnTo>
                    <a:pt x="3138" y="582"/>
                  </a:lnTo>
                  <a:lnTo>
                    <a:pt x="3120" y="570"/>
                  </a:lnTo>
                  <a:lnTo>
                    <a:pt x="3090" y="564"/>
                  </a:lnTo>
                  <a:lnTo>
                    <a:pt x="3048" y="570"/>
                  </a:lnTo>
                  <a:lnTo>
                    <a:pt x="3066" y="606"/>
                  </a:lnTo>
                  <a:lnTo>
                    <a:pt x="3072" y="612"/>
                  </a:lnTo>
                  <a:lnTo>
                    <a:pt x="3084" y="618"/>
                  </a:lnTo>
                  <a:lnTo>
                    <a:pt x="3102" y="624"/>
                  </a:lnTo>
                  <a:lnTo>
                    <a:pt x="3114" y="630"/>
                  </a:lnTo>
                  <a:lnTo>
                    <a:pt x="3120" y="642"/>
                  </a:lnTo>
                  <a:lnTo>
                    <a:pt x="3120" y="654"/>
                  </a:lnTo>
                  <a:lnTo>
                    <a:pt x="3126" y="666"/>
                  </a:lnTo>
                  <a:lnTo>
                    <a:pt x="3126" y="678"/>
                  </a:lnTo>
                  <a:lnTo>
                    <a:pt x="3144" y="678"/>
                  </a:lnTo>
                  <a:lnTo>
                    <a:pt x="3228" y="666"/>
                  </a:lnTo>
                  <a:lnTo>
                    <a:pt x="3264" y="660"/>
                  </a:lnTo>
                  <a:lnTo>
                    <a:pt x="3276" y="654"/>
                  </a:lnTo>
                  <a:lnTo>
                    <a:pt x="3282" y="642"/>
                  </a:lnTo>
                  <a:lnTo>
                    <a:pt x="3288" y="624"/>
                  </a:lnTo>
                  <a:lnTo>
                    <a:pt x="3300" y="600"/>
                  </a:lnTo>
                  <a:lnTo>
                    <a:pt x="3300" y="588"/>
                  </a:lnTo>
                  <a:lnTo>
                    <a:pt x="3228" y="576"/>
                  </a:lnTo>
                  <a:lnTo>
                    <a:pt x="3240" y="570"/>
                  </a:lnTo>
                  <a:lnTo>
                    <a:pt x="3348" y="534"/>
                  </a:lnTo>
                  <a:lnTo>
                    <a:pt x="3360" y="528"/>
                  </a:lnTo>
                  <a:lnTo>
                    <a:pt x="3354" y="522"/>
                  </a:lnTo>
                  <a:lnTo>
                    <a:pt x="3342" y="516"/>
                  </a:lnTo>
                  <a:lnTo>
                    <a:pt x="3324" y="510"/>
                  </a:lnTo>
                  <a:lnTo>
                    <a:pt x="3312" y="510"/>
                  </a:lnTo>
                  <a:lnTo>
                    <a:pt x="3300" y="504"/>
                  </a:lnTo>
                  <a:lnTo>
                    <a:pt x="3288" y="504"/>
                  </a:lnTo>
                  <a:close/>
                  <a:moveTo>
                    <a:pt x="2898" y="744"/>
                  </a:moveTo>
                  <a:lnTo>
                    <a:pt x="2880" y="738"/>
                  </a:lnTo>
                  <a:lnTo>
                    <a:pt x="2796" y="738"/>
                  </a:lnTo>
                  <a:lnTo>
                    <a:pt x="2874" y="696"/>
                  </a:lnTo>
                  <a:lnTo>
                    <a:pt x="2880" y="684"/>
                  </a:lnTo>
                  <a:lnTo>
                    <a:pt x="2886" y="654"/>
                  </a:lnTo>
                  <a:lnTo>
                    <a:pt x="2898" y="624"/>
                  </a:lnTo>
                  <a:lnTo>
                    <a:pt x="2898" y="588"/>
                  </a:lnTo>
                  <a:lnTo>
                    <a:pt x="2880" y="570"/>
                  </a:lnTo>
                  <a:lnTo>
                    <a:pt x="2850" y="570"/>
                  </a:lnTo>
                  <a:lnTo>
                    <a:pt x="2814" y="576"/>
                  </a:lnTo>
                  <a:lnTo>
                    <a:pt x="2796" y="582"/>
                  </a:lnTo>
                  <a:lnTo>
                    <a:pt x="2784" y="588"/>
                  </a:lnTo>
                  <a:lnTo>
                    <a:pt x="2784" y="594"/>
                  </a:lnTo>
                  <a:lnTo>
                    <a:pt x="2766" y="612"/>
                  </a:lnTo>
                  <a:lnTo>
                    <a:pt x="2760" y="630"/>
                  </a:lnTo>
                  <a:lnTo>
                    <a:pt x="2736" y="654"/>
                  </a:lnTo>
                  <a:lnTo>
                    <a:pt x="2718" y="666"/>
                  </a:lnTo>
                  <a:lnTo>
                    <a:pt x="2706" y="672"/>
                  </a:lnTo>
                  <a:lnTo>
                    <a:pt x="2700" y="672"/>
                  </a:lnTo>
                  <a:lnTo>
                    <a:pt x="2694" y="666"/>
                  </a:lnTo>
                  <a:lnTo>
                    <a:pt x="2694" y="660"/>
                  </a:lnTo>
                  <a:lnTo>
                    <a:pt x="2700" y="654"/>
                  </a:lnTo>
                  <a:lnTo>
                    <a:pt x="2706" y="642"/>
                  </a:lnTo>
                  <a:lnTo>
                    <a:pt x="2712" y="636"/>
                  </a:lnTo>
                  <a:lnTo>
                    <a:pt x="2718" y="624"/>
                  </a:lnTo>
                  <a:lnTo>
                    <a:pt x="2718" y="612"/>
                  </a:lnTo>
                  <a:lnTo>
                    <a:pt x="2724" y="606"/>
                  </a:lnTo>
                  <a:lnTo>
                    <a:pt x="2724" y="600"/>
                  </a:lnTo>
                  <a:lnTo>
                    <a:pt x="2706" y="594"/>
                  </a:lnTo>
                  <a:lnTo>
                    <a:pt x="2676" y="588"/>
                  </a:lnTo>
                  <a:lnTo>
                    <a:pt x="2628" y="588"/>
                  </a:lnTo>
                  <a:lnTo>
                    <a:pt x="2622" y="606"/>
                  </a:lnTo>
                  <a:lnTo>
                    <a:pt x="2610" y="612"/>
                  </a:lnTo>
                  <a:lnTo>
                    <a:pt x="2586" y="618"/>
                  </a:lnTo>
                  <a:lnTo>
                    <a:pt x="2550" y="624"/>
                  </a:lnTo>
                  <a:lnTo>
                    <a:pt x="2508" y="630"/>
                  </a:lnTo>
                  <a:lnTo>
                    <a:pt x="2490" y="630"/>
                  </a:lnTo>
                  <a:lnTo>
                    <a:pt x="2496" y="624"/>
                  </a:lnTo>
                  <a:lnTo>
                    <a:pt x="2508" y="618"/>
                  </a:lnTo>
                  <a:lnTo>
                    <a:pt x="2520" y="618"/>
                  </a:lnTo>
                  <a:lnTo>
                    <a:pt x="2538" y="612"/>
                  </a:lnTo>
                  <a:lnTo>
                    <a:pt x="2550" y="606"/>
                  </a:lnTo>
                  <a:lnTo>
                    <a:pt x="2586" y="594"/>
                  </a:lnTo>
                  <a:lnTo>
                    <a:pt x="2598" y="588"/>
                  </a:lnTo>
                  <a:lnTo>
                    <a:pt x="2604" y="588"/>
                  </a:lnTo>
                  <a:lnTo>
                    <a:pt x="2604" y="582"/>
                  </a:lnTo>
                  <a:lnTo>
                    <a:pt x="2592" y="576"/>
                  </a:lnTo>
                  <a:lnTo>
                    <a:pt x="2556" y="576"/>
                  </a:lnTo>
                  <a:lnTo>
                    <a:pt x="2496" y="594"/>
                  </a:lnTo>
                  <a:lnTo>
                    <a:pt x="2460" y="600"/>
                  </a:lnTo>
                  <a:lnTo>
                    <a:pt x="2466" y="594"/>
                  </a:lnTo>
                  <a:lnTo>
                    <a:pt x="2478" y="588"/>
                  </a:lnTo>
                  <a:lnTo>
                    <a:pt x="2490" y="576"/>
                  </a:lnTo>
                  <a:lnTo>
                    <a:pt x="2502" y="570"/>
                  </a:lnTo>
                  <a:lnTo>
                    <a:pt x="2514" y="558"/>
                  </a:lnTo>
                  <a:lnTo>
                    <a:pt x="2508" y="558"/>
                  </a:lnTo>
                  <a:lnTo>
                    <a:pt x="2508" y="552"/>
                  </a:lnTo>
                  <a:lnTo>
                    <a:pt x="2496" y="552"/>
                  </a:lnTo>
                  <a:lnTo>
                    <a:pt x="2346" y="600"/>
                  </a:lnTo>
                  <a:lnTo>
                    <a:pt x="2328" y="600"/>
                  </a:lnTo>
                  <a:lnTo>
                    <a:pt x="2244" y="624"/>
                  </a:lnTo>
                  <a:lnTo>
                    <a:pt x="2250" y="642"/>
                  </a:lnTo>
                  <a:lnTo>
                    <a:pt x="2190" y="660"/>
                  </a:lnTo>
                  <a:lnTo>
                    <a:pt x="2172" y="678"/>
                  </a:lnTo>
                  <a:lnTo>
                    <a:pt x="2202" y="690"/>
                  </a:lnTo>
                  <a:lnTo>
                    <a:pt x="2208" y="684"/>
                  </a:lnTo>
                  <a:lnTo>
                    <a:pt x="2220" y="678"/>
                  </a:lnTo>
                  <a:lnTo>
                    <a:pt x="2238" y="678"/>
                  </a:lnTo>
                  <a:lnTo>
                    <a:pt x="2244" y="684"/>
                  </a:lnTo>
                  <a:lnTo>
                    <a:pt x="2244" y="690"/>
                  </a:lnTo>
                  <a:lnTo>
                    <a:pt x="2238" y="696"/>
                  </a:lnTo>
                  <a:lnTo>
                    <a:pt x="2226" y="696"/>
                  </a:lnTo>
                  <a:lnTo>
                    <a:pt x="2208" y="702"/>
                  </a:lnTo>
                  <a:lnTo>
                    <a:pt x="2196" y="702"/>
                  </a:lnTo>
                  <a:lnTo>
                    <a:pt x="2160" y="720"/>
                  </a:lnTo>
                  <a:lnTo>
                    <a:pt x="2166" y="732"/>
                  </a:lnTo>
                  <a:lnTo>
                    <a:pt x="2196" y="732"/>
                  </a:lnTo>
                  <a:lnTo>
                    <a:pt x="2238" y="738"/>
                  </a:lnTo>
                  <a:lnTo>
                    <a:pt x="2322" y="738"/>
                  </a:lnTo>
                  <a:lnTo>
                    <a:pt x="2352" y="744"/>
                  </a:lnTo>
                  <a:lnTo>
                    <a:pt x="2352" y="750"/>
                  </a:lnTo>
                  <a:lnTo>
                    <a:pt x="2322" y="762"/>
                  </a:lnTo>
                  <a:lnTo>
                    <a:pt x="2280" y="762"/>
                  </a:lnTo>
                  <a:lnTo>
                    <a:pt x="2172" y="774"/>
                  </a:lnTo>
                  <a:lnTo>
                    <a:pt x="2136" y="774"/>
                  </a:lnTo>
                  <a:lnTo>
                    <a:pt x="2112" y="786"/>
                  </a:lnTo>
                  <a:lnTo>
                    <a:pt x="2106" y="792"/>
                  </a:lnTo>
                  <a:lnTo>
                    <a:pt x="2118" y="804"/>
                  </a:lnTo>
                  <a:lnTo>
                    <a:pt x="2130" y="810"/>
                  </a:lnTo>
                  <a:lnTo>
                    <a:pt x="2148" y="810"/>
                  </a:lnTo>
                  <a:lnTo>
                    <a:pt x="2160" y="816"/>
                  </a:lnTo>
                  <a:lnTo>
                    <a:pt x="2178" y="822"/>
                  </a:lnTo>
                  <a:lnTo>
                    <a:pt x="2190" y="828"/>
                  </a:lnTo>
                  <a:lnTo>
                    <a:pt x="2190" y="834"/>
                  </a:lnTo>
                  <a:lnTo>
                    <a:pt x="2184" y="840"/>
                  </a:lnTo>
                  <a:lnTo>
                    <a:pt x="2172" y="840"/>
                  </a:lnTo>
                  <a:lnTo>
                    <a:pt x="2154" y="858"/>
                  </a:lnTo>
                  <a:lnTo>
                    <a:pt x="2166" y="870"/>
                  </a:lnTo>
                  <a:lnTo>
                    <a:pt x="2322" y="870"/>
                  </a:lnTo>
                  <a:lnTo>
                    <a:pt x="2370" y="864"/>
                  </a:lnTo>
                  <a:lnTo>
                    <a:pt x="2436" y="858"/>
                  </a:lnTo>
                  <a:lnTo>
                    <a:pt x="2508" y="846"/>
                  </a:lnTo>
                  <a:lnTo>
                    <a:pt x="2574" y="840"/>
                  </a:lnTo>
                  <a:lnTo>
                    <a:pt x="2616" y="828"/>
                  </a:lnTo>
                  <a:lnTo>
                    <a:pt x="2652" y="828"/>
                  </a:lnTo>
                  <a:lnTo>
                    <a:pt x="2736" y="864"/>
                  </a:lnTo>
                  <a:lnTo>
                    <a:pt x="2778" y="876"/>
                  </a:lnTo>
                  <a:lnTo>
                    <a:pt x="2796" y="876"/>
                  </a:lnTo>
                  <a:lnTo>
                    <a:pt x="2814" y="870"/>
                  </a:lnTo>
                  <a:lnTo>
                    <a:pt x="2832" y="852"/>
                  </a:lnTo>
                  <a:lnTo>
                    <a:pt x="2838" y="840"/>
                  </a:lnTo>
                  <a:lnTo>
                    <a:pt x="2844" y="834"/>
                  </a:lnTo>
                  <a:lnTo>
                    <a:pt x="2844" y="822"/>
                  </a:lnTo>
                  <a:lnTo>
                    <a:pt x="2766" y="822"/>
                  </a:lnTo>
                  <a:lnTo>
                    <a:pt x="2802" y="798"/>
                  </a:lnTo>
                  <a:lnTo>
                    <a:pt x="2850" y="798"/>
                  </a:lnTo>
                  <a:lnTo>
                    <a:pt x="2898" y="792"/>
                  </a:lnTo>
                  <a:lnTo>
                    <a:pt x="2910" y="786"/>
                  </a:lnTo>
                  <a:lnTo>
                    <a:pt x="2916" y="786"/>
                  </a:lnTo>
                  <a:lnTo>
                    <a:pt x="2922" y="780"/>
                  </a:lnTo>
                  <a:lnTo>
                    <a:pt x="2916" y="768"/>
                  </a:lnTo>
                  <a:lnTo>
                    <a:pt x="2898" y="750"/>
                  </a:lnTo>
                  <a:lnTo>
                    <a:pt x="2898" y="744"/>
                  </a:lnTo>
                  <a:close/>
                  <a:moveTo>
                    <a:pt x="2868" y="882"/>
                  </a:moveTo>
                  <a:lnTo>
                    <a:pt x="2886" y="882"/>
                  </a:lnTo>
                  <a:lnTo>
                    <a:pt x="2904" y="876"/>
                  </a:lnTo>
                  <a:lnTo>
                    <a:pt x="2910" y="870"/>
                  </a:lnTo>
                  <a:lnTo>
                    <a:pt x="2910" y="864"/>
                  </a:lnTo>
                  <a:lnTo>
                    <a:pt x="2904" y="858"/>
                  </a:lnTo>
                  <a:lnTo>
                    <a:pt x="2880" y="858"/>
                  </a:lnTo>
                  <a:lnTo>
                    <a:pt x="2868" y="870"/>
                  </a:lnTo>
                  <a:lnTo>
                    <a:pt x="2868" y="882"/>
                  </a:lnTo>
                  <a:close/>
                  <a:moveTo>
                    <a:pt x="3276" y="330"/>
                  </a:moveTo>
                  <a:lnTo>
                    <a:pt x="3288" y="330"/>
                  </a:lnTo>
                  <a:lnTo>
                    <a:pt x="3294" y="324"/>
                  </a:lnTo>
                  <a:lnTo>
                    <a:pt x="3300" y="312"/>
                  </a:lnTo>
                  <a:lnTo>
                    <a:pt x="3300" y="306"/>
                  </a:lnTo>
                  <a:lnTo>
                    <a:pt x="3294" y="294"/>
                  </a:lnTo>
                  <a:lnTo>
                    <a:pt x="3288" y="288"/>
                  </a:lnTo>
                  <a:lnTo>
                    <a:pt x="3276" y="288"/>
                  </a:lnTo>
                  <a:lnTo>
                    <a:pt x="3270" y="300"/>
                  </a:lnTo>
                  <a:lnTo>
                    <a:pt x="3264" y="306"/>
                  </a:lnTo>
                  <a:lnTo>
                    <a:pt x="3264" y="324"/>
                  </a:lnTo>
                  <a:lnTo>
                    <a:pt x="3270" y="330"/>
                  </a:lnTo>
                  <a:lnTo>
                    <a:pt x="3276" y="330"/>
                  </a:lnTo>
                  <a:close/>
                  <a:moveTo>
                    <a:pt x="3462" y="228"/>
                  </a:moveTo>
                  <a:lnTo>
                    <a:pt x="3450" y="240"/>
                  </a:lnTo>
                  <a:lnTo>
                    <a:pt x="3450" y="252"/>
                  </a:lnTo>
                  <a:lnTo>
                    <a:pt x="3456" y="258"/>
                  </a:lnTo>
                  <a:lnTo>
                    <a:pt x="3528" y="258"/>
                  </a:lnTo>
                  <a:lnTo>
                    <a:pt x="3546" y="276"/>
                  </a:lnTo>
                  <a:lnTo>
                    <a:pt x="3558" y="282"/>
                  </a:lnTo>
                  <a:lnTo>
                    <a:pt x="3588" y="282"/>
                  </a:lnTo>
                  <a:lnTo>
                    <a:pt x="3612" y="270"/>
                  </a:lnTo>
                  <a:lnTo>
                    <a:pt x="3618" y="264"/>
                  </a:lnTo>
                  <a:lnTo>
                    <a:pt x="3606" y="252"/>
                  </a:lnTo>
                  <a:lnTo>
                    <a:pt x="3636" y="246"/>
                  </a:lnTo>
                  <a:lnTo>
                    <a:pt x="3594" y="210"/>
                  </a:lnTo>
                  <a:lnTo>
                    <a:pt x="3552" y="216"/>
                  </a:lnTo>
                  <a:lnTo>
                    <a:pt x="3534" y="198"/>
                  </a:lnTo>
                  <a:lnTo>
                    <a:pt x="3450" y="198"/>
                  </a:lnTo>
                  <a:lnTo>
                    <a:pt x="3438" y="204"/>
                  </a:lnTo>
                  <a:lnTo>
                    <a:pt x="3426" y="204"/>
                  </a:lnTo>
                  <a:lnTo>
                    <a:pt x="3420" y="210"/>
                  </a:lnTo>
                  <a:lnTo>
                    <a:pt x="3438" y="228"/>
                  </a:lnTo>
                  <a:lnTo>
                    <a:pt x="3462" y="228"/>
                  </a:lnTo>
                  <a:close/>
                  <a:moveTo>
                    <a:pt x="3432" y="1302"/>
                  </a:moveTo>
                  <a:lnTo>
                    <a:pt x="3408" y="1326"/>
                  </a:lnTo>
                  <a:lnTo>
                    <a:pt x="3408" y="1344"/>
                  </a:lnTo>
                  <a:lnTo>
                    <a:pt x="3438" y="1344"/>
                  </a:lnTo>
                  <a:lnTo>
                    <a:pt x="3462" y="1332"/>
                  </a:lnTo>
                  <a:lnTo>
                    <a:pt x="3468" y="1332"/>
                  </a:lnTo>
                  <a:lnTo>
                    <a:pt x="3480" y="1326"/>
                  </a:lnTo>
                  <a:lnTo>
                    <a:pt x="3486" y="1326"/>
                  </a:lnTo>
                  <a:lnTo>
                    <a:pt x="3504" y="1308"/>
                  </a:lnTo>
                  <a:lnTo>
                    <a:pt x="3516" y="1290"/>
                  </a:lnTo>
                  <a:lnTo>
                    <a:pt x="3516" y="1266"/>
                  </a:lnTo>
                  <a:lnTo>
                    <a:pt x="3510" y="1260"/>
                  </a:lnTo>
                  <a:lnTo>
                    <a:pt x="3498" y="1260"/>
                  </a:lnTo>
                  <a:lnTo>
                    <a:pt x="3480" y="1266"/>
                  </a:lnTo>
                  <a:lnTo>
                    <a:pt x="3432" y="1302"/>
                  </a:lnTo>
                  <a:close/>
                  <a:moveTo>
                    <a:pt x="4416" y="1392"/>
                  </a:moveTo>
                  <a:lnTo>
                    <a:pt x="4428" y="1380"/>
                  </a:lnTo>
                  <a:lnTo>
                    <a:pt x="4428" y="1374"/>
                  </a:lnTo>
                  <a:lnTo>
                    <a:pt x="4386" y="1374"/>
                  </a:lnTo>
                  <a:lnTo>
                    <a:pt x="4386" y="1380"/>
                  </a:lnTo>
                  <a:lnTo>
                    <a:pt x="4404" y="1398"/>
                  </a:lnTo>
                  <a:lnTo>
                    <a:pt x="4416" y="1392"/>
                  </a:lnTo>
                  <a:close/>
                  <a:moveTo>
                    <a:pt x="3120" y="2034"/>
                  </a:moveTo>
                  <a:lnTo>
                    <a:pt x="3132" y="2034"/>
                  </a:lnTo>
                  <a:lnTo>
                    <a:pt x="3138" y="2028"/>
                  </a:lnTo>
                  <a:lnTo>
                    <a:pt x="3132" y="2022"/>
                  </a:lnTo>
                  <a:lnTo>
                    <a:pt x="3120" y="2016"/>
                  </a:lnTo>
                  <a:lnTo>
                    <a:pt x="3114" y="2010"/>
                  </a:lnTo>
                  <a:lnTo>
                    <a:pt x="3108" y="2010"/>
                  </a:lnTo>
                  <a:lnTo>
                    <a:pt x="3090" y="2016"/>
                  </a:lnTo>
                  <a:lnTo>
                    <a:pt x="3078" y="2022"/>
                  </a:lnTo>
                  <a:lnTo>
                    <a:pt x="3072" y="2022"/>
                  </a:lnTo>
                  <a:lnTo>
                    <a:pt x="3072" y="2028"/>
                  </a:lnTo>
                  <a:lnTo>
                    <a:pt x="3078" y="2034"/>
                  </a:lnTo>
                  <a:lnTo>
                    <a:pt x="3120" y="2034"/>
                  </a:lnTo>
                  <a:close/>
                  <a:moveTo>
                    <a:pt x="4758" y="996"/>
                  </a:moveTo>
                  <a:lnTo>
                    <a:pt x="4746" y="996"/>
                  </a:lnTo>
                  <a:lnTo>
                    <a:pt x="4734" y="984"/>
                  </a:lnTo>
                  <a:lnTo>
                    <a:pt x="4704" y="1008"/>
                  </a:lnTo>
                  <a:lnTo>
                    <a:pt x="4704" y="978"/>
                  </a:lnTo>
                  <a:lnTo>
                    <a:pt x="4662" y="978"/>
                  </a:lnTo>
                  <a:lnTo>
                    <a:pt x="4668" y="978"/>
                  </a:lnTo>
                  <a:lnTo>
                    <a:pt x="4674" y="972"/>
                  </a:lnTo>
                  <a:lnTo>
                    <a:pt x="4686" y="972"/>
                  </a:lnTo>
                  <a:lnTo>
                    <a:pt x="4698" y="966"/>
                  </a:lnTo>
                  <a:lnTo>
                    <a:pt x="4704" y="954"/>
                  </a:lnTo>
                  <a:lnTo>
                    <a:pt x="4704" y="948"/>
                  </a:lnTo>
                  <a:lnTo>
                    <a:pt x="4698" y="942"/>
                  </a:lnTo>
                  <a:lnTo>
                    <a:pt x="4680" y="942"/>
                  </a:lnTo>
                  <a:lnTo>
                    <a:pt x="4668" y="936"/>
                  </a:lnTo>
                  <a:lnTo>
                    <a:pt x="4650" y="936"/>
                  </a:lnTo>
                  <a:lnTo>
                    <a:pt x="4632" y="930"/>
                  </a:lnTo>
                  <a:lnTo>
                    <a:pt x="4620" y="930"/>
                  </a:lnTo>
                  <a:lnTo>
                    <a:pt x="4614" y="918"/>
                  </a:lnTo>
                  <a:lnTo>
                    <a:pt x="4566" y="912"/>
                  </a:lnTo>
                  <a:lnTo>
                    <a:pt x="4500" y="870"/>
                  </a:lnTo>
                  <a:lnTo>
                    <a:pt x="4566" y="864"/>
                  </a:lnTo>
                  <a:lnTo>
                    <a:pt x="4536" y="840"/>
                  </a:lnTo>
                  <a:lnTo>
                    <a:pt x="4542" y="840"/>
                  </a:lnTo>
                  <a:lnTo>
                    <a:pt x="4548" y="834"/>
                  </a:lnTo>
                  <a:lnTo>
                    <a:pt x="4584" y="834"/>
                  </a:lnTo>
                  <a:lnTo>
                    <a:pt x="4596" y="840"/>
                  </a:lnTo>
                  <a:lnTo>
                    <a:pt x="4638" y="840"/>
                  </a:lnTo>
                  <a:lnTo>
                    <a:pt x="4638" y="834"/>
                  </a:lnTo>
                  <a:lnTo>
                    <a:pt x="4632" y="828"/>
                  </a:lnTo>
                  <a:lnTo>
                    <a:pt x="4614" y="822"/>
                  </a:lnTo>
                  <a:lnTo>
                    <a:pt x="4596" y="822"/>
                  </a:lnTo>
                  <a:lnTo>
                    <a:pt x="4578" y="816"/>
                  </a:lnTo>
                  <a:lnTo>
                    <a:pt x="4518" y="816"/>
                  </a:lnTo>
                  <a:lnTo>
                    <a:pt x="4536" y="816"/>
                  </a:lnTo>
                  <a:lnTo>
                    <a:pt x="4620" y="804"/>
                  </a:lnTo>
                  <a:lnTo>
                    <a:pt x="4638" y="798"/>
                  </a:lnTo>
                  <a:lnTo>
                    <a:pt x="4638" y="792"/>
                  </a:lnTo>
                  <a:lnTo>
                    <a:pt x="4632" y="792"/>
                  </a:lnTo>
                  <a:lnTo>
                    <a:pt x="4626" y="786"/>
                  </a:lnTo>
                  <a:lnTo>
                    <a:pt x="4608" y="786"/>
                  </a:lnTo>
                  <a:lnTo>
                    <a:pt x="4500" y="798"/>
                  </a:lnTo>
                  <a:lnTo>
                    <a:pt x="4560" y="762"/>
                  </a:lnTo>
                  <a:lnTo>
                    <a:pt x="4620" y="762"/>
                  </a:lnTo>
                  <a:lnTo>
                    <a:pt x="4626" y="756"/>
                  </a:lnTo>
                  <a:lnTo>
                    <a:pt x="4620" y="750"/>
                  </a:lnTo>
                  <a:lnTo>
                    <a:pt x="4584" y="738"/>
                  </a:lnTo>
                  <a:lnTo>
                    <a:pt x="4572" y="732"/>
                  </a:lnTo>
                  <a:lnTo>
                    <a:pt x="4554" y="732"/>
                  </a:lnTo>
                  <a:lnTo>
                    <a:pt x="4518" y="750"/>
                  </a:lnTo>
                  <a:lnTo>
                    <a:pt x="4500" y="744"/>
                  </a:lnTo>
                  <a:lnTo>
                    <a:pt x="4458" y="774"/>
                  </a:lnTo>
                  <a:lnTo>
                    <a:pt x="4464" y="756"/>
                  </a:lnTo>
                  <a:lnTo>
                    <a:pt x="4440" y="774"/>
                  </a:lnTo>
                  <a:lnTo>
                    <a:pt x="4464" y="744"/>
                  </a:lnTo>
                  <a:lnTo>
                    <a:pt x="4500" y="744"/>
                  </a:lnTo>
                  <a:lnTo>
                    <a:pt x="4506" y="738"/>
                  </a:lnTo>
                  <a:lnTo>
                    <a:pt x="4518" y="714"/>
                  </a:lnTo>
                  <a:lnTo>
                    <a:pt x="4518" y="708"/>
                  </a:lnTo>
                  <a:lnTo>
                    <a:pt x="4512" y="702"/>
                  </a:lnTo>
                  <a:lnTo>
                    <a:pt x="4506" y="708"/>
                  </a:lnTo>
                  <a:lnTo>
                    <a:pt x="4494" y="714"/>
                  </a:lnTo>
                  <a:lnTo>
                    <a:pt x="4488" y="726"/>
                  </a:lnTo>
                  <a:lnTo>
                    <a:pt x="4452" y="726"/>
                  </a:lnTo>
                  <a:lnTo>
                    <a:pt x="4428" y="738"/>
                  </a:lnTo>
                  <a:lnTo>
                    <a:pt x="4452" y="708"/>
                  </a:lnTo>
                  <a:lnTo>
                    <a:pt x="4482" y="708"/>
                  </a:lnTo>
                  <a:lnTo>
                    <a:pt x="4494" y="702"/>
                  </a:lnTo>
                  <a:lnTo>
                    <a:pt x="4500" y="702"/>
                  </a:lnTo>
                  <a:lnTo>
                    <a:pt x="4506" y="696"/>
                  </a:lnTo>
                  <a:lnTo>
                    <a:pt x="4506" y="690"/>
                  </a:lnTo>
                  <a:lnTo>
                    <a:pt x="4500" y="684"/>
                  </a:lnTo>
                  <a:lnTo>
                    <a:pt x="4458" y="684"/>
                  </a:lnTo>
                  <a:lnTo>
                    <a:pt x="4446" y="690"/>
                  </a:lnTo>
                  <a:lnTo>
                    <a:pt x="4428" y="696"/>
                  </a:lnTo>
                  <a:lnTo>
                    <a:pt x="4422" y="702"/>
                  </a:lnTo>
                  <a:lnTo>
                    <a:pt x="4416" y="702"/>
                  </a:lnTo>
                  <a:lnTo>
                    <a:pt x="4404" y="684"/>
                  </a:lnTo>
                  <a:lnTo>
                    <a:pt x="4380" y="702"/>
                  </a:lnTo>
                  <a:lnTo>
                    <a:pt x="4398" y="672"/>
                  </a:lnTo>
                  <a:lnTo>
                    <a:pt x="4344" y="696"/>
                  </a:lnTo>
                  <a:lnTo>
                    <a:pt x="4344" y="672"/>
                  </a:lnTo>
                  <a:lnTo>
                    <a:pt x="4350" y="672"/>
                  </a:lnTo>
                  <a:lnTo>
                    <a:pt x="4356" y="666"/>
                  </a:lnTo>
                  <a:lnTo>
                    <a:pt x="4368" y="666"/>
                  </a:lnTo>
                  <a:lnTo>
                    <a:pt x="4386" y="660"/>
                  </a:lnTo>
                  <a:lnTo>
                    <a:pt x="4392" y="660"/>
                  </a:lnTo>
                  <a:lnTo>
                    <a:pt x="4398" y="654"/>
                  </a:lnTo>
                  <a:lnTo>
                    <a:pt x="4356" y="654"/>
                  </a:lnTo>
                  <a:lnTo>
                    <a:pt x="4338" y="660"/>
                  </a:lnTo>
                  <a:lnTo>
                    <a:pt x="4326" y="660"/>
                  </a:lnTo>
                  <a:lnTo>
                    <a:pt x="4320" y="648"/>
                  </a:lnTo>
                  <a:lnTo>
                    <a:pt x="4332" y="648"/>
                  </a:lnTo>
                  <a:lnTo>
                    <a:pt x="4356" y="636"/>
                  </a:lnTo>
                  <a:lnTo>
                    <a:pt x="4368" y="636"/>
                  </a:lnTo>
                  <a:lnTo>
                    <a:pt x="4380" y="630"/>
                  </a:lnTo>
                  <a:lnTo>
                    <a:pt x="4386" y="624"/>
                  </a:lnTo>
                  <a:lnTo>
                    <a:pt x="4368" y="618"/>
                  </a:lnTo>
                  <a:lnTo>
                    <a:pt x="4326" y="612"/>
                  </a:lnTo>
                  <a:lnTo>
                    <a:pt x="4290" y="612"/>
                  </a:lnTo>
                  <a:lnTo>
                    <a:pt x="4266" y="606"/>
                  </a:lnTo>
                  <a:lnTo>
                    <a:pt x="4236" y="606"/>
                  </a:lnTo>
                  <a:lnTo>
                    <a:pt x="4230" y="612"/>
                  </a:lnTo>
                  <a:lnTo>
                    <a:pt x="4230" y="618"/>
                  </a:lnTo>
                  <a:lnTo>
                    <a:pt x="4236" y="624"/>
                  </a:lnTo>
                  <a:lnTo>
                    <a:pt x="4242" y="636"/>
                  </a:lnTo>
                  <a:lnTo>
                    <a:pt x="4206" y="630"/>
                  </a:lnTo>
                  <a:lnTo>
                    <a:pt x="4212" y="660"/>
                  </a:lnTo>
                  <a:lnTo>
                    <a:pt x="4194" y="636"/>
                  </a:lnTo>
                  <a:lnTo>
                    <a:pt x="4152" y="660"/>
                  </a:lnTo>
                  <a:lnTo>
                    <a:pt x="4158" y="654"/>
                  </a:lnTo>
                  <a:lnTo>
                    <a:pt x="4158" y="636"/>
                  </a:lnTo>
                  <a:lnTo>
                    <a:pt x="4152" y="630"/>
                  </a:lnTo>
                  <a:lnTo>
                    <a:pt x="4140" y="630"/>
                  </a:lnTo>
                  <a:lnTo>
                    <a:pt x="4122" y="636"/>
                  </a:lnTo>
                  <a:lnTo>
                    <a:pt x="4110" y="642"/>
                  </a:lnTo>
                  <a:lnTo>
                    <a:pt x="4098" y="642"/>
                  </a:lnTo>
                  <a:lnTo>
                    <a:pt x="4086" y="648"/>
                  </a:lnTo>
                  <a:lnTo>
                    <a:pt x="4080" y="654"/>
                  </a:lnTo>
                  <a:lnTo>
                    <a:pt x="4074" y="654"/>
                  </a:lnTo>
                  <a:lnTo>
                    <a:pt x="4092" y="618"/>
                  </a:lnTo>
                  <a:lnTo>
                    <a:pt x="4110" y="618"/>
                  </a:lnTo>
                  <a:lnTo>
                    <a:pt x="4122" y="612"/>
                  </a:lnTo>
                  <a:lnTo>
                    <a:pt x="4134" y="612"/>
                  </a:lnTo>
                  <a:lnTo>
                    <a:pt x="4146" y="606"/>
                  </a:lnTo>
                  <a:lnTo>
                    <a:pt x="4152" y="600"/>
                  </a:lnTo>
                  <a:lnTo>
                    <a:pt x="4152" y="594"/>
                  </a:lnTo>
                  <a:lnTo>
                    <a:pt x="4146" y="582"/>
                  </a:lnTo>
                  <a:lnTo>
                    <a:pt x="4134" y="570"/>
                  </a:lnTo>
                  <a:lnTo>
                    <a:pt x="4152" y="552"/>
                  </a:lnTo>
                  <a:lnTo>
                    <a:pt x="4152" y="540"/>
                  </a:lnTo>
                  <a:lnTo>
                    <a:pt x="4050" y="540"/>
                  </a:lnTo>
                  <a:lnTo>
                    <a:pt x="4026" y="558"/>
                  </a:lnTo>
                  <a:lnTo>
                    <a:pt x="3942" y="558"/>
                  </a:lnTo>
                  <a:lnTo>
                    <a:pt x="3948" y="576"/>
                  </a:lnTo>
                  <a:lnTo>
                    <a:pt x="3978" y="588"/>
                  </a:lnTo>
                  <a:lnTo>
                    <a:pt x="3936" y="576"/>
                  </a:lnTo>
                  <a:lnTo>
                    <a:pt x="3948" y="600"/>
                  </a:lnTo>
                  <a:lnTo>
                    <a:pt x="3936" y="594"/>
                  </a:lnTo>
                  <a:lnTo>
                    <a:pt x="3930" y="594"/>
                  </a:lnTo>
                  <a:lnTo>
                    <a:pt x="3918" y="588"/>
                  </a:lnTo>
                  <a:lnTo>
                    <a:pt x="3894" y="588"/>
                  </a:lnTo>
                  <a:lnTo>
                    <a:pt x="3882" y="594"/>
                  </a:lnTo>
                  <a:lnTo>
                    <a:pt x="3876" y="606"/>
                  </a:lnTo>
                  <a:lnTo>
                    <a:pt x="3882" y="612"/>
                  </a:lnTo>
                  <a:lnTo>
                    <a:pt x="3888" y="624"/>
                  </a:lnTo>
                  <a:lnTo>
                    <a:pt x="3894" y="630"/>
                  </a:lnTo>
                  <a:lnTo>
                    <a:pt x="3900" y="660"/>
                  </a:lnTo>
                  <a:lnTo>
                    <a:pt x="3894" y="660"/>
                  </a:lnTo>
                  <a:lnTo>
                    <a:pt x="3888" y="654"/>
                  </a:lnTo>
                  <a:lnTo>
                    <a:pt x="3864" y="642"/>
                  </a:lnTo>
                  <a:lnTo>
                    <a:pt x="3852" y="642"/>
                  </a:lnTo>
                  <a:lnTo>
                    <a:pt x="3828" y="666"/>
                  </a:lnTo>
                  <a:lnTo>
                    <a:pt x="3828" y="678"/>
                  </a:lnTo>
                  <a:lnTo>
                    <a:pt x="3846" y="678"/>
                  </a:lnTo>
                  <a:lnTo>
                    <a:pt x="3858" y="690"/>
                  </a:lnTo>
                  <a:lnTo>
                    <a:pt x="3810" y="714"/>
                  </a:lnTo>
                  <a:lnTo>
                    <a:pt x="3750" y="720"/>
                  </a:lnTo>
                  <a:lnTo>
                    <a:pt x="3762" y="720"/>
                  </a:lnTo>
                  <a:lnTo>
                    <a:pt x="3798" y="702"/>
                  </a:lnTo>
                  <a:lnTo>
                    <a:pt x="3810" y="690"/>
                  </a:lnTo>
                  <a:lnTo>
                    <a:pt x="3810" y="684"/>
                  </a:lnTo>
                  <a:lnTo>
                    <a:pt x="3804" y="684"/>
                  </a:lnTo>
                  <a:lnTo>
                    <a:pt x="3792" y="672"/>
                  </a:lnTo>
                  <a:lnTo>
                    <a:pt x="3786" y="672"/>
                  </a:lnTo>
                  <a:lnTo>
                    <a:pt x="3786" y="660"/>
                  </a:lnTo>
                  <a:lnTo>
                    <a:pt x="3804" y="642"/>
                  </a:lnTo>
                  <a:lnTo>
                    <a:pt x="3816" y="636"/>
                  </a:lnTo>
                  <a:lnTo>
                    <a:pt x="3828" y="636"/>
                  </a:lnTo>
                  <a:lnTo>
                    <a:pt x="3828" y="606"/>
                  </a:lnTo>
                  <a:lnTo>
                    <a:pt x="3840" y="600"/>
                  </a:lnTo>
                  <a:lnTo>
                    <a:pt x="3858" y="582"/>
                  </a:lnTo>
                  <a:lnTo>
                    <a:pt x="3876" y="576"/>
                  </a:lnTo>
                  <a:lnTo>
                    <a:pt x="3882" y="570"/>
                  </a:lnTo>
                  <a:lnTo>
                    <a:pt x="3894" y="564"/>
                  </a:lnTo>
                  <a:lnTo>
                    <a:pt x="3906" y="564"/>
                  </a:lnTo>
                  <a:lnTo>
                    <a:pt x="3918" y="558"/>
                  </a:lnTo>
                  <a:lnTo>
                    <a:pt x="3936" y="552"/>
                  </a:lnTo>
                  <a:lnTo>
                    <a:pt x="3954" y="552"/>
                  </a:lnTo>
                  <a:lnTo>
                    <a:pt x="3966" y="546"/>
                  </a:lnTo>
                  <a:lnTo>
                    <a:pt x="3972" y="540"/>
                  </a:lnTo>
                  <a:lnTo>
                    <a:pt x="3942" y="534"/>
                  </a:lnTo>
                  <a:lnTo>
                    <a:pt x="3852" y="534"/>
                  </a:lnTo>
                  <a:lnTo>
                    <a:pt x="3822" y="540"/>
                  </a:lnTo>
                  <a:lnTo>
                    <a:pt x="3786" y="558"/>
                  </a:lnTo>
                  <a:lnTo>
                    <a:pt x="3744" y="576"/>
                  </a:lnTo>
                  <a:lnTo>
                    <a:pt x="3720" y="594"/>
                  </a:lnTo>
                  <a:lnTo>
                    <a:pt x="3708" y="600"/>
                  </a:lnTo>
                  <a:lnTo>
                    <a:pt x="3702" y="600"/>
                  </a:lnTo>
                  <a:lnTo>
                    <a:pt x="3696" y="606"/>
                  </a:lnTo>
                  <a:lnTo>
                    <a:pt x="3684" y="606"/>
                  </a:lnTo>
                  <a:lnTo>
                    <a:pt x="3660" y="618"/>
                  </a:lnTo>
                  <a:lnTo>
                    <a:pt x="3654" y="618"/>
                  </a:lnTo>
                  <a:lnTo>
                    <a:pt x="3642" y="624"/>
                  </a:lnTo>
                  <a:lnTo>
                    <a:pt x="3630" y="636"/>
                  </a:lnTo>
                  <a:lnTo>
                    <a:pt x="3618" y="642"/>
                  </a:lnTo>
                  <a:lnTo>
                    <a:pt x="3600" y="660"/>
                  </a:lnTo>
                  <a:lnTo>
                    <a:pt x="3588" y="666"/>
                  </a:lnTo>
                  <a:lnTo>
                    <a:pt x="3582" y="678"/>
                  </a:lnTo>
                  <a:lnTo>
                    <a:pt x="3582" y="684"/>
                  </a:lnTo>
                  <a:lnTo>
                    <a:pt x="3588" y="690"/>
                  </a:lnTo>
                  <a:lnTo>
                    <a:pt x="3612" y="690"/>
                  </a:lnTo>
                  <a:lnTo>
                    <a:pt x="3648" y="696"/>
                  </a:lnTo>
                  <a:lnTo>
                    <a:pt x="3672" y="696"/>
                  </a:lnTo>
                  <a:lnTo>
                    <a:pt x="3684" y="708"/>
                  </a:lnTo>
                  <a:lnTo>
                    <a:pt x="3666" y="714"/>
                  </a:lnTo>
                  <a:lnTo>
                    <a:pt x="3594" y="726"/>
                  </a:lnTo>
                  <a:lnTo>
                    <a:pt x="3570" y="732"/>
                  </a:lnTo>
                  <a:lnTo>
                    <a:pt x="3576" y="738"/>
                  </a:lnTo>
                  <a:lnTo>
                    <a:pt x="3594" y="750"/>
                  </a:lnTo>
                  <a:lnTo>
                    <a:pt x="3630" y="762"/>
                  </a:lnTo>
                  <a:lnTo>
                    <a:pt x="3642" y="768"/>
                  </a:lnTo>
                  <a:lnTo>
                    <a:pt x="3648" y="768"/>
                  </a:lnTo>
                  <a:lnTo>
                    <a:pt x="3690" y="750"/>
                  </a:lnTo>
                  <a:lnTo>
                    <a:pt x="3690" y="762"/>
                  </a:lnTo>
                  <a:lnTo>
                    <a:pt x="3702" y="774"/>
                  </a:lnTo>
                  <a:lnTo>
                    <a:pt x="3744" y="774"/>
                  </a:lnTo>
                  <a:lnTo>
                    <a:pt x="3786" y="780"/>
                  </a:lnTo>
                  <a:lnTo>
                    <a:pt x="3834" y="786"/>
                  </a:lnTo>
                  <a:lnTo>
                    <a:pt x="3876" y="792"/>
                  </a:lnTo>
                  <a:lnTo>
                    <a:pt x="3894" y="792"/>
                  </a:lnTo>
                  <a:lnTo>
                    <a:pt x="3900" y="786"/>
                  </a:lnTo>
                  <a:lnTo>
                    <a:pt x="3894" y="780"/>
                  </a:lnTo>
                  <a:lnTo>
                    <a:pt x="3882" y="774"/>
                  </a:lnTo>
                  <a:lnTo>
                    <a:pt x="3876" y="768"/>
                  </a:lnTo>
                  <a:lnTo>
                    <a:pt x="3894" y="768"/>
                  </a:lnTo>
                  <a:lnTo>
                    <a:pt x="3930" y="774"/>
                  </a:lnTo>
                  <a:lnTo>
                    <a:pt x="3966" y="774"/>
                  </a:lnTo>
                  <a:lnTo>
                    <a:pt x="3990" y="780"/>
                  </a:lnTo>
                  <a:lnTo>
                    <a:pt x="4002" y="780"/>
                  </a:lnTo>
                  <a:lnTo>
                    <a:pt x="4020" y="786"/>
                  </a:lnTo>
                  <a:lnTo>
                    <a:pt x="4032" y="792"/>
                  </a:lnTo>
                  <a:lnTo>
                    <a:pt x="4050" y="792"/>
                  </a:lnTo>
                  <a:lnTo>
                    <a:pt x="4062" y="786"/>
                  </a:lnTo>
                  <a:lnTo>
                    <a:pt x="4062" y="774"/>
                  </a:lnTo>
                  <a:lnTo>
                    <a:pt x="4056" y="768"/>
                  </a:lnTo>
                  <a:lnTo>
                    <a:pt x="4050" y="756"/>
                  </a:lnTo>
                  <a:lnTo>
                    <a:pt x="4044" y="750"/>
                  </a:lnTo>
                  <a:lnTo>
                    <a:pt x="4092" y="738"/>
                  </a:lnTo>
                  <a:lnTo>
                    <a:pt x="4092" y="744"/>
                  </a:lnTo>
                  <a:lnTo>
                    <a:pt x="4098" y="750"/>
                  </a:lnTo>
                  <a:lnTo>
                    <a:pt x="4104" y="762"/>
                  </a:lnTo>
                  <a:lnTo>
                    <a:pt x="4104" y="768"/>
                  </a:lnTo>
                  <a:lnTo>
                    <a:pt x="4110" y="774"/>
                  </a:lnTo>
                  <a:lnTo>
                    <a:pt x="4116" y="774"/>
                  </a:lnTo>
                  <a:lnTo>
                    <a:pt x="4122" y="780"/>
                  </a:lnTo>
                  <a:lnTo>
                    <a:pt x="4134" y="786"/>
                  </a:lnTo>
                  <a:lnTo>
                    <a:pt x="4140" y="792"/>
                  </a:lnTo>
                  <a:lnTo>
                    <a:pt x="4170" y="786"/>
                  </a:lnTo>
                  <a:lnTo>
                    <a:pt x="4170" y="792"/>
                  </a:lnTo>
                  <a:lnTo>
                    <a:pt x="4164" y="798"/>
                  </a:lnTo>
                  <a:lnTo>
                    <a:pt x="4164" y="816"/>
                  </a:lnTo>
                  <a:lnTo>
                    <a:pt x="4170" y="816"/>
                  </a:lnTo>
                  <a:lnTo>
                    <a:pt x="4182" y="822"/>
                  </a:lnTo>
                  <a:lnTo>
                    <a:pt x="4200" y="822"/>
                  </a:lnTo>
                  <a:lnTo>
                    <a:pt x="4206" y="828"/>
                  </a:lnTo>
                  <a:lnTo>
                    <a:pt x="4212" y="828"/>
                  </a:lnTo>
                  <a:lnTo>
                    <a:pt x="4194" y="846"/>
                  </a:lnTo>
                  <a:lnTo>
                    <a:pt x="4194" y="858"/>
                  </a:lnTo>
                  <a:lnTo>
                    <a:pt x="4230" y="858"/>
                  </a:lnTo>
                  <a:lnTo>
                    <a:pt x="4224" y="882"/>
                  </a:lnTo>
                  <a:lnTo>
                    <a:pt x="4236" y="882"/>
                  </a:lnTo>
                  <a:lnTo>
                    <a:pt x="4248" y="888"/>
                  </a:lnTo>
                  <a:lnTo>
                    <a:pt x="4254" y="888"/>
                  </a:lnTo>
                  <a:lnTo>
                    <a:pt x="4278" y="900"/>
                  </a:lnTo>
                  <a:lnTo>
                    <a:pt x="4278" y="924"/>
                  </a:lnTo>
                  <a:lnTo>
                    <a:pt x="4266" y="948"/>
                  </a:lnTo>
                  <a:lnTo>
                    <a:pt x="4254" y="966"/>
                  </a:lnTo>
                  <a:lnTo>
                    <a:pt x="4248" y="978"/>
                  </a:lnTo>
                  <a:lnTo>
                    <a:pt x="4236" y="990"/>
                  </a:lnTo>
                  <a:lnTo>
                    <a:pt x="4218" y="996"/>
                  </a:lnTo>
                  <a:lnTo>
                    <a:pt x="4182" y="1014"/>
                  </a:lnTo>
                  <a:lnTo>
                    <a:pt x="4140" y="1026"/>
                  </a:lnTo>
                  <a:lnTo>
                    <a:pt x="4092" y="1050"/>
                  </a:lnTo>
                  <a:lnTo>
                    <a:pt x="4098" y="1056"/>
                  </a:lnTo>
                  <a:lnTo>
                    <a:pt x="4110" y="1062"/>
                  </a:lnTo>
                  <a:lnTo>
                    <a:pt x="4122" y="1074"/>
                  </a:lnTo>
                  <a:lnTo>
                    <a:pt x="4122" y="1080"/>
                  </a:lnTo>
                  <a:lnTo>
                    <a:pt x="4116" y="1086"/>
                  </a:lnTo>
                  <a:lnTo>
                    <a:pt x="4080" y="1098"/>
                  </a:lnTo>
                  <a:lnTo>
                    <a:pt x="4062" y="1098"/>
                  </a:lnTo>
                  <a:lnTo>
                    <a:pt x="3984" y="1110"/>
                  </a:lnTo>
                  <a:lnTo>
                    <a:pt x="3978" y="1128"/>
                  </a:lnTo>
                  <a:lnTo>
                    <a:pt x="3960" y="1110"/>
                  </a:lnTo>
                  <a:lnTo>
                    <a:pt x="3954" y="1110"/>
                  </a:lnTo>
                  <a:lnTo>
                    <a:pt x="3948" y="1104"/>
                  </a:lnTo>
                  <a:lnTo>
                    <a:pt x="3930" y="1104"/>
                  </a:lnTo>
                  <a:lnTo>
                    <a:pt x="3918" y="1098"/>
                  </a:lnTo>
                  <a:lnTo>
                    <a:pt x="3900" y="1098"/>
                  </a:lnTo>
                  <a:lnTo>
                    <a:pt x="3888" y="1104"/>
                  </a:lnTo>
                  <a:lnTo>
                    <a:pt x="3882" y="1110"/>
                  </a:lnTo>
                  <a:lnTo>
                    <a:pt x="3882" y="1122"/>
                  </a:lnTo>
                  <a:lnTo>
                    <a:pt x="3870" y="1122"/>
                  </a:lnTo>
                  <a:lnTo>
                    <a:pt x="3858" y="1128"/>
                  </a:lnTo>
                  <a:lnTo>
                    <a:pt x="3840" y="1134"/>
                  </a:lnTo>
                  <a:lnTo>
                    <a:pt x="3828" y="1140"/>
                  </a:lnTo>
                  <a:lnTo>
                    <a:pt x="3822" y="1146"/>
                  </a:lnTo>
                  <a:lnTo>
                    <a:pt x="3816" y="1158"/>
                  </a:lnTo>
                  <a:lnTo>
                    <a:pt x="3816" y="1170"/>
                  </a:lnTo>
                  <a:lnTo>
                    <a:pt x="3822" y="1182"/>
                  </a:lnTo>
                  <a:lnTo>
                    <a:pt x="3834" y="1188"/>
                  </a:lnTo>
                  <a:lnTo>
                    <a:pt x="3864" y="1188"/>
                  </a:lnTo>
                  <a:lnTo>
                    <a:pt x="3876" y="1182"/>
                  </a:lnTo>
                  <a:lnTo>
                    <a:pt x="3894" y="1182"/>
                  </a:lnTo>
                  <a:lnTo>
                    <a:pt x="3906" y="1176"/>
                  </a:lnTo>
                  <a:lnTo>
                    <a:pt x="3924" y="1170"/>
                  </a:lnTo>
                  <a:lnTo>
                    <a:pt x="3936" y="1164"/>
                  </a:lnTo>
                  <a:lnTo>
                    <a:pt x="3966" y="1164"/>
                  </a:lnTo>
                  <a:lnTo>
                    <a:pt x="3978" y="1176"/>
                  </a:lnTo>
                  <a:lnTo>
                    <a:pt x="3996" y="1176"/>
                  </a:lnTo>
                  <a:lnTo>
                    <a:pt x="4002" y="1170"/>
                  </a:lnTo>
                  <a:lnTo>
                    <a:pt x="4002" y="1152"/>
                  </a:lnTo>
                  <a:lnTo>
                    <a:pt x="4026" y="1128"/>
                  </a:lnTo>
                  <a:lnTo>
                    <a:pt x="4014" y="1140"/>
                  </a:lnTo>
                  <a:lnTo>
                    <a:pt x="4014" y="1146"/>
                  </a:lnTo>
                  <a:lnTo>
                    <a:pt x="4020" y="1152"/>
                  </a:lnTo>
                  <a:lnTo>
                    <a:pt x="4086" y="1152"/>
                  </a:lnTo>
                  <a:lnTo>
                    <a:pt x="4080" y="1158"/>
                  </a:lnTo>
                  <a:lnTo>
                    <a:pt x="4068" y="1164"/>
                  </a:lnTo>
                  <a:lnTo>
                    <a:pt x="4062" y="1170"/>
                  </a:lnTo>
                  <a:lnTo>
                    <a:pt x="4062" y="1176"/>
                  </a:lnTo>
                  <a:lnTo>
                    <a:pt x="4068" y="1182"/>
                  </a:lnTo>
                  <a:lnTo>
                    <a:pt x="4080" y="1182"/>
                  </a:lnTo>
                  <a:lnTo>
                    <a:pt x="4086" y="1188"/>
                  </a:lnTo>
                  <a:lnTo>
                    <a:pt x="4098" y="1188"/>
                  </a:lnTo>
                  <a:lnTo>
                    <a:pt x="4086" y="1200"/>
                  </a:lnTo>
                  <a:lnTo>
                    <a:pt x="4086" y="1206"/>
                  </a:lnTo>
                  <a:lnTo>
                    <a:pt x="4092" y="1212"/>
                  </a:lnTo>
                  <a:lnTo>
                    <a:pt x="4116" y="1224"/>
                  </a:lnTo>
                  <a:lnTo>
                    <a:pt x="4146" y="1224"/>
                  </a:lnTo>
                  <a:lnTo>
                    <a:pt x="4098" y="1242"/>
                  </a:lnTo>
                  <a:lnTo>
                    <a:pt x="4098" y="1248"/>
                  </a:lnTo>
                  <a:lnTo>
                    <a:pt x="4110" y="1260"/>
                  </a:lnTo>
                  <a:lnTo>
                    <a:pt x="4110" y="1266"/>
                  </a:lnTo>
                  <a:lnTo>
                    <a:pt x="4116" y="1272"/>
                  </a:lnTo>
                  <a:lnTo>
                    <a:pt x="4122" y="1266"/>
                  </a:lnTo>
                  <a:lnTo>
                    <a:pt x="4128" y="1266"/>
                  </a:lnTo>
                  <a:lnTo>
                    <a:pt x="4140" y="1260"/>
                  </a:lnTo>
                  <a:lnTo>
                    <a:pt x="4146" y="1272"/>
                  </a:lnTo>
                  <a:lnTo>
                    <a:pt x="4158" y="1284"/>
                  </a:lnTo>
                  <a:lnTo>
                    <a:pt x="4182" y="1284"/>
                  </a:lnTo>
                  <a:lnTo>
                    <a:pt x="4194" y="1290"/>
                  </a:lnTo>
                  <a:lnTo>
                    <a:pt x="4206" y="1290"/>
                  </a:lnTo>
                  <a:lnTo>
                    <a:pt x="4206" y="1308"/>
                  </a:lnTo>
                  <a:lnTo>
                    <a:pt x="4212" y="1314"/>
                  </a:lnTo>
                  <a:lnTo>
                    <a:pt x="4224" y="1320"/>
                  </a:lnTo>
                  <a:lnTo>
                    <a:pt x="4272" y="1320"/>
                  </a:lnTo>
                  <a:lnTo>
                    <a:pt x="4290" y="1326"/>
                  </a:lnTo>
                  <a:lnTo>
                    <a:pt x="4350" y="1356"/>
                  </a:lnTo>
                  <a:lnTo>
                    <a:pt x="4356" y="1362"/>
                  </a:lnTo>
                  <a:lnTo>
                    <a:pt x="4362" y="1362"/>
                  </a:lnTo>
                  <a:lnTo>
                    <a:pt x="4362" y="1356"/>
                  </a:lnTo>
                  <a:lnTo>
                    <a:pt x="4368" y="1350"/>
                  </a:lnTo>
                  <a:lnTo>
                    <a:pt x="4368" y="1320"/>
                  </a:lnTo>
                  <a:lnTo>
                    <a:pt x="4362" y="1308"/>
                  </a:lnTo>
                  <a:lnTo>
                    <a:pt x="4350" y="1296"/>
                  </a:lnTo>
                  <a:lnTo>
                    <a:pt x="4338" y="1290"/>
                  </a:lnTo>
                  <a:lnTo>
                    <a:pt x="4320" y="1272"/>
                  </a:lnTo>
                  <a:lnTo>
                    <a:pt x="4314" y="1272"/>
                  </a:lnTo>
                  <a:lnTo>
                    <a:pt x="4308" y="1260"/>
                  </a:lnTo>
                  <a:lnTo>
                    <a:pt x="4302" y="1254"/>
                  </a:lnTo>
                  <a:lnTo>
                    <a:pt x="4290" y="1230"/>
                  </a:lnTo>
                  <a:lnTo>
                    <a:pt x="4290" y="1224"/>
                  </a:lnTo>
                  <a:lnTo>
                    <a:pt x="4308" y="1224"/>
                  </a:lnTo>
                  <a:lnTo>
                    <a:pt x="4314" y="1230"/>
                  </a:lnTo>
                  <a:lnTo>
                    <a:pt x="4326" y="1236"/>
                  </a:lnTo>
                  <a:lnTo>
                    <a:pt x="4332" y="1242"/>
                  </a:lnTo>
                  <a:lnTo>
                    <a:pt x="4332" y="1212"/>
                  </a:lnTo>
                  <a:lnTo>
                    <a:pt x="4332" y="1218"/>
                  </a:lnTo>
                  <a:lnTo>
                    <a:pt x="4344" y="1230"/>
                  </a:lnTo>
                  <a:lnTo>
                    <a:pt x="4350" y="1242"/>
                  </a:lnTo>
                  <a:lnTo>
                    <a:pt x="4362" y="1254"/>
                  </a:lnTo>
                  <a:lnTo>
                    <a:pt x="4374" y="1254"/>
                  </a:lnTo>
                  <a:lnTo>
                    <a:pt x="4386" y="1248"/>
                  </a:lnTo>
                  <a:lnTo>
                    <a:pt x="4398" y="1248"/>
                  </a:lnTo>
                  <a:lnTo>
                    <a:pt x="4398" y="1272"/>
                  </a:lnTo>
                  <a:lnTo>
                    <a:pt x="4404" y="1278"/>
                  </a:lnTo>
                  <a:lnTo>
                    <a:pt x="4416" y="1278"/>
                  </a:lnTo>
                  <a:lnTo>
                    <a:pt x="4428" y="1290"/>
                  </a:lnTo>
                  <a:lnTo>
                    <a:pt x="4452" y="1272"/>
                  </a:lnTo>
                  <a:lnTo>
                    <a:pt x="4464" y="1284"/>
                  </a:lnTo>
                  <a:lnTo>
                    <a:pt x="4470" y="1284"/>
                  </a:lnTo>
                  <a:lnTo>
                    <a:pt x="4476" y="1278"/>
                  </a:lnTo>
                  <a:lnTo>
                    <a:pt x="4476" y="1260"/>
                  </a:lnTo>
                  <a:lnTo>
                    <a:pt x="4470" y="1254"/>
                  </a:lnTo>
                  <a:lnTo>
                    <a:pt x="4488" y="1212"/>
                  </a:lnTo>
                  <a:lnTo>
                    <a:pt x="4488" y="1236"/>
                  </a:lnTo>
                  <a:lnTo>
                    <a:pt x="4500" y="1248"/>
                  </a:lnTo>
                  <a:lnTo>
                    <a:pt x="4512" y="1236"/>
                  </a:lnTo>
                  <a:lnTo>
                    <a:pt x="4518" y="1218"/>
                  </a:lnTo>
                  <a:lnTo>
                    <a:pt x="4518" y="1206"/>
                  </a:lnTo>
                  <a:lnTo>
                    <a:pt x="4494" y="1182"/>
                  </a:lnTo>
                  <a:lnTo>
                    <a:pt x="4518" y="1176"/>
                  </a:lnTo>
                  <a:lnTo>
                    <a:pt x="4500" y="1164"/>
                  </a:lnTo>
                  <a:lnTo>
                    <a:pt x="4500" y="1146"/>
                  </a:lnTo>
                  <a:lnTo>
                    <a:pt x="4470" y="1146"/>
                  </a:lnTo>
                  <a:lnTo>
                    <a:pt x="4470" y="1134"/>
                  </a:lnTo>
                  <a:lnTo>
                    <a:pt x="4446" y="1134"/>
                  </a:lnTo>
                  <a:lnTo>
                    <a:pt x="4446" y="1080"/>
                  </a:lnTo>
                  <a:lnTo>
                    <a:pt x="4416" y="1086"/>
                  </a:lnTo>
                  <a:lnTo>
                    <a:pt x="4410" y="1080"/>
                  </a:lnTo>
                  <a:lnTo>
                    <a:pt x="4410" y="1056"/>
                  </a:lnTo>
                  <a:lnTo>
                    <a:pt x="4416" y="1050"/>
                  </a:lnTo>
                  <a:lnTo>
                    <a:pt x="4428" y="1050"/>
                  </a:lnTo>
                  <a:lnTo>
                    <a:pt x="4434" y="1056"/>
                  </a:lnTo>
                  <a:lnTo>
                    <a:pt x="4446" y="1062"/>
                  </a:lnTo>
                  <a:lnTo>
                    <a:pt x="4452" y="1068"/>
                  </a:lnTo>
                  <a:lnTo>
                    <a:pt x="4458" y="1068"/>
                  </a:lnTo>
                  <a:lnTo>
                    <a:pt x="4464" y="1062"/>
                  </a:lnTo>
                  <a:lnTo>
                    <a:pt x="4464" y="1026"/>
                  </a:lnTo>
                  <a:lnTo>
                    <a:pt x="4488" y="1032"/>
                  </a:lnTo>
                  <a:lnTo>
                    <a:pt x="4524" y="1014"/>
                  </a:lnTo>
                  <a:lnTo>
                    <a:pt x="4524" y="1026"/>
                  </a:lnTo>
                  <a:lnTo>
                    <a:pt x="4530" y="1038"/>
                  </a:lnTo>
                  <a:lnTo>
                    <a:pt x="4530" y="1044"/>
                  </a:lnTo>
                  <a:lnTo>
                    <a:pt x="4536" y="1050"/>
                  </a:lnTo>
                  <a:lnTo>
                    <a:pt x="4548" y="1044"/>
                  </a:lnTo>
                  <a:lnTo>
                    <a:pt x="4566" y="1044"/>
                  </a:lnTo>
                  <a:lnTo>
                    <a:pt x="4554" y="1062"/>
                  </a:lnTo>
                  <a:lnTo>
                    <a:pt x="4578" y="1062"/>
                  </a:lnTo>
                  <a:lnTo>
                    <a:pt x="4566" y="1092"/>
                  </a:lnTo>
                  <a:lnTo>
                    <a:pt x="4566" y="1098"/>
                  </a:lnTo>
                  <a:lnTo>
                    <a:pt x="4584" y="1116"/>
                  </a:lnTo>
                  <a:lnTo>
                    <a:pt x="4590" y="1128"/>
                  </a:lnTo>
                  <a:lnTo>
                    <a:pt x="4614" y="1140"/>
                  </a:lnTo>
                  <a:lnTo>
                    <a:pt x="4626" y="1134"/>
                  </a:lnTo>
                  <a:lnTo>
                    <a:pt x="4638" y="1122"/>
                  </a:lnTo>
                  <a:lnTo>
                    <a:pt x="4656" y="1086"/>
                  </a:lnTo>
                  <a:lnTo>
                    <a:pt x="4656" y="1080"/>
                  </a:lnTo>
                  <a:lnTo>
                    <a:pt x="4662" y="1068"/>
                  </a:lnTo>
                  <a:lnTo>
                    <a:pt x="4668" y="1074"/>
                  </a:lnTo>
                  <a:lnTo>
                    <a:pt x="4680" y="1080"/>
                  </a:lnTo>
                  <a:lnTo>
                    <a:pt x="4692" y="1080"/>
                  </a:lnTo>
                  <a:lnTo>
                    <a:pt x="4698" y="1086"/>
                  </a:lnTo>
                  <a:lnTo>
                    <a:pt x="4710" y="1080"/>
                  </a:lnTo>
                  <a:lnTo>
                    <a:pt x="4722" y="1068"/>
                  </a:lnTo>
                  <a:lnTo>
                    <a:pt x="4728" y="1056"/>
                  </a:lnTo>
                  <a:lnTo>
                    <a:pt x="4728" y="1038"/>
                  </a:lnTo>
                  <a:lnTo>
                    <a:pt x="4794" y="1038"/>
                  </a:lnTo>
                  <a:lnTo>
                    <a:pt x="4806" y="1026"/>
                  </a:lnTo>
                  <a:lnTo>
                    <a:pt x="4812" y="1014"/>
                  </a:lnTo>
                  <a:lnTo>
                    <a:pt x="4800" y="1002"/>
                  </a:lnTo>
                  <a:lnTo>
                    <a:pt x="4788" y="996"/>
                  </a:lnTo>
                  <a:lnTo>
                    <a:pt x="4758" y="996"/>
                  </a:lnTo>
                  <a:close/>
                  <a:moveTo>
                    <a:pt x="4476" y="1308"/>
                  </a:moveTo>
                  <a:lnTo>
                    <a:pt x="4446" y="1308"/>
                  </a:lnTo>
                  <a:lnTo>
                    <a:pt x="4440" y="1326"/>
                  </a:lnTo>
                  <a:lnTo>
                    <a:pt x="4476" y="1320"/>
                  </a:lnTo>
                  <a:lnTo>
                    <a:pt x="4476" y="1308"/>
                  </a:lnTo>
                  <a:close/>
                  <a:moveTo>
                    <a:pt x="4140" y="1290"/>
                  </a:moveTo>
                  <a:lnTo>
                    <a:pt x="4134" y="1290"/>
                  </a:lnTo>
                  <a:lnTo>
                    <a:pt x="4128" y="1296"/>
                  </a:lnTo>
                  <a:lnTo>
                    <a:pt x="4128" y="1308"/>
                  </a:lnTo>
                  <a:lnTo>
                    <a:pt x="4134" y="1314"/>
                  </a:lnTo>
                  <a:lnTo>
                    <a:pt x="4158" y="1314"/>
                  </a:lnTo>
                  <a:lnTo>
                    <a:pt x="4164" y="1308"/>
                  </a:lnTo>
                  <a:lnTo>
                    <a:pt x="4164" y="1296"/>
                  </a:lnTo>
                  <a:lnTo>
                    <a:pt x="4158" y="1290"/>
                  </a:lnTo>
                  <a:lnTo>
                    <a:pt x="4140" y="1290"/>
                  </a:lnTo>
                  <a:close/>
                  <a:moveTo>
                    <a:pt x="3834" y="1242"/>
                  </a:moveTo>
                  <a:lnTo>
                    <a:pt x="3840" y="1236"/>
                  </a:lnTo>
                  <a:lnTo>
                    <a:pt x="3834" y="1230"/>
                  </a:lnTo>
                  <a:lnTo>
                    <a:pt x="3828" y="1230"/>
                  </a:lnTo>
                  <a:lnTo>
                    <a:pt x="3822" y="1224"/>
                  </a:lnTo>
                  <a:lnTo>
                    <a:pt x="3810" y="1224"/>
                  </a:lnTo>
                  <a:lnTo>
                    <a:pt x="3810" y="1236"/>
                  </a:lnTo>
                  <a:lnTo>
                    <a:pt x="3816" y="1242"/>
                  </a:lnTo>
                  <a:lnTo>
                    <a:pt x="3816" y="1248"/>
                  </a:lnTo>
                  <a:lnTo>
                    <a:pt x="3828" y="1248"/>
                  </a:lnTo>
                  <a:lnTo>
                    <a:pt x="3834" y="1242"/>
                  </a:lnTo>
                  <a:close/>
                  <a:moveTo>
                    <a:pt x="4206" y="1452"/>
                  </a:moveTo>
                  <a:lnTo>
                    <a:pt x="4170" y="1452"/>
                  </a:lnTo>
                  <a:lnTo>
                    <a:pt x="4206" y="1476"/>
                  </a:lnTo>
                  <a:lnTo>
                    <a:pt x="4218" y="1470"/>
                  </a:lnTo>
                  <a:lnTo>
                    <a:pt x="4218" y="1458"/>
                  </a:lnTo>
                  <a:lnTo>
                    <a:pt x="4212" y="1458"/>
                  </a:lnTo>
                  <a:lnTo>
                    <a:pt x="4206" y="1452"/>
                  </a:lnTo>
                  <a:close/>
                  <a:moveTo>
                    <a:pt x="4170" y="870"/>
                  </a:moveTo>
                  <a:lnTo>
                    <a:pt x="4152" y="870"/>
                  </a:lnTo>
                  <a:lnTo>
                    <a:pt x="4152" y="876"/>
                  </a:lnTo>
                  <a:lnTo>
                    <a:pt x="4158" y="882"/>
                  </a:lnTo>
                  <a:lnTo>
                    <a:pt x="4164" y="882"/>
                  </a:lnTo>
                  <a:lnTo>
                    <a:pt x="4170" y="888"/>
                  </a:lnTo>
                  <a:lnTo>
                    <a:pt x="4182" y="882"/>
                  </a:lnTo>
                  <a:lnTo>
                    <a:pt x="4188" y="882"/>
                  </a:lnTo>
                  <a:lnTo>
                    <a:pt x="4194" y="876"/>
                  </a:lnTo>
                  <a:lnTo>
                    <a:pt x="4188" y="870"/>
                  </a:lnTo>
                  <a:lnTo>
                    <a:pt x="4170" y="870"/>
                  </a:lnTo>
                  <a:close/>
                  <a:moveTo>
                    <a:pt x="4170" y="936"/>
                  </a:moveTo>
                  <a:lnTo>
                    <a:pt x="4236" y="936"/>
                  </a:lnTo>
                  <a:lnTo>
                    <a:pt x="4236" y="918"/>
                  </a:lnTo>
                  <a:lnTo>
                    <a:pt x="4188" y="918"/>
                  </a:lnTo>
                  <a:lnTo>
                    <a:pt x="4170" y="936"/>
                  </a:lnTo>
                  <a:close/>
                  <a:moveTo>
                    <a:pt x="5574" y="36"/>
                  </a:moveTo>
                  <a:lnTo>
                    <a:pt x="5490" y="36"/>
                  </a:lnTo>
                  <a:lnTo>
                    <a:pt x="5496" y="24"/>
                  </a:lnTo>
                  <a:lnTo>
                    <a:pt x="5490" y="24"/>
                  </a:lnTo>
                  <a:lnTo>
                    <a:pt x="5484" y="18"/>
                  </a:lnTo>
                  <a:lnTo>
                    <a:pt x="5448" y="18"/>
                  </a:lnTo>
                  <a:lnTo>
                    <a:pt x="5430" y="12"/>
                  </a:lnTo>
                  <a:lnTo>
                    <a:pt x="5400" y="12"/>
                  </a:lnTo>
                  <a:lnTo>
                    <a:pt x="5364" y="18"/>
                  </a:lnTo>
                  <a:lnTo>
                    <a:pt x="5334" y="30"/>
                  </a:lnTo>
                  <a:lnTo>
                    <a:pt x="5304" y="36"/>
                  </a:lnTo>
                  <a:lnTo>
                    <a:pt x="5292" y="36"/>
                  </a:lnTo>
                  <a:lnTo>
                    <a:pt x="5346" y="12"/>
                  </a:lnTo>
                  <a:lnTo>
                    <a:pt x="5274" y="18"/>
                  </a:lnTo>
                  <a:lnTo>
                    <a:pt x="5268" y="18"/>
                  </a:lnTo>
                  <a:lnTo>
                    <a:pt x="5262" y="12"/>
                  </a:lnTo>
                  <a:lnTo>
                    <a:pt x="5250" y="12"/>
                  </a:lnTo>
                  <a:lnTo>
                    <a:pt x="5226" y="0"/>
                  </a:lnTo>
                  <a:lnTo>
                    <a:pt x="5196" y="0"/>
                  </a:lnTo>
                  <a:lnTo>
                    <a:pt x="5190" y="6"/>
                  </a:lnTo>
                  <a:lnTo>
                    <a:pt x="5184" y="18"/>
                  </a:lnTo>
                  <a:lnTo>
                    <a:pt x="5178" y="18"/>
                  </a:lnTo>
                  <a:lnTo>
                    <a:pt x="5172" y="12"/>
                  </a:lnTo>
                  <a:lnTo>
                    <a:pt x="5160" y="6"/>
                  </a:lnTo>
                  <a:lnTo>
                    <a:pt x="5148" y="6"/>
                  </a:lnTo>
                  <a:lnTo>
                    <a:pt x="5136" y="0"/>
                  </a:lnTo>
                  <a:lnTo>
                    <a:pt x="5124" y="0"/>
                  </a:lnTo>
                  <a:lnTo>
                    <a:pt x="5112" y="6"/>
                  </a:lnTo>
                  <a:lnTo>
                    <a:pt x="5106" y="12"/>
                  </a:lnTo>
                  <a:lnTo>
                    <a:pt x="5094" y="18"/>
                  </a:lnTo>
                  <a:lnTo>
                    <a:pt x="5088" y="24"/>
                  </a:lnTo>
                  <a:lnTo>
                    <a:pt x="5046" y="12"/>
                  </a:lnTo>
                  <a:lnTo>
                    <a:pt x="4938" y="6"/>
                  </a:lnTo>
                  <a:lnTo>
                    <a:pt x="4968" y="36"/>
                  </a:lnTo>
                  <a:lnTo>
                    <a:pt x="4902" y="12"/>
                  </a:lnTo>
                  <a:lnTo>
                    <a:pt x="4842" y="24"/>
                  </a:lnTo>
                  <a:lnTo>
                    <a:pt x="4830" y="24"/>
                  </a:lnTo>
                  <a:lnTo>
                    <a:pt x="4812" y="18"/>
                  </a:lnTo>
                  <a:lnTo>
                    <a:pt x="4746" y="18"/>
                  </a:lnTo>
                  <a:lnTo>
                    <a:pt x="4710" y="24"/>
                  </a:lnTo>
                  <a:lnTo>
                    <a:pt x="4686" y="36"/>
                  </a:lnTo>
                  <a:lnTo>
                    <a:pt x="4674" y="36"/>
                  </a:lnTo>
                  <a:lnTo>
                    <a:pt x="4764" y="60"/>
                  </a:lnTo>
                  <a:lnTo>
                    <a:pt x="4674" y="48"/>
                  </a:lnTo>
                  <a:lnTo>
                    <a:pt x="4662" y="48"/>
                  </a:lnTo>
                  <a:lnTo>
                    <a:pt x="4590" y="36"/>
                  </a:lnTo>
                  <a:lnTo>
                    <a:pt x="4542" y="36"/>
                  </a:lnTo>
                  <a:lnTo>
                    <a:pt x="4530" y="48"/>
                  </a:lnTo>
                  <a:lnTo>
                    <a:pt x="4530" y="60"/>
                  </a:lnTo>
                  <a:lnTo>
                    <a:pt x="4512" y="60"/>
                  </a:lnTo>
                  <a:lnTo>
                    <a:pt x="4482" y="54"/>
                  </a:lnTo>
                  <a:lnTo>
                    <a:pt x="4392" y="54"/>
                  </a:lnTo>
                  <a:lnTo>
                    <a:pt x="4350" y="60"/>
                  </a:lnTo>
                  <a:lnTo>
                    <a:pt x="4302" y="66"/>
                  </a:lnTo>
                  <a:lnTo>
                    <a:pt x="4260" y="66"/>
                  </a:lnTo>
                  <a:lnTo>
                    <a:pt x="4242" y="72"/>
                  </a:lnTo>
                  <a:lnTo>
                    <a:pt x="4260" y="72"/>
                  </a:lnTo>
                  <a:lnTo>
                    <a:pt x="4266" y="78"/>
                  </a:lnTo>
                  <a:lnTo>
                    <a:pt x="4278" y="78"/>
                  </a:lnTo>
                  <a:lnTo>
                    <a:pt x="4362" y="84"/>
                  </a:lnTo>
                  <a:lnTo>
                    <a:pt x="4278" y="96"/>
                  </a:lnTo>
                  <a:lnTo>
                    <a:pt x="4284" y="96"/>
                  </a:lnTo>
                  <a:lnTo>
                    <a:pt x="4290" y="102"/>
                  </a:lnTo>
                  <a:lnTo>
                    <a:pt x="4314" y="114"/>
                  </a:lnTo>
                  <a:lnTo>
                    <a:pt x="4338" y="114"/>
                  </a:lnTo>
                  <a:lnTo>
                    <a:pt x="4356" y="108"/>
                  </a:lnTo>
                  <a:lnTo>
                    <a:pt x="4392" y="108"/>
                  </a:lnTo>
                  <a:lnTo>
                    <a:pt x="4398" y="102"/>
                  </a:lnTo>
                  <a:lnTo>
                    <a:pt x="4410" y="102"/>
                  </a:lnTo>
                  <a:lnTo>
                    <a:pt x="4416" y="96"/>
                  </a:lnTo>
                  <a:lnTo>
                    <a:pt x="4440" y="96"/>
                  </a:lnTo>
                  <a:lnTo>
                    <a:pt x="4458" y="90"/>
                  </a:lnTo>
                  <a:lnTo>
                    <a:pt x="4500" y="90"/>
                  </a:lnTo>
                  <a:lnTo>
                    <a:pt x="4518" y="96"/>
                  </a:lnTo>
                  <a:lnTo>
                    <a:pt x="4536" y="96"/>
                  </a:lnTo>
                  <a:lnTo>
                    <a:pt x="4548" y="102"/>
                  </a:lnTo>
                  <a:lnTo>
                    <a:pt x="4560" y="102"/>
                  </a:lnTo>
                  <a:lnTo>
                    <a:pt x="4494" y="102"/>
                  </a:lnTo>
                  <a:lnTo>
                    <a:pt x="4482" y="108"/>
                  </a:lnTo>
                  <a:lnTo>
                    <a:pt x="4458" y="108"/>
                  </a:lnTo>
                  <a:lnTo>
                    <a:pt x="4446" y="114"/>
                  </a:lnTo>
                  <a:lnTo>
                    <a:pt x="4434" y="114"/>
                  </a:lnTo>
                  <a:lnTo>
                    <a:pt x="4422" y="120"/>
                  </a:lnTo>
                  <a:lnTo>
                    <a:pt x="4410" y="120"/>
                  </a:lnTo>
                  <a:lnTo>
                    <a:pt x="4404" y="126"/>
                  </a:lnTo>
                  <a:lnTo>
                    <a:pt x="4398" y="126"/>
                  </a:lnTo>
                  <a:lnTo>
                    <a:pt x="4434" y="126"/>
                  </a:lnTo>
                  <a:lnTo>
                    <a:pt x="4452" y="132"/>
                  </a:lnTo>
                  <a:lnTo>
                    <a:pt x="4488" y="132"/>
                  </a:lnTo>
                  <a:lnTo>
                    <a:pt x="4500" y="126"/>
                  </a:lnTo>
                  <a:lnTo>
                    <a:pt x="4506" y="126"/>
                  </a:lnTo>
                  <a:lnTo>
                    <a:pt x="4512" y="120"/>
                  </a:lnTo>
                  <a:lnTo>
                    <a:pt x="4638" y="120"/>
                  </a:lnTo>
                  <a:lnTo>
                    <a:pt x="4656" y="114"/>
                  </a:lnTo>
                  <a:lnTo>
                    <a:pt x="4680" y="114"/>
                  </a:lnTo>
                  <a:lnTo>
                    <a:pt x="4698" y="108"/>
                  </a:lnTo>
                  <a:lnTo>
                    <a:pt x="4710" y="108"/>
                  </a:lnTo>
                  <a:lnTo>
                    <a:pt x="4722" y="96"/>
                  </a:lnTo>
                  <a:lnTo>
                    <a:pt x="4734" y="96"/>
                  </a:lnTo>
                  <a:lnTo>
                    <a:pt x="4752" y="90"/>
                  </a:lnTo>
                  <a:lnTo>
                    <a:pt x="4770" y="90"/>
                  </a:lnTo>
                  <a:lnTo>
                    <a:pt x="4782" y="84"/>
                  </a:lnTo>
                  <a:lnTo>
                    <a:pt x="4830" y="84"/>
                  </a:lnTo>
                  <a:lnTo>
                    <a:pt x="4746" y="114"/>
                  </a:lnTo>
                  <a:lnTo>
                    <a:pt x="4782" y="114"/>
                  </a:lnTo>
                  <a:lnTo>
                    <a:pt x="4734" y="126"/>
                  </a:lnTo>
                  <a:lnTo>
                    <a:pt x="4716" y="126"/>
                  </a:lnTo>
                  <a:lnTo>
                    <a:pt x="4674" y="132"/>
                  </a:lnTo>
                  <a:lnTo>
                    <a:pt x="4620" y="132"/>
                  </a:lnTo>
                  <a:lnTo>
                    <a:pt x="4566" y="138"/>
                  </a:lnTo>
                  <a:lnTo>
                    <a:pt x="4536" y="138"/>
                  </a:lnTo>
                  <a:lnTo>
                    <a:pt x="4524" y="150"/>
                  </a:lnTo>
                  <a:lnTo>
                    <a:pt x="4524" y="156"/>
                  </a:lnTo>
                  <a:lnTo>
                    <a:pt x="4602" y="174"/>
                  </a:lnTo>
                  <a:lnTo>
                    <a:pt x="4596" y="174"/>
                  </a:lnTo>
                  <a:lnTo>
                    <a:pt x="4590" y="180"/>
                  </a:lnTo>
                  <a:lnTo>
                    <a:pt x="4578" y="180"/>
                  </a:lnTo>
                  <a:lnTo>
                    <a:pt x="4566" y="186"/>
                  </a:lnTo>
                  <a:lnTo>
                    <a:pt x="4542" y="186"/>
                  </a:lnTo>
                  <a:lnTo>
                    <a:pt x="4518" y="174"/>
                  </a:lnTo>
                  <a:lnTo>
                    <a:pt x="4500" y="162"/>
                  </a:lnTo>
                  <a:lnTo>
                    <a:pt x="4476" y="150"/>
                  </a:lnTo>
                  <a:lnTo>
                    <a:pt x="4470" y="144"/>
                  </a:lnTo>
                  <a:lnTo>
                    <a:pt x="4356" y="144"/>
                  </a:lnTo>
                  <a:lnTo>
                    <a:pt x="4350" y="150"/>
                  </a:lnTo>
                  <a:lnTo>
                    <a:pt x="4344" y="162"/>
                  </a:lnTo>
                  <a:lnTo>
                    <a:pt x="4338" y="168"/>
                  </a:lnTo>
                  <a:lnTo>
                    <a:pt x="4368" y="186"/>
                  </a:lnTo>
                  <a:lnTo>
                    <a:pt x="4386" y="204"/>
                  </a:lnTo>
                  <a:lnTo>
                    <a:pt x="4410" y="216"/>
                  </a:lnTo>
                  <a:lnTo>
                    <a:pt x="4458" y="216"/>
                  </a:lnTo>
                  <a:lnTo>
                    <a:pt x="4476" y="210"/>
                  </a:lnTo>
                  <a:lnTo>
                    <a:pt x="4488" y="210"/>
                  </a:lnTo>
                  <a:lnTo>
                    <a:pt x="4476" y="216"/>
                  </a:lnTo>
                  <a:lnTo>
                    <a:pt x="4470" y="228"/>
                  </a:lnTo>
                  <a:lnTo>
                    <a:pt x="4398" y="228"/>
                  </a:lnTo>
                  <a:lnTo>
                    <a:pt x="4380" y="222"/>
                  </a:lnTo>
                  <a:lnTo>
                    <a:pt x="4350" y="222"/>
                  </a:lnTo>
                  <a:lnTo>
                    <a:pt x="4314" y="228"/>
                  </a:lnTo>
                  <a:lnTo>
                    <a:pt x="4272" y="234"/>
                  </a:lnTo>
                  <a:lnTo>
                    <a:pt x="4230" y="234"/>
                  </a:lnTo>
                  <a:lnTo>
                    <a:pt x="4218" y="240"/>
                  </a:lnTo>
                  <a:lnTo>
                    <a:pt x="4200" y="246"/>
                  </a:lnTo>
                  <a:lnTo>
                    <a:pt x="4188" y="258"/>
                  </a:lnTo>
                  <a:lnTo>
                    <a:pt x="4176" y="264"/>
                  </a:lnTo>
                  <a:lnTo>
                    <a:pt x="4170" y="270"/>
                  </a:lnTo>
                  <a:lnTo>
                    <a:pt x="4164" y="270"/>
                  </a:lnTo>
                  <a:lnTo>
                    <a:pt x="4236" y="258"/>
                  </a:lnTo>
                  <a:lnTo>
                    <a:pt x="4236" y="276"/>
                  </a:lnTo>
                  <a:lnTo>
                    <a:pt x="4296" y="258"/>
                  </a:lnTo>
                  <a:lnTo>
                    <a:pt x="4224" y="288"/>
                  </a:lnTo>
                  <a:lnTo>
                    <a:pt x="4230" y="288"/>
                  </a:lnTo>
                  <a:lnTo>
                    <a:pt x="4236" y="294"/>
                  </a:lnTo>
                  <a:lnTo>
                    <a:pt x="4248" y="300"/>
                  </a:lnTo>
                  <a:lnTo>
                    <a:pt x="4278" y="300"/>
                  </a:lnTo>
                  <a:lnTo>
                    <a:pt x="4314" y="288"/>
                  </a:lnTo>
                  <a:lnTo>
                    <a:pt x="4326" y="288"/>
                  </a:lnTo>
                  <a:lnTo>
                    <a:pt x="4344" y="282"/>
                  </a:lnTo>
                  <a:lnTo>
                    <a:pt x="4350" y="276"/>
                  </a:lnTo>
                  <a:lnTo>
                    <a:pt x="4356" y="276"/>
                  </a:lnTo>
                  <a:lnTo>
                    <a:pt x="4254" y="312"/>
                  </a:lnTo>
                  <a:lnTo>
                    <a:pt x="4188" y="312"/>
                  </a:lnTo>
                  <a:lnTo>
                    <a:pt x="4176" y="288"/>
                  </a:lnTo>
                  <a:lnTo>
                    <a:pt x="4164" y="288"/>
                  </a:lnTo>
                  <a:lnTo>
                    <a:pt x="4146" y="282"/>
                  </a:lnTo>
                  <a:lnTo>
                    <a:pt x="4110" y="282"/>
                  </a:lnTo>
                  <a:lnTo>
                    <a:pt x="4104" y="288"/>
                  </a:lnTo>
                  <a:lnTo>
                    <a:pt x="4104" y="300"/>
                  </a:lnTo>
                  <a:lnTo>
                    <a:pt x="4110" y="312"/>
                  </a:lnTo>
                  <a:lnTo>
                    <a:pt x="4110" y="318"/>
                  </a:lnTo>
                  <a:lnTo>
                    <a:pt x="4116" y="324"/>
                  </a:lnTo>
                  <a:lnTo>
                    <a:pt x="4092" y="324"/>
                  </a:lnTo>
                  <a:lnTo>
                    <a:pt x="4074" y="330"/>
                  </a:lnTo>
                  <a:lnTo>
                    <a:pt x="4032" y="330"/>
                  </a:lnTo>
                  <a:lnTo>
                    <a:pt x="4020" y="336"/>
                  </a:lnTo>
                  <a:lnTo>
                    <a:pt x="4002" y="342"/>
                  </a:lnTo>
                  <a:lnTo>
                    <a:pt x="3990" y="348"/>
                  </a:lnTo>
                  <a:lnTo>
                    <a:pt x="3972" y="354"/>
                  </a:lnTo>
                  <a:lnTo>
                    <a:pt x="3936" y="354"/>
                  </a:lnTo>
                  <a:lnTo>
                    <a:pt x="3924" y="360"/>
                  </a:lnTo>
                  <a:lnTo>
                    <a:pt x="3918" y="360"/>
                  </a:lnTo>
                  <a:lnTo>
                    <a:pt x="3924" y="360"/>
                  </a:lnTo>
                  <a:lnTo>
                    <a:pt x="3936" y="366"/>
                  </a:lnTo>
                  <a:lnTo>
                    <a:pt x="3978" y="366"/>
                  </a:lnTo>
                  <a:lnTo>
                    <a:pt x="3990" y="360"/>
                  </a:lnTo>
                  <a:lnTo>
                    <a:pt x="3996" y="354"/>
                  </a:lnTo>
                  <a:lnTo>
                    <a:pt x="3984" y="372"/>
                  </a:lnTo>
                  <a:lnTo>
                    <a:pt x="4020" y="366"/>
                  </a:lnTo>
                  <a:lnTo>
                    <a:pt x="4044" y="354"/>
                  </a:lnTo>
                  <a:lnTo>
                    <a:pt x="4044" y="372"/>
                  </a:lnTo>
                  <a:lnTo>
                    <a:pt x="4074" y="366"/>
                  </a:lnTo>
                  <a:lnTo>
                    <a:pt x="4098" y="366"/>
                  </a:lnTo>
                  <a:lnTo>
                    <a:pt x="4098" y="372"/>
                  </a:lnTo>
                  <a:lnTo>
                    <a:pt x="4104" y="378"/>
                  </a:lnTo>
                  <a:lnTo>
                    <a:pt x="4122" y="378"/>
                  </a:lnTo>
                  <a:lnTo>
                    <a:pt x="4146" y="366"/>
                  </a:lnTo>
                  <a:lnTo>
                    <a:pt x="4152" y="366"/>
                  </a:lnTo>
                  <a:lnTo>
                    <a:pt x="4164" y="360"/>
                  </a:lnTo>
                  <a:lnTo>
                    <a:pt x="4170" y="372"/>
                  </a:lnTo>
                  <a:lnTo>
                    <a:pt x="4200" y="354"/>
                  </a:lnTo>
                  <a:lnTo>
                    <a:pt x="4206" y="360"/>
                  </a:lnTo>
                  <a:lnTo>
                    <a:pt x="4212" y="372"/>
                  </a:lnTo>
                  <a:lnTo>
                    <a:pt x="4224" y="372"/>
                  </a:lnTo>
                  <a:lnTo>
                    <a:pt x="4236" y="366"/>
                  </a:lnTo>
                  <a:lnTo>
                    <a:pt x="4242" y="360"/>
                  </a:lnTo>
                  <a:lnTo>
                    <a:pt x="4248" y="360"/>
                  </a:lnTo>
                  <a:lnTo>
                    <a:pt x="4254" y="366"/>
                  </a:lnTo>
                  <a:lnTo>
                    <a:pt x="4266" y="372"/>
                  </a:lnTo>
                  <a:lnTo>
                    <a:pt x="4284" y="372"/>
                  </a:lnTo>
                  <a:lnTo>
                    <a:pt x="4290" y="366"/>
                  </a:lnTo>
                  <a:lnTo>
                    <a:pt x="4290" y="360"/>
                  </a:lnTo>
                  <a:lnTo>
                    <a:pt x="4284" y="354"/>
                  </a:lnTo>
                  <a:lnTo>
                    <a:pt x="4338" y="372"/>
                  </a:lnTo>
                  <a:lnTo>
                    <a:pt x="4344" y="378"/>
                  </a:lnTo>
                  <a:lnTo>
                    <a:pt x="4350" y="390"/>
                  </a:lnTo>
                  <a:lnTo>
                    <a:pt x="4374" y="390"/>
                  </a:lnTo>
                  <a:lnTo>
                    <a:pt x="4410" y="378"/>
                  </a:lnTo>
                  <a:lnTo>
                    <a:pt x="4440" y="372"/>
                  </a:lnTo>
                  <a:lnTo>
                    <a:pt x="4476" y="372"/>
                  </a:lnTo>
                  <a:lnTo>
                    <a:pt x="4494" y="366"/>
                  </a:lnTo>
                  <a:lnTo>
                    <a:pt x="4506" y="360"/>
                  </a:lnTo>
                  <a:lnTo>
                    <a:pt x="4524" y="342"/>
                  </a:lnTo>
                  <a:lnTo>
                    <a:pt x="4464" y="342"/>
                  </a:lnTo>
                  <a:lnTo>
                    <a:pt x="4470" y="336"/>
                  </a:lnTo>
                  <a:lnTo>
                    <a:pt x="4470" y="330"/>
                  </a:lnTo>
                  <a:lnTo>
                    <a:pt x="4416" y="330"/>
                  </a:lnTo>
                  <a:lnTo>
                    <a:pt x="4362" y="318"/>
                  </a:lnTo>
                  <a:lnTo>
                    <a:pt x="4380" y="300"/>
                  </a:lnTo>
                  <a:lnTo>
                    <a:pt x="4440" y="318"/>
                  </a:lnTo>
                  <a:lnTo>
                    <a:pt x="4452" y="318"/>
                  </a:lnTo>
                  <a:lnTo>
                    <a:pt x="4488" y="312"/>
                  </a:lnTo>
                  <a:lnTo>
                    <a:pt x="4566" y="312"/>
                  </a:lnTo>
                  <a:lnTo>
                    <a:pt x="4578" y="300"/>
                  </a:lnTo>
                  <a:lnTo>
                    <a:pt x="4578" y="288"/>
                  </a:lnTo>
                  <a:lnTo>
                    <a:pt x="4584" y="288"/>
                  </a:lnTo>
                  <a:lnTo>
                    <a:pt x="4590" y="282"/>
                  </a:lnTo>
                  <a:lnTo>
                    <a:pt x="4608" y="282"/>
                  </a:lnTo>
                  <a:lnTo>
                    <a:pt x="4626" y="276"/>
                  </a:lnTo>
                  <a:lnTo>
                    <a:pt x="4662" y="276"/>
                  </a:lnTo>
                  <a:lnTo>
                    <a:pt x="4680" y="270"/>
                  </a:lnTo>
                  <a:lnTo>
                    <a:pt x="4710" y="270"/>
                  </a:lnTo>
                  <a:lnTo>
                    <a:pt x="4722" y="264"/>
                  </a:lnTo>
                  <a:lnTo>
                    <a:pt x="4728" y="264"/>
                  </a:lnTo>
                  <a:lnTo>
                    <a:pt x="4704" y="246"/>
                  </a:lnTo>
                  <a:lnTo>
                    <a:pt x="4746" y="246"/>
                  </a:lnTo>
                  <a:lnTo>
                    <a:pt x="4770" y="240"/>
                  </a:lnTo>
                  <a:lnTo>
                    <a:pt x="4782" y="234"/>
                  </a:lnTo>
                  <a:lnTo>
                    <a:pt x="4776" y="228"/>
                  </a:lnTo>
                  <a:lnTo>
                    <a:pt x="4770" y="228"/>
                  </a:lnTo>
                  <a:lnTo>
                    <a:pt x="4758" y="222"/>
                  </a:lnTo>
                  <a:lnTo>
                    <a:pt x="4746" y="222"/>
                  </a:lnTo>
                  <a:lnTo>
                    <a:pt x="4734" y="216"/>
                  </a:lnTo>
                  <a:lnTo>
                    <a:pt x="4686" y="216"/>
                  </a:lnTo>
                  <a:lnTo>
                    <a:pt x="4674" y="210"/>
                  </a:lnTo>
                  <a:lnTo>
                    <a:pt x="4662" y="210"/>
                  </a:lnTo>
                  <a:lnTo>
                    <a:pt x="4662" y="204"/>
                  </a:lnTo>
                  <a:lnTo>
                    <a:pt x="4674" y="198"/>
                  </a:lnTo>
                  <a:lnTo>
                    <a:pt x="4686" y="198"/>
                  </a:lnTo>
                  <a:lnTo>
                    <a:pt x="4704" y="192"/>
                  </a:lnTo>
                  <a:lnTo>
                    <a:pt x="4716" y="186"/>
                  </a:lnTo>
                  <a:lnTo>
                    <a:pt x="4764" y="186"/>
                  </a:lnTo>
                  <a:lnTo>
                    <a:pt x="4782" y="192"/>
                  </a:lnTo>
                  <a:lnTo>
                    <a:pt x="4860" y="192"/>
                  </a:lnTo>
                  <a:lnTo>
                    <a:pt x="4878" y="186"/>
                  </a:lnTo>
                  <a:lnTo>
                    <a:pt x="4902" y="186"/>
                  </a:lnTo>
                  <a:lnTo>
                    <a:pt x="4896" y="180"/>
                  </a:lnTo>
                  <a:lnTo>
                    <a:pt x="4878" y="180"/>
                  </a:lnTo>
                  <a:lnTo>
                    <a:pt x="4866" y="174"/>
                  </a:lnTo>
                  <a:lnTo>
                    <a:pt x="4872" y="168"/>
                  </a:lnTo>
                  <a:lnTo>
                    <a:pt x="4902" y="162"/>
                  </a:lnTo>
                  <a:lnTo>
                    <a:pt x="4944" y="168"/>
                  </a:lnTo>
                  <a:lnTo>
                    <a:pt x="4974" y="174"/>
                  </a:lnTo>
                  <a:lnTo>
                    <a:pt x="4986" y="174"/>
                  </a:lnTo>
                  <a:lnTo>
                    <a:pt x="4992" y="168"/>
                  </a:lnTo>
                  <a:lnTo>
                    <a:pt x="4992" y="150"/>
                  </a:lnTo>
                  <a:lnTo>
                    <a:pt x="5070" y="156"/>
                  </a:lnTo>
                  <a:lnTo>
                    <a:pt x="5070" y="132"/>
                  </a:lnTo>
                  <a:lnTo>
                    <a:pt x="5082" y="132"/>
                  </a:lnTo>
                  <a:lnTo>
                    <a:pt x="5094" y="138"/>
                  </a:lnTo>
                  <a:lnTo>
                    <a:pt x="5112" y="138"/>
                  </a:lnTo>
                  <a:lnTo>
                    <a:pt x="5136" y="126"/>
                  </a:lnTo>
                  <a:lnTo>
                    <a:pt x="5148" y="126"/>
                  </a:lnTo>
                  <a:lnTo>
                    <a:pt x="5154" y="120"/>
                  </a:lnTo>
                  <a:lnTo>
                    <a:pt x="5172" y="120"/>
                  </a:lnTo>
                  <a:lnTo>
                    <a:pt x="5208" y="114"/>
                  </a:lnTo>
                  <a:lnTo>
                    <a:pt x="5256" y="102"/>
                  </a:lnTo>
                  <a:lnTo>
                    <a:pt x="5298" y="96"/>
                  </a:lnTo>
                  <a:lnTo>
                    <a:pt x="5322" y="90"/>
                  </a:lnTo>
                  <a:lnTo>
                    <a:pt x="5340" y="90"/>
                  </a:lnTo>
                  <a:lnTo>
                    <a:pt x="5346" y="84"/>
                  </a:lnTo>
                  <a:lnTo>
                    <a:pt x="5238" y="84"/>
                  </a:lnTo>
                  <a:lnTo>
                    <a:pt x="5214" y="96"/>
                  </a:lnTo>
                  <a:lnTo>
                    <a:pt x="5142" y="96"/>
                  </a:lnTo>
                  <a:lnTo>
                    <a:pt x="5226" y="90"/>
                  </a:lnTo>
                  <a:lnTo>
                    <a:pt x="5220" y="78"/>
                  </a:lnTo>
                  <a:lnTo>
                    <a:pt x="5268" y="84"/>
                  </a:lnTo>
                  <a:lnTo>
                    <a:pt x="5274" y="78"/>
                  </a:lnTo>
                  <a:lnTo>
                    <a:pt x="5286" y="72"/>
                  </a:lnTo>
                  <a:lnTo>
                    <a:pt x="5358" y="72"/>
                  </a:lnTo>
                  <a:lnTo>
                    <a:pt x="5406" y="66"/>
                  </a:lnTo>
                  <a:lnTo>
                    <a:pt x="5454" y="66"/>
                  </a:lnTo>
                  <a:lnTo>
                    <a:pt x="5484" y="60"/>
                  </a:lnTo>
                  <a:lnTo>
                    <a:pt x="5496" y="60"/>
                  </a:lnTo>
                  <a:lnTo>
                    <a:pt x="5514" y="54"/>
                  </a:lnTo>
                  <a:lnTo>
                    <a:pt x="5532" y="54"/>
                  </a:lnTo>
                  <a:lnTo>
                    <a:pt x="5550" y="48"/>
                  </a:lnTo>
                  <a:lnTo>
                    <a:pt x="5562" y="42"/>
                  </a:lnTo>
                  <a:lnTo>
                    <a:pt x="5574" y="42"/>
                  </a:lnTo>
                  <a:lnTo>
                    <a:pt x="5574" y="36"/>
                  </a:lnTo>
                  <a:close/>
                  <a:moveTo>
                    <a:pt x="4032" y="966"/>
                  </a:moveTo>
                  <a:lnTo>
                    <a:pt x="4086" y="966"/>
                  </a:lnTo>
                  <a:lnTo>
                    <a:pt x="4134" y="942"/>
                  </a:lnTo>
                  <a:lnTo>
                    <a:pt x="4140" y="930"/>
                  </a:lnTo>
                  <a:lnTo>
                    <a:pt x="4134" y="918"/>
                  </a:lnTo>
                  <a:lnTo>
                    <a:pt x="4134" y="912"/>
                  </a:lnTo>
                  <a:lnTo>
                    <a:pt x="4122" y="906"/>
                  </a:lnTo>
                  <a:lnTo>
                    <a:pt x="4074" y="906"/>
                  </a:lnTo>
                  <a:lnTo>
                    <a:pt x="4062" y="912"/>
                  </a:lnTo>
                  <a:lnTo>
                    <a:pt x="4050" y="912"/>
                  </a:lnTo>
                  <a:lnTo>
                    <a:pt x="4026" y="924"/>
                  </a:lnTo>
                  <a:lnTo>
                    <a:pt x="4014" y="936"/>
                  </a:lnTo>
                  <a:lnTo>
                    <a:pt x="4002" y="942"/>
                  </a:lnTo>
                  <a:lnTo>
                    <a:pt x="4002" y="954"/>
                  </a:lnTo>
                  <a:lnTo>
                    <a:pt x="4014" y="960"/>
                  </a:lnTo>
                  <a:lnTo>
                    <a:pt x="4032" y="966"/>
                  </a:lnTo>
                  <a:close/>
                  <a:moveTo>
                    <a:pt x="4014" y="840"/>
                  </a:moveTo>
                  <a:lnTo>
                    <a:pt x="4002" y="840"/>
                  </a:lnTo>
                  <a:lnTo>
                    <a:pt x="3990" y="846"/>
                  </a:lnTo>
                  <a:lnTo>
                    <a:pt x="3984" y="852"/>
                  </a:lnTo>
                  <a:lnTo>
                    <a:pt x="3972" y="852"/>
                  </a:lnTo>
                  <a:lnTo>
                    <a:pt x="3990" y="852"/>
                  </a:lnTo>
                  <a:lnTo>
                    <a:pt x="4008" y="846"/>
                  </a:lnTo>
                  <a:lnTo>
                    <a:pt x="4026" y="846"/>
                  </a:lnTo>
                  <a:lnTo>
                    <a:pt x="4044" y="840"/>
                  </a:lnTo>
                  <a:lnTo>
                    <a:pt x="4050" y="834"/>
                  </a:lnTo>
                  <a:lnTo>
                    <a:pt x="4056" y="834"/>
                  </a:lnTo>
                  <a:lnTo>
                    <a:pt x="4068" y="822"/>
                  </a:lnTo>
                  <a:lnTo>
                    <a:pt x="4050" y="822"/>
                  </a:lnTo>
                  <a:lnTo>
                    <a:pt x="4044" y="828"/>
                  </a:lnTo>
                  <a:lnTo>
                    <a:pt x="4032" y="828"/>
                  </a:lnTo>
                  <a:lnTo>
                    <a:pt x="4020" y="834"/>
                  </a:lnTo>
                  <a:lnTo>
                    <a:pt x="4014" y="840"/>
                  </a:lnTo>
                  <a:close/>
                  <a:moveTo>
                    <a:pt x="4122" y="822"/>
                  </a:moveTo>
                  <a:lnTo>
                    <a:pt x="4104" y="822"/>
                  </a:lnTo>
                  <a:lnTo>
                    <a:pt x="4098" y="828"/>
                  </a:lnTo>
                  <a:lnTo>
                    <a:pt x="4098" y="840"/>
                  </a:lnTo>
                  <a:lnTo>
                    <a:pt x="4104" y="846"/>
                  </a:lnTo>
                  <a:lnTo>
                    <a:pt x="4110" y="840"/>
                  </a:lnTo>
                  <a:lnTo>
                    <a:pt x="4116" y="840"/>
                  </a:lnTo>
                  <a:lnTo>
                    <a:pt x="4128" y="828"/>
                  </a:lnTo>
                  <a:lnTo>
                    <a:pt x="4122" y="822"/>
                  </a:lnTo>
                  <a:close/>
                  <a:moveTo>
                    <a:pt x="3528" y="1062"/>
                  </a:moveTo>
                  <a:lnTo>
                    <a:pt x="3522" y="1062"/>
                  </a:lnTo>
                  <a:lnTo>
                    <a:pt x="3504" y="1080"/>
                  </a:lnTo>
                  <a:lnTo>
                    <a:pt x="3504" y="1086"/>
                  </a:lnTo>
                  <a:lnTo>
                    <a:pt x="3510" y="1092"/>
                  </a:lnTo>
                  <a:lnTo>
                    <a:pt x="3528" y="1092"/>
                  </a:lnTo>
                  <a:lnTo>
                    <a:pt x="3534" y="1086"/>
                  </a:lnTo>
                  <a:lnTo>
                    <a:pt x="3540" y="1074"/>
                  </a:lnTo>
                  <a:lnTo>
                    <a:pt x="3540" y="1068"/>
                  </a:lnTo>
                  <a:lnTo>
                    <a:pt x="3534" y="1062"/>
                  </a:lnTo>
                  <a:lnTo>
                    <a:pt x="3528" y="1062"/>
                  </a:lnTo>
                  <a:close/>
                  <a:moveTo>
                    <a:pt x="3588" y="1062"/>
                  </a:moveTo>
                  <a:lnTo>
                    <a:pt x="3582" y="1062"/>
                  </a:lnTo>
                  <a:lnTo>
                    <a:pt x="3576" y="1068"/>
                  </a:lnTo>
                  <a:lnTo>
                    <a:pt x="3576" y="1080"/>
                  </a:lnTo>
                  <a:lnTo>
                    <a:pt x="3582" y="1086"/>
                  </a:lnTo>
                  <a:lnTo>
                    <a:pt x="3594" y="1086"/>
                  </a:lnTo>
                  <a:lnTo>
                    <a:pt x="3600" y="1080"/>
                  </a:lnTo>
                  <a:lnTo>
                    <a:pt x="3600" y="1068"/>
                  </a:lnTo>
                  <a:lnTo>
                    <a:pt x="3588" y="1062"/>
                  </a:lnTo>
                  <a:close/>
                  <a:moveTo>
                    <a:pt x="3756" y="1242"/>
                  </a:moveTo>
                  <a:lnTo>
                    <a:pt x="3744" y="1248"/>
                  </a:lnTo>
                  <a:lnTo>
                    <a:pt x="3744" y="1260"/>
                  </a:lnTo>
                  <a:lnTo>
                    <a:pt x="3750" y="1266"/>
                  </a:lnTo>
                  <a:lnTo>
                    <a:pt x="3762" y="1272"/>
                  </a:lnTo>
                  <a:lnTo>
                    <a:pt x="3768" y="1272"/>
                  </a:lnTo>
                  <a:lnTo>
                    <a:pt x="3786" y="1254"/>
                  </a:lnTo>
                  <a:lnTo>
                    <a:pt x="3786" y="1242"/>
                  </a:lnTo>
                  <a:lnTo>
                    <a:pt x="3780" y="1236"/>
                  </a:lnTo>
                  <a:lnTo>
                    <a:pt x="3768" y="1236"/>
                  </a:lnTo>
                  <a:lnTo>
                    <a:pt x="3756" y="1242"/>
                  </a:lnTo>
                  <a:close/>
                  <a:moveTo>
                    <a:pt x="3984" y="2532"/>
                  </a:moveTo>
                  <a:lnTo>
                    <a:pt x="3948" y="2520"/>
                  </a:lnTo>
                  <a:lnTo>
                    <a:pt x="3942" y="2514"/>
                  </a:lnTo>
                  <a:lnTo>
                    <a:pt x="3936" y="2514"/>
                  </a:lnTo>
                  <a:lnTo>
                    <a:pt x="3924" y="2526"/>
                  </a:lnTo>
                  <a:lnTo>
                    <a:pt x="3930" y="2532"/>
                  </a:lnTo>
                  <a:lnTo>
                    <a:pt x="3942" y="2538"/>
                  </a:lnTo>
                  <a:lnTo>
                    <a:pt x="3948" y="2544"/>
                  </a:lnTo>
                  <a:lnTo>
                    <a:pt x="3954" y="2544"/>
                  </a:lnTo>
                  <a:lnTo>
                    <a:pt x="3960" y="2550"/>
                  </a:lnTo>
                  <a:lnTo>
                    <a:pt x="3996" y="2550"/>
                  </a:lnTo>
                  <a:lnTo>
                    <a:pt x="4008" y="2556"/>
                  </a:lnTo>
                  <a:lnTo>
                    <a:pt x="4020" y="2556"/>
                  </a:lnTo>
                  <a:lnTo>
                    <a:pt x="4038" y="2538"/>
                  </a:lnTo>
                  <a:lnTo>
                    <a:pt x="4008" y="2538"/>
                  </a:lnTo>
                  <a:lnTo>
                    <a:pt x="3984" y="2532"/>
                  </a:lnTo>
                  <a:close/>
                  <a:moveTo>
                    <a:pt x="4098" y="2280"/>
                  </a:moveTo>
                  <a:lnTo>
                    <a:pt x="4092" y="2280"/>
                  </a:lnTo>
                  <a:lnTo>
                    <a:pt x="4086" y="2274"/>
                  </a:lnTo>
                  <a:lnTo>
                    <a:pt x="4050" y="2274"/>
                  </a:lnTo>
                  <a:lnTo>
                    <a:pt x="4032" y="2268"/>
                  </a:lnTo>
                  <a:lnTo>
                    <a:pt x="3996" y="2268"/>
                  </a:lnTo>
                  <a:lnTo>
                    <a:pt x="4002" y="2274"/>
                  </a:lnTo>
                  <a:lnTo>
                    <a:pt x="4008" y="2274"/>
                  </a:lnTo>
                  <a:lnTo>
                    <a:pt x="4014" y="2280"/>
                  </a:lnTo>
                  <a:lnTo>
                    <a:pt x="4026" y="2286"/>
                  </a:lnTo>
                  <a:lnTo>
                    <a:pt x="4032" y="2286"/>
                  </a:lnTo>
                  <a:lnTo>
                    <a:pt x="4032" y="2304"/>
                  </a:lnTo>
                  <a:lnTo>
                    <a:pt x="4044" y="2304"/>
                  </a:lnTo>
                  <a:lnTo>
                    <a:pt x="4080" y="2310"/>
                  </a:lnTo>
                  <a:lnTo>
                    <a:pt x="4128" y="2316"/>
                  </a:lnTo>
                  <a:lnTo>
                    <a:pt x="4164" y="2316"/>
                  </a:lnTo>
                  <a:lnTo>
                    <a:pt x="4170" y="2310"/>
                  </a:lnTo>
                  <a:lnTo>
                    <a:pt x="4170" y="2304"/>
                  </a:lnTo>
                  <a:lnTo>
                    <a:pt x="4164" y="2304"/>
                  </a:lnTo>
                  <a:lnTo>
                    <a:pt x="4152" y="2292"/>
                  </a:lnTo>
                  <a:lnTo>
                    <a:pt x="4128" y="2286"/>
                  </a:lnTo>
                  <a:lnTo>
                    <a:pt x="4098" y="2280"/>
                  </a:lnTo>
                  <a:close/>
                  <a:moveTo>
                    <a:pt x="4194" y="2550"/>
                  </a:moveTo>
                  <a:lnTo>
                    <a:pt x="4164" y="2550"/>
                  </a:lnTo>
                  <a:lnTo>
                    <a:pt x="4152" y="2556"/>
                  </a:lnTo>
                  <a:lnTo>
                    <a:pt x="4146" y="2562"/>
                  </a:lnTo>
                  <a:lnTo>
                    <a:pt x="4182" y="2526"/>
                  </a:lnTo>
                  <a:lnTo>
                    <a:pt x="4176" y="2520"/>
                  </a:lnTo>
                  <a:lnTo>
                    <a:pt x="4152" y="2520"/>
                  </a:lnTo>
                  <a:lnTo>
                    <a:pt x="4140" y="2526"/>
                  </a:lnTo>
                  <a:lnTo>
                    <a:pt x="4128" y="2538"/>
                  </a:lnTo>
                  <a:lnTo>
                    <a:pt x="4104" y="2574"/>
                  </a:lnTo>
                  <a:lnTo>
                    <a:pt x="4164" y="2568"/>
                  </a:lnTo>
                  <a:lnTo>
                    <a:pt x="4176" y="2568"/>
                  </a:lnTo>
                  <a:lnTo>
                    <a:pt x="4182" y="2562"/>
                  </a:lnTo>
                  <a:lnTo>
                    <a:pt x="4194" y="2562"/>
                  </a:lnTo>
                  <a:lnTo>
                    <a:pt x="4200" y="2556"/>
                  </a:lnTo>
                  <a:lnTo>
                    <a:pt x="4200" y="2550"/>
                  </a:lnTo>
                  <a:lnTo>
                    <a:pt x="4194" y="2550"/>
                  </a:lnTo>
                  <a:close/>
                  <a:moveTo>
                    <a:pt x="4590" y="1962"/>
                  </a:moveTo>
                  <a:lnTo>
                    <a:pt x="4578" y="1974"/>
                  </a:lnTo>
                  <a:lnTo>
                    <a:pt x="4578" y="1980"/>
                  </a:lnTo>
                  <a:lnTo>
                    <a:pt x="4572" y="1986"/>
                  </a:lnTo>
                  <a:lnTo>
                    <a:pt x="4566" y="1986"/>
                  </a:lnTo>
                  <a:lnTo>
                    <a:pt x="4554" y="1974"/>
                  </a:lnTo>
                  <a:lnTo>
                    <a:pt x="4554" y="1962"/>
                  </a:lnTo>
                  <a:lnTo>
                    <a:pt x="4566" y="1962"/>
                  </a:lnTo>
                  <a:lnTo>
                    <a:pt x="4572" y="1956"/>
                  </a:lnTo>
                  <a:lnTo>
                    <a:pt x="4566" y="1932"/>
                  </a:lnTo>
                  <a:lnTo>
                    <a:pt x="4536" y="1926"/>
                  </a:lnTo>
                  <a:lnTo>
                    <a:pt x="4530" y="1926"/>
                  </a:lnTo>
                  <a:lnTo>
                    <a:pt x="4524" y="1932"/>
                  </a:lnTo>
                  <a:lnTo>
                    <a:pt x="4512" y="1938"/>
                  </a:lnTo>
                  <a:lnTo>
                    <a:pt x="4494" y="1944"/>
                  </a:lnTo>
                  <a:lnTo>
                    <a:pt x="4470" y="1956"/>
                  </a:lnTo>
                  <a:lnTo>
                    <a:pt x="4464" y="1962"/>
                  </a:lnTo>
                  <a:lnTo>
                    <a:pt x="4458" y="1962"/>
                  </a:lnTo>
                  <a:lnTo>
                    <a:pt x="4446" y="1968"/>
                  </a:lnTo>
                  <a:lnTo>
                    <a:pt x="4434" y="1968"/>
                  </a:lnTo>
                  <a:lnTo>
                    <a:pt x="4416" y="1974"/>
                  </a:lnTo>
                  <a:lnTo>
                    <a:pt x="4404" y="1974"/>
                  </a:lnTo>
                  <a:lnTo>
                    <a:pt x="4374" y="1998"/>
                  </a:lnTo>
                  <a:lnTo>
                    <a:pt x="4386" y="1974"/>
                  </a:lnTo>
                  <a:lnTo>
                    <a:pt x="4362" y="1956"/>
                  </a:lnTo>
                  <a:lnTo>
                    <a:pt x="4398" y="1968"/>
                  </a:lnTo>
                  <a:lnTo>
                    <a:pt x="4410" y="1956"/>
                  </a:lnTo>
                  <a:lnTo>
                    <a:pt x="4440" y="1950"/>
                  </a:lnTo>
                  <a:lnTo>
                    <a:pt x="4440" y="1932"/>
                  </a:lnTo>
                  <a:lnTo>
                    <a:pt x="4494" y="1932"/>
                  </a:lnTo>
                  <a:lnTo>
                    <a:pt x="4518" y="1920"/>
                  </a:lnTo>
                  <a:lnTo>
                    <a:pt x="4524" y="1914"/>
                  </a:lnTo>
                  <a:lnTo>
                    <a:pt x="4536" y="1908"/>
                  </a:lnTo>
                  <a:lnTo>
                    <a:pt x="4608" y="1908"/>
                  </a:lnTo>
                  <a:lnTo>
                    <a:pt x="4602" y="1902"/>
                  </a:lnTo>
                  <a:lnTo>
                    <a:pt x="4596" y="1902"/>
                  </a:lnTo>
                  <a:lnTo>
                    <a:pt x="4584" y="1896"/>
                  </a:lnTo>
                  <a:lnTo>
                    <a:pt x="4578" y="1890"/>
                  </a:lnTo>
                  <a:lnTo>
                    <a:pt x="4578" y="1866"/>
                  </a:lnTo>
                  <a:lnTo>
                    <a:pt x="4572" y="1866"/>
                  </a:lnTo>
                  <a:lnTo>
                    <a:pt x="4566" y="1872"/>
                  </a:lnTo>
                  <a:lnTo>
                    <a:pt x="4542" y="1872"/>
                  </a:lnTo>
                  <a:lnTo>
                    <a:pt x="4530" y="1878"/>
                  </a:lnTo>
                  <a:lnTo>
                    <a:pt x="4518" y="1878"/>
                  </a:lnTo>
                  <a:lnTo>
                    <a:pt x="4518" y="1866"/>
                  </a:lnTo>
                  <a:lnTo>
                    <a:pt x="4512" y="1860"/>
                  </a:lnTo>
                  <a:lnTo>
                    <a:pt x="4452" y="1878"/>
                  </a:lnTo>
                  <a:lnTo>
                    <a:pt x="4458" y="1848"/>
                  </a:lnTo>
                  <a:lnTo>
                    <a:pt x="4410" y="1860"/>
                  </a:lnTo>
                  <a:lnTo>
                    <a:pt x="4416" y="1854"/>
                  </a:lnTo>
                  <a:lnTo>
                    <a:pt x="4422" y="1842"/>
                  </a:lnTo>
                  <a:lnTo>
                    <a:pt x="4440" y="1824"/>
                  </a:lnTo>
                  <a:lnTo>
                    <a:pt x="4446" y="1812"/>
                  </a:lnTo>
                  <a:lnTo>
                    <a:pt x="4446" y="1800"/>
                  </a:lnTo>
                  <a:lnTo>
                    <a:pt x="4434" y="1800"/>
                  </a:lnTo>
                  <a:lnTo>
                    <a:pt x="4422" y="1794"/>
                  </a:lnTo>
                  <a:lnTo>
                    <a:pt x="4398" y="1794"/>
                  </a:lnTo>
                  <a:lnTo>
                    <a:pt x="4404" y="1770"/>
                  </a:lnTo>
                  <a:lnTo>
                    <a:pt x="4368" y="1770"/>
                  </a:lnTo>
                  <a:lnTo>
                    <a:pt x="4380" y="1752"/>
                  </a:lnTo>
                  <a:lnTo>
                    <a:pt x="4356" y="1728"/>
                  </a:lnTo>
                  <a:lnTo>
                    <a:pt x="4368" y="1728"/>
                  </a:lnTo>
                  <a:lnTo>
                    <a:pt x="4380" y="1734"/>
                  </a:lnTo>
                  <a:lnTo>
                    <a:pt x="4404" y="1734"/>
                  </a:lnTo>
                  <a:lnTo>
                    <a:pt x="4410" y="1728"/>
                  </a:lnTo>
                  <a:lnTo>
                    <a:pt x="4422" y="1722"/>
                  </a:lnTo>
                  <a:lnTo>
                    <a:pt x="4434" y="1710"/>
                  </a:lnTo>
                  <a:lnTo>
                    <a:pt x="4440" y="1710"/>
                  </a:lnTo>
                  <a:lnTo>
                    <a:pt x="4398" y="1686"/>
                  </a:lnTo>
                  <a:lnTo>
                    <a:pt x="4446" y="1656"/>
                  </a:lnTo>
                  <a:lnTo>
                    <a:pt x="4398" y="1632"/>
                  </a:lnTo>
                  <a:lnTo>
                    <a:pt x="4350" y="1638"/>
                  </a:lnTo>
                  <a:lnTo>
                    <a:pt x="4404" y="1614"/>
                  </a:lnTo>
                  <a:lnTo>
                    <a:pt x="4368" y="1608"/>
                  </a:lnTo>
                  <a:lnTo>
                    <a:pt x="4410" y="1584"/>
                  </a:lnTo>
                  <a:lnTo>
                    <a:pt x="4404" y="1560"/>
                  </a:lnTo>
                  <a:lnTo>
                    <a:pt x="4374" y="1560"/>
                  </a:lnTo>
                  <a:lnTo>
                    <a:pt x="4380" y="1554"/>
                  </a:lnTo>
                  <a:lnTo>
                    <a:pt x="4392" y="1530"/>
                  </a:lnTo>
                  <a:lnTo>
                    <a:pt x="4374" y="1494"/>
                  </a:lnTo>
                  <a:lnTo>
                    <a:pt x="4362" y="1494"/>
                  </a:lnTo>
                  <a:lnTo>
                    <a:pt x="4374" y="1470"/>
                  </a:lnTo>
                  <a:lnTo>
                    <a:pt x="4362" y="1476"/>
                  </a:lnTo>
                  <a:lnTo>
                    <a:pt x="4356" y="1482"/>
                  </a:lnTo>
                  <a:lnTo>
                    <a:pt x="4344" y="1488"/>
                  </a:lnTo>
                  <a:lnTo>
                    <a:pt x="4332" y="1500"/>
                  </a:lnTo>
                  <a:lnTo>
                    <a:pt x="4332" y="1518"/>
                  </a:lnTo>
                  <a:lnTo>
                    <a:pt x="4302" y="1506"/>
                  </a:lnTo>
                  <a:lnTo>
                    <a:pt x="4308" y="1542"/>
                  </a:lnTo>
                  <a:lnTo>
                    <a:pt x="4284" y="1542"/>
                  </a:lnTo>
                  <a:lnTo>
                    <a:pt x="4272" y="1560"/>
                  </a:lnTo>
                  <a:lnTo>
                    <a:pt x="4278" y="1572"/>
                  </a:lnTo>
                  <a:lnTo>
                    <a:pt x="4254" y="1572"/>
                  </a:lnTo>
                  <a:lnTo>
                    <a:pt x="4230" y="1614"/>
                  </a:lnTo>
                  <a:lnTo>
                    <a:pt x="4218" y="1614"/>
                  </a:lnTo>
                  <a:lnTo>
                    <a:pt x="4236" y="1578"/>
                  </a:lnTo>
                  <a:lnTo>
                    <a:pt x="4224" y="1566"/>
                  </a:lnTo>
                  <a:lnTo>
                    <a:pt x="4212" y="1566"/>
                  </a:lnTo>
                  <a:lnTo>
                    <a:pt x="4194" y="1584"/>
                  </a:lnTo>
                  <a:lnTo>
                    <a:pt x="4182" y="1590"/>
                  </a:lnTo>
                  <a:lnTo>
                    <a:pt x="4176" y="1596"/>
                  </a:lnTo>
                  <a:lnTo>
                    <a:pt x="4164" y="1602"/>
                  </a:lnTo>
                  <a:lnTo>
                    <a:pt x="4158" y="1608"/>
                  </a:lnTo>
                  <a:lnTo>
                    <a:pt x="4146" y="1614"/>
                  </a:lnTo>
                  <a:lnTo>
                    <a:pt x="4140" y="1620"/>
                  </a:lnTo>
                  <a:lnTo>
                    <a:pt x="4116" y="1632"/>
                  </a:lnTo>
                  <a:lnTo>
                    <a:pt x="4110" y="1638"/>
                  </a:lnTo>
                  <a:lnTo>
                    <a:pt x="4116" y="1614"/>
                  </a:lnTo>
                  <a:lnTo>
                    <a:pt x="4116" y="1596"/>
                  </a:lnTo>
                  <a:lnTo>
                    <a:pt x="4080" y="1632"/>
                  </a:lnTo>
                  <a:lnTo>
                    <a:pt x="4014" y="1644"/>
                  </a:lnTo>
                  <a:lnTo>
                    <a:pt x="4074" y="1626"/>
                  </a:lnTo>
                  <a:lnTo>
                    <a:pt x="4080" y="1620"/>
                  </a:lnTo>
                  <a:lnTo>
                    <a:pt x="4092" y="1596"/>
                  </a:lnTo>
                  <a:lnTo>
                    <a:pt x="4098" y="1590"/>
                  </a:lnTo>
                  <a:lnTo>
                    <a:pt x="4098" y="1578"/>
                  </a:lnTo>
                  <a:lnTo>
                    <a:pt x="4092" y="1572"/>
                  </a:lnTo>
                  <a:lnTo>
                    <a:pt x="4050" y="1572"/>
                  </a:lnTo>
                  <a:lnTo>
                    <a:pt x="4038" y="1578"/>
                  </a:lnTo>
                  <a:lnTo>
                    <a:pt x="4032" y="1578"/>
                  </a:lnTo>
                  <a:lnTo>
                    <a:pt x="4020" y="1584"/>
                  </a:lnTo>
                  <a:lnTo>
                    <a:pt x="4002" y="1584"/>
                  </a:lnTo>
                  <a:lnTo>
                    <a:pt x="4002" y="1578"/>
                  </a:lnTo>
                  <a:lnTo>
                    <a:pt x="4008" y="1572"/>
                  </a:lnTo>
                  <a:lnTo>
                    <a:pt x="4020" y="1566"/>
                  </a:lnTo>
                  <a:lnTo>
                    <a:pt x="4026" y="1560"/>
                  </a:lnTo>
                  <a:lnTo>
                    <a:pt x="4032" y="1560"/>
                  </a:lnTo>
                  <a:lnTo>
                    <a:pt x="4032" y="1572"/>
                  </a:lnTo>
                  <a:lnTo>
                    <a:pt x="4050" y="1560"/>
                  </a:lnTo>
                  <a:lnTo>
                    <a:pt x="4044" y="1536"/>
                  </a:lnTo>
                  <a:lnTo>
                    <a:pt x="4050" y="1530"/>
                  </a:lnTo>
                  <a:lnTo>
                    <a:pt x="4062" y="1524"/>
                  </a:lnTo>
                  <a:lnTo>
                    <a:pt x="4074" y="1512"/>
                  </a:lnTo>
                  <a:lnTo>
                    <a:pt x="4074" y="1506"/>
                  </a:lnTo>
                  <a:lnTo>
                    <a:pt x="4068" y="1500"/>
                  </a:lnTo>
                  <a:lnTo>
                    <a:pt x="4056" y="1494"/>
                  </a:lnTo>
                  <a:lnTo>
                    <a:pt x="4044" y="1494"/>
                  </a:lnTo>
                  <a:lnTo>
                    <a:pt x="4032" y="1488"/>
                  </a:lnTo>
                  <a:lnTo>
                    <a:pt x="4014" y="1488"/>
                  </a:lnTo>
                  <a:lnTo>
                    <a:pt x="4044" y="1488"/>
                  </a:lnTo>
                  <a:lnTo>
                    <a:pt x="4056" y="1482"/>
                  </a:lnTo>
                  <a:lnTo>
                    <a:pt x="4074" y="1482"/>
                  </a:lnTo>
                  <a:lnTo>
                    <a:pt x="4086" y="1470"/>
                  </a:lnTo>
                  <a:lnTo>
                    <a:pt x="4098" y="1446"/>
                  </a:lnTo>
                  <a:lnTo>
                    <a:pt x="4104" y="1440"/>
                  </a:lnTo>
                  <a:lnTo>
                    <a:pt x="4110" y="1440"/>
                  </a:lnTo>
                  <a:lnTo>
                    <a:pt x="4122" y="1434"/>
                  </a:lnTo>
                  <a:lnTo>
                    <a:pt x="4128" y="1434"/>
                  </a:lnTo>
                  <a:lnTo>
                    <a:pt x="4134" y="1428"/>
                  </a:lnTo>
                  <a:lnTo>
                    <a:pt x="4122" y="1416"/>
                  </a:lnTo>
                  <a:lnTo>
                    <a:pt x="4110" y="1422"/>
                  </a:lnTo>
                  <a:lnTo>
                    <a:pt x="4098" y="1434"/>
                  </a:lnTo>
                  <a:lnTo>
                    <a:pt x="4092" y="1404"/>
                  </a:lnTo>
                  <a:lnTo>
                    <a:pt x="4068" y="1404"/>
                  </a:lnTo>
                  <a:lnTo>
                    <a:pt x="4050" y="1410"/>
                  </a:lnTo>
                  <a:lnTo>
                    <a:pt x="4026" y="1410"/>
                  </a:lnTo>
                  <a:lnTo>
                    <a:pt x="4020" y="1404"/>
                  </a:lnTo>
                  <a:lnTo>
                    <a:pt x="4020" y="1386"/>
                  </a:lnTo>
                  <a:lnTo>
                    <a:pt x="4038" y="1368"/>
                  </a:lnTo>
                  <a:lnTo>
                    <a:pt x="4032" y="1362"/>
                  </a:lnTo>
                  <a:lnTo>
                    <a:pt x="4014" y="1362"/>
                  </a:lnTo>
                  <a:lnTo>
                    <a:pt x="4008" y="1368"/>
                  </a:lnTo>
                  <a:lnTo>
                    <a:pt x="4020" y="1344"/>
                  </a:lnTo>
                  <a:lnTo>
                    <a:pt x="3984" y="1350"/>
                  </a:lnTo>
                  <a:lnTo>
                    <a:pt x="3984" y="1326"/>
                  </a:lnTo>
                  <a:lnTo>
                    <a:pt x="3978" y="1314"/>
                  </a:lnTo>
                  <a:lnTo>
                    <a:pt x="3972" y="1308"/>
                  </a:lnTo>
                  <a:lnTo>
                    <a:pt x="3948" y="1308"/>
                  </a:lnTo>
                  <a:lnTo>
                    <a:pt x="3930" y="1314"/>
                  </a:lnTo>
                  <a:lnTo>
                    <a:pt x="3906" y="1326"/>
                  </a:lnTo>
                  <a:lnTo>
                    <a:pt x="3900" y="1332"/>
                  </a:lnTo>
                  <a:lnTo>
                    <a:pt x="3894" y="1332"/>
                  </a:lnTo>
                  <a:lnTo>
                    <a:pt x="3888" y="1326"/>
                  </a:lnTo>
                  <a:lnTo>
                    <a:pt x="3876" y="1320"/>
                  </a:lnTo>
                  <a:lnTo>
                    <a:pt x="3864" y="1320"/>
                  </a:lnTo>
                  <a:lnTo>
                    <a:pt x="3852" y="1326"/>
                  </a:lnTo>
                  <a:lnTo>
                    <a:pt x="3846" y="1326"/>
                  </a:lnTo>
                  <a:lnTo>
                    <a:pt x="3834" y="1332"/>
                  </a:lnTo>
                  <a:lnTo>
                    <a:pt x="3822" y="1326"/>
                  </a:lnTo>
                  <a:lnTo>
                    <a:pt x="3762" y="1302"/>
                  </a:lnTo>
                  <a:lnTo>
                    <a:pt x="3738" y="1302"/>
                  </a:lnTo>
                  <a:lnTo>
                    <a:pt x="3714" y="1314"/>
                  </a:lnTo>
                  <a:lnTo>
                    <a:pt x="3708" y="1326"/>
                  </a:lnTo>
                  <a:lnTo>
                    <a:pt x="3702" y="1326"/>
                  </a:lnTo>
                  <a:lnTo>
                    <a:pt x="3684" y="1344"/>
                  </a:lnTo>
                  <a:lnTo>
                    <a:pt x="3684" y="1350"/>
                  </a:lnTo>
                  <a:lnTo>
                    <a:pt x="3696" y="1356"/>
                  </a:lnTo>
                  <a:lnTo>
                    <a:pt x="3702" y="1362"/>
                  </a:lnTo>
                  <a:lnTo>
                    <a:pt x="3708" y="1374"/>
                  </a:lnTo>
                  <a:lnTo>
                    <a:pt x="3708" y="1380"/>
                  </a:lnTo>
                  <a:lnTo>
                    <a:pt x="3702" y="1386"/>
                  </a:lnTo>
                  <a:lnTo>
                    <a:pt x="3690" y="1392"/>
                  </a:lnTo>
                  <a:lnTo>
                    <a:pt x="3672" y="1410"/>
                  </a:lnTo>
                  <a:lnTo>
                    <a:pt x="3660" y="1416"/>
                  </a:lnTo>
                  <a:lnTo>
                    <a:pt x="3636" y="1422"/>
                  </a:lnTo>
                  <a:lnTo>
                    <a:pt x="3660" y="1440"/>
                  </a:lnTo>
                  <a:lnTo>
                    <a:pt x="3654" y="1446"/>
                  </a:lnTo>
                  <a:lnTo>
                    <a:pt x="3642" y="1446"/>
                  </a:lnTo>
                  <a:lnTo>
                    <a:pt x="3636" y="1452"/>
                  </a:lnTo>
                  <a:lnTo>
                    <a:pt x="3636" y="1470"/>
                  </a:lnTo>
                  <a:lnTo>
                    <a:pt x="3642" y="1482"/>
                  </a:lnTo>
                  <a:lnTo>
                    <a:pt x="3642" y="1488"/>
                  </a:lnTo>
                  <a:lnTo>
                    <a:pt x="3636" y="1500"/>
                  </a:lnTo>
                  <a:lnTo>
                    <a:pt x="3624" y="1506"/>
                  </a:lnTo>
                  <a:lnTo>
                    <a:pt x="3618" y="1512"/>
                  </a:lnTo>
                  <a:lnTo>
                    <a:pt x="3606" y="1512"/>
                  </a:lnTo>
                  <a:lnTo>
                    <a:pt x="3582" y="1524"/>
                  </a:lnTo>
                  <a:lnTo>
                    <a:pt x="3576" y="1536"/>
                  </a:lnTo>
                  <a:lnTo>
                    <a:pt x="3576" y="1548"/>
                  </a:lnTo>
                  <a:lnTo>
                    <a:pt x="3570" y="1548"/>
                  </a:lnTo>
                  <a:lnTo>
                    <a:pt x="3564" y="1554"/>
                  </a:lnTo>
                  <a:lnTo>
                    <a:pt x="3552" y="1554"/>
                  </a:lnTo>
                  <a:lnTo>
                    <a:pt x="3540" y="1560"/>
                  </a:lnTo>
                  <a:lnTo>
                    <a:pt x="3534" y="1566"/>
                  </a:lnTo>
                  <a:lnTo>
                    <a:pt x="3522" y="1572"/>
                  </a:lnTo>
                  <a:lnTo>
                    <a:pt x="3504" y="1590"/>
                  </a:lnTo>
                  <a:lnTo>
                    <a:pt x="3510" y="1596"/>
                  </a:lnTo>
                  <a:lnTo>
                    <a:pt x="3522" y="1602"/>
                  </a:lnTo>
                  <a:lnTo>
                    <a:pt x="3534" y="1614"/>
                  </a:lnTo>
                  <a:lnTo>
                    <a:pt x="3552" y="1620"/>
                  </a:lnTo>
                  <a:lnTo>
                    <a:pt x="3558" y="1632"/>
                  </a:lnTo>
                  <a:lnTo>
                    <a:pt x="3564" y="1638"/>
                  </a:lnTo>
                  <a:lnTo>
                    <a:pt x="3564" y="1662"/>
                  </a:lnTo>
                  <a:lnTo>
                    <a:pt x="3558" y="1698"/>
                  </a:lnTo>
                  <a:lnTo>
                    <a:pt x="3540" y="1746"/>
                  </a:lnTo>
                  <a:lnTo>
                    <a:pt x="3510" y="1776"/>
                  </a:lnTo>
                  <a:lnTo>
                    <a:pt x="3468" y="1800"/>
                  </a:lnTo>
                  <a:lnTo>
                    <a:pt x="3426" y="1830"/>
                  </a:lnTo>
                  <a:lnTo>
                    <a:pt x="3390" y="1854"/>
                  </a:lnTo>
                  <a:lnTo>
                    <a:pt x="3366" y="1860"/>
                  </a:lnTo>
                  <a:lnTo>
                    <a:pt x="3336" y="1860"/>
                  </a:lnTo>
                  <a:lnTo>
                    <a:pt x="3300" y="1866"/>
                  </a:lnTo>
                  <a:lnTo>
                    <a:pt x="3276" y="1872"/>
                  </a:lnTo>
                  <a:lnTo>
                    <a:pt x="3258" y="1878"/>
                  </a:lnTo>
                  <a:lnTo>
                    <a:pt x="3258" y="1902"/>
                  </a:lnTo>
                  <a:lnTo>
                    <a:pt x="3264" y="1914"/>
                  </a:lnTo>
                  <a:lnTo>
                    <a:pt x="3264" y="1926"/>
                  </a:lnTo>
                  <a:lnTo>
                    <a:pt x="3270" y="1938"/>
                  </a:lnTo>
                  <a:lnTo>
                    <a:pt x="3270" y="1950"/>
                  </a:lnTo>
                  <a:lnTo>
                    <a:pt x="3252" y="1968"/>
                  </a:lnTo>
                  <a:lnTo>
                    <a:pt x="3234" y="2004"/>
                  </a:lnTo>
                  <a:lnTo>
                    <a:pt x="3234" y="2076"/>
                  </a:lnTo>
                  <a:lnTo>
                    <a:pt x="3210" y="2088"/>
                  </a:lnTo>
                  <a:lnTo>
                    <a:pt x="3204" y="2094"/>
                  </a:lnTo>
                  <a:lnTo>
                    <a:pt x="3180" y="2106"/>
                  </a:lnTo>
                  <a:lnTo>
                    <a:pt x="3180" y="2142"/>
                  </a:lnTo>
                  <a:lnTo>
                    <a:pt x="3156" y="2166"/>
                  </a:lnTo>
                  <a:lnTo>
                    <a:pt x="3156" y="2154"/>
                  </a:lnTo>
                  <a:lnTo>
                    <a:pt x="3162" y="2148"/>
                  </a:lnTo>
                  <a:lnTo>
                    <a:pt x="3162" y="2142"/>
                  </a:lnTo>
                  <a:lnTo>
                    <a:pt x="3156" y="2130"/>
                  </a:lnTo>
                  <a:lnTo>
                    <a:pt x="3138" y="2130"/>
                  </a:lnTo>
                  <a:lnTo>
                    <a:pt x="3126" y="2136"/>
                  </a:lnTo>
                  <a:lnTo>
                    <a:pt x="3108" y="2154"/>
                  </a:lnTo>
                  <a:lnTo>
                    <a:pt x="3108" y="2166"/>
                  </a:lnTo>
                  <a:lnTo>
                    <a:pt x="3114" y="2178"/>
                  </a:lnTo>
                  <a:lnTo>
                    <a:pt x="3114" y="2190"/>
                  </a:lnTo>
                  <a:lnTo>
                    <a:pt x="3108" y="2196"/>
                  </a:lnTo>
                  <a:lnTo>
                    <a:pt x="3108" y="2178"/>
                  </a:lnTo>
                  <a:lnTo>
                    <a:pt x="3102" y="2166"/>
                  </a:lnTo>
                  <a:lnTo>
                    <a:pt x="3090" y="2154"/>
                  </a:lnTo>
                  <a:lnTo>
                    <a:pt x="3078" y="2154"/>
                  </a:lnTo>
                  <a:lnTo>
                    <a:pt x="3066" y="2160"/>
                  </a:lnTo>
                  <a:lnTo>
                    <a:pt x="3042" y="2160"/>
                  </a:lnTo>
                  <a:lnTo>
                    <a:pt x="3036" y="2166"/>
                  </a:lnTo>
                  <a:lnTo>
                    <a:pt x="3030" y="2166"/>
                  </a:lnTo>
                  <a:lnTo>
                    <a:pt x="3042" y="2160"/>
                  </a:lnTo>
                  <a:lnTo>
                    <a:pt x="3060" y="2142"/>
                  </a:lnTo>
                  <a:lnTo>
                    <a:pt x="3072" y="2136"/>
                  </a:lnTo>
                  <a:lnTo>
                    <a:pt x="3078" y="2124"/>
                  </a:lnTo>
                  <a:lnTo>
                    <a:pt x="3078" y="2118"/>
                  </a:lnTo>
                  <a:lnTo>
                    <a:pt x="3072" y="2106"/>
                  </a:lnTo>
                  <a:lnTo>
                    <a:pt x="3060" y="2100"/>
                  </a:lnTo>
                  <a:lnTo>
                    <a:pt x="3048" y="2088"/>
                  </a:lnTo>
                  <a:lnTo>
                    <a:pt x="3030" y="2088"/>
                  </a:lnTo>
                  <a:lnTo>
                    <a:pt x="3024" y="2082"/>
                  </a:lnTo>
                  <a:lnTo>
                    <a:pt x="3018" y="2082"/>
                  </a:lnTo>
                  <a:lnTo>
                    <a:pt x="3024" y="2082"/>
                  </a:lnTo>
                  <a:lnTo>
                    <a:pt x="3042" y="2064"/>
                  </a:lnTo>
                  <a:lnTo>
                    <a:pt x="3042" y="2058"/>
                  </a:lnTo>
                  <a:lnTo>
                    <a:pt x="3030" y="2034"/>
                  </a:lnTo>
                  <a:lnTo>
                    <a:pt x="3030" y="2028"/>
                  </a:lnTo>
                  <a:lnTo>
                    <a:pt x="3024" y="2016"/>
                  </a:lnTo>
                  <a:lnTo>
                    <a:pt x="3060" y="1992"/>
                  </a:lnTo>
                  <a:lnTo>
                    <a:pt x="3060" y="1968"/>
                  </a:lnTo>
                  <a:lnTo>
                    <a:pt x="3084" y="1956"/>
                  </a:lnTo>
                  <a:lnTo>
                    <a:pt x="3084" y="1914"/>
                  </a:lnTo>
                  <a:lnTo>
                    <a:pt x="3090" y="1914"/>
                  </a:lnTo>
                  <a:lnTo>
                    <a:pt x="3102" y="1902"/>
                  </a:lnTo>
                  <a:lnTo>
                    <a:pt x="3114" y="1896"/>
                  </a:lnTo>
                  <a:lnTo>
                    <a:pt x="3132" y="1878"/>
                  </a:lnTo>
                  <a:lnTo>
                    <a:pt x="3126" y="1866"/>
                  </a:lnTo>
                  <a:lnTo>
                    <a:pt x="3120" y="1860"/>
                  </a:lnTo>
                  <a:lnTo>
                    <a:pt x="3084" y="1848"/>
                  </a:lnTo>
                  <a:lnTo>
                    <a:pt x="2976" y="1848"/>
                  </a:lnTo>
                  <a:lnTo>
                    <a:pt x="2940" y="1860"/>
                  </a:lnTo>
                  <a:lnTo>
                    <a:pt x="2946" y="1848"/>
                  </a:lnTo>
                  <a:lnTo>
                    <a:pt x="2952" y="1842"/>
                  </a:lnTo>
                  <a:lnTo>
                    <a:pt x="2952" y="1830"/>
                  </a:lnTo>
                  <a:lnTo>
                    <a:pt x="2958" y="1824"/>
                  </a:lnTo>
                  <a:lnTo>
                    <a:pt x="2952" y="1818"/>
                  </a:lnTo>
                  <a:lnTo>
                    <a:pt x="2940" y="1812"/>
                  </a:lnTo>
                  <a:lnTo>
                    <a:pt x="2928" y="1812"/>
                  </a:lnTo>
                  <a:lnTo>
                    <a:pt x="2892" y="1800"/>
                  </a:lnTo>
                  <a:lnTo>
                    <a:pt x="2874" y="1800"/>
                  </a:lnTo>
                  <a:lnTo>
                    <a:pt x="2868" y="1794"/>
                  </a:lnTo>
                  <a:lnTo>
                    <a:pt x="2862" y="1794"/>
                  </a:lnTo>
                  <a:lnTo>
                    <a:pt x="2862" y="1770"/>
                  </a:lnTo>
                  <a:lnTo>
                    <a:pt x="2856" y="1752"/>
                  </a:lnTo>
                  <a:lnTo>
                    <a:pt x="2844" y="1740"/>
                  </a:lnTo>
                  <a:lnTo>
                    <a:pt x="2790" y="1722"/>
                  </a:lnTo>
                  <a:lnTo>
                    <a:pt x="2778" y="1722"/>
                  </a:lnTo>
                  <a:lnTo>
                    <a:pt x="2778" y="1716"/>
                  </a:lnTo>
                  <a:lnTo>
                    <a:pt x="2766" y="1704"/>
                  </a:lnTo>
                  <a:lnTo>
                    <a:pt x="2754" y="1704"/>
                  </a:lnTo>
                  <a:lnTo>
                    <a:pt x="2736" y="1698"/>
                  </a:lnTo>
                  <a:lnTo>
                    <a:pt x="2694" y="1698"/>
                  </a:lnTo>
                  <a:lnTo>
                    <a:pt x="2646" y="1704"/>
                  </a:lnTo>
                  <a:lnTo>
                    <a:pt x="2610" y="1716"/>
                  </a:lnTo>
                  <a:lnTo>
                    <a:pt x="2592" y="1716"/>
                  </a:lnTo>
                  <a:lnTo>
                    <a:pt x="2598" y="1716"/>
                  </a:lnTo>
                  <a:lnTo>
                    <a:pt x="2604" y="1710"/>
                  </a:lnTo>
                  <a:lnTo>
                    <a:pt x="2616" y="1710"/>
                  </a:lnTo>
                  <a:lnTo>
                    <a:pt x="2628" y="1704"/>
                  </a:lnTo>
                  <a:lnTo>
                    <a:pt x="2634" y="1692"/>
                  </a:lnTo>
                  <a:lnTo>
                    <a:pt x="2640" y="1686"/>
                  </a:lnTo>
                  <a:lnTo>
                    <a:pt x="2646" y="1662"/>
                  </a:lnTo>
                  <a:lnTo>
                    <a:pt x="2658" y="1632"/>
                  </a:lnTo>
                  <a:lnTo>
                    <a:pt x="2664" y="1602"/>
                  </a:lnTo>
                  <a:lnTo>
                    <a:pt x="2670" y="1590"/>
                  </a:lnTo>
                  <a:lnTo>
                    <a:pt x="2658" y="1590"/>
                  </a:lnTo>
                  <a:lnTo>
                    <a:pt x="2646" y="1584"/>
                  </a:lnTo>
                  <a:lnTo>
                    <a:pt x="2616" y="1584"/>
                  </a:lnTo>
                  <a:lnTo>
                    <a:pt x="2610" y="1590"/>
                  </a:lnTo>
                  <a:lnTo>
                    <a:pt x="2598" y="1596"/>
                  </a:lnTo>
                  <a:lnTo>
                    <a:pt x="2592" y="1602"/>
                  </a:lnTo>
                  <a:lnTo>
                    <a:pt x="2580" y="1608"/>
                  </a:lnTo>
                  <a:lnTo>
                    <a:pt x="2598" y="1578"/>
                  </a:lnTo>
                  <a:lnTo>
                    <a:pt x="2592" y="1560"/>
                  </a:lnTo>
                  <a:lnTo>
                    <a:pt x="2610" y="1542"/>
                  </a:lnTo>
                  <a:lnTo>
                    <a:pt x="2616" y="1530"/>
                  </a:lnTo>
                  <a:lnTo>
                    <a:pt x="2640" y="1506"/>
                  </a:lnTo>
                  <a:lnTo>
                    <a:pt x="2646" y="1494"/>
                  </a:lnTo>
                  <a:lnTo>
                    <a:pt x="2664" y="1476"/>
                  </a:lnTo>
                  <a:lnTo>
                    <a:pt x="2694" y="1452"/>
                  </a:lnTo>
                  <a:lnTo>
                    <a:pt x="2730" y="1428"/>
                  </a:lnTo>
                  <a:lnTo>
                    <a:pt x="2754" y="1410"/>
                  </a:lnTo>
                  <a:lnTo>
                    <a:pt x="2766" y="1404"/>
                  </a:lnTo>
                  <a:lnTo>
                    <a:pt x="2760" y="1392"/>
                  </a:lnTo>
                  <a:lnTo>
                    <a:pt x="2826" y="1368"/>
                  </a:lnTo>
                  <a:lnTo>
                    <a:pt x="2826" y="1350"/>
                  </a:lnTo>
                  <a:lnTo>
                    <a:pt x="2868" y="1344"/>
                  </a:lnTo>
                  <a:lnTo>
                    <a:pt x="2868" y="1326"/>
                  </a:lnTo>
                  <a:lnTo>
                    <a:pt x="2898" y="1320"/>
                  </a:lnTo>
                  <a:lnTo>
                    <a:pt x="2952" y="1284"/>
                  </a:lnTo>
                  <a:lnTo>
                    <a:pt x="3006" y="1284"/>
                  </a:lnTo>
                  <a:lnTo>
                    <a:pt x="3042" y="1278"/>
                  </a:lnTo>
                  <a:lnTo>
                    <a:pt x="3060" y="1266"/>
                  </a:lnTo>
                  <a:lnTo>
                    <a:pt x="3060" y="1254"/>
                  </a:lnTo>
                  <a:lnTo>
                    <a:pt x="3030" y="1224"/>
                  </a:lnTo>
                  <a:lnTo>
                    <a:pt x="2970" y="1230"/>
                  </a:lnTo>
                  <a:lnTo>
                    <a:pt x="2982" y="1218"/>
                  </a:lnTo>
                  <a:lnTo>
                    <a:pt x="2928" y="1194"/>
                  </a:lnTo>
                  <a:lnTo>
                    <a:pt x="2952" y="1188"/>
                  </a:lnTo>
                  <a:lnTo>
                    <a:pt x="3036" y="1212"/>
                  </a:lnTo>
                  <a:lnTo>
                    <a:pt x="3054" y="1230"/>
                  </a:lnTo>
                  <a:lnTo>
                    <a:pt x="3066" y="1236"/>
                  </a:lnTo>
                  <a:lnTo>
                    <a:pt x="3096" y="1236"/>
                  </a:lnTo>
                  <a:lnTo>
                    <a:pt x="3108" y="1230"/>
                  </a:lnTo>
                  <a:lnTo>
                    <a:pt x="3114" y="1218"/>
                  </a:lnTo>
                  <a:lnTo>
                    <a:pt x="3126" y="1206"/>
                  </a:lnTo>
                  <a:lnTo>
                    <a:pt x="3132" y="1194"/>
                  </a:lnTo>
                  <a:lnTo>
                    <a:pt x="3144" y="1188"/>
                  </a:lnTo>
                  <a:lnTo>
                    <a:pt x="3150" y="1182"/>
                  </a:lnTo>
                  <a:lnTo>
                    <a:pt x="3156" y="1182"/>
                  </a:lnTo>
                  <a:lnTo>
                    <a:pt x="3180" y="1194"/>
                  </a:lnTo>
                  <a:lnTo>
                    <a:pt x="3198" y="1200"/>
                  </a:lnTo>
                  <a:lnTo>
                    <a:pt x="3210" y="1200"/>
                  </a:lnTo>
                  <a:lnTo>
                    <a:pt x="3246" y="1182"/>
                  </a:lnTo>
                  <a:lnTo>
                    <a:pt x="3282" y="1170"/>
                  </a:lnTo>
                  <a:lnTo>
                    <a:pt x="3318" y="1152"/>
                  </a:lnTo>
                  <a:lnTo>
                    <a:pt x="3336" y="1146"/>
                  </a:lnTo>
                  <a:lnTo>
                    <a:pt x="3360" y="1134"/>
                  </a:lnTo>
                  <a:lnTo>
                    <a:pt x="3372" y="1122"/>
                  </a:lnTo>
                  <a:lnTo>
                    <a:pt x="3366" y="1116"/>
                  </a:lnTo>
                  <a:lnTo>
                    <a:pt x="3342" y="1110"/>
                  </a:lnTo>
                  <a:lnTo>
                    <a:pt x="3264" y="1110"/>
                  </a:lnTo>
                  <a:lnTo>
                    <a:pt x="3258" y="1086"/>
                  </a:lnTo>
                  <a:lnTo>
                    <a:pt x="3174" y="1056"/>
                  </a:lnTo>
                  <a:lnTo>
                    <a:pt x="3186" y="1056"/>
                  </a:lnTo>
                  <a:lnTo>
                    <a:pt x="3216" y="1050"/>
                  </a:lnTo>
                  <a:lnTo>
                    <a:pt x="3252" y="1050"/>
                  </a:lnTo>
                  <a:lnTo>
                    <a:pt x="3282" y="1056"/>
                  </a:lnTo>
                  <a:lnTo>
                    <a:pt x="3294" y="1062"/>
                  </a:lnTo>
                  <a:lnTo>
                    <a:pt x="3306" y="1074"/>
                  </a:lnTo>
                  <a:lnTo>
                    <a:pt x="3324" y="1086"/>
                  </a:lnTo>
                  <a:lnTo>
                    <a:pt x="3336" y="1098"/>
                  </a:lnTo>
                  <a:lnTo>
                    <a:pt x="3348" y="1104"/>
                  </a:lnTo>
                  <a:lnTo>
                    <a:pt x="3372" y="1098"/>
                  </a:lnTo>
                  <a:lnTo>
                    <a:pt x="3408" y="1080"/>
                  </a:lnTo>
                  <a:lnTo>
                    <a:pt x="3444" y="1068"/>
                  </a:lnTo>
                  <a:lnTo>
                    <a:pt x="3474" y="1050"/>
                  </a:lnTo>
                  <a:lnTo>
                    <a:pt x="3486" y="1044"/>
                  </a:lnTo>
                  <a:lnTo>
                    <a:pt x="3462" y="1032"/>
                  </a:lnTo>
                  <a:lnTo>
                    <a:pt x="3468" y="1026"/>
                  </a:lnTo>
                  <a:lnTo>
                    <a:pt x="3492" y="1014"/>
                  </a:lnTo>
                  <a:lnTo>
                    <a:pt x="3522" y="1014"/>
                  </a:lnTo>
                  <a:lnTo>
                    <a:pt x="3528" y="1020"/>
                  </a:lnTo>
                  <a:lnTo>
                    <a:pt x="3534" y="1032"/>
                  </a:lnTo>
                  <a:lnTo>
                    <a:pt x="3540" y="1038"/>
                  </a:lnTo>
                  <a:lnTo>
                    <a:pt x="3570" y="1050"/>
                  </a:lnTo>
                  <a:lnTo>
                    <a:pt x="3576" y="1026"/>
                  </a:lnTo>
                  <a:lnTo>
                    <a:pt x="3594" y="1044"/>
                  </a:lnTo>
                  <a:lnTo>
                    <a:pt x="3600" y="1038"/>
                  </a:lnTo>
                  <a:lnTo>
                    <a:pt x="3600" y="1026"/>
                  </a:lnTo>
                  <a:lnTo>
                    <a:pt x="3594" y="1014"/>
                  </a:lnTo>
                  <a:lnTo>
                    <a:pt x="3582" y="1002"/>
                  </a:lnTo>
                  <a:lnTo>
                    <a:pt x="3564" y="990"/>
                  </a:lnTo>
                  <a:lnTo>
                    <a:pt x="3606" y="984"/>
                  </a:lnTo>
                  <a:lnTo>
                    <a:pt x="3606" y="990"/>
                  </a:lnTo>
                  <a:lnTo>
                    <a:pt x="3612" y="996"/>
                  </a:lnTo>
                  <a:lnTo>
                    <a:pt x="3612" y="1008"/>
                  </a:lnTo>
                  <a:lnTo>
                    <a:pt x="3624" y="1032"/>
                  </a:lnTo>
                  <a:lnTo>
                    <a:pt x="3630" y="1038"/>
                  </a:lnTo>
                  <a:lnTo>
                    <a:pt x="3636" y="1038"/>
                  </a:lnTo>
                  <a:lnTo>
                    <a:pt x="3654" y="1032"/>
                  </a:lnTo>
                  <a:lnTo>
                    <a:pt x="3690" y="1026"/>
                  </a:lnTo>
                  <a:lnTo>
                    <a:pt x="3732" y="1008"/>
                  </a:lnTo>
                  <a:lnTo>
                    <a:pt x="3768" y="990"/>
                  </a:lnTo>
                  <a:lnTo>
                    <a:pt x="3798" y="972"/>
                  </a:lnTo>
                  <a:lnTo>
                    <a:pt x="3798" y="960"/>
                  </a:lnTo>
                  <a:lnTo>
                    <a:pt x="3786" y="942"/>
                  </a:lnTo>
                  <a:lnTo>
                    <a:pt x="3780" y="930"/>
                  </a:lnTo>
                  <a:lnTo>
                    <a:pt x="3774" y="912"/>
                  </a:lnTo>
                  <a:lnTo>
                    <a:pt x="3774" y="900"/>
                  </a:lnTo>
                  <a:lnTo>
                    <a:pt x="3780" y="894"/>
                  </a:lnTo>
                  <a:lnTo>
                    <a:pt x="3792" y="894"/>
                  </a:lnTo>
                  <a:lnTo>
                    <a:pt x="3804" y="888"/>
                  </a:lnTo>
                  <a:lnTo>
                    <a:pt x="3822" y="888"/>
                  </a:lnTo>
                  <a:lnTo>
                    <a:pt x="3840" y="882"/>
                  </a:lnTo>
                  <a:lnTo>
                    <a:pt x="3858" y="882"/>
                  </a:lnTo>
                  <a:lnTo>
                    <a:pt x="3864" y="876"/>
                  </a:lnTo>
                  <a:lnTo>
                    <a:pt x="3870" y="876"/>
                  </a:lnTo>
                  <a:lnTo>
                    <a:pt x="3870" y="858"/>
                  </a:lnTo>
                  <a:lnTo>
                    <a:pt x="3864" y="846"/>
                  </a:lnTo>
                  <a:lnTo>
                    <a:pt x="3864" y="840"/>
                  </a:lnTo>
                  <a:lnTo>
                    <a:pt x="3858" y="828"/>
                  </a:lnTo>
                  <a:lnTo>
                    <a:pt x="3840" y="804"/>
                  </a:lnTo>
                  <a:lnTo>
                    <a:pt x="3822" y="798"/>
                  </a:lnTo>
                  <a:lnTo>
                    <a:pt x="3786" y="792"/>
                  </a:lnTo>
                  <a:lnTo>
                    <a:pt x="3744" y="792"/>
                  </a:lnTo>
                  <a:lnTo>
                    <a:pt x="3708" y="804"/>
                  </a:lnTo>
                  <a:lnTo>
                    <a:pt x="3690" y="822"/>
                  </a:lnTo>
                  <a:lnTo>
                    <a:pt x="3690" y="840"/>
                  </a:lnTo>
                  <a:lnTo>
                    <a:pt x="3696" y="840"/>
                  </a:lnTo>
                  <a:lnTo>
                    <a:pt x="3702" y="846"/>
                  </a:lnTo>
                  <a:lnTo>
                    <a:pt x="3666" y="870"/>
                  </a:lnTo>
                  <a:lnTo>
                    <a:pt x="3642" y="870"/>
                  </a:lnTo>
                  <a:lnTo>
                    <a:pt x="3576" y="918"/>
                  </a:lnTo>
                  <a:lnTo>
                    <a:pt x="3552" y="930"/>
                  </a:lnTo>
                  <a:lnTo>
                    <a:pt x="3546" y="936"/>
                  </a:lnTo>
                  <a:lnTo>
                    <a:pt x="3540" y="948"/>
                  </a:lnTo>
                  <a:lnTo>
                    <a:pt x="3522" y="966"/>
                  </a:lnTo>
                  <a:lnTo>
                    <a:pt x="3492" y="966"/>
                  </a:lnTo>
                  <a:lnTo>
                    <a:pt x="3456" y="984"/>
                  </a:lnTo>
                  <a:lnTo>
                    <a:pt x="3456" y="972"/>
                  </a:lnTo>
                  <a:lnTo>
                    <a:pt x="3450" y="954"/>
                  </a:lnTo>
                  <a:lnTo>
                    <a:pt x="3450" y="918"/>
                  </a:lnTo>
                  <a:lnTo>
                    <a:pt x="3456" y="912"/>
                  </a:lnTo>
                  <a:lnTo>
                    <a:pt x="3480" y="900"/>
                  </a:lnTo>
                  <a:lnTo>
                    <a:pt x="3498" y="900"/>
                  </a:lnTo>
                  <a:lnTo>
                    <a:pt x="3510" y="894"/>
                  </a:lnTo>
                  <a:lnTo>
                    <a:pt x="3516" y="882"/>
                  </a:lnTo>
                  <a:lnTo>
                    <a:pt x="3516" y="870"/>
                  </a:lnTo>
                  <a:lnTo>
                    <a:pt x="3510" y="852"/>
                  </a:lnTo>
                  <a:lnTo>
                    <a:pt x="3504" y="846"/>
                  </a:lnTo>
                  <a:lnTo>
                    <a:pt x="3498" y="834"/>
                  </a:lnTo>
                  <a:lnTo>
                    <a:pt x="3486" y="834"/>
                  </a:lnTo>
                  <a:lnTo>
                    <a:pt x="3450" y="852"/>
                  </a:lnTo>
                  <a:lnTo>
                    <a:pt x="3432" y="858"/>
                  </a:lnTo>
                  <a:lnTo>
                    <a:pt x="3420" y="864"/>
                  </a:lnTo>
                  <a:lnTo>
                    <a:pt x="3414" y="870"/>
                  </a:lnTo>
                  <a:lnTo>
                    <a:pt x="3408" y="870"/>
                  </a:lnTo>
                  <a:lnTo>
                    <a:pt x="3378" y="900"/>
                  </a:lnTo>
                  <a:lnTo>
                    <a:pt x="3372" y="888"/>
                  </a:lnTo>
                  <a:lnTo>
                    <a:pt x="3396" y="858"/>
                  </a:lnTo>
                  <a:lnTo>
                    <a:pt x="3396" y="840"/>
                  </a:lnTo>
                  <a:lnTo>
                    <a:pt x="3438" y="822"/>
                  </a:lnTo>
                  <a:lnTo>
                    <a:pt x="3402" y="816"/>
                  </a:lnTo>
                  <a:lnTo>
                    <a:pt x="3408" y="804"/>
                  </a:lnTo>
                  <a:lnTo>
                    <a:pt x="3360" y="816"/>
                  </a:lnTo>
                  <a:lnTo>
                    <a:pt x="3336" y="804"/>
                  </a:lnTo>
                  <a:lnTo>
                    <a:pt x="3378" y="792"/>
                  </a:lnTo>
                  <a:lnTo>
                    <a:pt x="3378" y="774"/>
                  </a:lnTo>
                  <a:lnTo>
                    <a:pt x="3390" y="774"/>
                  </a:lnTo>
                  <a:lnTo>
                    <a:pt x="3396" y="780"/>
                  </a:lnTo>
                  <a:lnTo>
                    <a:pt x="3420" y="780"/>
                  </a:lnTo>
                  <a:lnTo>
                    <a:pt x="3426" y="774"/>
                  </a:lnTo>
                  <a:lnTo>
                    <a:pt x="3426" y="762"/>
                  </a:lnTo>
                  <a:lnTo>
                    <a:pt x="3420" y="756"/>
                  </a:lnTo>
                  <a:lnTo>
                    <a:pt x="3408" y="756"/>
                  </a:lnTo>
                  <a:lnTo>
                    <a:pt x="3396" y="744"/>
                  </a:lnTo>
                  <a:lnTo>
                    <a:pt x="3396" y="738"/>
                  </a:lnTo>
                  <a:lnTo>
                    <a:pt x="3420" y="690"/>
                  </a:lnTo>
                  <a:lnTo>
                    <a:pt x="3426" y="684"/>
                  </a:lnTo>
                  <a:lnTo>
                    <a:pt x="3426" y="672"/>
                  </a:lnTo>
                  <a:lnTo>
                    <a:pt x="3420" y="666"/>
                  </a:lnTo>
                  <a:lnTo>
                    <a:pt x="3414" y="666"/>
                  </a:lnTo>
                  <a:lnTo>
                    <a:pt x="3372" y="648"/>
                  </a:lnTo>
                  <a:lnTo>
                    <a:pt x="3348" y="660"/>
                  </a:lnTo>
                  <a:lnTo>
                    <a:pt x="3336" y="660"/>
                  </a:lnTo>
                  <a:lnTo>
                    <a:pt x="3318" y="666"/>
                  </a:lnTo>
                  <a:lnTo>
                    <a:pt x="3312" y="666"/>
                  </a:lnTo>
                  <a:lnTo>
                    <a:pt x="3306" y="672"/>
                  </a:lnTo>
                  <a:lnTo>
                    <a:pt x="3306" y="690"/>
                  </a:lnTo>
                  <a:lnTo>
                    <a:pt x="3240" y="690"/>
                  </a:lnTo>
                  <a:lnTo>
                    <a:pt x="3228" y="696"/>
                  </a:lnTo>
                  <a:lnTo>
                    <a:pt x="3222" y="702"/>
                  </a:lnTo>
                  <a:lnTo>
                    <a:pt x="3210" y="708"/>
                  </a:lnTo>
                  <a:lnTo>
                    <a:pt x="3198" y="720"/>
                  </a:lnTo>
                  <a:lnTo>
                    <a:pt x="3204" y="726"/>
                  </a:lnTo>
                  <a:lnTo>
                    <a:pt x="3216" y="732"/>
                  </a:lnTo>
                  <a:lnTo>
                    <a:pt x="3228" y="732"/>
                  </a:lnTo>
                  <a:lnTo>
                    <a:pt x="3234" y="738"/>
                  </a:lnTo>
                  <a:lnTo>
                    <a:pt x="3228" y="738"/>
                  </a:lnTo>
                  <a:lnTo>
                    <a:pt x="3222" y="744"/>
                  </a:lnTo>
                  <a:lnTo>
                    <a:pt x="3204" y="744"/>
                  </a:lnTo>
                  <a:lnTo>
                    <a:pt x="3180" y="756"/>
                  </a:lnTo>
                  <a:lnTo>
                    <a:pt x="3168" y="768"/>
                  </a:lnTo>
                  <a:lnTo>
                    <a:pt x="3168" y="774"/>
                  </a:lnTo>
                  <a:lnTo>
                    <a:pt x="3174" y="786"/>
                  </a:lnTo>
                  <a:lnTo>
                    <a:pt x="3186" y="798"/>
                  </a:lnTo>
                  <a:lnTo>
                    <a:pt x="3198" y="804"/>
                  </a:lnTo>
                  <a:lnTo>
                    <a:pt x="3204" y="810"/>
                  </a:lnTo>
                  <a:lnTo>
                    <a:pt x="3210" y="810"/>
                  </a:lnTo>
                  <a:lnTo>
                    <a:pt x="3234" y="798"/>
                  </a:lnTo>
                  <a:lnTo>
                    <a:pt x="3234" y="822"/>
                  </a:lnTo>
                  <a:lnTo>
                    <a:pt x="3240" y="828"/>
                  </a:lnTo>
                  <a:lnTo>
                    <a:pt x="3246" y="828"/>
                  </a:lnTo>
                  <a:lnTo>
                    <a:pt x="3258" y="822"/>
                  </a:lnTo>
                  <a:lnTo>
                    <a:pt x="3282" y="822"/>
                  </a:lnTo>
                  <a:lnTo>
                    <a:pt x="3276" y="828"/>
                  </a:lnTo>
                  <a:lnTo>
                    <a:pt x="3252" y="840"/>
                  </a:lnTo>
                  <a:lnTo>
                    <a:pt x="3246" y="840"/>
                  </a:lnTo>
                  <a:lnTo>
                    <a:pt x="3228" y="828"/>
                  </a:lnTo>
                  <a:lnTo>
                    <a:pt x="3222" y="846"/>
                  </a:lnTo>
                  <a:lnTo>
                    <a:pt x="3204" y="846"/>
                  </a:lnTo>
                  <a:lnTo>
                    <a:pt x="3192" y="852"/>
                  </a:lnTo>
                  <a:lnTo>
                    <a:pt x="3186" y="852"/>
                  </a:lnTo>
                  <a:lnTo>
                    <a:pt x="3180" y="858"/>
                  </a:lnTo>
                  <a:lnTo>
                    <a:pt x="3204" y="858"/>
                  </a:lnTo>
                  <a:lnTo>
                    <a:pt x="3228" y="846"/>
                  </a:lnTo>
                  <a:lnTo>
                    <a:pt x="3240" y="846"/>
                  </a:lnTo>
                  <a:lnTo>
                    <a:pt x="3240" y="852"/>
                  </a:lnTo>
                  <a:lnTo>
                    <a:pt x="3228" y="870"/>
                  </a:lnTo>
                  <a:lnTo>
                    <a:pt x="3210" y="882"/>
                  </a:lnTo>
                  <a:lnTo>
                    <a:pt x="3198" y="888"/>
                  </a:lnTo>
                  <a:lnTo>
                    <a:pt x="3180" y="894"/>
                  </a:lnTo>
                  <a:lnTo>
                    <a:pt x="3168" y="900"/>
                  </a:lnTo>
                  <a:lnTo>
                    <a:pt x="3162" y="906"/>
                  </a:lnTo>
                  <a:lnTo>
                    <a:pt x="3138" y="918"/>
                  </a:lnTo>
                  <a:lnTo>
                    <a:pt x="3132" y="924"/>
                  </a:lnTo>
                  <a:lnTo>
                    <a:pt x="3120" y="918"/>
                  </a:lnTo>
                  <a:lnTo>
                    <a:pt x="3114" y="918"/>
                  </a:lnTo>
                  <a:lnTo>
                    <a:pt x="3102" y="912"/>
                  </a:lnTo>
                  <a:lnTo>
                    <a:pt x="3090" y="912"/>
                  </a:lnTo>
                  <a:lnTo>
                    <a:pt x="3072" y="930"/>
                  </a:lnTo>
                  <a:lnTo>
                    <a:pt x="3060" y="936"/>
                  </a:lnTo>
                  <a:lnTo>
                    <a:pt x="3054" y="948"/>
                  </a:lnTo>
                  <a:lnTo>
                    <a:pt x="3054" y="972"/>
                  </a:lnTo>
                  <a:lnTo>
                    <a:pt x="3048" y="978"/>
                  </a:lnTo>
                  <a:lnTo>
                    <a:pt x="3042" y="966"/>
                  </a:lnTo>
                  <a:lnTo>
                    <a:pt x="3030" y="966"/>
                  </a:lnTo>
                  <a:lnTo>
                    <a:pt x="3018" y="960"/>
                  </a:lnTo>
                  <a:lnTo>
                    <a:pt x="3012" y="960"/>
                  </a:lnTo>
                  <a:lnTo>
                    <a:pt x="3006" y="954"/>
                  </a:lnTo>
                  <a:lnTo>
                    <a:pt x="3030" y="930"/>
                  </a:lnTo>
                  <a:lnTo>
                    <a:pt x="3042" y="924"/>
                  </a:lnTo>
                  <a:lnTo>
                    <a:pt x="3060" y="906"/>
                  </a:lnTo>
                  <a:lnTo>
                    <a:pt x="3072" y="900"/>
                  </a:lnTo>
                  <a:lnTo>
                    <a:pt x="3036" y="900"/>
                  </a:lnTo>
                  <a:lnTo>
                    <a:pt x="3030" y="888"/>
                  </a:lnTo>
                  <a:lnTo>
                    <a:pt x="3018" y="882"/>
                  </a:lnTo>
                  <a:lnTo>
                    <a:pt x="2994" y="882"/>
                  </a:lnTo>
                  <a:lnTo>
                    <a:pt x="2988" y="888"/>
                  </a:lnTo>
                  <a:lnTo>
                    <a:pt x="2946" y="888"/>
                  </a:lnTo>
                  <a:lnTo>
                    <a:pt x="2946" y="894"/>
                  </a:lnTo>
                  <a:lnTo>
                    <a:pt x="2940" y="906"/>
                  </a:lnTo>
                  <a:lnTo>
                    <a:pt x="2940" y="918"/>
                  </a:lnTo>
                  <a:lnTo>
                    <a:pt x="2946" y="918"/>
                  </a:lnTo>
                  <a:lnTo>
                    <a:pt x="2952" y="924"/>
                  </a:lnTo>
                  <a:lnTo>
                    <a:pt x="2964" y="924"/>
                  </a:lnTo>
                  <a:lnTo>
                    <a:pt x="2976" y="936"/>
                  </a:lnTo>
                  <a:lnTo>
                    <a:pt x="2982" y="936"/>
                  </a:lnTo>
                  <a:lnTo>
                    <a:pt x="2976" y="942"/>
                  </a:lnTo>
                  <a:lnTo>
                    <a:pt x="2958" y="942"/>
                  </a:lnTo>
                  <a:lnTo>
                    <a:pt x="2952" y="936"/>
                  </a:lnTo>
                  <a:lnTo>
                    <a:pt x="2940" y="930"/>
                  </a:lnTo>
                  <a:lnTo>
                    <a:pt x="2934" y="924"/>
                  </a:lnTo>
                  <a:lnTo>
                    <a:pt x="2916" y="912"/>
                  </a:lnTo>
                  <a:lnTo>
                    <a:pt x="2910" y="942"/>
                  </a:lnTo>
                  <a:lnTo>
                    <a:pt x="2904" y="942"/>
                  </a:lnTo>
                  <a:lnTo>
                    <a:pt x="2898" y="948"/>
                  </a:lnTo>
                  <a:lnTo>
                    <a:pt x="2862" y="948"/>
                  </a:lnTo>
                  <a:lnTo>
                    <a:pt x="2844" y="942"/>
                  </a:lnTo>
                  <a:lnTo>
                    <a:pt x="2826" y="942"/>
                  </a:lnTo>
                  <a:lnTo>
                    <a:pt x="2808" y="936"/>
                  </a:lnTo>
                  <a:lnTo>
                    <a:pt x="2718" y="936"/>
                  </a:lnTo>
                  <a:lnTo>
                    <a:pt x="2706" y="930"/>
                  </a:lnTo>
                  <a:lnTo>
                    <a:pt x="2700" y="918"/>
                  </a:lnTo>
                  <a:lnTo>
                    <a:pt x="2688" y="912"/>
                  </a:lnTo>
                  <a:lnTo>
                    <a:pt x="2628" y="918"/>
                  </a:lnTo>
                  <a:lnTo>
                    <a:pt x="2622" y="912"/>
                  </a:lnTo>
                  <a:lnTo>
                    <a:pt x="2616" y="900"/>
                  </a:lnTo>
                  <a:lnTo>
                    <a:pt x="2604" y="894"/>
                  </a:lnTo>
                  <a:lnTo>
                    <a:pt x="2598" y="894"/>
                  </a:lnTo>
                  <a:lnTo>
                    <a:pt x="2586" y="888"/>
                  </a:lnTo>
                  <a:lnTo>
                    <a:pt x="2568" y="888"/>
                  </a:lnTo>
                  <a:lnTo>
                    <a:pt x="2556" y="894"/>
                  </a:lnTo>
                  <a:lnTo>
                    <a:pt x="2538" y="900"/>
                  </a:lnTo>
                  <a:lnTo>
                    <a:pt x="2532" y="906"/>
                  </a:lnTo>
                  <a:lnTo>
                    <a:pt x="2526" y="906"/>
                  </a:lnTo>
                  <a:lnTo>
                    <a:pt x="2526" y="912"/>
                  </a:lnTo>
                  <a:lnTo>
                    <a:pt x="2484" y="912"/>
                  </a:lnTo>
                  <a:lnTo>
                    <a:pt x="2472" y="906"/>
                  </a:lnTo>
                  <a:lnTo>
                    <a:pt x="2442" y="906"/>
                  </a:lnTo>
                  <a:lnTo>
                    <a:pt x="2430" y="918"/>
                  </a:lnTo>
                  <a:lnTo>
                    <a:pt x="2430" y="930"/>
                  </a:lnTo>
                  <a:lnTo>
                    <a:pt x="2418" y="954"/>
                  </a:lnTo>
                  <a:lnTo>
                    <a:pt x="2412" y="960"/>
                  </a:lnTo>
                  <a:lnTo>
                    <a:pt x="2412" y="966"/>
                  </a:lnTo>
                  <a:lnTo>
                    <a:pt x="2400" y="996"/>
                  </a:lnTo>
                  <a:lnTo>
                    <a:pt x="2364" y="996"/>
                  </a:lnTo>
                  <a:lnTo>
                    <a:pt x="2358" y="1026"/>
                  </a:lnTo>
                  <a:lnTo>
                    <a:pt x="2334" y="978"/>
                  </a:lnTo>
                  <a:lnTo>
                    <a:pt x="2340" y="978"/>
                  </a:lnTo>
                  <a:lnTo>
                    <a:pt x="2352" y="984"/>
                  </a:lnTo>
                  <a:lnTo>
                    <a:pt x="2376" y="984"/>
                  </a:lnTo>
                  <a:lnTo>
                    <a:pt x="2388" y="972"/>
                  </a:lnTo>
                  <a:lnTo>
                    <a:pt x="2358" y="942"/>
                  </a:lnTo>
                  <a:lnTo>
                    <a:pt x="2340" y="942"/>
                  </a:lnTo>
                  <a:lnTo>
                    <a:pt x="2328" y="936"/>
                  </a:lnTo>
                  <a:lnTo>
                    <a:pt x="2316" y="936"/>
                  </a:lnTo>
                  <a:lnTo>
                    <a:pt x="2322" y="918"/>
                  </a:lnTo>
                  <a:lnTo>
                    <a:pt x="2304" y="924"/>
                  </a:lnTo>
                  <a:lnTo>
                    <a:pt x="2262" y="930"/>
                  </a:lnTo>
                  <a:lnTo>
                    <a:pt x="2208" y="936"/>
                  </a:lnTo>
                  <a:lnTo>
                    <a:pt x="2160" y="942"/>
                  </a:lnTo>
                  <a:lnTo>
                    <a:pt x="2112" y="942"/>
                  </a:lnTo>
                  <a:lnTo>
                    <a:pt x="2064" y="936"/>
                  </a:lnTo>
                  <a:lnTo>
                    <a:pt x="2034" y="930"/>
                  </a:lnTo>
                  <a:lnTo>
                    <a:pt x="2028" y="924"/>
                  </a:lnTo>
                  <a:lnTo>
                    <a:pt x="2052" y="918"/>
                  </a:lnTo>
                  <a:lnTo>
                    <a:pt x="2082" y="918"/>
                  </a:lnTo>
                  <a:lnTo>
                    <a:pt x="2118" y="912"/>
                  </a:lnTo>
                  <a:lnTo>
                    <a:pt x="2142" y="900"/>
                  </a:lnTo>
                  <a:lnTo>
                    <a:pt x="2142" y="888"/>
                  </a:lnTo>
                  <a:lnTo>
                    <a:pt x="2112" y="864"/>
                  </a:lnTo>
                  <a:lnTo>
                    <a:pt x="2082" y="852"/>
                  </a:lnTo>
                  <a:lnTo>
                    <a:pt x="2004" y="852"/>
                  </a:lnTo>
                  <a:lnTo>
                    <a:pt x="1968" y="840"/>
                  </a:lnTo>
                  <a:lnTo>
                    <a:pt x="1944" y="834"/>
                  </a:lnTo>
                  <a:lnTo>
                    <a:pt x="1938" y="828"/>
                  </a:lnTo>
                  <a:lnTo>
                    <a:pt x="1908" y="828"/>
                  </a:lnTo>
                  <a:lnTo>
                    <a:pt x="1896" y="822"/>
                  </a:lnTo>
                  <a:lnTo>
                    <a:pt x="1866" y="804"/>
                  </a:lnTo>
                  <a:lnTo>
                    <a:pt x="1836" y="792"/>
                  </a:lnTo>
                  <a:lnTo>
                    <a:pt x="1812" y="786"/>
                  </a:lnTo>
                  <a:lnTo>
                    <a:pt x="1800" y="792"/>
                  </a:lnTo>
                  <a:lnTo>
                    <a:pt x="1782" y="798"/>
                  </a:lnTo>
                  <a:lnTo>
                    <a:pt x="1770" y="804"/>
                  </a:lnTo>
                  <a:lnTo>
                    <a:pt x="1758" y="816"/>
                  </a:lnTo>
                  <a:lnTo>
                    <a:pt x="1734" y="828"/>
                  </a:lnTo>
                  <a:lnTo>
                    <a:pt x="1680" y="828"/>
                  </a:lnTo>
                  <a:lnTo>
                    <a:pt x="1710" y="810"/>
                  </a:lnTo>
                  <a:lnTo>
                    <a:pt x="1710" y="798"/>
                  </a:lnTo>
                  <a:lnTo>
                    <a:pt x="1734" y="768"/>
                  </a:lnTo>
                  <a:lnTo>
                    <a:pt x="1728" y="768"/>
                  </a:lnTo>
                  <a:lnTo>
                    <a:pt x="1722" y="774"/>
                  </a:lnTo>
                  <a:lnTo>
                    <a:pt x="1674" y="798"/>
                  </a:lnTo>
                  <a:lnTo>
                    <a:pt x="1650" y="822"/>
                  </a:lnTo>
                  <a:lnTo>
                    <a:pt x="1638" y="828"/>
                  </a:lnTo>
                  <a:lnTo>
                    <a:pt x="1620" y="834"/>
                  </a:lnTo>
                  <a:lnTo>
                    <a:pt x="1608" y="828"/>
                  </a:lnTo>
                  <a:lnTo>
                    <a:pt x="1602" y="816"/>
                  </a:lnTo>
                  <a:lnTo>
                    <a:pt x="1602" y="798"/>
                  </a:lnTo>
                  <a:lnTo>
                    <a:pt x="1614" y="774"/>
                  </a:lnTo>
                  <a:lnTo>
                    <a:pt x="1614" y="762"/>
                  </a:lnTo>
                  <a:lnTo>
                    <a:pt x="1608" y="750"/>
                  </a:lnTo>
                  <a:lnTo>
                    <a:pt x="1596" y="744"/>
                  </a:lnTo>
                  <a:lnTo>
                    <a:pt x="1590" y="738"/>
                  </a:lnTo>
                  <a:lnTo>
                    <a:pt x="1578" y="738"/>
                  </a:lnTo>
                  <a:lnTo>
                    <a:pt x="1572" y="744"/>
                  </a:lnTo>
                  <a:lnTo>
                    <a:pt x="1572" y="750"/>
                  </a:lnTo>
                  <a:lnTo>
                    <a:pt x="1578" y="762"/>
                  </a:lnTo>
                  <a:lnTo>
                    <a:pt x="1584" y="768"/>
                  </a:lnTo>
                  <a:lnTo>
                    <a:pt x="1542" y="768"/>
                  </a:lnTo>
                  <a:lnTo>
                    <a:pt x="1530" y="774"/>
                  </a:lnTo>
                  <a:lnTo>
                    <a:pt x="1512" y="780"/>
                  </a:lnTo>
                  <a:lnTo>
                    <a:pt x="1494" y="798"/>
                  </a:lnTo>
                  <a:lnTo>
                    <a:pt x="1446" y="798"/>
                  </a:lnTo>
                  <a:lnTo>
                    <a:pt x="1428" y="804"/>
                  </a:lnTo>
                  <a:lnTo>
                    <a:pt x="1416" y="804"/>
                  </a:lnTo>
                  <a:lnTo>
                    <a:pt x="1398" y="810"/>
                  </a:lnTo>
                  <a:lnTo>
                    <a:pt x="1380" y="810"/>
                  </a:lnTo>
                  <a:lnTo>
                    <a:pt x="1374" y="816"/>
                  </a:lnTo>
                  <a:lnTo>
                    <a:pt x="1368" y="816"/>
                  </a:lnTo>
                  <a:lnTo>
                    <a:pt x="1356" y="822"/>
                  </a:lnTo>
                  <a:lnTo>
                    <a:pt x="1350" y="828"/>
                  </a:lnTo>
                  <a:lnTo>
                    <a:pt x="1338" y="834"/>
                  </a:lnTo>
                  <a:lnTo>
                    <a:pt x="1314" y="816"/>
                  </a:lnTo>
                  <a:lnTo>
                    <a:pt x="1302" y="822"/>
                  </a:lnTo>
                  <a:lnTo>
                    <a:pt x="1296" y="828"/>
                  </a:lnTo>
                  <a:lnTo>
                    <a:pt x="1272" y="840"/>
                  </a:lnTo>
                  <a:lnTo>
                    <a:pt x="1260" y="840"/>
                  </a:lnTo>
                  <a:lnTo>
                    <a:pt x="1254" y="846"/>
                  </a:lnTo>
                  <a:lnTo>
                    <a:pt x="1242" y="846"/>
                  </a:lnTo>
                  <a:lnTo>
                    <a:pt x="1230" y="852"/>
                  </a:lnTo>
                  <a:lnTo>
                    <a:pt x="1224" y="858"/>
                  </a:lnTo>
                  <a:lnTo>
                    <a:pt x="1212" y="864"/>
                  </a:lnTo>
                  <a:lnTo>
                    <a:pt x="1176" y="864"/>
                  </a:lnTo>
                  <a:lnTo>
                    <a:pt x="1188" y="858"/>
                  </a:lnTo>
                  <a:lnTo>
                    <a:pt x="1194" y="846"/>
                  </a:lnTo>
                  <a:lnTo>
                    <a:pt x="1212" y="840"/>
                  </a:lnTo>
                  <a:lnTo>
                    <a:pt x="1236" y="828"/>
                  </a:lnTo>
                  <a:lnTo>
                    <a:pt x="1254" y="828"/>
                  </a:lnTo>
                  <a:lnTo>
                    <a:pt x="1266" y="822"/>
                  </a:lnTo>
                  <a:lnTo>
                    <a:pt x="1284" y="816"/>
                  </a:lnTo>
                  <a:lnTo>
                    <a:pt x="1290" y="810"/>
                  </a:lnTo>
                  <a:lnTo>
                    <a:pt x="1362" y="810"/>
                  </a:lnTo>
                  <a:lnTo>
                    <a:pt x="1386" y="798"/>
                  </a:lnTo>
                  <a:lnTo>
                    <a:pt x="1422" y="792"/>
                  </a:lnTo>
                  <a:lnTo>
                    <a:pt x="1458" y="780"/>
                  </a:lnTo>
                  <a:lnTo>
                    <a:pt x="1470" y="780"/>
                  </a:lnTo>
                  <a:lnTo>
                    <a:pt x="1476" y="774"/>
                  </a:lnTo>
                  <a:lnTo>
                    <a:pt x="1482" y="774"/>
                  </a:lnTo>
                  <a:lnTo>
                    <a:pt x="1476" y="768"/>
                  </a:lnTo>
                  <a:lnTo>
                    <a:pt x="1410" y="768"/>
                  </a:lnTo>
                  <a:lnTo>
                    <a:pt x="1398" y="774"/>
                  </a:lnTo>
                  <a:lnTo>
                    <a:pt x="1392" y="774"/>
                  </a:lnTo>
                  <a:lnTo>
                    <a:pt x="1380" y="780"/>
                  </a:lnTo>
                  <a:lnTo>
                    <a:pt x="1374" y="786"/>
                  </a:lnTo>
                  <a:lnTo>
                    <a:pt x="1368" y="786"/>
                  </a:lnTo>
                  <a:lnTo>
                    <a:pt x="1362" y="792"/>
                  </a:lnTo>
                  <a:lnTo>
                    <a:pt x="1278" y="792"/>
                  </a:lnTo>
                  <a:lnTo>
                    <a:pt x="1254" y="804"/>
                  </a:lnTo>
                  <a:lnTo>
                    <a:pt x="1248" y="810"/>
                  </a:lnTo>
                  <a:lnTo>
                    <a:pt x="1236" y="816"/>
                  </a:lnTo>
                  <a:lnTo>
                    <a:pt x="1230" y="822"/>
                  </a:lnTo>
                  <a:lnTo>
                    <a:pt x="1212" y="822"/>
                  </a:lnTo>
                  <a:lnTo>
                    <a:pt x="1158" y="846"/>
                  </a:lnTo>
                  <a:lnTo>
                    <a:pt x="1140" y="846"/>
                  </a:lnTo>
                  <a:lnTo>
                    <a:pt x="1128" y="858"/>
                  </a:lnTo>
                  <a:lnTo>
                    <a:pt x="1122" y="870"/>
                  </a:lnTo>
                  <a:lnTo>
                    <a:pt x="1122" y="876"/>
                  </a:lnTo>
                  <a:lnTo>
                    <a:pt x="1116" y="876"/>
                  </a:lnTo>
                  <a:lnTo>
                    <a:pt x="1110" y="870"/>
                  </a:lnTo>
                  <a:lnTo>
                    <a:pt x="1110" y="846"/>
                  </a:lnTo>
                  <a:lnTo>
                    <a:pt x="1116" y="846"/>
                  </a:lnTo>
                  <a:lnTo>
                    <a:pt x="1152" y="834"/>
                  </a:lnTo>
                  <a:lnTo>
                    <a:pt x="1176" y="822"/>
                  </a:lnTo>
                  <a:lnTo>
                    <a:pt x="1194" y="816"/>
                  </a:lnTo>
                  <a:lnTo>
                    <a:pt x="1188" y="810"/>
                  </a:lnTo>
                  <a:lnTo>
                    <a:pt x="1176" y="810"/>
                  </a:lnTo>
                  <a:lnTo>
                    <a:pt x="1164" y="804"/>
                  </a:lnTo>
                  <a:lnTo>
                    <a:pt x="1140" y="804"/>
                  </a:lnTo>
                  <a:lnTo>
                    <a:pt x="1122" y="822"/>
                  </a:lnTo>
                  <a:lnTo>
                    <a:pt x="1110" y="828"/>
                  </a:lnTo>
                  <a:lnTo>
                    <a:pt x="1092" y="828"/>
                  </a:lnTo>
                  <a:lnTo>
                    <a:pt x="1080" y="834"/>
                  </a:lnTo>
                  <a:lnTo>
                    <a:pt x="1068" y="834"/>
                  </a:lnTo>
                  <a:lnTo>
                    <a:pt x="1068" y="840"/>
                  </a:lnTo>
                  <a:lnTo>
                    <a:pt x="1062" y="846"/>
                  </a:lnTo>
                  <a:lnTo>
                    <a:pt x="1062" y="876"/>
                  </a:lnTo>
                  <a:lnTo>
                    <a:pt x="1038" y="858"/>
                  </a:lnTo>
                  <a:lnTo>
                    <a:pt x="972" y="852"/>
                  </a:lnTo>
                  <a:lnTo>
                    <a:pt x="960" y="846"/>
                  </a:lnTo>
                  <a:lnTo>
                    <a:pt x="948" y="834"/>
                  </a:lnTo>
                  <a:lnTo>
                    <a:pt x="936" y="834"/>
                  </a:lnTo>
                  <a:lnTo>
                    <a:pt x="936" y="828"/>
                  </a:lnTo>
                  <a:lnTo>
                    <a:pt x="942" y="822"/>
                  </a:lnTo>
                  <a:lnTo>
                    <a:pt x="942" y="810"/>
                  </a:lnTo>
                  <a:lnTo>
                    <a:pt x="948" y="804"/>
                  </a:lnTo>
                  <a:lnTo>
                    <a:pt x="834" y="804"/>
                  </a:lnTo>
                  <a:lnTo>
                    <a:pt x="852" y="804"/>
                  </a:lnTo>
                  <a:lnTo>
                    <a:pt x="78" y="1440"/>
                  </a:lnTo>
                  <a:lnTo>
                    <a:pt x="72" y="1446"/>
                  </a:lnTo>
                  <a:lnTo>
                    <a:pt x="60" y="1452"/>
                  </a:lnTo>
                  <a:lnTo>
                    <a:pt x="54" y="1464"/>
                  </a:lnTo>
                  <a:lnTo>
                    <a:pt x="54" y="1476"/>
                  </a:lnTo>
                  <a:lnTo>
                    <a:pt x="108" y="1476"/>
                  </a:lnTo>
                  <a:lnTo>
                    <a:pt x="120" y="1464"/>
                  </a:lnTo>
                  <a:lnTo>
                    <a:pt x="156" y="1464"/>
                  </a:lnTo>
                  <a:lnTo>
                    <a:pt x="132" y="1488"/>
                  </a:lnTo>
                  <a:lnTo>
                    <a:pt x="132" y="1494"/>
                  </a:lnTo>
                  <a:lnTo>
                    <a:pt x="138" y="1506"/>
                  </a:lnTo>
                  <a:lnTo>
                    <a:pt x="138" y="1524"/>
                  </a:lnTo>
                  <a:lnTo>
                    <a:pt x="144" y="1530"/>
                  </a:lnTo>
                  <a:lnTo>
                    <a:pt x="156" y="1536"/>
                  </a:lnTo>
                  <a:lnTo>
                    <a:pt x="162" y="1542"/>
                  </a:lnTo>
                  <a:lnTo>
                    <a:pt x="144" y="1560"/>
                  </a:lnTo>
                  <a:lnTo>
                    <a:pt x="144" y="1572"/>
                  </a:lnTo>
                  <a:lnTo>
                    <a:pt x="150" y="1572"/>
                  </a:lnTo>
                  <a:lnTo>
                    <a:pt x="156" y="1566"/>
                  </a:lnTo>
                  <a:lnTo>
                    <a:pt x="168" y="1560"/>
                  </a:lnTo>
                  <a:lnTo>
                    <a:pt x="174" y="1554"/>
                  </a:lnTo>
                  <a:lnTo>
                    <a:pt x="180" y="1554"/>
                  </a:lnTo>
                  <a:lnTo>
                    <a:pt x="186" y="1548"/>
                  </a:lnTo>
                  <a:lnTo>
                    <a:pt x="198" y="1548"/>
                  </a:lnTo>
                  <a:lnTo>
                    <a:pt x="210" y="1542"/>
                  </a:lnTo>
                  <a:lnTo>
                    <a:pt x="222" y="1542"/>
                  </a:lnTo>
                  <a:lnTo>
                    <a:pt x="234" y="1536"/>
                  </a:lnTo>
                  <a:lnTo>
                    <a:pt x="240" y="1530"/>
                  </a:lnTo>
                  <a:lnTo>
                    <a:pt x="258" y="1530"/>
                  </a:lnTo>
                  <a:lnTo>
                    <a:pt x="258" y="1518"/>
                  </a:lnTo>
                  <a:lnTo>
                    <a:pt x="264" y="1518"/>
                  </a:lnTo>
                  <a:lnTo>
                    <a:pt x="270" y="1512"/>
                  </a:lnTo>
                  <a:lnTo>
                    <a:pt x="282" y="1512"/>
                  </a:lnTo>
                  <a:lnTo>
                    <a:pt x="300" y="1506"/>
                  </a:lnTo>
                  <a:lnTo>
                    <a:pt x="312" y="1506"/>
                  </a:lnTo>
                  <a:lnTo>
                    <a:pt x="330" y="1512"/>
                  </a:lnTo>
                  <a:lnTo>
                    <a:pt x="336" y="1518"/>
                  </a:lnTo>
                  <a:lnTo>
                    <a:pt x="330" y="1524"/>
                  </a:lnTo>
                  <a:lnTo>
                    <a:pt x="324" y="1524"/>
                  </a:lnTo>
                  <a:lnTo>
                    <a:pt x="318" y="1530"/>
                  </a:lnTo>
                  <a:lnTo>
                    <a:pt x="318" y="1560"/>
                  </a:lnTo>
                  <a:lnTo>
                    <a:pt x="306" y="1572"/>
                  </a:lnTo>
                  <a:lnTo>
                    <a:pt x="324" y="1590"/>
                  </a:lnTo>
                  <a:lnTo>
                    <a:pt x="330" y="1602"/>
                  </a:lnTo>
                  <a:lnTo>
                    <a:pt x="330" y="1620"/>
                  </a:lnTo>
                  <a:lnTo>
                    <a:pt x="312" y="1656"/>
                  </a:lnTo>
                  <a:lnTo>
                    <a:pt x="312" y="1698"/>
                  </a:lnTo>
                  <a:lnTo>
                    <a:pt x="306" y="1704"/>
                  </a:lnTo>
                  <a:lnTo>
                    <a:pt x="300" y="1716"/>
                  </a:lnTo>
                  <a:lnTo>
                    <a:pt x="300" y="1728"/>
                  </a:lnTo>
                  <a:lnTo>
                    <a:pt x="294" y="1740"/>
                  </a:lnTo>
                  <a:lnTo>
                    <a:pt x="294" y="1746"/>
                  </a:lnTo>
                  <a:lnTo>
                    <a:pt x="300" y="1752"/>
                  </a:lnTo>
                  <a:lnTo>
                    <a:pt x="312" y="1758"/>
                  </a:lnTo>
                  <a:lnTo>
                    <a:pt x="318" y="1764"/>
                  </a:lnTo>
                  <a:lnTo>
                    <a:pt x="324" y="1764"/>
                  </a:lnTo>
                  <a:lnTo>
                    <a:pt x="330" y="1770"/>
                  </a:lnTo>
                  <a:lnTo>
                    <a:pt x="330" y="1776"/>
                  </a:lnTo>
                  <a:lnTo>
                    <a:pt x="348" y="1776"/>
                  </a:lnTo>
                  <a:lnTo>
                    <a:pt x="354" y="1782"/>
                  </a:lnTo>
                  <a:lnTo>
                    <a:pt x="354" y="1794"/>
                  </a:lnTo>
                  <a:lnTo>
                    <a:pt x="342" y="1800"/>
                  </a:lnTo>
                  <a:lnTo>
                    <a:pt x="330" y="1812"/>
                  </a:lnTo>
                  <a:lnTo>
                    <a:pt x="318" y="1818"/>
                  </a:lnTo>
                  <a:lnTo>
                    <a:pt x="318" y="1830"/>
                  </a:lnTo>
                  <a:lnTo>
                    <a:pt x="312" y="1842"/>
                  </a:lnTo>
                  <a:lnTo>
                    <a:pt x="294" y="1860"/>
                  </a:lnTo>
                  <a:lnTo>
                    <a:pt x="282" y="1866"/>
                  </a:lnTo>
                  <a:lnTo>
                    <a:pt x="270" y="1878"/>
                  </a:lnTo>
                  <a:lnTo>
                    <a:pt x="252" y="1884"/>
                  </a:lnTo>
                  <a:lnTo>
                    <a:pt x="234" y="1896"/>
                  </a:lnTo>
                  <a:lnTo>
                    <a:pt x="228" y="1902"/>
                  </a:lnTo>
                  <a:lnTo>
                    <a:pt x="222" y="1914"/>
                  </a:lnTo>
                  <a:lnTo>
                    <a:pt x="222" y="1926"/>
                  </a:lnTo>
                  <a:lnTo>
                    <a:pt x="216" y="1932"/>
                  </a:lnTo>
                  <a:lnTo>
                    <a:pt x="216" y="1944"/>
                  </a:lnTo>
                  <a:lnTo>
                    <a:pt x="204" y="1956"/>
                  </a:lnTo>
                  <a:lnTo>
                    <a:pt x="210" y="1962"/>
                  </a:lnTo>
                  <a:lnTo>
                    <a:pt x="216" y="1962"/>
                  </a:lnTo>
                  <a:lnTo>
                    <a:pt x="216" y="1974"/>
                  </a:lnTo>
                  <a:lnTo>
                    <a:pt x="228" y="1986"/>
                  </a:lnTo>
                  <a:lnTo>
                    <a:pt x="240" y="1980"/>
                  </a:lnTo>
                  <a:lnTo>
                    <a:pt x="246" y="1968"/>
                  </a:lnTo>
                  <a:lnTo>
                    <a:pt x="258" y="1962"/>
                  </a:lnTo>
                  <a:lnTo>
                    <a:pt x="276" y="1956"/>
                  </a:lnTo>
                  <a:lnTo>
                    <a:pt x="294" y="1938"/>
                  </a:lnTo>
                  <a:lnTo>
                    <a:pt x="306" y="1938"/>
                  </a:lnTo>
                  <a:lnTo>
                    <a:pt x="306" y="1944"/>
                  </a:lnTo>
                  <a:lnTo>
                    <a:pt x="300" y="1950"/>
                  </a:lnTo>
                  <a:lnTo>
                    <a:pt x="288" y="1956"/>
                  </a:lnTo>
                  <a:lnTo>
                    <a:pt x="282" y="1956"/>
                  </a:lnTo>
                  <a:lnTo>
                    <a:pt x="276" y="1962"/>
                  </a:lnTo>
                  <a:lnTo>
                    <a:pt x="276" y="1974"/>
                  </a:lnTo>
                  <a:lnTo>
                    <a:pt x="282" y="1986"/>
                  </a:lnTo>
                  <a:lnTo>
                    <a:pt x="294" y="1998"/>
                  </a:lnTo>
                  <a:lnTo>
                    <a:pt x="252" y="1992"/>
                  </a:lnTo>
                  <a:lnTo>
                    <a:pt x="246" y="1998"/>
                  </a:lnTo>
                  <a:lnTo>
                    <a:pt x="240" y="2010"/>
                  </a:lnTo>
                  <a:lnTo>
                    <a:pt x="234" y="2016"/>
                  </a:lnTo>
                  <a:lnTo>
                    <a:pt x="228" y="2028"/>
                  </a:lnTo>
                  <a:lnTo>
                    <a:pt x="228" y="2034"/>
                  </a:lnTo>
                  <a:lnTo>
                    <a:pt x="234" y="2034"/>
                  </a:lnTo>
                  <a:lnTo>
                    <a:pt x="240" y="2040"/>
                  </a:lnTo>
                  <a:lnTo>
                    <a:pt x="252" y="2040"/>
                  </a:lnTo>
                  <a:lnTo>
                    <a:pt x="258" y="2046"/>
                  </a:lnTo>
                  <a:lnTo>
                    <a:pt x="252" y="2052"/>
                  </a:lnTo>
                  <a:lnTo>
                    <a:pt x="252" y="2058"/>
                  </a:lnTo>
                  <a:lnTo>
                    <a:pt x="246" y="2070"/>
                  </a:lnTo>
                  <a:lnTo>
                    <a:pt x="246" y="2076"/>
                  </a:lnTo>
                  <a:lnTo>
                    <a:pt x="252" y="2070"/>
                  </a:lnTo>
                  <a:lnTo>
                    <a:pt x="288" y="2052"/>
                  </a:lnTo>
                  <a:lnTo>
                    <a:pt x="306" y="2034"/>
                  </a:lnTo>
                  <a:lnTo>
                    <a:pt x="318" y="2028"/>
                  </a:lnTo>
                  <a:lnTo>
                    <a:pt x="318" y="2040"/>
                  </a:lnTo>
                  <a:lnTo>
                    <a:pt x="288" y="2058"/>
                  </a:lnTo>
                  <a:lnTo>
                    <a:pt x="312" y="2064"/>
                  </a:lnTo>
                  <a:lnTo>
                    <a:pt x="312" y="2076"/>
                  </a:lnTo>
                  <a:lnTo>
                    <a:pt x="294" y="2094"/>
                  </a:lnTo>
                  <a:lnTo>
                    <a:pt x="276" y="2076"/>
                  </a:lnTo>
                  <a:lnTo>
                    <a:pt x="270" y="2076"/>
                  </a:lnTo>
                  <a:lnTo>
                    <a:pt x="264" y="2082"/>
                  </a:lnTo>
                  <a:lnTo>
                    <a:pt x="240" y="2094"/>
                  </a:lnTo>
                  <a:lnTo>
                    <a:pt x="228" y="2094"/>
                  </a:lnTo>
                  <a:lnTo>
                    <a:pt x="216" y="2106"/>
                  </a:lnTo>
                  <a:lnTo>
                    <a:pt x="210" y="2118"/>
                  </a:lnTo>
                  <a:lnTo>
                    <a:pt x="204" y="2124"/>
                  </a:lnTo>
                  <a:lnTo>
                    <a:pt x="210" y="2118"/>
                  </a:lnTo>
                  <a:lnTo>
                    <a:pt x="222" y="2118"/>
                  </a:lnTo>
                  <a:lnTo>
                    <a:pt x="228" y="2112"/>
                  </a:lnTo>
                  <a:lnTo>
                    <a:pt x="276" y="2112"/>
                  </a:lnTo>
                  <a:lnTo>
                    <a:pt x="270" y="2112"/>
                  </a:lnTo>
                  <a:lnTo>
                    <a:pt x="264" y="2118"/>
                  </a:lnTo>
                  <a:lnTo>
                    <a:pt x="252" y="2118"/>
                  </a:lnTo>
                  <a:lnTo>
                    <a:pt x="240" y="2124"/>
                  </a:lnTo>
                  <a:lnTo>
                    <a:pt x="228" y="2124"/>
                  </a:lnTo>
                  <a:lnTo>
                    <a:pt x="216" y="2130"/>
                  </a:lnTo>
                  <a:lnTo>
                    <a:pt x="210" y="2130"/>
                  </a:lnTo>
                  <a:lnTo>
                    <a:pt x="210" y="2148"/>
                  </a:lnTo>
                  <a:lnTo>
                    <a:pt x="204" y="2148"/>
                  </a:lnTo>
                  <a:lnTo>
                    <a:pt x="198" y="2142"/>
                  </a:lnTo>
                  <a:lnTo>
                    <a:pt x="174" y="2142"/>
                  </a:lnTo>
                  <a:lnTo>
                    <a:pt x="174" y="2154"/>
                  </a:lnTo>
                  <a:lnTo>
                    <a:pt x="180" y="2166"/>
                  </a:lnTo>
                  <a:lnTo>
                    <a:pt x="192" y="2172"/>
                  </a:lnTo>
                  <a:lnTo>
                    <a:pt x="198" y="2178"/>
                  </a:lnTo>
                  <a:lnTo>
                    <a:pt x="246" y="2160"/>
                  </a:lnTo>
                  <a:lnTo>
                    <a:pt x="264" y="2184"/>
                  </a:lnTo>
                  <a:lnTo>
                    <a:pt x="300" y="2166"/>
                  </a:lnTo>
                  <a:lnTo>
                    <a:pt x="294" y="2172"/>
                  </a:lnTo>
                  <a:lnTo>
                    <a:pt x="288" y="2184"/>
                  </a:lnTo>
                  <a:lnTo>
                    <a:pt x="276" y="2190"/>
                  </a:lnTo>
                  <a:lnTo>
                    <a:pt x="270" y="2196"/>
                  </a:lnTo>
                  <a:lnTo>
                    <a:pt x="264" y="2208"/>
                  </a:lnTo>
                  <a:lnTo>
                    <a:pt x="264" y="2214"/>
                  </a:lnTo>
                  <a:lnTo>
                    <a:pt x="276" y="2214"/>
                  </a:lnTo>
                  <a:lnTo>
                    <a:pt x="282" y="2208"/>
                  </a:lnTo>
                  <a:lnTo>
                    <a:pt x="300" y="2202"/>
                  </a:lnTo>
                  <a:lnTo>
                    <a:pt x="318" y="2184"/>
                  </a:lnTo>
                  <a:lnTo>
                    <a:pt x="330" y="2178"/>
                  </a:lnTo>
                  <a:lnTo>
                    <a:pt x="306" y="2202"/>
                  </a:lnTo>
                  <a:lnTo>
                    <a:pt x="300" y="2214"/>
                  </a:lnTo>
                  <a:lnTo>
                    <a:pt x="294" y="2220"/>
                  </a:lnTo>
                  <a:lnTo>
                    <a:pt x="300" y="2220"/>
                  </a:lnTo>
                  <a:lnTo>
                    <a:pt x="312" y="2214"/>
                  </a:lnTo>
                  <a:lnTo>
                    <a:pt x="324" y="2214"/>
                  </a:lnTo>
                  <a:lnTo>
                    <a:pt x="318" y="2220"/>
                  </a:lnTo>
                  <a:lnTo>
                    <a:pt x="306" y="2226"/>
                  </a:lnTo>
                  <a:lnTo>
                    <a:pt x="300" y="2238"/>
                  </a:lnTo>
                  <a:lnTo>
                    <a:pt x="282" y="2256"/>
                  </a:lnTo>
                  <a:lnTo>
                    <a:pt x="288" y="2262"/>
                  </a:lnTo>
                  <a:lnTo>
                    <a:pt x="294" y="2262"/>
                  </a:lnTo>
                  <a:lnTo>
                    <a:pt x="342" y="2238"/>
                  </a:lnTo>
                  <a:lnTo>
                    <a:pt x="348" y="2232"/>
                  </a:lnTo>
                  <a:lnTo>
                    <a:pt x="324" y="2256"/>
                  </a:lnTo>
                  <a:lnTo>
                    <a:pt x="318" y="2268"/>
                  </a:lnTo>
                  <a:lnTo>
                    <a:pt x="318" y="2274"/>
                  </a:lnTo>
                  <a:lnTo>
                    <a:pt x="330" y="2280"/>
                  </a:lnTo>
                  <a:lnTo>
                    <a:pt x="342" y="2280"/>
                  </a:lnTo>
                  <a:lnTo>
                    <a:pt x="354" y="2292"/>
                  </a:lnTo>
                  <a:lnTo>
                    <a:pt x="354" y="2298"/>
                  </a:lnTo>
                  <a:lnTo>
                    <a:pt x="348" y="2304"/>
                  </a:lnTo>
                  <a:lnTo>
                    <a:pt x="348" y="2340"/>
                  </a:lnTo>
                  <a:lnTo>
                    <a:pt x="2058" y="2340"/>
                  </a:lnTo>
                  <a:lnTo>
                    <a:pt x="2064" y="2328"/>
                  </a:lnTo>
                  <a:lnTo>
                    <a:pt x="2064" y="2322"/>
                  </a:lnTo>
                  <a:lnTo>
                    <a:pt x="2070" y="2310"/>
                  </a:lnTo>
                  <a:lnTo>
                    <a:pt x="2076" y="2304"/>
                  </a:lnTo>
                  <a:lnTo>
                    <a:pt x="2088" y="2298"/>
                  </a:lnTo>
                  <a:lnTo>
                    <a:pt x="2100" y="2310"/>
                  </a:lnTo>
                  <a:lnTo>
                    <a:pt x="2088" y="2322"/>
                  </a:lnTo>
                  <a:lnTo>
                    <a:pt x="2082" y="2334"/>
                  </a:lnTo>
                  <a:lnTo>
                    <a:pt x="2082" y="2346"/>
                  </a:lnTo>
                  <a:lnTo>
                    <a:pt x="2094" y="2352"/>
                  </a:lnTo>
                  <a:lnTo>
                    <a:pt x="2112" y="2358"/>
                  </a:lnTo>
                  <a:lnTo>
                    <a:pt x="2124" y="2358"/>
                  </a:lnTo>
                  <a:lnTo>
                    <a:pt x="2142" y="2376"/>
                  </a:lnTo>
                  <a:lnTo>
                    <a:pt x="2154" y="2376"/>
                  </a:lnTo>
                  <a:lnTo>
                    <a:pt x="2154" y="2370"/>
                  </a:lnTo>
                  <a:lnTo>
                    <a:pt x="2166" y="2358"/>
                  </a:lnTo>
                  <a:lnTo>
                    <a:pt x="2178" y="2358"/>
                  </a:lnTo>
                  <a:lnTo>
                    <a:pt x="2190" y="2364"/>
                  </a:lnTo>
                  <a:lnTo>
                    <a:pt x="2202" y="2376"/>
                  </a:lnTo>
                  <a:lnTo>
                    <a:pt x="2202" y="2382"/>
                  </a:lnTo>
                  <a:lnTo>
                    <a:pt x="2208" y="2388"/>
                  </a:lnTo>
                  <a:lnTo>
                    <a:pt x="2238" y="2388"/>
                  </a:lnTo>
                  <a:lnTo>
                    <a:pt x="2256" y="2406"/>
                  </a:lnTo>
                  <a:lnTo>
                    <a:pt x="2268" y="2406"/>
                  </a:lnTo>
                  <a:lnTo>
                    <a:pt x="2280" y="2394"/>
                  </a:lnTo>
                  <a:lnTo>
                    <a:pt x="2292" y="2388"/>
                  </a:lnTo>
                  <a:lnTo>
                    <a:pt x="2298" y="2382"/>
                  </a:lnTo>
                  <a:lnTo>
                    <a:pt x="2298" y="2400"/>
                  </a:lnTo>
                  <a:lnTo>
                    <a:pt x="2346" y="2394"/>
                  </a:lnTo>
                  <a:lnTo>
                    <a:pt x="2346" y="2400"/>
                  </a:lnTo>
                  <a:lnTo>
                    <a:pt x="2352" y="2400"/>
                  </a:lnTo>
                  <a:lnTo>
                    <a:pt x="2364" y="2406"/>
                  </a:lnTo>
                  <a:lnTo>
                    <a:pt x="2382" y="2406"/>
                  </a:lnTo>
                  <a:lnTo>
                    <a:pt x="2394" y="2394"/>
                  </a:lnTo>
                  <a:lnTo>
                    <a:pt x="2406" y="2388"/>
                  </a:lnTo>
                  <a:lnTo>
                    <a:pt x="2412" y="2376"/>
                  </a:lnTo>
                  <a:lnTo>
                    <a:pt x="2412" y="2370"/>
                  </a:lnTo>
                  <a:lnTo>
                    <a:pt x="2430" y="2370"/>
                  </a:lnTo>
                  <a:lnTo>
                    <a:pt x="2436" y="2376"/>
                  </a:lnTo>
                  <a:lnTo>
                    <a:pt x="2442" y="2376"/>
                  </a:lnTo>
                  <a:lnTo>
                    <a:pt x="2454" y="2364"/>
                  </a:lnTo>
                  <a:lnTo>
                    <a:pt x="2460" y="2352"/>
                  </a:lnTo>
                  <a:lnTo>
                    <a:pt x="2466" y="2346"/>
                  </a:lnTo>
                  <a:lnTo>
                    <a:pt x="2472" y="2346"/>
                  </a:lnTo>
                  <a:lnTo>
                    <a:pt x="2472" y="2352"/>
                  </a:lnTo>
                  <a:lnTo>
                    <a:pt x="2478" y="2358"/>
                  </a:lnTo>
                  <a:lnTo>
                    <a:pt x="2502" y="2352"/>
                  </a:lnTo>
                  <a:lnTo>
                    <a:pt x="2496" y="2346"/>
                  </a:lnTo>
                  <a:lnTo>
                    <a:pt x="2496" y="2334"/>
                  </a:lnTo>
                  <a:lnTo>
                    <a:pt x="2502" y="2328"/>
                  </a:lnTo>
                  <a:lnTo>
                    <a:pt x="2514" y="2322"/>
                  </a:lnTo>
                  <a:lnTo>
                    <a:pt x="2532" y="2340"/>
                  </a:lnTo>
                  <a:lnTo>
                    <a:pt x="2556" y="2340"/>
                  </a:lnTo>
                  <a:lnTo>
                    <a:pt x="2562" y="2346"/>
                  </a:lnTo>
                  <a:lnTo>
                    <a:pt x="2580" y="2346"/>
                  </a:lnTo>
                  <a:lnTo>
                    <a:pt x="2604" y="2358"/>
                  </a:lnTo>
                  <a:lnTo>
                    <a:pt x="2604" y="2370"/>
                  </a:lnTo>
                  <a:lnTo>
                    <a:pt x="2598" y="2382"/>
                  </a:lnTo>
                  <a:lnTo>
                    <a:pt x="2598" y="2388"/>
                  </a:lnTo>
                  <a:lnTo>
                    <a:pt x="2592" y="2400"/>
                  </a:lnTo>
                  <a:lnTo>
                    <a:pt x="2604" y="2412"/>
                  </a:lnTo>
                  <a:lnTo>
                    <a:pt x="2592" y="2436"/>
                  </a:lnTo>
                  <a:lnTo>
                    <a:pt x="2598" y="2436"/>
                  </a:lnTo>
                  <a:lnTo>
                    <a:pt x="2604" y="2430"/>
                  </a:lnTo>
                  <a:lnTo>
                    <a:pt x="2616" y="2424"/>
                  </a:lnTo>
                  <a:lnTo>
                    <a:pt x="2634" y="2418"/>
                  </a:lnTo>
                  <a:lnTo>
                    <a:pt x="2646" y="2412"/>
                  </a:lnTo>
                  <a:lnTo>
                    <a:pt x="2670" y="2412"/>
                  </a:lnTo>
                  <a:lnTo>
                    <a:pt x="2670" y="2424"/>
                  </a:lnTo>
                  <a:lnTo>
                    <a:pt x="2658" y="2430"/>
                  </a:lnTo>
                  <a:lnTo>
                    <a:pt x="2652" y="2436"/>
                  </a:lnTo>
                  <a:lnTo>
                    <a:pt x="2646" y="2436"/>
                  </a:lnTo>
                  <a:lnTo>
                    <a:pt x="2640" y="2442"/>
                  </a:lnTo>
                  <a:lnTo>
                    <a:pt x="2646" y="2448"/>
                  </a:lnTo>
                  <a:lnTo>
                    <a:pt x="2652" y="2448"/>
                  </a:lnTo>
                  <a:lnTo>
                    <a:pt x="2664" y="2460"/>
                  </a:lnTo>
                  <a:lnTo>
                    <a:pt x="2640" y="2484"/>
                  </a:lnTo>
                  <a:lnTo>
                    <a:pt x="2640" y="2490"/>
                  </a:lnTo>
                  <a:lnTo>
                    <a:pt x="2652" y="2490"/>
                  </a:lnTo>
                  <a:lnTo>
                    <a:pt x="2652" y="2502"/>
                  </a:lnTo>
                  <a:lnTo>
                    <a:pt x="2640" y="2514"/>
                  </a:lnTo>
                  <a:lnTo>
                    <a:pt x="2640" y="2526"/>
                  </a:lnTo>
                  <a:lnTo>
                    <a:pt x="2658" y="2526"/>
                  </a:lnTo>
                  <a:lnTo>
                    <a:pt x="2652" y="2544"/>
                  </a:lnTo>
                  <a:lnTo>
                    <a:pt x="2658" y="2544"/>
                  </a:lnTo>
                  <a:lnTo>
                    <a:pt x="2670" y="2550"/>
                  </a:lnTo>
                  <a:lnTo>
                    <a:pt x="2754" y="2550"/>
                  </a:lnTo>
                  <a:lnTo>
                    <a:pt x="2766" y="2556"/>
                  </a:lnTo>
                  <a:lnTo>
                    <a:pt x="2784" y="2568"/>
                  </a:lnTo>
                  <a:lnTo>
                    <a:pt x="2838" y="2568"/>
                  </a:lnTo>
                  <a:lnTo>
                    <a:pt x="2850" y="2574"/>
                  </a:lnTo>
                  <a:lnTo>
                    <a:pt x="2856" y="2580"/>
                  </a:lnTo>
                  <a:lnTo>
                    <a:pt x="2856" y="2610"/>
                  </a:lnTo>
                  <a:lnTo>
                    <a:pt x="2874" y="2610"/>
                  </a:lnTo>
                  <a:lnTo>
                    <a:pt x="2874" y="2628"/>
                  </a:lnTo>
                  <a:lnTo>
                    <a:pt x="2862" y="2640"/>
                  </a:lnTo>
                  <a:lnTo>
                    <a:pt x="2862" y="2652"/>
                  </a:lnTo>
                  <a:lnTo>
                    <a:pt x="2874" y="2664"/>
                  </a:lnTo>
                  <a:lnTo>
                    <a:pt x="2880" y="2664"/>
                  </a:lnTo>
                  <a:lnTo>
                    <a:pt x="2856" y="2658"/>
                  </a:lnTo>
                  <a:lnTo>
                    <a:pt x="2856" y="2670"/>
                  </a:lnTo>
                  <a:lnTo>
                    <a:pt x="2850" y="2676"/>
                  </a:lnTo>
                  <a:lnTo>
                    <a:pt x="2844" y="2688"/>
                  </a:lnTo>
                  <a:lnTo>
                    <a:pt x="2838" y="2694"/>
                  </a:lnTo>
                  <a:lnTo>
                    <a:pt x="2832" y="2688"/>
                  </a:lnTo>
                  <a:lnTo>
                    <a:pt x="2820" y="2682"/>
                  </a:lnTo>
                  <a:lnTo>
                    <a:pt x="2802" y="2670"/>
                  </a:lnTo>
                  <a:lnTo>
                    <a:pt x="2790" y="2664"/>
                  </a:lnTo>
                  <a:lnTo>
                    <a:pt x="2784" y="2652"/>
                  </a:lnTo>
                  <a:lnTo>
                    <a:pt x="2784" y="2628"/>
                  </a:lnTo>
                  <a:lnTo>
                    <a:pt x="2766" y="2622"/>
                  </a:lnTo>
                  <a:lnTo>
                    <a:pt x="2772" y="2640"/>
                  </a:lnTo>
                  <a:lnTo>
                    <a:pt x="2772" y="2646"/>
                  </a:lnTo>
                  <a:lnTo>
                    <a:pt x="2778" y="2652"/>
                  </a:lnTo>
                  <a:lnTo>
                    <a:pt x="2778" y="2664"/>
                  </a:lnTo>
                  <a:lnTo>
                    <a:pt x="2772" y="2676"/>
                  </a:lnTo>
                  <a:lnTo>
                    <a:pt x="2760" y="2688"/>
                  </a:lnTo>
                  <a:lnTo>
                    <a:pt x="2754" y="2700"/>
                  </a:lnTo>
                  <a:lnTo>
                    <a:pt x="2736" y="2706"/>
                  </a:lnTo>
                  <a:lnTo>
                    <a:pt x="2718" y="2724"/>
                  </a:lnTo>
                  <a:lnTo>
                    <a:pt x="2712" y="2742"/>
                  </a:lnTo>
                  <a:lnTo>
                    <a:pt x="2700" y="2760"/>
                  </a:lnTo>
                  <a:lnTo>
                    <a:pt x="2694" y="2778"/>
                  </a:lnTo>
                  <a:lnTo>
                    <a:pt x="2688" y="2784"/>
                  </a:lnTo>
                  <a:lnTo>
                    <a:pt x="2664" y="2796"/>
                  </a:lnTo>
                  <a:lnTo>
                    <a:pt x="2652" y="2796"/>
                  </a:lnTo>
                  <a:lnTo>
                    <a:pt x="2646" y="2790"/>
                  </a:lnTo>
                  <a:lnTo>
                    <a:pt x="2640" y="2802"/>
                  </a:lnTo>
                  <a:lnTo>
                    <a:pt x="2634" y="2808"/>
                  </a:lnTo>
                  <a:lnTo>
                    <a:pt x="2634" y="2832"/>
                  </a:lnTo>
                  <a:lnTo>
                    <a:pt x="2628" y="2838"/>
                  </a:lnTo>
                  <a:lnTo>
                    <a:pt x="2622" y="2838"/>
                  </a:lnTo>
                  <a:lnTo>
                    <a:pt x="2586" y="2856"/>
                  </a:lnTo>
                  <a:lnTo>
                    <a:pt x="2562" y="2880"/>
                  </a:lnTo>
                  <a:lnTo>
                    <a:pt x="2562" y="2886"/>
                  </a:lnTo>
                  <a:lnTo>
                    <a:pt x="2568" y="2886"/>
                  </a:lnTo>
                  <a:lnTo>
                    <a:pt x="2580" y="2880"/>
                  </a:lnTo>
                  <a:lnTo>
                    <a:pt x="2592" y="2880"/>
                  </a:lnTo>
                  <a:lnTo>
                    <a:pt x="2598" y="2886"/>
                  </a:lnTo>
                  <a:lnTo>
                    <a:pt x="2610" y="2880"/>
                  </a:lnTo>
                  <a:lnTo>
                    <a:pt x="2616" y="2868"/>
                  </a:lnTo>
                  <a:lnTo>
                    <a:pt x="2628" y="2862"/>
                  </a:lnTo>
                  <a:lnTo>
                    <a:pt x="2658" y="2862"/>
                  </a:lnTo>
                  <a:lnTo>
                    <a:pt x="2658" y="2856"/>
                  </a:lnTo>
                  <a:lnTo>
                    <a:pt x="2664" y="2844"/>
                  </a:lnTo>
                  <a:lnTo>
                    <a:pt x="2676" y="2838"/>
                  </a:lnTo>
                  <a:lnTo>
                    <a:pt x="2682" y="2832"/>
                  </a:lnTo>
                  <a:lnTo>
                    <a:pt x="2754" y="2832"/>
                  </a:lnTo>
                  <a:lnTo>
                    <a:pt x="2766" y="2838"/>
                  </a:lnTo>
                  <a:lnTo>
                    <a:pt x="2790" y="2820"/>
                  </a:lnTo>
                  <a:lnTo>
                    <a:pt x="2856" y="2820"/>
                  </a:lnTo>
                  <a:lnTo>
                    <a:pt x="2862" y="2814"/>
                  </a:lnTo>
                  <a:lnTo>
                    <a:pt x="2862" y="2790"/>
                  </a:lnTo>
                  <a:lnTo>
                    <a:pt x="2844" y="2796"/>
                  </a:lnTo>
                  <a:lnTo>
                    <a:pt x="2832" y="2796"/>
                  </a:lnTo>
                  <a:lnTo>
                    <a:pt x="2826" y="2790"/>
                  </a:lnTo>
                  <a:lnTo>
                    <a:pt x="2826" y="2784"/>
                  </a:lnTo>
                  <a:lnTo>
                    <a:pt x="2832" y="2772"/>
                  </a:lnTo>
                  <a:lnTo>
                    <a:pt x="2850" y="2754"/>
                  </a:lnTo>
                  <a:lnTo>
                    <a:pt x="2868" y="2742"/>
                  </a:lnTo>
                  <a:lnTo>
                    <a:pt x="2880" y="2736"/>
                  </a:lnTo>
                  <a:lnTo>
                    <a:pt x="2910" y="2736"/>
                  </a:lnTo>
                  <a:lnTo>
                    <a:pt x="2928" y="2730"/>
                  </a:lnTo>
                  <a:lnTo>
                    <a:pt x="2952" y="2730"/>
                  </a:lnTo>
                  <a:lnTo>
                    <a:pt x="2964" y="2724"/>
                  </a:lnTo>
                  <a:lnTo>
                    <a:pt x="2970" y="2724"/>
                  </a:lnTo>
                  <a:lnTo>
                    <a:pt x="2976" y="2718"/>
                  </a:lnTo>
                  <a:lnTo>
                    <a:pt x="2982" y="2718"/>
                  </a:lnTo>
                  <a:lnTo>
                    <a:pt x="2994" y="2724"/>
                  </a:lnTo>
                  <a:lnTo>
                    <a:pt x="3000" y="2724"/>
                  </a:lnTo>
                  <a:lnTo>
                    <a:pt x="3012" y="2730"/>
                  </a:lnTo>
                  <a:lnTo>
                    <a:pt x="3018" y="2736"/>
                  </a:lnTo>
                  <a:lnTo>
                    <a:pt x="3024" y="2736"/>
                  </a:lnTo>
                  <a:lnTo>
                    <a:pt x="3030" y="2730"/>
                  </a:lnTo>
                  <a:lnTo>
                    <a:pt x="3030" y="2712"/>
                  </a:lnTo>
                  <a:lnTo>
                    <a:pt x="3036" y="2706"/>
                  </a:lnTo>
                  <a:lnTo>
                    <a:pt x="3048" y="2700"/>
                  </a:lnTo>
                  <a:lnTo>
                    <a:pt x="3060" y="2700"/>
                  </a:lnTo>
                  <a:lnTo>
                    <a:pt x="3066" y="2706"/>
                  </a:lnTo>
                  <a:lnTo>
                    <a:pt x="3072" y="2706"/>
                  </a:lnTo>
                  <a:lnTo>
                    <a:pt x="3072" y="2700"/>
                  </a:lnTo>
                  <a:lnTo>
                    <a:pt x="3102" y="2700"/>
                  </a:lnTo>
                  <a:lnTo>
                    <a:pt x="3114" y="2688"/>
                  </a:lnTo>
                  <a:lnTo>
                    <a:pt x="3126" y="2682"/>
                  </a:lnTo>
                  <a:lnTo>
                    <a:pt x="3150" y="2658"/>
                  </a:lnTo>
                  <a:lnTo>
                    <a:pt x="3162" y="2652"/>
                  </a:lnTo>
                  <a:lnTo>
                    <a:pt x="3174" y="2640"/>
                  </a:lnTo>
                  <a:lnTo>
                    <a:pt x="3408" y="2640"/>
                  </a:lnTo>
                  <a:lnTo>
                    <a:pt x="3408" y="2634"/>
                  </a:lnTo>
                  <a:lnTo>
                    <a:pt x="3420" y="2622"/>
                  </a:lnTo>
                  <a:lnTo>
                    <a:pt x="3438" y="2622"/>
                  </a:lnTo>
                  <a:lnTo>
                    <a:pt x="3450" y="2616"/>
                  </a:lnTo>
                  <a:lnTo>
                    <a:pt x="3456" y="2616"/>
                  </a:lnTo>
                  <a:lnTo>
                    <a:pt x="3456" y="2610"/>
                  </a:lnTo>
                  <a:lnTo>
                    <a:pt x="3468" y="2598"/>
                  </a:lnTo>
                  <a:lnTo>
                    <a:pt x="3480" y="2592"/>
                  </a:lnTo>
                  <a:lnTo>
                    <a:pt x="3486" y="2586"/>
                  </a:lnTo>
                  <a:lnTo>
                    <a:pt x="3498" y="2586"/>
                  </a:lnTo>
                  <a:lnTo>
                    <a:pt x="3504" y="2592"/>
                  </a:lnTo>
                  <a:lnTo>
                    <a:pt x="3510" y="2592"/>
                  </a:lnTo>
                  <a:lnTo>
                    <a:pt x="3510" y="2568"/>
                  </a:lnTo>
                  <a:lnTo>
                    <a:pt x="3516" y="2556"/>
                  </a:lnTo>
                  <a:lnTo>
                    <a:pt x="3528" y="2544"/>
                  </a:lnTo>
                  <a:lnTo>
                    <a:pt x="3534" y="2544"/>
                  </a:lnTo>
                  <a:lnTo>
                    <a:pt x="3546" y="2532"/>
                  </a:lnTo>
                  <a:lnTo>
                    <a:pt x="3546" y="2508"/>
                  </a:lnTo>
                  <a:lnTo>
                    <a:pt x="3588" y="2484"/>
                  </a:lnTo>
                  <a:lnTo>
                    <a:pt x="3594" y="2472"/>
                  </a:lnTo>
                  <a:lnTo>
                    <a:pt x="3618" y="2448"/>
                  </a:lnTo>
                  <a:lnTo>
                    <a:pt x="3630" y="2448"/>
                  </a:lnTo>
                  <a:lnTo>
                    <a:pt x="3636" y="2454"/>
                  </a:lnTo>
                  <a:lnTo>
                    <a:pt x="3636" y="2460"/>
                  </a:lnTo>
                  <a:lnTo>
                    <a:pt x="3642" y="2466"/>
                  </a:lnTo>
                  <a:lnTo>
                    <a:pt x="3654" y="2466"/>
                  </a:lnTo>
                  <a:lnTo>
                    <a:pt x="3666" y="2460"/>
                  </a:lnTo>
                  <a:lnTo>
                    <a:pt x="3702" y="2460"/>
                  </a:lnTo>
                  <a:lnTo>
                    <a:pt x="3708" y="2466"/>
                  </a:lnTo>
                  <a:lnTo>
                    <a:pt x="3708" y="2472"/>
                  </a:lnTo>
                  <a:lnTo>
                    <a:pt x="3702" y="2496"/>
                  </a:lnTo>
                  <a:lnTo>
                    <a:pt x="3690" y="2520"/>
                  </a:lnTo>
                  <a:lnTo>
                    <a:pt x="3678" y="2550"/>
                  </a:lnTo>
                  <a:lnTo>
                    <a:pt x="3666" y="2574"/>
                  </a:lnTo>
                  <a:lnTo>
                    <a:pt x="3666" y="2586"/>
                  </a:lnTo>
                  <a:lnTo>
                    <a:pt x="3672" y="2592"/>
                  </a:lnTo>
                  <a:lnTo>
                    <a:pt x="3678" y="2592"/>
                  </a:lnTo>
                  <a:lnTo>
                    <a:pt x="3684" y="2598"/>
                  </a:lnTo>
                  <a:lnTo>
                    <a:pt x="3672" y="2610"/>
                  </a:lnTo>
                  <a:lnTo>
                    <a:pt x="3666" y="2622"/>
                  </a:lnTo>
                  <a:lnTo>
                    <a:pt x="3666" y="2628"/>
                  </a:lnTo>
                  <a:lnTo>
                    <a:pt x="3690" y="2628"/>
                  </a:lnTo>
                  <a:lnTo>
                    <a:pt x="3690" y="2634"/>
                  </a:lnTo>
                  <a:lnTo>
                    <a:pt x="3696" y="2640"/>
                  </a:lnTo>
                  <a:lnTo>
                    <a:pt x="3714" y="2640"/>
                  </a:lnTo>
                  <a:lnTo>
                    <a:pt x="3750" y="2622"/>
                  </a:lnTo>
                  <a:lnTo>
                    <a:pt x="3768" y="2604"/>
                  </a:lnTo>
                  <a:lnTo>
                    <a:pt x="3780" y="2622"/>
                  </a:lnTo>
                  <a:lnTo>
                    <a:pt x="3786" y="2622"/>
                  </a:lnTo>
                  <a:lnTo>
                    <a:pt x="3792" y="2616"/>
                  </a:lnTo>
                  <a:lnTo>
                    <a:pt x="3816" y="2604"/>
                  </a:lnTo>
                  <a:lnTo>
                    <a:pt x="3828" y="2604"/>
                  </a:lnTo>
                  <a:lnTo>
                    <a:pt x="3840" y="2592"/>
                  </a:lnTo>
                  <a:lnTo>
                    <a:pt x="3852" y="2592"/>
                  </a:lnTo>
                  <a:lnTo>
                    <a:pt x="3864" y="2580"/>
                  </a:lnTo>
                  <a:lnTo>
                    <a:pt x="3870" y="2580"/>
                  </a:lnTo>
                  <a:lnTo>
                    <a:pt x="3888" y="2586"/>
                  </a:lnTo>
                  <a:lnTo>
                    <a:pt x="3846" y="2616"/>
                  </a:lnTo>
                  <a:lnTo>
                    <a:pt x="3936" y="2610"/>
                  </a:lnTo>
                  <a:lnTo>
                    <a:pt x="3918" y="2610"/>
                  </a:lnTo>
                  <a:lnTo>
                    <a:pt x="3906" y="2616"/>
                  </a:lnTo>
                  <a:lnTo>
                    <a:pt x="3894" y="2616"/>
                  </a:lnTo>
                  <a:lnTo>
                    <a:pt x="3888" y="2622"/>
                  </a:lnTo>
                  <a:lnTo>
                    <a:pt x="3888" y="2634"/>
                  </a:lnTo>
                  <a:lnTo>
                    <a:pt x="3882" y="2640"/>
                  </a:lnTo>
                  <a:lnTo>
                    <a:pt x="3876" y="2640"/>
                  </a:lnTo>
                  <a:lnTo>
                    <a:pt x="3870" y="2634"/>
                  </a:lnTo>
                  <a:lnTo>
                    <a:pt x="3864" y="2634"/>
                  </a:lnTo>
                  <a:lnTo>
                    <a:pt x="3852" y="2628"/>
                  </a:lnTo>
                  <a:lnTo>
                    <a:pt x="3846" y="2628"/>
                  </a:lnTo>
                  <a:lnTo>
                    <a:pt x="3828" y="2634"/>
                  </a:lnTo>
                  <a:lnTo>
                    <a:pt x="3738" y="2688"/>
                  </a:lnTo>
                  <a:lnTo>
                    <a:pt x="3726" y="2700"/>
                  </a:lnTo>
                  <a:lnTo>
                    <a:pt x="3720" y="2712"/>
                  </a:lnTo>
                  <a:lnTo>
                    <a:pt x="3720" y="2748"/>
                  </a:lnTo>
                  <a:lnTo>
                    <a:pt x="3726" y="2748"/>
                  </a:lnTo>
                  <a:lnTo>
                    <a:pt x="3732" y="2742"/>
                  </a:lnTo>
                  <a:lnTo>
                    <a:pt x="3738" y="2742"/>
                  </a:lnTo>
                  <a:lnTo>
                    <a:pt x="3738" y="2754"/>
                  </a:lnTo>
                  <a:lnTo>
                    <a:pt x="3744" y="2760"/>
                  </a:lnTo>
                  <a:lnTo>
                    <a:pt x="3756" y="2760"/>
                  </a:lnTo>
                  <a:lnTo>
                    <a:pt x="3762" y="2754"/>
                  </a:lnTo>
                  <a:lnTo>
                    <a:pt x="3768" y="2742"/>
                  </a:lnTo>
                  <a:lnTo>
                    <a:pt x="3774" y="2736"/>
                  </a:lnTo>
                  <a:lnTo>
                    <a:pt x="3786" y="2736"/>
                  </a:lnTo>
                  <a:lnTo>
                    <a:pt x="3804" y="2730"/>
                  </a:lnTo>
                  <a:lnTo>
                    <a:pt x="3816" y="2724"/>
                  </a:lnTo>
                  <a:lnTo>
                    <a:pt x="3834" y="2718"/>
                  </a:lnTo>
                  <a:lnTo>
                    <a:pt x="3846" y="2706"/>
                  </a:lnTo>
                  <a:lnTo>
                    <a:pt x="3852" y="2694"/>
                  </a:lnTo>
                  <a:lnTo>
                    <a:pt x="3870" y="2676"/>
                  </a:lnTo>
                  <a:lnTo>
                    <a:pt x="3876" y="2664"/>
                  </a:lnTo>
                  <a:lnTo>
                    <a:pt x="3876" y="2670"/>
                  </a:lnTo>
                  <a:lnTo>
                    <a:pt x="3882" y="2682"/>
                  </a:lnTo>
                  <a:lnTo>
                    <a:pt x="3888" y="2688"/>
                  </a:lnTo>
                  <a:lnTo>
                    <a:pt x="3894" y="2688"/>
                  </a:lnTo>
                  <a:lnTo>
                    <a:pt x="3930" y="2676"/>
                  </a:lnTo>
                  <a:lnTo>
                    <a:pt x="3954" y="2664"/>
                  </a:lnTo>
                  <a:lnTo>
                    <a:pt x="3972" y="2658"/>
                  </a:lnTo>
                  <a:lnTo>
                    <a:pt x="3984" y="2652"/>
                  </a:lnTo>
                  <a:lnTo>
                    <a:pt x="4008" y="2646"/>
                  </a:lnTo>
                  <a:lnTo>
                    <a:pt x="4068" y="2634"/>
                  </a:lnTo>
                  <a:lnTo>
                    <a:pt x="4080" y="2628"/>
                  </a:lnTo>
                  <a:lnTo>
                    <a:pt x="4068" y="2616"/>
                  </a:lnTo>
                  <a:lnTo>
                    <a:pt x="4074" y="2598"/>
                  </a:lnTo>
                  <a:lnTo>
                    <a:pt x="4038" y="2604"/>
                  </a:lnTo>
                  <a:lnTo>
                    <a:pt x="4038" y="2580"/>
                  </a:lnTo>
                  <a:lnTo>
                    <a:pt x="4026" y="2586"/>
                  </a:lnTo>
                  <a:lnTo>
                    <a:pt x="4020" y="2586"/>
                  </a:lnTo>
                  <a:lnTo>
                    <a:pt x="4008" y="2592"/>
                  </a:lnTo>
                  <a:lnTo>
                    <a:pt x="4002" y="2598"/>
                  </a:lnTo>
                  <a:lnTo>
                    <a:pt x="3990" y="2598"/>
                  </a:lnTo>
                  <a:lnTo>
                    <a:pt x="3990" y="2580"/>
                  </a:lnTo>
                  <a:lnTo>
                    <a:pt x="3930" y="2580"/>
                  </a:lnTo>
                  <a:lnTo>
                    <a:pt x="3924" y="2574"/>
                  </a:lnTo>
                  <a:lnTo>
                    <a:pt x="3924" y="2568"/>
                  </a:lnTo>
                  <a:lnTo>
                    <a:pt x="3918" y="2562"/>
                  </a:lnTo>
                  <a:lnTo>
                    <a:pt x="3918" y="2556"/>
                  </a:lnTo>
                  <a:lnTo>
                    <a:pt x="3930" y="2556"/>
                  </a:lnTo>
                  <a:lnTo>
                    <a:pt x="3918" y="2544"/>
                  </a:lnTo>
                  <a:lnTo>
                    <a:pt x="3888" y="2544"/>
                  </a:lnTo>
                  <a:lnTo>
                    <a:pt x="3882" y="2532"/>
                  </a:lnTo>
                  <a:lnTo>
                    <a:pt x="3882" y="2526"/>
                  </a:lnTo>
                  <a:lnTo>
                    <a:pt x="3876" y="2514"/>
                  </a:lnTo>
                  <a:lnTo>
                    <a:pt x="3876" y="2502"/>
                  </a:lnTo>
                  <a:lnTo>
                    <a:pt x="3894" y="2484"/>
                  </a:lnTo>
                  <a:lnTo>
                    <a:pt x="3870" y="2484"/>
                  </a:lnTo>
                  <a:lnTo>
                    <a:pt x="3876" y="2478"/>
                  </a:lnTo>
                  <a:lnTo>
                    <a:pt x="3888" y="2472"/>
                  </a:lnTo>
                  <a:lnTo>
                    <a:pt x="3894" y="2460"/>
                  </a:lnTo>
                  <a:lnTo>
                    <a:pt x="3906" y="2454"/>
                  </a:lnTo>
                  <a:lnTo>
                    <a:pt x="3918" y="2442"/>
                  </a:lnTo>
                  <a:lnTo>
                    <a:pt x="3924" y="2430"/>
                  </a:lnTo>
                  <a:lnTo>
                    <a:pt x="3936" y="2424"/>
                  </a:lnTo>
                  <a:lnTo>
                    <a:pt x="3942" y="2412"/>
                  </a:lnTo>
                  <a:lnTo>
                    <a:pt x="3948" y="2406"/>
                  </a:lnTo>
                  <a:lnTo>
                    <a:pt x="3936" y="2400"/>
                  </a:lnTo>
                  <a:lnTo>
                    <a:pt x="3912" y="2430"/>
                  </a:lnTo>
                  <a:lnTo>
                    <a:pt x="3894" y="2418"/>
                  </a:lnTo>
                  <a:lnTo>
                    <a:pt x="3864" y="2436"/>
                  </a:lnTo>
                  <a:lnTo>
                    <a:pt x="3858" y="2418"/>
                  </a:lnTo>
                  <a:lnTo>
                    <a:pt x="3828" y="2406"/>
                  </a:lnTo>
                  <a:lnTo>
                    <a:pt x="3810" y="2412"/>
                  </a:lnTo>
                  <a:lnTo>
                    <a:pt x="3864" y="2394"/>
                  </a:lnTo>
                  <a:lnTo>
                    <a:pt x="3870" y="2400"/>
                  </a:lnTo>
                  <a:lnTo>
                    <a:pt x="3882" y="2406"/>
                  </a:lnTo>
                  <a:lnTo>
                    <a:pt x="3900" y="2406"/>
                  </a:lnTo>
                  <a:lnTo>
                    <a:pt x="3918" y="2388"/>
                  </a:lnTo>
                  <a:lnTo>
                    <a:pt x="3930" y="2382"/>
                  </a:lnTo>
                  <a:lnTo>
                    <a:pt x="3936" y="2376"/>
                  </a:lnTo>
                  <a:lnTo>
                    <a:pt x="3978" y="2376"/>
                  </a:lnTo>
                  <a:lnTo>
                    <a:pt x="3978" y="2364"/>
                  </a:lnTo>
                  <a:lnTo>
                    <a:pt x="3972" y="2358"/>
                  </a:lnTo>
                  <a:lnTo>
                    <a:pt x="3966" y="2346"/>
                  </a:lnTo>
                  <a:lnTo>
                    <a:pt x="3990" y="2346"/>
                  </a:lnTo>
                  <a:lnTo>
                    <a:pt x="3978" y="2334"/>
                  </a:lnTo>
                  <a:lnTo>
                    <a:pt x="3972" y="2322"/>
                  </a:lnTo>
                  <a:lnTo>
                    <a:pt x="3960" y="2316"/>
                  </a:lnTo>
                  <a:lnTo>
                    <a:pt x="3942" y="2310"/>
                  </a:lnTo>
                  <a:lnTo>
                    <a:pt x="3918" y="2310"/>
                  </a:lnTo>
                  <a:lnTo>
                    <a:pt x="3852" y="2316"/>
                  </a:lnTo>
                  <a:lnTo>
                    <a:pt x="3792" y="2334"/>
                  </a:lnTo>
                  <a:lnTo>
                    <a:pt x="3744" y="2352"/>
                  </a:lnTo>
                  <a:lnTo>
                    <a:pt x="3684" y="2376"/>
                  </a:lnTo>
                  <a:lnTo>
                    <a:pt x="3660" y="2388"/>
                  </a:lnTo>
                  <a:lnTo>
                    <a:pt x="3642" y="2400"/>
                  </a:lnTo>
                  <a:lnTo>
                    <a:pt x="3624" y="2418"/>
                  </a:lnTo>
                  <a:lnTo>
                    <a:pt x="3606" y="2430"/>
                  </a:lnTo>
                  <a:lnTo>
                    <a:pt x="3594" y="2442"/>
                  </a:lnTo>
                  <a:lnTo>
                    <a:pt x="3576" y="2454"/>
                  </a:lnTo>
                  <a:lnTo>
                    <a:pt x="3564" y="2466"/>
                  </a:lnTo>
                  <a:lnTo>
                    <a:pt x="3528" y="2484"/>
                  </a:lnTo>
                  <a:lnTo>
                    <a:pt x="3516" y="2484"/>
                  </a:lnTo>
                  <a:lnTo>
                    <a:pt x="3498" y="2490"/>
                  </a:lnTo>
                  <a:lnTo>
                    <a:pt x="3486" y="2490"/>
                  </a:lnTo>
                  <a:lnTo>
                    <a:pt x="3492" y="2490"/>
                  </a:lnTo>
                  <a:lnTo>
                    <a:pt x="3498" y="2484"/>
                  </a:lnTo>
                  <a:lnTo>
                    <a:pt x="3510" y="2478"/>
                  </a:lnTo>
                  <a:lnTo>
                    <a:pt x="3522" y="2466"/>
                  </a:lnTo>
                  <a:lnTo>
                    <a:pt x="3540" y="2460"/>
                  </a:lnTo>
                  <a:lnTo>
                    <a:pt x="3552" y="2448"/>
                  </a:lnTo>
                  <a:lnTo>
                    <a:pt x="3576" y="2436"/>
                  </a:lnTo>
                  <a:lnTo>
                    <a:pt x="3600" y="2412"/>
                  </a:lnTo>
                  <a:lnTo>
                    <a:pt x="3606" y="2400"/>
                  </a:lnTo>
                  <a:lnTo>
                    <a:pt x="3582" y="2388"/>
                  </a:lnTo>
                  <a:lnTo>
                    <a:pt x="3588" y="2388"/>
                  </a:lnTo>
                  <a:lnTo>
                    <a:pt x="3594" y="2394"/>
                  </a:lnTo>
                  <a:lnTo>
                    <a:pt x="3624" y="2394"/>
                  </a:lnTo>
                  <a:lnTo>
                    <a:pt x="3642" y="2382"/>
                  </a:lnTo>
                  <a:lnTo>
                    <a:pt x="3702" y="2334"/>
                  </a:lnTo>
                  <a:lnTo>
                    <a:pt x="3750" y="2310"/>
                  </a:lnTo>
                  <a:lnTo>
                    <a:pt x="3768" y="2304"/>
                  </a:lnTo>
                  <a:lnTo>
                    <a:pt x="3804" y="2304"/>
                  </a:lnTo>
                  <a:lnTo>
                    <a:pt x="3852" y="2256"/>
                  </a:lnTo>
                  <a:lnTo>
                    <a:pt x="3870" y="2244"/>
                  </a:lnTo>
                  <a:lnTo>
                    <a:pt x="3888" y="2238"/>
                  </a:lnTo>
                  <a:lnTo>
                    <a:pt x="3936" y="2232"/>
                  </a:lnTo>
                  <a:lnTo>
                    <a:pt x="3990" y="2232"/>
                  </a:lnTo>
                  <a:lnTo>
                    <a:pt x="4044" y="2226"/>
                  </a:lnTo>
                  <a:lnTo>
                    <a:pt x="4074" y="2226"/>
                  </a:lnTo>
                  <a:lnTo>
                    <a:pt x="4104" y="2232"/>
                  </a:lnTo>
                  <a:lnTo>
                    <a:pt x="4176" y="2244"/>
                  </a:lnTo>
                  <a:lnTo>
                    <a:pt x="4200" y="2250"/>
                  </a:lnTo>
                  <a:lnTo>
                    <a:pt x="4212" y="2244"/>
                  </a:lnTo>
                  <a:lnTo>
                    <a:pt x="4248" y="2232"/>
                  </a:lnTo>
                  <a:lnTo>
                    <a:pt x="4260" y="2226"/>
                  </a:lnTo>
                  <a:lnTo>
                    <a:pt x="4278" y="2226"/>
                  </a:lnTo>
                  <a:lnTo>
                    <a:pt x="4296" y="2220"/>
                  </a:lnTo>
                  <a:lnTo>
                    <a:pt x="4320" y="2214"/>
                  </a:lnTo>
                  <a:lnTo>
                    <a:pt x="4338" y="2208"/>
                  </a:lnTo>
                  <a:lnTo>
                    <a:pt x="4374" y="2172"/>
                  </a:lnTo>
                  <a:lnTo>
                    <a:pt x="4392" y="2166"/>
                  </a:lnTo>
                  <a:lnTo>
                    <a:pt x="4404" y="2154"/>
                  </a:lnTo>
                  <a:lnTo>
                    <a:pt x="4410" y="2154"/>
                  </a:lnTo>
                  <a:lnTo>
                    <a:pt x="4422" y="2148"/>
                  </a:lnTo>
                  <a:lnTo>
                    <a:pt x="4452" y="2148"/>
                  </a:lnTo>
                  <a:lnTo>
                    <a:pt x="4458" y="2142"/>
                  </a:lnTo>
                  <a:lnTo>
                    <a:pt x="4470" y="2136"/>
                  </a:lnTo>
                  <a:lnTo>
                    <a:pt x="4476" y="2130"/>
                  </a:lnTo>
                  <a:lnTo>
                    <a:pt x="4494" y="2130"/>
                  </a:lnTo>
                  <a:lnTo>
                    <a:pt x="4500" y="2136"/>
                  </a:lnTo>
                  <a:lnTo>
                    <a:pt x="4518" y="2136"/>
                  </a:lnTo>
                  <a:lnTo>
                    <a:pt x="4530" y="2130"/>
                  </a:lnTo>
                  <a:lnTo>
                    <a:pt x="4536" y="2130"/>
                  </a:lnTo>
                  <a:lnTo>
                    <a:pt x="4542" y="2124"/>
                  </a:lnTo>
                  <a:lnTo>
                    <a:pt x="4596" y="2106"/>
                  </a:lnTo>
                  <a:lnTo>
                    <a:pt x="4620" y="2094"/>
                  </a:lnTo>
                  <a:lnTo>
                    <a:pt x="4620" y="2088"/>
                  </a:lnTo>
                  <a:lnTo>
                    <a:pt x="4614" y="2076"/>
                  </a:lnTo>
                  <a:lnTo>
                    <a:pt x="4602" y="2070"/>
                  </a:lnTo>
                  <a:lnTo>
                    <a:pt x="4584" y="2052"/>
                  </a:lnTo>
                  <a:lnTo>
                    <a:pt x="4578" y="2052"/>
                  </a:lnTo>
                  <a:lnTo>
                    <a:pt x="4602" y="2052"/>
                  </a:lnTo>
                  <a:lnTo>
                    <a:pt x="4614" y="2046"/>
                  </a:lnTo>
                  <a:lnTo>
                    <a:pt x="4614" y="2028"/>
                  </a:lnTo>
                  <a:lnTo>
                    <a:pt x="4608" y="2022"/>
                  </a:lnTo>
                  <a:lnTo>
                    <a:pt x="4608" y="2010"/>
                  </a:lnTo>
                  <a:lnTo>
                    <a:pt x="4632" y="2010"/>
                  </a:lnTo>
                  <a:lnTo>
                    <a:pt x="4644" y="1998"/>
                  </a:lnTo>
                  <a:lnTo>
                    <a:pt x="4644" y="1992"/>
                  </a:lnTo>
                  <a:lnTo>
                    <a:pt x="4632" y="1980"/>
                  </a:lnTo>
                  <a:lnTo>
                    <a:pt x="4626" y="1968"/>
                  </a:lnTo>
                  <a:lnTo>
                    <a:pt x="4608" y="1962"/>
                  </a:lnTo>
                  <a:lnTo>
                    <a:pt x="4602" y="1956"/>
                  </a:lnTo>
                  <a:lnTo>
                    <a:pt x="4590" y="1962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14" name="Kamerun" descr="© INSCALE GmbH, 05.05.2010&#10;http://www.presentationload.com/">
              <a:extLst>
                <a:ext uri="{FF2B5EF4-FFF2-40B4-BE49-F238E27FC236}">
                  <a16:creationId xmlns:a16="http://schemas.microsoft.com/office/drawing/2014/main" id="{495F1685-91C3-4ECE-947A-9E27CB295B76}"/>
                </a:ext>
              </a:extLst>
            </p:cNvPr>
            <p:cNvSpPr>
              <a:spLocks/>
            </p:cNvSpPr>
            <p:nvPr/>
          </p:nvSpPr>
          <p:spPr bwMode="gray">
            <a:xfrm>
              <a:off x="4370835" y="3830832"/>
              <a:ext cx="216387" cy="368486"/>
            </a:xfrm>
            <a:custGeom>
              <a:avLst/>
              <a:gdLst>
                <a:gd name="T0" fmla="*/ 2147483647 w 546"/>
                <a:gd name="T1" fmla="*/ 0 h 924"/>
                <a:gd name="T2" fmla="*/ 2147483647 w 546"/>
                <a:gd name="T3" fmla="*/ 2147483647 h 924"/>
                <a:gd name="T4" fmla="*/ 2147483647 w 546"/>
                <a:gd name="T5" fmla="*/ 2147483647 h 924"/>
                <a:gd name="T6" fmla="*/ 2147483647 w 546"/>
                <a:gd name="T7" fmla="*/ 2147483647 h 924"/>
                <a:gd name="T8" fmla="*/ 2147483647 w 546"/>
                <a:gd name="T9" fmla="*/ 2147483647 h 924"/>
                <a:gd name="T10" fmla="*/ 2147483647 w 546"/>
                <a:gd name="T11" fmla="*/ 2147483647 h 924"/>
                <a:gd name="T12" fmla="*/ 2147483647 w 546"/>
                <a:gd name="T13" fmla="*/ 2147483647 h 924"/>
                <a:gd name="T14" fmla="*/ 2147483647 w 546"/>
                <a:gd name="T15" fmla="*/ 2147483647 h 924"/>
                <a:gd name="T16" fmla="*/ 2147483647 w 546"/>
                <a:gd name="T17" fmla="*/ 2147483647 h 924"/>
                <a:gd name="T18" fmla="*/ 2147483647 w 546"/>
                <a:gd name="T19" fmla="*/ 2147483647 h 924"/>
                <a:gd name="T20" fmla="*/ 2147483647 w 546"/>
                <a:gd name="T21" fmla="*/ 2147483647 h 924"/>
                <a:gd name="T22" fmla="*/ 2147483647 w 546"/>
                <a:gd name="T23" fmla="*/ 2147483647 h 924"/>
                <a:gd name="T24" fmla="*/ 2147483647 w 546"/>
                <a:gd name="T25" fmla="*/ 2147483647 h 924"/>
                <a:gd name="T26" fmla="*/ 2147483647 w 546"/>
                <a:gd name="T27" fmla="*/ 2147483647 h 924"/>
                <a:gd name="T28" fmla="*/ 2147483647 w 546"/>
                <a:gd name="T29" fmla="*/ 2147483647 h 924"/>
                <a:gd name="T30" fmla="*/ 2147483647 w 546"/>
                <a:gd name="T31" fmla="*/ 2147483647 h 924"/>
                <a:gd name="T32" fmla="*/ 2147483647 w 546"/>
                <a:gd name="T33" fmla="*/ 2147483647 h 924"/>
                <a:gd name="T34" fmla="*/ 2147483647 w 546"/>
                <a:gd name="T35" fmla="*/ 2147483647 h 924"/>
                <a:gd name="T36" fmla="*/ 2147483647 w 546"/>
                <a:gd name="T37" fmla="*/ 2147483647 h 924"/>
                <a:gd name="T38" fmla="*/ 2147483647 w 546"/>
                <a:gd name="T39" fmla="*/ 2147483647 h 924"/>
                <a:gd name="T40" fmla="*/ 2147483647 w 546"/>
                <a:gd name="T41" fmla="*/ 2147483647 h 924"/>
                <a:gd name="T42" fmla="*/ 2147483647 w 546"/>
                <a:gd name="T43" fmla="*/ 2147483647 h 924"/>
                <a:gd name="T44" fmla="*/ 2147483647 w 546"/>
                <a:gd name="T45" fmla="*/ 2147483647 h 924"/>
                <a:gd name="T46" fmla="*/ 2147483647 w 546"/>
                <a:gd name="T47" fmla="*/ 2147483647 h 924"/>
                <a:gd name="T48" fmla="*/ 2147483647 w 546"/>
                <a:gd name="T49" fmla="*/ 2147483647 h 924"/>
                <a:gd name="T50" fmla="*/ 2147483647 w 546"/>
                <a:gd name="T51" fmla="*/ 2147483647 h 924"/>
                <a:gd name="T52" fmla="*/ 2147483647 w 546"/>
                <a:gd name="T53" fmla="*/ 2147483647 h 924"/>
                <a:gd name="T54" fmla="*/ 2147483647 w 546"/>
                <a:gd name="T55" fmla="*/ 2147483647 h 924"/>
                <a:gd name="T56" fmla="*/ 2147483647 w 546"/>
                <a:gd name="T57" fmla="*/ 2147483647 h 924"/>
                <a:gd name="T58" fmla="*/ 2147483647 w 546"/>
                <a:gd name="T59" fmla="*/ 2147483647 h 924"/>
                <a:gd name="T60" fmla="*/ 2147483647 w 546"/>
                <a:gd name="T61" fmla="*/ 2147483647 h 924"/>
                <a:gd name="T62" fmla="*/ 2147483647 w 546"/>
                <a:gd name="T63" fmla="*/ 2147483647 h 924"/>
                <a:gd name="T64" fmla="*/ 2147483647 w 546"/>
                <a:gd name="T65" fmla="*/ 2147483647 h 924"/>
                <a:gd name="T66" fmla="*/ 2147483647 w 546"/>
                <a:gd name="T67" fmla="*/ 2147483647 h 924"/>
                <a:gd name="T68" fmla="*/ 2147483647 w 546"/>
                <a:gd name="T69" fmla="*/ 2147483647 h 924"/>
                <a:gd name="T70" fmla="*/ 2147483647 w 546"/>
                <a:gd name="T71" fmla="*/ 2147483647 h 924"/>
                <a:gd name="T72" fmla="*/ 2147483647 w 546"/>
                <a:gd name="T73" fmla="*/ 2147483647 h 924"/>
                <a:gd name="T74" fmla="*/ 2147483647 w 546"/>
                <a:gd name="T75" fmla="*/ 2147483647 h 924"/>
                <a:gd name="T76" fmla="*/ 2147483647 w 546"/>
                <a:gd name="T77" fmla="*/ 2147483647 h 924"/>
                <a:gd name="T78" fmla="*/ 2147483647 w 546"/>
                <a:gd name="T79" fmla="*/ 2147483647 h 924"/>
                <a:gd name="T80" fmla="*/ 2147483647 w 546"/>
                <a:gd name="T81" fmla="*/ 2147483647 h 924"/>
                <a:gd name="T82" fmla="*/ 2147483647 w 546"/>
                <a:gd name="T83" fmla="*/ 2147483647 h 924"/>
                <a:gd name="T84" fmla="*/ 2147483647 w 546"/>
                <a:gd name="T85" fmla="*/ 2147483647 h 924"/>
                <a:gd name="T86" fmla="*/ 2147483647 w 546"/>
                <a:gd name="T87" fmla="*/ 2147483647 h 924"/>
                <a:gd name="T88" fmla="*/ 2147483647 w 546"/>
                <a:gd name="T89" fmla="*/ 2147483647 h 924"/>
                <a:gd name="T90" fmla="*/ 2147483647 w 546"/>
                <a:gd name="T91" fmla="*/ 2147483647 h 924"/>
                <a:gd name="T92" fmla="*/ 2147483647 w 546"/>
                <a:gd name="T93" fmla="*/ 2147483647 h 924"/>
                <a:gd name="T94" fmla="*/ 2147483647 w 546"/>
                <a:gd name="T95" fmla="*/ 2147483647 h 924"/>
                <a:gd name="T96" fmla="*/ 2147483647 w 546"/>
                <a:gd name="T97" fmla="*/ 2147483647 h 924"/>
                <a:gd name="T98" fmla="*/ 2147483647 w 546"/>
                <a:gd name="T99" fmla="*/ 2147483647 h 924"/>
                <a:gd name="T100" fmla="*/ 2147483647 w 546"/>
                <a:gd name="T101" fmla="*/ 2147483647 h 924"/>
                <a:gd name="T102" fmla="*/ 2147483647 w 546"/>
                <a:gd name="T103" fmla="*/ 2147483647 h 924"/>
                <a:gd name="T104" fmla="*/ 2147483647 w 546"/>
                <a:gd name="T105" fmla="*/ 2147483647 h 924"/>
                <a:gd name="T106" fmla="*/ 2147483647 w 546"/>
                <a:gd name="T107" fmla="*/ 2147483647 h 924"/>
                <a:gd name="T108" fmla="*/ 2147483647 w 546"/>
                <a:gd name="T109" fmla="*/ 2147483647 h 924"/>
                <a:gd name="T110" fmla="*/ 2147483647 w 546"/>
                <a:gd name="T111" fmla="*/ 2147483647 h 924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546"/>
                <a:gd name="T169" fmla="*/ 0 h 924"/>
                <a:gd name="T170" fmla="*/ 546 w 546"/>
                <a:gd name="T171" fmla="*/ 924 h 924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546" h="924">
                  <a:moveTo>
                    <a:pt x="420" y="30"/>
                  </a:moveTo>
                  <a:lnTo>
                    <a:pt x="414" y="18"/>
                  </a:lnTo>
                  <a:lnTo>
                    <a:pt x="414" y="0"/>
                  </a:lnTo>
                  <a:lnTo>
                    <a:pt x="390" y="6"/>
                  </a:lnTo>
                  <a:lnTo>
                    <a:pt x="390" y="54"/>
                  </a:lnTo>
                  <a:lnTo>
                    <a:pt x="396" y="60"/>
                  </a:lnTo>
                  <a:lnTo>
                    <a:pt x="396" y="66"/>
                  </a:lnTo>
                  <a:lnTo>
                    <a:pt x="426" y="66"/>
                  </a:lnTo>
                  <a:lnTo>
                    <a:pt x="426" y="96"/>
                  </a:lnTo>
                  <a:lnTo>
                    <a:pt x="420" y="102"/>
                  </a:lnTo>
                  <a:lnTo>
                    <a:pt x="420" y="108"/>
                  </a:lnTo>
                  <a:lnTo>
                    <a:pt x="426" y="114"/>
                  </a:lnTo>
                  <a:lnTo>
                    <a:pt x="426" y="126"/>
                  </a:lnTo>
                  <a:lnTo>
                    <a:pt x="408" y="144"/>
                  </a:lnTo>
                  <a:lnTo>
                    <a:pt x="396" y="150"/>
                  </a:lnTo>
                  <a:lnTo>
                    <a:pt x="384" y="150"/>
                  </a:lnTo>
                  <a:lnTo>
                    <a:pt x="384" y="156"/>
                  </a:lnTo>
                  <a:lnTo>
                    <a:pt x="378" y="162"/>
                  </a:lnTo>
                  <a:lnTo>
                    <a:pt x="378" y="168"/>
                  </a:lnTo>
                  <a:lnTo>
                    <a:pt x="372" y="174"/>
                  </a:lnTo>
                  <a:lnTo>
                    <a:pt x="372" y="180"/>
                  </a:lnTo>
                  <a:lnTo>
                    <a:pt x="360" y="192"/>
                  </a:lnTo>
                  <a:lnTo>
                    <a:pt x="354" y="204"/>
                  </a:lnTo>
                  <a:lnTo>
                    <a:pt x="348" y="234"/>
                  </a:lnTo>
                  <a:lnTo>
                    <a:pt x="342" y="240"/>
                  </a:lnTo>
                  <a:lnTo>
                    <a:pt x="342" y="270"/>
                  </a:lnTo>
                  <a:lnTo>
                    <a:pt x="336" y="288"/>
                  </a:lnTo>
                  <a:lnTo>
                    <a:pt x="330" y="294"/>
                  </a:lnTo>
                  <a:lnTo>
                    <a:pt x="312" y="294"/>
                  </a:lnTo>
                  <a:lnTo>
                    <a:pt x="312" y="324"/>
                  </a:lnTo>
                  <a:lnTo>
                    <a:pt x="306" y="342"/>
                  </a:lnTo>
                  <a:lnTo>
                    <a:pt x="306" y="354"/>
                  </a:lnTo>
                  <a:lnTo>
                    <a:pt x="300" y="360"/>
                  </a:lnTo>
                  <a:lnTo>
                    <a:pt x="288" y="366"/>
                  </a:lnTo>
                  <a:lnTo>
                    <a:pt x="282" y="372"/>
                  </a:lnTo>
                  <a:lnTo>
                    <a:pt x="270" y="378"/>
                  </a:lnTo>
                  <a:lnTo>
                    <a:pt x="258" y="426"/>
                  </a:lnTo>
                  <a:lnTo>
                    <a:pt x="234" y="456"/>
                  </a:lnTo>
                  <a:lnTo>
                    <a:pt x="234" y="486"/>
                  </a:lnTo>
                  <a:lnTo>
                    <a:pt x="228" y="492"/>
                  </a:lnTo>
                  <a:lnTo>
                    <a:pt x="216" y="498"/>
                  </a:lnTo>
                  <a:lnTo>
                    <a:pt x="210" y="510"/>
                  </a:lnTo>
                  <a:lnTo>
                    <a:pt x="210" y="522"/>
                  </a:lnTo>
                  <a:lnTo>
                    <a:pt x="192" y="540"/>
                  </a:lnTo>
                  <a:lnTo>
                    <a:pt x="186" y="540"/>
                  </a:lnTo>
                  <a:lnTo>
                    <a:pt x="180" y="534"/>
                  </a:lnTo>
                  <a:lnTo>
                    <a:pt x="174" y="522"/>
                  </a:lnTo>
                  <a:lnTo>
                    <a:pt x="174" y="516"/>
                  </a:lnTo>
                  <a:lnTo>
                    <a:pt x="168" y="504"/>
                  </a:lnTo>
                  <a:lnTo>
                    <a:pt x="156" y="492"/>
                  </a:lnTo>
                  <a:lnTo>
                    <a:pt x="150" y="480"/>
                  </a:lnTo>
                  <a:lnTo>
                    <a:pt x="138" y="480"/>
                  </a:lnTo>
                  <a:lnTo>
                    <a:pt x="144" y="486"/>
                  </a:lnTo>
                  <a:lnTo>
                    <a:pt x="144" y="498"/>
                  </a:lnTo>
                  <a:lnTo>
                    <a:pt x="138" y="504"/>
                  </a:lnTo>
                  <a:lnTo>
                    <a:pt x="132" y="504"/>
                  </a:lnTo>
                  <a:lnTo>
                    <a:pt x="120" y="498"/>
                  </a:lnTo>
                  <a:lnTo>
                    <a:pt x="114" y="492"/>
                  </a:lnTo>
                  <a:lnTo>
                    <a:pt x="108" y="492"/>
                  </a:lnTo>
                  <a:lnTo>
                    <a:pt x="102" y="498"/>
                  </a:lnTo>
                  <a:lnTo>
                    <a:pt x="90" y="522"/>
                  </a:lnTo>
                  <a:lnTo>
                    <a:pt x="84" y="528"/>
                  </a:lnTo>
                  <a:lnTo>
                    <a:pt x="84" y="534"/>
                  </a:lnTo>
                  <a:lnTo>
                    <a:pt x="18" y="588"/>
                  </a:lnTo>
                  <a:lnTo>
                    <a:pt x="18" y="642"/>
                  </a:lnTo>
                  <a:lnTo>
                    <a:pt x="12" y="654"/>
                  </a:lnTo>
                  <a:lnTo>
                    <a:pt x="12" y="666"/>
                  </a:lnTo>
                  <a:lnTo>
                    <a:pt x="6" y="672"/>
                  </a:lnTo>
                  <a:lnTo>
                    <a:pt x="6" y="678"/>
                  </a:lnTo>
                  <a:lnTo>
                    <a:pt x="0" y="690"/>
                  </a:lnTo>
                  <a:lnTo>
                    <a:pt x="24" y="684"/>
                  </a:lnTo>
                  <a:lnTo>
                    <a:pt x="24" y="708"/>
                  </a:lnTo>
                  <a:lnTo>
                    <a:pt x="36" y="732"/>
                  </a:lnTo>
                  <a:lnTo>
                    <a:pt x="60" y="744"/>
                  </a:lnTo>
                  <a:lnTo>
                    <a:pt x="66" y="750"/>
                  </a:lnTo>
                  <a:lnTo>
                    <a:pt x="84" y="726"/>
                  </a:lnTo>
                  <a:lnTo>
                    <a:pt x="66" y="756"/>
                  </a:lnTo>
                  <a:lnTo>
                    <a:pt x="84" y="786"/>
                  </a:lnTo>
                  <a:lnTo>
                    <a:pt x="102" y="792"/>
                  </a:lnTo>
                  <a:lnTo>
                    <a:pt x="102" y="840"/>
                  </a:lnTo>
                  <a:lnTo>
                    <a:pt x="90" y="840"/>
                  </a:lnTo>
                  <a:lnTo>
                    <a:pt x="90" y="870"/>
                  </a:lnTo>
                  <a:lnTo>
                    <a:pt x="102" y="882"/>
                  </a:lnTo>
                  <a:lnTo>
                    <a:pt x="198" y="882"/>
                  </a:lnTo>
                  <a:lnTo>
                    <a:pt x="216" y="864"/>
                  </a:lnTo>
                  <a:lnTo>
                    <a:pt x="228" y="882"/>
                  </a:lnTo>
                  <a:lnTo>
                    <a:pt x="258" y="882"/>
                  </a:lnTo>
                  <a:lnTo>
                    <a:pt x="270" y="870"/>
                  </a:lnTo>
                  <a:lnTo>
                    <a:pt x="276" y="870"/>
                  </a:lnTo>
                  <a:lnTo>
                    <a:pt x="288" y="876"/>
                  </a:lnTo>
                  <a:lnTo>
                    <a:pt x="294" y="876"/>
                  </a:lnTo>
                  <a:lnTo>
                    <a:pt x="342" y="870"/>
                  </a:lnTo>
                  <a:lnTo>
                    <a:pt x="342" y="888"/>
                  </a:lnTo>
                  <a:lnTo>
                    <a:pt x="372" y="888"/>
                  </a:lnTo>
                  <a:lnTo>
                    <a:pt x="390" y="882"/>
                  </a:lnTo>
                  <a:lnTo>
                    <a:pt x="438" y="882"/>
                  </a:lnTo>
                  <a:lnTo>
                    <a:pt x="450" y="888"/>
                  </a:lnTo>
                  <a:lnTo>
                    <a:pt x="456" y="894"/>
                  </a:lnTo>
                  <a:lnTo>
                    <a:pt x="468" y="894"/>
                  </a:lnTo>
                  <a:lnTo>
                    <a:pt x="474" y="900"/>
                  </a:lnTo>
                  <a:lnTo>
                    <a:pt x="510" y="900"/>
                  </a:lnTo>
                  <a:lnTo>
                    <a:pt x="534" y="924"/>
                  </a:lnTo>
                  <a:lnTo>
                    <a:pt x="540" y="882"/>
                  </a:lnTo>
                  <a:lnTo>
                    <a:pt x="546" y="876"/>
                  </a:lnTo>
                  <a:lnTo>
                    <a:pt x="534" y="864"/>
                  </a:lnTo>
                  <a:lnTo>
                    <a:pt x="534" y="834"/>
                  </a:lnTo>
                  <a:lnTo>
                    <a:pt x="528" y="816"/>
                  </a:lnTo>
                  <a:lnTo>
                    <a:pt x="516" y="810"/>
                  </a:lnTo>
                  <a:lnTo>
                    <a:pt x="510" y="798"/>
                  </a:lnTo>
                  <a:lnTo>
                    <a:pt x="498" y="792"/>
                  </a:lnTo>
                  <a:lnTo>
                    <a:pt x="486" y="780"/>
                  </a:lnTo>
                  <a:lnTo>
                    <a:pt x="474" y="756"/>
                  </a:lnTo>
                  <a:lnTo>
                    <a:pt x="468" y="750"/>
                  </a:lnTo>
                  <a:lnTo>
                    <a:pt x="468" y="708"/>
                  </a:lnTo>
                  <a:lnTo>
                    <a:pt x="462" y="708"/>
                  </a:lnTo>
                  <a:lnTo>
                    <a:pt x="444" y="690"/>
                  </a:lnTo>
                  <a:lnTo>
                    <a:pt x="438" y="690"/>
                  </a:lnTo>
                  <a:lnTo>
                    <a:pt x="438" y="642"/>
                  </a:lnTo>
                  <a:lnTo>
                    <a:pt x="420" y="630"/>
                  </a:lnTo>
                  <a:lnTo>
                    <a:pt x="432" y="618"/>
                  </a:lnTo>
                  <a:lnTo>
                    <a:pt x="432" y="582"/>
                  </a:lnTo>
                  <a:lnTo>
                    <a:pt x="426" y="582"/>
                  </a:lnTo>
                  <a:lnTo>
                    <a:pt x="414" y="576"/>
                  </a:lnTo>
                  <a:lnTo>
                    <a:pt x="414" y="570"/>
                  </a:lnTo>
                  <a:lnTo>
                    <a:pt x="426" y="558"/>
                  </a:lnTo>
                  <a:lnTo>
                    <a:pt x="438" y="552"/>
                  </a:lnTo>
                  <a:lnTo>
                    <a:pt x="444" y="546"/>
                  </a:lnTo>
                  <a:lnTo>
                    <a:pt x="450" y="546"/>
                  </a:lnTo>
                  <a:lnTo>
                    <a:pt x="456" y="510"/>
                  </a:lnTo>
                  <a:lnTo>
                    <a:pt x="462" y="510"/>
                  </a:lnTo>
                  <a:lnTo>
                    <a:pt x="468" y="498"/>
                  </a:lnTo>
                  <a:lnTo>
                    <a:pt x="468" y="480"/>
                  </a:lnTo>
                  <a:lnTo>
                    <a:pt x="474" y="474"/>
                  </a:lnTo>
                  <a:lnTo>
                    <a:pt x="480" y="462"/>
                  </a:lnTo>
                  <a:lnTo>
                    <a:pt x="492" y="450"/>
                  </a:lnTo>
                  <a:lnTo>
                    <a:pt x="498" y="450"/>
                  </a:lnTo>
                  <a:lnTo>
                    <a:pt x="498" y="438"/>
                  </a:lnTo>
                  <a:lnTo>
                    <a:pt x="492" y="420"/>
                  </a:lnTo>
                  <a:lnTo>
                    <a:pt x="486" y="408"/>
                  </a:lnTo>
                  <a:lnTo>
                    <a:pt x="486" y="390"/>
                  </a:lnTo>
                  <a:lnTo>
                    <a:pt x="474" y="366"/>
                  </a:lnTo>
                  <a:lnTo>
                    <a:pt x="462" y="354"/>
                  </a:lnTo>
                  <a:lnTo>
                    <a:pt x="450" y="348"/>
                  </a:lnTo>
                  <a:lnTo>
                    <a:pt x="432" y="336"/>
                  </a:lnTo>
                  <a:lnTo>
                    <a:pt x="420" y="324"/>
                  </a:lnTo>
                  <a:lnTo>
                    <a:pt x="414" y="312"/>
                  </a:lnTo>
                  <a:lnTo>
                    <a:pt x="402" y="300"/>
                  </a:lnTo>
                  <a:lnTo>
                    <a:pt x="390" y="276"/>
                  </a:lnTo>
                  <a:lnTo>
                    <a:pt x="390" y="264"/>
                  </a:lnTo>
                  <a:lnTo>
                    <a:pt x="396" y="258"/>
                  </a:lnTo>
                  <a:lnTo>
                    <a:pt x="408" y="252"/>
                  </a:lnTo>
                  <a:lnTo>
                    <a:pt x="504" y="252"/>
                  </a:lnTo>
                  <a:lnTo>
                    <a:pt x="486" y="234"/>
                  </a:lnTo>
                  <a:lnTo>
                    <a:pt x="480" y="222"/>
                  </a:lnTo>
                  <a:lnTo>
                    <a:pt x="468" y="216"/>
                  </a:lnTo>
                  <a:lnTo>
                    <a:pt x="462" y="204"/>
                  </a:lnTo>
                  <a:lnTo>
                    <a:pt x="462" y="186"/>
                  </a:lnTo>
                  <a:lnTo>
                    <a:pt x="456" y="168"/>
                  </a:lnTo>
                  <a:lnTo>
                    <a:pt x="456" y="132"/>
                  </a:lnTo>
                  <a:lnTo>
                    <a:pt x="462" y="132"/>
                  </a:lnTo>
                  <a:lnTo>
                    <a:pt x="462" y="96"/>
                  </a:lnTo>
                  <a:lnTo>
                    <a:pt x="456" y="84"/>
                  </a:lnTo>
                  <a:lnTo>
                    <a:pt x="444" y="78"/>
                  </a:lnTo>
                  <a:lnTo>
                    <a:pt x="450" y="42"/>
                  </a:lnTo>
                  <a:lnTo>
                    <a:pt x="444" y="42"/>
                  </a:lnTo>
                  <a:lnTo>
                    <a:pt x="438" y="36"/>
                  </a:lnTo>
                  <a:lnTo>
                    <a:pt x="426" y="36"/>
                  </a:lnTo>
                  <a:lnTo>
                    <a:pt x="420" y="30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15" name="Kambodia" descr="© INSCALE GmbH, 05.05.2010&#10;http://www.presentationload.com/">
              <a:extLst>
                <a:ext uri="{FF2B5EF4-FFF2-40B4-BE49-F238E27FC236}">
                  <a16:creationId xmlns:a16="http://schemas.microsoft.com/office/drawing/2014/main" id="{9DE9C7B3-8DE2-4251-A5FC-AA06B1A00678}"/>
                </a:ext>
              </a:extLst>
            </p:cNvPr>
            <p:cNvSpPr>
              <a:spLocks/>
            </p:cNvSpPr>
            <p:nvPr/>
          </p:nvSpPr>
          <p:spPr bwMode="gray">
            <a:xfrm>
              <a:off x="7006681" y="3786927"/>
              <a:ext cx="150530" cy="133282"/>
            </a:xfrm>
            <a:custGeom>
              <a:avLst/>
              <a:gdLst>
                <a:gd name="T0" fmla="*/ 2147483647 w 378"/>
                <a:gd name="T1" fmla="*/ 2147483647 h 336"/>
                <a:gd name="T2" fmla="*/ 2147483647 w 378"/>
                <a:gd name="T3" fmla="*/ 2147483647 h 336"/>
                <a:gd name="T4" fmla="*/ 2147483647 w 378"/>
                <a:gd name="T5" fmla="*/ 2147483647 h 336"/>
                <a:gd name="T6" fmla="*/ 2147483647 w 378"/>
                <a:gd name="T7" fmla="*/ 2147483647 h 336"/>
                <a:gd name="T8" fmla="*/ 2147483647 w 378"/>
                <a:gd name="T9" fmla="*/ 2147483647 h 336"/>
                <a:gd name="T10" fmla="*/ 2147483647 w 378"/>
                <a:gd name="T11" fmla="*/ 2147483647 h 336"/>
                <a:gd name="T12" fmla="*/ 2147483647 w 378"/>
                <a:gd name="T13" fmla="*/ 2147483647 h 336"/>
                <a:gd name="T14" fmla="*/ 2147483647 w 378"/>
                <a:gd name="T15" fmla="*/ 2147483647 h 336"/>
                <a:gd name="T16" fmla="*/ 2147483647 w 378"/>
                <a:gd name="T17" fmla="*/ 2147483647 h 336"/>
                <a:gd name="T18" fmla="*/ 2147483647 w 378"/>
                <a:gd name="T19" fmla="*/ 2147483647 h 336"/>
                <a:gd name="T20" fmla="*/ 2147483647 w 378"/>
                <a:gd name="T21" fmla="*/ 2147483647 h 336"/>
                <a:gd name="T22" fmla="*/ 2147483647 w 378"/>
                <a:gd name="T23" fmla="*/ 2147483647 h 336"/>
                <a:gd name="T24" fmla="*/ 2147483647 w 378"/>
                <a:gd name="T25" fmla="*/ 2147483647 h 336"/>
                <a:gd name="T26" fmla="*/ 2147483647 w 378"/>
                <a:gd name="T27" fmla="*/ 2147483647 h 336"/>
                <a:gd name="T28" fmla="*/ 0 w 378"/>
                <a:gd name="T29" fmla="*/ 2147483647 h 336"/>
                <a:gd name="T30" fmla="*/ 2147483647 w 378"/>
                <a:gd name="T31" fmla="*/ 2147483647 h 336"/>
                <a:gd name="T32" fmla="*/ 2147483647 w 378"/>
                <a:gd name="T33" fmla="*/ 2147483647 h 336"/>
                <a:gd name="T34" fmla="*/ 2147483647 w 378"/>
                <a:gd name="T35" fmla="*/ 2147483647 h 336"/>
                <a:gd name="T36" fmla="*/ 2147483647 w 378"/>
                <a:gd name="T37" fmla="*/ 2147483647 h 336"/>
                <a:gd name="T38" fmla="*/ 2147483647 w 378"/>
                <a:gd name="T39" fmla="*/ 2147483647 h 336"/>
                <a:gd name="T40" fmla="*/ 2147483647 w 378"/>
                <a:gd name="T41" fmla="*/ 2147483647 h 336"/>
                <a:gd name="T42" fmla="*/ 2147483647 w 378"/>
                <a:gd name="T43" fmla="*/ 2147483647 h 336"/>
                <a:gd name="T44" fmla="*/ 2147483647 w 378"/>
                <a:gd name="T45" fmla="*/ 2147483647 h 336"/>
                <a:gd name="T46" fmla="*/ 2147483647 w 378"/>
                <a:gd name="T47" fmla="*/ 2147483647 h 336"/>
                <a:gd name="T48" fmla="*/ 2147483647 w 378"/>
                <a:gd name="T49" fmla="*/ 2147483647 h 336"/>
                <a:gd name="T50" fmla="*/ 2147483647 w 378"/>
                <a:gd name="T51" fmla="*/ 2147483647 h 336"/>
                <a:gd name="T52" fmla="*/ 2147483647 w 378"/>
                <a:gd name="T53" fmla="*/ 2147483647 h 336"/>
                <a:gd name="T54" fmla="*/ 2147483647 w 378"/>
                <a:gd name="T55" fmla="*/ 2147483647 h 336"/>
                <a:gd name="T56" fmla="*/ 2147483647 w 378"/>
                <a:gd name="T57" fmla="*/ 2147483647 h 336"/>
                <a:gd name="T58" fmla="*/ 2147483647 w 378"/>
                <a:gd name="T59" fmla="*/ 2147483647 h 336"/>
                <a:gd name="T60" fmla="*/ 2147483647 w 378"/>
                <a:gd name="T61" fmla="*/ 2147483647 h 336"/>
                <a:gd name="T62" fmla="*/ 2147483647 w 378"/>
                <a:gd name="T63" fmla="*/ 2147483647 h 336"/>
                <a:gd name="T64" fmla="*/ 2147483647 w 378"/>
                <a:gd name="T65" fmla="*/ 2147483647 h 336"/>
                <a:gd name="T66" fmla="*/ 2147483647 w 378"/>
                <a:gd name="T67" fmla="*/ 2147483647 h 336"/>
                <a:gd name="T68" fmla="*/ 2147483647 w 378"/>
                <a:gd name="T69" fmla="*/ 2147483647 h 336"/>
                <a:gd name="T70" fmla="*/ 2147483647 w 378"/>
                <a:gd name="T71" fmla="*/ 2147483647 h 336"/>
                <a:gd name="T72" fmla="*/ 2147483647 w 378"/>
                <a:gd name="T73" fmla="*/ 2147483647 h 336"/>
                <a:gd name="T74" fmla="*/ 2147483647 w 378"/>
                <a:gd name="T75" fmla="*/ 2147483647 h 336"/>
                <a:gd name="T76" fmla="*/ 2147483647 w 378"/>
                <a:gd name="T77" fmla="*/ 2147483647 h 336"/>
                <a:gd name="T78" fmla="*/ 2147483647 w 378"/>
                <a:gd name="T79" fmla="*/ 2147483647 h 336"/>
                <a:gd name="T80" fmla="*/ 2147483647 w 378"/>
                <a:gd name="T81" fmla="*/ 2147483647 h 336"/>
                <a:gd name="T82" fmla="*/ 2147483647 w 378"/>
                <a:gd name="T83" fmla="*/ 2147483647 h 336"/>
                <a:gd name="T84" fmla="*/ 2147483647 w 378"/>
                <a:gd name="T85" fmla="*/ 2147483647 h 336"/>
                <a:gd name="T86" fmla="*/ 2147483647 w 378"/>
                <a:gd name="T87" fmla="*/ 2147483647 h 336"/>
                <a:gd name="T88" fmla="*/ 2147483647 w 378"/>
                <a:gd name="T89" fmla="*/ 2147483647 h 336"/>
                <a:gd name="T90" fmla="*/ 2147483647 w 378"/>
                <a:gd name="T91" fmla="*/ 2147483647 h 336"/>
                <a:gd name="T92" fmla="*/ 2147483647 w 378"/>
                <a:gd name="T93" fmla="*/ 2147483647 h 336"/>
                <a:gd name="T94" fmla="*/ 2147483647 w 378"/>
                <a:gd name="T95" fmla="*/ 0 h 3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378"/>
                <a:gd name="T145" fmla="*/ 0 h 336"/>
                <a:gd name="T146" fmla="*/ 378 w 378"/>
                <a:gd name="T147" fmla="*/ 336 h 3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378" h="336">
                  <a:moveTo>
                    <a:pt x="324" y="0"/>
                  </a:moveTo>
                  <a:lnTo>
                    <a:pt x="312" y="12"/>
                  </a:lnTo>
                  <a:lnTo>
                    <a:pt x="276" y="0"/>
                  </a:lnTo>
                  <a:lnTo>
                    <a:pt x="264" y="12"/>
                  </a:lnTo>
                  <a:lnTo>
                    <a:pt x="246" y="24"/>
                  </a:lnTo>
                  <a:lnTo>
                    <a:pt x="258" y="36"/>
                  </a:lnTo>
                  <a:lnTo>
                    <a:pt x="258" y="48"/>
                  </a:lnTo>
                  <a:lnTo>
                    <a:pt x="252" y="54"/>
                  </a:lnTo>
                  <a:lnTo>
                    <a:pt x="240" y="54"/>
                  </a:lnTo>
                  <a:lnTo>
                    <a:pt x="228" y="42"/>
                  </a:lnTo>
                  <a:lnTo>
                    <a:pt x="228" y="36"/>
                  </a:lnTo>
                  <a:lnTo>
                    <a:pt x="222" y="36"/>
                  </a:lnTo>
                  <a:lnTo>
                    <a:pt x="216" y="30"/>
                  </a:lnTo>
                  <a:lnTo>
                    <a:pt x="192" y="30"/>
                  </a:lnTo>
                  <a:lnTo>
                    <a:pt x="192" y="18"/>
                  </a:lnTo>
                  <a:lnTo>
                    <a:pt x="186" y="18"/>
                  </a:lnTo>
                  <a:lnTo>
                    <a:pt x="186" y="24"/>
                  </a:lnTo>
                  <a:lnTo>
                    <a:pt x="180" y="18"/>
                  </a:lnTo>
                  <a:lnTo>
                    <a:pt x="168" y="12"/>
                  </a:lnTo>
                  <a:lnTo>
                    <a:pt x="138" y="12"/>
                  </a:lnTo>
                  <a:lnTo>
                    <a:pt x="126" y="18"/>
                  </a:lnTo>
                  <a:lnTo>
                    <a:pt x="114" y="18"/>
                  </a:lnTo>
                  <a:lnTo>
                    <a:pt x="108" y="12"/>
                  </a:lnTo>
                  <a:lnTo>
                    <a:pt x="72" y="12"/>
                  </a:lnTo>
                  <a:lnTo>
                    <a:pt x="54" y="18"/>
                  </a:lnTo>
                  <a:lnTo>
                    <a:pt x="42" y="24"/>
                  </a:lnTo>
                  <a:lnTo>
                    <a:pt x="36" y="30"/>
                  </a:lnTo>
                  <a:lnTo>
                    <a:pt x="30" y="42"/>
                  </a:lnTo>
                  <a:lnTo>
                    <a:pt x="30" y="48"/>
                  </a:lnTo>
                  <a:lnTo>
                    <a:pt x="0" y="78"/>
                  </a:lnTo>
                  <a:lnTo>
                    <a:pt x="6" y="114"/>
                  </a:lnTo>
                  <a:lnTo>
                    <a:pt x="18" y="126"/>
                  </a:lnTo>
                  <a:lnTo>
                    <a:pt x="18" y="156"/>
                  </a:lnTo>
                  <a:lnTo>
                    <a:pt x="30" y="168"/>
                  </a:lnTo>
                  <a:lnTo>
                    <a:pt x="30" y="198"/>
                  </a:lnTo>
                  <a:lnTo>
                    <a:pt x="42" y="210"/>
                  </a:lnTo>
                  <a:lnTo>
                    <a:pt x="48" y="222"/>
                  </a:lnTo>
                  <a:lnTo>
                    <a:pt x="54" y="228"/>
                  </a:lnTo>
                  <a:lnTo>
                    <a:pt x="54" y="234"/>
                  </a:lnTo>
                  <a:lnTo>
                    <a:pt x="42" y="246"/>
                  </a:lnTo>
                  <a:lnTo>
                    <a:pt x="54" y="270"/>
                  </a:lnTo>
                  <a:lnTo>
                    <a:pt x="60" y="276"/>
                  </a:lnTo>
                  <a:lnTo>
                    <a:pt x="72" y="282"/>
                  </a:lnTo>
                  <a:lnTo>
                    <a:pt x="78" y="282"/>
                  </a:lnTo>
                  <a:lnTo>
                    <a:pt x="90" y="270"/>
                  </a:lnTo>
                  <a:lnTo>
                    <a:pt x="90" y="264"/>
                  </a:lnTo>
                  <a:lnTo>
                    <a:pt x="90" y="288"/>
                  </a:lnTo>
                  <a:lnTo>
                    <a:pt x="96" y="300"/>
                  </a:lnTo>
                  <a:lnTo>
                    <a:pt x="102" y="306"/>
                  </a:lnTo>
                  <a:lnTo>
                    <a:pt x="114" y="306"/>
                  </a:lnTo>
                  <a:lnTo>
                    <a:pt x="120" y="300"/>
                  </a:lnTo>
                  <a:lnTo>
                    <a:pt x="132" y="300"/>
                  </a:lnTo>
                  <a:lnTo>
                    <a:pt x="138" y="306"/>
                  </a:lnTo>
                  <a:lnTo>
                    <a:pt x="138" y="312"/>
                  </a:lnTo>
                  <a:lnTo>
                    <a:pt x="150" y="336"/>
                  </a:lnTo>
                  <a:lnTo>
                    <a:pt x="168" y="336"/>
                  </a:lnTo>
                  <a:lnTo>
                    <a:pt x="180" y="324"/>
                  </a:lnTo>
                  <a:lnTo>
                    <a:pt x="192" y="318"/>
                  </a:lnTo>
                  <a:lnTo>
                    <a:pt x="210" y="318"/>
                  </a:lnTo>
                  <a:lnTo>
                    <a:pt x="222" y="312"/>
                  </a:lnTo>
                  <a:lnTo>
                    <a:pt x="222" y="306"/>
                  </a:lnTo>
                  <a:lnTo>
                    <a:pt x="216" y="300"/>
                  </a:lnTo>
                  <a:lnTo>
                    <a:pt x="210" y="300"/>
                  </a:lnTo>
                  <a:lnTo>
                    <a:pt x="204" y="294"/>
                  </a:lnTo>
                  <a:lnTo>
                    <a:pt x="240" y="294"/>
                  </a:lnTo>
                  <a:lnTo>
                    <a:pt x="240" y="288"/>
                  </a:lnTo>
                  <a:lnTo>
                    <a:pt x="246" y="282"/>
                  </a:lnTo>
                  <a:lnTo>
                    <a:pt x="258" y="282"/>
                  </a:lnTo>
                  <a:lnTo>
                    <a:pt x="270" y="288"/>
                  </a:lnTo>
                  <a:lnTo>
                    <a:pt x="276" y="294"/>
                  </a:lnTo>
                  <a:lnTo>
                    <a:pt x="288" y="300"/>
                  </a:lnTo>
                  <a:lnTo>
                    <a:pt x="294" y="306"/>
                  </a:lnTo>
                  <a:lnTo>
                    <a:pt x="294" y="294"/>
                  </a:lnTo>
                  <a:lnTo>
                    <a:pt x="276" y="276"/>
                  </a:lnTo>
                  <a:lnTo>
                    <a:pt x="264" y="252"/>
                  </a:lnTo>
                  <a:lnTo>
                    <a:pt x="264" y="228"/>
                  </a:lnTo>
                  <a:lnTo>
                    <a:pt x="306" y="228"/>
                  </a:lnTo>
                  <a:lnTo>
                    <a:pt x="306" y="204"/>
                  </a:lnTo>
                  <a:lnTo>
                    <a:pt x="336" y="204"/>
                  </a:lnTo>
                  <a:lnTo>
                    <a:pt x="336" y="186"/>
                  </a:lnTo>
                  <a:lnTo>
                    <a:pt x="342" y="180"/>
                  </a:lnTo>
                  <a:lnTo>
                    <a:pt x="360" y="180"/>
                  </a:lnTo>
                  <a:lnTo>
                    <a:pt x="372" y="186"/>
                  </a:lnTo>
                  <a:lnTo>
                    <a:pt x="372" y="156"/>
                  </a:lnTo>
                  <a:lnTo>
                    <a:pt x="366" y="150"/>
                  </a:lnTo>
                  <a:lnTo>
                    <a:pt x="366" y="120"/>
                  </a:lnTo>
                  <a:lnTo>
                    <a:pt x="360" y="114"/>
                  </a:lnTo>
                  <a:lnTo>
                    <a:pt x="360" y="102"/>
                  </a:lnTo>
                  <a:lnTo>
                    <a:pt x="366" y="102"/>
                  </a:lnTo>
                  <a:lnTo>
                    <a:pt x="378" y="90"/>
                  </a:lnTo>
                  <a:lnTo>
                    <a:pt x="378" y="84"/>
                  </a:lnTo>
                  <a:lnTo>
                    <a:pt x="366" y="60"/>
                  </a:lnTo>
                  <a:lnTo>
                    <a:pt x="354" y="48"/>
                  </a:lnTo>
                  <a:lnTo>
                    <a:pt x="348" y="48"/>
                  </a:lnTo>
                  <a:lnTo>
                    <a:pt x="348" y="6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16" name="Jordan" descr="© INSCALE GmbH, 05.05.2010&#10;http://www.presentationload.com/">
              <a:extLst>
                <a:ext uri="{FF2B5EF4-FFF2-40B4-BE49-F238E27FC236}">
                  <a16:creationId xmlns:a16="http://schemas.microsoft.com/office/drawing/2014/main" id="{A4DBC579-5368-424D-9F8B-7CB4B7E2BF27}"/>
                </a:ext>
              </a:extLst>
            </p:cNvPr>
            <p:cNvSpPr>
              <a:spLocks/>
            </p:cNvSpPr>
            <p:nvPr/>
          </p:nvSpPr>
          <p:spPr bwMode="gray">
            <a:xfrm>
              <a:off x="5092125" y="3186373"/>
              <a:ext cx="111329" cy="133282"/>
            </a:xfrm>
            <a:custGeom>
              <a:avLst/>
              <a:gdLst>
                <a:gd name="T0" fmla="*/ 2147483647 w 282"/>
                <a:gd name="T1" fmla="*/ 2147483647 h 336"/>
                <a:gd name="T2" fmla="*/ 2147483647 w 282"/>
                <a:gd name="T3" fmla="*/ 2147483647 h 336"/>
                <a:gd name="T4" fmla="*/ 2147483647 w 282"/>
                <a:gd name="T5" fmla="*/ 0 h 336"/>
                <a:gd name="T6" fmla="*/ 2147483647 w 282"/>
                <a:gd name="T7" fmla="*/ 2147483647 h 336"/>
                <a:gd name="T8" fmla="*/ 2147483647 w 282"/>
                <a:gd name="T9" fmla="*/ 2147483647 h 336"/>
                <a:gd name="T10" fmla="*/ 2147483647 w 282"/>
                <a:gd name="T11" fmla="*/ 2147483647 h 336"/>
                <a:gd name="T12" fmla="*/ 2147483647 w 282"/>
                <a:gd name="T13" fmla="*/ 2147483647 h 336"/>
                <a:gd name="T14" fmla="*/ 2147483647 w 282"/>
                <a:gd name="T15" fmla="*/ 2147483647 h 336"/>
                <a:gd name="T16" fmla="*/ 2147483647 w 282"/>
                <a:gd name="T17" fmla="*/ 2147483647 h 336"/>
                <a:gd name="T18" fmla="*/ 2147483647 w 282"/>
                <a:gd name="T19" fmla="*/ 2147483647 h 336"/>
                <a:gd name="T20" fmla="*/ 2147483647 w 282"/>
                <a:gd name="T21" fmla="*/ 2147483647 h 336"/>
                <a:gd name="T22" fmla="*/ 2147483647 w 282"/>
                <a:gd name="T23" fmla="*/ 2147483647 h 336"/>
                <a:gd name="T24" fmla="*/ 2147483647 w 282"/>
                <a:gd name="T25" fmla="*/ 2147483647 h 336"/>
                <a:gd name="T26" fmla="*/ 2147483647 w 282"/>
                <a:gd name="T27" fmla="*/ 2147483647 h 336"/>
                <a:gd name="T28" fmla="*/ 2147483647 w 282"/>
                <a:gd name="T29" fmla="*/ 2147483647 h 336"/>
                <a:gd name="T30" fmla="*/ 2147483647 w 282"/>
                <a:gd name="T31" fmla="*/ 2147483647 h 336"/>
                <a:gd name="T32" fmla="*/ 2147483647 w 282"/>
                <a:gd name="T33" fmla="*/ 2147483647 h 336"/>
                <a:gd name="T34" fmla="*/ 2147483647 w 282"/>
                <a:gd name="T35" fmla="*/ 2147483647 h 336"/>
                <a:gd name="T36" fmla="*/ 2147483647 w 282"/>
                <a:gd name="T37" fmla="*/ 2147483647 h 336"/>
                <a:gd name="T38" fmla="*/ 2147483647 w 282"/>
                <a:gd name="T39" fmla="*/ 2147483647 h 336"/>
                <a:gd name="T40" fmla="*/ 2147483647 w 282"/>
                <a:gd name="T41" fmla="*/ 2147483647 h 336"/>
                <a:gd name="T42" fmla="*/ 2147483647 w 282"/>
                <a:gd name="T43" fmla="*/ 2147483647 h 336"/>
                <a:gd name="T44" fmla="*/ 2147483647 w 282"/>
                <a:gd name="T45" fmla="*/ 2147483647 h 336"/>
                <a:gd name="T46" fmla="*/ 0 w 282"/>
                <a:gd name="T47" fmla="*/ 2147483647 h 336"/>
                <a:gd name="T48" fmla="*/ 0 w 282"/>
                <a:gd name="T49" fmla="*/ 2147483647 h 336"/>
                <a:gd name="T50" fmla="*/ 2147483647 w 282"/>
                <a:gd name="T51" fmla="*/ 2147483647 h 336"/>
                <a:gd name="T52" fmla="*/ 2147483647 w 282"/>
                <a:gd name="T53" fmla="*/ 2147483647 h 336"/>
                <a:gd name="T54" fmla="*/ 2147483647 w 282"/>
                <a:gd name="T55" fmla="*/ 2147483647 h 336"/>
                <a:gd name="T56" fmla="*/ 2147483647 w 282"/>
                <a:gd name="T57" fmla="*/ 2147483647 h 336"/>
                <a:gd name="T58" fmla="*/ 2147483647 w 282"/>
                <a:gd name="T59" fmla="*/ 2147483647 h 336"/>
                <a:gd name="T60" fmla="*/ 2147483647 w 282"/>
                <a:gd name="T61" fmla="*/ 2147483647 h 336"/>
                <a:gd name="T62" fmla="*/ 2147483647 w 282"/>
                <a:gd name="T63" fmla="*/ 2147483647 h 336"/>
                <a:gd name="T64" fmla="*/ 2147483647 w 282"/>
                <a:gd name="T65" fmla="*/ 2147483647 h 336"/>
                <a:gd name="T66" fmla="*/ 2147483647 w 282"/>
                <a:gd name="T67" fmla="*/ 2147483647 h 336"/>
                <a:gd name="T68" fmla="*/ 2147483647 w 282"/>
                <a:gd name="T69" fmla="*/ 2147483647 h 336"/>
                <a:gd name="T70" fmla="*/ 2147483647 w 282"/>
                <a:gd name="T71" fmla="*/ 2147483647 h 336"/>
                <a:gd name="T72" fmla="*/ 2147483647 w 282"/>
                <a:gd name="T73" fmla="*/ 2147483647 h 336"/>
                <a:gd name="T74" fmla="*/ 2147483647 w 282"/>
                <a:gd name="T75" fmla="*/ 2147483647 h 336"/>
                <a:gd name="T76" fmla="*/ 2147483647 w 282"/>
                <a:gd name="T77" fmla="*/ 2147483647 h 336"/>
                <a:gd name="T78" fmla="*/ 2147483647 w 282"/>
                <a:gd name="T79" fmla="*/ 2147483647 h 336"/>
                <a:gd name="T80" fmla="*/ 2147483647 w 282"/>
                <a:gd name="T81" fmla="*/ 2147483647 h 336"/>
                <a:gd name="T82" fmla="*/ 2147483647 w 282"/>
                <a:gd name="T83" fmla="*/ 2147483647 h 336"/>
                <a:gd name="T84" fmla="*/ 2147483647 w 282"/>
                <a:gd name="T85" fmla="*/ 2147483647 h 336"/>
                <a:gd name="T86" fmla="*/ 2147483647 w 282"/>
                <a:gd name="T87" fmla="*/ 2147483647 h 336"/>
                <a:gd name="T88" fmla="*/ 2147483647 w 282"/>
                <a:gd name="T89" fmla="*/ 2147483647 h 336"/>
                <a:gd name="T90" fmla="*/ 2147483647 w 282"/>
                <a:gd name="T91" fmla="*/ 2147483647 h 336"/>
                <a:gd name="T92" fmla="*/ 2147483647 w 282"/>
                <a:gd name="T93" fmla="*/ 2147483647 h 336"/>
                <a:gd name="T94" fmla="*/ 2147483647 w 282"/>
                <a:gd name="T95" fmla="*/ 2147483647 h 336"/>
                <a:gd name="T96" fmla="*/ 2147483647 w 282"/>
                <a:gd name="T97" fmla="*/ 2147483647 h 336"/>
                <a:gd name="T98" fmla="*/ 2147483647 w 282"/>
                <a:gd name="T99" fmla="*/ 2147483647 h 336"/>
                <a:gd name="T100" fmla="*/ 2147483647 w 282"/>
                <a:gd name="T101" fmla="*/ 2147483647 h 336"/>
                <a:gd name="T102" fmla="*/ 2147483647 w 282"/>
                <a:gd name="T103" fmla="*/ 2147483647 h 336"/>
                <a:gd name="T104" fmla="*/ 2147483647 w 282"/>
                <a:gd name="T105" fmla="*/ 2147483647 h 336"/>
                <a:gd name="T106" fmla="*/ 2147483647 w 282"/>
                <a:gd name="T107" fmla="*/ 2147483647 h 336"/>
                <a:gd name="T108" fmla="*/ 2147483647 w 282"/>
                <a:gd name="T109" fmla="*/ 2147483647 h 336"/>
                <a:gd name="T110" fmla="*/ 2147483647 w 282"/>
                <a:gd name="T111" fmla="*/ 2147483647 h 336"/>
                <a:gd name="T112" fmla="*/ 2147483647 w 282"/>
                <a:gd name="T113" fmla="*/ 2147483647 h 336"/>
                <a:gd name="T114" fmla="*/ 2147483647 w 282"/>
                <a:gd name="T115" fmla="*/ 2147483647 h 336"/>
                <a:gd name="T116" fmla="*/ 2147483647 w 282"/>
                <a:gd name="T117" fmla="*/ 2147483647 h 336"/>
                <a:gd name="T118" fmla="*/ 2147483647 w 282"/>
                <a:gd name="T119" fmla="*/ 2147483647 h 336"/>
                <a:gd name="T120" fmla="*/ 2147483647 w 282"/>
                <a:gd name="T121" fmla="*/ 2147483647 h 336"/>
                <a:gd name="T122" fmla="*/ 2147483647 w 282"/>
                <a:gd name="T123" fmla="*/ 2147483647 h 3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282"/>
                <a:gd name="T187" fmla="*/ 0 h 336"/>
                <a:gd name="T188" fmla="*/ 282 w 282"/>
                <a:gd name="T189" fmla="*/ 336 h 3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282" h="336">
                  <a:moveTo>
                    <a:pt x="258" y="60"/>
                  </a:moveTo>
                  <a:lnTo>
                    <a:pt x="258" y="42"/>
                  </a:lnTo>
                  <a:lnTo>
                    <a:pt x="234" y="0"/>
                  </a:lnTo>
                  <a:lnTo>
                    <a:pt x="222" y="6"/>
                  </a:lnTo>
                  <a:lnTo>
                    <a:pt x="198" y="30"/>
                  </a:lnTo>
                  <a:lnTo>
                    <a:pt x="138" y="78"/>
                  </a:lnTo>
                  <a:lnTo>
                    <a:pt x="114" y="84"/>
                  </a:lnTo>
                  <a:lnTo>
                    <a:pt x="96" y="84"/>
                  </a:lnTo>
                  <a:lnTo>
                    <a:pt x="84" y="78"/>
                  </a:lnTo>
                  <a:lnTo>
                    <a:pt x="72" y="66"/>
                  </a:lnTo>
                  <a:lnTo>
                    <a:pt x="36" y="48"/>
                  </a:lnTo>
                  <a:lnTo>
                    <a:pt x="30" y="48"/>
                  </a:lnTo>
                  <a:lnTo>
                    <a:pt x="24" y="66"/>
                  </a:lnTo>
                  <a:lnTo>
                    <a:pt x="30" y="138"/>
                  </a:lnTo>
                  <a:lnTo>
                    <a:pt x="18" y="150"/>
                  </a:lnTo>
                  <a:lnTo>
                    <a:pt x="18" y="162"/>
                  </a:lnTo>
                  <a:lnTo>
                    <a:pt x="30" y="174"/>
                  </a:lnTo>
                  <a:lnTo>
                    <a:pt x="30" y="186"/>
                  </a:lnTo>
                  <a:lnTo>
                    <a:pt x="24" y="198"/>
                  </a:lnTo>
                  <a:lnTo>
                    <a:pt x="18" y="204"/>
                  </a:lnTo>
                  <a:lnTo>
                    <a:pt x="12" y="216"/>
                  </a:lnTo>
                  <a:lnTo>
                    <a:pt x="6" y="222"/>
                  </a:lnTo>
                  <a:lnTo>
                    <a:pt x="6" y="282"/>
                  </a:lnTo>
                  <a:lnTo>
                    <a:pt x="0" y="294"/>
                  </a:lnTo>
                  <a:lnTo>
                    <a:pt x="0" y="312"/>
                  </a:lnTo>
                  <a:lnTo>
                    <a:pt x="6" y="324"/>
                  </a:lnTo>
                  <a:lnTo>
                    <a:pt x="24" y="324"/>
                  </a:lnTo>
                  <a:lnTo>
                    <a:pt x="48" y="336"/>
                  </a:lnTo>
                  <a:lnTo>
                    <a:pt x="84" y="336"/>
                  </a:lnTo>
                  <a:lnTo>
                    <a:pt x="96" y="324"/>
                  </a:lnTo>
                  <a:lnTo>
                    <a:pt x="108" y="300"/>
                  </a:lnTo>
                  <a:lnTo>
                    <a:pt x="108" y="288"/>
                  </a:lnTo>
                  <a:lnTo>
                    <a:pt x="120" y="276"/>
                  </a:lnTo>
                  <a:lnTo>
                    <a:pt x="126" y="276"/>
                  </a:lnTo>
                  <a:lnTo>
                    <a:pt x="138" y="270"/>
                  </a:lnTo>
                  <a:lnTo>
                    <a:pt x="150" y="270"/>
                  </a:lnTo>
                  <a:lnTo>
                    <a:pt x="162" y="264"/>
                  </a:lnTo>
                  <a:lnTo>
                    <a:pt x="168" y="258"/>
                  </a:lnTo>
                  <a:lnTo>
                    <a:pt x="174" y="246"/>
                  </a:lnTo>
                  <a:lnTo>
                    <a:pt x="180" y="240"/>
                  </a:lnTo>
                  <a:lnTo>
                    <a:pt x="180" y="228"/>
                  </a:lnTo>
                  <a:lnTo>
                    <a:pt x="186" y="222"/>
                  </a:lnTo>
                  <a:lnTo>
                    <a:pt x="186" y="210"/>
                  </a:lnTo>
                  <a:lnTo>
                    <a:pt x="180" y="204"/>
                  </a:lnTo>
                  <a:lnTo>
                    <a:pt x="168" y="180"/>
                  </a:lnTo>
                  <a:lnTo>
                    <a:pt x="144" y="156"/>
                  </a:lnTo>
                  <a:lnTo>
                    <a:pt x="132" y="156"/>
                  </a:lnTo>
                  <a:lnTo>
                    <a:pt x="120" y="150"/>
                  </a:lnTo>
                  <a:lnTo>
                    <a:pt x="96" y="150"/>
                  </a:lnTo>
                  <a:lnTo>
                    <a:pt x="96" y="144"/>
                  </a:lnTo>
                  <a:lnTo>
                    <a:pt x="108" y="144"/>
                  </a:lnTo>
                  <a:lnTo>
                    <a:pt x="120" y="138"/>
                  </a:lnTo>
                  <a:lnTo>
                    <a:pt x="186" y="138"/>
                  </a:lnTo>
                  <a:lnTo>
                    <a:pt x="198" y="114"/>
                  </a:lnTo>
                  <a:lnTo>
                    <a:pt x="240" y="114"/>
                  </a:lnTo>
                  <a:lnTo>
                    <a:pt x="252" y="108"/>
                  </a:lnTo>
                  <a:lnTo>
                    <a:pt x="258" y="102"/>
                  </a:lnTo>
                  <a:lnTo>
                    <a:pt x="264" y="102"/>
                  </a:lnTo>
                  <a:lnTo>
                    <a:pt x="276" y="96"/>
                  </a:lnTo>
                  <a:lnTo>
                    <a:pt x="282" y="90"/>
                  </a:lnTo>
                  <a:lnTo>
                    <a:pt x="282" y="78"/>
                  </a:lnTo>
                  <a:lnTo>
                    <a:pt x="258" y="60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17" name="Jemen" descr="© INSCALE GmbH, 05.05.2010&#10;http://www.presentationload.com/">
              <a:extLst>
                <a:ext uri="{FF2B5EF4-FFF2-40B4-BE49-F238E27FC236}">
                  <a16:creationId xmlns:a16="http://schemas.microsoft.com/office/drawing/2014/main" id="{35EA86D6-65AA-4633-809F-57F4D4B34D59}"/>
                </a:ext>
              </a:extLst>
            </p:cNvPr>
            <p:cNvSpPr>
              <a:spLocks/>
            </p:cNvSpPr>
            <p:nvPr/>
          </p:nvSpPr>
          <p:spPr bwMode="gray">
            <a:xfrm>
              <a:off x="5324193" y="3642669"/>
              <a:ext cx="291652" cy="199139"/>
            </a:xfrm>
            <a:custGeom>
              <a:avLst/>
              <a:gdLst>
                <a:gd name="T0" fmla="*/ 2147483647 w 732"/>
                <a:gd name="T1" fmla="*/ 2147483647 h 498"/>
                <a:gd name="T2" fmla="*/ 2147483647 w 732"/>
                <a:gd name="T3" fmla="*/ 2147483647 h 498"/>
                <a:gd name="T4" fmla="*/ 2147483647 w 732"/>
                <a:gd name="T5" fmla="*/ 2147483647 h 498"/>
                <a:gd name="T6" fmla="*/ 2147483647 w 732"/>
                <a:gd name="T7" fmla="*/ 2147483647 h 498"/>
                <a:gd name="T8" fmla="*/ 2147483647 w 732"/>
                <a:gd name="T9" fmla="*/ 2147483647 h 498"/>
                <a:gd name="T10" fmla="*/ 2147483647 w 732"/>
                <a:gd name="T11" fmla="*/ 2147483647 h 498"/>
                <a:gd name="T12" fmla="*/ 2147483647 w 732"/>
                <a:gd name="T13" fmla="*/ 2147483647 h 498"/>
                <a:gd name="T14" fmla="*/ 2147483647 w 732"/>
                <a:gd name="T15" fmla="*/ 2147483647 h 498"/>
                <a:gd name="T16" fmla="*/ 2147483647 w 732"/>
                <a:gd name="T17" fmla="*/ 2147483647 h 498"/>
                <a:gd name="T18" fmla="*/ 2147483647 w 732"/>
                <a:gd name="T19" fmla="*/ 2147483647 h 498"/>
                <a:gd name="T20" fmla="*/ 2147483647 w 732"/>
                <a:gd name="T21" fmla="*/ 2147483647 h 498"/>
                <a:gd name="T22" fmla="*/ 2147483647 w 732"/>
                <a:gd name="T23" fmla="*/ 2147483647 h 498"/>
                <a:gd name="T24" fmla="*/ 2147483647 w 732"/>
                <a:gd name="T25" fmla="*/ 2147483647 h 498"/>
                <a:gd name="T26" fmla="*/ 2147483647 w 732"/>
                <a:gd name="T27" fmla="*/ 2147483647 h 498"/>
                <a:gd name="T28" fmla="*/ 2147483647 w 732"/>
                <a:gd name="T29" fmla="*/ 2147483647 h 498"/>
                <a:gd name="T30" fmla="*/ 0 w 732"/>
                <a:gd name="T31" fmla="*/ 2147483647 h 498"/>
                <a:gd name="T32" fmla="*/ 2147483647 w 732"/>
                <a:gd name="T33" fmla="*/ 2147483647 h 498"/>
                <a:gd name="T34" fmla="*/ 2147483647 w 732"/>
                <a:gd name="T35" fmla="*/ 2147483647 h 498"/>
                <a:gd name="T36" fmla="*/ 2147483647 w 732"/>
                <a:gd name="T37" fmla="*/ 2147483647 h 498"/>
                <a:gd name="T38" fmla="*/ 2147483647 w 732"/>
                <a:gd name="T39" fmla="*/ 2147483647 h 498"/>
                <a:gd name="T40" fmla="*/ 2147483647 w 732"/>
                <a:gd name="T41" fmla="*/ 2147483647 h 498"/>
                <a:gd name="T42" fmla="*/ 2147483647 w 732"/>
                <a:gd name="T43" fmla="*/ 2147483647 h 498"/>
                <a:gd name="T44" fmla="*/ 2147483647 w 732"/>
                <a:gd name="T45" fmla="*/ 2147483647 h 498"/>
                <a:gd name="T46" fmla="*/ 2147483647 w 732"/>
                <a:gd name="T47" fmla="*/ 2147483647 h 498"/>
                <a:gd name="T48" fmla="*/ 2147483647 w 732"/>
                <a:gd name="T49" fmla="*/ 2147483647 h 498"/>
                <a:gd name="T50" fmla="*/ 2147483647 w 732"/>
                <a:gd name="T51" fmla="*/ 2147483647 h 498"/>
                <a:gd name="T52" fmla="*/ 2147483647 w 732"/>
                <a:gd name="T53" fmla="*/ 2147483647 h 498"/>
                <a:gd name="T54" fmla="*/ 2147483647 w 732"/>
                <a:gd name="T55" fmla="*/ 2147483647 h 498"/>
                <a:gd name="T56" fmla="*/ 2147483647 w 732"/>
                <a:gd name="T57" fmla="*/ 2147483647 h 498"/>
                <a:gd name="T58" fmla="*/ 2147483647 w 732"/>
                <a:gd name="T59" fmla="*/ 2147483647 h 498"/>
                <a:gd name="T60" fmla="*/ 2147483647 w 732"/>
                <a:gd name="T61" fmla="*/ 2147483647 h 498"/>
                <a:gd name="T62" fmla="*/ 2147483647 w 732"/>
                <a:gd name="T63" fmla="*/ 2147483647 h 498"/>
                <a:gd name="T64" fmla="*/ 2147483647 w 732"/>
                <a:gd name="T65" fmla="*/ 2147483647 h 498"/>
                <a:gd name="T66" fmla="*/ 2147483647 w 732"/>
                <a:gd name="T67" fmla="*/ 2147483647 h 498"/>
                <a:gd name="T68" fmla="*/ 2147483647 w 732"/>
                <a:gd name="T69" fmla="*/ 2147483647 h 498"/>
                <a:gd name="T70" fmla="*/ 2147483647 w 732"/>
                <a:gd name="T71" fmla="*/ 2147483647 h 498"/>
                <a:gd name="T72" fmla="*/ 2147483647 w 732"/>
                <a:gd name="T73" fmla="*/ 2147483647 h 498"/>
                <a:gd name="T74" fmla="*/ 2147483647 w 732"/>
                <a:gd name="T75" fmla="*/ 2147483647 h 498"/>
                <a:gd name="T76" fmla="*/ 2147483647 w 732"/>
                <a:gd name="T77" fmla="*/ 0 h 498"/>
                <a:gd name="T78" fmla="*/ 2147483647 w 732"/>
                <a:gd name="T79" fmla="*/ 2147483647 h 498"/>
                <a:gd name="T80" fmla="*/ 2147483647 w 732"/>
                <a:gd name="T81" fmla="*/ 2147483647 h 49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732"/>
                <a:gd name="T124" fmla="*/ 0 h 498"/>
                <a:gd name="T125" fmla="*/ 732 w 732"/>
                <a:gd name="T126" fmla="*/ 498 h 498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732" h="498">
                  <a:moveTo>
                    <a:pt x="468" y="24"/>
                  </a:moveTo>
                  <a:lnTo>
                    <a:pt x="450" y="30"/>
                  </a:lnTo>
                  <a:lnTo>
                    <a:pt x="420" y="36"/>
                  </a:lnTo>
                  <a:lnTo>
                    <a:pt x="390" y="54"/>
                  </a:lnTo>
                  <a:lnTo>
                    <a:pt x="372" y="72"/>
                  </a:lnTo>
                  <a:lnTo>
                    <a:pt x="366" y="84"/>
                  </a:lnTo>
                  <a:lnTo>
                    <a:pt x="354" y="96"/>
                  </a:lnTo>
                  <a:lnTo>
                    <a:pt x="348" y="108"/>
                  </a:lnTo>
                  <a:lnTo>
                    <a:pt x="342" y="114"/>
                  </a:lnTo>
                  <a:lnTo>
                    <a:pt x="336" y="126"/>
                  </a:lnTo>
                  <a:lnTo>
                    <a:pt x="336" y="144"/>
                  </a:lnTo>
                  <a:lnTo>
                    <a:pt x="330" y="150"/>
                  </a:lnTo>
                  <a:lnTo>
                    <a:pt x="324" y="162"/>
                  </a:lnTo>
                  <a:lnTo>
                    <a:pt x="312" y="162"/>
                  </a:lnTo>
                  <a:lnTo>
                    <a:pt x="300" y="156"/>
                  </a:lnTo>
                  <a:lnTo>
                    <a:pt x="294" y="144"/>
                  </a:lnTo>
                  <a:lnTo>
                    <a:pt x="288" y="138"/>
                  </a:lnTo>
                  <a:lnTo>
                    <a:pt x="210" y="138"/>
                  </a:lnTo>
                  <a:lnTo>
                    <a:pt x="204" y="132"/>
                  </a:lnTo>
                  <a:lnTo>
                    <a:pt x="192" y="126"/>
                  </a:lnTo>
                  <a:lnTo>
                    <a:pt x="102" y="126"/>
                  </a:lnTo>
                  <a:lnTo>
                    <a:pt x="96" y="132"/>
                  </a:lnTo>
                  <a:lnTo>
                    <a:pt x="72" y="138"/>
                  </a:lnTo>
                  <a:lnTo>
                    <a:pt x="54" y="120"/>
                  </a:lnTo>
                  <a:lnTo>
                    <a:pt x="48" y="120"/>
                  </a:lnTo>
                  <a:lnTo>
                    <a:pt x="42" y="126"/>
                  </a:lnTo>
                  <a:lnTo>
                    <a:pt x="36" y="138"/>
                  </a:lnTo>
                  <a:lnTo>
                    <a:pt x="36" y="186"/>
                  </a:lnTo>
                  <a:lnTo>
                    <a:pt x="30" y="192"/>
                  </a:lnTo>
                  <a:lnTo>
                    <a:pt x="24" y="204"/>
                  </a:lnTo>
                  <a:lnTo>
                    <a:pt x="12" y="216"/>
                  </a:lnTo>
                  <a:lnTo>
                    <a:pt x="0" y="252"/>
                  </a:lnTo>
                  <a:lnTo>
                    <a:pt x="0" y="258"/>
                  </a:lnTo>
                  <a:lnTo>
                    <a:pt x="18" y="276"/>
                  </a:lnTo>
                  <a:lnTo>
                    <a:pt x="24" y="288"/>
                  </a:lnTo>
                  <a:lnTo>
                    <a:pt x="36" y="294"/>
                  </a:lnTo>
                  <a:lnTo>
                    <a:pt x="24" y="408"/>
                  </a:lnTo>
                  <a:lnTo>
                    <a:pt x="54" y="444"/>
                  </a:lnTo>
                  <a:lnTo>
                    <a:pt x="54" y="456"/>
                  </a:lnTo>
                  <a:lnTo>
                    <a:pt x="60" y="468"/>
                  </a:lnTo>
                  <a:lnTo>
                    <a:pt x="78" y="486"/>
                  </a:lnTo>
                  <a:lnTo>
                    <a:pt x="90" y="492"/>
                  </a:lnTo>
                  <a:lnTo>
                    <a:pt x="114" y="498"/>
                  </a:lnTo>
                  <a:lnTo>
                    <a:pt x="132" y="498"/>
                  </a:lnTo>
                  <a:lnTo>
                    <a:pt x="150" y="492"/>
                  </a:lnTo>
                  <a:lnTo>
                    <a:pt x="162" y="486"/>
                  </a:lnTo>
                  <a:lnTo>
                    <a:pt x="168" y="480"/>
                  </a:lnTo>
                  <a:lnTo>
                    <a:pt x="186" y="444"/>
                  </a:lnTo>
                  <a:lnTo>
                    <a:pt x="198" y="432"/>
                  </a:lnTo>
                  <a:lnTo>
                    <a:pt x="210" y="432"/>
                  </a:lnTo>
                  <a:lnTo>
                    <a:pt x="228" y="438"/>
                  </a:lnTo>
                  <a:lnTo>
                    <a:pt x="270" y="438"/>
                  </a:lnTo>
                  <a:lnTo>
                    <a:pt x="324" y="432"/>
                  </a:lnTo>
                  <a:lnTo>
                    <a:pt x="366" y="426"/>
                  </a:lnTo>
                  <a:lnTo>
                    <a:pt x="390" y="414"/>
                  </a:lnTo>
                  <a:lnTo>
                    <a:pt x="402" y="402"/>
                  </a:lnTo>
                  <a:lnTo>
                    <a:pt x="414" y="384"/>
                  </a:lnTo>
                  <a:lnTo>
                    <a:pt x="426" y="372"/>
                  </a:lnTo>
                  <a:lnTo>
                    <a:pt x="450" y="360"/>
                  </a:lnTo>
                  <a:lnTo>
                    <a:pt x="462" y="348"/>
                  </a:lnTo>
                  <a:lnTo>
                    <a:pt x="474" y="342"/>
                  </a:lnTo>
                  <a:lnTo>
                    <a:pt x="486" y="330"/>
                  </a:lnTo>
                  <a:lnTo>
                    <a:pt x="504" y="324"/>
                  </a:lnTo>
                  <a:lnTo>
                    <a:pt x="528" y="312"/>
                  </a:lnTo>
                  <a:lnTo>
                    <a:pt x="546" y="306"/>
                  </a:lnTo>
                  <a:lnTo>
                    <a:pt x="558" y="294"/>
                  </a:lnTo>
                  <a:lnTo>
                    <a:pt x="594" y="276"/>
                  </a:lnTo>
                  <a:lnTo>
                    <a:pt x="666" y="276"/>
                  </a:lnTo>
                  <a:lnTo>
                    <a:pt x="666" y="270"/>
                  </a:lnTo>
                  <a:lnTo>
                    <a:pt x="672" y="264"/>
                  </a:lnTo>
                  <a:lnTo>
                    <a:pt x="684" y="240"/>
                  </a:lnTo>
                  <a:lnTo>
                    <a:pt x="690" y="222"/>
                  </a:lnTo>
                  <a:lnTo>
                    <a:pt x="702" y="210"/>
                  </a:lnTo>
                  <a:lnTo>
                    <a:pt x="708" y="198"/>
                  </a:lnTo>
                  <a:lnTo>
                    <a:pt x="720" y="192"/>
                  </a:lnTo>
                  <a:lnTo>
                    <a:pt x="720" y="186"/>
                  </a:lnTo>
                  <a:lnTo>
                    <a:pt x="732" y="186"/>
                  </a:lnTo>
                  <a:lnTo>
                    <a:pt x="648" y="0"/>
                  </a:lnTo>
                  <a:lnTo>
                    <a:pt x="630" y="0"/>
                  </a:lnTo>
                  <a:lnTo>
                    <a:pt x="588" y="6"/>
                  </a:lnTo>
                  <a:lnTo>
                    <a:pt x="540" y="18"/>
                  </a:lnTo>
                  <a:lnTo>
                    <a:pt x="492" y="24"/>
                  </a:lnTo>
                  <a:lnTo>
                    <a:pt x="468" y="24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18" name="Japan" descr="© INSCALE GmbH, 05.05.2010&#10;http://www.presentationload.com/">
              <a:extLst>
                <a:ext uri="{FF2B5EF4-FFF2-40B4-BE49-F238E27FC236}">
                  <a16:creationId xmlns:a16="http://schemas.microsoft.com/office/drawing/2014/main" id="{D154D6C4-3F36-44B7-A75C-D94F5DF89AD6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7546080" y="2797504"/>
              <a:ext cx="348101" cy="678955"/>
            </a:xfrm>
            <a:custGeom>
              <a:avLst/>
              <a:gdLst>
                <a:gd name="T0" fmla="*/ 2147483647 w 876"/>
                <a:gd name="T1" fmla="*/ 2147483647 h 1710"/>
                <a:gd name="T2" fmla="*/ 2147483647 w 876"/>
                <a:gd name="T3" fmla="*/ 2147483647 h 1710"/>
                <a:gd name="T4" fmla="*/ 2147483647 w 876"/>
                <a:gd name="T5" fmla="*/ 2147483647 h 1710"/>
                <a:gd name="T6" fmla="*/ 2147483647 w 876"/>
                <a:gd name="T7" fmla="*/ 2147483647 h 1710"/>
                <a:gd name="T8" fmla="*/ 2147483647 w 876"/>
                <a:gd name="T9" fmla="*/ 2147483647 h 1710"/>
                <a:gd name="T10" fmla="*/ 2147483647 w 876"/>
                <a:gd name="T11" fmla="*/ 2147483647 h 1710"/>
                <a:gd name="T12" fmla="*/ 2147483647 w 876"/>
                <a:gd name="T13" fmla="*/ 2147483647 h 1710"/>
                <a:gd name="T14" fmla="*/ 2147483647 w 876"/>
                <a:gd name="T15" fmla="*/ 2147483647 h 1710"/>
                <a:gd name="T16" fmla="*/ 2147483647 w 876"/>
                <a:gd name="T17" fmla="*/ 2147483647 h 1710"/>
                <a:gd name="T18" fmla="*/ 2147483647 w 876"/>
                <a:gd name="T19" fmla="*/ 2147483647 h 1710"/>
                <a:gd name="T20" fmla="*/ 2147483647 w 876"/>
                <a:gd name="T21" fmla="*/ 2147483647 h 1710"/>
                <a:gd name="T22" fmla="*/ 2147483647 w 876"/>
                <a:gd name="T23" fmla="*/ 2147483647 h 1710"/>
                <a:gd name="T24" fmla="*/ 2147483647 w 876"/>
                <a:gd name="T25" fmla="*/ 2147483647 h 1710"/>
                <a:gd name="T26" fmla="*/ 2147483647 w 876"/>
                <a:gd name="T27" fmla="*/ 2147483647 h 1710"/>
                <a:gd name="T28" fmla="*/ 2147483647 w 876"/>
                <a:gd name="T29" fmla="*/ 2147483647 h 1710"/>
                <a:gd name="T30" fmla="*/ 2147483647 w 876"/>
                <a:gd name="T31" fmla="*/ 2147483647 h 1710"/>
                <a:gd name="T32" fmla="*/ 2147483647 w 876"/>
                <a:gd name="T33" fmla="*/ 2147483647 h 1710"/>
                <a:gd name="T34" fmla="*/ 2147483647 w 876"/>
                <a:gd name="T35" fmla="*/ 2147483647 h 1710"/>
                <a:gd name="T36" fmla="*/ 2147483647 w 876"/>
                <a:gd name="T37" fmla="*/ 2147483647 h 1710"/>
                <a:gd name="T38" fmla="*/ 2147483647 w 876"/>
                <a:gd name="T39" fmla="*/ 2147483647 h 1710"/>
                <a:gd name="T40" fmla="*/ 2147483647 w 876"/>
                <a:gd name="T41" fmla="*/ 2147483647 h 1710"/>
                <a:gd name="T42" fmla="*/ 2147483647 w 876"/>
                <a:gd name="T43" fmla="*/ 2147483647 h 1710"/>
                <a:gd name="T44" fmla="*/ 2147483647 w 876"/>
                <a:gd name="T45" fmla="*/ 2147483647 h 1710"/>
                <a:gd name="T46" fmla="*/ 2147483647 w 876"/>
                <a:gd name="T47" fmla="*/ 2147483647 h 1710"/>
                <a:gd name="T48" fmla="*/ 2147483647 w 876"/>
                <a:gd name="T49" fmla="*/ 2147483647 h 1710"/>
                <a:gd name="T50" fmla="*/ 2147483647 w 876"/>
                <a:gd name="T51" fmla="*/ 2147483647 h 1710"/>
                <a:gd name="T52" fmla="*/ 2147483647 w 876"/>
                <a:gd name="T53" fmla="*/ 2147483647 h 1710"/>
                <a:gd name="T54" fmla="*/ 2147483647 w 876"/>
                <a:gd name="T55" fmla="*/ 2147483647 h 1710"/>
                <a:gd name="T56" fmla="*/ 2147483647 w 876"/>
                <a:gd name="T57" fmla="*/ 2147483647 h 1710"/>
                <a:gd name="T58" fmla="*/ 2147483647 w 876"/>
                <a:gd name="T59" fmla="*/ 2147483647 h 1710"/>
                <a:gd name="T60" fmla="*/ 2147483647 w 876"/>
                <a:gd name="T61" fmla="*/ 2147483647 h 1710"/>
                <a:gd name="T62" fmla="*/ 2147483647 w 876"/>
                <a:gd name="T63" fmla="*/ 2147483647 h 1710"/>
                <a:gd name="T64" fmla="*/ 2147483647 w 876"/>
                <a:gd name="T65" fmla="*/ 2147483647 h 1710"/>
                <a:gd name="T66" fmla="*/ 2147483647 w 876"/>
                <a:gd name="T67" fmla="*/ 2147483647 h 1710"/>
                <a:gd name="T68" fmla="*/ 2147483647 w 876"/>
                <a:gd name="T69" fmla="*/ 2147483647 h 1710"/>
                <a:gd name="T70" fmla="*/ 2147483647 w 876"/>
                <a:gd name="T71" fmla="*/ 2147483647 h 1710"/>
                <a:gd name="T72" fmla="*/ 2147483647 w 876"/>
                <a:gd name="T73" fmla="*/ 2147483647 h 1710"/>
                <a:gd name="T74" fmla="*/ 2147483647 w 876"/>
                <a:gd name="T75" fmla="*/ 2147483647 h 1710"/>
                <a:gd name="T76" fmla="*/ 2147483647 w 876"/>
                <a:gd name="T77" fmla="*/ 2147483647 h 1710"/>
                <a:gd name="T78" fmla="*/ 2147483647 w 876"/>
                <a:gd name="T79" fmla="*/ 2147483647 h 1710"/>
                <a:gd name="T80" fmla="*/ 2147483647 w 876"/>
                <a:gd name="T81" fmla="*/ 2147483647 h 1710"/>
                <a:gd name="T82" fmla="*/ 2147483647 w 876"/>
                <a:gd name="T83" fmla="*/ 2147483647 h 1710"/>
                <a:gd name="T84" fmla="*/ 2147483647 w 876"/>
                <a:gd name="T85" fmla="*/ 2147483647 h 1710"/>
                <a:gd name="T86" fmla="*/ 2147483647 w 876"/>
                <a:gd name="T87" fmla="*/ 2147483647 h 1710"/>
                <a:gd name="T88" fmla="*/ 2147483647 w 876"/>
                <a:gd name="T89" fmla="*/ 2147483647 h 1710"/>
                <a:gd name="T90" fmla="*/ 2147483647 w 876"/>
                <a:gd name="T91" fmla="*/ 2147483647 h 1710"/>
                <a:gd name="T92" fmla="*/ 2147483647 w 876"/>
                <a:gd name="T93" fmla="*/ 2147483647 h 1710"/>
                <a:gd name="T94" fmla="*/ 2147483647 w 876"/>
                <a:gd name="T95" fmla="*/ 2147483647 h 1710"/>
                <a:gd name="T96" fmla="*/ 2147483647 w 876"/>
                <a:gd name="T97" fmla="*/ 2147483647 h 1710"/>
                <a:gd name="T98" fmla="*/ 2147483647 w 876"/>
                <a:gd name="T99" fmla="*/ 2147483647 h 1710"/>
                <a:gd name="T100" fmla="*/ 2147483647 w 876"/>
                <a:gd name="T101" fmla="*/ 2147483647 h 1710"/>
                <a:gd name="T102" fmla="*/ 2147483647 w 876"/>
                <a:gd name="T103" fmla="*/ 2147483647 h 1710"/>
                <a:gd name="T104" fmla="*/ 2147483647 w 876"/>
                <a:gd name="T105" fmla="*/ 2147483647 h 1710"/>
                <a:gd name="T106" fmla="*/ 2147483647 w 876"/>
                <a:gd name="T107" fmla="*/ 2147483647 h 1710"/>
                <a:gd name="T108" fmla="*/ 2147483647 w 876"/>
                <a:gd name="T109" fmla="*/ 2147483647 h 1710"/>
                <a:gd name="T110" fmla="*/ 2147483647 w 876"/>
                <a:gd name="T111" fmla="*/ 2147483647 h 1710"/>
                <a:gd name="T112" fmla="*/ 2147483647 w 876"/>
                <a:gd name="T113" fmla="*/ 2147483647 h 1710"/>
                <a:gd name="T114" fmla="*/ 2147483647 w 876"/>
                <a:gd name="T115" fmla="*/ 2147483647 h 1710"/>
                <a:gd name="T116" fmla="*/ 2147483647 w 876"/>
                <a:gd name="T117" fmla="*/ 2147483647 h 1710"/>
                <a:gd name="T118" fmla="*/ 2147483647 w 876"/>
                <a:gd name="T119" fmla="*/ 2147483647 h 171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876"/>
                <a:gd name="T181" fmla="*/ 0 h 1710"/>
                <a:gd name="T182" fmla="*/ 876 w 876"/>
                <a:gd name="T183" fmla="*/ 1710 h 171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876" h="1710">
                  <a:moveTo>
                    <a:pt x="876" y="780"/>
                  </a:moveTo>
                  <a:lnTo>
                    <a:pt x="864" y="774"/>
                  </a:lnTo>
                  <a:lnTo>
                    <a:pt x="858" y="768"/>
                  </a:lnTo>
                  <a:lnTo>
                    <a:pt x="846" y="762"/>
                  </a:lnTo>
                  <a:lnTo>
                    <a:pt x="840" y="750"/>
                  </a:lnTo>
                  <a:lnTo>
                    <a:pt x="828" y="744"/>
                  </a:lnTo>
                  <a:lnTo>
                    <a:pt x="828" y="720"/>
                  </a:lnTo>
                  <a:lnTo>
                    <a:pt x="834" y="702"/>
                  </a:lnTo>
                  <a:lnTo>
                    <a:pt x="834" y="684"/>
                  </a:lnTo>
                  <a:lnTo>
                    <a:pt x="828" y="666"/>
                  </a:lnTo>
                  <a:lnTo>
                    <a:pt x="816" y="642"/>
                  </a:lnTo>
                  <a:lnTo>
                    <a:pt x="792" y="618"/>
                  </a:lnTo>
                  <a:lnTo>
                    <a:pt x="786" y="600"/>
                  </a:lnTo>
                  <a:lnTo>
                    <a:pt x="786" y="576"/>
                  </a:lnTo>
                  <a:lnTo>
                    <a:pt x="792" y="570"/>
                  </a:lnTo>
                  <a:lnTo>
                    <a:pt x="810" y="570"/>
                  </a:lnTo>
                  <a:lnTo>
                    <a:pt x="810" y="528"/>
                  </a:lnTo>
                  <a:lnTo>
                    <a:pt x="798" y="516"/>
                  </a:lnTo>
                  <a:lnTo>
                    <a:pt x="810" y="510"/>
                  </a:lnTo>
                  <a:lnTo>
                    <a:pt x="810" y="498"/>
                  </a:lnTo>
                  <a:lnTo>
                    <a:pt x="804" y="486"/>
                  </a:lnTo>
                  <a:lnTo>
                    <a:pt x="804" y="474"/>
                  </a:lnTo>
                  <a:lnTo>
                    <a:pt x="798" y="468"/>
                  </a:lnTo>
                  <a:lnTo>
                    <a:pt x="792" y="456"/>
                  </a:lnTo>
                  <a:lnTo>
                    <a:pt x="786" y="450"/>
                  </a:lnTo>
                  <a:lnTo>
                    <a:pt x="774" y="444"/>
                  </a:lnTo>
                  <a:lnTo>
                    <a:pt x="768" y="438"/>
                  </a:lnTo>
                  <a:lnTo>
                    <a:pt x="762" y="420"/>
                  </a:lnTo>
                  <a:lnTo>
                    <a:pt x="756" y="420"/>
                  </a:lnTo>
                  <a:lnTo>
                    <a:pt x="738" y="402"/>
                  </a:lnTo>
                  <a:lnTo>
                    <a:pt x="714" y="390"/>
                  </a:lnTo>
                  <a:lnTo>
                    <a:pt x="702" y="378"/>
                  </a:lnTo>
                  <a:lnTo>
                    <a:pt x="696" y="360"/>
                  </a:lnTo>
                  <a:lnTo>
                    <a:pt x="690" y="348"/>
                  </a:lnTo>
                  <a:lnTo>
                    <a:pt x="690" y="330"/>
                  </a:lnTo>
                  <a:lnTo>
                    <a:pt x="684" y="324"/>
                  </a:lnTo>
                  <a:lnTo>
                    <a:pt x="678" y="324"/>
                  </a:lnTo>
                  <a:lnTo>
                    <a:pt x="666" y="318"/>
                  </a:lnTo>
                  <a:lnTo>
                    <a:pt x="654" y="318"/>
                  </a:lnTo>
                  <a:lnTo>
                    <a:pt x="648" y="324"/>
                  </a:lnTo>
                  <a:lnTo>
                    <a:pt x="648" y="342"/>
                  </a:lnTo>
                  <a:lnTo>
                    <a:pt x="654" y="342"/>
                  </a:lnTo>
                  <a:lnTo>
                    <a:pt x="660" y="348"/>
                  </a:lnTo>
                  <a:lnTo>
                    <a:pt x="672" y="342"/>
                  </a:lnTo>
                  <a:lnTo>
                    <a:pt x="678" y="348"/>
                  </a:lnTo>
                  <a:lnTo>
                    <a:pt x="678" y="366"/>
                  </a:lnTo>
                  <a:lnTo>
                    <a:pt x="672" y="366"/>
                  </a:lnTo>
                  <a:lnTo>
                    <a:pt x="666" y="360"/>
                  </a:lnTo>
                  <a:lnTo>
                    <a:pt x="654" y="372"/>
                  </a:lnTo>
                  <a:lnTo>
                    <a:pt x="630" y="342"/>
                  </a:lnTo>
                  <a:lnTo>
                    <a:pt x="612" y="342"/>
                  </a:lnTo>
                  <a:lnTo>
                    <a:pt x="636" y="378"/>
                  </a:lnTo>
                  <a:lnTo>
                    <a:pt x="618" y="378"/>
                  </a:lnTo>
                  <a:lnTo>
                    <a:pt x="648" y="426"/>
                  </a:lnTo>
                  <a:lnTo>
                    <a:pt x="636" y="438"/>
                  </a:lnTo>
                  <a:lnTo>
                    <a:pt x="648" y="444"/>
                  </a:lnTo>
                  <a:lnTo>
                    <a:pt x="666" y="462"/>
                  </a:lnTo>
                  <a:lnTo>
                    <a:pt x="678" y="468"/>
                  </a:lnTo>
                  <a:lnTo>
                    <a:pt x="684" y="480"/>
                  </a:lnTo>
                  <a:lnTo>
                    <a:pt x="684" y="504"/>
                  </a:lnTo>
                  <a:lnTo>
                    <a:pt x="678" y="516"/>
                  </a:lnTo>
                  <a:lnTo>
                    <a:pt x="678" y="534"/>
                  </a:lnTo>
                  <a:lnTo>
                    <a:pt x="672" y="540"/>
                  </a:lnTo>
                  <a:lnTo>
                    <a:pt x="672" y="570"/>
                  </a:lnTo>
                  <a:lnTo>
                    <a:pt x="678" y="570"/>
                  </a:lnTo>
                  <a:lnTo>
                    <a:pt x="690" y="582"/>
                  </a:lnTo>
                  <a:lnTo>
                    <a:pt x="690" y="600"/>
                  </a:lnTo>
                  <a:lnTo>
                    <a:pt x="678" y="606"/>
                  </a:lnTo>
                  <a:lnTo>
                    <a:pt x="660" y="606"/>
                  </a:lnTo>
                  <a:lnTo>
                    <a:pt x="660" y="618"/>
                  </a:lnTo>
                  <a:lnTo>
                    <a:pt x="666" y="630"/>
                  </a:lnTo>
                  <a:lnTo>
                    <a:pt x="666" y="642"/>
                  </a:lnTo>
                  <a:lnTo>
                    <a:pt x="660" y="654"/>
                  </a:lnTo>
                  <a:lnTo>
                    <a:pt x="654" y="660"/>
                  </a:lnTo>
                  <a:lnTo>
                    <a:pt x="642" y="666"/>
                  </a:lnTo>
                  <a:lnTo>
                    <a:pt x="630" y="666"/>
                  </a:lnTo>
                  <a:lnTo>
                    <a:pt x="618" y="672"/>
                  </a:lnTo>
                  <a:lnTo>
                    <a:pt x="612" y="678"/>
                  </a:lnTo>
                  <a:lnTo>
                    <a:pt x="606" y="678"/>
                  </a:lnTo>
                  <a:lnTo>
                    <a:pt x="606" y="696"/>
                  </a:lnTo>
                  <a:lnTo>
                    <a:pt x="588" y="696"/>
                  </a:lnTo>
                  <a:lnTo>
                    <a:pt x="564" y="672"/>
                  </a:lnTo>
                  <a:lnTo>
                    <a:pt x="564" y="654"/>
                  </a:lnTo>
                  <a:lnTo>
                    <a:pt x="570" y="636"/>
                  </a:lnTo>
                  <a:lnTo>
                    <a:pt x="558" y="636"/>
                  </a:lnTo>
                  <a:lnTo>
                    <a:pt x="552" y="642"/>
                  </a:lnTo>
                  <a:lnTo>
                    <a:pt x="540" y="648"/>
                  </a:lnTo>
                  <a:lnTo>
                    <a:pt x="534" y="654"/>
                  </a:lnTo>
                  <a:lnTo>
                    <a:pt x="534" y="660"/>
                  </a:lnTo>
                  <a:lnTo>
                    <a:pt x="540" y="666"/>
                  </a:lnTo>
                  <a:lnTo>
                    <a:pt x="558" y="702"/>
                  </a:lnTo>
                  <a:lnTo>
                    <a:pt x="558" y="714"/>
                  </a:lnTo>
                  <a:lnTo>
                    <a:pt x="552" y="720"/>
                  </a:lnTo>
                  <a:lnTo>
                    <a:pt x="540" y="744"/>
                  </a:lnTo>
                  <a:lnTo>
                    <a:pt x="540" y="756"/>
                  </a:lnTo>
                  <a:lnTo>
                    <a:pt x="546" y="762"/>
                  </a:lnTo>
                  <a:lnTo>
                    <a:pt x="546" y="768"/>
                  </a:lnTo>
                  <a:lnTo>
                    <a:pt x="552" y="780"/>
                  </a:lnTo>
                  <a:lnTo>
                    <a:pt x="558" y="786"/>
                  </a:lnTo>
                  <a:lnTo>
                    <a:pt x="558" y="792"/>
                  </a:lnTo>
                  <a:lnTo>
                    <a:pt x="522" y="792"/>
                  </a:lnTo>
                  <a:lnTo>
                    <a:pt x="498" y="780"/>
                  </a:lnTo>
                  <a:lnTo>
                    <a:pt x="474" y="780"/>
                  </a:lnTo>
                  <a:lnTo>
                    <a:pt x="450" y="792"/>
                  </a:lnTo>
                  <a:lnTo>
                    <a:pt x="438" y="792"/>
                  </a:lnTo>
                  <a:lnTo>
                    <a:pt x="420" y="798"/>
                  </a:lnTo>
                  <a:lnTo>
                    <a:pt x="414" y="804"/>
                  </a:lnTo>
                  <a:lnTo>
                    <a:pt x="378" y="804"/>
                  </a:lnTo>
                  <a:lnTo>
                    <a:pt x="366" y="792"/>
                  </a:lnTo>
                  <a:lnTo>
                    <a:pt x="336" y="816"/>
                  </a:lnTo>
                  <a:lnTo>
                    <a:pt x="330" y="828"/>
                  </a:lnTo>
                  <a:lnTo>
                    <a:pt x="312" y="846"/>
                  </a:lnTo>
                  <a:lnTo>
                    <a:pt x="306" y="864"/>
                  </a:lnTo>
                  <a:lnTo>
                    <a:pt x="300" y="870"/>
                  </a:lnTo>
                  <a:lnTo>
                    <a:pt x="294" y="882"/>
                  </a:lnTo>
                  <a:lnTo>
                    <a:pt x="270" y="882"/>
                  </a:lnTo>
                  <a:lnTo>
                    <a:pt x="264" y="888"/>
                  </a:lnTo>
                  <a:lnTo>
                    <a:pt x="258" y="888"/>
                  </a:lnTo>
                  <a:lnTo>
                    <a:pt x="258" y="900"/>
                  </a:lnTo>
                  <a:lnTo>
                    <a:pt x="264" y="912"/>
                  </a:lnTo>
                  <a:lnTo>
                    <a:pt x="276" y="924"/>
                  </a:lnTo>
                  <a:lnTo>
                    <a:pt x="288" y="924"/>
                  </a:lnTo>
                  <a:lnTo>
                    <a:pt x="294" y="918"/>
                  </a:lnTo>
                  <a:lnTo>
                    <a:pt x="312" y="918"/>
                  </a:lnTo>
                  <a:lnTo>
                    <a:pt x="318" y="924"/>
                  </a:lnTo>
                  <a:lnTo>
                    <a:pt x="324" y="924"/>
                  </a:lnTo>
                  <a:lnTo>
                    <a:pt x="336" y="930"/>
                  </a:lnTo>
                  <a:lnTo>
                    <a:pt x="342" y="930"/>
                  </a:lnTo>
                  <a:lnTo>
                    <a:pt x="348" y="924"/>
                  </a:lnTo>
                  <a:lnTo>
                    <a:pt x="348" y="912"/>
                  </a:lnTo>
                  <a:lnTo>
                    <a:pt x="354" y="906"/>
                  </a:lnTo>
                  <a:lnTo>
                    <a:pt x="354" y="894"/>
                  </a:lnTo>
                  <a:lnTo>
                    <a:pt x="372" y="906"/>
                  </a:lnTo>
                  <a:lnTo>
                    <a:pt x="378" y="906"/>
                  </a:lnTo>
                  <a:lnTo>
                    <a:pt x="384" y="900"/>
                  </a:lnTo>
                  <a:lnTo>
                    <a:pt x="420" y="882"/>
                  </a:lnTo>
                  <a:lnTo>
                    <a:pt x="426" y="882"/>
                  </a:lnTo>
                  <a:lnTo>
                    <a:pt x="432" y="876"/>
                  </a:lnTo>
                  <a:lnTo>
                    <a:pt x="444" y="876"/>
                  </a:lnTo>
                  <a:lnTo>
                    <a:pt x="456" y="882"/>
                  </a:lnTo>
                  <a:lnTo>
                    <a:pt x="480" y="882"/>
                  </a:lnTo>
                  <a:lnTo>
                    <a:pt x="480" y="876"/>
                  </a:lnTo>
                  <a:lnTo>
                    <a:pt x="474" y="870"/>
                  </a:lnTo>
                  <a:lnTo>
                    <a:pt x="474" y="864"/>
                  </a:lnTo>
                  <a:lnTo>
                    <a:pt x="480" y="858"/>
                  </a:lnTo>
                  <a:lnTo>
                    <a:pt x="498" y="858"/>
                  </a:lnTo>
                  <a:lnTo>
                    <a:pt x="516" y="876"/>
                  </a:lnTo>
                  <a:lnTo>
                    <a:pt x="522" y="870"/>
                  </a:lnTo>
                  <a:lnTo>
                    <a:pt x="534" y="864"/>
                  </a:lnTo>
                  <a:lnTo>
                    <a:pt x="540" y="864"/>
                  </a:lnTo>
                  <a:lnTo>
                    <a:pt x="546" y="858"/>
                  </a:lnTo>
                  <a:lnTo>
                    <a:pt x="552" y="864"/>
                  </a:lnTo>
                  <a:lnTo>
                    <a:pt x="552" y="882"/>
                  </a:lnTo>
                  <a:lnTo>
                    <a:pt x="546" y="894"/>
                  </a:lnTo>
                  <a:lnTo>
                    <a:pt x="540" y="900"/>
                  </a:lnTo>
                  <a:lnTo>
                    <a:pt x="540" y="912"/>
                  </a:lnTo>
                  <a:lnTo>
                    <a:pt x="546" y="918"/>
                  </a:lnTo>
                  <a:lnTo>
                    <a:pt x="552" y="930"/>
                  </a:lnTo>
                  <a:lnTo>
                    <a:pt x="576" y="954"/>
                  </a:lnTo>
                  <a:lnTo>
                    <a:pt x="600" y="966"/>
                  </a:lnTo>
                  <a:lnTo>
                    <a:pt x="612" y="960"/>
                  </a:lnTo>
                  <a:lnTo>
                    <a:pt x="618" y="954"/>
                  </a:lnTo>
                  <a:lnTo>
                    <a:pt x="630" y="930"/>
                  </a:lnTo>
                  <a:lnTo>
                    <a:pt x="630" y="906"/>
                  </a:lnTo>
                  <a:lnTo>
                    <a:pt x="660" y="900"/>
                  </a:lnTo>
                  <a:lnTo>
                    <a:pt x="654" y="894"/>
                  </a:lnTo>
                  <a:lnTo>
                    <a:pt x="648" y="882"/>
                  </a:lnTo>
                  <a:lnTo>
                    <a:pt x="636" y="870"/>
                  </a:lnTo>
                  <a:lnTo>
                    <a:pt x="624" y="870"/>
                  </a:lnTo>
                  <a:lnTo>
                    <a:pt x="612" y="858"/>
                  </a:lnTo>
                  <a:lnTo>
                    <a:pt x="630" y="834"/>
                  </a:lnTo>
                  <a:lnTo>
                    <a:pt x="636" y="834"/>
                  </a:lnTo>
                  <a:lnTo>
                    <a:pt x="636" y="840"/>
                  </a:lnTo>
                  <a:lnTo>
                    <a:pt x="642" y="852"/>
                  </a:lnTo>
                  <a:lnTo>
                    <a:pt x="642" y="858"/>
                  </a:lnTo>
                  <a:lnTo>
                    <a:pt x="654" y="858"/>
                  </a:lnTo>
                  <a:lnTo>
                    <a:pt x="666" y="870"/>
                  </a:lnTo>
                  <a:lnTo>
                    <a:pt x="666" y="876"/>
                  </a:lnTo>
                  <a:lnTo>
                    <a:pt x="684" y="864"/>
                  </a:lnTo>
                  <a:lnTo>
                    <a:pt x="696" y="870"/>
                  </a:lnTo>
                  <a:lnTo>
                    <a:pt x="732" y="870"/>
                  </a:lnTo>
                  <a:lnTo>
                    <a:pt x="744" y="858"/>
                  </a:lnTo>
                  <a:lnTo>
                    <a:pt x="744" y="852"/>
                  </a:lnTo>
                  <a:lnTo>
                    <a:pt x="738" y="846"/>
                  </a:lnTo>
                  <a:lnTo>
                    <a:pt x="738" y="840"/>
                  </a:lnTo>
                  <a:lnTo>
                    <a:pt x="744" y="834"/>
                  </a:lnTo>
                  <a:lnTo>
                    <a:pt x="762" y="834"/>
                  </a:lnTo>
                  <a:lnTo>
                    <a:pt x="768" y="840"/>
                  </a:lnTo>
                  <a:lnTo>
                    <a:pt x="768" y="858"/>
                  </a:lnTo>
                  <a:lnTo>
                    <a:pt x="774" y="864"/>
                  </a:lnTo>
                  <a:lnTo>
                    <a:pt x="774" y="870"/>
                  </a:lnTo>
                  <a:lnTo>
                    <a:pt x="780" y="870"/>
                  </a:lnTo>
                  <a:lnTo>
                    <a:pt x="786" y="864"/>
                  </a:lnTo>
                  <a:lnTo>
                    <a:pt x="786" y="852"/>
                  </a:lnTo>
                  <a:lnTo>
                    <a:pt x="780" y="840"/>
                  </a:lnTo>
                  <a:lnTo>
                    <a:pt x="780" y="816"/>
                  </a:lnTo>
                  <a:lnTo>
                    <a:pt x="804" y="816"/>
                  </a:lnTo>
                  <a:lnTo>
                    <a:pt x="804" y="798"/>
                  </a:lnTo>
                  <a:lnTo>
                    <a:pt x="810" y="792"/>
                  </a:lnTo>
                  <a:lnTo>
                    <a:pt x="810" y="786"/>
                  </a:lnTo>
                  <a:lnTo>
                    <a:pt x="816" y="780"/>
                  </a:lnTo>
                  <a:lnTo>
                    <a:pt x="828" y="792"/>
                  </a:lnTo>
                  <a:lnTo>
                    <a:pt x="828" y="840"/>
                  </a:lnTo>
                  <a:lnTo>
                    <a:pt x="852" y="840"/>
                  </a:lnTo>
                  <a:lnTo>
                    <a:pt x="858" y="828"/>
                  </a:lnTo>
                  <a:lnTo>
                    <a:pt x="858" y="792"/>
                  </a:lnTo>
                  <a:lnTo>
                    <a:pt x="876" y="780"/>
                  </a:lnTo>
                  <a:close/>
                  <a:moveTo>
                    <a:pt x="498" y="912"/>
                  </a:moveTo>
                  <a:lnTo>
                    <a:pt x="486" y="906"/>
                  </a:lnTo>
                  <a:lnTo>
                    <a:pt x="480" y="900"/>
                  </a:lnTo>
                  <a:lnTo>
                    <a:pt x="468" y="894"/>
                  </a:lnTo>
                  <a:lnTo>
                    <a:pt x="444" y="894"/>
                  </a:lnTo>
                  <a:lnTo>
                    <a:pt x="438" y="900"/>
                  </a:lnTo>
                  <a:lnTo>
                    <a:pt x="438" y="924"/>
                  </a:lnTo>
                  <a:lnTo>
                    <a:pt x="432" y="924"/>
                  </a:lnTo>
                  <a:lnTo>
                    <a:pt x="426" y="918"/>
                  </a:lnTo>
                  <a:lnTo>
                    <a:pt x="396" y="918"/>
                  </a:lnTo>
                  <a:lnTo>
                    <a:pt x="390" y="924"/>
                  </a:lnTo>
                  <a:lnTo>
                    <a:pt x="390" y="942"/>
                  </a:lnTo>
                  <a:lnTo>
                    <a:pt x="396" y="948"/>
                  </a:lnTo>
                  <a:lnTo>
                    <a:pt x="396" y="954"/>
                  </a:lnTo>
                  <a:lnTo>
                    <a:pt x="378" y="972"/>
                  </a:lnTo>
                  <a:lnTo>
                    <a:pt x="390" y="978"/>
                  </a:lnTo>
                  <a:lnTo>
                    <a:pt x="396" y="990"/>
                  </a:lnTo>
                  <a:lnTo>
                    <a:pt x="408" y="1002"/>
                  </a:lnTo>
                  <a:lnTo>
                    <a:pt x="432" y="1014"/>
                  </a:lnTo>
                  <a:lnTo>
                    <a:pt x="438" y="1020"/>
                  </a:lnTo>
                  <a:lnTo>
                    <a:pt x="450" y="1026"/>
                  </a:lnTo>
                  <a:lnTo>
                    <a:pt x="450" y="984"/>
                  </a:lnTo>
                  <a:lnTo>
                    <a:pt x="456" y="972"/>
                  </a:lnTo>
                  <a:lnTo>
                    <a:pt x="462" y="966"/>
                  </a:lnTo>
                  <a:lnTo>
                    <a:pt x="474" y="960"/>
                  </a:lnTo>
                  <a:lnTo>
                    <a:pt x="486" y="960"/>
                  </a:lnTo>
                  <a:lnTo>
                    <a:pt x="492" y="966"/>
                  </a:lnTo>
                  <a:lnTo>
                    <a:pt x="504" y="972"/>
                  </a:lnTo>
                  <a:lnTo>
                    <a:pt x="510" y="984"/>
                  </a:lnTo>
                  <a:lnTo>
                    <a:pt x="516" y="990"/>
                  </a:lnTo>
                  <a:lnTo>
                    <a:pt x="516" y="978"/>
                  </a:lnTo>
                  <a:lnTo>
                    <a:pt x="522" y="966"/>
                  </a:lnTo>
                  <a:lnTo>
                    <a:pt x="522" y="954"/>
                  </a:lnTo>
                  <a:lnTo>
                    <a:pt x="528" y="942"/>
                  </a:lnTo>
                  <a:lnTo>
                    <a:pt x="528" y="930"/>
                  </a:lnTo>
                  <a:lnTo>
                    <a:pt x="522" y="918"/>
                  </a:lnTo>
                  <a:lnTo>
                    <a:pt x="516" y="912"/>
                  </a:lnTo>
                  <a:lnTo>
                    <a:pt x="516" y="906"/>
                  </a:lnTo>
                  <a:lnTo>
                    <a:pt x="498" y="912"/>
                  </a:lnTo>
                  <a:close/>
                  <a:moveTo>
                    <a:pt x="354" y="1050"/>
                  </a:moveTo>
                  <a:lnTo>
                    <a:pt x="354" y="1038"/>
                  </a:lnTo>
                  <a:lnTo>
                    <a:pt x="372" y="1020"/>
                  </a:lnTo>
                  <a:lnTo>
                    <a:pt x="372" y="1008"/>
                  </a:lnTo>
                  <a:lnTo>
                    <a:pt x="360" y="1002"/>
                  </a:lnTo>
                  <a:lnTo>
                    <a:pt x="354" y="990"/>
                  </a:lnTo>
                  <a:lnTo>
                    <a:pt x="348" y="984"/>
                  </a:lnTo>
                  <a:lnTo>
                    <a:pt x="336" y="978"/>
                  </a:lnTo>
                  <a:lnTo>
                    <a:pt x="336" y="966"/>
                  </a:lnTo>
                  <a:lnTo>
                    <a:pt x="330" y="960"/>
                  </a:lnTo>
                  <a:lnTo>
                    <a:pt x="324" y="960"/>
                  </a:lnTo>
                  <a:lnTo>
                    <a:pt x="318" y="954"/>
                  </a:lnTo>
                  <a:lnTo>
                    <a:pt x="300" y="954"/>
                  </a:lnTo>
                  <a:lnTo>
                    <a:pt x="294" y="948"/>
                  </a:lnTo>
                  <a:lnTo>
                    <a:pt x="270" y="936"/>
                  </a:lnTo>
                  <a:lnTo>
                    <a:pt x="258" y="936"/>
                  </a:lnTo>
                  <a:lnTo>
                    <a:pt x="240" y="954"/>
                  </a:lnTo>
                  <a:lnTo>
                    <a:pt x="204" y="972"/>
                  </a:lnTo>
                  <a:lnTo>
                    <a:pt x="234" y="1026"/>
                  </a:lnTo>
                  <a:lnTo>
                    <a:pt x="252" y="1014"/>
                  </a:lnTo>
                  <a:lnTo>
                    <a:pt x="252" y="1008"/>
                  </a:lnTo>
                  <a:lnTo>
                    <a:pt x="246" y="1002"/>
                  </a:lnTo>
                  <a:lnTo>
                    <a:pt x="246" y="990"/>
                  </a:lnTo>
                  <a:lnTo>
                    <a:pt x="252" y="990"/>
                  </a:lnTo>
                  <a:lnTo>
                    <a:pt x="264" y="1002"/>
                  </a:lnTo>
                  <a:lnTo>
                    <a:pt x="270" y="1014"/>
                  </a:lnTo>
                  <a:lnTo>
                    <a:pt x="276" y="1020"/>
                  </a:lnTo>
                  <a:lnTo>
                    <a:pt x="282" y="1032"/>
                  </a:lnTo>
                  <a:lnTo>
                    <a:pt x="282" y="1068"/>
                  </a:lnTo>
                  <a:lnTo>
                    <a:pt x="264" y="1074"/>
                  </a:lnTo>
                  <a:lnTo>
                    <a:pt x="264" y="1080"/>
                  </a:lnTo>
                  <a:lnTo>
                    <a:pt x="270" y="1086"/>
                  </a:lnTo>
                  <a:lnTo>
                    <a:pt x="270" y="1104"/>
                  </a:lnTo>
                  <a:lnTo>
                    <a:pt x="276" y="1116"/>
                  </a:lnTo>
                  <a:lnTo>
                    <a:pt x="282" y="1134"/>
                  </a:lnTo>
                  <a:lnTo>
                    <a:pt x="294" y="1146"/>
                  </a:lnTo>
                  <a:lnTo>
                    <a:pt x="300" y="1146"/>
                  </a:lnTo>
                  <a:lnTo>
                    <a:pt x="306" y="1140"/>
                  </a:lnTo>
                  <a:lnTo>
                    <a:pt x="306" y="1104"/>
                  </a:lnTo>
                  <a:lnTo>
                    <a:pt x="336" y="1116"/>
                  </a:lnTo>
                  <a:lnTo>
                    <a:pt x="336" y="1140"/>
                  </a:lnTo>
                  <a:lnTo>
                    <a:pt x="342" y="1146"/>
                  </a:lnTo>
                  <a:lnTo>
                    <a:pt x="342" y="1152"/>
                  </a:lnTo>
                  <a:lnTo>
                    <a:pt x="348" y="1152"/>
                  </a:lnTo>
                  <a:lnTo>
                    <a:pt x="348" y="1140"/>
                  </a:lnTo>
                  <a:lnTo>
                    <a:pt x="360" y="1128"/>
                  </a:lnTo>
                  <a:lnTo>
                    <a:pt x="366" y="1116"/>
                  </a:lnTo>
                  <a:lnTo>
                    <a:pt x="366" y="1110"/>
                  </a:lnTo>
                  <a:lnTo>
                    <a:pt x="360" y="1104"/>
                  </a:lnTo>
                  <a:lnTo>
                    <a:pt x="360" y="1074"/>
                  </a:lnTo>
                  <a:lnTo>
                    <a:pt x="354" y="1062"/>
                  </a:lnTo>
                  <a:lnTo>
                    <a:pt x="354" y="1050"/>
                  </a:lnTo>
                  <a:close/>
                  <a:moveTo>
                    <a:pt x="264" y="1026"/>
                  </a:moveTo>
                  <a:lnTo>
                    <a:pt x="246" y="1062"/>
                  </a:lnTo>
                  <a:lnTo>
                    <a:pt x="264" y="1056"/>
                  </a:lnTo>
                  <a:lnTo>
                    <a:pt x="264" y="1026"/>
                  </a:lnTo>
                  <a:close/>
                  <a:moveTo>
                    <a:pt x="624" y="618"/>
                  </a:moveTo>
                  <a:lnTo>
                    <a:pt x="636" y="618"/>
                  </a:lnTo>
                  <a:lnTo>
                    <a:pt x="636" y="594"/>
                  </a:lnTo>
                  <a:lnTo>
                    <a:pt x="630" y="594"/>
                  </a:lnTo>
                  <a:lnTo>
                    <a:pt x="612" y="570"/>
                  </a:lnTo>
                  <a:lnTo>
                    <a:pt x="606" y="582"/>
                  </a:lnTo>
                  <a:lnTo>
                    <a:pt x="618" y="600"/>
                  </a:lnTo>
                  <a:lnTo>
                    <a:pt x="624" y="618"/>
                  </a:lnTo>
                  <a:close/>
                  <a:moveTo>
                    <a:pt x="546" y="72"/>
                  </a:moveTo>
                  <a:lnTo>
                    <a:pt x="552" y="96"/>
                  </a:lnTo>
                  <a:lnTo>
                    <a:pt x="558" y="102"/>
                  </a:lnTo>
                  <a:lnTo>
                    <a:pt x="570" y="108"/>
                  </a:lnTo>
                  <a:lnTo>
                    <a:pt x="576" y="114"/>
                  </a:lnTo>
                  <a:lnTo>
                    <a:pt x="576" y="132"/>
                  </a:lnTo>
                  <a:lnTo>
                    <a:pt x="564" y="144"/>
                  </a:lnTo>
                  <a:lnTo>
                    <a:pt x="564" y="150"/>
                  </a:lnTo>
                  <a:lnTo>
                    <a:pt x="570" y="156"/>
                  </a:lnTo>
                  <a:lnTo>
                    <a:pt x="576" y="168"/>
                  </a:lnTo>
                  <a:lnTo>
                    <a:pt x="582" y="174"/>
                  </a:lnTo>
                  <a:lnTo>
                    <a:pt x="582" y="186"/>
                  </a:lnTo>
                  <a:lnTo>
                    <a:pt x="576" y="186"/>
                  </a:lnTo>
                  <a:lnTo>
                    <a:pt x="564" y="180"/>
                  </a:lnTo>
                  <a:lnTo>
                    <a:pt x="552" y="180"/>
                  </a:lnTo>
                  <a:lnTo>
                    <a:pt x="540" y="174"/>
                  </a:lnTo>
                  <a:lnTo>
                    <a:pt x="528" y="174"/>
                  </a:lnTo>
                  <a:lnTo>
                    <a:pt x="522" y="168"/>
                  </a:lnTo>
                  <a:lnTo>
                    <a:pt x="522" y="180"/>
                  </a:lnTo>
                  <a:lnTo>
                    <a:pt x="540" y="198"/>
                  </a:lnTo>
                  <a:lnTo>
                    <a:pt x="516" y="228"/>
                  </a:lnTo>
                  <a:lnTo>
                    <a:pt x="522" y="240"/>
                  </a:lnTo>
                  <a:lnTo>
                    <a:pt x="528" y="246"/>
                  </a:lnTo>
                  <a:lnTo>
                    <a:pt x="528" y="252"/>
                  </a:lnTo>
                  <a:lnTo>
                    <a:pt x="534" y="258"/>
                  </a:lnTo>
                  <a:lnTo>
                    <a:pt x="546" y="264"/>
                  </a:lnTo>
                  <a:lnTo>
                    <a:pt x="552" y="270"/>
                  </a:lnTo>
                  <a:lnTo>
                    <a:pt x="564" y="276"/>
                  </a:lnTo>
                  <a:lnTo>
                    <a:pt x="570" y="282"/>
                  </a:lnTo>
                  <a:lnTo>
                    <a:pt x="576" y="282"/>
                  </a:lnTo>
                  <a:lnTo>
                    <a:pt x="576" y="318"/>
                  </a:lnTo>
                  <a:lnTo>
                    <a:pt x="582" y="330"/>
                  </a:lnTo>
                  <a:lnTo>
                    <a:pt x="600" y="330"/>
                  </a:lnTo>
                  <a:lnTo>
                    <a:pt x="600" y="300"/>
                  </a:lnTo>
                  <a:lnTo>
                    <a:pt x="636" y="300"/>
                  </a:lnTo>
                  <a:lnTo>
                    <a:pt x="642" y="294"/>
                  </a:lnTo>
                  <a:lnTo>
                    <a:pt x="606" y="270"/>
                  </a:lnTo>
                  <a:lnTo>
                    <a:pt x="588" y="270"/>
                  </a:lnTo>
                  <a:lnTo>
                    <a:pt x="576" y="264"/>
                  </a:lnTo>
                  <a:lnTo>
                    <a:pt x="570" y="264"/>
                  </a:lnTo>
                  <a:lnTo>
                    <a:pt x="558" y="258"/>
                  </a:lnTo>
                  <a:lnTo>
                    <a:pt x="558" y="246"/>
                  </a:lnTo>
                  <a:lnTo>
                    <a:pt x="564" y="240"/>
                  </a:lnTo>
                  <a:lnTo>
                    <a:pt x="576" y="234"/>
                  </a:lnTo>
                  <a:lnTo>
                    <a:pt x="600" y="246"/>
                  </a:lnTo>
                  <a:lnTo>
                    <a:pt x="606" y="252"/>
                  </a:lnTo>
                  <a:lnTo>
                    <a:pt x="618" y="240"/>
                  </a:lnTo>
                  <a:lnTo>
                    <a:pt x="630" y="234"/>
                  </a:lnTo>
                  <a:lnTo>
                    <a:pt x="636" y="234"/>
                  </a:lnTo>
                  <a:lnTo>
                    <a:pt x="690" y="252"/>
                  </a:lnTo>
                  <a:lnTo>
                    <a:pt x="726" y="270"/>
                  </a:lnTo>
                  <a:lnTo>
                    <a:pt x="756" y="282"/>
                  </a:lnTo>
                  <a:lnTo>
                    <a:pt x="768" y="282"/>
                  </a:lnTo>
                  <a:lnTo>
                    <a:pt x="768" y="270"/>
                  </a:lnTo>
                  <a:lnTo>
                    <a:pt x="762" y="258"/>
                  </a:lnTo>
                  <a:lnTo>
                    <a:pt x="762" y="222"/>
                  </a:lnTo>
                  <a:lnTo>
                    <a:pt x="780" y="204"/>
                  </a:lnTo>
                  <a:lnTo>
                    <a:pt x="792" y="204"/>
                  </a:lnTo>
                  <a:lnTo>
                    <a:pt x="798" y="210"/>
                  </a:lnTo>
                  <a:lnTo>
                    <a:pt x="816" y="210"/>
                  </a:lnTo>
                  <a:lnTo>
                    <a:pt x="840" y="198"/>
                  </a:lnTo>
                  <a:lnTo>
                    <a:pt x="858" y="180"/>
                  </a:lnTo>
                  <a:lnTo>
                    <a:pt x="804" y="144"/>
                  </a:lnTo>
                  <a:lnTo>
                    <a:pt x="804" y="120"/>
                  </a:lnTo>
                  <a:lnTo>
                    <a:pt x="798" y="108"/>
                  </a:lnTo>
                  <a:lnTo>
                    <a:pt x="792" y="102"/>
                  </a:lnTo>
                  <a:lnTo>
                    <a:pt x="786" y="102"/>
                  </a:lnTo>
                  <a:lnTo>
                    <a:pt x="774" y="114"/>
                  </a:lnTo>
                  <a:lnTo>
                    <a:pt x="774" y="126"/>
                  </a:lnTo>
                  <a:lnTo>
                    <a:pt x="756" y="120"/>
                  </a:lnTo>
                  <a:lnTo>
                    <a:pt x="720" y="114"/>
                  </a:lnTo>
                  <a:lnTo>
                    <a:pt x="678" y="102"/>
                  </a:lnTo>
                  <a:lnTo>
                    <a:pt x="648" y="90"/>
                  </a:lnTo>
                  <a:lnTo>
                    <a:pt x="624" y="72"/>
                  </a:lnTo>
                  <a:lnTo>
                    <a:pt x="552" y="24"/>
                  </a:lnTo>
                  <a:lnTo>
                    <a:pt x="516" y="6"/>
                  </a:lnTo>
                  <a:lnTo>
                    <a:pt x="498" y="0"/>
                  </a:lnTo>
                  <a:lnTo>
                    <a:pt x="498" y="18"/>
                  </a:lnTo>
                  <a:lnTo>
                    <a:pt x="510" y="30"/>
                  </a:lnTo>
                  <a:lnTo>
                    <a:pt x="516" y="42"/>
                  </a:lnTo>
                  <a:lnTo>
                    <a:pt x="528" y="54"/>
                  </a:lnTo>
                  <a:lnTo>
                    <a:pt x="534" y="66"/>
                  </a:lnTo>
                  <a:lnTo>
                    <a:pt x="546" y="72"/>
                  </a:lnTo>
                  <a:close/>
                  <a:moveTo>
                    <a:pt x="282" y="1458"/>
                  </a:moveTo>
                  <a:lnTo>
                    <a:pt x="306" y="1458"/>
                  </a:lnTo>
                  <a:lnTo>
                    <a:pt x="276" y="1440"/>
                  </a:lnTo>
                  <a:lnTo>
                    <a:pt x="282" y="1458"/>
                  </a:lnTo>
                  <a:close/>
                  <a:moveTo>
                    <a:pt x="300" y="1386"/>
                  </a:moveTo>
                  <a:lnTo>
                    <a:pt x="312" y="1398"/>
                  </a:lnTo>
                  <a:lnTo>
                    <a:pt x="318" y="1398"/>
                  </a:lnTo>
                  <a:lnTo>
                    <a:pt x="330" y="1386"/>
                  </a:lnTo>
                  <a:lnTo>
                    <a:pt x="336" y="1386"/>
                  </a:lnTo>
                  <a:lnTo>
                    <a:pt x="342" y="1380"/>
                  </a:lnTo>
                  <a:lnTo>
                    <a:pt x="342" y="1368"/>
                  </a:lnTo>
                  <a:lnTo>
                    <a:pt x="336" y="1362"/>
                  </a:lnTo>
                  <a:lnTo>
                    <a:pt x="318" y="1362"/>
                  </a:lnTo>
                  <a:lnTo>
                    <a:pt x="306" y="1368"/>
                  </a:lnTo>
                  <a:lnTo>
                    <a:pt x="300" y="1380"/>
                  </a:lnTo>
                  <a:lnTo>
                    <a:pt x="300" y="1386"/>
                  </a:lnTo>
                  <a:close/>
                  <a:moveTo>
                    <a:pt x="312" y="1416"/>
                  </a:moveTo>
                  <a:lnTo>
                    <a:pt x="300" y="1416"/>
                  </a:lnTo>
                  <a:lnTo>
                    <a:pt x="300" y="1428"/>
                  </a:lnTo>
                  <a:lnTo>
                    <a:pt x="318" y="1428"/>
                  </a:lnTo>
                  <a:lnTo>
                    <a:pt x="318" y="1422"/>
                  </a:lnTo>
                  <a:lnTo>
                    <a:pt x="312" y="1416"/>
                  </a:lnTo>
                  <a:close/>
                  <a:moveTo>
                    <a:pt x="336" y="1200"/>
                  </a:moveTo>
                  <a:lnTo>
                    <a:pt x="336" y="1206"/>
                  </a:lnTo>
                  <a:lnTo>
                    <a:pt x="330" y="1206"/>
                  </a:lnTo>
                  <a:lnTo>
                    <a:pt x="318" y="1212"/>
                  </a:lnTo>
                  <a:lnTo>
                    <a:pt x="342" y="1230"/>
                  </a:lnTo>
                  <a:lnTo>
                    <a:pt x="342" y="1218"/>
                  </a:lnTo>
                  <a:lnTo>
                    <a:pt x="336" y="1206"/>
                  </a:lnTo>
                  <a:lnTo>
                    <a:pt x="336" y="1200"/>
                  </a:lnTo>
                  <a:close/>
                  <a:moveTo>
                    <a:pt x="366" y="1170"/>
                  </a:moveTo>
                  <a:lnTo>
                    <a:pt x="366" y="1182"/>
                  </a:lnTo>
                  <a:lnTo>
                    <a:pt x="360" y="1194"/>
                  </a:lnTo>
                  <a:lnTo>
                    <a:pt x="378" y="1224"/>
                  </a:lnTo>
                  <a:lnTo>
                    <a:pt x="378" y="1200"/>
                  </a:lnTo>
                  <a:lnTo>
                    <a:pt x="372" y="1194"/>
                  </a:lnTo>
                  <a:lnTo>
                    <a:pt x="372" y="1176"/>
                  </a:lnTo>
                  <a:lnTo>
                    <a:pt x="366" y="1170"/>
                  </a:lnTo>
                  <a:close/>
                  <a:moveTo>
                    <a:pt x="36" y="1698"/>
                  </a:moveTo>
                  <a:lnTo>
                    <a:pt x="54" y="1698"/>
                  </a:lnTo>
                  <a:lnTo>
                    <a:pt x="60" y="1692"/>
                  </a:lnTo>
                  <a:lnTo>
                    <a:pt x="72" y="1692"/>
                  </a:lnTo>
                  <a:lnTo>
                    <a:pt x="42" y="1680"/>
                  </a:lnTo>
                  <a:lnTo>
                    <a:pt x="36" y="1686"/>
                  </a:lnTo>
                  <a:lnTo>
                    <a:pt x="36" y="1698"/>
                  </a:lnTo>
                  <a:close/>
                  <a:moveTo>
                    <a:pt x="114" y="1662"/>
                  </a:moveTo>
                  <a:lnTo>
                    <a:pt x="96" y="1632"/>
                  </a:lnTo>
                  <a:lnTo>
                    <a:pt x="96" y="1662"/>
                  </a:lnTo>
                  <a:lnTo>
                    <a:pt x="102" y="1674"/>
                  </a:lnTo>
                  <a:lnTo>
                    <a:pt x="114" y="1680"/>
                  </a:lnTo>
                  <a:lnTo>
                    <a:pt x="120" y="1680"/>
                  </a:lnTo>
                  <a:lnTo>
                    <a:pt x="126" y="1674"/>
                  </a:lnTo>
                  <a:lnTo>
                    <a:pt x="126" y="1662"/>
                  </a:lnTo>
                  <a:lnTo>
                    <a:pt x="114" y="1662"/>
                  </a:lnTo>
                  <a:close/>
                  <a:moveTo>
                    <a:pt x="12" y="1686"/>
                  </a:moveTo>
                  <a:lnTo>
                    <a:pt x="6" y="1686"/>
                  </a:lnTo>
                  <a:lnTo>
                    <a:pt x="0" y="1692"/>
                  </a:lnTo>
                  <a:lnTo>
                    <a:pt x="0" y="1704"/>
                  </a:lnTo>
                  <a:lnTo>
                    <a:pt x="6" y="1710"/>
                  </a:lnTo>
                  <a:lnTo>
                    <a:pt x="12" y="1710"/>
                  </a:lnTo>
                  <a:lnTo>
                    <a:pt x="24" y="1698"/>
                  </a:lnTo>
                  <a:lnTo>
                    <a:pt x="24" y="1686"/>
                  </a:lnTo>
                  <a:lnTo>
                    <a:pt x="12" y="1686"/>
                  </a:lnTo>
                  <a:close/>
                  <a:moveTo>
                    <a:pt x="168" y="1536"/>
                  </a:moveTo>
                  <a:lnTo>
                    <a:pt x="168" y="1542"/>
                  </a:lnTo>
                  <a:lnTo>
                    <a:pt x="180" y="1548"/>
                  </a:lnTo>
                  <a:lnTo>
                    <a:pt x="186" y="1548"/>
                  </a:lnTo>
                  <a:lnTo>
                    <a:pt x="186" y="1536"/>
                  </a:lnTo>
                  <a:lnTo>
                    <a:pt x="180" y="1530"/>
                  </a:lnTo>
                  <a:lnTo>
                    <a:pt x="168" y="1530"/>
                  </a:lnTo>
                  <a:lnTo>
                    <a:pt x="168" y="1536"/>
                  </a:lnTo>
                  <a:close/>
                  <a:moveTo>
                    <a:pt x="264" y="1494"/>
                  </a:moveTo>
                  <a:lnTo>
                    <a:pt x="252" y="1518"/>
                  </a:lnTo>
                  <a:lnTo>
                    <a:pt x="246" y="1536"/>
                  </a:lnTo>
                  <a:lnTo>
                    <a:pt x="246" y="1548"/>
                  </a:lnTo>
                  <a:lnTo>
                    <a:pt x="240" y="1554"/>
                  </a:lnTo>
                  <a:lnTo>
                    <a:pt x="240" y="1560"/>
                  </a:lnTo>
                  <a:lnTo>
                    <a:pt x="258" y="1566"/>
                  </a:lnTo>
                  <a:lnTo>
                    <a:pt x="264" y="1554"/>
                  </a:lnTo>
                  <a:lnTo>
                    <a:pt x="264" y="1548"/>
                  </a:lnTo>
                  <a:lnTo>
                    <a:pt x="270" y="1542"/>
                  </a:lnTo>
                  <a:lnTo>
                    <a:pt x="270" y="1524"/>
                  </a:lnTo>
                  <a:lnTo>
                    <a:pt x="288" y="1506"/>
                  </a:lnTo>
                  <a:lnTo>
                    <a:pt x="282" y="1500"/>
                  </a:lnTo>
                  <a:lnTo>
                    <a:pt x="282" y="1494"/>
                  </a:lnTo>
                  <a:lnTo>
                    <a:pt x="276" y="1488"/>
                  </a:lnTo>
                  <a:lnTo>
                    <a:pt x="264" y="1494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19" name="Jamaika" descr="© INSCALE GmbH, 05.05.2010&#10;http://www.presentationload.com/">
              <a:extLst>
                <a:ext uri="{FF2B5EF4-FFF2-40B4-BE49-F238E27FC236}">
                  <a16:creationId xmlns:a16="http://schemas.microsoft.com/office/drawing/2014/main" id="{A391B3BB-C7B1-4E79-AB34-CCBE34E21B9B}"/>
                </a:ext>
              </a:extLst>
            </p:cNvPr>
            <p:cNvSpPr>
              <a:spLocks/>
            </p:cNvSpPr>
            <p:nvPr/>
          </p:nvSpPr>
          <p:spPr bwMode="gray">
            <a:xfrm>
              <a:off x="1941967" y="3663053"/>
              <a:ext cx="62721" cy="20385"/>
            </a:xfrm>
            <a:custGeom>
              <a:avLst/>
              <a:gdLst>
                <a:gd name="T0" fmla="*/ 2147483647 w 156"/>
                <a:gd name="T1" fmla="*/ 2147483647 h 54"/>
                <a:gd name="T2" fmla="*/ 2147483647 w 156"/>
                <a:gd name="T3" fmla="*/ 2147483647 h 54"/>
                <a:gd name="T4" fmla="*/ 2147483647 w 156"/>
                <a:gd name="T5" fmla="*/ 2147483647 h 54"/>
                <a:gd name="T6" fmla="*/ 2147483647 w 156"/>
                <a:gd name="T7" fmla="*/ 2147483647 h 54"/>
                <a:gd name="T8" fmla="*/ 2147483647 w 156"/>
                <a:gd name="T9" fmla="*/ 2147483647 h 54"/>
                <a:gd name="T10" fmla="*/ 2147483647 w 156"/>
                <a:gd name="T11" fmla="*/ 2147483647 h 54"/>
                <a:gd name="T12" fmla="*/ 2147483647 w 156"/>
                <a:gd name="T13" fmla="*/ 2147483647 h 54"/>
                <a:gd name="T14" fmla="*/ 2147483647 w 156"/>
                <a:gd name="T15" fmla="*/ 2147483647 h 54"/>
                <a:gd name="T16" fmla="*/ 2147483647 w 156"/>
                <a:gd name="T17" fmla="*/ 0 h 54"/>
                <a:gd name="T18" fmla="*/ 2147483647 w 156"/>
                <a:gd name="T19" fmla="*/ 0 h 54"/>
                <a:gd name="T20" fmla="*/ 2147483647 w 156"/>
                <a:gd name="T21" fmla="*/ 2147483647 h 54"/>
                <a:gd name="T22" fmla="*/ 0 w 156"/>
                <a:gd name="T23" fmla="*/ 2147483647 h 54"/>
                <a:gd name="T24" fmla="*/ 2147483647 w 156"/>
                <a:gd name="T25" fmla="*/ 2147483647 h 54"/>
                <a:gd name="T26" fmla="*/ 2147483647 w 156"/>
                <a:gd name="T27" fmla="*/ 2147483647 h 54"/>
                <a:gd name="T28" fmla="*/ 2147483647 w 156"/>
                <a:gd name="T29" fmla="*/ 2147483647 h 54"/>
                <a:gd name="T30" fmla="*/ 2147483647 w 156"/>
                <a:gd name="T31" fmla="*/ 2147483647 h 54"/>
                <a:gd name="T32" fmla="*/ 2147483647 w 156"/>
                <a:gd name="T33" fmla="*/ 2147483647 h 54"/>
                <a:gd name="T34" fmla="*/ 2147483647 w 156"/>
                <a:gd name="T35" fmla="*/ 2147483647 h 54"/>
                <a:gd name="T36" fmla="*/ 2147483647 w 156"/>
                <a:gd name="T37" fmla="*/ 2147483647 h 5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56"/>
                <a:gd name="T58" fmla="*/ 0 h 54"/>
                <a:gd name="T59" fmla="*/ 156 w 156"/>
                <a:gd name="T60" fmla="*/ 54 h 5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56" h="54">
                  <a:moveTo>
                    <a:pt x="108" y="54"/>
                  </a:moveTo>
                  <a:lnTo>
                    <a:pt x="114" y="36"/>
                  </a:lnTo>
                  <a:lnTo>
                    <a:pt x="156" y="48"/>
                  </a:lnTo>
                  <a:lnTo>
                    <a:pt x="156" y="42"/>
                  </a:lnTo>
                  <a:lnTo>
                    <a:pt x="150" y="36"/>
                  </a:lnTo>
                  <a:lnTo>
                    <a:pt x="144" y="24"/>
                  </a:lnTo>
                  <a:lnTo>
                    <a:pt x="126" y="6"/>
                  </a:lnTo>
                  <a:lnTo>
                    <a:pt x="84" y="6"/>
                  </a:lnTo>
                  <a:lnTo>
                    <a:pt x="66" y="0"/>
                  </a:lnTo>
                  <a:lnTo>
                    <a:pt x="24" y="0"/>
                  </a:lnTo>
                  <a:lnTo>
                    <a:pt x="12" y="6"/>
                  </a:lnTo>
                  <a:lnTo>
                    <a:pt x="0" y="6"/>
                  </a:lnTo>
                  <a:lnTo>
                    <a:pt x="6" y="18"/>
                  </a:lnTo>
                  <a:lnTo>
                    <a:pt x="18" y="24"/>
                  </a:lnTo>
                  <a:lnTo>
                    <a:pt x="24" y="36"/>
                  </a:lnTo>
                  <a:lnTo>
                    <a:pt x="36" y="42"/>
                  </a:lnTo>
                  <a:lnTo>
                    <a:pt x="60" y="42"/>
                  </a:lnTo>
                  <a:lnTo>
                    <a:pt x="78" y="48"/>
                  </a:lnTo>
                  <a:lnTo>
                    <a:pt x="108" y="54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20" name="Italien" descr="© INSCALE GmbH, 05.05.2010&#10;http://www.presentationload.com/">
              <a:extLst>
                <a:ext uri="{FF2B5EF4-FFF2-40B4-BE49-F238E27FC236}">
                  <a16:creationId xmlns:a16="http://schemas.microsoft.com/office/drawing/2014/main" id="{FEA8CB37-81EC-4B93-9EB0-A2E82008BF6E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323794" y="2745759"/>
              <a:ext cx="308900" cy="330853"/>
            </a:xfrm>
            <a:custGeom>
              <a:avLst/>
              <a:gdLst>
                <a:gd name="T0" fmla="*/ 2147483647 w 780"/>
                <a:gd name="T1" fmla="*/ 2147483647 h 828"/>
                <a:gd name="T2" fmla="*/ 2147483647 w 780"/>
                <a:gd name="T3" fmla="*/ 2147483647 h 828"/>
                <a:gd name="T4" fmla="*/ 2147483647 w 780"/>
                <a:gd name="T5" fmla="*/ 2147483647 h 828"/>
                <a:gd name="T6" fmla="*/ 2147483647 w 780"/>
                <a:gd name="T7" fmla="*/ 2147483647 h 828"/>
                <a:gd name="T8" fmla="*/ 2147483647 w 780"/>
                <a:gd name="T9" fmla="*/ 2147483647 h 828"/>
                <a:gd name="T10" fmla="*/ 2147483647 w 780"/>
                <a:gd name="T11" fmla="*/ 2147483647 h 828"/>
                <a:gd name="T12" fmla="*/ 2147483647 w 780"/>
                <a:gd name="T13" fmla="*/ 2147483647 h 828"/>
                <a:gd name="T14" fmla="*/ 2147483647 w 780"/>
                <a:gd name="T15" fmla="*/ 2147483647 h 828"/>
                <a:gd name="T16" fmla="*/ 2147483647 w 780"/>
                <a:gd name="T17" fmla="*/ 2147483647 h 828"/>
                <a:gd name="T18" fmla="*/ 2147483647 w 780"/>
                <a:gd name="T19" fmla="*/ 2147483647 h 828"/>
                <a:gd name="T20" fmla="*/ 2147483647 w 780"/>
                <a:gd name="T21" fmla="*/ 2147483647 h 828"/>
                <a:gd name="T22" fmla="*/ 2147483647 w 780"/>
                <a:gd name="T23" fmla="*/ 2147483647 h 828"/>
                <a:gd name="T24" fmla="*/ 2147483647 w 780"/>
                <a:gd name="T25" fmla="*/ 2147483647 h 828"/>
                <a:gd name="T26" fmla="*/ 2147483647 w 780"/>
                <a:gd name="T27" fmla="*/ 2147483647 h 828"/>
                <a:gd name="T28" fmla="*/ 2147483647 w 780"/>
                <a:gd name="T29" fmla="*/ 2147483647 h 828"/>
                <a:gd name="T30" fmla="*/ 2147483647 w 780"/>
                <a:gd name="T31" fmla="*/ 2147483647 h 828"/>
                <a:gd name="T32" fmla="*/ 2147483647 w 780"/>
                <a:gd name="T33" fmla="*/ 2147483647 h 828"/>
                <a:gd name="T34" fmla="*/ 2147483647 w 780"/>
                <a:gd name="T35" fmla="*/ 2147483647 h 828"/>
                <a:gd name="T36" fmla="*/ 2147483647 w 780"/>
                <a:gd name="T37" fmla="*/ 2147483647 h 828"/>
                <a:gd name="T38" fmla="*/ 2147483647 w 780"/>
                <a:gd name="T39" fmla="*/ 2147483647 h 828"/>
                <a:gd name="T40" fmla="*/ 2147483647 w 780"/>
                <a:gd name="T41" fmla="*/ 2147483647 h 828"/>
                <a:gd name="T42" fmla="*/ 2147483647 w 780"/>
                <a:gd name="T43" fmla="*/ 2147483647 h 828"/>
                <a:gd name="T44" fmla="*/ 2147483647 w 780"/>
                <a:gd name="T45" fmla="*/ 2147483647 h 828"/>
                <a:gd name="T46" fmla="*/ 2147483647 w 780"/>
                <a:gd name="T47" fmla="*/ 2147483647 h 828"/>
                <a:gd name="T48" fmla="*/ 2147483647 w 780"/>
                <a:gd name="T49" fmla="*/ 2147483647 h 828"/>
                <a:gd name="T50" fmla="*/ 2147483647 w 780"/>
                <a:gd name="T51" fmla="*/ 2147483647 h 828"/>
                <a:gd name="T52" fmla="*/ 2147483647 w 780"/>
                <a:gd name="T53" fmla="*/ 2147483647 h 828"/>
                <a:gd name="T54" fmla="*/ 2147483647 w 780"/>
                <a:gd name="T55" fmla="*/ 2147483647 h 828"/>
                <a:gd name="T56" fmla="*/ 2147483647 w 780"/>
                <a:gd name="T57" fmla="*/ 2147483647 h 828"/>
                <a:gd name="T58" fmla="*/ 2147483647 w 780"/>
                <a:gd name="T59" fmla="*/ 2147483647 h 828"/>
                <a:gd name="T60" fmla="*/ 2147483647 w 780"/>
                <a:gd name="T61" fmla="*/ 2147483647 h 828"/>
                <a:gd name="T62" fmla="*/ 2147483647 w 780"/>
                <a:gd name="T63" fmla="*/ 2147483647 h 828"/>
                <a:gd name="T64" fmla="*/ 2147483647 w 780"/>
                <a:gd name="T65" fmla="*/ 2147483647 h 828"/>
                <a:gd name="T66" fmla="*/ 2147483647 w 780"/>
                <a:gd name="T67" fmla="*/ 2147483647 h 828"/>
                <a:gd name="T68" fmla="*/ 2147483647 w 780"/>
                <a:gd name="T69" fmla="*/ 2147483647 h 828"/>
                <a:gd name="T70" fmla="*/ 2147483647 w 780"/>
                <a:gd name="T71" fmla="*/ 2147483647 h 828"/>
                <a:gd name="T72" fmla="*/ 2147483647 w 780"/>
                <a:gd name="T73" fmla="*/ 2147483647 h 828"/>
                <a:gd name="T74" fmla="*/ 2147483647 w 780"/>
                <a:gd name="T75" fmla="*/ 2147483647 h 828"/>
                <a:gd name="T76" fmla="*/ 2147483647 w 780"/>
                <a:gd name="T77" fmla="*/ 2147483647 h 828"/>
                <a:gd name="T78" fmla="*/ 2147483647 w 780"/>
                <a:gd name="T79" fmla="*/ 2147483647 h 828"/>
                <a:gd name="T80" fmla="*/ 2147483647 w 780"/>
                <a:gd name="T81" fmla="*/ 2147483647 h 828"/>
                <a:gd name="T82" fmla="*/ 2147483647 w 780"/>
                <a:gd name="T83" fmla="*/ 2147483647 h 828"/>
                <a:gd name="T84" fmla="*/ 2147483647 w 780"/>
                <a:gd name="T85" fmla="*/ 2147483647 h 828"/>
                <a:gd name="T86" fmla="*/ 2147483647 w 780"/>
                <a:gd name="T87" fmla="*/ 2147483647 h 828"/>
                <a:gd name="T88" fmla="*/ 2147483647 w 780"/>
                <a:gd name="T89" fmla="*/ 2147483647 h 828"/>
                <a:gd name="T90" fmla="*/ 2147483647 w 780"/>
                <a:gd name="T91" fmla="*/ 2147483647 h 828"/>
                <a:gd name="T92" fmla="*/ 2147483647 w 780"/>
                <a:gd name="T93" fmla="*/ 2147483647 h 828"/>
                <a:gd name="T94" fmla="*/ 2147483647 w 780"/>
                <a:gd name="T95" fmla="*/ 2147483647 h 828"/>
                <a:gd name="T96" fmla="*/ 2147483647 w 780"/>
                <a:gd name="T97" fmla="*/ 2147483647 h 828"/>
                <a:gd name="T98" fmla="*/ 2147483647 w 780"/>
                <a:gd name="T99" fmla="*/ 2147483647 h 828"/>
                <a:gd name="T100" fmla="*/ 2147483647 w 780"/>
                <a:gd name="T101" fmla="*/ 2147483647 h 828"/>
                <a:gd name="T102" fmla="*/ 2147483647 w 780"/>
                <a:gd name="T103" fmla="*/ 2147483647 h 828"/>
                <a:gd name="T104" fmla="*/ 2147483647 w 780"/>
                <a:gd name="T105" fmla="*/ 2147483647 h 828"/>
                <a:gd name="T106" fmla="*/ 2147483647 w 780"/>
                <a:gd name="T107" fmla="*/ 2147483647 h 828"/>
                <a:gd name="T108" fmla="*/ 2147483647 w 780"/>
                <a:gd name="T109" fmla="*/ 2147483647 h 828"/>
                <a:gd name="T110" fmla="*/ 2147483647 w 780"/>
                <a:gd name="T111" fmla="*/ 2147483647 h 828"/>
                <a:gd name="T112" fmla="*/ 2147483647 w 780"/>
                <a:gd name="T113" fmla="*/ 2147483647 h 82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780"/>
                <a:gd name="T172" fmla="*/ 0 h 828"/>
                <a:gd name="T173" fmla="*/ 780 w 780"/>
                <a:gd name="T174" fmla="*/ 828 h 828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780" h="828">
                  <a:moveTo>
                    <a:pt x="570" y="720"/>
                  </a:moveTo>
                  <a:lnTo>
                    <a:pt x="558" y="714"/>
                  </a:lnTo>
                  <a:lnTo>
                    <a:pt x="552" y="708"/>
                  </a:lnTo>
                  <a:lnTo>
                    <a:pt x="540" y="708"/>
                  </a:lnTo>
                  <a:lnTo>
                    <a:pt x="534" y="714"/>
                  </a:lnTo>
                  <a:lnTo>
                    <a:pt x="522" y="720"/>
                  </a:lnTo>
                  <a:lnTo>
                    <a:pt x="516" y="726"/>
                  </a:lnTo>
                  <a:lnTo>
                    <a:pt x="468" y="726"/>
                  </a:lnTo>
                  <a:lnTo>
                    <a:pt x="456" y="720"/>
                  </a:lnTo>
                  <a:lnTo>
                    <a:pt x="444" y="708"/>
                  </a:lnTo>
                  <a:lnTo>
                    <a:pt x="438" y="708"/>
                  </a:lnTo>
                  <a:lnTo>
                    <a:pt x="420" y="726"/>
                  </a:lnTo>
                  <a:lnTo>
                    <a:pt x="402" y="714"/>
                  </a:lnTo>
                  <a:lnTo>
                    <a:pt x="396" y="714"/>
                  </a:lnTo>
                  <a:lnTo>
                    <a:pt x="384" y="726"/>
                  </a:lnTo>
                  <a:lnTo>
                    <a:pt x="384" y="738"/>
                  </a:lnTo>
                  <a:lnTo>
                    <a:pt x="396" y="750"/>
                  </a:lnTo>
                  <a:lnTo>
                    <a:pt x="420" y="762"/>
                  </a:lnTo>
                  <a:lnTo>
                    <a:pt x="426" y="762"/>
                  </a:lnTo>
                  <a:lnTo>
                    <a:pt x="444" y="780"/>
                  </a:lnTo>
                  <a:lnTo>
                    <a:pt x="444" y="786"/>
                  </a:lnTo>
                  <a:lnTo>
                    <a:pt x="456" y="786"/>
                  </a:lnTo>
                  <a:lnTo>
                    <a:pt x="468" y="798"/>
                  </a:lnTo>
                  <a:lnTo>
                    <a:pt x="480" y="804"/>
                  </a:lnTo>
                  <a:lnTo>
                    <a:pt x="498" y="798"/>
                  </a:lnTo>
                  <a:lnTo>
                    <a:pt x="504" y="804"/>
                  </a:lnTo>
                  <a:lnTo>
                    <a:pt x="516" y="810"/>
                  </a:lnTo>
                  <a:lnTo>
                    <a:pt x="522" y="822"/>
                  </a:lnTo>
                  <a:lnTo>
                    <a:pt x="534" y="828"/>
                  </a:lnTo>
                  <a:lnTo>
                    <a:pt x="558" y="828"/>
                  </a:lnTo>
                  <a:lnTo>
                    <a:pt x="570" y="816"/>
                  </a:lnTo>
                  <a:lnTo>
                    <a:pt x="570" y="792"/>
                  </a:lnTo>
                  <a:lnTo>
                    <a:pt x="564" y="780"/>
                  </a:lnTo>
                  <a:lnTo>
                    <a:pt x="564" y="768"/>
                  </a:lnTo>
                  <a:lnTo>
                    <a:pt x="570" y="750"/>
                  </a:lnTo>
                  <a:lnTo>
                    <a:pt x="576" y="738"/>
                  </a:lnTo>
                  <a:lnTo>
                    <a:pt x="582" y="732"/>
                  </a:lnTo>
                  <a:lnTo>
                    <a:pt x="582" y="714"/>
                  </a:lnTo>
                  <a:lnTo>
                    <a:pt x="576" y="702"/>
                  </a:lnTo>
                  <a:lnTo>
                    <a:pt x="570" y="720"/>
                  </a:lnTo>
                  <a:close/>
                  <a:moveTo>
                    <a:pt x="180" y="468"/>
                  </a:moveTo>
                  <a:lnTo>
                    <a:pt x="156" y="480"/>
                  </a:lnTo>
                  <a:lnTo>
                    <a:pt x="150" y="486"/>
                  </a:lnTo>
                  <a:lnTo>
                    <a:pt x="138" y="492"/>
                  </a:lnTo>
                  <a:lnTo>
                    <a:pt x="132" y="498"/>
                  </a:lnTo>
                  <a:lnTo>
                    <a:pt x="126" y="498"/>
                  </a:lnTo>
                  <a:lnTo>
                    <a:pt x="114" y="492"/>
                  </a:lnTo>
                  <a:lnTo>
                    <a:pt x="102" y="480"/>
                  </a:lnTo>
                  <a:lnTo>
                    <a:pt x="96" y="498"/>
                  </a:lnTo>
                  <a:lnTo>
                    <a:pt x="102" y="504"/>
                  </a:lnTo>
                  <a:lnTo>
                    <a:pt x="114" y="510"/>
                  </a:lnTo>
                  <a:lnTo>
                    <a:pt x="120" y="522"/>
                  </a:lnTo>
                  <a:lnTo>
                    <a:pt x="120" y="540"/>
                  </a:lnTo>
                  <a:lnTo>
                    <a:pt x="114" y="558"/>
                  </a:lnTo>
                  <a:lnTo>
                    <a:pt x="114" y="570"/>
                  </a:lnTo>
                  <a:lnTo>
                    <a:pt x="126" y="582"/>
                  </a:lnTo>
                  <a:lnTo>
                    <a:pt x="114" y="588"/>
                  </a:lnTo>
                  <a:lnTo>
                    <a:pt x="120" y="636"/>
                  </a:lnTo>
                  <a:lnTo>
                    <a:pt x="108" y="636"/>
                  </a:lnTo>
                  <a:lnTo>
                    <a:pt x="126" y="654"/>
                  </a:lnTo>
                  <a:lnTo>
                    <a:pt x="138" y="654"/>
                  </a:lnTo>
                  <a:lnTo>
                    <a:pt x="144" y="642"/>
                  </a:lnTo>
                  <a:lnTo>
                    <a:pt x="156" y="630"/>
                  </a:lnTo>
                  <a:lnTo>
                    <a:pt x="156" y="618"/>
                  </a:lnTo>
                  <a:lnTo>
                    <a:pt x="168" y="630"/>
                  </a:lnTo>
                  <a:lnTo>
                    <a:pt x="180" y="636"/>
                  </a:lnTo>
                  <a:lnTo>
                    <a:pt x="186" y="636"/>
                  </a:lnTo>
                  <a:lnTo>
                    <a:pt x="192" y="630"/>
                  </a:lnTo>
                  <a:lnTo>
                    <a:pt x="198" y="618"/>
                  </a:lnTo>
                  <a:lnTo>
                    <a:pt x="198" y="594"/>
                  </a:lnTo>
                  <a:lnTo>
                    <a:pt x="204" y="582"/>
                  </a:lnTo>
                  <a:lnTo>
                    <a:pt x="204" y="558"/>
                  </a:lnTo>
                  <a:lnTo>
                    <a:pt x="198" y="552"/>
                  </a:lnTo>
                  <a:lnTo>
                    <a:pt x="192" y="552"/>
                  </a:lnTo>
                  <a:lnTo>
                    <a:pt x="192" y="546"/>
                  </a:lnTo>
                  <a:lnTo>
                    <a:pt x="198" y="540"/>
                  </a:lnTo>
                  <a:lnTo>
                    <a:pt x="204" y="540"/>
                  </a:lnTo>
                  <a:lnTo>
                    <a:pt x="210" y="534"/>
                  </a:lnTo>
                  <a:lnTo>
                    <a:pt x="210" y="522"/>
                  </a:lnTo>
                  <a:lnTo>
                    <a:pt x="204" y="510"/>
                  </a:lnTo>
                  <a:lnTo>
                    <a:pt x="204" y="492"/>
                  </a:lnTo>
                  <a:lnTo>
                    <a:pt x="198" y="480"/>
                  </a:lnTo>
                  <a:lnTo>
                    <a:pt x="186" y="474"/>
                  </a:lnTo>
                  <a:lnTo>
                    <a:pt x="180" y="468"/>
                  </a:lnTo>
                  <a:close/>
                  <a:moveTo>
                    <a:pt x="774" y="546"/>
                  </a:moveTo>
                  <a:lnTo>
                    <a:pt x="768" y="534"/>
                  </a:lnTo>
                  <a:lnTo>
                    <a:pt x="756" y="528"/>
                  </a:lnTo>
                  <a:lnTo>
                    <a:pt x="738" y="510"/>
                  </a:lnTo>
                  <a:lnTo>
                    <a:pt x="678" y="480"/>
                  </a:lnTo>
                  <a:lnTo>
                    <a:pt x="672" y="480"/>
                  </a:lnTo>
                  <a:lnTo>
                    <a:pt x="660" y="474"/>
                  </a:lnTo>
                  <a:lnTo>
                    <a:pt x="648" y="474"/>
                  </a:lnTo>
                  <a:lnTo>
                    <a:pt x="630" y="468"/>
                  </a:lnTo>
                  <a:lnTo>
                    <a:pt x="606" y="456"/>
                  </a:lnTo>
                  <a:lnTo>
                    <a:pt x="606" y="450"/>
                  </a:lnTo>
                  <a:lnTo>
                    <a:pt x="612" y="438"/>
                  </a:lnTo>
                  <a:lnTo>
                    <a:pt x="624" y="426"/>
                  </a:lnTo>
                  <a:lnTo>
                    <a:pt x="624" y="420"/>
                  </a:lnTo>
                  <a:lnTo>
                    <a:pt x="618" y="414"/>
                  </a:lnTo>
                  <a:lnTo>
                    <a:pt x="612" y="414"/>
                  </a:lnTo>
                  <a:lnTo>
                    <a:pt x="594" y="408"/>
                  </a:lnTo>
                  <a:lnTo>
                    <a:pt x="552" y="408"/>
                  </a:lnTo>
                  <a:lnTo>
                    <a:pt x="540" y="402"/>
                  </a:lnTo>
                  <a:lnTo>
                    <a:pt x="534" y="396"/>
                  </a:lnTo>
                  <a:lnTo>
                    <a:pt x="516" y="384"/>
                  </a:lnTo>
                  <a:lnTo>
                    <a:pt x="492" y="360"/>
                  </a:lnTo>
                  <a:lnTo>
                    <a:pt x="480" y="342"/>
                  </a:lnTo>
                  <a:lnTo>
                    <a:pt x="474" y="336"/>
                  </a:lnTo>
                  <a:lnTo>
                    <a:pt x="468" y="324"/>
                  </a:lnTo>
                  <a:lnTo>
                    <a:pt x="468" y="312"/>
                  </a:lnTo>
                  <a:lnTo>
                    <a:pt x="450" y="276"/>
                  </a:lnTo>
                  <a:lnTo>
                    <a:pt x="438" y="270"/>
                  </a:lnTo>
                  <a:lnTo>
                    <a:pt x="432" y="264"/>
                  </a:lnTo>
                  <a:lnTo>
                    <a:pt x="420" y="258"/>
                  </a:lnTo>
                  <a:lnTo>
                    <a:pt x="414" y="252"/>
                  </a:lnTo>
                  <a:lnTo>
                    <a:pt x="378" y="222"/>
                  </a:lnTo>
                  <a:lnTo>
                    <a:pt x="372" y="210"/>
                  </a:lnTo>
                  <a:lnTo>
                    <a:pt x="360" y="198"/>
                  </a:lnTo>
                  <a:lnTo>
                    <a:pt x="360" y="186"/>
                  </a:lnTo>
                  <a:lnTo>
                    <a:pt x="366" y="180"/>
                  </a:lnTo>
                  <a:lnTo>
                    <a:pt x="384" y="180"/>
                  </a:lnTo>
                  <a:lnTo>
                    <a:pt x="384" y="174"/>
                  </a:lnTo>
                  <a:lnTo>
                    <a:pt x="372" y="162"/>
                  </a:lnTo>
                  <a:lnTo>
                    <a:pt x="366" y="150"/>
                  </a:lnTo>
                  <a:lnTo>
                    <a:pt x="366" y="138"/>
                  </a:lnTo>
                  <a:lnTo>
                    <a:pt x="402" y="120"/>
                  </a:lnTo>
                  <a:lnTo>
                    <a:pt x="408" y="114"/>
                  </a:lnTo>
                  <a:lnTo>
                    <a:pt x="414" y="114"/>
                  </a:lnTo>
                  <a:lnTo>
                    <a:pt x="438" y="108"/>
                  </a:lnTo>
                  <a:lnTo>
                    <a:pt x="444" y="72"/>
                  </a:lnTo>
                  <a:lnTo>
                    <a:pt x="432" y="66"/>
                  </a:lnTo>
                  <a:lnTo>
                    <a:pt x="438" y="60"/>
                  </a:lnTo>
                  <a:lnTo>
                    <a:pt x="438" y="42"/>
                  </a:lnTo>
                  <a:lnTo>
                    <a:pt x="384" y="42"/>
                  </a:lnTo>
                  <a:lnTo>
                    <a:pt x="378" y="24"/>
                  </a:lnTo>
                  <a:lnTo>
                    <a:pt x="366" y="24"/>
                  </a:lnTo>
                  <a:lnTo>
                    <a:pt x="366" y="6"/>
                  </a:lnTo>
                  <a:lnTo>
                    <a:pt x="360" y="0"/>
                  </a:lnTo>
                  <a:lnTo>
                    <a:pt x="342" y="0"/>
                  </a:lnTo>
                  <a:lnTo>
                    <a:pt x="336" y="6"/>
                  </a:lnTo>
                  <a:lnTo>
                    <a:pt x="336" y="12"/>
                  </a:lnTo>
                  <a:lnTo>
                    <a:pt x="294" y="12"/>
                  </a:lnTo>
                  <a:lnTo>
                    <a:pt x="282" y="30"/>
                  </a:lnTo>
                  <a:lnTo>
                    <a:pt x="270" y="24"/>
                  </a:lnTo>
                  <a:lnTo>
                    <a:pt x="252" y="24"/>
                  </a:lnTo>
                  <a:lnTo>
                    <a:pt x="246" y="42"/>
                  </a:lnTo>
                  <a:lnTo>
                    <a:pt x="222" y="42"/>
                  </a:lnTo>
                  <a:lnTo>
                    <a:pt x="222" y="48"/>
                  </a:lnTo>
                  <a:lnTo>
                    <a:pt x="234" y="60"/>
                  </a:lnTo>
                  <a:lnTo>
                    <a:pt x="228" y="72"/>
                  </a:lnTo>
                  <a:lnTo>
                    <a:pt x="210" y="60"/>
                  </a:lnTo>
                  <a:lnTo>
                    <a:pt x="192" y="66"/>
                  </a:lnTo>
                  <a:lnTo>
                    <a:pt x="180" y="48"/>
                  </a:lnTo>
                  <a:lnTo>
                    <a:pt x="174" y="72"/>
                  </a:lnTo>
                  <a:lnTo>
                    <a:pt x="162" y="84"/>
                  </a:lnTo>
                  <a:lnTo>
                    <a:pt x="162" y="102"/>
                  </a:lnTo>
                  <a:lnTo>
                    <a:pt x="138" y="78"/>
                  </a:lnTo>
                  <a:lnTo>
                    <a:pt x="132" y="78"/>
                  </a:lnTo>
                  <a:lnTo>
                    <a:pt x="132" y="72"/>
                  </a:lnTo>
                  <a:lnTo>
                    <a:pt x="126" y="66"/>
                  </a:lnTo>
                  <a:lnTo>
                    <a:pt x="126" y="60"/>
                  </a:lnTo>
                  <a:lnTo>
                    <a:pt x="120" y="54"/>
                  </a:lnTo>
                  <a:lnTo>
                    <a:pt x="108" y="54"/>
                  </a:lnTo>
                  <a:lnTo>
                    <a:pt x="102" y="60"/>
                  </a:lnTo>
                  <a:lnTo>
                    <a:pt x="102" y="78"/>
                  </a:lnTo>
                  <a:lnTo>
                    <a:pt x="84" y="96"/>
                  </a:lnTo>
                  <a:lnTo>
                    <a:pt x="78" y="96"/>
                  </a:lnTo>
                  <a:lnTo>
                    <a:pt x="66" y="84"/>
                  </a:lnTo>
                  <a:lnTo>
                    <a:pt x="54" y="84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30" y="102"/>
                  </a:lnTo>
                  <a:lnTo>
                    <a:pt x="24" y="102"/>
                  </a:lnTo>
                  <a:lnTo>
                    <a:pt x="18" y="108"/>
                  </a:lnTo>
                  <a:lnTo>
                    <a:pt x="42" y="132"/>
                  </a:lnTo>
                  <a:lnTo>
                    <a:pt x="42" y="138"/>
                  </a:lnTo>
                  <a:lnTo>
                    <a:pt x="24" y="156"/>
                  </a:lnTo>
                  <a:lnTo>
                    <a:pt x="0" y="156"/>
                  </a:lnTo>
                  <a:lnTo>
                    <a:pt x="12" y="174"/>
                  </a:lnTo>
                  <a:lnTo>
                    <a:pt x="24" y="174"/>
                  </a:lnTo>
                  <a:lnTo>
                    <a:pt x="30" y="180"/>
                  </a:lnTo>
                  <a:lnTo>
                    <a:pt x="30" y="192"/>
                  </a:lnTo>
                  <a:lnTo>
                    <a:pt x="24" y="198"/>
                  </a:lnTo>
                  <a:lnTo>
                    <a:pt x="24" y="204"/>
                  </a:lnTo>
                  <a:lnTo>
                    <a:pt x="18" y="210"/>
                  </a:lnTo>
                  <a:lnTo>
                    <a:pt x="18" y="216"/>
                  </a:lnTo>
                  <a:lnTo>
                    <a:pt x="24" y="222"/>
                  </a:lnTo>
                  <a:lnTo>
                    <a:pt x="36" y="228"/>
                  </a:lnTo>
                  <a:lnTo>
                    <a:pt x="42" y="228"/>
                  </a:lnTo>
                  <a:lnTo>
                    <a:pt x="42" y="234"/>
                  </a:lnTo>
                  <a:lnTo>
                    <a:pt x="66" y="234"/>
                  </a:lnTo>
                  <a:lnTo>
                    <a:pt x="72" y="240"/>
                  </a:lnTo>
                  <a:lnTo>
                    <a:pt x="72" y="246"/>
                  </a:lnTo>
                  <a:lnTo>
                    <a:pt x="54" y="264"/>
                  </a:lnTo>
                  <a:lnTo>
                    <a:pt x="54" y="270"/>
                  </a:lnTo>
                  <a:lnTo>
                    <a:pt x="66" y="270"/>
                  </a:lnTo>
                  <a:lnTo>
                    <a:pt x="90" y="258"/>
                  </a:lnTo>
                  <a:lnTo>
                    <a:pt x="120" y="228"/>
                  </a:lnTo>
                  <a:lnTo>
                    <a:pt x="144" y="216"/>
                  </a:lnTo>
                  <a:lnTo>
                    <a:pt x="156" y="216"/>
                  </a:lnTo>
                  <a:lnTo>
                    <a:pt x="168" y="222"/>
                  </a:lnTo>
                  <a:lnTo>
                    <a:pt x="204" y="234"/>
                  </a:lnTo>
                  <a:lnTo>
                    <a:pt x="216" y="240"/>
                  </a:lnTo>
                  <a:lnTo>
                    <a:pt x="228" y="252"/>
                  </a:lnTo>
                  <a:lnTo>
                    <a:pt x="234" y="264"/>
                  </a:lnTo>
                  <a:lnTo>
                    <a:pt x="234" y="276"/>
                  </a:lnTo>
                  <a:lnTo>
                    <a:pt x="240" y="282"/>
                  </a:lnTo>
                  <a:lnTo>
                    <a:pt x="240" y="288"/>
                  </a:lnTo>
                  <a:lnTo>
                    <a:pt x="252" y="300"/>
                  </a:lnTo>
                  <a:lnTo>
                    <a:pt x="252" y="306"/>
                  </a:lnTo>
                  <a:lnTo>
                    <a:pt x="246" y="318"/>
                  </a:lnTo>
                  <a:lnTo>
                    <a:pt x="246" y="324"/>
                  </a:lnTo>
                  <a:lnTo>
                    <a:pt x="258" y="336"/>
                  </a:lnTo>
                  <a:lnTo>
                    <a:pt x="282" y="348"/>
                  </a:lnTo>
                  <a:lnTo>
                    <a:pt x="288" y="354"/>
                  </a:lnTo>
                  <a:lnTo>
                    <a:pt x="294" y="354"/>
                  </a:lnTo>
                  <a:lnTo>
                    <a:pt x="300" y="372"/>
                  </a:lnTo>
                  <a:lnTo>
                    <a:pt x="330" y="372"/>
                  </a:lnTo>
                  <a:lnTo>
                    <a:pt x="348" y="390"/>
                  </a:lnTo>
                  <a:lnTo>
                    <a:pt x="354" y="402"/>
                  </a:lnTo>
                  <a:lnTo>
                    <a:pt x="366" y="414"/>
                  </a:lnTo>
                  <a:lnTo>
                    <a:pt x="378" y="420"/>
                  </a:lnTo>
                  <a:lnTo>
                    <a:pt x="384" y="432"/>
                  </a:lnTo>
                  <a:lnTo>
                    <a:pt x="420" y="468"/>
                  </a:lnTo>
                  <a:lnTo>
                    <a:pt x="456" y="468"/>
                  </a:lnTo>
                  <a:lnTo>
                    <a:pt x="462" y="474"/>
                  </a:lnTo>
                  <a:lnTo>
                    <a:pt x="468" y="486"/>
                  </a:lnTo>
                  <a:lnTo>
                    <a:pt x="492" y="498"/>
                  </a:lnTo>
                  <a:lnTo>
                    <a:pt x="510" y="504"/>
                  </a:lnTo>
                  <a:lnTo>
                    <a:pt x="528" y="504"/>
                  </a:lnTo>
                  <a:lnTo>
                    <a:pt x="540" y="510"/>
                  </a:lnTo>
                  <a:lnTo>
                    <a:pt x="546" y="510"/>
                  </a:lnTo>
                  <a:lnTo>
                    <a:pt x="552" y="522"/>
                  </a:lnTo>
                  <a:lnTo>
                    <a:pt x="552" y="534"/>
                  </a:lnTo>
                  <a:lnTo>
                    <a:pt x="564" y="558"/>
                  </a:lnTo>
                  <a:lnTo>
                    <a:pt x="570" y="564"/>
                  </a:lnTo>
                  <a:lnTo>
                    <a:pt x="582" y="564"/>
                  </a:lnTo>
                  <a:lnTo>
                    <a:pt x="594" y="558"/>
                  </a:lnTo>
                  <a:lnTo>
                    <a:pt x="600" y="558"/>
                  </a:lnTo>
                  <a:lnTo>
                    <a:pt x="600" y="570"/>
                  </a:lnTo>
                  <a:lnTo>
                    <a:pt x="606" y="582"/>
                  </a:lnTo>
                  <a:lnTo>
                    <a:pt x="606" y="606"/>
                  </a:lnTo>
                  <a:lnTo>
                    <a:pt x="612" y="618"/>
                  </a:lnTo>
                  <a:lnTo>
                    <a:pt x="630" y="636"/>
                  </a:lnTo>
                  <a:lnTo>
                    <a:pt x="630" y="666"/>
                  </a:lnTo>
                  <a:lnTo>
                    <a:pt x="612" y="666"/>
                  </a:lnTo>
                  <a:lnTo>
                    <a:pt x="612" y="690"/>
                  </a:lnTo>
                  <a:lnTo>
                    <a:pt x="606" y="696"/>
                  </a:lnTo>
                  <a:lnTo>
                    <a:pt x="600" y="708"/>
                  </a:lnTo>
                  <a:lnTo>
                    <a:pt x="594" y="714"/>
                  </a:lnTo>
                  <a:lnTo>
                    <a:pt x="594" y="732"/>
                  </a:lnTo>
                  <a:lnTo>
                    <a:pt x="606" y="732"/>
                  </a:lnTo>
                  <a:lnTo>
                    <a:pt x="618" y="726"/>
                  </a:lnTo>
                  <a:lnTo>
                    <a:pt x="624" y="726"/>
                  </a:lnTo>
                  <a:lnTo>
                    <a:pt x="636" y="702"/>
                  </a:lnTo>
                  <a:lnTo>
                    <a:pt x="654" y="696"/>
                  </a:lnTo>
                  <a:lnTo>
                    <a:pt x="654" y="666"/>
                  </a:lnTo>
                  <a:lnTo>
                    <a:pt x="666" y="654"/>
                  </a:lnTo>
                  <a:lnTo>
                    <a:pt x="678" y="654"/>
                  </a:lnTo>
                  <a:lnTo>
                    <a:pt x="684" y="648"/>
                  </a:lnTo>
                  <a:lnTo>
                    <a:pt x="696" y="648"/>
                  </a:lnTo>
                  <a:lnTo>
                    <a:pt x="696" y="636"/>
                  </a:lnTo>
                  <a:lnTo>
                    <a:pt x="690" y="630"/>
                  </a:lnTo>
                  <a:lnTo>
                    <a:pt x="690" y="618"/>
                  </a:lnTo>
                  <a:lnTo>
                    <a:pt x="678" y="606"/>
                  </a:lnTo>
                  <a:lnTo>
                    <a:pt x="666" y="606"/>
                  </a:lnTo>
                  <a:lnTo>
                    <a:pt x="648" y="588"/>
                  </a:lnTo>
                  <a:lnTo>
                    <a:pt x="654" y="582"/>
                  </a:lnTo>
                  <a:lnTo>
                    <a:pt x="660" y="570"/>
                  </a:lnTo>
                  <a:lnTo>
                    <a:pt x="666" y="552"/>
                  </a:lnTo>
                  <a:lnTo>
                    <a:pt x="672" y="540"/>
                  </a:lnTo>
                  <a:lnTo>
                    <a:pt x="684" y="528"/>
                  </a:lnTo>
                  <a:lnTo>
                    <a:pt x="690" y="534"/>
                  </a:lnTo>
                  <a:lnTo>
                    <a:pt x="702" y="534"/>
                  </a:lnTo>
                  <a:lnTo>
                    <a:pt x="708" y="540"/>
                  </a:lnTo>
                  <a:lnTo>
                    <a:pt x="738" y="540"/>
                  </a:lnTo>
                  <a:lnTo>
                    <a:pt x="738" y="552"/>
                  </a:lnTo>
                  <a:lnTo>
                    <a:pt x="744" y="558"/>
                  </a:lnTo>
                  <a:lnTo>
                    <a:pt x="744" y="564"/>
                  </a:lnTo>
                  <a:lnTo>
                    <a:pt x="750" y="576"/>
                  </a:lnTo>
                  <a:lnTo>
                    <a:pt x="762" y="576"/>
                  </a:lnTo>
                  <a:lnTo>
                    <a:pt x="774" y="570"/>
                  </a:lnTo>
                  <a:lnTo>
                    <a:pt x="780" y="564"/>
                  </a:lnTo>
                  <a:lnTo>
                    <a:pt x="780" y="558"/>
                  </a:lnTo>
                  <a:lnTo>
                    <a:pt x="774" y="546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21" name="Israel" descr="© INSCALE GmbH, 05.05.2010&#10;http://www.presentationload.com/">
              <a:extLst>
                <a:ext uri="{FF2B5EF4-FFF2-40B4-BE49-F238E27FC236}">
                  <a16:creationId xmlns:a16="http://schemas.microsoft.com/office/drawing/2014/main" id="{0A950637-66C3-447D-96E2-DBAD1522D033}"/>
                </a:ext>
              </a:extLst>
            </p:cNvPr>
            <p:cNvSpPr>
              <a:spLocks/>
            </p:cNvSpPr>
            <p:nvPr/>
          </p:nvSpPr>
          <p:spPr bwMode="gray">
            <a:xfrm>
              <a:off x="5068604" y="3181670"/>
              <a:ext cx="40769" cy="127010"/>
            </a:xfrm>
            <a:custGeom>
              <a:avLst/>
              <a:gdLst>
                <a:gd name="T0" fmla="*/ 0 w 102"/>
                <a:gd name="T1" fmla="*/ 2147483647 h 324"/>
                <a:gd name="T2" fmla="*/ 2147483647 w 102"/>
                <a:gd name="T3" fmla="*/ 2147483647 h 324"/>
                <a:gd name="T4" fmla="*/ 2147483647 w 102"/>
                <a:gd name="T5" fmla="*/ 2147483647 h 324"/>
                <a:gd name="T6" fmla="*/ 2147483647 w 102"/>
                <a:gd name="T7" fmla="*/ 2147483647 h 324"/>
                <a:gd name="T8" fmla="*/ 2147483647 w 102"/>
                <a:gd name="T9" fmla="*/ 2147483647 h 324"/>
                <a:gd name="T10" fmla="*/ 2147483647 w 102"/>
                <a:gd name="T11" fmla="*/ 2147483647 h 324"/>
                <a:gd name="T12" fmla="*/ 2147483647 w 102"/>
                <a:gd name="T13" fmla="*/ 2147483647 h 324"/>
                <a:gd name="T14" fmla="*/ 2147483647 w 102"/>
                <a:gd name="T15" fmla="*/ 2147483647 h 324"/>
                <a:gd name="T16" fmla="*/ 2147483647 w 102"/>
                <a:gd name="T17" fmla="*/ 2147483647 h 324"/>
                <a:gd name="T18" fmla="*/ 2147483647 w 102"/>
                <a:gd name="T19" fmla="*/ 2147483647 h 324"/>
                <a:gd name="T20" fmla="*/ 2147483647 w 102"/>
                <a:gd name="T21" fmla="*/ 2147483647 h 324"/>
                <a:gd name="T22" fmla="*/ 2147483647 w 102"/>
                <a:gd name="T23" fmla="*/ 2147483647 h 324"/>
                <a:gd name="T24" fmla="*/ 2147483647 w 102"/>
                <a:gd name="T25" fmla="*/ 2147483647 h 324"/>
                <a:gd name="T26" fmla="*/ 2147483647 w 102"/>
                <a:gd name="T27" fmla="*/ 2147483647 h 324"/>
                <a:gd name="T28" fmla="*/ 2147483647 w 102"/>
                <a:gd name="T29" fmla="*/ 2147483647 h 324"/>
                <a:gd name="T30" fmla="*/ 2147483647 w 102"/>
                <a:gd name="T31" fmla="*/ 2147483647 h 324"/>
                <a:gd name="T32" fmla="*/ 2147483647 w 102"/>
                <a:gd name="T33" fmla="*/ 2147483647 h 324"/>
                <a:gd name="T34" fmla="*/ 2147483647 w 102"/>
                <a:gd name="T35" fmla="*/ 2147483647 h 324"/>
                <a:gd name="T36" fmla="*/ 2147483647 w 102"/>
                <a:gd name="T37" fmla="*/ 2147483647 h 324"/>
                <a:gd name="T38" fmla="*/ 2147483647 w 102"/>
                <a:gd name="T39" fmla="*/ 2147483647 h 324"/>
                <a:gd name="T40" fmla="*/ 2147483647 w 102"/>
                <a:gd name="T41" fmla="*/ 2147483647 h 324"/>
                <a:gd name="T42" fmla="*/ 2147483647 w 102"/>
                <a:gd name="T43" fmla="*/ 2147483647 h 324"/>
                <a:gd name="T44" fmla="*/ 2147483647 w 102"/>
                <a:gd name="T45" fmla="*/ 2147483647 h 324"/>
                <a:gd name="T46" fmla="*/ 2147483647 w 102"/>
                <a:gd name="T47" fmla="*/ 2147483647 h 324"/>
                <a:gd name="T48" fmla="*/ 2147483647 w 102"/>
                <a:gd name="T49" fmla="*/ 0 h 324"/>
                <a:gd name="T50" fmla="*/ 2147483647 w 102"/>
                <a:gd name="T51" fmla="*/ 2147483647 h 324"/>
                <a:gd name="T52" fmla="*/ 2147483647 w 102"/>
                <a:gd name="T53" fmla="*/ 2147483647 h 324"/>
                <a:gd name="T54" fmla="*/ 2147483647 w 102"/>
                <a:gd name="T55" fmla="*/ 2147483647 h 324"/>
                <a:gd name="T56" fmla="*/ 2147483647 w 102"/>
                <a:gd name="T57" fmla="*/ 2147483647 h 324"/>
                <a:gd name="T58" fmla="*/ 2147483647 w 102"/>
                <a:gd name="T59" fmla="*/ 2147483647 h 324"/>
                <a:gd name="T60" fmla="*/ 2147483647 w 102"/>
                <a:gd name="T61" fmla="*/ 2147483647 h 324"/>
                <a:gd name="T62" fmla="*/ 2147483647 w 102"/>
                <a:gd name="T63" fmla="*/ 2147483647 h 324"/>
                <a:gd name="T64" fmla="*/ 2147483647 w 102"/>
                <a:gd name="T65" fmla="*/ 2147483647 h 324"/>
                <a:gd name="T66" fmla="*/ 2147483647 w 102"/>
                <a:gd name="T67" fmla="*/ 2147483647 h 324"/>
                <a:gd name="T68" fmla="*/ 2147483647 w 102"/>
                <a:gd name="T69" fmla="*/ 2147483647 h 324"/>
                <a:gd name="T70" fmla="*/ 2147483647 w 102"/>
                <a:gd name="T71" fmla="*/ 2147483647 h 324"/>
                <a:gd name="T72" fmla="*/ 2147483647 w 102"/>
                <a:gd name="T73" fmla="*/ 2147483647 h 324"/>
                <a:gd name="T74" fmla="*/ 2147483647 w 102"/>
                <a:gd name="T75" fmla="*/ 2147483647 h 324"/>
                <a:gd name="T76" fmla="*/ 2147483647 w 102"/>
                <a:gd name="T77" fmla="*/ 2147483647 h 324"/>
                <a:gd name="T78" fmla="*/ 0 w 102"/>
                <a:gd name="T79" fmla="*/ 2147483647 h 324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02"/>
                <a:gd name="T121" fmla="*/ 0 h 324"/>
                <a:gd name="T122" fmla="*/ 102 w 102"/>
                <a:gd name="T123" fmla="*/ 324 h 324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02" h="324">
                  <a:moveTo>
                    <a:pt x="0" y="168"/>
                  </a:moveTo>
                  <a:lnTo>
                    <a:pt x="54" y="312"/>
                  </a:lnTo>
                  <a:lnTo>
                    <a:pt x="60" y="324"/>
                  </a:lnTo>
                  <a:lnTo>
                    <a:pt x="60" y="306"/>
                  </a:lnTo>
                  <a:lnTo>
                    <a:pt x="66" y="294"/>
                  </a:lnTo>
                  <a:lnTo>
                    <a:pt x="66" y="234"/>
                  </a:lnTo>
                  <a:lnTo>
                    <a:pt x="72" y="228"/>
                  </a:lnTo>
                  <a:lnTo>
                    <a:pt x="78" y="216"/>
                  </a:lnTo>
                  <a:lnTo>
                    <a:pt x="84" y="210"/>
                  </a:lnTo>
                  <a:lnTo>
                    <a:pt x="90" y="198"/>
                  </a:lnTo>
                  <a:lnTo>
                    <a:pt x="90" y="186"/>
                  </a:lnTo>
                  <a:lnTo>
                    <a:pt x="78" y="174"/>
                  </a:lnTo>
                  <a:lnTo>
                    <a:pt x="78" y="162"/>
                  </a:lnTo>
                  <a:lnTo>
                    <a:pt x="72" y="156"/>
                  </a:lnTo>
                  <a:lnTo>
                    <a:pt x="66" y="162"/>
                  </a:lnTo>
                  <a:lnTo>
                    <a:pt x="66" y="168"/>
                  </a:lnTo>
                  <a:lnTo>
                    <a:pt x="60" y="168"/>
                  </a:lnTo>
                  <a:lnTo>
                    <a:pt x="54" y="174"/>
                  </a:lnTo>
                  <a:lnTo>
                    <a:pt x="48" y="168"/>
                  </a:lnTo>
                  <a:lnTo>
                    <a:pt x="48" y="96"/>
                  </a:lnTo>
                  <a:lnTo>
                    <a:pt x="66" y="78"/>
                  </a:lnTo>
                  <a:lnTo>
                    <a:pt x="84" y="78"/>
                  </a:lnTo>
                  <a:lnTo>
                    <a:pt x="90" y="60"/>
                  </a:lnTo>
                  <a:lnTo>
                    <a:pt x="84" y="18"/>
                  </a:lnTo>
                  <a:lnTo>
                    <a:pt x="102" y="0"/>
                  </a:lnTo>
                  <a:lnTo>
                    <a:pt x="78" y="6"/>
                  </a:lnTo>
                  <a:lnTo>
                    <a:pt x="78" y="18"/>
                  </a:lnTo>
                  <a:lnTo>
                    <a:pt x="72" y="30"/>
                  </a:lnTo>
                  <a:lnTo>
                    <a:pt x="66" y="36"/>
                  </a:lnTo>
                  <a:lnTo>
                    <a:pt x="60" y="36"/>
                  </a:lnTo>
                  <a:lnTo>
                    <a:pt x="54" y="30"/>
                  </a:lnTo>
                  <a:lnTo>
                    <a:pt x="42" y="54"/>
                  </a:lnTo>
                  <a:lnTo>
                    <a:pt x="30" y="60"/>
                  </a:lnTo>
                  <a:lnTo>
                    <a:pt x="36" y="72"/>
                  </a:lnTo>
                  <a:lnTo>
                    <a:pt x="36" y="84"/>
                  </a:lnTo>
                  <a:lnTo>
                    <a:pt x="42" y="90"/>
                  </a:lnTo>
                  <a:lnTo>
                    <a:pt x="42" y="96"/>
                  </a:lnTo>
                  <a:lnTo>
                    <a:pt x="18" y="138"/>
                  </a:lnTo>
                  <a:lnTo>
                    <a:pt x="18" y="156"/>
                  </a:lnTo>
                  <a:lnTo>
                    <a:pt x="0" y="168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22" name="Island" descr="© INSCALE GmbH, 05.05.2010&#10;http://www.presentationload.com/">
              <a:extLst>
                <a:ext uri="{FF2B5EF4-FFF2-40B4-BE49-F238E27FC236}">
                  <a16:creationId xmlns:a16="http://schemas.microsoft.com/office/drawing/2014/main" id="{937501AD-312D-41D8-BD24-B18C5C07F5D3}"/>
                </a:ext>
              </a:extLst>
            </p:cNvPr>
            <p:cNvSpPr>
              <a:spLocks/>
            </p:cNvSpPr>
            <p:nvPr/>
          </p:nvSpPr>
          <p:spPr bwMode="gray">
            <a:xfrm>
              <a:off x="3677769" y="2167158"/>
              <a:ext cx="227363" cy="87809"/>
            </a:xfrm>
            <a:custGeom>
              <a:avLst/>
              <a:gdLst>
                <a:gd name="T0" fmla="*/ 2147483647 w 570"/>
                <a:gd name="T1" fmla="*/ 2147483647 h 222"/>
                <a:gd name="T2" fmla="*/ 2147483647 w 570"/>
                <a:gd name="T3" fmla="*/ 2147483647 h 222"/>
                <a:gd name="T4" fmla="*/ 2147483647 w 570"/>
                <a:gd name="T5" fmla="*/ 2147483647 h 222"/>
                <a:gd name="T6" fmla="*/ 2147483647 w 570"/>
                <a:gd name="T7" fmla="*/ 2147483647 h 222"/>
                <a:gd name="T8" fmla="*/ 2147483647 w 570"/>
                <a:gd name="T9" fmla="*/ 2147483647 h 222"/>
                <a:gd name="T10" fmla="*/ 2147483647 w 570"/>
                <a:gd name="T11" fmla="*/ 2147483647 h 222"/>
                <a:gd name="T12" fmla="*/ 2147483647 w 570"/>
                <a:gd name="T13" fmla="*/ 2147483647 h 222"/>
                <a:gd name="T14" fmla="*/ 2147483647 w 570"/>
                <a:gd name="T15" fmla="*/ 2147483647 h 222"/>
                <a:gd name="T16" fmla="*/ 2147483647 w 570"/>
                <a:gd name="T17" fmla="*/ 2147483647 h 222"/>
                <a:gd name="T18" fmla="*/ 2147483647 w 570"/>
                <a:gd name="T19" fmla="*/ 2147483647 h 222"/>
                <a:gd name="T20" fmla="*/ 2147483647 w 570"/>
                <a:gd name="T21" fmla="*/ 2147483647 h 222"/>
                <a:gd name="T22" fmla="*/ 2147483647 w 570"/>
                <a:gd name="T23" fmla="*/ 2147483647 h 222"/>
                <a:gd name="T24" fmla="*/ 2147483647 w 570"/>
                <a:gd name="T25" fmla="*/ 2147483647 h 222"/>
                <a:gd name="T26" fmla="*/ 2147483647 w 570"/>
                <a:gd name="T27" fmla="*/ 2147483647 h 222"/>
                <a:gd name="T28" fmla="*/ 2147483647 w 570"/>
                <a:gd name="T29" fmla="*/ 2147483647 h 222"/>
                <a:gd name="T30" fmla="*/ 2147483647 w 570"/>
                <a:gd name="T31" fmla="*/ 2147483647 h 222"/>
                <a:gd name="T32" fmla="*/ 2147483647 w 570"/>
                <a:gd name="T33" fmla="*/ 2147483647 h 222"/>
                <a:gd name="T34" fmla="*/ 2147483647 w 570"/>
                <a:gd name="T35" fmla="*/ 2147483647 h 222"/>
                <a:gd name="T36" fmla="*/ 2147483647 w 570"/>
                <a:gd name="T37" fmla="*/ 2147483647 h 222"/>
                <a:gd name="T38" fmla="*/ 2147483647 w 570"/>
                <a:gd name="T39" fmla="*/ 2147483647 h 222"/>
                <a:gd name="T40" fmla="*/ 2147483647 w 570"/>
                <a:gd name="T41" fmla="*/ 2147483647 h 222"/>
                <a:gd name="T42" fmla="*/ 2147483647 w 570"/>
                <a:gd name="T43" fmla="*/ 2147483647 h 222"/>
                <a:gd name="T44" fmla="*/ 2147483647 w 570"/>
                <a:gd name="T45" fmla="*/ 2147483647 h 222"/>
                <a:gd name="T46" fmla="*/ 2147483647 w 570"/>
                <a:gd name="T47" fmla="*/ 2147483647 h 222"/>
                <a:gd name="T48" fmla="*/ 2147483647 w 570"/>
                <a:gd name="T49" fmla="*/ 2147483647 h 222"/>
                <a:gd name="T50" fmla="*/ 2147483647 w 570"/>
                <a:gd name="T51" fmla="*/ 2147483647 h 222"/>
                <a:gd name="T52" fmla="*/ 2147483647 w 570"/>
                <a:gd name="T53" fmla="*/ 2147483647 h 222"/>
                <a:gd name="T54" fmla="*/ 2147483647 w 570"/>
                <a:gd name="T55" fmla="*/ 2147483647 h 222"/>
                <a:gd name="T56" fmla="*/ 2147483647 w 570"/>
                <a:gd name="T57" fmla="*/ 2147483647 h 222"/>
                <a:gd name="T58" fmla="*/ 2147483647 w 570"/>
                <a:gd name="T59" fmla="*/ 2147483647 h 222"/>
                <a:gd name="T60" fmla="*/ 2147483647 w 570"/>
                <a:gd name="T61" fmla="*/ 2147483647 h 222"/>
                <a:gd name="T62" fmla="*/ 2147483647 w 570"/>
                <a:gd name="T63" fmla="*/ 2147483647 h 222"/>
                <a:gd name="T64" fmla="*/ 2147483647 w 570"/>
                <a:gd name="T65" fmla="*/ 2147483647 h 222"/>
                <a:gd name="T66" fmla="*/ 0 w 570"/>
                <a:gd name="T67" fmla="*/ 2147483647 h 222"/>
                <a:gd name="T68" fmla="*/ 2147483647 w 570"/>
                <a:gd name="T69" fmla="*/ 2147483647 h 222"/>
                <a:gd name="T70" fmla="*/ 2147483647 w 570"/>
                <a:gd name="T71" fmla="*/ 2147483647 h 222"/>
                <a:gd name="T72" fmla="*/ 2147483647 w 570"/>
                <a:gd name="T73" fmla="*/ 2147483647 h 222"/>
                <a:gd name="T74" fmla="*/ 2147483647 w 570"/>
                <a:gd name="T75" fmla="*/ 2147483647 h 222"/>
                <a:gd name="T76" fmla="*/ 2147483647 w 570"/>
                <a:gd name="T77" fmla="*/ 2147483647 h 222"/>
                <a:gd name="T78" fmla="*/ 2147483647 w 570"/>
                <a:gd name="T79" fmla="*/ 2147483647 h 222"/>
                <a:gd name="T80" fmla="*/ 2147483647 w 570"/>
                <a:gd name="T81" fmla="*/ 2147483647 h 222"/>
                <a:gd name="T82" fmla="*/ 2147483647 w 570"/>
                <a:gd name="T83" fmla="*/ 2147483647 h 222"/>
                <a:gd name="T84" fmla="*/ 2147483647 w 570"/>
                <a:gd name="T85" fmla="*/ 2147483647 h 222"/>
                <a:gd name="T86" fmla="*/ 2147483647 w 570"/>
                <a:gd name="T87" fmla="*/ 2147483647 h 222"/>
                <a:gd name="T88" fmla="*/ 2147483647 w 570"/>
                <a:gd name="T89" fmla="*/ 2147483647 h 222"/>
                <a:gd name="T90" fmla="*/ 2147483647 w 570"/>
                <a:gd name="T91" fmla="*/ 2147483647 h 222"/>
                <a:gd name="T92" fmla="*/ 2147483647 w 570"/>
                <a:gd name="T93" fmla="*/ 2147483647 h 22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570"/>
                <a:gd name="T142" fmla="*/ 0 h 222"/>
                <a:gd name="T143" fmla="*/ 570 w 570"/>
                <a:gd name="T144" fmla="*/ 222 h 222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570" h="222">
                  <a:moveTo>
                    <a:pt x="252" y="222"/>
                  </a:moveTo>
                  <a:lnTo>
                    <a:pt x="270" y="216"/>
                  </a:lnTo>
                  <a:lnTo>
                    <a:pt x="306" y="216"/>
                  </a:lnTo>
                  <a:lnTo>
                    <a:pt x="312" y="204"/>
                  </a:lnTo>
                  <a:lnTo>
                    <a:pt x="312" y="192"/>
                  </a:lnTo>
                  <a:lnTo>
                    <a:pt x="324" y="198"/>
                  </a:lnTo>
                  <a:lnTo>
                    <a:pt x="330" y="198"/>
                  </a:lnTo>
                  <a:lnTo>
                    <a:pt x="342" y="204"/>
                  </a:lnTo>
                  <a:lnTo>
                    <a:pt x="348" y="204"/>
                  </a:lnTo>
                  <a:lnTo>
                    <a:pt x="360" y="192"/>
                  </a:lnTo>
                  <a:lnTo>
                    <a:pt x="360" y="186"/>
                  </a:lnTo>
                  <a:lnTo>
                    <a:pt x="372" y="186"/>
                  </a:lnTo>
                  <a:lnTo>
                    <a:pt x="378" y="192"/>
                  </a:lnTo>
                  <a:lnTo>
                    <a:pt x="390" y="192"/>
                  </a:lnTo>
                  <a:lnTo>
                    <a:pt x="414" y="180"/>
                  </a:lnTo>
                  <a:lnTo>
                    <a:pt x="432" y="168"/>
                  </a:lnTo>
                  <a:lnTo>
                    <a:pt x="456" y="156"/>
                  </a:lnTo>
                  <a:lnTo>
                    <a:pt x="474" y="156"/>
                  </a:lnTo>
                  <a:lnTo>
                    <a:pt x="480" y="162"/>
                  </a:lnTo>
                  <a:lnTo>
                    <a:pt x="492" y="162"/>
                  </a:lnTo>
                  <a:lnTo>
                    <a:pt x="504" y="156"/>
                  </a:lnTo>
                  <a:lnTo>
                    <a:pt x="510" y="144"/>
                  </a:lnTo>
                  <a:lnTo>
                    <a:pt x="510" y="138"/>
                  </a:lnTo>
                  <a:lnTo>
                    <a:pt x="516" y="126"/>
                  </a:lnTo>
                  <a:lnTo>
                    <a:pt x="528" y="126"/>
                  </a:lnTo>
                  <a:lnTo>
                    <a:pt x="552" y="114"/>
                  </a:lnTo>
                  <a:lnTo>
                    <a:pt x="564" y="102"/>
                  </a:lnTo>
                  <a:lnTo>
                    <a:pt x="570" y="102"/>
                  </a:lnTo>
                  <a:lnTo>
                    <a:pt x="552" y="102"/>
                  </a:lnTo>
                  <a:lnTo>
                    <a:pt x="570" y="84"/>
                  </a:lnTo>
                  <a:lnTo>
                    <a:pt x="570" y="78"/>
                  </a:lnTo>
                  <a:lnTo>
                    <a:pt x="564" y="72"/>
                  </a:lnTo>
                  <a:lnTo>
                    <a:pt x="552" y="66"/>
                  </a:lnTo>
                  <a:lnTo>
                    <a:pt x="540" y="66"/>
                  </a:lnTo>
                  <a:lnTo>
                    <a:pt x="534" y="72"/>
                  </a:lnTo>
                  <a:lnTo>
                    <a:pt x="528" y="72"/>
                  </a:lnTo>
                  <a:lnTo>
                    <a:pt x="534" y="60"/>
                  </a:lnTo>
                  <a:lnTo>
                    <a:pt x="504" y="60"/>
                  </a:lnTo>
                  <a:lnTo>
                    <a:pt x="522" y="36"/>
                  </a:lnTo>
                  <a:lnTo>
                    <a:pt x="504" y="36"/>
                  </a:lnTo>
                  <a:lnTo>
                    <a:pt x="510" y="18"/>
                  </a:lnTo>
                  <a:lnTo>
                    <a:pt x="480" y="24"/>
                  </a:lnTo>
                  <a:lnTo>
                    <a:pt x="474" y="18"/>
                  </a:lnTo>
                  <a:lnTo>
                    <a:pt x="462" y="12"/>
                  </a:lnTo>
                  <a:lnTo>
                    <a:pt x="456" y="6"/>
                  </a:lnTo>
                  <a:lnTo>
                    <a:pt x="444" y="0"/>
                  </a:lnTo>
                  <a:lnTo>
                    <a:pt x="432" y="0"/>
                  </a:lnTo>
                  <a:lnTo>
                    <a:pt x="432" y="24"/>
                  </a:lnTo>
                  <a:lnTo>
                    <a:pt x="414" y="30"/>
                  </a:lnTo>
                  <a:lnTo>
                    <a:pt x="408" y="30"/>
                  </a:lnTo>
                  <a:lnTo>
                    <a:pt x="402" y="24"/>
                  </a:lnTo>
                  <a:lnTo>
                    <a:pt x="378" y="24"/>
                  </a:lnTo>
                  <a:lnTo>
                    <a:pt x="372" y="30"/>
                  </a:lnTo>
                  <a:lnTo>
                    <a:pt x="366" y="42"/>
                  </a:lnTo>
                  <a:lnTo>
                    <a:pt x="360" y="36"/>
                  </a:lnTo>
                  <a:lnTo>
                    <a:pt x="348" y="30"/>
                  </a:lnTo>
                  <a:lnTo>
                    <a:pt x="342" y="24"/>
                  </a:lnTo>
                  <a:lnTo>
                    <a:pt x="336" y="24"/>
                  </a:lnTo>
                  <a:lnTo>
                    <a:pt x="330" y="30"/>
                  </a:lnTo>
                  <a:lnTo>
                    <a:pt x="330" y="60"/>
                  </a:lnTo>
                  <a:lnTo>
                    <a:pt x="324" y="48"/>
                  </a:lnTo>
                  <a:lnTo>
                    <a:pt x="318" y="42"/>
                  </a:lnTo>
                  <a:lnTo>
                    <a:pt x="306" y="36"/>
                  </a:lnTo>
                  <a:lnTo>
                    <a:pt x="300" y="24"/>
                  </a:lnTo>
                  <a:lnTo>
                    <a:pt x="288" y="24"/>
                  </a:lnTo>
                  <a:lnTo>
                    <a:pt x="288" y="30"/>
                  </a:lnTo>
                  <a:lnTo>
                    <a:pt x="270" y="30"/>
                  </a:lnTo>
                  <a:lnTo>
                    <a:pt x="264" y="36"/>
                  </a:lnTo>
                  <a:lnTo>
                    <a:pt x="264" y="54"/>
                  </a:lnTo>
                  <a:lnTo>
                    <a:pt x="252" y="54"/>
                  </a:lnTo>
                  <a:lnTo>
                    <a:pt x="240" y="42"/>
                  </a:lnTo>
                  <a:lnTo>
                    <a:pt x="228" y="36"/>
                  </a:lnTo>
                  <a:lnTo>
                    <a:pt x="222" y="30"/>
                  </a:lnTo>
                  <a:lnTo>
                    <a:pt x="216" y="30"/>
                  </a:lnTo>
                  <a:lnTo>
                    <a:pt x="216" y="48"/>
                  </a:lnTo>
                  <a:lnTo>
                    <a:pt x="210" y="60"/>
                  </a:lnTo>
                  <a:lnTo>
                    <a:pt x="210" y="72"/>
                  </a:lnTo>
                  <a:lnTo>
                    <a:pt x="204" y="72"/>
                  </a:lnTo>
                  <a:lnTo>
                    <a:pt x="192" y="60"/>
                  </a:lnTo>
                  <a:lnTo>
                    <a:pt x="186" y="60"/>
                  </a:lnTo>
                  <a:lnTo>
                    <a:pt x="162" y="84"/>
                  </a:lnTo>
                  <a:lnTo>
                    <a:pt x="162" y="90"/>
                  </a:lnTo>
                  <a:lnTo>
                    <a:pt x="156" y="84"/>
                  </a:lnTo>
                  <a:lnTo>
                    <a:pt x="144" y="60"/>
                  </a:lnTo>
                  <a:lnTo>
                    <a:pt x="162" y="42"/>
                  </a:lnTo>
                  <a:lnTo>
                    <a:pt x="162" y="36"/>
                  </a:lnTo>
                  <a:lnTo>
                    <a:pt x="156" y="30"/>
                  </a:lnTo>
                  <a:lnTo>
                    <a:pt x="108" y="6"/>
                  </a:lnTo>
                  <a:lnTo>
                    <a:pt x="96" y="6"/>
                  </a:lnTo>
                  <a:lnTo>
                    <a:pt x="96" y="36"/>
                  </a:lnTo>
                  <a:lnTo>
                    <a:pt x="90" y="36"/>
                  </a:lnTo>
                  <a:lnTo>
                    <a:pt x="84" y="30"/>
                  </a:lnTo>
                  <a:lnTo>
                    <a:pt x="78" y="30"/>
                  </a:lnTo>
                  <a:lnTo>
                    <a:pt x="66" y="24"/>
                  </a:lnTo>
                  <a:lnTo>
                    <a:pt x="54" y="24"/>
                  </a:lnTo>
                  <a:lnTo>
                    <a:pt x="42" y="30"/>
                  </a:lnTo>
                  <a:lnTo>
                    <a:pt x="30" y="42"/>
                  </a:lnTo>
                  <a:lnTo>
                    <a:pt x="48" y="54"/>
                  </a:lnTo>
                  <a:lnTo>
                    <a:pt x="30" y="54"/>
                  </a:lnTo>
                  <a:lnTo>
                    <a:pt x="18" y="60"/>
                  </a:lnTo>
                  <a:lnTo>
                    <a:pt x="12" y="66"/>
                  </a:lnTo>
                  <a:lnTo>
                    <a:pt x="0" y="66"/>
                  </a:lnTo>
                  <a:lnTo>
                    <a:pt x="6" y="72"/>
                  </a:lnTo>
                  <a:lnTo>
                    <a:pt x="18" y="78"/>
                  </a:lnTo>
                  <a:lnTo>
                    <a:pt x="30" y="78"/>
                  </a:lnTo>
                  <a:lnTo>
                    <a:pt x="54" y="66"/>
                  </a:lnTo>
                  <a:lnTo>
                    <a:pt x="66" y="66"/>
                  </a:lnTo>
                  <a:lnTo>
                    <a:pt x="72" y="60"/>
                  </a:lnTo>
                  <a:lnTo>
                    <a:pt x="78" y="60"/>
                  </a:lnTo>
                  <a:lnTo>
                    <a:pt x="126" y="72"/>
                  </a:lnTo>
                  <a:lnTo>
                    <a:pt x="90" y="90"/>
                  </a:lnTo>
                  <a:lnTo>
                    <a:pt x="102" y="90"/>
                  </a:lnTo>
                  <a:lnTo>
                    <a:pt x="108" y="96"/>
                  </a:lnTo>
                  <a:lnTo>
                    <a:pt x="114" y="96"/>
                  </a:lnTo>
                  <a:lnTo>
                    <a:pt x="120" y="102"/>
                  </a:lnTo>
                  <a:lnTo>
                    <a:pt x="114" y="102"/>
                  </a:lnTo>
                  <a:lnTo>
                    <a:pt x="108" y="108"/>
                  </a:lnTo>
                  <a:lnTo>
                    <a:pt x="6" y="108"/>
                  </a:lnTo>
                  <a:lnTo>
                    <a:pt x="0" y="114"/>
                  </a:lnTo>
                  <a:lnTo>
                    <a:pt x="12" y="120"/>
                  </a:lnTo>
                  <a:lnTo>
                    <a:pt x="60" y="120"/>
                  </a:lnTo>
                  <a:lnTo>
                    <a:pt x="84" y="132"/>
                  </a:lnTo>
                  <a:lnTo>
                    <a:pt x="90" y="138"/>
                  </a:lnTo>
                  <a:lnTo>
                    <a:pt x="126" y="132"/>
                  </a:lnTo>
                  <a:lnTo>
                    <a:pt x="108" y="150"/>
                  </a:lnTo>
                  <a:lnTo>
                    <a:pt x="120" y="156"/>
                  </a:lnTo>
                  <a:lnTo>
                    <a:pt x="114" y="162"/>
                  </a:lnTo>
                  <a:lnTo>
                    <a:pt x="114" y="168"/>
                  </a:lnTo>
                  <a:lnTo>
                    <a:pt x="108" y="174"/>
                  </a:lnTo>
                  <a:lnTo>
                    <a:pt x="90" y="174"/>
                  </a:lnTo>
                  <a:lnTo>
                    <a:pt x="78" y="180"/>
                  </a:lnTo>
                  <a:lnTo>
                    <a:pt x="54" y="180"/>
                  </a:lnTo>
                  <a:lnTo>
                    <a:pt x="54" y="186"/>
                  </a:lnTo>
                  <a:lnTo>
                    <a:pt x="66" y="192"/>
                  </a:lnTo>
                  <a:lnTo>
                    <a:pt x="120" y="192"/>
                  </a:lnTo>
                  <a:lnTo>
                    <a:pt x="132" y="186"/>
                  </a:lnTo>
                  <a:lnTo>
                    <a:pt x="138" y="180"/>
                  </a:lnTo>
                  <a:lnTo>
                    <a:pt x="168" y="198"/>
                  </a:lnTo>
                  <a:lnTo>
                    <a:pt x="180" y="186"/>
                  </a:lnTo>
                  <a:lnTo>
                    <a:pt x="180" y="198"/>
                  </a:lnTo>
                  <a:lnTo>
                    <a:pt x="228" y="222"/>
                  </a:lnTo>
                  <a:lnTo>
                    <a:pt x="252" y="222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23" name="Irland" descr="© INSCALE GmbH, 05.05.2010&#10;http://www.presentationload.com/">
              <a:extLst>
                <a:ext uri="{FF2B5EF4-FFF2-40B4-BE49-F238E27FC236}">
                  <a16:creationId xmlns:a16="http://schemas.microsoft.com/office/drawing/2014/main" id="{0A08C8ED-83DE-4190-A3CC-FDAAF9CE42A0}"/>
                </a:ext>
              </a:extLst>
            </p:cNvPr>
            <p:cNvSpPr>
              <a:spLocks/>
            </p:cNvSpPr>
            <p:nvPr/>
          </p:nvSpPr>
          <p:spPr bwMode="gray">
            <a:xfrm>
              <a:off x="3917676" y="2494876"/>
              <a:ext cx="111329" cy="117602"/>
            </a:xfrm>
            <a:custGeom>
              <a:avLst/>
              <a:gdLst>
                <a:gd name="T0" fmla="*/ 2147483647 w 282"/>
                <a:gd name="T1" fmla="*/ 2147483647 h 300"/>
                <a:gd name="T2" fmla="*/ 2147483647 w 282"/>
                <a:gd name="T3" fmla="*/ 2147483647 h 300"/>
                <a:gd name="T4" fmla="*/ 2147483647 w 282"/>
                <a:gd name="T5" fmla="*/ 2147483647 h 300"/>
                <a:gd name="T6" fmla="*/ 2147483647 w 282"/>
                <a:gd name="T7" fmla="*/ 2147483647 h 300"/>
                <a:gd name="T8" fmla="*/ 2147483647 w 282"/>
                <a:gd name="T9" fmla="*/ 2147483647 h 300"/>
                <a:gd name="T10" fmla="*/ 2147483647 w 282"/>
                <a:gd name="T11" fmla="*/ 2147483647 h 300"/>
                <a:gd name="T12" fmla="*/ 2147483647 w 282"/>
                <a:gd name="T13" fmla="*/ 2147483647 h 300"/>
                <a:gd name="T14" fmla="*/ 2147483647 w 282"/>
                <a:gd name="T15" fmla="*/ 2147483647 h 300"/>
                <a:gd name="T16" fmla="*/ 2147483647 w 282"/>
                <a:gd name="T17" fmla="*/ 2147483647 h 300"/>
                <a:gd name="T18" fmla="*/ 2147483647 w 282"/>
                <a:gd name="T19" fmla="*/ 2147483647 h 300"/>
                <a:gd name="T20" fmla="*/ 2147483647 w 282"/>
                <a:gd name="T21" fmla="*/ 2147483647 h 300"/>
                <a:gd name="T22" fmla="*/ 2147483647 w 282"/>
                <a:gd name="T23" fmla="*/ 2147483647 h 300"/>
                <a:gd name="T24" fmla="*/ 2147483647 w 282"/>
                <a:gd name="T25" fmla="*/ 0 h 300"/>
                <a:gd name="T26" fmla="*/ 2147483647 w 282"/>
                <a:gd name="T27" fmla="*/ 2147483647 h 300"/>
                <a:gd name="T28" fmla="*/ 2147483647 w 282"/>
                <a:gd name="T29" fmla="*/ 2147483647 h 300"/>
                <a:gd name="T30" fmla="*/ 2147483647 w 282"/>
                <a:gd name="T31" fmla="*/ 2147483647 h 300"/>
                <a:gd name="T32" fmla="*/ 2147483647 w 282"/>
                <a:gd name="T33" fmla="*/ 2147483647 h 300"/>
                <a:gd name="T34" fmla="*/ 2147483647 w 282"/>
                <a:gd name="T35" fmla="*/ 2147483647 h 300"/>
                <a:gd name="T36" fmla="*/ 2147483647 w 282"/>
                <a:gd name="T37" fmla="*/ 2147483647 h 300"/>
                <a:gd name="T38" fmla="*/ 2147483647 w 282"/>
                <a:gd name="T39" fmla="*/ 2147483647 h 300"/>
                <a:gd name="T40" fmla="*/ 2147483647 w 282"/>
                <a:gd name="T41" fmla="*/ 2147483647 h 300"/>
                <a:gd name="T42" fmla="*/ 2147483647 w 282"/>
                <a:gd name="T43" fmla="*/ 2147483647 h 300"/>
                <a:gd name="T44" fmla="*/ 2147483647 w 282"/>
                <a:gd name="T45" fmla="*/ 2147483647 h 300"/>
                <a:gd name="T46" fmla="*/ 2147483647 w 282"/>
                <a:gd name="T47" fmla="*/ 2147483647 h 300"/>
                <a:gd name="T48" fmla="*/ 2147483647 w 282"/>
                <a:gd name="T49" fmla="*/ 2147483647 h 300"/>
                <a:gd name="T50" fmla="*/ 2147483647 w 282"/>
                <a:gd name="T51" fmla="*/ 2147483647 h 300"/>
                <a:gd name="T52" fmla="*/ 2147483647 w 282"/>
                <a:gd name="T53" fmla="*/ 2147483647 h 300"/>
                <a:gd name="T54" fmla="*/ 2147483647 w 282"/>
                <a:gd name="T55" fmla="*/ 2147483647 h 300"/>
                <a:gd name="T56" fmla="*/ 2147483647 w 282"/>
                <a:gd name="T57" fmla="*/ 2147483647 h 300"/>
                <a:gd name="T58" fmla="*/ 2147483647 w 282"/>
                <a:gd name="T59" fmla="*/ 2147483647 h 300"/>
                <a:gd name="T60" fmla="*/ 2147483647 w 282"/>
                <a:gd name="T61" fmla="*/ 2147483647 h 300"/>
                <a:gd name="T62" fmla="*/ 2147483647 w 282"/>
                <a:gd name="T63" fmla="*/ 2147483647 h 300"/>
                <a:gd name="T64" fmla="*/ 2147483647 w 282"/>
                <a:gd name="T65" fmla="*/ 2147483647 h 300"/>
                <a:gd name="T66" fmla="*/ 2147483647 w 282"/>
                <a:gd name="T67" fmla="*/ 2147483647 h 300"/>
                <a:gd name="T68" fmla="*/ 2147483647 w 282"/>
                <a:gd name="T69" fmla="*/ 2147483647 h 300"/>
                <a:gd name="T70" fmla="*/ 2147483647 w 282"/>
                <a:gd name="T71" fmla="*/ 2147483647 h 300"/>
                <a:gd name="T72" fmla="*/ 2147483647 w 282"/>
                <a:gd name="T73" fmla="*/ 2147483647 h 300"/>
                <a:gd name="T74" fmla="*/ 2147483647 w 282"/>
                <a:gd name="T75" fmla="*/ 2147483647 h 300"/>
                <a:gd name="T76" fmla="*/ 2147483647 w 282"/>
                <a:gd name="T77" fmla="*/ 2147483647 h 300"/>
                <a:gd name="T78" fmla="*/ 2147483647 w 282"/>
                <a:gd name="T79" fmla="*/ 2147483647 h 300"/>
                <a:gd name="T80" fmla="*/ 0 w 282"/>
                <a:gd name="T81" fmla="*/ 2147483647 h 300"/>
                <a:gd name="T82" fmla="*/ 2147483647 w 282"/>
                <a:gd name="T83" fmla="*/ 2147483647 h 300"/>
                <a:gd name="T84" fmla="*/ 2147483647 w 282"/>
                <a:gd name="T85" fmla="*/ 2147483647 h 300"/>
                <a:gd name="T86" fmla="*/ 2147483647 w 282"/>
                <a:gd name="T87" fmla="*/ 2147483647 h 300"/>
                <a:gd name="T88" fmla="*/ 2147483647 w 282"/>
                <a:gd name="T89" fmla="*/ 2147483647 h 300"/>
                <a:gd name="T90" fmla="*/ 2147483647 w 282"/>
                <a:gd name="T91" fmla="*/ 2147483647 h 300"/>
                <a:gd name="T92" fmla="*/ 2147483647 w 282"/>
                <a:gd name="T93" fmla="*/ 2147483647 h 300"/>
                <a:gd name="T94" fmla="*/ 2147483647 w 282"/>
                <a:gd name="T95" fmla="*/ 2147483647 h 300"/>
                <a:gd name="T96" fmla="*/ 2147483647 w 282"/>
                <a:gd name="T97" fmla="*/ 2147483647 h 300"/>
                <a:gd name="T98" fmla="*/ 2147483647 w 282"/>
                <a:gd name="T99" fmla="*/ 2147483647 h 300"/>
                <a:gd name="T100" fmla="*/ 2147483647 w 282"/>
                <a:gd name="T101" fmla="*/ 2147483647 h 300"/>
                <a:gd name="T102" fmla="*/ 2147483647 w 282"/>
                <a:gd name="T103" fmla="*/ 2147483647 h 300"/>
                <a:gd name="T104" fmla="*/ 2147483647 w 282"/>
                <a:gd name="T105" fmla="*/ 2147483647 h 300"/>
                <a:gd name="T106" fmla="*/ 2147483647 w 282"/>
                <a:gd name="T107" fmla="*/ 2147483647 h 300"/>
                <a:gd name="T108" fmla="*/ 2147483647 w 282"/>
                <a:gd name="T109" fmla="*/ 2147483647 h 300"/>
                <a:gd name="T110" fmla="*/ 2147483647 w 282"/>
                <a:gd name="T111" fmla="*/ 2147483647 h 30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282"/>
                <a:gd name="T169" fmla="*/ 0 h 300"/>
                <a:gd name="T170" fmla="*/ 282 w 282"/>
                <a:gd name="T171" fmla="*/ 300 h 300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282" h="300">
                  <a:moveTo>
                    <a:pt x="276" y="156"/>
                  </a:moveTo>
                  <a:lnTo>
                    <a:pt x="276" y="144"/>
                  </a:lnTo>
                  <a:lnTo>
                    <a:pt x="270" y="132"/>
                  </a:lnTo>
                  <a:lnTo>
                    <a:pt x="264" y="126"/>
                  </a:lnTo>
                  <a:lnTo>
                    <a:pt x="264" y="114"/>
                  </a:lnTo>
                  <a:lnTo>
                    <a:pt x="258" y="108"/>
                  </a:lnTo>
                  <a:lnTo>
                    <a:pt x="258" y="102"/>
                  </a:lnTo>
                  <a:lnTo>
                    <a:pt x="276" y="102"/>
                  </a:lnTo>
                  <a:lnTo>
                    <a:pt x="282" y="96"/>
                  </a:lnTo>
                  <a:lnTo>
                    <a:pt x="246" y="90"/>
                  </a:lnTo>
                  <a:lnTo>
                    <a:pt x="228" y="66"/>
                  </a:lnTo>
                  <a:lnTo>
                    <a:pt x="204" y="90"/>
                  </a:lnTo>
                  <a:lnTo>
                    <a:pt x="192" y="90"/>
                  </a:lnTo>
                  <a:lnTo>
                    <a:pt x="168" y="78"/>
                  </a:lnTo>
                  <a:lnTo>
                    <a:pt x="162" y="72"/>
                  </a:lnTo>
                  <a:lnTo>
                    <a:pt x="174" y="60"/>
                  </a:lnTo>
                  <a:lnTo>
                    <a:pt x="180" y="60"/>
                  </a:lnTo>
                  <a:lnTo>
                    <a:pt x="186" y="54"/>
                  </a:lnTo>
                  <a:lnTo>
                    <a:pt x="192" y="54"/>
                  </a:lnTo>
                  <a:lnTo>
                    <a:pt x="192" y="42"/>
                  </a:lnTo>
                  <a:lnTo>
                    <a:pt x="234" y="18"/>
                  </a:lnTo>
                  <a:lnTo>
                    <a:pt x="240" y="12"/>
                  </a:lnTo>
                  <a:lnTo>
                    <a:pt x="240" y="6"/>
                  </a:lnTo>
                  <a:lnTo>
                    <a:pt x="234" y="6"/>
                  </a:lnTo>
                  <a:lnTo>
                    <a:pt x="228" y="0"/>
                  </a:lnTo>
                  <a:lnTo>
                    <a:pt x="222" y="0"/>
                  </a:lnTo>
                  <a:lnTo>
                    <a:pt x="210" y="6"/>
                  </a:lnTo>
                  <a:lnTo>
                    <a:pt x="204" y="18"/>
                  </a:lnTo>
                  <a:lnTo>
                    <a:pt x="198" y="6"/>
                  </a:lnTo>
                  <a:lnTo>
                    <a:pt x="174" y="6"/>
                  </a:lnTo>
                  <a:lnTo>
                    <a:pt x="162" y="12"/>
                  </a:lnTo>
                  <a:lnTo>
                    <a:pt x="156" y="12"/>
                  </a:lnTo>
                  <a:lnTo>
                    <a:pt x="150" y="18"/>
                  </a:lnTo>
                  <a:lnTo>
                    <a:pt x="150" y="30"/>
                  </a:lnTo>
                  <a:lnTo>
                    <a:pt x="144" y="36"/>
                  </a:lnTo>
                  <a:lnTo>
                    <a:pt x="144" y="42"/>
                  </a:lnTo>
                  <a:lnTo>
                    <a:pt x="126" y="42"/>
                  </a:lnTo>
                  <a:lnTo>
                    <a:pt x="120" y="48"/>
                  </a:lnTo>
                  <a:lnTo>
                    <a:pt x="120" y="54"/>
                  </a:lnTo>
                  <a:lnTo>
                    <a:pt x="138" y="54"/>
                  </a:lnTo>
                  <a:lnTo>
                    <a:pt x="144" y="60"/>
                  </a:lnTo>
                  <a:lnTo>
                    <a:pt x="150" y="60"/>
                  </a:lnTo>
                  <a:lnTo>
                    <a:pt x="150" y="66"/>
                  </a:lnTo>
                  <a:lnTo>
                    <a:pt x="144" y="72"/>
                  </a:lnTo>
                  <a:lnTo>
                    <a:pt x="132" y="72"/>
                  </a:lnTo>
                  <a:lnTo>
                    <a:pt x="132" y="78"/>
                  </a:lnTo>
                  <a:lnTo>
                    <a:pt x="126" y="84"/>
                  </a:lnTo>
                  <a:lnTo>
                    <a:pt x="102" y="84"/>
                  </a:lnTo>
                  <a:lnTo>
                    <a:pt x="102" y="90"/>
                  </a:lnTo>
                  <a:lnTo>
                    <a:pt x="90" y="78"/>
                  </a:lnTo>
                  <a:lnTo>
                    <a:pt x="42" y="78"/>
                  </a:lnTo>
                  <a:lnTo>
                    <a:pt x="42" y="102"/>
                  </a:lnTo>
                  <a:lnTo>
                    <a:pt x="54" y="102"/>
                  </a:lnTo>
                  <a:lnTo>
                    <a:pt x="54" y="108"/>
                  </a:lnTo>
                  <a:lnTo>
                    <a:pt x="60" y="114"/>
                  </a:lnTo>
                  <a:lnTo>
                    <a:pt x="42" y="126"/>
                  </a:lnTo>
                  <a:lnTo>
                    <a:pt x="36" y="126"/>
                  </a:lnTo>
                  <a:lnTo>
                    <a:pt x="30" y="132"/>
                  </a:lnTo>
                  <a:lnTo>
                    <a:pt x="30" y="138"/>
                  </a:lnTo>
                  <a:lnTo>
                    <a:pt x="42" y="150"/>
                  </a:lnTo>
                  <a:lnTo>
                    <a:pt x="54" y="156"/>
                  </a:lnTo>
                  <a:lnTo>
                    <a:pt x="60" y="162"/>
                  </a:lnTo>
                  <a:lnTo>
                    <a:pt x="72" y="162"/>
                  </a:lnTo>
                  <a:lnTo>
                    <a:pt x="78" y="156"/>
                  </a:lnTo>
                  <a:lnTo>
                    <a:pt x="96" y="156"/>
                  </a:lnTo>
                  <a:lnTo>
                    <a:pt x="96" y="168"/>
                  </a:lnTo>
                  <a:lnTo>
                    <a:pt x="90" y="174"/>
                  </a:lnTo>
                  <a:lnTo>
                    <a:pt x="72" y="174"/>
                  </a:lnTo>
                  <a:lnTo>
                    <a:pt x="72" y="192"/>
                  </a:lnTo>
                  <a:lnTo>
                    <a:pt x="54" y="192"/>
                  </a:lnTo>
                  <a:lnTo>
                    <a:pt x="48" y="198"/>
                  </a:lnTo>
                  <a:lnTo>
                    <a:pt x="48" y="210"/>
                  </a:lnTo>
                  <a:lnTo>
                    <a:pt x="42" y="222"/>
                  </a:lnTo>
                  <a:lnTo>
                    <a:pt x="42" y="234"/>
                  </a:lnTo>
                  <a:lnTo>
                    <a:pt x="18" y="234"/>
                  </a:lnTo>
                  <a:lnTo>
                    <a:pt x="12" y="240"/>
                  </a:lnTo>
                  <a:lnTo>
                    <a:pt x="6" y="240"/>
                  </a:lnTo>
                  <a:lnTo>
                    <a:pt x="6" y="246"/>
                  </a:lnTo>
                  <a:lnTo>
                    <a:pt x="12" y="246"/>
                  </a:lnTo>
                  <a:lnTo>
                    <a:pt x="18" y="252"/>
                  </a:lnTo>
                  <a:lnTo>
                    <a:pt x="6" y="252"/>
                  </a:lnTo>
                  <a:lnTo>
                    <a:pt x="0" y="258"/>
                  </a:lnTo>
                  <a:lnTo>
                    <a:pt x="0" y="270"/>
                  </a:lnTo>
                  <a:lnTo>
                    <a:pt x="42" y="270"/>
                  </a:lnTo>
                  <a:lnTo>
                    <a:pt x="24" y="288"/>
                  </a:lnTo>
                  <a:lnTo>
                    <a:pt x="30" y="282"/>
                  </a:lnTo>
                  <a:lnTo>
                    <a:pt x="48" y="282"/>
                  </a:lnTo>
                  <a:lnTo>
                    <a:pt x="48" y="288"/>
                  </a:lnTo>
                  <a:lnTo>
                    <a:pt x="42" y="288"/>
                  </a:lnTo>
                  <a:lnTo>
                    <a:pt x="36" y="294"/>
                  </a:lnTo>
                  <a:lnTo>
                    <a:pt x="30" y="294"/>
                  </a:lnTo>
                  <a:lnTo>
                    <a:pt x="36" y="300"/>
                  </a:lnTo>
                  <a:lnTo>
                    <a:pt x="60" y="300"/>
                  </a:lnTo>
                  <a:lnTo>
                    <a:pt x="96" y="288"/>
                  </a:lnTo>
                  <a:lnTo>
                    <a:pt x="108" y="282"/>
                  </a:lnTo>
                  <a:lnTo>
                    <a:pt x="120" y="270"/>
                  </a:lnTo>
                  <a:lnTo>
                    <a:pt x="120" y="264"/>
                  </a:lnTo>
                  <a:lnTo>
                    <a:pt x="132" y="270"/>
                  </a:lnTo>
                  <a:lnTo>
                    <a:pt x="138" y="270"/>
                  </a:lnTo>
                  <a:lnTo>
                    <a:pt x="150" y="264"/>
                  </a:lnTo>
                  <a:lnTo>
                    <a:pt x="162" y="252"/>
                  </a:lnTo>
                  <a:lnTo>
                    <a:pt x="180" y="246"/>
                  </a:lnTo>
                  <a:lnTo>
                    <a:pt x="204" y="246"/>
                  </a:lnTo>
                  <a:lnTo>
                    <a:pt x="210" y="240"/>
                  </a:lnTo>
                  <a:lnTo>
                    <a:pt x="252" y="240"/>
                  </a:lnTo>
                  <a:lnTo>
                    <a:pt x="246" y="222"/>
                  </a:lnTo>
                  <a:lnTo>
                    <a:pt x="264" y="222"/>
                  </a:lnTo>
                  <a:lnTo>
                    <a:pt x="264" y="198"/>
                  </a:lnTo>
                  <a:lnTo>
                    <a:pt x="270" y="192"/>
                  </a:lnTo>
                  <a:lnTo>
                    <a:pt x="270" y="180"/>
                  </a:lnTo>
                  <a:lnTo>
                    <a:pt x="276" y="168"/>
                  </a:lnTo>
                  <a:lnTo>
                    <a:pt x="276" y="156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24" name="Iran" descr="© INSCALE GmbH, 05.05.2010&#10;http://www.presentationload.com/">
              <a:extLst>
                <a:ext uri="{FF2B5EF4-FFF2-40B4-BE49-F238E27FC236}">
                  <a16:creationId xmlns:a16="http://schemas.microsoft.com/office/drawing/2014/main" id="{A320C7DB-1012-4899-861A-B745CB6F3560}"/>
                </a:ext>
              </a:extLst>
            </p:cNvPr>
            <p:cNvSpPr>
              <a:spLocks/>
            </p:cNvSpPr>
            <p:nvPr/>
          </p:nvSpPr>
          <p:spPr bwMode="gray">
            <a:xfrm>
              <a:off x="5300672" y="2977827"/>
              <a:ext cx="572328" cy="468840"/>
            </a:xfrm>
            <a:custGeom>
              <a:avLst/>
              <a:gdLst>
                <a:gd name="T0" fmla="*/ 2147483647 w 1440"/>
                <a:gd name="T1" fmla="*/ 2147483647 h 1182"/>
                <a:gd name="T2" fmla="*/ 2147483647 w 1440"/>
                <a:gd name="T3" fmla="*/ 2147483647 h 1182"/>
                <a:gd name="T4" fmla="*/ 2147483647 w 1440"/>
                <a:gd name="T5" fmla="*/ 2147483647 h 1182"/>
                <a:gd name="T6" fmla="*/ 2147483647 w 1440"/>
                <a:gd name="T7" fmla="*/ 2147483647 h 1182"/>
                <a:gd name="T8" fmla="*/ 2147483647 w 1440"/>
                <a:gd name="T9" fmla="*/ 2147483647 h 1182"/>
                <a:gd name="T10" fmla="*/ 2147483647 w 1440"/>
                <a:gd name="T11" fmla="*/ 2147483647 h 1182"/>
                <a:gd name="T12" fmla="*/ 2147483647 w 1440"/>
                <a:gd name="T13" fmla="*/ 2147483647 h 1182"/>
                <a:gd name="T14" fmla="*/ 2147483647 w 1440"/>
                <a:gd name="T15" fmla="*/ 2147483647 h 1182"/>
                <a:gd name="T16" fmla="*/ 2147483647 w 1440"/>
                <a:gd name="T17" fmla="*/ 2147483647 h 1182"/>
                <a:gd name="T18" fmla="*/ 2147483647 w 1440"/>
                <a:gd name="T19" fmla="*/ 2147483647 h 1182"/>
                <a:gd name="T20" fmla="*/ 2147483647 w 1440"/>
                <a:gd name="T21" fmla="*/ 2147483647 h 1182"/>
                <a:gd name="T22" fmla="*/ 2147483647 w 1440"/>
                <a:gd name="T23" fmla="*/ 2147483647 h 1182"/>
                <a:gd name="T24" fmla="*/ 2147483647 w 1440"/>
                <a:gd name="T25" fmla="*/ 2147483647 h 1182"/>
                <a:gd name="T26" fmla="*/ 2147483647 w 1440"/>
                <a:gd name="T27" fmla="*/ 2147483647 h 1182"/>
                <a:gd name="T28" fmla="*/ 2147483647 w 1440"/>
                <a:gd name="T29" fmla="*/ 2147483647 h 1182"/>
                <a:gd name="T30" fmla="*/ 2147483647 w 1440"/>
                <a:gd name="T31" fmla="*/ 2147483647 h 1182"/>
                <a:gd name="T32" fmla="*/ 2147483647 w 1440"/>
                <a:gd name="T33" fmla="*/ 2147483647 h 1182"/>
                <a:gd name="T34" fmla="*/ 2147483647 w 1440"/>
                <a:gd name="T35" fmla="*/ 2147483647 h 1182"/>
                <a:gd name="T36" fmla="*/ 2147483647 w 1440"/>
                <a:gd name="T37" fmla="*/ 2147483647 h 1182"/>
                <a:gd name="T38" fmla="*/ 2147483647 w 1440"/>
                <a:gd name="T39" fmla="*/ 2147483647 h 1182"/>
                <a:gd name="T40" fmla="*/ 2147483647 w 1440"/>
                <a:gd name="T41" fmla="*/ 2147483647 h 1182"/>
                <a:gd name="T42" fmla="*/ 2147483647 w 1440"/>
                <a:gd name="T43" fmla="*/ 2147483647 h 1182"/>
                <a:gd name="T44" fmla="*/ 2147483647 w 1440"/>
                <a:gd name="T45" fmla="*/ 2147483647 h 1182"/>
                <a:gd name="T46" fmla="*/ 2147483647 w 1440"/>
                <a:gd name="T47" fmla="*/ 2147483647 h 1182"/>
                <a:gd name="T48" fmla="*/ 2147483647 w 1440"/>
                <a:gd name="T49" fmla="*/ 2147483647 h 1182"/>
                <a:gd name="T50" fmla="*/ 2147483647 w 1440"/>
                <a:gd name="T51" fmla="*/ 2147483647 h 1182"/>
                <a:gd name="T52" fmla="*/ 2147483647 w 1440"/>
                <a:gd name="T53" fmla="*/ 2147483647 h 1182"/>
                <a:gd name="T54" fmla="*/ 2147483647 w 1440"/>
                <a:gd name="T55" fmla="*/ 2147483647 h 1182"/>
                <a:gd name="T56" fmla="*/ 2147483647 w 1440"/>
                <a:gd name="T57" fmla="*/ 2147483647 h 1182"/>
                <a:gd name="T58" fmla="*/ 2147483647 w 1440"/>
                <a:gd name="T59" fmla="*/ 2147483647 h 1182"/>
                <a:gd name="T60" fmla="*/ 2147483647 w 1440"/>
                <a:gd name="T61" fmla="*/ 0 h 1182"/>
                <a:gd name="T62" fmla="*/ 2147483647 w 1440"/>
                <a:gd name="T63" fmla="*/ 2147483647 h 1182"/>
                <a:gd name="T64" fmla="*/ 2147483647 w 1440"/>
                <a:gd name="T65" fmla="*/ 2147483647 h 1182"/>
                <a:gd name="T66" fmla="*/ 2147483647 w 1440"/>
                <a:gd name="T67" fmla="*/ 2147483647 h 1182"/>
                <a:gd name="T68" fmla="*/ 2147483647 w 1440"/>
                <a:gd name="T69" fmla="*/ 2147483647 h 1182"/>
                <a:gd name="T70" fmla="*/ 2147483647 w 1440"/>
                <a:gd name="T71" fmla="*/ 2147483647 h 1182"/>
                <a:gd name="T72" fmla="*/ 2147483647 w 1440"/>
                <a:gd name="T73" fmla="*/ 2147483647 h 1182"/>
                <a:gd name="T74" fmla="*/ 2147483647 w 1440"/>
                <a:gd name="T75" fmla="*/ 2147483647 h 1182"/>
                <a:gd name="T76" fmla="*/ 2147483647 w 1440"/>
                <a:gd name="T77" fmla="*/ 2147483647 h 1182"/>
                <a:gd name="T78" fmla="*/ 2147483647 w 1440"/>
                <a:gd name="T79" fmla="*/ 2147483647 h 1182"/>
                <a:gd name="T80" fmla="*/ 2147483647 w 1440"/>
                <a:gd name="T81" fmla="*/ 2147483647 h 1182"/>
                <a:gd name="T82" fmla="*/ 2147483647 w 1440"/>
                <a:gd name="T83" fmla="*/ 2147483647 h 1182"/>
                <a:gd name="T84" fmla="*/ 2147483647 w 1440"/>
                <a:gd name="T85" fmla="*/ 2147483647 h 1182"/>
                <a:gd name="T86" fmla="*/ 2147483647 w 1440"/>
                <a:gd name="T87" fmla="*/ 2147483647 h 1182"/>
                <a:gd name="T88" fmla="*/ 2147483647 w 1440"/>
                <a:gd name="T89" fmla="*/ 2147483647 h 1182"/>
                <a:gd name="T90" fmla="*/ 2147483647 w 1440"/>
                <a:gd name="T91" fmla="*/ 2147483647 h 1182"/>
                <a:gd name="T92" fmla="*/ 2147483647 w 1440"/>
                <a:gd name="T93" fmla="*/ 2147483647 h 1182"/>
                <a:gd name="T94" fmla="*/ 2147483647 w 1440"/>
                <a:gd name="T95" fmla="*/ 2147483647 h 1182"/>
                <a:gd name="T96" fmla="*/ 2147483647 w 1440"/>
                <a:gd name="T97" fmla="*/ 2147483647 h 1182"/>
                <a:gd name="T98" fmla="*/ 2147483647 w 1440"/>
                <a:gd name="T99" fmla="*/ 2147483647 h 1182"/>
                <a:gd name="T100" fmla="*/ 2147483647 w 1440"/>
                <a:gd name="T101" fmla="*/ 2147483647 h 1182"/>
                <a:gd name="T102" fmla="*/ 2147483647 w 1440"/>
                <a:gd name="T103" fmla="*/ 2147483647 h 1182"/>
                <a:gd name="T104" fmla="*/ 2147483647 w 1440"/>
                <a:gd name="T105" fmla="*/ 2147483647 h 1182"/>
                <a:gd name="T106" fmla="*/ 2147483647 w 1440"/>
                <a:gd name="T107" fmla="*/ 2147483647 h 1182"/>
                <a:gd name="T108" fmla="*/ 2147483647 w 1440"/>
                <a:gd name="T109" fmla="*/ 2147483647 h 1182"/>
                <a:gd name="T110" fmla="*/ 2147483647 w 1440"/>
                <a:gd name="T111" fmla="*/ 2147483647 h 118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440"/>
                <a:gd name="T169" fmla="*/ 0 h 1182"/>
                <a:gd name="T170" fmla="*/ 1440 w 1440"/>
                <a:gd name="T171" fmla="*/ 1182 h 1182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440" h="1182">
                  <a:moveTo>
                    <a:pt x="1338" y="1176"/>
                  </a:moveTo>
                  <a:lnTo>
                    <a:pt x="1338" y="1170"/>
                  </a:lnTo>
                  <a:lnTo>
                    <a:pt x="1332" y="1158"/>
                  </a:lnTo>
                  <a:lnTo>
                    <a:pt x="1332" y="1128"/>
                  </a:lnTo>
                  <a:lnTo>
                    <a:pt x="1344" y="1116"/>
                  </a:lnTo>
                  <a:lnTo>
                    <a:pt x="1344" y="1110"/>
                  </a:lnTo>
                  <a:lnTo>
                    <a:pt x="1350" y="1104"/>
                  </a:lnTo>
                  <a:lnTo>
                    <a:pt x="1356" y="1086"/>
                  </a:lnTo>
                  <a:lnTo>
                    <a:pt x="1368" y="1086"/>
                  </a:lnTo>
                  <a:lnTo>
                    <a:pt x="1374" y="1080"/>
                  </a:lnTo>
                  <a:lnTo>
                    <a:pt x="1374" y="1074"/>
                  </a:lnTo>
                  <a:lnTo>
                    <a:pt x="1380" y="1074"/>
                  </a:lnTo>
                  <a:lnTo>
                    <a:pt x="1380" y="1068"/>
                  </a:lnTo>
                  <a:lnTo>
                    <a:pt x="1386" y="1062"/>
                  </a:lnTo>
                  <a:lnTo>
                    <a:pt x="1398" y="1056"/>
                  </a:lnTo>
                  <a:lnTo>
                    <a:pt x="1428" y="1056"/>
                  </a:lnTo>
                  <a:lnTo>
                    <a:pt x="1428" y="1062"/>
                  </a:lnTo>
                  <a:lnTo>
                    <a:pt x="1434" y="1062"/>
                  </a:lnTo>
                  <a:lnTo>
                    <a:pt x="1440" y="1056"/>
                  </a:lnTo>
                  <a:lnTo>
                    <a:pt x="1440" y="1044"/>
                  </a:lnTo>
                  <a:lnTo>
                    <a:pt x="1434" y="1026"/>
                  </a:lnTo>
                  <a:lnTo>
                    <a:pt x="1428" y="1014"/>
                  </a:lnTo>
                  <a:lnTo>
                    <a:pt x="1422" y="1008"/>
                  </a:lnTo>
                  <a:lnTo>
                    <a:pt x="1404" y="1008"/>
                  </a:lnTo>
                  <a:lnTo>
                    <a:pt x="1404" y="996"/>
                  </a:lnTo>
                  <a:lnTo>
                    <a:pt x="1398" y="984"/>
                  </a:lnTo>
                  <a:lnTo>
                    <a:pt x="1398" y="960"/>
                  </a:lnTo>
                  <a:lnTo>
                    <a:pt x="1392" y="960"/>
                  </a:lnTo>
                  <a:lnTo>
                    <a:pt x="1398" y="930"/>
                  </a:lnTo>
                  <a:lnTo>
                    <a:pt x="1374" y="930"/>
                  </a:lnTo>
                  <a:lnTo>
                    <a:pt x="1362" y="912"/>
                  </a:lnTo>
                  <a:lnTo>
                    <a:pt x="1350" y="918"/>
                  </a:lnTo>
                  <a:lnTo>
                    <a:pt x="1332" y="918"/>
                  </a:lnTo>
                  <a:lnTo>
                    <a:pt x="1326" y="912"/>
                  </a:lnTo>
                  <a:lnTo>
                    <a:pt x="1314" y="894"/>
                  </a:lnTo>
                  <a:lnTo>
                    <a:pt x="1308" y="876"/>
                  </a:lnTo>
                  <a:lnTo>
                    <a:pt x="1296" y="864"/>
                  </a:lnTo>
                  <a:lnTo>
                    <a:pt x="1284" y="846"/>
                  </a:lnTo>
                  <a:lnTo>
                    <a:pt x="1278" y="840"/>
                  </a:lnTo>
                  <a:lnTo>
                    <a:pt x="1272" y="828"/>
                  </a:lnTo>
                  <a:lnTo>
                    <a:pt x="1248" y="804"/>
                  </a:lnTo>
                  <a:lnTo>
                    <a:pt x="1242" y="804"/>
                  </a:lnTo>
                  <a:lnTo>
                    <a:pt x="1242" y="792"/>
                  </a:lnTo>
                  <a:lnTo>
                    <a:pt x="1260" y="774"/>
                  </a:lnTo>
                  <a:lnTo>
                    <a:pt x="1266" y="762"/>
                  </a:lnTo>
                  <a:lnTo>
                    <a:pt x="1272" y="756"/>
                  </a:lnTo>
                  <a:lnTo>
                    <a:pt x="1296" y="708"/>
                  </a:lnTo>
                  <a:lnTo>
                    <a:pt x="1284" y="684"/>
                  </a:lnTo>
                  <a:lnTo>
                    <a:pt x="1278" y="678"/>
                  </a:lnTo>
                  <a:lnTo>
                    <a:pt x="1242" y="678"/>
                  </a:lnTo>
                  <a:lnTo>
                    <a:pt x="1230" y="672"/>
                  </a:lnTo>
                  <a:lnTo>
                    <a:pt x="1224" y="672"/>
                  </a:lnTo>
                  <a:lnTo>
                    <a:pt x="1218" y="666"/>
                  </a:lnTo>
                  <a:lnTo>
                    <a:pt x="1218" y="612"/>
                  </a:lnTo>
                  <a:lnTo>
                    <a:pt x="1212" y="606"/>
                  </a:lnTo>
                  <a:lnTo>
                    <a:pt x="1200" y="582"/>
                  </a:lnTo>
                  <a:lnTo>
                    <a:pt x="1188" y="564"/>
                  </a:lnTo>
                  <a:lnTo>
                    <a:pt x="1176" y="540"/>
                  </a:lnTo>
                  <a:lnTo>
                    <a:pt x="1182" y="528"/>
                  </a:lnTo>
                  <a:lnTo>
                    <a:pt x="1200" y="510"/>
                  </a:lnTo>
                  <a:lnTo>
                    <a:pt x="1200" y="504"/>
                  </a:lnTo>
                  <a:lnTo>
                    <a:pt x="1194" y="498"/>
                  </a:lnTo>
                  <a:lnTo>
                    <a:pt x="1170" y="498"/>
                  </a:lnTo>
                  <a:lnTo>
                    <a:pt x="1170" y="468"/>
                  </a:lnTo>
                  <a:lnTo>
                    <a:pt x="1158" y="456"/>
                  </a:lnTo>
                  <a:lnTo>
                    <a:pt x="1158" y="450"/>
                  </a:lnTo>
                  <a:lnTo>
                    <a:pt x="1164" y="444"/>
                  </a:lnTo>
                  <a:lnTo>
                    <a:pt x="1176" y="438"/>
                  </a:lnTo>
                  <a:lnTo>
                    <a:pt x="1182" y="432"/>
                  </a:lnTo>
                  <a:lnTo>
                    <a:pt x="1188" y="432"/>
                  </a:lnTo>
                  <a:lnTo>
                    <a:pt x="1176" y="414"/>
                  </a:lnTo>
                  <a:lnTo>
                    <a:pt x="1200" y="408"/>
                  </a:lnTo>
                  <a:lnTo>
                    <a:pt x="1200" y="402"/>
                  </a:lnTo>
                  <a:lnTo>
                    <a:pt x="1194" y="396"/>
                  </a:lnTo>
                  <a:lnTo>
                    <a:pt x="1194" y="372"/>
                  </a:lnTo>
                  <a:lnTo>
                    <a:pt x="1188" y="360"/>
                  </a:lnTo>
                  <a:lnTo>
                    <a:pt x="1188" y="354"/>
                  </a:lnTo>
                  <a:lnTo>
                    <a:pt x="1194" y="342"/>
                  </a:lnTo>
                  <a:lnTo>
                    <a:pt x="1200" y="336"/>
                  </a:lnTo>
                  <a:lnTo>
                    <a:pt x="1188" y="306"/>
                  </a:lnTo>
                  <a:lnTo>
                    <a:pt x="1194" y="282"/>
                  </a:lnTo>
                  <a:lnTo>
                    <a:pt x="1182" y="282"/>
                  </a:lnTo>
                  <a:lnTo>
                    <a:pt x="1182" y="246"/>
                  </a:lnTo>
                  <a:lnTo>
                    <a:pt x="1116" y="252"/>
                  </a:lnTo>
                  <a:lnTo>
                    <a:pt x="1110" y="246"/>
                  </a:lnTo>
                  <a:lnTo>
                    <a:pt x="1104" y="234"/>
                  </a:lnTo>
                  <a:lnTo>
                    <a:pt x="1092" y="228"/>
                  </a:lnTo>
                  <a:lnTo>
                    <a:pt x="1080" y="216"/>
                  </a:lnTo>
                  <a:lnTo>
                    <a:pt x="1068" y="216"/>
                  </a:lnTo>
                  <a:lnTo>
                    <a:pt x="1062" y="210"/>
                  </a:lnTo>
                  <a:lnTo>
                    <a:pt x="1056" y="210"/>
                  </a:lnTo>
                  <a:lnTo>
                    <a:pt x="1050" y="204"/>
                  </a:lnTo>
                  <a:lnTo>
                    <a:pt x="1044" y="192"/>
                  </a:lnTo>
                  <a:lnTo>
                    <a:pt x="1044" y="186"/>
                  </a:lnTo>
                  <a:lnTo>
                    <a:pt x="1038" y="180"/>
                  </a:lnTo>
                  <a:lnTo>
                    <a:pt x="1032" y="180"/>
                  </a:lnTo>
                  <a:lnTo>
                    <a:pt x="1020" y="174"/>
                  </a:lnTo>
                  <a:lnTo>
                    <a:pt x="1002" y="174"/>
                  </a:lnTo>
                  <a:lnTo>
                    <a:pt x="990" y="168"/>
                  </a:lnTo>
                  <a:lnTo>
                    <a:pt x="972" y="168"/>
                  </a:lnTo>
                  <a:lnTo>
                    <a:pt x="972" y="174"/>
                  </a:lnTo>
                  <a:lnTo>
                    <a:pt x="960" y="168"/>
                  </a:lnTo>
                  <a:lnTo>
                    <a:pt x="954" y="162"/>
                  </a:lnTo>
                  <a:lnTo>
                    <a:pt x="942" y="156"/>
                  </a:lnTo>
                  <a:lnTo>
                    <a:pt x="936" y="150"/>
                  </a:lnTo>
                  <a:lnTo>
                    <a:pt x="906" y="150"/>
                  </a:lnTo>
                  <a:lnTo>
                    <a:pt x="906" y="138"/>
                  </a:lnTo>
                  <a:lnTo>
                    <a:pt x="894" y="126"/>
                  </a:lnTo>
                  <a:lnTo>
                    <a:pt x="834" y="126"/>
                  </a:lnTo>
                  <a:lnTo>
                    <a:pt x="834" y="132"/>
                  </a:lnTo>
                  <a:lnTo>
                    <a:pt x="828" y="138"/>
                  </a:lnTo>
                  <a:lnTo>
                    <a:pt x="816" y="132"/>
                  </a:lnTo>
                  <a:lnTo>
                    <a:pt x="780" y="132"/>
                  </a:lnTo>
                  <a:lnTo>
                    <a:pt x="768" y="138"/>
                  </a:lnTo>
                  <a:lnTo>
                    <a:pt x="750" y="156"/>
                  </a:lnTo>
                  <a:lnTo>
                    <a:pt x="738" y="162"/>
                  </a:lnTo>
                  <a:lnTo>
                    <a:pt x="732" y="168"/>
                  </a:lnTo>
                  <a:lnTo>
                    <a:pt x="732" y="180"/>
                  </a:lnTo>
                  <a:lnTo>
                    <a:pt x="720" y="186"/>
                  </a:lnTo>
                  <a:lnTo>
                    <a:pt x="708" y="198"/>
                  </a:lnTo>
                  <a:lnTo>
                    <a:pt x="678" y="198"/>
                  </a:lnTo>
                  <a:lnTo>
                    <a:pt x="690" y="210"/>
                  </a:lnTo>
                  <a:lnTo>
                    <a:pt x="690" y="222"/>
                  </a:lnTo>
                  <a:lnTo>
                    <a:pt x="696" y="228"/>
                  </a:lnTo>
                  <a:lnTo>
                    <a:pt x="696" y="234"/>
                  </a:lnTo>
                  <a:lnTo>
                    <a:pt x="690" y="240"/>
                  </a:lnTo>
                  <a:lnTo>
                    <a:pt x="678" y="240"/>
                  </a:lnTo>
                  <a:lnTo>
                    <a:pt x="666" y="234"/>
                  </a:lnTo>
                  <a:lnTo>
                    <a:pt x="660" y="228"/>
                  </a:lnTo>
                  <a:lnTo>
                    <a:pt x="654" y="228"/>
                  </a:lnTo>
                  <a:lnTo>
                    <a:pt x="648" y="234"/>
                  </a:lnTo>
                  <a:lnTo>
                    <a:pt x="624" y="234"/>
                  </a:lnTo>
                  <a:lnTo>
                    <a:pt x="612" y="240"/>
                  </a:lnTo>
                  <a:lnTo>
                    <a:pt x="600" y="240"/>
                  </a:lnTo>
                  <a:lnTo>
                    <a:pt x="582" y="246"/>
                  </a:lnTo>
                  <a:lnTo>
                    <a:pt x="558" y="258"/>
                  </a:lnTo>
                  <a:lnTo>
                    <a:pt x="546" y="252"/>
                  </a:lnTo>
                  <a:lnTo>
                    <a:pt x="534" y="252"/>
                  </a:lnTo>
                  <a:lnTo>
                    <a:pt x="522" y="246"/>
                  </a:lnTo>
                  <a:lnTo>
                    <a:pt x="498" y="246"/>
                  </a:lnTo>
                  <a:lnTo>
                    <a:pt x="480" y="240"/>
                  </a:lnTo>
                  <a:lnTo>
                    <a:pt x="468" y="228"/>
                  </a:lnTo>
                  <a:lnTo>
                    <a:pt x="456" y="222"/>
                  </a:lnTo>
                  <a:lnTo>
                    <a:pt x="444" y="210"/>
                  </a:lnTo>
                  <a:lnTo>
                    <a:pt x="438" y="198"/>
                  </a:lnTo>
                  <a:lnTo>
                    <a:pt x="432" y="192"/>
                  </a:lnTo>
                  <a:lnTo>
                    <a:pt x="432" y="186"/>
                  </a:lnTo>
                  <a:lnTo>
                    <a:pt x="378" y="186"/>
                  </a:lnTo>
                  <a:lnTo>
                    <a:pt x="354" y="162"/>
                  </a:lnTo>
                  <a:lnTo>
                    <a:pt x="336" y="126"/>
                  </a:lnTo>
                  <a:lnTo>
                    <a:pt x="330" y="120"/>
                  </a:lnTo>
                  <a:lnTo>
                    <a:pt x="330" y="114"/>
                  </a:lnTo>
                  <a:lnTo>
                    <a:pt x="312" y="114"/>
                  </a:lnTo>
                  <a:lnTo>
                    <a:pt x="312" y="108"/>
                  </a:lnTo>
                  <a:lnTo>
                    <a:pt x="306" y="102"/>
                  </a:lnTo>
                  <a:lnTo>
                    <a:pt x="300" y="102"/>
                  </a:lnTo>
                  <a:lnTo>
                    <a:pt x="294" y="96"/>
                  </a:lnTo>
                  <a:lnTo>
                    <a:pt x="282" y="90"/>
                  </a:lnTo>
                  <a:lnTo>
                    <a:pt x="270" y="78"/>
                  </a:lnTo>
                  <a:lnTo>
                    <a:pt x="270" y="72"/>
                  </a:lnTo>
                  <a:lnTo>
                    <a:pt x="282" y="72"/>
                  </a:lnTo>
                  <a:lnTo>
                    <a:pt x="288" y="66"/>
                  </a:lnTo>
                  <a:lnTo>
                    <a:pt x="288" y="60"/>
                  </a:lnTo>
                  <a:lnTo>
                    <a:pt x="282" y="54"/>
                  </a:lnTo>
                  <a:lnTo>
                    <a:pt x="276" y="54"/>
                  </a:lnTo>
                  <a:lnTo>
                    <a:pt x="276" y="42"/>
                  </a:lnTo>
                  <a:lnTo>
                    <a:pt x="282" y="36"/>
                  </a:lnTo>
                  <a:lnTo>
                    <a:pt x="282" y="18"/>
                  </a:lnTo>
                  <a:lnTo>
                    <a:pt x="276" y="12"/>
                  </a:lnTo>
                  <a:lnTo>
                    <a:pt x="270" y="0"/>
                  </a:lnTo>
                  <a:lnTo>
                    <a:pt x="258" y="0"/>
                  </a:lnTo>
                  <a:lnTo>
                    <a:pt x="246" y="6"/>
                  </a:lnTo>
                  <a:lnTo>
                    <a:pt x="234" y="18"/>
                  </a:lnTo>
                  <a:lnTo>
                    <a:pt x="222" y="24"/>
                  </a:lnTo>
                  <a:lnTo>
                    <a:pt x="204" y="36"/>
                  </a:lnTo>
                  <a:lnTo>
                    <a:pt x="192" y="48"/>
                  </a:lnTo>
                  <a:lnTo>
                    <a:pt x="192" y="54"/>
                  </a:lnTo>
                  <a:lnTo>
                    <a:pt x="186" y="60"/>
                  </a:lnTo>
                  <a:lnTo>
                    <a:pt x="180" y="72"/>
                  </a:lnTo>
                  <a:lnTo>
                    <a:pt x="132" y="72"/>
                  </a:lnTo>
                  <a:lnTo>
                    <a:pt x="96" y="60"/>
                  </a:lnTo>
                  <a:lnTo>
                    <a:pt x="84" y="54"/>
                  </a:lnTo>
                  <a:lnTo>
                    <a:pt x="66" y="36"/>
                  </a:lnTo>
                  <a:lnTo>
                    <a:pt x="54" y="12"/>
                  </a:lnTo>
                  <a:lnTo>
                    <a:pt x="54" y="6"/>
                  </a:lnTo>
                  <a:lnTo>
                    <a:pt x="48" y="0"/>
                  </a:lnTo>
                  <a:lnTo>
                    <a:pt x="42" y="0"/>
                  </a:lnTo>
                  <a:lnTo>
                    <a:pt x="24" y="18"/>
                  </a:lnTo>
                  <a:lnTo>
                    <a:pt x="24" y="30"/>
                  </a:lnTo>
                  <a:lnTo>
                    <a:pt x="0" y="30"/>
                  </a:lnTo>
                  <a:lnTo>
                    <a:pt x="18" y="54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108"/>
                  </a:lnTo>
                  <a:lnTo>
                    <a:pt x="36" y="114"/>
                  </a:lnTo>
                  <a:lnTo>
                    <a:pt x="42" y="114"/>
                  </a:lnTo>
                  <a:lnTo>
                    <a:pt x="36" y="120"/>
                  </a:lnTo>
                  <a:lnTo>
                    <a:pt x="36" y="126"/>
                  </a:lnTo>
                  <a:lnTo>
                    <a:pt x="30" y="138"/>
                  </a:lnTo>
                  <a:lnTo>
                    <a:pt x="24" y="144"/>
                  </a:lnTo>
                  <a:lnTo>
                    <a:pt x="60" y="162"/>
                  </a:lnTo>
                  <a:lnTo>
                    <a:pt x="60" y="192"/>
                  </a:lnTo>
                  <a:lnTo>
                    <a:pt x="84" y="198"/>
                  </a:lnTo>
                  <a:lnTo>
                    <a:pt x="84" y="210"/>
                  </a:lnTo>
                  <a:lnTo>
                    <a:pt x="96" y="246"/>
                  </a:lnTo>
                  <a:lnTo>
                    <a:pt x="108" y="270"/>
                  </a:lnTo>
                  <a:lnTo>
                    <a:pt x="120" y="282"/>
                  </a:lnTo>
                  <a:lnTo>
                    <a:pt x="120" y="300"/>
                  </a:lnTo>
                  <a:lnTo>
                    <a:pt x="144" y="306"/>
                  </a:lnTo>
                  <a:lnTo>
                    <a:pt x="156" y="324"/>
                  </a:lnTo>
                  <a:lnTo>
                    <a:pt x="162" y="318"/>
                  </a:lnTo>
                  <a:lnTo>
                    <a:pt x="174" y="312"/>
                  </a:lnTo>
                  <a:lnTo>
                    <a:pt x="186" y="312"/>
                  </a:lnTo>
                  <a:lnTo>
                    <a:pt x="186" y="318"/>
                  </a:lnTo>
                  <a:lnTo>
                    <a:pt x="168" y="336"/>
                  </a:lnTo>
                  <a:lnTo>
                    <a:pt x="168" y="342"/>
                  </a:lnTo>
                  <a:lnTo>
                    <a:pt x="180" y="354"/>
                  </a:lnTo>
                  <a:lnTo>
                    <a:pt x="186" y="366"/>
                  </a:lnTo>
                  <a:lnTo>
                    <a:pt x="186" y="372"/>
                  </a:lnTo>
                  <a:lnTo>
                    <a:pt x="174" y="384"/>
                  </a:lnTo>
                  <a:lnTo>
                    <a:pt x="168" y="384"/>
                  </a:lnTo>
                  <a:lnTo>
                    <a:pt x="168" y="414"/>
                  </a:lnTo>
                  <a:lnTo>
                    <a:pt x="156" y="414"/>
                  </a:lnTo>
                  <a:lnTo>
                    <a:pt x="144" y="426"/>
                  </a:lnTo>
                  <a:lnTo>
                    <a:pt x="144" y="432"/>
                  </a:lnTo>
                  <a:lnTo>
                    <a:pt x="156" y="444"/>
                  </a:lnTo>
                  <a:lnTo>
                    <a:pt x="150" y="450"/>
                  </a:lnTo>
                  <a:lnTo>
                    <a:pt x="144" y="462"/>
                  </a:lnTo>
                  <a:lnTo>
                    <a:pt x="144" y="468"/>
                  </a:lnTo>
                  <a:lnTo>
                    <a:pt x="150" y="474"/>
                  </a:lnTo>
                  <a:lnTo>
                    <a:pt x="162" y="480"/>
                  </a:lnTo>
                  <a:lnTo>
                    <a:pt x="174" y="492"/>
                  </a:lnTo>
                  <a:lnTo>
                    <a:pt x="198" y="504"/>
                  </a:lnTo>
                  <a:lnTo>
                    <a:pt x="204" y="510"/>
                  </a:lnTo>
                  <a:lnTo>
                    <a:pt x="210" y="510"/>
                  </a:lnTo>
                  <a:lnTo>
                    <a:pt x="210" y="552"/>
                  </a:lnTo>
                  <a:lnTo>
                    <a:pt x="234" y="552"/>
                  </a:lnTo>
                  <a:lnTo>
                    <a:pt x="240" y="558"/>
                  </a:lnTo>
                  <a:lnTo>
                    <a:pt x="252" y="564"/>
                  </a:lnTo>
                  <a:lnTo>
                    <a:pt x="270" y="582"/>
                  </a:lnTo>
                  <a:lnTo>
                    <a:pt x="288" y="582"/>
                  </a:lnTo>
                  <a:lnTo>
                    <a:pt x="294" y="588"/>
                  </a:lnTo>
                  <a:lnTo>
                    <a:pt x="300" y="600"/>
                  </a:lnTo>
                  <a:lnTo>
                    <a:pt x="330" y="636"/>
                  </a:lnTo>
                  <a:lnTo>
                    <a:pt x="330" y="648"/>
                  </a:lnTo>
                  <a:lnTo>
                    <a:pt x="324" y="660"/>
                  </a:lnTo>
                  <a:lnTo>
                    <a:pt x="324" y="696"/>
                  </a:lnTo>
                  <a:lnTo>
                    <a:pt x="330" y="702"/>
                  </a:lnTo>
                  <a:lnTo>
                    <a:pt x="342" y="708"/>
                  </a:lnTo>
                  <a:lnTo>
                    <a:pt x="348" y="714"/>
                  </a:lnTo>
                  <a:lnTo>
                    <a:pt x="354" y="714"/>
                  </a:lnTo>
                  <a:lnTo>
                    <a:pt x="360" y="744"/>
                  </a:lnTo>
                  <a:lnTo>
                    <a:pt x="372" y="750"/>
                  </a:lnTo>
                  <a:lnTo>
                    <a:pt x="384" y="762"/>
                  </a:lnTo>
                  <a:lnTo>
                    <a:pt x="384" y="768"/>
                  </a:lnTo>
                  <a:lnTo>
                    <a:pt x="390" y="774"/>
                  </a:lnTo>
                  <a:lnTo>
                    <a:pt x="402" y="780"/>
                  </a:lnTo>
                  <a:lnTo>
                    <a:pt x="408" y="786"/>
                  </a:lnTo>
                  <a:lnTo>
                    <a:pt x="420" y="792"/>
                  </a:lnTo>
                  <a:lnTo>
                    <a:pt x="426" y="786"/>
                  </a:lnTo>
                  <a:lnTo>
                    <a:pt x="426" y="774"/>
                  </a:lnTo>
                  <a:lnTo>
                    <a:pt x="420" y="768"/>
                  </a:lnTo>
                  <a:lnTo>
                    <a:pt x="420" y="762"/>
                  </a:lnTo>
                  <a:lnTo>
                    <a:pt x="426" y="756"/>
                  </a:lnTo>
                  <a:lnTo>
                    <a:pt x="438" y="750"/>
                  </a:lnTo>
                  <a:lnTo>
                    <a:pt x="444" y="756"/>
                  </a:lnTo>
                  <a:lnTo>
                    <a:pt x="450" y="756"/>
                  </a:lnTo>
                  <a:lnTo>
                    <a:pt x="450" y="768"/>
                  </a:lnTo>
                  <a:lnTo>
                    <a:pt x="456" y="780"/>
                  </a:lnTo>
                  <a:lnTo>
                    <a:pt x="474" y="780"/>
                  </a:lnTo>
                  <a:lnTo>
                    <a:pt x="474" y="786"/>
                  </a:lnTo>
                  <a:lnTo>
                    <a:pt x="474" y="780"/>
                  </a:lnTo>
                  <a:lnTo>
                    <a:pt x="480" y="780"/>
                  </a:lnTo>
                  <a:lnTo>
                    <a:pt x="480" y="768"/>
                  </a:lnTo>
                  <a:lnTo>
                    <a:pt x="504" y="768"/>
                  </a:lnTo>
                  <a:lnTo>
                    <a:pt x="504" y="804"/>
                  </a:lnTo>
                  <a:lnTo>
                    <a:pt x="510" y="810"/>
                  </a:lnTo>
                  <a:lnTo>
                    <a:pt x="516" y="810"/>
                  </a:lnTo>
                  <a:lnTo>
                    <a:pt x="528" y="816"/>
                  </a:lnTo>
                  <a:lnTo>
                    <a:pt x="540" y="828"/>
                  </a:lnTo>
                  <a:lnTo>
                    <a:pt x="540" y="846"/>
                  </a:lnTo>
                  <a:lnTo>
                    <a:pt x="552" y="858"/>
                  </a:lnTo>
                  <a:lnTo>
                    <a:pt x="558" y="870"/>
                  </a:lnTo>
                  <a:lnTo>
                    <a:pt x="564" y="876"/>
                  </a:lnTo>
                  <a:lnTo>
                    <a:pt x="570" y="876"/>
                  </a:lnTo>
                  <a:lnTo>
                    <a:pt x="582" y="894"/>
                  </a:lnTo>
                  <a:lnTo>
                    <a:pt x="582" y="906"/>
                  </a:lnTo>
                  <a:lnTo>
                    <a:pt x="594" y="930"/>
                  </a:lnTo>
                  <a:lnTo>
                    <a:pt x="600" y="936"/>
                  </a:lnTo>
                  <a:lnTo>
                    <a:pt x="606" y="936"/>
                  </a:lnTo>
                  <a:lnTo>
                    <a:pt x="612" y="942"/>
                  </a:lnTo>
                  <a:lnTo>
                    <a:pt x="618" y="954"/>
                  </a:lnTo>
                  <a:lnTo>
                    <a:pt x="618" y="960"/>
                  </a:lnTo>
                  <a:lnTo>
                    <a:pt x="648" y="960"/>
                  </a:lnTo>
                  <a:lnTo>
                    <a:pt x="666" y="984"/>
                  </a:lnTo>
                  <a:lnTo>
                    <a:pt x="684" y="978"/>
                  </a:lnTo>
                  <a:lnTo>
                    <a:pt x="702" y="978"/>
                  </a:lnTo>
                  <a:lnTo>
                    <a:pt x="720" y="996"/>
                  </a:lnTo>
                  <a:lnTo>
                    <a:pt x="738" y="1008"/>
                  </a:lnTo>
                  <a:lnTo>
                    <a:pt x="756" y="1026"/>
                  </a:lnTo>
                  <a:lnTo>
                    <a:pt x="792" y="1050"/>
                  </a:lnTo>
                  <a:lnTo>
                    <a:pt x="810" y="1050"/>
                  </a:lnTo>
                  <a:lnTo>
                    <a:pt x="822" y="1056"/>
                  </a:lnTo>
                  <a:lnTo>
                    <a:pt x="834" y="1068"/>
                  </a:lnTo>
                  <a:lnTo>
                    <a:pt x="852" y="1068"/>
                  </a:lnTo>
                  <a:lnTo>
                    <a:pt x="876" y="1056"/>
                  </a:lnTo>
                  <a:lnTo>
                    <a:pt x="876" y="1050"/>
                  </a:lnTo>
                  <a:lnTo>
                    <a:pt x="900" y="1056"/>
                  </a:lnTo>
                  <a:lnTo>
                    <a:pt x="912" y="1032"/>
                  </a:lnTo>
                  <a:lnTo>
                    <a:pt x="930" y="1032"/>
                  </a:lnTo>
                  <a:lnTo>
                    <a:pt x="954" y="1008"/>
                  </a:lnTo>
                  <a:lnTo>
                    <a:pt x="966" y="1020"/>
                  </a:lnTo>
                  <a:lnTo>
                    <a:pt x="972" y="1014"/>
                  </a:lnTo>
                  <a:lnTo>
                    <a:pt x="984" y="1014"/>
                  </a:lnTo>
                  <a:lnTo>
                    <a:pt x="1002" y="1032"/>
                  </a:lnTo>
                  <a:lnTo>
                    <a:pt x="1014" y="1050"/>
                  </a:lnTo>
                  <a:lnTo>
                    <a:pt x="1020" y="1068"/>
                  </a:lnTo>
                  <a:lnTo>
                    <a:pt x="1032" y="1080"/>
                  </a:lnTo>
                  <a:lnTo>
                    <a:pt x="1032" y="1098"/>
                  </a:lnTo>
                  <a:lnTo>
                    <a:pt x="1038" y="1110"/>
                  </a:lnTo>
                  <a:lnTo>
                    <a:pt x="1044" y="1116"/>
                  </a:lnTo>
                  <a:lnTo>
                    <a:pt x="1056" y="1122"/>
                  </a:lnTo>
                  <a:lnTo>
                    <a:pt x="1080" y="1122"/>
                  </a:lnTo>
                  <a:lnTo>
                    <a:pt x="1080" y="1128"/>
                  </a:lnTo>
                  <a:lnTo>
                    <a:pt x="1086" y="1134"/>
                  </a:lnTo>
                  <a:lnTo>
                    <a:pt x="1098" y="1140"/>
                  </a:lnTo>
                  <a:lnTo>
                    <a:pt x="1164" y="1140"/>
                  </a:lnTo>
                  <a:lnTo>
                    <a:pt x="1176" y="1146"/>
                  </a:lnTo>
                  <a:lnTo>
                    <a:pt x="1200" y="1170"/>
                  </a:lnTo>
                  <a:lnTo>
                    <a:pt x="1212" y="1170"/>
                  </a:lnTo>
                  <a:lnTo>
                    <a:pt x="1224" y="1164"/>
                  </a:lnTo>
                  <a:lnTo>
                    <a:pt x="1230" y="1164"/>
                  </a:lnTo>
                  <a:lnTo>
                    <a:pt x="1242" y="1158"/>
                  </a:lnTo>
                  <a:lnTo>
                    <a:pt x="1248" y="1158"/>
                  </a:lnTo>
                  <a:lnTo>
                    <a:pt x="1254" y="1164"/>
                  </a:lnTo>
                  <a:lnTo>
                    <a:pt x="1278" y="1176"/>
                  </a:lnTo>
                  <a:lnTo>
                    <a:pt x="1296" y="1182"/>
                  </a:lnTo>
                  <a:lnTo>
                    <a:pt x="1326" y="1182"/>
                  </a:lnTo>
                  <a:lnTo>
                    <a:pt x="1338" y="1176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25" name="Irak" descr="© INSCALE GmbH, 05.05.2010&#10;http://www.presentationload.com/">
              <a:extLst>
                <a:ext uri="{FF2B5EF4-FFF2-40B4-BE49-F238E27FC236}">
                  <a16:creationId xmlns:a16="http://schemas.microsoft.com/office/drawing/2014/main" id="{B40C5883-C090-4846-9694-EDEDD1B02254}"/>
                </a:ext>
              </a:extLst>
            </p:cNvPr>
            <p:cNvSpPr>
              <a:spLocks/>
            </p:cNvSpPr>
            <p:nvPr/>
          </p:nvSpPr>
          <p:spPr bwMode="gray">
            <a:xfrm>
              <a:off x="5184638" y="3057796"/>
              <a:ext cx="272836" cy="261860"/>
            </a:xfrm>
            <a:custGeom>
              <a:avLst/>
              <a:gdLst>
                <a:gd name="T0" fmla="*/ 2147483647 w 684"/>
                <a:gd name="T1" fmla="*/ 2147483647 h 660"/>
                <a:gd name="T2" fmla="*/ 2147483647 w 684"/>
                <a:gd name="T3" fmla="*/ 2147483647 h 660"/>
                <a:gd name="T4" fmla="*/ 2147483647 w 684"/>
                <a:gd name="T5" fmla="*/ 2147483647 h 660"/>
                <a:gd name="T6" fmla="*/ 2147483647 w 684"/>
                <a:gd name="T7" fmla="*/ 2147483647 h 660"/>
                <a:gd name="T8" fmla="*/ 2147483647 w 684"/>
                <a:gd name="T9" fmla="*/ 2147483647 h 660"/>
                <a:gd name="T10" fmla="*/ 2147483647 w 684"/>
                <a:gd name="T11" fmla="*/ 2147483647 h 660"/>
                <a:gd name="T12" fmla="*/ 2147483647 w 684"/>
                <a:gd name="T13" fmla="*/ 2147483647 h 660"/>
                <a:gd name="T14" fmla="*/ 2147483647 w 684"/>
                <a:gd name="T15" fmla="*/ 2147483647 h 660"/>
                <a:gd name="T16" fmla="*/ 2147483647 w 684"/>
                <a:gd name="T17" fmla="*/ 2147483647 h 660"/>
                <a:gd name="T18" fmla="*/ 2147483647 w 684"/>
                <a:gd name="T19" fmla="*/ 2147483647 h 660"/>
                <a:gd name="T20" fmla="*/ 2147483647 w 684"/>
                <a:gd name="T21" fmla="*/ 2147483647 h 660"/>
                <a:gd name="T22" fmla="*/ 2147483647 w 684"/>
                <a:gd name="T23" fmla="*/ 2147483647 h 660"/>
                <a:gd name="T24" fmla="*/ 2147483647 w 684"/>
                <a:gd name="T25" fmla="*/ 2147483647 h 660"/>
                <a:gd name="T26" fmla="*/ 2147483647 w 684"/>
                <a:gd name="T27" fmla="*/ 2147483647 h 660"/>
                <a:gd name="T28" fmla="*/ 2147483647 w 684"/>
                <a:gd name="T29" fmla="*/ 2147483647 h 660"/>
                <a:gd name="T30" fmla="*/ 2147483647 w 684"/>
                <a:gd name="T31" fmla="*/ 2147483647 h 660"/>
                <a:gd name="T32" fmla="*/ 2147483647 w 684"/>
                <a:gd name="T33" fmla="*/ 2147483647 h 660"/>
                <a:gd name="T34" fmla="*/ 2147483647 w 684"/>
                <a:gd name="T35" fmla="*/ 2147483647 h 660"/>
                <a:gd name="T36" fmla="*/ 2147483647 w 684"/>
                <a:gd name="T37" fmla="*/ 2147483647 h 660"/>
                <a:gd name="T38" fmla="*/ 2147483647 w 684"/>
                <a:gd name="T39" fmla="*/ 2147483647 h 660"/>
                <a:gd name="T40" fmla="*/ 2147483647 w 684"/>
                <a:gd name="T41" fmla="*/ 2147483647 h 660"/>
                <a:gd name="T42" fmla="*/ 2147483647 w 684"/>
                <a:gd name="T43" fmla="*/ 2147483647 h 660"/>
                <a:gd name="T44" fmla="*/ 2147483647 w 684"/>
                <a:gd name="T45" fmla="*/ 2147483647 h 660"/>
                <a:gd name="T46" fmla="*/ 2147483647 w 684"/>
                <a:gd name="T47" fmla="*/ 2147483647 h 660"/>
                <a:gd name="T48" fmla="*/ 2147483647 w 684"/>
                <a:gd name="T49" fmla="*/ 2147483647 h 660"/>
                <a:gd name="T50" fmla="*/ 2147483647 w 684"/>
                <a:gd name="T51" fmla="*/ 2147483647 h 660"/>
                <a:gd name="T52" fmla="*/ 2147483647 w 684"/>
                <a:gd name="T53" fmla="*/ 0 h 660"/>
                <a:gd name="T54" fmla="*/ 2147483647 w 684"/>
                <a:gd name="T55" fmla="*/ 2147483647 h 660"/>
                <a:gd name="T56" fmla="*/ 2147483647 w 684"/>
                <a:gd name="T57" fmla="*/ 2147483647 h 660"/>
                <a:gd name="T58" fmla="*/ 2147483647 w 684"/>
                <a:gd name="T59" fmla="*/ 0 h 660"/>
                <a:gd name="T60" fmla="*/ 2147483647 w 684"/>
                <a:gd name="T61" fmla="*/ 2147483647 h 660"/>
                <a:gd name="T62" fmla="*/ 2147483647 w 684"/>
                <a:gd name="T63" fmla="*/ 2147483647 h 660"/>
                <a:gd name="T64" fmla="*/ 2147483647 w 684"/>
                <a:gd name="T65" fmla="*/ 2147483647 h 660"/>
                <a:gd name="T66" fmla="*/ 2147483647 w 684"/>
                <a:gd name="T67" fmla="*/ 2147483647 h 660"/>
                <a:gd name="T68" fmla="*/ 2147483647 w 684"/>
                <a:gd name="T69" fmla="*/ 2147483647 h 660"/>
                <a:gd name="T70" fmla="*/ 2147483647 w 684"/>
                <a:gd name="T71" fmla="*/ 2147483647 h 660"/>
                <a:gd name="T72" fmla="*/ 2147483647 w 684"/>
                <a:gd name="T73" fmla="*/ 2147483647 h 660"/>
                <a:gd name="T74" fmla="*/ 2147483647 w 684"/>
                <a:gd name="T75" fmla="*/ 2147483647 h 660"/>
                <a:gd name="T76" fmla="*/ 2147483647 w 684"/>
                <a:gd name="T77" fmla="*/ 2147483647 h 660"/>
                <a:gd name="T78" fmla="*/ 2147483647 w 684"/>
                <a:gd name="T79" fmla="*/ 2147483647 h 660"/>
                <a:gd name="T80" fmla="*/ 2147483647 w 684"/>
                <a:gd name="T81" fmla="*/ 2147483647 h 660"/>
                <a:gd name="T82" fmla="*/ 2147483647 w 684"/>
                <a:gd name="T83" fmla="*/ 2147483647 h 660"/>
                <a:gd name="T84" fmla="*/ 2147483647 w 684"/>
                <a:gd name="T85" fmla="*/ 2147483647 h 660"/>
                <a:gd name="T86" fmla="*/ 0 w 684"/>
                <a:gd name="T87" fmla="*/ 2147483647 h 660"/>
                <a:gd name="T88" fmla="*/ 2147483647 w 684"/>
                <a:gd name="T89" fmla="*/ 2147483647 h 660"/>
                <a:gd name="T90" fmla="*/ 2147483647 w 684"/>
                <a:gd name="T91" fmla="*/ 2147483647 h 660"/>
                <a:gd name="T92" fmla="*/ 2147483647 w 684"/>
                <a:gd name="T93" fmla="*/ 2147483647 h 660"/>
                <a:gd name="T94" fmla="*/ 2147483647 w 684"/>
                <a:gd name="T95" fmla="*/ 2147483647 h 660"/>
                <a:gd name="T96" fmla="*/ 2147483647 w 684"/>
                <a:gd name="T97" fmla="*/ 2147483647 h 660"/>
                <a:gd name="T98" fmla="*/ 2147483647 w 684"/>
                <a:gd name="T99" fmla="*/ 2147483647 h 660"/>
                <a:gd name="T100" fmla="*/ 2147483647 w 684"/>
                <a:gd name="T101" fmla="*/ 2147483647 h 660"/>
                <a:gd name="T102" fmla="*/ 2147483647 w 684"/>
                <a:gd name="T103" fmla="*/ 2147483647 h 660"/>
                <a:gd name="T104" fmla="*/ 2147483647 w 684"/>
                <a:gd name="T105" fmla="*/ 2147483647 h 660"/>
                <a:gd name="T106" fmla="*/ 2147483647 w 684"/>
                <a:gd name="T107" fmla="*/ 2147483647 h 660"/>
                <a:gd name="T108" fmla="*/ 2147483647 w 684"/>
                <a:gd name="T109" fmla="*/ 2147483647 h 660"/>
                <a:gd name="T110" fmla="*/ 2147483647 w 684"/>
                <a:gd name="T111" fmla="*/ 2147483647 h 660"/>
                <a:gd name="T112" fmla="*/ 2147483647 w 684"/>
                <a:gd name="T113" fmla="*/ 2147483647 h 660"/>
                <a:gd name="T114" fmla="*/ 2147483647 w 684"/>
                <a:gd name="T115" fmla="*/ 2147483647 h 66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684"/>
                <a:gd name="T175" fmla="*/ 0 h 660"/>
                <a:gd name="T176" fmla="*/ 684 w 684"/>
                <a:gd name="T177" fmla="*/ 660 h 66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684" h="660">
                  <a:moveTo>
                    <a:pt x="678" y="564"/>
                  </a:moveTo>
                  <a:lnTo>
                    <a:pt x="666" y="552"/>
                  </a:lnTo>
                  <a:lnTo>
                    <a:pt x="654" y="546"/>
                  </a:lnTo>
                  <a:lnTo>
                    <a:pt x="648" y="516"/>
                  </a:lnTo>
                  <a:lnTo>
                    <a:pt x="642" y="516"/>
                  </a:lnTo>
                  <a:lnTo>
                    <a:pt x="636" y="510"/>
                  </a:lnTo>
                  <a:lnTo>
                    <a:pt x="624" y="504"/>
                  </a:lnTo>
                  <a:lnTo>
                    <a:pt x="618" y="498"/>
                  </a:lnTo>
                  <a:lnTo>
                    <a:pt x="618" y="462"/>
                  </a:lnTo>
                  <a:lnTo>
                    <a:pt x="624" y="450"/>
                  </a:lnTo>
                  <a:lnTo>
                    <a:pt x="624" y="438"/>
                  </a:lnTo>
                  <a:lnTo>
                    <a:pt x="594" y="402"/>
                  </a:lnTo>
                  <a:lnTo>
                    <a:pt x="588" y="390"/>
                  </a:lnTo>
                  <a:lnTo>
                    <a:pt x="582" y="384"/>
                  </a:lnTo>
                  <a:lnTo>
                    <a:pt x="564" y="384"/>
                  </a:lnTo>
                  <a:lnTo>
                    <a:pt x="546" y="366"/>
                  </a:lnTo>
                  <a:lnTo>
                    <a:pt x="534" y="360"/>
                  </a:lnTo>
                  <a:lnTo>
                    <a:pt x="528" y="354"/>
                  </a:lnTo>
                  <a:lnTo>
                    <a:pt x="504" y="354"/>
                  </a:lnTo>
                  <a:lnTo>
                    <a:pt x="504" y="312"/>
                  </a:lnTo>
                  <a:lnTo>
                    <a:pt x="498" y="312"/>
                  </a:lnTo>
                  <a:lnTo>
                    <a:pt x="492" y="306"/>
                  </a:lnTo>
                  <a:lnTo>
                    <a:pt x="468" y="294"/>
                  </a:lnTo>
                  <a:lnTo>
                    <a:pt x="456" y="282"/>
                  </a:lnTo>
                  <a:lnTo>
                    <a:pt x="444" y="276"/>
                  </a:lnTo>
                  <a:lnTo>
                    <a:pt x="438" y="270"/>
                  </a:lnTo>
                  <a:lnTo>
                    <a:pt x="438" y="264"/>
                  </a:lnTo>
                  <a:lnTo>
                    <a:pt x="444" y="252"/>
                  </a:lnTo>
                  <a:lnTo>
                    <a:pt x="450" y="246"/>
                  </a:lnTo>
                  <a:lnTo>
                    <a:pt x="438" y="234"/>
                  </a:lnTo>
                  <a:lnTo>
                    <a:pt x="438" y="228"/>
                  </a:lnTo>
                  <a:lnTo>
                    <a:pt x="450" y="216"/>
                  </a:lnTo>
                  <a:lnTo>
                    <a:pt x="462" y="216"/>
                  </a:lnTo>
                  <a:lnTo>
                    <a:pt x="462" y="186"/>
                  </a:lnTo>
                  <a:lnTo>
                    <a:pt x="468" y="186"/>
                  </a:lnTo>
                  <a:lnTo>
                    <a:pt x="480" y="174"/>
                  </a:lnTo>
                  <a:lnTo>
                    <a:pt x="480" y="168"/>
                  </a:lnTo>
                  <a:lnTo>
                    <a:pt x="474" y="156"/>
                  </a:lnTo>
                  <a:lnTo>
                    <a:pt x="462" y="144"/>
                  </a:lnTo>
                  <a:lnTo>
                    <a:pt x="462" y="138"/>
                  </a:lnTo>
                  <a:lnTo>
                    <a:pt x="480" y="120"/>
                  </a:lnTo>
                  <a:lnTo>
                    <a:pt x="480" y="114"/>
                  </a:lnTo>
                  <a:lnTo>
                    <a:pt x="468" y="114"/>
                  </a:lnTo>
                  <a:lnTo>
                    <a:pt x="456" y="120"/>
                  </a:lnTo>
                  <a:lnTo>
                    <a:pt x="450" y="126"/>
                  </a:lnTo>
                  <a:lnTo>
                    <a:pt x="438" y="108"/>
                  </a:lnTo>
                  <a:lnTo>
                    <a:pt x="414" y="102"/>
                  </a:lnTo>
                  <a:lnTo>
                    <a:pt x="414" y="84"/>
                  </a:lnTo>
                  <a:lnTo>
                    <a:pt x="402" y="72"/>
                  </a:lnTo>
                  <a:lnTo>
                    <a:pt x="378" y="24"/>
                  </a:lnTo>
                  <a:lnTo>
                    <a:pt x="378" y="12"/>
                  </a:lnTo>
                  <a:lnTo>
                    <a:pt x="336" y="24"/>
                  </a:lnTo>
                  <a:lnTo>
                    <a:pt x="336" y="6"/>
                  </a:lnTo>
                  <a:lnTo>
                    <a:pt x="330" y="0"/>
                  </a:lnTo>
                  <a:lnTo>
                    <a:pt x="306" y="0"/>
                  </a:lnTo>
                  <a:lnTo>
                    <a:pt x="306" y="6"/>
                  </a:lnTo>
                  <a:lnTo>
                    <a:pt x="300" y="12"/>
                  </a:lnTo>
                  <a:lnTo>
                    <a:pt x="288" y="12"/>
                  </a:lnTo>
                  <a:lnTo>
                    <a:pt x="276" y="0"/>
                  </a:lnTo>
                  <a:lnTo>
                    <a:pt x="234" y="0"/>
                  </a:lnTo>
                  <a:lnTo>
                    <a:pt x="234" y="12"/>
                  </a:lnTo>
                  <a:lnTo>
                    <a:pt x="228" y="18"/>
                  </a:lnTo>
                  <a:lnTo>
                    <a:pt x="216" y="24"/>
                  </a:lnTo>
                  <a:lnTo>
                    <a:pt x="204" y="36"/>
                  </a:lnTo>
                  <a:lnTo>
                    <a:pt x="198" y="48"/>
                  </a:lnTo>
                  <a:lnTo>
                    <a:pt x="192" y="54"/>
                  </a:lnTo>
                  <a:lnTo>
                    <a:pt x="180" y="54"/>
                  </a:lnTo>
                  <a:lnTo>
                    <a:pt x="168" y="60"/>
                  </a:lnTo>
                  <a:lnTo>
                    <a:pt x="156" y="60"/>
                  </a:lnTo>
                  <a:lnTo>
                    <a:pt x="150" y="66"/>
                  </a:lnTo>
                  <a:lnTo>
                    <a:pt x="144" y="78"/>
                  </a:lnTo>
                  <a:lnTo>
                    <a:pt x="144" y="90"/>
                  </a:lnTo>
                  <a:lnTo>
                    <a:pt x="150" y="102"/>
                  </a:lnTo>
                  <a:lnTo>
                    <a:pt x="156" y="108"/>
                  </a:lnTo>
                  <a:lnTo>
                    <a:pt x="156" y="120"/>
                  </a:lnTo>
                  <a:lnTo>
                    <a:pt x="162" y="132"/>
                  </a:lnTo>
                  <a:lnTo>
                    <a:pt x="162" y="162"/>
                  </a:lnTo>
                  <a:lnTo>
                    <a:pt x="156" y="174"/>
                  </a:lnTo>
                  <a:lnTo>
                    <a:pt x="150" y="192"/>
                  </a:lnTo>
                  <a:lnTo>
                    <a:pt x="150" y="198"/>
                  </a:lnTo>
                  <a:lnTo>
                    <a:pt x="168" y="216"/>
                  </a:lnTo>
                  <a:lnTo>
                    <a:pt x="168" y="222"/>
                  </a:lnTo>
                  <a:lnTo>
                    <a:pt x="162" y="228"/>
                  </a:lnTo>
                  <a:lnTo>
                    <a:pt x="138" y="240"/>
                  </a:lnTo>
                  <a:lnTo>
                    <a:pt x="78" y="264"/>
                  </a:lnTo>
                  <a:lnTo>
                    <a:pt x="66" y="270"/>
                  </a:lnTo>
                  <a:lnTo>
                    <a:pt x="6" y="318"/>
                  </a:lnTo>
                  <a:lnTo>
                    <a:pt x="0" y="318"/>
                  </a:lnTo>
                  <a:lnTo>
                    <a:pt x="0" y="324"/>
                  </a:lnTo>
                  <a:lnTo>
                    <a:pt x="24" y="366"/>
                  </a:lnTo>
                  <a:lnTo>
                    <a:pt x="24" y="384"/>
                  </a:lnTo>
                  <a:lnTo>
                    <a:pt x="48" y="402"/>
                  </a:lnTo>
                  <a:lnTo>
                    <a:pt x="48" y="414"/>
                  </a:lnTo>
                  <a:lnTo>
                    <a:pt x="60" y="426"/>
                  </a:lnTo>
                  <a:lnTo>
                    <a:pt x="126" y="426"/>
                  </a:lnTo>
                  <a:lnTo>
                    <a:pt x="156" y="456"/>
                  </a:lnTo>
                  <a:lnTo>
                    <a:pt x="168" y="462"/>
                  </a:lnTo>
                  <a:lnTo>
                    <a:pt x="180" y="474"/>
                  </a:lnTo>
                  <a:lnTo>
                    <a:pt x="228" y="498"/>
                  </a:lnTo>
                  <a:lnTo>
                    <a:pt x="234" y="504"/>
                  </a:lnTo>
                  <a:lnTo>
                    <a:pt x="246" y="510"/>
                  </a:lnTo>
                  <a:lnTo>
                    <a:pt x="438" y="654"/>
                  </a:lnTo>
                  <a:lnTo>
                    <a:pt x="522" y="654"/>
                  </a:lnTo>
                  <a:lnTo>
                    <a:pt x="570" y="660"/>
                  </a:lnTo>
                  <a:lnTo>
                    <a:pt x="564" y="660"/>
                  </a:lnTo>
                  <a:lnTo>
                    <a:pt x="570" y="654"/>
                  </a:lnTo>
                  <a:lnTo>
                    <a:pt x="588" y="618"/>
                  </a:lnTo>
                  <a:lnTo>
                    <a:pt x="588" y="606"/>
                  </a:lnTo>
                  <a:lnTo>
                    <a:pt x="594" y="600"/>
                  </a:lnTo>
                  <a:lnTo>
                    <a:pt x="600" y="588"/>
                  </a:lnTo>
                  <a:lnTo>
                    <a:pt x="648" y="588"/>
                  </a:lnTo>
                  <a:lnTo>
                    <a:pt x="654" y="594"/>
                  </a:lnTo>
                  <a:lnTo>
                    <a:pt x="678" y="582"/>
                  </a:lnTo>
                  <a:lnTo>
                    <a:pt x="684" y="576"/>
                  </a:lnTo>
                  <a:lnTo>
                    <a:pt x="678" y="570"/>
                  </a:lnTo>
                  <a:lnTo>
                    <a:pt x="678" y="564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26" name="Indonesien" descr="© INSCALE GmbH, 05.05.2010&#10;http://www.presentationload.com/">
              <a:extLst>
                <a:ext uri="{FF2B5EF4-FFF2-40B4-BE49-F238E27FC236}">
                  <a16:creationId xmlns:a16="http://schemas.microsoft.com/office/drawing/2014/main" id="{B53B29AD-546C-488C-B194-8B4377F8FEE3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6820086" y="4070739"/>
              <a:ext cx="1298323" cy="517448"/>
            </a:xfrm>
            <a:custGeom>
              <a:avLst/>
              <a:gdLst>
                <a:gd name="T0" fmla="*/ 2147483647 w 3264"/>
                <a:gd name="T1" fmla="*/ 2147483647 h 1302"/>
                <a:gd name="T2" fmla="*/ 2147483647 w 3264"/>
                <a:gd name="T3" fmla="*/ 2147483647 h 1302"/>
                <a:gd name="T4" fmla="*/ 2147483647 w 3264"/>
                <a:gd name="T5" fmla="*/ 2147483647 h 1302"/>
                <a:gd name="T6" fmla="*/ 2147483647 w 3264"/>
                <a:gd name="T7" fmla="*/ 2147483647 h 1302"/>
                <a:gd name="T8" fmla="*/ 2147483647 w 3264"/>
                <a:gd name="T9" fmla="*/ 2147483647 h 1302"/>
                <a:gd name="T10" fmla="*/ 2147483647 w 3264"/>
                <a:gd name="T11" fmla="*/ 2147483647 h 1302"/>
                <a:gd name="T12" fmla="*/ 2147483647 w 3264"/>
                <a:gd name="T13" fmla="*/ 2147483647 h 1302"/>
                <a:gd name="T14" fmla="*/ 2147483647 w 3264"/>
                <a:gd name="T15" fmla="*/ 2147483647 h 1302"/>
                <a:gd name="T16" fmla="*/ 2147483647 w 3264"/>
                <a:gd name="T17" fmla="*/ 2147483647 h 1302"/>
                <a:gd name="T18" fmla="*/ 2147483647 w 3264"/>
                <a:gd name="T19" fmla="*/ 2147483647 h 1302"/>
                <a:gd name="T20" fmla="*/ 2147483647 w 3264"/>
                <a:gd name="T21" fmla="*/ 2147483647 h 1302"/>
                <a:gd name="T22" fmla="*/ 2147483647 w 3264"/>
                <a:gd name="T23" fmla="*/ 2147483647 h 1302"/>
                <a:gd name="T24" fmla="*/ 2147483647 w 3264"/>
                <a:gd name="T25" fmla="*/ 2147483647 h 1302"/>
                <a:gd name="T26" fmla="*/ 2147483647 w 3264"/>
                <a:gd name="T27" fmla="*/ 2147483647 h 1302"/>
                <a:gd name="T28" fmla="*/ 2147483647 w 3264"/>
                <a:gd name="T29" fmla="*/ 2147483647 h 1302"/>
                <a:gd name="T30" fmla="*/ 2147483647 w 3264"/>
                <a:gd name="T31" fmla="*/ 2147483647 h 1302"/>
                <a:gd name="T32" fmla="*/ 2147483647 w 3264"/>
                <a:gd name="T33" fmla="*/ 2147483647 h 1302"/>
                <a:gd name="T34" fmla="*/ 2147483647 w 3264"/>
                <a:gd name="T35" fmla="*/ 2147483647 h 1302"/>
                <a:gd name="T36" fmla="*/ 2147483647 w 3264"/>
                <a:gd name="T37" fmla="*/ 2147483647 h 1302"/>
                <a:gd name="T38" fmla="*/ 2147483647 w 3264"/>
                <a:gd name="T39" fmla="*/ 2147483647 h 1302"/>
                <a:gd name="T40" fmla="*/ 2147483647 w 3264"/>
                <a:gd name="T41" fmla="*/ 2147483647 h 1302"/>
                <a:gd name="T42" fmla="*/ 2147483647 w 3264"/>
                <a:gd name="T43" fmla="*/ 2147483647 h 1302"/>
                <a:gd name="T44" fmla="*/ 2147483647 w 3264"/>
                <a:gd name="T45" fmla="*/ 2147483647 h 1302"/>
                <a:gd name="T46" fmla="*/ 2147483647 w 3264"/>
                <a:gd name="T47" fmla="*/ 2147483647 h 1302"/>
                <a:gd name="T48" fmla="*/ 2147483647 w 3264"/>
                <a:gd name="T49" fmla="*/ 2147483647 h 1302"/>
                <a:gd name="T50" fmla="*/ 2147483647 w 3264"/>
                <a:gd name="T51" fmla="*/ 2147483647 h 1302"/>
                <a:gd name="T52" fmla="*/ 2147483647 w 3264"/>
                <a:gd name="T53" fmla="*/ 2147483647 h 1302"/>
                <a:gd name="T54" fmla="*/ 2147483647 w 3264"/>
                <a:gd name="T55" fmla="*/ 2147483647 h 1302"/>
                <a:gd name="T56" fmla="*/ 2147483647 w 3264"/>
                <a:gd name="T57" fmla="*/ 2147483647 h 1302"/>
                <a:gd name="T58" fmla="*/ 2147483647 w 3264"/>
                <a:gd name="T59" fmla="*/ 2147483647 h 1302"/>
                <a:gd name="T60" fmla="*/ 2147483647 w 3264"/>
                <a:gd name="T61" fmla="*/ 2147483647 h 1302"/>
                <a:gd name="T62" fmla="*/ 2147483647 w 3264"/>
                <a:gd name="T63" fmla="*/ 2147483647 h 1302"/>
                <a:gd name="T64" fmla="*/ 2147483647 w 3264"/>
                <a:gd name="T65" fmla="*/ 2147483647 h 1302"/>
                <a:gd name="T66" fmla="*/ 2147483647 w 3264"/>
                <a:gd name="T67" fmla="*/ 2147483647 h 1302"/>
                <a:gd name="T68" fmla="*/ 2147483647 w 3264"/>
                <a:gd name="T69" fmla="*/ 2147483647 h 1302"/>
                <a:gd name="T70" fmla="*/ 2147483647 w 3264"/>
                <a:gd name="T71" fmla="*/ 2147483647 h 1302"/>
                <a:gd name="T72" fmla="*/ 2147483647 w 3264"/>
                <a:gd name="T73" fmla="*/ 2147483647 h 1302"/>
                <a:gd name="T74" fmla="*/ 2147483647 w 3264"/>
                <a:gd name="T75" fmla="*/ 2147483647 h 1302"/>
                <a:gd name="T76" fmla="*/ 2147483647 w 3264"/>
                <a:gd name="T77" fmla="*/ 2147483647 h 1302"/>
                <a:gd name="T78" fmla="*/ 2147483647 w 3264"/>
                <a:gd name="T79" fmla="*/ 2147483647 h 1302"/>
                <a:gd name="T80" fmla="*/ 2147483647 w 3264"/>
                <a:gd name="T81" fmla="*/ 2147483647 h 1302"/>
                <a:gd name="T82" fmla="*/ 2147483647 w 3264"/>
                <a:gd name="T83" fmla="*/ 2147483647 h 1302"/>
                <a:gd name="T84" fmla="*/ 2147483647 w 3264"/>
                <a:gd name="T85" fmla="*/ 2147483647 h 1302"/>
                <a:gd name="T86" fmla="*/ 2147483647 w 3264"/>
                <a:gd name="T87" fmla="*/ 2147483647 h 1302"/>
                <a:gd name="T88" fmla="*/ 2147483647 w 3264"/>
                <a:gd name="T89" fmla="*/ 2147483647 h 1302"/>
                <a:gd name="T90" fmla="*/ 2147483647 w 3264"/>
                <a:gd name="T91" fmla="*/ 2147483647 h 1302"/>
                <a:gd name="T92" fmla="*/ 2147483647 w 3264"/>
                <a:gd name="T93" fmla="*/ 2147483647 h 1302"/>
                <a:gd name="T94" fmla="*/ 2147483647 w 3264"/>
                <a:gd name="T95" fmla="*/ 2147483647 h 1302"/>
                <a:gd name="T96" fmla="*/ 2147483647 w 3264"/>
                <a:gd name="T97" fmla="*/ 2147483647 h 1302"/>
                <a:gd name="T98" fmla="*/ 2147483647 w 3264"/>
                <a:gd name="T99" fmla="*/ 2147483647 h 1302"/>
                <a:gd name="T100" fmla="*/ 2147483647 w 3264"/>
                <a:gd name="T101" fmla="*/ 2147483647 h 1302"/>
                <a:gd name="T102" fmla="*/ 2147483647 w 3264"/>
                <a:gd name="T103" fmla="*/ 2147483647 h 1302"/>
                <a:gd name="T104" fmla="*/ 2147483647 w 3264"/>
                <a:gd name="T105" fmla="*/ 2147483647 h 1302"/>
                <a:gd name="T106" fmla="*/ 2147483647 w 3264"/>
                <a:gd name="T107" fmla="*/ 2147483647 h 1302"/>
                <a:gd name="T108" fmla="*/ 2147483647 w 3264"/>
                <a:gd name="T109" fmla="*/ 2147483647 h 1302"/>
                <a:gd name="T110" fmla="*/ 2147483647 w 3264"/>
                <a:gd name="T111" fmla="*/ 2147483647 h 1302"/>
                <a:gd name="T112" fmla="*/ 2147483647 w 3264"/>
                <a:gd name="T113" fmla="*/ 2147483647 h 1302"/>
                <a:gd name="T114" fmla="*/ 2147483647 w 3264"/>
                <a:gd name="T115" fmla="*/ 2147483647 h 1302"/>
                <a:gd name="T116" fmla="*/ 2147483647 w 3264"/>
                <a:gd name="T117" fmla="*/ 2147483647 h 1302"/>
                <a:gd name="T118" fmla="*/ 2147483647 w 3264"/>
                <a:gd name="T119" fmla="*/ 2147483647 h 1302"/>
                <a:gd name="T120" fmla="*/ 2147483647 w 3264"/>
                <a:gd name="T121" fmla="*/ 2147483647 h 1302"/>
                <a:gd name="T122" fmla="*/ 2147483647 w 3264"/>
                <a:gd name="T123" fmla="*/ 2147483647 h 1302"/>
                <a:gd name="T124" fmla="*/ 2147483647 w 3264"/>
                <a:gd name="T125" fmla="*/ 2147483647 h 130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3264"/>
                <a:gd name="T190" fmla="*/ 0 h 1302"/>
                <a:gd name="T191" fmla="*/ 3264 w 3264"/>
                <a:gd name="T192" fmla="*/ 1302 h 130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3264" h="1302">
                  <a:moveTo>
                    <a:pt x="1788" y="984"/>
                  </a:moveTo>
                  <a:lnTo>
                    <a:pt x="1806" y="978"/>
                  </a:lnTo>
                  <a:lnTo>
                    <a:pt x="1818" y="954"/>
                  </a:lnTo>
                  <a:lnTo>
                    <a:pt x="1812" y="930"/>
                  </a:lnTo>
                  <a:lnTo>
                    <a:pt x="1788" y="984"/>
                  </a:lnTo>
                  <a:close/>
                  <a:moveTo>
                    <a:pt x="672" y="462"/>
                  </a:moveTo>
                  <a:lnTo>
                    <a:pt x="702" y="480"/>
                  </a:lnTo>
                  <a:lnTo>
                    <a:pt x="702" y="450"/>
                  </a:lnTo>
                  <a:lnTo>
                    <a:pt x="672" y="426"/>
                  </a:lnTo>
                  <a:lnTo>
                    <a:pt x="672" y="462"/>
                  </a:lnTo>
                  <a:close/>
                  <a:moveTo>
                    <a:pt x="678" y="492"/>
                  </a:moveTo>
                  <a:lnTo>
                    <a:pt x="654" y="516"/>
                  </a:lnTo>
                  <a:lnTo>
                    <a:pt x="678" y="546"/>
                  </a:lnTo>
                  <a:lnTo>
                    <a:pt x="678" y="492"/>
                  </a:lnTo>
                  <a:close/>
                  <a:moveTo>
                    <a:pt x="906" y="714"/>
                  </a:moveTo>
                  <a:lnTo>
                    <a:pt x="930" y="732"/>
                  </a:lnTo>
                  <a:lnTo>
                    <a:pt x="936" y="708"/>
                  </a:lnTo>
                  <a:lnTo>
                    <a:pt x="936" y="702"/>
                  </a:lnTo>
                  <a:lnTo>
                    <a:pt x="930" y="696"/>
                  </a:lnTo>
                  <a:lnTo>
                    <a:pt x="930" y="690"/>
                  </a:lnTo>
                  <a:lnTo>
                    <a:pt x="912" y="672"/>
                  </a:lnTo>
                  <a:lnTo>
                    <a:pt x="900" y="666"/>
                  </a:lnTo>
                  <a:lnTo>
                    <a:pt x="888" y="666"/>
                  </a:lnTo>
                  <a:lnTo>
                    <a:pt x="882" y="672"/>
                  </a:lnTo>
                  <a:lnTo>
                    <a:pt x="876" y="684"/>
                  </a:lnTo>
                  <a:lnTo>
                    <a:pt x="882" y="696"/>
                  </a:lnTo>
                  <a:lnTo>
                    <a:pt x="882" y="708"/>
                  </a:lnTo>
                  <a:lnTo>
                    <a:pt x="888" y="720"/>
                  </a:lnTo>
                  <a:lnTo>
                    <a:pt x="906" y="714"/>
                  </a:lnTo>
                  <a:close/>
                  <a:moveTo>
                    <a:pt x="684" y="372"/>
                  </a:moveTo>
                  <a:lnTo>
                    <a:pt x="672" y="360"/>
                  </a:lnTo>
                  <a:lnTo>
                    <a:pt x="660" y="372"/>
                  </a:lnTo>
                  <a:lnTo>
                    <a:pt x="672" y="396"/>
                  </a:lnTo>
                  <a:lnTo>
                    <a:pt x="684" y="396"/>
                  </a:lnTo>
                  <a:lnTo>
                    <a:pt x="684" y="372"/>
                  </a:lnTo>
                  <a:close/>
                  <a:moveTo>
                    <a:pt x="750" y="624"/>
                  </a:moveTo>
                  <a:lnTo>
                    <a:pt x="750" y="630"/>
                  </a:lnTo>
                  <a:lnTo>
                    <a:pt x="756" y="636"/>
                  </a:lnTo>
                  <a:lnTo>
                    <a:pt x="756" y="648"/>
                  </a:lnTo>
                  <a:lnTo>
                    <a:pt x="774" y="684"/>
                  </a:lnTo>
                  <a:lnTo>
                    <a:pt x="786" y="690"/>
                  </a:lnTo>
                  <a:lnTo>
                    <a:pt x="804" y="696"/>
                  </a:lnTo>
                  <a:lnTo>
                    <a:pt x="816" y="702"/>
                  </a:lnTo>
                  <a:lnTo>
                    <a:pt x="834" y="702"/>
                  </a:lnTo>
                  <a:lnTo>
                    <a:pt x="828" y="660"/>
                  </a:lnTo>
                  <a:lnTo>
                    <a:pt x="810" y="648"/>
                  </a:lnTo>
                  <a:lnTo>
                    <a:pt x="810" y="618"/>
                  </a:lnTo>
                  <a:lnTo>
                    <a:pt x="804" y="606"/>
                  </a:lnTo>
                  <a:lnTo>
                    <a:pt x="792" y="600"/>
                  </a:lnTo>
                  <a:lnTo>
                    <a:pt x="786" y="588"/>
                  </a:lnTo>
                  <a:lnTo>
                    <a:pt x="768" y="582"/>
                  </a:lnTo>
                  <a:lnTo>
                    <a:pt x="756" y="576"/>
                  </a:lnTo>
                  <a:lnTo>
                    <a:pt x="732" y="576"/>
                  </a:lnTo>
                  <a:lnTo>
                    <a:pt x="732" y="582"/>
                  </a:lnTo>
                  <a:lnTo>
                    <a:pt x="726" y="588"/>
                  </a:lnTo>
                  <a:lnTo>
                    <a:pt x="726" y="600"/>
                  </a:lnTo>
                  <a:lnTo>
                    <a:pt x="714" y="600"/>
                  </a:lnTo>
                  <a:lnTo>
                    <a:pt x="714" y="606"/>
                  </a:lnTo>
                  <a:lnTo>
                    <a:pt x="708" y="612"/>
                  </a:lnTo>
                  <a:lnTo>
                    <a:pt x="714" y="624"/>
                  </a:lnTo>
                  <a:lnTo>
                    <a:pt x="750" y="624"/>
                  </a:lnTo>
                  <a:close/>
                  <a:moveTo>
                    <a:pt x="246" y="438"/>
                  </a:moveTo>
                  <a:lnTo>
                    <a:pt x="222" y="462"/>
                  </a:lnTo>
                  <a:lnTo>
                    <a:pt x="234" y="492"/>
                  </a:lnTo>
                  <a:lnTo>
                    <a:pt x="234" y="498"/>
                  </a:lnTo>
                  <a:lnTo>
                    <a:pt x="228" y="504"/>
                  </a:lnTo>
                  <a:lnTo>
                    <a:pt x="228" y="510"/>
                  </a:lnTo>
                  <a:lnTo>
                    <a:pt x="240" y="510"/>
                  </a:lnTo>
                  <a:lnTo>
                    <a:pt x="246" y="504"/>
                  </a:lnTo>
                  <a:lnTo>
                    <a:pt x="246" y="468"/>
                  </a:lnTo>
                  <a:lnTo>
                    <a:pt x="252" y="456"/>
                  </a:lnTo>
                  <a:lnTo>
                    <a:pt x="246" y="438"/>
                  </a:lnTo>
                  <a:close/>
                  <a:moveTo>
                    <a:pt x="264" y="534"/>
                  </a:moveTo>
                  <a:lnTo>
                    <a:pt x="258" y="546"/>
                  </a:lnTo>
                  <a:lnTo>
                    <a:pt x="258" y="588"/>
                  </a:lnTo>
                  <a:lnTo>
                    <a:pt x="264" y="600"/>
                  </a:lnTo>
                  <a:lnTo>
                    <a:pt x="276" y="612"/>
                  </a:lnTo>
                  <a:lnTo>
                    <a:pt x="288" y="612"/>
                  </a:lnTo>
                  <a:lnTo>
                    <a:pt x="294" y="606"/>
                  </a:lnTo>
                  <a:lnTo>
                    <a:pt x="294" y="588"/>
                  </a:lnTo>
                  <a:lnTo>
                    <a:pt x="288" y="576"/>
                  </a:lnTo>
                  <a:lnTo>
                    <a:pt x="282" y="558"/>
                  </a:lnTo>
                  <a:lnTo>
                    <a:pt x="282" y="546"/>
                  </a:lnTo>
                  <a:lnTo>
                    <a:pt x="276" y="534"/>
                  </a:lnTo>
                  <a:lnTo>
                    <a:pt x="264" y="534"/>
                  </a:lnTo>
                  <a:close/>
                  <a:moveTo>
                    <a:pt x="48" y="222"/>
                  </a:moveTo>
                  <a:lnTo>
                    <a:pt x="42" y="228"/>
                  </a:lnTo>
                  <a:lnTo>
                    <a:pt x="42" y="246"/>
                  </a:lnTo>
                  <a:lnTo>
                    <a:pt x="48" y="258"/>
                  </a:lnTo>
                  <a:lnTo>
                    <a:pt x="66" y="258"/>
                  </a:lnTo>
                  <a:lnTo>
                    <a:pt x="84" y="276"/>
                  </a:lnTo>
                  <a:lnTo>
                    <a:pt x="90" y="270"/>
                  </a:lnTo>
                  <a:lnTo>
                    <a:pt x="90" y="252"/>
                  </a:lnTo>
                  <a:lnTo>
                    <a:pt x="78" y="246"/>
                  </a:lnTo>
                  <a:lnTo>
                    <a:pt x="72" y="234"/>
                  </a:lnTo>
                  <a:lnTo>
                    <a:pt x="60" y="228"/>
                  </a:lnTo>
                  <a:lnTo>
                    <a:pt x="54" y="222"/>
                  </a:lnTo>
                  <a:lnTo>
                    <a:pt x="48" y="222"/>
                  </a:lnTo>
                  <a:close/>
                  <a:moveTo>
                    <a:pt x="162" y="330"/>
                  </a:moveTo>
                  <a:lnTo>
                    <a:pt x="156" y="330"/>
                  </a:lnTo>
                  <a:lnTo>
                    <a:pt x="144" y="342"/>
                  </a:lnTo>
                  <a:lnTo>
                    <a:pt x="144" y="354"/>
                  </a:lnTo>
                  <a:lnTo>
                    <a:pt x="156" y="366"/>
                  </a:lnTo>
                  <a:lnTo>
                    <a:pt x="162" y="378"/>
                  </a:lnTo>
                  <a:lnTo>
                    <a:pt x="174" y="390"/>
                  </a:lnTo>
                  <a:lnTo>
                    <a:pt x="180" y="402"/>
                  </a:lnTo>
                  <a:lnTo>
                    <a:pt x="192" y="414"/>
                  </a:lnTo>
                  <a:lnTo>
                    <a:pt x="198" y="408"/>
                  </a:lnTo>
                  <a:lnTo>
                    <a:pt x="198" y="402"/>
                  </a:lnTo>
                  <a:lnTo>
                    <a:pt x="204" y="390"/>
                  </a:lnTo>
                  <a:lnTo>
                    <a:pt x="204" y="384"/>
                  </a:lnTo>
                  <a:lnTo>
                    <a:pt x="198" y="372"/>
                  </a:lnTo>
                  <a:lnTo>
                    <a:pt x="198" y="366"/>
                  </a:lnTo>
                  <a:lnTo>
                    <a:pt x="192" y="360"/>
                  </a:lnTo>
                  <a:lnTo>
                    <a:pt x="186" y="348"/>
                  </a:lnTo>
                  <a:lnTo>
                    <a:pt x="180" y="342"/>
                  </a:lnTo>
                  <a:lnTo>
                    <a:pt x="168" y="336"/>
                  </a:lnTo>
                  <a:lnTo>
                    <a:pt x="162" y="330"/>
                  </a:lnTo>
                  <a:close/>
                  <a:moveTo>
                    <a:pt x="2574" y="486"/>
                  </a:moveTo>
                  <a:lnTo>
                    <a:pt x="2574" y="474"/>
                  </a:lnTo>
                  <a:lnTo>
                    <a:pt x="2568" y="474"/>
                  </a:lnTo>
                  <a:lnTo>
                    <a:pt x="2556" y="468"/>
                  </a:lnTo>
                  <a:lnTo>
                    <a:pt x="2520" y="468"/>
                  </a:lnTo>
                  <a:lnTo>
                    <a:pt x="2514" y="474"/>
                  </a:lnTo>
                  <a:lnTo>
                    <a:pt x="2520" y="498"/>
                  </a:lnTo>
                  <a:lnTo>
                    <a:pt x="2526" y="498"/>
                  </a:lnTo>
                  <a:lnTo>
                    <a:pt x="2538" y="492"/>
                  </a:lnTo>
                  <a:lnTo>
                    <a:pt x="2562" y="492"/>
                  </a:lnTo>
                  <a:lnTo>
                    <a:pt x="2568" y="486"/>
                  </a:lnTo>
                  <a:lnTo>
                    <a:pt x="2574" y="486"/>
                  </a:lnTo>
                  <a:close/>
                  <a:moveTo>
                    <a:pt x="336" y="648"/>
                  </a:moveTo>
                  <a:lnTo>
                    <a:pt x="342" y="648"/>
                  </a:lnTo>
                  <a:lnTo>
                    <a:pt x="342" y="636"/>
                  </a:lnTo>
                  <a:lnTo>
                    <a:pt x="330" y="624"/>
                  </a:lnTo>
                  <a:lnTo>
                    <a:pt x="318" y="624"/>
                  </a:lnTo>
                  <a:lnTo>
                    <a:pt x="318" y="636"/>
                  </a:lnTo>
                  <a:lnTo>
                    <a:pt x="330" y="648"/>
                  </a:lnTo>
                  <a:lnTo>
                    <a:pt x="336" y="648"/>
                  </a:lnTo>
                  <a:close/>
                  <a:moveTo>
                    <a:pt x="2472" y="654"/>
                  </a:moveTo>
                  <a:lnTo>
                    <a:pt x="2484" y="648"/>
                  </a:lnTo>
                  <a:lnTo>
                    <a:pt x="2502" y="630"/>
                  </a:lnTo>
                  <a:lnTo>
                    <a:pt x="2502" y="618"/>
                  </a:lnTo>
                  <a:lnTo>
                    <a:pt x="2430" y="612"/>
                  </a:lnTo>
                  <a:lnTo>
                    <a:pt x="2430" y="624"/>
                  </a:lnTo>
                  <a:lnTo>
                    <a:pt x="2436" y="630"/>
                  </a:lnTo>
                  <a:lnTo>
                    <a:pt x="2442" y="642"/>
                  </a:lnTo>
                  <a:lnTo>
                    <a:pt x="2448" y="648"/>
                  </a:lnTo>
                  <a:lnTo>
                    <a:pt x="2460" y="654"/>
                  </a:lnTo>
                  <a:lnTo>
                    <a:pt x="2472" y="654"/>
                  </a:lnTo>
                  <a:close/>
                  <a:moveTo>
                    <a:pt x="2406" y="288"/>
                  </a:moveTo>
                  <a:lnTo>
                    <a:pt x="2418" y="276"/>
                  </a:lnTo>
                  <a:lnTo>
                    <a:pt x="2418" y="264"/>
                  </a:lnTo>
                  <a:lnTo>
                    <a:pt x="2412" y="258"/>
                  </a:lnTo>
                  <a:lnTo>
                    <a:pt x="2400" y="252"/>
                  </a:lnTo>
                  <a:lnTo>
                    <a:pt x="2376" y="252"/>
                  </a:lnTo>
                  <a:lnTo>
                    <a:pt x="2370" y="258"/>
                  </a:lnTo>
                  <a:lnTo>
                    <a:pt x="2370" y="264"/>
                  </a:lnTo>
                  <a:lnTo>
                    <a:pt x="2394" y="288"/>
                  </a:lnTo>
                  <a:lnTo>
                    <a:pt x="2406" y="288"/>
                  </a:lnTo>
                  <a:close/>
                  <a:moveTo>
                    <a:pt x="2868" y="528"/>
                  </a:moveTo>
                  <a:lnTo>
                    <a:pt x="2886" y="534"/>
                  </a:lnTo>
                  <a:lnTo>
                    <a:pt x="2892" y="534"/>
                  </a:lnTo>
                  <a:lnTo>
                    <a:pt x="2898" y="528"/>
                  </a:lnTo>
                  <a:lnTo>
                    <a:pt x="2898" y="522"/>
                  </a:lnTo>
                  <a:lnTo>
                    <a:pt x="2874" y="510"/>
                  </a:lnTo>
                  <a:lnTo>
                    <a:pt x="2868" y="516"/>
                  </a:lnTo>
                  <a:lnTo>
                    <a:pt x="2862" y="516"/>
                  </a:lnTo>
                  <a:lnTo>
                    <a:pt x="2862" y="522"/>
                  </a:lnTo>
                  <a:lnTo>
                    <a:pt x="2868" y="528"/>
                  </a:lnTo>
                  <a:close/>
                  <a:moveTo>
                    <a:pt x="2916" y="618"/>
                  </a:moveTo>
                  <a:lnTo>
                    <a:pt x="2928" y="618"/>
                  </a:lnTo>
                  <a:lnTo>
                    <a:pt x="2940" y="612"/>
                  </a:lnTo>
                  <a:lnTo>
                    <a:pt x="2958" y="612"/>
                  </a:lnTo>
                  <a:lnTo>
                    <a:pt x="2964" y="606"/>
                  </a:lnTo>
                  <a:lnTo>
                    <a:pt x="2970" y="606"/>
                  </a:lnTo>
                  <a:lnTo>
                    <a:pt x="2964" y="606"/>
                  </a:lnTo>
                  <a:lnTo>
                    <a:pt x="2958" y="600"/>
                  </a:lnTo>
                  <a:lnTo>
                    <a:pt x="2946" y="594"/>
                  </a:lnTo>
                  <a:lnTo>
                    <a:pt x="2934" y="594"/>
                  </a:lnTo>
                  <a:lnTo>
                    <a:pt x="2928" y="588"/>
                  </a:lnTo>
                  <a:lnTo>
                    <a:pt x="2922" y="588"/>
                  </a:lnTo>
                  <a:lnTo>
                    <a:pt x="2910" y="594"/>
                  </a:lnTo>
                  <a:lnTo>
                    <a:pt x="2892" y="594"/>
                  </a:lnTo>
                  <a:lnTo>
                    <a:pt x="2886" y="600"/>
                  </a:lnTo>
                  <a:lnTo>
                    <a:pt x="2880" y="600"/>
                  </a:lnTo>
                  <a:lnTo>
                    <a:pt x="2892" y="606"/>
                  </a:lnTo>
                  <a:lnTo>
                    <a:pt x="2898" y="612"/>
                  </a:lnTo>
                  <a:lnTo>
                    <a:pt x="2910" y="618"/>
                  </a:lnTo>
                  <a:lnTo>
                    <a:pt x="2916" y="618"/>
                  </a:lnTo>
                  <a:close/>
                  <a:moveTo>
                    <a:pt x="1710" y="552"/>
                  </a:moveTo>
                  <a:lnTo>
                    <a:pt x="1710" y="564"/>
                  </a:lnTo>
                  <a:lnTo>
                    <a:pt x="1716" y="570"/>
                  </a:lnTo>
                  <a:lnTo>
                    <a:pt x="1716" y="582"/>
                  </a:lnTo>
                  <a:lnTo>
                    <a:pt x="1722" y="594"/>
                  </a:lnTo>
                  <a:lnTo>
                    <a:pt x="1722" y="612"/>
                  </a:lnTo>
                  <a:lnTo>
                    <a:pt x="1716" y="618"/>
                  </a:lnTo>
                  <a:lnTo>
                    <a:pt x="1692" y="630"/>
                  </a:lnTo>
                  <a:lnTo>
                    <a:pt x="1686" y="636"/>
                  </a:lnTo>
                  <a:lnTo>
                    <a:pt x="1674" y="642"/>
                  </a:lnTo>
                  <a:lnTo>
                    <a:pt x="1674" y="678"/>
                  </a:lnTo>
                  <a:lnTo>
                    <a:pt x="1680" y="684"/>
                  </a:lnTo>
                  <a:lnTo>
                    <a:pt x="1686" y="696"/>
                  </a:lnTo>
                  <a:lnTo>
                    <a:pt x="1674" y="708"/>
                  </a:lnTo>
                  <a:lnTo>
                    <a:pt x="1674" y="720"/>
                  </a:lnTo>
                  <a:lnTo>
                    <a:pt x="1680" y="726"/>
                  </a:lnTo>
                  <a:lnTo>
                    <a:pt x="1692" y="732"/>
                  </a:lnTo>
                  <a:lnTo>
                    <a:pt x="1698" y="726"/>
                  </a:lnTo>
                  <a:lnTo>
                    <a:pt x="1722" y="726"/>
                  </a:lnTo>
                  <a:lnTo>
                    <a:pt x="1728" y="732"/>
                  </a:lnTo>
                  <a:lnTo>
                    <a:pt x="1728" y="756"/>
                  </a:lnTo>
                  <a:lnTo>
                    <a:pt x="1722" y="762"/>
                  </a:lnTo>
                  <a:lnTo>
                    <a:pt x="1740" y="780"/>
                  </a:lnTo>
                  <a:lnTo>
                    <a:pt x="1728" y="846"/>
                  </a:lnTo>
                  <a:lnTo>
                    <a:pt x="1710" y="864"/>
                  </a:lnTo>
                  <a:lnTo>
                    <a:pt x="1704" y="876"/>
                  </a:lnTo>
                  <a:lnTo>
                    <a:pt x="1704" y="888"/>
                  </a:lnTo>
                  <a:lnTo>
                    <a:pt x="1710" y="906"/>
                  </a:lnTo>
                  <a:lnTo>
                    <a:pt x="1722" y="924"/>
                  </a:lnTo>
                  <a:lnTo>
                    <a:pt x="1746" y="936"/>
                  </a:lnTo>
                  <a:lnTo>
                    <a:pt x="1764" y="930"/>
                  </a:lnTo>
                  <a:lnTo>
                    <a:pt x="1788" y="906"/>
                  </a:lnTo>
                  <a:lnTo>
                    <a:pt x="1788" y="864"/>
                  </a:lnTo>
                  <a:lnTo>
                    <a:pt x="1782" y="858"/>
                  </a:lnTo>
                  <a:lnTo>
                    <a:pt x="1776" y="846"/>
                  </a:lnTo>
                  <a:lnTo>
                    <a:pt x="1800" y="822"/>
                  </a:lnTo>
                  <a:lnTo>
                    <a:pt x="1806" y="804"/>
                  </a:lnTo>
                  <a:lnTo>
                    <a:pt x="1806" y="774"/>
                  </a:lnTo>
                  <a:lnTo>
                    <a:pt x="1812" y="756"/>
                  </a:lnTo>
                  <a:lnTo>
                    <a:pt x="1812" y="726"/>
                  </a:lnTo>
                  <a:lnTo>
                    <a:pt x="1806" y="714"/>
                  </a:lnTo>
                  <a:lnTo>
                    <a:pt x="1800" y="696"/>
                  </a:lnTo>
                  <a:lnTo>
                    <a:pt x="1794" y="684"/>
                  </a:lnTo>
                  <a:lnTo>
                    <a:pt x="1794" y="636"/>
                  </a:lnTo>
                  <a:lnTo>
                    <a:pt x="1800" y="630"/>
                  </a:lnTo>
                  <a:lnTo>
                    <a:pt x="1800" y="624"/>
                  </a:lnTo>
                  <a:lnTo>
                    <a:pt x="1806" y="618"/>
                  </a:lnTo>
                  <a:lnTo>
                    <a:pt x="1812" y="618"/>
                  </a:lnTo>
                  <a:lnTo>
                    <a:pt x="1818" y="624"/>
                  </a:lnTo>
                  <a:lnTo>
                    <a:pt x="1824" y="642"/>
                  </a:lnTo>
                  <a:lnTo>
                    <a:pt x="1830" y="666"/>
                  </a:lnTo>
                  <a:lnTo>
                    <a:pt x="1836" y="684"/>
                  </a:lnTo>
                  <a:lnTo>
                    <a:pt x="1836" y="702"/>
                  </a:lnTo>
                  <a:lnTo>
                    <a:pt x="1866" y="738"/>
                  </a:lnTo>
                  <a:lnTo>
                    <a:pt x="1866" y="792"/>
                  </a:lnTo>
                  <a:lnTo>
                    <a:pt x="1890" y="822"/>
                  </a:lnTo>
                  <a:lnTo>
                    <a:pt x="1890" y="858"/>
                  </a:lnTo>
                  <a:lnTo>
                    <a:pt x="1902" y="930"/>
                  </a:lnTo>
                  <a:lnTo>
                    <a:pt x="1920" y="918"/>
                  </a:lnTo>
                  <a:lnTo>
                    <a:pt x="1962" y="930"/>
                  </a:lnTo>
                  <a:lnTo>
                    <a:pt x="1962" y="870"/>
                  </a:lnTo>
                  <a:lnTo>
                    <a:pt x="1968" y="864"/>
                  </a:lnTo>
                  <a:lnTo>
                    <a:pt x="1974" y="852"/>
                  </a:lnTo>
                  <a:lnTo>
                    <a:pt x="1980" y="876"/>
                  </a:lnTo>
                  <a:lnTo>
                    <a:pt x="1998" y="876"/>
                  </a:lnTo>
                  <a:lnTo>
                    <a:pt x="2004" y="870"/>
                  </a:lnTo>
                  <a:lnTo>
                    <a:pt x="2010" y="858"/>
                  </a:lnTo>
                  <a:lnTo>
                    <a:pt x="2010" y="828"/>
                  </a:lnTo>
                  <a:lnTo>
                    <a:pt x="2004" y="822"/>
                  </a:lnTo>
                  <a:lnTo>
                    <a:pt x="2004" y="816"/>
                  </a:lnTo>
                  <a:lnTo>
                    <a:pt x="1992" y="810"/>
                  </a:lnTo>
                  <a:lnTo>
                    <a:pt x="1986" y="798"/>
                  </a:lnTo>
                  <a:lnTo>
                    <a:pt x="1974" y="792"/>
                  </a:lnTo>
                  <a:lnTo>
                    <a:pt x="1962" y="780"/>
                  </a:lnTo>
                  <a:lnTo>
                    <a:pt x="1956" y="768"/>
                  </a:lnTo>
                  <a:lnTo>
                    <a:pt x="1944" y="756"/>
                  </a:lnTo>
                  <a:lnTo>
                    <a:pt x="1944" y="750"/>
                  </a:lnTo>
                  <a:lnTo>
                    <a:pt x="1956" y="726"/>
                  </a:lnTo>
                  <a:lnTo>
                    <a:pt x="1968" y="720"/>
                  </a:lnTo>
                  <a:lnTo>
                    <a:pt x="1968" y="708"/>
                  </a:lnTo>
                  <a:lnTo>
                    <a:pt x="1962" y="696"/>
                  </a:lnTo>
                  <a:lnTo>
                    <a:pt x="1938" y="684"/>
                  </a:lnTo>
                  <a:lnTo>
                    <a:pt x="1932" y="672"/>
                  </a:lnTo>
                  <a:lnTo>
                    <a:pt x="1932" y="642"/>
                  </a:lnTo>
                  <a:lnTo>
                    <a:pt x="1938" y="636"/>
                  </a:lnTo>
                  <a:lnTo>
                    <a:pt x="1938" y="630"/>
                  </a:lnTo>
                  <a:lnTo>
                    <a:pt x="1926" y="618"/>
                  </a:lnTo>
                  <a:lnTo>
                    <a:pt x="1914" y="612"/>
                  </a:lnTo>
                  <a:lnTo>
                    <a:pt x="1896" y="594"/>
                  </a:lnTo>
                  <a:lnTo>
                    <a:pt x="1884" y="588"/>
                  </a:lnTo>
                  <a:lnTo>
                    <a:pt x="1878" y="582"/>
                  </a:lnTo>
                  <a:lnTo>
                    <a:pt x="1914" y="582"/>
                  </a:lnTo>
                  <a:lnTo>
                    <a:pt x="1926" y="576"/>
                  </a:lnTo>
                  <a:lnTo>
                    <a:pt x="1932" y="570"/>
                  </a:lnTo>
                  <a:lnTo>
                    <a:pt x="1944" y="546"/>
                  </a:lnTo>
                  <a:lnTo>
                    <a:pt x="1950" y="540"/>
                  </a:lnTo>
                  <a:lnTo>
                    <a:pt x="1956" y="528"/>
                  </a:lnTo>
                  <a:lnTo>
                    <a:pt x="1992" y="528"/>
                  </a:lnTo>
                  <a:lnTo>
                    <a:pt x="2004" y="522"/>
                  </a:lnTo>
                  <a:lnTo>
                    <a:pt x="2010" y="522"/>
                  </a:lnTo>
                  <a:lnTo>
                    <a:pt x="2016" y="516"/>
                  </a:lnTo>
                  <a:lnTo>
                    <a:pt x="2016" y="504"/>
                  </a:lnTo>
                  <a:lnTo>
                    <a:pt x="1998" y="486"/>
                  </a:lnTo>
                  <a:lnTo>
                    <a:pt x="1986" y="480"/>
                  </a:lnTo>
                  <a:lnTo>
                    <a:pt x="1974" y="486"/>
                  </a:lnTo>
                  <a:lnTo>
                    <a:pt x="1956" y="504"/>
                  </a:lnTo>
                  <a:lnTo>
                    <a:pt x="1956" y="510"/>
                  </a:lnTo>
                  <a:lnTo>
                    <a:pt x="1944" y="510"/>
                  </a:lnTo>
                  <a:lnTo>
                    <a:pt x="1932" y="504"/>
                  </a:lnTo>
                  <a:lnTo>
                    <a:pt x="1896" y="504"/>
                  </a:lnTo>
                  <a:lnTo>
                    <a:pt x="1890" y="510"/>
                  </a:lnTo>
                  <a:lnTo>
                    <a:pt x="1884" y="522"/>
                  </a:lnTo>
                  <a:lnTo>
                    <a:pt x="1854" y="552"/>
                  </a:lnTo>
                  <a:lnTo>
                    <a:pt x="1848" y="546"/>
                  </a:lnTo>
                  <a:lnTo>
                    <a:pt x="1836" y="540"/>
                  </a:lnTo>
                  <a:lnTo>
                    <a:pt x="1824" y="516"/>
                  </a:lnTo>
                  <a:lnTo>
                    <a:pt x="1788" y="498"/>
                  </a:lnTo>
                  <a:lnTo>
                    <a:pt x="1776" y="498"/>
                  </a:lnTo>
                  <a:lnTo>
                    <a:pt x="1776" y="486"/>
                  </a:lnTo>
                  <a:lnTo>
                    <a:pt x="1782" y="468"/>
                  </a:lnTo>
                  <a:lnTo>
                    <a:pt x="1782" y="456"/>
                  </a:lnTo>
                  <a:lnTo>
                    <a:pt x="1794" y="420"/>
                  </a:lnTo>
                  <a:lnTo>
                    <a:pt x="1806" y="408"/>
                  </a:lnTo>
                  <a:lnTo>
                    <a:pt x="1824" y="408"/>
                  </a:lnTo>
                  <a:lnTo>
                    <a:pt x="1842" y="414"/>
                  </a:lnTo>
                  <a:lnTo>
                    <a:pt x="1896" y="414"/>
                  </a:lnTo>
                  <a:lnTo>
                    <a:pt x="1902" y="408"/>
                  </a:lnTo>
                  <a:lnTo>
                    <a:pt x="1908" y="408"/>
                  </a:lnTo>
                  <a:lnTo>
                    <a:pt x="1908" y="402"/>
                  </a:lnTo>
                  <a:lnTo>
                    <a:pt x="1914" y="396"/>
                  </a:lnTo>
                  <a:lnTo>
                    <a:pt x="1920" y="396"/>
                  </a:lnTo>
                  <a:lnTo>
                    <a:pt x="1944" y="402"/>
                  </a:lnTo>
                  <a:lnTo>
                    <a:pt x="1980" y="420"/>
                  </a:lnTo>
                  <a:lnTo>
                    <a:pt x="2010" y="432"/>
                  </a:lnTo>
                  <a:lnTo>
                    <a:pt x="2034" y="438"/>
                  </a:lnTo>
                  <a:lnTo>
                    <a:pt x="2040" y="438"/>
                  </a:lnTo>
                  <a:lnTo>
                    <a:pt x="2052" y="432"/>
                  </a:lnTo>
                  <a:lnTo>
                    <a:pt x="2064" y="420"/>
                  </a:lnTo>
                  <a:lnTo>
                    <a:pt x="2082" y="420"/>
                  </a:lnTo>
                  <a:lnTo>
                    <a:pt x="2094" y="414"/>
                  </a:lnTo>
                  <a:lnTo>
                    <a:pt x="2106" y="414"/>
                  </a:lnTo>
                  <a:lnTo>
                    <a:pt x="2112" y="408"/>
                  </a:lnTo>
                  <a:lnTo>
                    <a:pt x="2112" y="402"/>
                  </a:lnTo>
                  <a:lnTo>
                    <a:pt x="2106" y="396"/>
                  </a:lnTo>
                  <a:lnTo>
                    <a:pt x="2106" y="390"/>
                  </a:lnTo>
                  <a:lnTo>
                    <a:pt x="2118" y="378"/>
                  </a:lnTo>
                  <a:lnTo>
                    <a:pt x="2142" y="366"/>
                  </a:lnTo>
                  <a:lnTo>
                    <a:pt x="2148" y="360"/>
                  </a:lnTo>
                  <a:lnTo>
                    <a:pt x="2160" y="354"/>
                  </a:lnTo>
                  <a:lnTo>
                    <a:pt x="2148" y="324"/>
                  </a:lnTo>
                  <a:lnTo>
                    <a:pt x="2070" y="360"/>
                  </a:lnTo>
                  <a:lnTo>
                    <a:pt x="2076" y="366"/>
                  </a:lnTo>
                  <a:lnTo>
                    <a:pt x="2076" y="372"/>
                  </a:lnTo>
                  <a:lnTo>
                    <a:pt x="2070" y="378"/>
                  </a:lnTo>
                  <a:lnTo>
                    <a:pt x="2046" y="378"/>
                  </a:lnTo>
                  <a:lnTo>
                    <a:pt x="2022" y="366"/>
                  </a:lnTo>
                  <a:lnTo>
                    <a:pt x="2004" y="366"/>
                  </a:lnTo>
                  <a:lnTo>
                    <a:pt x="1968" y="384"/>
                  </a:lnTo>
                  <a:lnTo>
                    <a:pt x="1950" y="384"/>
                  </a:lnTo>
                  <a:lnTo>
                    <a:pt x="1938" y="378"/>
                  </a:lnTo>
                  <a:lnTo>
                    <a:pt x="1926" y="378"/>
                  </a:lnTo>
                  <a:lnTo>
                    <a:pt x="1902" y="366"/>
                  </a:lnTo>
                  <a:lnTo>
                    <a:pt x="1860" y="366"/>
                  </a:lnTo>
                  <a:lnTo>
                    <a:pt x="1872" y="348"/>
                  </a:lnTo>
                  <a:lnTo>
                    <a:pt x="1860" y="348"/>
                  </a:lnTo>
                  <a:lnTo>
                    <a:pt x="1848" y="342"/>
                  </a:lnTo>
                  <a:lnTo>
                    <a:pt x="1824" y="342"/>
                  </a:lnTo>
                  <a:lnTo>
                    <a:pt x="1824" y="366"/>
                  </a:lnTo>
                  <a:lnTo>
                    <a:pt x="1812" y="378"/>
                  </a:lnTo>
                  <a:lnTo>
                    <a:pt x="1788" y="390"/>
                  </a:lnTo>
                  <a:lnTo>
                    <a:pt x="1764" y="390"/>
                  </a:lnTo>
                  <a:lnTo>
                    <a:pt x="1758" y="396"/>
                  </a:lnTo>
                  <a:lnTo>
                    <a:pt x="1758" y="426"/>
                  </a:lnTo>
                  <a:lnTo>
                    <a:pt x="1740" y="432"/>
                  </a:lnTo>
                  <a:lnTo>
                    <a:pt x="1752" y="498"/>
                  </a:lnTo>
                  <a:lnTo>
                    <a:pt x="1740" y="498"/>
                  </a:lnTo>
                  <a:lnTo>
                    <a:pt x="1734" y="510"/>
                  </a:lnTo>
                  <a:lnTo>
                    <a:pt x="1728" y="516"/>
                  </a:lnTo>
                  <a:lnTo>
                    <a:pt x="1710" y="552"/>
                  </a:lnTo>
                  <a:close/>
                  <a:moveTo>
                    <a:pt x="1986" y="576"/>
                  </a:moveTo>
                  <a:lnTo>
                    <a:pt x="1986" y="594"/>
                  </a:lnTo>
                  <a:lnTo>
                    <a:pt x="1992" y="600"/>
                  </a:lnTo>
                  <a:lnTo>
                    <a:pt x="2004" y="600"/>
                  </a:lnTo>
                  <a:lnTo>
                    <a:pt x="2016" y="588"/>
                  </a:lnTo>
                  <a:lnTo>
                    <a:pt x="2016" y="576"/>
                  </a:lnTo>
                  <a:lnTo>
                    <a:pt x="1986" y="576"/>
                  </a:lnTo>
                  <a:close/>
                  <a:moveTo>
                    <a:pt x="1686" y="1110"/>
                  </a:moveTo>
                  <a:lnTo>
                    <a:pt x="1674" y="1110"/>
                  </a:lnTo>
                  <a:lnTo>
                    <a:pt x="1668" y="1116"/>
                  </a:lnTo>
                  <a:lnTo>
                    <a:pt x="1662" y="1116"/>
                  </a:lnTo>
                  <a:lnTo>
                    <a:pt x="1614" y="1104"/>
                  </a:lnTo>
                  <a:lnTo>
                    <a:pt x="1644" y="1146"/>
                  </a:lnTo>
                  <a:lnTo>
                    <a:pt x="1650" y="1152"/>
                  </a:lnTo>
                  <a:lnTo>
                    <a:pt x="1662" y="1158"/>
                  </a:lnTo>
                  <a:lnTo>
                    <a:pt x="1668" y="1164"/>
                  </a:lnTo>
                  <a:lnTo>
                    <a:pt x="1680" y="1170"/>
                  </a:lnTo>
                  <a:lnTo>
                    <a:pt x="1692" y="1158"/>
                  </a:lnTo>
                  <a:lnTo>
                    <a:pt x="1698" y="1140"/>
                  </a:lnTo>
                  <a:lnTo>
                    <a:pt x="1698" y="1128"/>
                  </a:lnTo>
                  <a:lnTo>
                    <a:pt x="1692" y="1116"/>
                  </a:lnTo>
                  <a:lnTo>
                    <a:pt x="1686" y="1110"/>
                  </a:lnTo>
                  <a:close/>
                  <a:moveTo>
                    <a:pt x="2094" y="1104"/>
                  </a:moveTo>
                  <a:lnTo>
                    <a:pt x="2064" y="1128"/>
                  </a:lnTo>
                  <a:lnTo>
                    <a:pt x="2094" y="1134"/>
                  </a:lnTo>
                  <a:lnTo>
                    <a:pt x="2094" y="1104"/>
                  </a:lnTo>
                  <a:close/>
                  <a:moveTo>
                    <a:pt x="486" y="294"/>
                  </a:moveTo>
                  <a:lnTo>
                    <a:pt x="474" y="288"/>
                  </a:lnTo>
                  <a:lnTo>
                    <a:pt x="468" y="288"/>
                  </a:lnTo>
                  <a:lnTo>
                    <a:pt x="456" y="294"/>
                  </a:lnTo>
                  <a:lnTo>
                    <a:pt x="456" y="312"/>
                  </a:lnTo>
                  <a:lnTo>
                    <a:pt x="468" y="324"/>
                  </a:lnTo>
                  <a:lnTo>
                    <a:pt x="474" y="318"/>
                  </a:lnTo>
                  <a:lnTo>
                    <a:pt x="486" y="318"/>
                  </a:lnTo>
                  <a:lnTo>
                    <a:pt x="486" y="312"/>
                  </a:lnTo>
                  <a:lnTo>
                    <a:pt x="492" y="300"/>
                  </a:lnTo>
                  <a:lnTo>
                    <a:pt x="486" y="294"/>
                  </a:lnTo>
                  <a:close/>
                  <a:moveTo>
                    <a:pt x="2346" y="588"/>
                  </a:moveTo>
                  <a:lnTo>
                    <a:pt x="2340" y="576"/>
                  </a:lnTo>
                  <a:lnTo>
                    <a:pt x="2328" y="570"/>
                  </a:lnTo>
                  <a:lnTo>
                    <a:pt x="2310" y="552"/>
                  </a:lnTo>
                  <a:lnTo>
                    <a:pt x="2304" y="552"/>
                  </a:lnTo>
                  <a:lnTo>
                    <a:pt x="2304" y="600"/>
                  </a:lnTo>
                  <a:lnTo>
                    <a:pt x="2316" y="600"/>
                  </a:lnTo>
                  <a:lnTo>
                    <a:pt x="2328" y="606"/>
                  </a:lnTo>
                  <a:lnTo>
                    <a:pt x="2334" y="606"/>
                  </a:lnTo>
                  <a:lnTo>
                    <a:pt x="2346" y="600"/>
                  </a:lnTo>
                  <a:lnTo>
                    <a:pt x="2346" y="588"/>
                  </a:lnTo>
                  <a:close/>
                  <a:moveTo>
                    <a:pt x="2310" y="474"/>
                  </a:moveTo>
                  <a:lnTo>
                    <a:pt x="2340" y="504"/>
                  </a:lnTo>
                  <a:lnTo>
                    <a:pt x="2358" y="516"/>
                  </a:lnTo>
                  <a:lnTo>
                    <a:pt x="2382" y="528"/>
                  </a:lnTo>
                  <a:lnTo>
                    <a:pt x="2400" y="528"/>
                  </a:lnTo>
                  <a:lnTo>
                    <a:pt x="2400" y="522"/>
                  </a:lnTo>
                  <a:lnTo>
                    <a:pt x="2358" y="480"/>
                  </a:lnTo>
                  <a:lnTo>
                    <a:pt x="2358" y="468"/>
                  </a:lnTo>
                  <a:lnTo>
                    <a:pt x="2364" y="456"/>
                  </a:lnTo>
                  <a:lnTo>
                    <a:pt x="2376" y="450"/>
                  </a:lnTo>
                  <a:lnTo>
                    <a:pt x="2394" y="450"/>
                  </a:lnTo>
                  <a:lnTo>
                    <a:pt x="2406" y="456"/>
                  </a:lnTo>
                  <a:lnTo>
                    <a:pt x="2424" y="444"/>
                  </a:lnTo>
                  <a:lnTo>
                    <a:pt x="2400" y="432"/>
                  </a:lnTo>
                  <a:lnTo>
                    <a:pt x="2412" y="426"/>
                  </a:lnTo>
                  <a:lnTo>
                    <a:pt x="2424" y="402"/>
                  </a:lnTo>
                  <a:lnTo>
                    <a:pt x="2412" y="378"/>
                  </a:lnTo>
                  <a:lnTo>
                    <a:pt x="2400" y="372"/>
                  </a:lnTo>
                  <a:lnTo>
                    <a:pt x="2382" y="372"/>
                  </a:lnTo>
                  <a:lnTo>
                    <a:pt x="2358" y="396"/>
                  </a:lnTo>
                  <a:lnTo>
                    <a:pt x="2346" y="402"/>
                  </a:lnTo>
                  <a:lnTo>
                    <a:pt x="2340" y="408"/>
                  </a:lnTo>
                  <a:lnTo>
                    <a:pt x="2334" y="408"/>
                  </a:lnTo>
                  <a:lnTo>
                    <a:pt x="2328" y="402"/>
                  </a:lnTo>
                  <a:lnTo>
                    <a:pt x="2328" y="366"/>
                  </a:lnTo>
                  <a:lnTo>
                    <a:pt x="2334" y="360"/>
                  </a:lnTo>
                  <a:lnTo>
                    <a:pt x="2346" y="336"/>
                  </a:lnTo>
                  <a:lnTo>
                    <a:pt x="2346" y="318"/>
                  </a:lnTo>
                  <a:lnTo>
                    <a:pt x="2340" y="312"/>
                  </a:lnTo>
                  <a:lnTo>
                    <a:pt x="2358" y="276"/>
                  </a:lnTo>
                  <a:lnTo>
                    <a:pt x="2316" y="312"/>
                  </a:lnTo>
                  <a:lnTo>
                    <a:pt x="2316" y="342"/>
                  </a:lnTo>
                  <a:lnTo>
                    <a:pt x="2304" y="348"/>
                  </a:lnTo>
                  <a:lnTo>
                    <a:pt x="2298" y="354"/>
                  </a:lnTo>
                  <a:lnTo>
                    <a:pt x="2286" y="378"/>
                  </a:lnTo>
                  <a:lnTo>
                    <a:pt x="2286" y="408"/>
                  </a:lnTo>
                  <a:lnTo>
                    <a:pt x="2298" y="420"/>
                  </a:lnTo>
                  <a:lnTo>
                    <a:pt x="2304" y="432"/>
                  </a:lnTo>
                  <a:lnTo>
                    <a:pt x="2310" y="438"/>
                  </a:lnTo>
                  <a:lnTo>
                    <a:pt x="2310" y="444"/>
                  </a:lnTo>
                  <a:lnTo>
                    <a:pt x="2304" y="450"/>
                  </a:lnTo>
                  <a:lnTo>
                    <a:pt x="2304" y="468"/>
                  </a:lnTo>
                  <a:lnTo>
                    <a:pt x="2310" y="474"/>
                  </a:lnTo>
                  <a:close/>
                  <a:moveTo>
                    <a:pt x="2250" y="708"/>
                  </a:moveTo>
                  <a:lnTo>
                    <a:pt x="2238" y="696"/>
                  </a:lnTo>
                  <a:lnTo>
                    <a:pt x="2214" y="708"/>
                  </a:lnTo>
                  <a:lnTo>
                    <a:pt x="2214" y="732"/>
                  </a:lnTo>
                  <a:lnTo>
                    <a:pt x="2220" y="744"/>
                  </a:lnTo>
                  <a:lnTo>
                    <a:pt x="2226" y="750"/>
                  </a:lnTo>
                  <a:lnTo>
                    <a:pt x="2250" y="762"/>
                  </a:lnTo>
                  <a:lnTo>
                    <a:pt x="2274" y="762"/>
                  </a:lnTo>
                  <a:lnTo>
                    <a:pt x="2280" y="750"/>
                  </a:lnTo>
                  <a:lnTo>
                    <a:pt x="2280" y="738"/>
                  </a:lnTo>
                  <a:lnTo>
                    <a:pt x="2274" y="726"/>
                  </a:lnTo>
                  <a:lnTo>
                    <a:pt x="2274" y="714"/>
                  </a:lnTo>
                  <a:lnTo>
                    <a:pt x="2268" y="708"/>
                  </a:lnTo>
                  <a:lnTo>
                    <a:pt x="2268" y="702"/>
                  </a:lnTo>
                  <a:lnTo>
                    <a:pt x="2250" y="708"/>
                  </a:lnTo>
                  <a:close/>
                  <a:moveTo>
                    <a:pt x="2148" y="1104"/>
                  </a:moveTo>
                  <a:lnTo>
                    <a:pt x="2226" y="1092"/>
                  </a:lnTo>
                  <a:lnTo>
                    <a:pt x="2166" y="1074"/>
                  </a:lnTo>
                  <a:lnTo>
                    <a:pt x="2148" y="1104"/>
                  </a:lnTo>
                  <a:close/>
                  <a:moveTo>
                    <a:pt x="2544" y="750"/>
                  </a:moveTo>
                  <a:lnTo>
                    <a:pt x="2520" y="732"/>
                  </a:lnTo>
                  <a:lnTo>
                    <a:pt x="2526" y="714"/>
                  </a:lnTo>
                  <a:lnTo>
                    <a:pt x="2514" y="702"/>
                  </a:lnTo>
                  <a:lnTo>
                    <a:pt x="2508" y="690"/>
                  </a:lnTo>
                  <a:lnTo>
                    <a:pt x="2490" y="684"/>
                  </a:lnTo>
                  <a:lnTo>
                    <a:pt x="2472" y="672"/>
                  </a:lnTo>
                  <a:lnTo>
                    <a:pt x="2442" y="666"/>
                  </a:lnTo>
                  <a:lnTo>
                    <a:pt x="2424" y="666"/>
                  </a:lnTo>
                  <a:lnTo>
                    <a:pt x="2388" y="684"/>
                  </a:lnTo>
                  <a:lnTo>
                    <a:pt x="2358" y="684"/>
                  </a:lnTo>
                  <a:lnTo>
                    <a:pt x="2346" y="696"/>
                  </a:lnTo>
                  <a:lnTo>
                    <a:pt x="2340" y="708"/>
                  </a:lnTo>
                  <a:lnTo>
                    <a:pt x="2340" y="726"/>
                  </a:lnTo>
                  <a:lnTo>
                    <a:pt x="2346" y="732"/>
                  </a:lnTo>
                  <a:lnTo>
                    <a:pt x="2364" y="714"/>
                  </a:lnTo>
                  <a:lnTo>
                    <a:pt x="2364" y="726"/>
                  </a:lnTo>
                  <a:lnTo>
                    <a:pt x="2370" y="738"/>
                  </a:lnTo>
                  <a:lnTo>
                    <a:pt x="2376" y="744"/>
                  </a:lnTo>
                  <a:lnTo>
                    <a:pt x="2388" y="738"/>
                  </a:lnTo>
                  <a:lnTo>
                    <a:pt x="2394" y="732"/>
                  </a:lnTo>
                  <a:lnTo>
                    <a:pt x="2394" y="726"/>
                  </a:lnTo>
                  <a:lnTo>
                    <a:pt x="2400" y="720"/>
                  </a:lnTo>
                  <a:lnTo>
                    <a:pt x="2400" y="714"/>
                  </a:lnTo>
                  <a:lnTo>
                    <a:pt x="2406" y="726"/>
                  </a:lnTo>
                  <a:lnTo>
                    <a:pt x="2418" y="732"/>
                  </a:lnTo>
                  <a:lnTo>
                    <a:pt x="2430" y="732"/>
                  </a:lnTo>
                  <a:lnTo>
                    <a:pt x="2442" y="720"/>
                  </a:lnTo>
                  <a:lnTo>
                    <a:pt x="2454" y="714"/>
                  </a:lnTo>
                  <a:lnTo>
                    <a:pt x="2460" y="708"/>
                  </a:lnTo>
                  <a:lnTo>
                    <a:pt x="2472" y="762"/>
                  </a:lnTo>
                  <a:lnTo>
                    <a:pt x="2502" y="738"/>
                  </a:lnTo>
                  <a:lnTo>
                    <a:pt x="2538" y="774"/>
                  </a:lnTo>
                  <a:lnTo>
                    <a:pt x="2544" y="750"/>
                  </a:lnTo>
                  <a:close/>
                  <a:moveTo>
                    <a:pt x="3264" y="678"/>
                  </a:moveTo>
                  <a:lnTo>
                    <a:pt x="3222" y="648"/>
                  </a:lnTo>
                  <a:lnTo>
                    <a:pt x="3210" y="648"/>
                  </a:lnTo>
                  <a:lnTo>
                    <a:pt x="3198" y="654"/>
                  </a:lnTo>
                  <a:lnTo>
                    <a:pt x="3180" y="654"/>
                  </a:lnTo>
                  <a:lnTo>
                    <a:pt x="3162" y="648"/>
                  </a:lnTo>
                  <a:lnTo>
                    <a:pt x="3126" y="630"/>
                  </a:lnTo>
                  <a:lnTo>
                    <a:pt x="3096" y="612"/>
                  </a:lnTo>
                  <a:lnTo>
                    <a:pt x="3060" y="594"/>
                  </a:lnTo>
                  <a:lnTo>
                    <a:pt x="3042" y="582"/>
                  </a:lnTo>
                  <a:lnTo>
                    <a:pt x="3030" y="582"/>
                  </a:lnTo>
                  <a:lnTo>
                    <a:pt x="3006" y="594"/>
                  </a:lnTo>
                  <a:lnTo>
                    <a:pt x="3000" y="600"/>
                  </a:lnTo>
                  <a:lnTo>
                    <a:pt x="2988" y="606"/>
                  </a:lnTo>
                  <a:lnTo>
                    <a:pt x="3006" y="630"/>
                  </a:lnTo>
                  <a:lnTo>
                    <a:pt x="2928" y="642"/>
                  </a:lnTo>
                  <a:lnTo>
                    <a:pt x="2934" y="666"/>
                  </a:lnTo>
                  <a:lnTo>
                    <a:pt x="2928" y="678"/>
                  </a:lnTo>
                  <a:lnTo>
                    <a:pt x="2922" y="684"/>
                  </a:lnTo>
                  <a:lnTo>
                    <a:pt x="2916" y="696"/>
                  </a:lnTo>
                  <a:lnTo>
                    <a:pt x="2880" y="720"/>
                  </a:lnTo>
                  <a:lnTo>
                    <a:pt x="2862" y="726"/>
                  </a:lnTo>
                  <a:lnTo>
                    <a:pt x="2844" y="726"/>
                  </a:lnTo>
                  <a:lnTo>
                    <a:pt x="2832" y="720"/>
                  </a:lnTo>
                  <a:lnTo>
                    <a:pt x="2826" y="714"/>
                  </a:lnTo>
                  <a:lnTo>
                    <a:pt x="2820" y="702"/>
                  </a:lnTo>
                  <a:lnTo>
                    <a:pt x="2820" y="678"/>
                  </a:lnTo>
                  <a:lnTo>
                    <a:pt x="2814" y="672"/>
                  </a:lnTo>
                  <a:lnTo>
                    <a:pt x="2814" y="660"/>
                  </a:lnTo>
                  <a:lnTo>
                    <a:pt x="2808" y="666"/>
                  </a:lnTo>
                  <a:lnTo>
                    <a:pt x="2808" y="672"/>
                  </a:lnTo>
                  <a:lnTo>
                    <a:pt x="2802" y="684"/>
                  </a:lnTo>
                  <a:lnTo>
                    <a:pt x="2796" y="690"/>
                  </a:lnTo>
                  <a:lnTo>
                    <a:pt x="2796" y="696"/>
                  </a:lnTo>
                  <a:lnTo>
                    <a:pt x="2796" y="690"/>
                  </a:lnTo>
                  <a:lnTo>
                    <a:pt x="2790" y="684"/>
                  </a:lnTo>
                  <a:lnTo>
                    <a:pt x="2790" y="672"/>
                  </a:lnTo>
                  <a:lnTo>
                    <a:pt x="2784" y="660"/>
                  </a:lnTo>
                  <a:lnTo>
                    <a:pt x="2784" y="576"/>
                  </a:lnTo>
                  <a:lnTo>
                    <a:pt x="2778" y="558"/>
                  </a:lnTo>
                  <a:lnTo>
                    <a:pt x="2760" y="522"/>
                  </a:lnTo>
                  <a:lnTo>
                    <a:pt x="2724" y="522"/>
                  </a:lnTo>
                  <a:lnTo>
                    <a:pt x="2718" y="510"/>
                  </a:lnTo>
                  <a:lnTo>
                    <a:pt x="2694" y="498"/>
                  </a:lnTo>
                  <a:lnTo>
                    <a:pt x="2676" y="486"/>
                  </a:lnTo>
                  <a:lnTo>
                    <a:pt x="2652" y="486"/>
                  </a:lnTo>
                  <a:lnTo>
                    <a:pt x="2634" y="498"/>
                  </a:lnTo>
                  <a:lnTo>
                    <a:pt x="2628" y="504"/>
                  </a:lnTo>
                  <a:lnTo>
                    <a:pt x="2616" y="510"/>
                  </a:lnTo>
                  <a:lnTo>
                    <a:pt x="2610" y="522"/>
                  </a:lnTo>
                  <a:lnTo>
                    <a:pt x="2586" y="528"/>
                  </a:lnTo>
                  <a:lnTo>
                    <a:pt x="2580" y="546"/>
                  </a:lnTo>
                  <a:lnTo>
                    <a:pt x="2562" y="558"/>
                  </a:lnTo>
                  <a:lnTo>
                    <a:pt x="2562" y="540"/>
                  </a:lnTo>
                  <a:lnTo>
                    <a:pt x="2556" y="534"/>
                  </a:lnTo>
                  <a:lnTo>
                    <a:pt x="2532" y="534"/>
                  </a:lnTo>
                  <a:lnTo>
                    <a:pt x="2532" y="546"/>
                  </a:lnTo>
                  <a:lnTo>
                    <a:pt x="2544" y="570"/>
                  </a:lnTo>
                  <a:lnTo>
                    <a:pt x="2568" y="582"/>
                  </a:lnTo>
                  <a:lnTo>
                    <a:pt x="2604" y="582"/>
                  </a:lnTo>
                  <a:lnTo>
                    <a:pt x="2616" y="588"/>
                  </a:lnTo>
                  <a:lnTo>
                    <a:pt x="2622" y="594"/>
                  </a:lnTo>
                  <a:lnTo>
                    <a:pt x="2628" y="594"/>
                  </a:lnTo>
                  <a:lnTo>
                    <a:pt x="2628" y="618"/>
                  </a:lnTo>
                  <a:lnTo>
                    <a:pt x="2634" y="630"/>
                  </a:lnTo>
                  <a:lnTo>
                    <a:pt x="2640" y="636"/>
                  </a:lnTo>
                  <a:lnTo>
                    <a:pt x="2652" y="642"/>
                  </a:lnTo>
                  <a:lnTo>
                    <a:pt x="2694" y="642"/>
                  </a:lnTo>
                  <a:lnTo>
                    <a:pt x="2712" y="636"/>
                  </a:lnTo>
                  <a:lnTo>
                    <a:pt x="2754" y="636"/>
                  </a:lnTo>
                  <a:lnTo>
                    <a:pt x="2760" y="642"/>
                  </a:lnTo>
                  <a:lnTo>
                    <a:pt x="2760" y="660"/>
                  </a:lnTo>
                  <a:lnTo>
                    <a:pt x="2700" y="660"/>
                  </a:lnTo>
                  <a:lnTo>
                    <a:pt x="2688" y="666"/>
                  </a:lnTo>
                  <a:lnTo>
                    <a:pt x="2676" y="678"/>
                  </a:lnTo>
                  <a:lnTo>
                    <a:pt x="2640" y="678"/>
                  </a:lnTo>
                  <a:lnTo>
                    <a:pt x="2616" y="690"/>
                  </a:lnTo>
                  <a:lnTo>
                    <a:pt x="2616" y="696"/>
                  </a:lnTo>
                  <a:lnTo>
                    <a:pt x="2622" y="696"/>
                  </a:lnTo>
                  <a:lnTo>
                    <a:pt x="2646" y="708"/>
                  </a:lnTo>
                  <a:lnTo>
                    <a:pt x="2658" y="708"/>
                  </a:lnTo>
                  <a:lnTo>
                    <a:pt x="2676" y="726"/>
                  </a:lnTo>
                  <a:lnTo>
                    <a:pt x="2682" y="738"/>
                  </a:lnTo>
                  <a:lnTo>
                    <a:pt x="2688" y="744"/>
                  </a:lnTo>
                  <a:lnTo>
                    <a:pt x="2682" y="750"/>
                  </a:lnTo>
                  <a:lnTo>
                    <a:pt x="2676" y="762"/>
                  </a:lnTo>
                  <a:lnTo>
                    <a:pt x="2676" y="774"/>
                  </a:lnTo>
                  <a:lnTo>
                    <a:pt x="2670" y="780"/>
                  </a:lnTo>
                  <a:lnTo>
                    <a:pt x="2676" y="792"/>
                  </a:lnTo>
                  <a:lnTo>
                    <a:pt x="2682" y="798"/>
                  </a:lnTo>
                  <a:lnTo>
                    <a:pt x="2694" y="792"/>
                  </a:lnTo>
                  <a:lnTo>
                    <a:pt x="2706" y="780"/>
                  </a:lnTo>
                  <a:lnTo>
                    <a:pt x="2712" y="768"/>
                  </a:lnTo>
                  <a:lnTo>
                    <a:pt x="2718" y="762"/>
                  </a:lnTo>
                  <a:lnTo>
                    <a:pt x="2718" y="750"/>
                  </a:lnTo>
                  <a:lnTo>
                    <a:pt x="2724" y="744"/>
                  </a:lnTo>
                  <a:lnTo>
                    <a:pt x="2736" y="720"/>
                  </a:lnTo>
                  <a:lnTo>
                    <a:pt x="2742" y="714"/>
                  </a:lnTo>
                  <a:lnTo>
                    <a:pt x="2748" y="702"/>
                  </a:lnTo>
                  <a:lnTo>
                    <a:pt x="2748" y="744"/>
                  </a:lnTo>
                  <a:lnTo>
                    <a:pt x="2754" y="750"/>
                  </a:lnTo>
                  <a:lnTo>
                    <a:pt x="2766" y="756"/>
                  </a:lnTo>
                  <a:lnTo>
                    <a:pt x="2772" y="768"/>
                  </a:lnTo>
                  <a:lnTo>
                    <a:pt x="2784" y="774"/>
                  </a:lnTo>
                  <a:lnTo>
                    <a:pt x="2790" y="780"/>
                  </a:lnTo>
                  <a:lnTo>
                    <a:pt x="2814" y="780"/>
                  </a:lnTo>
                  <a:lnTo>
                    <a:pt x="2820" y="774"/>
                  </a:lnTo>
                  <a:lnTo>
                    <a:pt x="2826" y="774"/>
                  </a:lnTo>
                  <a:lnTo>
                    <a:pt x="2814" y="792"/>
                  </a:lnTo>
                  <a:lnTo>
                    <a:pt x="2844" y="822"/>
                  </a:lnTo>
                  <a:lnTo>
                    <a:pt x="2904" y="822"/>
                  </a:lnTo>
                  <a:lnTo>
                    <a:pt x="2940" y="846"/>
                  </a:lnTo>
                  <a:lnTo>
                    <a:pt x="2976" y="864"/>
                  </a:lnTo>
                  <a:lnTo>
                    <a:pt x="3006" y="876"/>
                  </a:lnTo>
                  <a:lnTo>
                    <a:pt x="3036" y="894"/>
                  </a:lnTo>
                  <a:lnTo>
                    <a:pt x="3066" y="924"/>
                  </a:lnTo>
                  <a:lnTo>
                    <a:pt x="3066" y="972"/>
                  </a:lnTo>
                  <a:lnTo>
                    <a:pt x="3090" y="996"/>
                  </a:lnTo>
                  <a:lnTo>
                    <a:pt x="3102" y="1002"/>
                  </a:lnTo>
                  <a:lnTo>
                    <a:pt x="3096" y="1002"/>
                  </a:lnTo>
                  <a:lnTo>
                    <a:pt x="3084" y="1008"/>
                  </a:lnTo>
                  <a:lnTo>
                    <a:pt x="3078" y="1014"/>
                  </a:lnTo>
                  <a:lnTo>
                    <a:pt x="3078" y="1020"/>
                  </a:lnTo>
                  <a:lnTo>
                    <a:pt x="3090" y="1032"/>
                  </a:lnTo>
                  <a:lnTo>
                    <a:pt x="3114" y="1032"/>
                  </a:lnTo>
                  <a:lnTo>
                    <a:pt x="3090" y="1044"/>
                  </a:lnTo>
                  <a:lnTo>
                    <a:pt x="3090" y="1056"/>
                  </a:lnTo>
                  <a:lnTo>
                    <a:pt x="3102" y="1062"/>
                  </a:lnTo>
                  <a:lnTo>
                    <a:pt x="3108" y="1092"/>
                  </a:lnTo>
                  <a:lnTo>
                    <a:pt x="3096" y="1122"/>
                  </a:lnTo>
                  <a:lnTo>
                    <a:pt x="3120" y="1122"/>
                  </a:lnTo>
                  <a:lnTo>
                    <a:pt x="3126" y="1116"/>
                  </a:lnTo>
                  <a:lnTo>
                    <a:pt x="3138" y="1116"/>
                  </a:lnTo>
                  <a:lnTo>
                    <a:pt x="3150" y="1110"/>
                  </a:lnTo>
                  <a:lnTo>
                    <a:pt x="3162" y="1110"/>
                  </a:lnTo>
                  <a:lnTo>
                    <a:pt x="3168" y="1104"/>
                  </a:lnTo>
                  <a:lnTo>
                    <a:pt x="3174" y="1104"/>
                  </a:lnTo>
                  <a:lnTo>
                    <a:pt x="3174" y="1134"/>
                  </a:lnTo>
                  <a:lnTo>
                    <a:pt x="3234" y="1194"/>
                  </a:lnTo>
                  <a:lnTo>
                    <a:pt x="3240" y="1194"/>
                  </a:lnTo>
                  <a:lnTo>
                    <a:pt x="3240" y="1146"/>
                  </a:lnTo>
                  <a:lnTo>
                    <a:pt x="3234" y="1122"/>
                  </a:lnTo>
                  <a:lnTo>
                    <a:pt x="3234" y="1116"/>
                  </a:lnTo>
                  <a:lnTo>
                    <a:pt x="3240" y="1110"/>
                  </a:lnTo>
                  <a:lnTo>
                    <a:pt x="3240" y="1098"/>
                  </a:lnTo>
                  <a:lnTo>
                    <a:pt x="3246" y="1086"/>
                  </a:lnTo>
                  <a:lnTo>
                    <a:pt x="3246" y="1062"/>
                  </a:lnTo>
                  <a:lnTo>
                    <a:pt x="3252" y="1050"/>
                  </a:lnTo>
                  <a:lnTo>
                    <a:pt x="3252" y="1020"/>
                  </a:lnTo>
                  <a:lnTo>
                    <a:pt x="3240" y="1020"/>
                  </a:lnTo>
                  <a:lnTo>
                    <a:pt x="3228" y="1014"/>
                  </a:lnTo>
                  <a:lnTo>
                    <a:pt x="3222" y="1008"/>
                  </a:lnTo>
                  <a:lnTo>
                    <a:pt x="3222" y="1002"/>
                  </a:lnTo>
                  <a:lnTo>
                    <a:pt x="3234" y="990"/>
                  </a:lnTo>
                  <a:lnTo>
                    <a:pt x="3246" y="984"/>
                  </a:lnTo>
                  <a:lnTo>
                    <a:pt x="3252" y="978"/>
                  </a:lnTo>
                  <a:lnTo>
                    <a:pt x="3252" y="864"/>
                  </a:lnTo>
                  <a:lnTo>
                    <a:pt x="3258" y="846"/>
                  </a:lnTo>
                  <a:lnTo>
                    <a:pt x="3258" y="708"/>
                  </a:lnTo>
                  <a:lnTo>
                    <a:pt x="3264" y="678"/>
                  </a:lnTo>
                  <a:close/>
                  <a:moveTo>
                    <a:pt x="336" y="666"/>
                  </a:moveTo>
                  <a:lnTo>
                    <a:pt x="330" y="672"/>
                  </a:lnTo>
                  <a:lnTo>
                    <a:pt x="354" y="696"/>
                  </a:lnTo>
                  <a:lnTo>
                    <a:pt x="360" y="708"/>
                  </a:lnTo>
                  <a:lnTo>
                    <a:pt x="366" y="714"/>
                  </a:lnTo>
                  <a:lnTo>
                    <a:pt x="378" y="714"/>
                  </a:lnTo>
                  <a:lnTo>
                    <a:pt x="378" y="696"/>
                  </a:lnTo>
                  <a:lnTo>
                    <a:pt x="366" y="690"/>
                  </a:lnTo>
                  <a:lnTo>
                    <a:pt x="360" y="678"/>
                  </a:lnTo>
                  <a:lnTo>
                    <a:pt x="348" y="672"/>
                  </a:lnTo>
                  <a:lnTo>
                    <a:pt x="342" y="666"/>
                  </a:lnTo>
                  <a:lnTo>
                    <a:pt x="336" y="666"/>
                  </a:lnTo>
                  <a:close/>
                  <a:moveTo>
                    <a:pt x="2526" y="1104"/>
                  </a:moveTo>
                  <a:lnTo>
                    <a:pt x="2544" y="1116"/>
                  </a:lnTo>
                  <a:lnTo>
                    <a:pt x="2574" y="1092"/>
                  </a:lnTo>
                  <a:lnTo>
                    <a:pt x="2592" y="1092"/>
                  </a:lnTo>
                  <a:lnTo>
                    <a:pt x="2604" y="1080"/>
                  </a:lnTo>
                  <a:lnTo>
                    <a:pt x="2604" y="1062"/>
                  </a:lnTo>
                  <a:lnTo>
                    <a:pt x="2592" y="1056"/>
                  </a:lnTo>
                  <a:lnTo>
                    <a:pt x="2586" y="1056"/>
                  </a:lnTo>
                  <a:lnTo>
                    <a:pt x="2574" y="1062"/>
                  </a:lnTo>
                  <a:lnTo>
                    <a:pt x="2556" y="1068"/>
                  </a:lnTo>
                  <a:lnTo>
                    <a:pt x="2526" y="1098"/>
                  </a:lnTo>
                  <a:lnTo>
                    <a:pt x="2526" y="1104"/>
                  </a:lnTo>
                  <a:close/>
                  <a:moveTo>
                    <a:pt x="3096" y="1068"/>
                  </a:moveTo>
                  <a:lnTo>
                    <a:pt x="3090" y="1068"/>
                  </a:lnTo>
                  <a:lnTo>
                    <a:pt x="3090" y="1062"/>
                  </a:lnTo>
                  <a:lnTo>
                    <a:pt x="3084" y="1062"/>
                  </a:lnTo>
                  <a:lnTo>
                    <a:pt x="3078" y="1056"/>
                  </a:lnTo>
                  <a:lnTo>
                    <a:pt x="3066" y="1056"/>
                  </a:lnTo>
                  <a:lnTo>
                    <a:pt x="3048" y="1062"/>
                  </a:lnTo>
                  <a:lnTo>
                    <a:pt x="3024" y="1086"/>
                  </a:lnTo>
                  <a:lnTo>
                    <a:pt x="3012" y="1122"/>
                  </a:lnTo>
                  <a:lnTo>
                    <a:pt x="3012" y="1134"/>
                  </a:lnTo>
                  <a:lnTo>
                    <a:pt x="3072" y="1128"/>
                  </a:lnTo>
                  <a:lnTo>
                    <a:pt x="3084" y="1128"/>
                  </a:lnTo>
                  <a:lnTo>
                    <a:pt x="3090" y="1122"/>
                  </a:lnTo>
                  <a:lnTo>
                    <a:pt x="3102" y="1092"/>
                  </a:lnTo>
                  <a:lnTo>
                    <a:pt x="3096" y="1068"/>
                  </a:lnTo>
                  <a:close/>
                  <a:moveTo>
                    <a:pt x="2778" y="942"/>
                  </a:moveTo>
                  <a:lnTo>
                    <a:pt x="2766" y="960"/>
                  </a:lnTo>
                  <a:lnTo>
                    <a:pt x="2766" y="1014"/>
                  </a:lnTo>
                  <a:lnTo>
                    <a:pt x="2784" y="1014"/>
                  </a:lnTo>
                  <a:lnTo>
                    <a:pt x="2778" y="996"/>
                  </a:lnTo>
                  <a:lnTo>
                    <a:pt x="2790" y="990"/>
                  </a:lnTo>
                  <a:lnTo>
                    <a:pt x="2790" y="972"/>
                  </a:lnTo>
                  <a:lnTo>
                    <a:pt x="2778" y="972"/>
                  </a:lnTo>
                  <a:lnTo>
                    <a:pt x="2796" y="936"/>
                  </a:lnTo>
                  <a:lnTo>
                    <a:pt x="2814" y="906"/>
                  </a:lnTo>
                  <a:lnTo>
                    <a:pt x="2784" y="912"/>
                  </a:lnTo>
                  <a:lnTo>
                    <a:pt x="2778" y="942"/>
                  </a:lnTo>
                  <a:close/>
                  <a:moveTo>
                    <a:pt x="2136" y="600"/>
                  </a:moveTo>
                  <a:lnTo>
                    <a:pt x="2124" y="594"/>
                  </a:lnTo>
                  <a:lnTo>
                    <a:pt x="2118" y="594"/>
                  </a:lnTo>
                  <a:lnTo>
                    <a:pt x="2106" y="588"/>
                  </a:lnTo>
                  <a:lnTo>
                    <a:pt x="2088" y="588"/>
                  </a:lnTo>
                  <a:lnTo>
                    <a:pt x="2082" y="594"/>
                  </a:lnTo>
                  <a:lnTo>
                    <a:pt x="2082" y="600"/>
                  </a:lnTo>
                  <a:lnTo>
                    <a:pt x="2076" y="606"/>
                  </a:lnTo>
                  <a:lnTo>
                    <a:pt x="2082" y="612"/>
                  </a:lnTo>
                  <a:lnTo>
                    <a:pt x="2094" y="618"/>
                  </a:lnTo>
                  <a:lnTo>
                    <a:pt x="2136" y="618"/>
                  </a:lnTo>
                  <a:lnTo>
                    <a:pt x="2214" y="606"/>
                  </a:lnTo>
                  <a:lnTo>
                    <a:pt x="2136" y="600"/>
                  </a:lnTo>
                  <a:close/>
                  <a:moveTo>
                    <a:pt x="1308" y="1038"/>
                  </a:moveTo>
                  <a:lnTo>
                    <a:pt x="1368" y="1002"/>
                  </a:lnTo>
                  <a:lnTo>
                    <a:pt x="1362" y="990"/>
                  </a:lnTo>
                  <a:lnTo>
                    <a:pt x="1350" y="990"/>
                  </a:lnTo>
                  <a:lnTo>
                    <a:pt x="1332" y="996"/>
                  </a:lnTo>
                  <a:lnTo>
                    <a:pt x="1320" y="996"/>
                  </a:lnTo>
                  <a:lnTo>
                    <a:pt x="1302" y="1002"/>
                  </a:lnTo>
                  <a:lnTo>
                    <a:pt x="1290" y="1008"/>
                  </a:lnTo>
                  <a:lnTo>
                    <a:pt x="1284" y="1014"/>
                  </a:lnTo>
                  <a:lnTo>
                    <a:pt x="1284" y="1032"/>
                  </a:lnTo>
                  <a:lnTo>
                    <a:pt x="1290" y="1038"/>
                  </a:lnTo>
                  <a:lnTo>
                    <a:pt x="1308" y="1038"/>
                  </a:lnTo>
                  <a:close/>
                  <a:moveTo>
                    <a:pt x="1428" y="1116"/>
                  </a:moveTo>
                  <a:lnTo>
                    <a:pt x="1392" y="1116"/>
                  </a:lnTo>
                  <a:lnTo>
                    <a:pt x="1386" y="1146"/>
                  </a:lnTo>
                  <a:lnTo>
                    <a:pt x="1386" y="1152"/>
                  </a:lnTo>
                  <a:lnTo>
                    <a:pt x="1404" y="1170"/>
                  </a:lnTo>
                  <a:lnTo>
                    <a:pt x="1416" y="1176"/>
                  </a:lnTo>
                  <a:lnTo>
                    <a:pt x="1428" y="1164"/>
                  </a:lnTo>
                  <a:lnTo>
                    <a:pt x="1440" y="1140"/>
                  </a:lnTo>
                  <a:lnTo>
                    <a:pt x="1440" y="1128"/>
                  </a:lnTo>
                  <a:lnTo>
                    <a:pt x="1428" y="1116"/>
                  </a:lnTo>
                  <a:close/>
                  <a:moveTo>
                    <a:pt x="708" y="930"/>
                  </a:moveTo>
                  <a:lnTo>
                    <a:pt x="714" y="924"/>
                  </a:lnTo>
                  <a:lnTo>
                    <a:pt x="714" y="900"/>
                  </a:lnTo>
                  <a:lnTo>
                    <a:pt x="744" y="924"/>
                  </a:lnTo>
                  <a:lnTo>
                    <a:pt x="744" y="918"/>
                  </a:lnTo>
                  <a:lnTo>
                    <a:pt x="750" y="912"/>
                  </a:lnTo>
                  <a:lnTo>
                    <a:pt x="750" y="900"/>
                  </a:lnTo>
                  <a:lnTo>
                    <a:pt x="756" y="882"/>
                  </a:lnTo>
                  <a:lnTo>
                    <a:pt x="756" y="840"/>
                  </a:lnTo>
                  <a:lnTo>
                    <a:pt x="762" y="822"/>
                  </a:lnTo>
                  <a:lnTo>
                    <a:pt x="762" y="810"/>
                  </a:lnTo>
                  <a:lnTo>
                    <a:pt x="768" y="792"/>
                  </a:lnTo>
                  <a:lnTo>
                    <a:pt x="768" y="780"/>
                  </a:lnTo>
                  <a:lnTo>
                    <a:pt x="762" y="774"/>
                  </a:lnTo>
                  <a:lnTo>
                    <a:pt x="756" y="762"/>
                  </a:lnTo>
                  <a:lnTo>
                    <a:pt x="756" y="750"/>
                  </a:lnTo>
                  <a:lnTo>
                    <a:pt x="768" y="726"/>
                  </a:lnTo>
                  <a:lnTo>
                    <a:pt x="774" y="720"/>
                  </a:lnTo>
                  <a:lnTo>
                    <a:pt x="774" y="714"/>
                  </a:lnTo>
                  <a:lnTo>
                    <a:pt x="756" y="696"/>
                  </a:lnTo>
                  <a:lnTo>
                    <a:pt x="744" y="654"/>
                  </a:lnTo>
                  <a:lnTo>
                    <a:pt x="702" y="654"/>
                  </a:lnTo>
                  <a:lnTo>
                    <a:pt x="702" y="618"/>
                  </a:lnTo>
                  <a:lnTo>
                    <a:pt x="666" y="618"/>
                  </a:lnTo>
                  <a:lnTo>
                    <a:pt x="660" y="546"/>
                  </a:lnTo>
                  <a:lnTo>
                    <a:pt x="606" y="546"/>
                  </a:lnTo>
                  <a:lnTo>
                    <a:pt x="594" y="534"/>
                  </a:lnTo>
                  <a:lnTo>
                    <a:pt x="594" y="504"/>
                  </a:lnTo>
                  <a:lnTo>
                    <a:pt x="600" y="498"/>
                  </a:lnTo>
                  <a:lnTo>
                    <a:pt x="606" y="486"/>
                  </a:lnTo>
                  <a:lnTo>
                    <a:pt x="582" y="486"/>
                  </a:lnTo>
                  <a:lnTo>
                    <a:pt x="600" y="468"/>
                  </a:lnTo>
                  <a:lnTo>
                    <a:pt x="606" y="456"/>
                  </a:lnTo>
                  <a:lnTo>
                    <a:pt x="612" y="450"/>
                  </a:lnTo>
                  <a:lnTo>
                    <a:pt x="612" y="438"/>
                  </a:lnTo>
                  <a:lnTo>
                    <a:pt x="600" y="426"/>
                  </a:lnTo>
                  <a:lnTo>
                    <a:pt x="588" y="432"/>
                  </a:lnTo>
                  <a:lnTo>
                    <a:pt x="570" y="432"/>
                  </a:lnTo>
                  <a:lnTo>
                    <a:pt x="552" y="438"/>
                  </a:lnTo>
                  <a:lnTo>
                    <a:pt x="540" y="438"/>
                  </a:lnTo>
                  <a:lnTo>
                    <a:pt x="534" y="444"/>
                  </a:lnTo>
                  <a:lnTo>
                    <a:pt x="528" y="444"/>
                  </a:lnTo>
                  <a:lnTo>
                    <a:pt x="534" y="438"/>
                  </a:lnTo>
                  <a:lnTo>
                    <a:pt x="546" y="432"/>
                  </a:lnTo>
                  <a:lnTo>
                    <a:pt x="552" y="420"/>
                  </a:lnTo>
                  <a:lnTo>
                    <a:pt x="558" y="414"/>
                  </a:lnTo>
                  <a:lnTo>
                    <a:pt x="558" y="402"/>
                  </a:lnTo>
                  <a:lnTo>
                    <a:pt x="546" y="396"/>
                  </a:lnTo>
                  <a:lnTo>
                    <a:pt x="534" y="396"/>
                  </a:lnTo>
                  <a:lnTo>
                    <a:pt x="522" y="390"/>
                  </a:lnTo>
                  <a:lnTo>
                    <a:pt x="510" y="390"/>
                  </a:lnTo>
                  <a:lnTo>
                    <a:pt x="516" y="384"/>
                  </a:lnTo>
                  <a:lnTo>
                    <a:pt x="516" y="378"/>
                  </a:lnTo>
                  <a:lnTo>
                    <a:pt x="504" y="354"/>
                  </a:lnTo>
                  <a:lnTo>
                    <a:pt x="492" y="342"/>
                  </a:lnTo>
                  <a:lnTo>
                    <a:pt x="480" y="336"/>
                  </a:lnTo>
                  <a:lnTo>
                    <a:pt x="462" y="330"/>
                  </a:lnTo>
                  <a:lnTo>
                    <a:pt x="456" y="324"/>
                  </a:lnTo>
                  <a:lnTo>
                    <a:pt x="450" y="324"/>
                  </a:lnTo>
                  <a:lnTo>
                    <a:pt x="450" y="318"/>
                  </a:lnTo>
                  <a:lnTo>
                    <a:pt x="444" y="312"/>
                  </a:lnTo>
                  <a:lnTo>
                    <a:pt x="438" y="300"/>
                  </a:lnTo>
                  <a:lnTo>
                    <a:pt x="438" y="288"/>
                  </a:lnTo>
                  <a:lnTo>
                    <a:pt x="426" y="276"/>
                  </a:lnTo>
                  <a:lnTo>
                    <a:pt x="414" y="276"/>
                  </a:lnTo>
                  <a:lnTo>
                    <a:pt x="408" y="282"/>
                  </a:lnTo>
                  <a:lnTo>
                    <a:pt x="414" y="306"/>
                  </a:lnTo>
                  <a:lnTo>
                    <a:pt x="408" y="300"/>
                  </a:lnTo>
                  <a:lnTo>
                    <a:pt x="396" y="294"/>
                  </a:lnTo>
                  <a:lnTo>
                    <a:pt x="360" y="258"/>
                  </a:lnTo>
                  <a:lnTo>
                    <a:pt x="360" y="246"/>
                  </a:lnTo>
                  <a:lnTo>
                    <a:pt x="354" y="240"/>
                  </a:lnTo>
                  <a:lnTo>
                    <a:pt x="348" y="228"/>
                  </a:lnTo>
                  <a:lnTo>
                    <a:pt x="342" y="222"/>
                  </a:lnTo>
                  <a:lnTo>
                    <a:pt x="342" y="216"/>
                  </a:lnTo>
                  <a:lnTo>
                    <a:pt x="330" y="210"/>
                  </a:lnTo>
                  <a:lnTo>
                    <a:pt x="312" y="192"/>
                  </a:lnTo>
                  <a:lnTo>
                    <a:pt x="294" y="186"/>
                  </a:lnTo>
                  <a:lnTo>
                    <a:pt x="288" y="174"/>
                  </a:lnTo>
                  <a:lnTo>
                    <a:pt x="276" y="168"/>
                  </a:lnTo>
                  <a:lnTo>
                    <a:pt x="264" y="156"/>
                  </a:lnTo>
                  <a:lnTo>
                    <a:pt x="252" y="150"/>
                  </a:lnTo>
                  <a:lnTo>
                    <a:pt x="240" y="138"/>
                  </a:lnTo>
                  <a:lnTo>
                    <a:pt x="234" y="126"/>
                  </a:lnTo>
                  <a:lnTo>
                    <a:pt x="222" y="120"/>
                  </a:lnTo>
                  <a:lnTo>
                    <a:pt x="222" y="102"/>
                  </a:lnTo>
                  <a:lnTo>
                    <a:pt x="204" y="84"/>
                  </a:lnTo>
                  <a:lnTo>
                    <a:pt x="198" y="72"/>
                  </a:lnTo>
                  <a:lnTo>
                    <a:pt x="168" y="42"/>
                  </a:lnTo>
                  <a:lnTo>
                    <a:pt x="150" y="42"/>
                  </a:lnTo>
                  <a:lnTo>
                    <a:pt x="66" y="36"/>
                  </a:lnTo>
                  <a:lnTo>
                    <a:pt x="42" y="12"/>
                  </a:lnTo>
                  <a:lnTo>
                    <a:pt x="30" y="6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6" y="6"/>
                  </a:lnTo>
                  <a:lnTo>
                    <a:pt x="0" y="18"/>
                  </a:lnTo>
                  <a:lnTo>
                    <a:pt x="0" y="48"/>
                  </a:lnTo>
                  <a:lnTo>
                    <a:pt x="6" y="60"/>
                  </a:lnTo>
                  <a:lnTo>
                    <a:pt x="18" y="78"/>
                  </a:lnTo>
                  <a:lnTo>
                    <a:pt x="66" y="126"/>
                  </a:lnTo>
                  <a:lnTo>
                    <a:pt x="96" y="150"/>
                  </a:lnTo>
                  <a:lnTo>
                    <a:pt x="126" y="180"/>
                  </a:lnTo>
                  <a:lnTo>
                    <a:pt x="162" y="234"/>
                  </a:lnTo>
                  <a:lnTo>
                    <a:pt x="174" y="228"/>
                  </a:lnTo>
                  <a:lnTo>
                    <a:pt x="174" y="252"/>
                  </a:lnTo>
                  <a:lnTo>
                    <a:pt x="180" y="264"/>
                  </a:lnTo>
                  <a:lnTo>
                    <a:pt x="186" y="270"/>
                  </a:lnTo>
                  <a:lnTo>
                    <a:pt x="198" y="276"/>
                  </a:lnTo>
                  <a:lnTo>
                    <a:pt x="216" y="288"/>
                  </a:lnTo>
                  <a:lnTo>
                    <a:pt x="228" y="300"/>
                  </a:lnTo>
                  <a:lnTo>
                    <a:pt x="246" y="312"/>
                  </a:lnTo>
                  <a:lnTo>
                    <a:pt x="258" y="324"/>
                  </a:lnTo>
                  <a:lnTo>
                    <a:pt x="264" y="336"/>
                  </a:lnTo>
                  <a:lnTo>
                    <a:pt x="276" y="372"/>
                  </a:lnTo>
                  <a:lnTo>
                    <a:pt x="276" y="384"/>
                  </a:lnTo>
                  <a:lnTo>
                    <a:pt x="282" y="390"/>
                  </a:lnTo>
                  <a:lnTo>
                    <a:pt x="282" y="426"/>
                  </a:lnTo>
                  <a:lnTo>
                    <a:pt x="288" y="438"/>
                  </a:lnTo>
                  <a:lnTo>
                    <a:pt x="288" y="444"/>
                  </a:lnTo>
                  <a:lnTo>
                    <a:pt x="294" y="450"/>
                  </a:lnTo>
                  <a:lnTo>
                    <a:pt x="300" y="450"/>
                  </a:lnTo>
                  <a:lnTo>
                    <a:pt x="312" y="444"/>
                  </a:lnTo>
                  <a:lnTo>
                    <a:pt x="324" y="444"/>
                  </a:lnTo>
                  <a:lnTo>
                    <a:pt x="324" y="450"/>
                  </a:lnTo>
                  <a:lnTo>
                    <a:pt x="330" y="462"/>
                  </a:lnTo>
                  <a:lnTo>
                    <a:pt x="330" y="474"/>
                  </a:lnTo>
                  <a:lnTo>
                    <a:pt x="336" y="480"/>
                  </a:lnTo>
                  <a:lnTo>
                    <a:pt x="336" y="486"/>
                  </a:lnTo>
                  <a:lnTo>
                    <a:pt x="378" y="522"/>
                  </a:lnTo>
                  <a:lnTo>
                    <a:pt x="372" y="546"/>
                  </a:lnTo>
                  <a:lnTo>
                    <a:pt x="408" y="606"/>
                  </a:lnTo>
                  <a:lnTo>
                    <a:pt x="402" y="618"/>
                  </a:lnTo>
                  <a:lnTo>
                    <a:pt x="402" y="636"/>
                  </a:lnTo>
                  <a:lnTo>
                    <a:pt x="408" y="648"/>
                  </a:lnTo>
                  <a:lnTo>
                    <a:pt x="438" y="678"/>
                  </a:lnTo>
                  <a:lnTo>
                    <a:pt x="438" y="684"/>
                  </a:lnTo>
                  <a:lnTo>
                    <a:pt x="444" y="690"/>
                  </a:lnTo>
                  <a:lnTo>
                    <a:pt x="462" y="726"/>
                  </a:lnTo>
                  <a:lnTo>
                    <a:pt x="498" y="744"/>
                  </a:lnTo>
                  <a:lnTo>
                    <a:pt x="504" y="750"/>
                  </a:lnTo>
                  <a:lnTo>
                    <a:pt x="510" y="750"/>
                  </a:lnTo>
                  <a:lnTo>
                    <a:pt x="510" y="786"/>
                  </a:lnTo>
                  <a:lnTo>
                    <a:pt x="522" y="792"/>
                  </a:lnTo>
                  <a:lnTo>
                    <a:pt x="528" y="804"/>
                  </a:lnTo>
                  <a:lnTo>
                    <a:pt x="540" y="810"/>
                  </a:lnTo>
                  <a:lnTo>
                    <a:pt x="564" y="834"/>
                  </a:lnTo>
                  <a:lnTo>
                    <a:pt x="576" y="840"/>
                  </a:lnTo>
                  <a:lnTo>
                    <a:pt x="594" y="858"/>
                  </a:lnTo>
                  <a:lnTo>
                    <a:pt x="600" y="858"/>
                  </a:lnTo>
                  <a:lnTo>
                    <a:pt x="606" y="864"/>
                  </a:lnTo>
                  <a:lnTo>
                    <a:pt x="612" y="864"/>
                  </a:lnTo>
                  <a:lnTo>
                    <a:pt x="612" y="870"/>
                  </a:lnTo>
                  <a:lnTo>
                    <a:pt x="618" y="876"/>
                  </a:lnTo>
                  <a:lnTo>
                    <a:pt x="630" y="900"/>
                  </a:lnTo>
                  <a:lnTo>
                    <a:pt x="642" y="912"/>
                  </a:lnTo>
                  <a:lnTo>
                    <a:pt x="654" y="936"/>
                  </a:lnTo>
                  <a:lnTo>
                    <a:pt x="660" y="942"/>
                  </a:lnTo>
                  <a:lnTo>
                    <a:pt x="660" y="906"/>
                  </a:lnTo>
                  <a:lnTo>
                    <a:pt x="672" y="906"/>
                  </a:lnTo>
                  <a:lnTo>
                    <a:pt x="684" y="918"/>
                  </a:lnTo>
                  <a:lnTo>
                    <a:pt x="696" y="924"/>
                  </a:lnTo>
                  <a:lnTo>
                    <a:pt x="702" y="930"/>
                  </a:lnTo>
                  <a:lnTo>
                    <a:pt x="708" y="930"/>
                  </a:lnTo>
                  <a:close/>
                  <a:moveTo>
                    <a:pt x="2118" y="1194"/>
                  </a:moveTo>
                  <a:lnTo>
                    <a:pt x="2106" y="1176"/>
                  </a:lnTo>
                  <a:lnTo>
                    <a:pt x="2088" y="1176"/>
                  </a:lnTo>
                  <a:lnTo>
                    <a:pt x="2064" y="1200"/>
                  </a:lnTo>
                  <a:lnTo>
                    <a:pt x="2064" y="1212"/>
                  </a:lnTo>
                  <a:lnTo>
                    <a:pt x="2052" y="1212"/>
                  </a:lnTo>
                  <a:lnTo>
                    <a:pt x="2040" y="1218"/>
                  </a:lnTo>
                  <a:lnTo>
                    <a:pt x="2010" y="1248"/>
                  </a:lnTo>
                  <a:lnTo>
                    <a:pt x="1998" y="1272"/>
                  </a:lnTo>
                  <a:lnTo>
                    <a:pt x="1992" y="1278"/>
                  </a:lnTo>
                  <a:lnTo>
                    <a:pt x="1992" y="1290"/>
                  </a:lnTo>
                  <a:lnTo>
                    <a:pt x="2004" y="1302"/>
                  </a:lnTo>
                  <a:lnTo>
                    <a:pt x="2022" y="1302"/>
                  </a:lnTo>
                  <a:lnTo>
                    <a:pt x="2052" y="1284"/>
                  </a:lnTo>
                  <a:lnTo>
                    <a:pt x="2082" y="1260"/>
                  </a:lnTo>
                  <a:lnTo>
                    <a:pt x="2106" y="1242"/>
                  </a:lnTo>
                  <a:lnTo>
                    <a:pt x="2100" y="1236"/>
                  </a:lnTo>
                  <a:lnTo>
                    <a:pt x="2100" y="1224"/>
                  </a:lnTo>
                  <a:lnTo>
                    <a:pt x="2112" y="1200"/>
                  </a:lnTo>
                  <a:lnTo>
                    <a:pt x="2118" y="1194"/>
                  </a:lnTo>
                  <a:close/>
                  <a:moveTo>
                    <a:pt x="1374" y="1128"/>
                  </a:moveTo>
                  <a:lnTo>
                    <a:pt x="1374" y="1116"/>
                  </a:lnTo>
                  <a:lnTo>
                    <a:pt x="1368" y="1110"/>
                  </a:lnTo>
                  <a:lnTo>
                    <a:pt x="1344" y="1098"/>
                  </a:lnTo>
                  <a:lnTo>
                    <a:pt x="1332" y="1098"/>
                  </a:lnTo>
                  <a:lnTo>
                    <a:pt x="1320" y="1092"/>
                  </a:lnTo>
                  <a:lnTo>
                    <a:pt x="1314" y="1092"/>
                  </a:lnTo>
                  <a:lnTo>
                    <a:pt x="1302" y="1098"/>
                  </a:lnTo>
                  <a:lnTo>
                    <a:pt x="1296" y="1104"/>
                  </a:lnTo>
                  <a:lnTo>
                    <a:pt x="1296" y="1116"/>
                  </a:lnTo>
                  <a:lnTo>
                    <a:pt x="1290" y="1122"/>
                  </a:lnTo>
                  <a:lnTo>
                    <a:pt x="1290" y="1134"/>
                  </a:lnTo>
                  <a:lnTo>
                    <a:pt x="1254" y="1104"/>
                  </a:lnTo>
                  <a:lnTo>
                    <a:pt x="1260" y="1092"/>
                  </a:lnTo>
                  <a:lnTo>
                    <a:pt x="1260" y="1080"/>
                  </a:lnTo>
                  <a:lnTo>
                    <a:pt x="1266" y="1068"/>
                  </a:lnTo>
                  <a:lnTo>
                    <a:pt x="1266" y="1050"/>
                  </a:lnTo>
                  <a:lnTo>
                    <a:pt x="1260" y="1038"/>
                  </a:lnTo>
                  <a:lnTo>
                    <a:pt x="1254" y="1032"/>
                  </a:lnTo>
                  <a:lnTo>
                    <a:pt x="1242" y="1026"/>
                  </a:lnTo>
                  <a:lnTo>
                    <a:pt x="1188" y="1026"/>
                  </a:lnTo>
                  <a:lnTo>
                    <a:pt x="1158" y="1008"/>
                  </a:lnTo>
                  <a:lnTo>
                    <a:pt x="1158" y="984"/>
                  </a:lnTo>
                  <a:lnTo>
                    <a:pt x="1116" y="984"/>
                  </a:lnTo>
                  <a:lnTo>
                    <a:pt x="1116" y="996"/>
                  </a:lnTo>
                  <a:lnTo>
                    <a:pt x="1110" y="1008"/>
                  </a:lnTo>
                  <a:lnTo>
                    <a:pt x="1110" y="1026"/>
                  </a:lnTo>
                  <a:lnTo>
                    <a:pt x="1086" y="1026"/>
                  </a:lnTo>
                  <a:lnTo>
                    <a:pt x="1074" y="1020"/>
                  </a:lnTo>
                  <a:lnTo>
                    <a:pt x="1056" y="1014"/>
                  </a:lnTo>
                  <a:lnTo>
                    <a:pt x="1044" y="1014"/>
                  </a:lnTo>
                  <a:lnTo>
                    <a:pt x="1032" y="1008"/>
                  </a:lnTo>
                  <a:lnTo>
                    <a:pt x="966" y="1008"/>
                  </a:lnTo>
                  <a:lnTo>
                    <a:pt x="960" y="996"/>
                  </a:lnTo>
                  <a:lnTo>
                    <a:pt x="948" y="990"/>
                  </a:lnTo>
                  <a:lnTo>
                    <a:pt x="942" y="978"/>
                  </a:lnTo>
                  <a:lnTo>
                    <a:pt x="918" y="954"/>
                  </a:lnTo>
                  <a:lnTo>
                    <a:pt x="900" y="954"/>
                  </a:lnTo>
                  <a:lnTo>
                    <a:pt x="888" y="960"/>
                  </a:lnTo>
                  <a:lnTo>
                    <a:pt x="876" y="954"/>
                  </a:lnTo>
                  <a:lnTo>
                    <a:pt x="870" y="948"/>
                  </a:lnTo>
                  <a:lnTo>
                    <a:pt x="858" y="942"/>
                  </a:lnTo>
                  <a:lnTo>
                    <a:pt x="846" y="942"/>
                  </a:lnTo>
                  <a:lnTo>
                    <a:pt x="840" y="936"/>
                  </a:lnTo>
                  <a:lnTo>
                    <a:pt x="822" y="936"/>
                  </a:lnTo>
                  <a:lnTo>
                    <a:pt x="810" y="930"/>
                  </a:lnTo>
                  <a:lnTo>
                    <a:pt x="792" y="930"/>
                  </a:lnTo>
                  <a:lnTo>
                    <a:pt x="786" y="924"/>
                  </a:lnTo>
                  <a:lnTo>
                    <a:pt x="762" y="924"/>
                  </a:lnTo>
                  <a:lnTo>
                    <a:pt x="750" y="930"/>
                  </a:lnTo>
                  <a:lnTo>
                    <a:pt x="738" y="954"/>
                  </a:lnTo>
                  <a:lnTo>
                    <a:pt x="738" y="966"/>
                  </a:lnTo>
                  <a:lnTo>
                    <a:pt x="732" y="978"/>
                  </a:lnTo>
                  <a:lnTo>
                    <a:pt x="720" y="990"/>
                  </a:lnTo>
                  <a:lnTo>
                    <a:pt x="714" y="990"/>
                  </a:lnTo>
                  <a:lnTo>
                    <a:pt x="702" y="1002"/>
                  </a:lnTo>
                  <a:lnTo>
                    <a:pt x="702" y="1014"/>
                  </a:lnTo>
                  <a:lnTo>
                    <a:pt x="738" y="1008"/>
                  </a:lnTo>
                  <a:lnTo>
                    <a:pt x="786" y="1008"/>
                  </a:lnTo>
                  <a:lnTo>
                    <a:pt x="780" y="1014"/>
                  </a:lnTo>
                  <a:lnTo>
                    <a:pt x="768" y="1020"/>
                  </a:lnTo>
                  <a:lnTo>
                    <a:pt x="762" y="1032"/>
                  </a:lnTo>
                  <a:lnTo>
                    <a:pt x="762" y="1044"/>
                  </a:lnTo>
                  <a:lnTo>
                    <a:pt x="774" y="1050"/>
                  </a:lnTo>
                  <a:lnTo>
                    <a:pt x="780" y="1050"/>
                  </a:lnTo>
                  <a:lnTo>
                    <a:pt x="798" y="1044"/>
                  </a:lnTo>
                  <a:lnTo>
                    <a:pt x="810" y="1044"/>
                  </a:lnTo>
                  <a:lnTo>
                    <a:pt x="816" y="1038"/>
                  </a:lnTo>
                  <a:lnTo>
                    <a:pt x="828" y="1032"/>
                  </a:lnTo>
                  <a:lnTo>
                    <a:pt x="840" y="1038"/>
                  </a:lnTo>
                  <a:lnTo>
                    <a:pt x="870" y="1056"/>
                  </a:lnTo>
                  <a:lnTo>
                    <a:pt x="900" y="1068"/>
                  </a:lnTo>
                  <a:lnTo>
                    <a:pt x="924" y="1080"/>
                  </a:lnTo>
                  <a:lnTo>
                    <a:pt x="960" y="1086"/>
                  </a:lnTo>
                  <a:lnTo>
                    <a:pt x="1014" y="1092"/>
                  </a:lnTo>
                  <a:lnTo>
                    <a:pt x="1062" y="1092"/>
                  </a:lnTo>
                  <a:lnTo>
                    <a:pt x="1080" y="1110"/>
                  </a:lnTo>
                  <a:lnTo>
                    <a:pt x="1086" y="1122"/>
                  </a:lnTo>
                  <a:lnTo>
                    <a:pt x="1098" y="1128"/>
                  </a:lnTo>
                  <a:lnTo>
                    <a:pt x="1110" y="1140"/>
                  </a:lnTo>
                  <a:lnTo>
                    <a:pt x="1128" y="1146"/>
                  </a:lnTo>
                  <a:lnTo>
                    <a:pt x="1152" y="1152"/>
                  </a:lnTo>
                  <a:lnTo>
                    <a:pt x="1170" y="1152"/>
                  </a:lnTo>
                  <a:lnTo>
                    <a:pt x="1182" y="1158"/>
                  </a:lnTo>
                  <a:lnTo>
                    <a:pt x="1248" y="1158"/>
                  </a:lnTo>
                  <a:lnTo>
                    <a:pt x="1260" y="1164"/>
                  </a:lnTo>
                  <a:lnTo>
                    <a:pt x="1278" y="1170"/>
                  </a:lnTo>
                  <a:lnTo>
                    <a:pt x="1290" y="1182"/>
                  </a:lnTo>
                  <a:lnTo>
                    <a:pt x="1302" y="1188"/>
                  </a:lnTo>
                  <a:lnTo>
                    <a:pt x="1320" y="1206"/>
                  </a:lnTo>
                  <a:lnTo>
                    <a:pt x="1338" y="1206"/>
                  </a:lnTo>
                  <a:lnTo>
                    <a:pt x="1350" y="1200"/>
                  </a:lnTo>
                  <a:lnTo>
                    <a:pt x="1356" y="1206"/>
                  </a:lnTo>
                  <a:lnTo>
                    <a:pt x="1374" y="1206"/>
                  </a:lnTo>
                  <a:lnTo>
                    <a:pt x="1374" y="1194"/>
                  </a:lnTo>
                  <a:lnTo>
                    <a:pt x="1368" y="1182"/>
                  </a:lnTo>
                  <a:lnTo>
                    <a:pt x="1362" y="1176"/>
                  </a:lnTo>
                  <a:lnTo>
                    <a:pt x="1356" y="1164"/>
                  </a:lnTo>
                  <a:lnTo>
                    <a:pt x="1374" y="1146"/>
                  </a:lnTo>
                  <a:lnTo>
                    <a:pt x="1374" y="1128"/>
                  </a:lnTo>
                  <a:close/>
                  <a:moveTo>
                    <a:pt x="1500" y="726"/>
                  </a:moveTo>
                  <a:lnTo>
                    <a:pt x="1542" y="684"/>
                  </a:lnTo>
                  <a:lnTo>
                    <a:pt x="1548" y="672"/>
                  </a:lnTo>
                  <a:lnTo>
                    <a:pt x="1554" y="654"/>
                  </a:lnTo>
                  <a:lnTo>
                    <a:pt x="1560" y="642"/>
                  </a:lnTo>
                  <a:lnTo>
                    <a:pt x="1566" y="624"/>
                  </a:lnTo>
                  <a:lnTo>
                    <a:pt x="1566" y="612"/>
                  </a:lnTo>
                  <a:lnTo>
                    <a:pt x="1572" y="606"/>
                  </a:lnTo>
                  <a:lnTo>
                    <a:pt x="1572" y="600"/>
                  </a:lnTo>
                  <a:lnTo>
                    <a:pt x="1566" y="600"/>
                  </a:lnTo>
                  <a:lnTo>
                    <a:pt x="1554" y="594"/>
                  </a:lnTo>
                  <a:lnTo>
                    <a:pt x="1542" y="582"/>
                  </a:lnTo>
                  <a:lnTo>
                    <a:pt x="1542" y="564"/>
                  </a:lnTo>
                  <a:lnTo>
                    <a:pt x="1554" y="516"/>
                  </a:lnTo>
                  <a:lnTo>
                    <a:pt x="1590" y="498"/>
                  </a:lnTo>
                  <a:lnTo>
                    <a:pt x="1626" y="498"/>
                  </a:lnTo>
                  <a:lnTo>
                    <a:pt x="1632" y="486"/>
                  </a:lnTo>
                  <a:lnTo>
                    <a:pt x="1638" y="480"/>
                  </a:lnTo>
                  <a:lnTo>
                    <a:pt x="1644" y="468"/>
                  </a:lnTo>
                  <a:lnTo>
                    <a:pt x="1644" y="444"/>
                  </a:lnTo>
                  <a:lnTo>
                    <a:pt x="1626" y="444"/>
                  </a:lnTo>
                  <a:lnTo>
                    <a:pt x="1620" y="450"/>
                  </a:lnTo>
                  <a:lnTo>
                    <a:pt x="1608" y="450"/>
                  </a:lnTo>
                  <a:lnTo>
                    <a:pt x="1608" y="438"/>
                  </a:lnTo>
                  <a:lnTo>
                    <a:pt x="1614" y="420"/>
                  </a:lnTo>
                  <a:lnTo>
                    <a:pt x="1626" y="408"/>
                  </a:lnTo>
                  <a:lnTo>
                    <a:pt x="1650" y="396"/>
                  </a:lnTo>
                  <a:lnTo>
                    <a:pt x="1662" y="396"/>
                  </a:lnTo>
                  <a:lnTo>
                    <a:pt x="1680" y="402"/>
                  </a:lnTo>
                  <a:lnTo>
                    <a:pt x="1704" y="402"/>
                  </a:lnTo>
                  <a:lnTo>
                    <a:pt x="1716" y="390"/>
                  </a:lnTo>
                  <a:lnTo>
                    <a:pt x="1716" y="384"/>
                  </a:lnTo>
                  <a:lnTo>
                    <a:pt x="1680" y="348"/>
                  </a:lnTo>
                  <a:lnTo>
                    <a:pt x="1680" y="312"/>
                  </a:lnTo>
                  <a:lnTo>
                    <a:pt x="1668" y="312"/>
                  </a:lnTo>
                  <a:lnTo>
                    <a:pt x="1650" y="294"/>
                  </a:lnTo>
                  <a:lnTo>
                    <a:pt x="1650" y="282"/>
                  </a:lnTo>
                  <a:lnTo>
                    <a:pt x="1662" y="270"/>
                  </a:lnTo>
                  <a:lnTo>
                    <a:pt x="1668" y="258"/>
                  </a:lnTo>
                  <a:lnTo>
                    <a:pt x="1668" y="246"/>
                  </a:lnTo>
                  <a:lnTo>
                    <a:pt x="1662" y="240"/>
                  </a:lnTo>
                  <a:lnTo>
                    <a:pt x="1638" y="228"/>
                  </a:lnTo>
                  <a:lnTo>
                    <a:pt x="1614" y="228"/>
                  </a:lnTo>
                  <a:lnTo>
                    <a:pt x="1632" y="198"/>
                  </a:lnTo>
                  <a:lnTo>
                    <a:pt x="1614" y="192"/>
                  </a:lnTo>
                  <a:lnTo>
                    <a:pt x="1620" y="162"/>
                  </a:lnTo>
                  <a:lnTo>
                    <a:pt x="1608" y="144"/>
                  </a:lnTo>
                  <a:lnTo>
                    <a:pt x="1602" y="138"/>
                  </a:lnTo>
                  <a:lnTo>
                    <a:pt x="1590" y="132"/>
                  </a:lnTo>
                  <a:lnTo>
                    <a:pt x="1566" y="108"/>
                  </a:lnTo>
                  <a:lnTo>
                    <a:pt x="1470" y="108"/>
                  </a:lnTo>
                  <a:lnTo>
                    <a:pt x="1464" y="114"/>
                  </a:lnTo>
                  <a:lnTo>
                    <a:pt x="1458" y="126"/>
                  </a:lnTo>
                  <a:lnTo>
                    <a:pt x="1458" y="180"/>
                  </a:lnTo>
                  <a:lnTo>
                    <a:pt x="1452" y="198"/>
                  </a:lnTo>
                  <a:lnTo>
                    <a:pt x="1452" y="204"/>
                  </a:lnTo>
                  <a:lnTo>
                    <a:pt x="1446" y="216"/>
                  </a:lnTo>
                  <a:lnTo>
                    <a:pt x="1428" y="216"/>
                  </a:lnTo>
                  <a:lnTo>
                    <a:pt x="1422" y="222"/>
                  </a:lnTo>
                  <a:lnTo>
                    <a:pt x="1422" y="246"/>
                  </a:lnTo>
                  <a:lnTo>
                    <a:pt x="1428" y="252"/>
                  </a:lnTo>
                  <a:lnTo>
                    <a:pt x="1434" y="264"/>
                  </a:lnTo>
                  <a:lnTo>
                    <a:pt x="1398" y="294"/>
                  </a:lnTo>
                  <a:lnTo>
                    <a:pt x="1404" y="306"/>
                  </a:lnTo>
                  <a:lnTo>
                    <a:pt x="1374" y="342"/>
                  </a:lnTo>
                  <a:lnTo>
                    <a:pt x="1350" y="342"/>
                  </a:lnTo>
                  <a:lnTo>
                    <a:pt x="1344" y="348"/>
                  </a:lnTo>
                  <a:lnTo>
                    <a:pt x="1332" y="354"/>
                  </a:lnTo>
                  <a:lnTo>
                    <a:pt x="1320" y="366"/>
                  </a:lnTo>
                  <a:lnTo>
                    <a:pt x="1314" y="366"/>
                  </a:lnTo>
                  <a:lnTo>
                    <a:pt x="1308" y="360"/>
                  </a:lnTo>
                  <a:lnTo>
                    <a:pt x="1284" y="348"/>
                  </a:lnTo>
                  <a:lnTo>
                    <a:pt x="1272" y="336"/>
                  </a:lnTo>
                  <a:lnTo>
                    <a:pt x="1230" y="336"/>
                  </a:lnTo>
                  <a:lnTo>
                    <a:pt x="1224" y="348"/>
                  </a:lnTo>
                  <a:lnTo>
                    <a:pt x="1194" y="378"/>
                  </a:lnTo>
                  <a:lnTo>
                    <a:pt x="1170" y="378"/>
                  </a:lnTo>
                  <a:lnTo>
                    <a:pt x="1152" y="372"/>
                  </a:lnTo>
                  <a:lnTo>
                    <a:pt x="1128" y="372"/>
                  </a:lnTo>
                  <a:lnTo>
                    <a:pt x="1110" y="390"/>
                  </a:lnTo>
                  <a:lnTo>
                    <a:pt x="1104" y="390"/>
                  </a:lnTo>
                  <a:lnTo>
                    <a:pt x="1080" y="378"/>
                  </a:lnTo>
                  <a:lnTo>
                    <a:pt x="1074" y="372"/>
                  </a:lnTo>
                  <a:lnTo>
                    <a:pt x="1062" y="366"/>
                  </a:lnTo>
                  <a:lnTo>
                    <a:pt x="1050" y="354"/>
                  </a:lnTo>
                  <a:lnTo>
                    <a:pt x="1050" y="342"/>
                  </a:lnTo>
                  <a:lnTo>
                    <a:pt x="1044" y="336"/>
                  </a:lnTo>
                  <a:lnTo>
                    <a:pt x="1032" y="330"/>
                  </a:lnTo>
                  <a:lnTo>
                    <a:pt x="1008" y="330"/>
                  </a:lnTo>
                  <a:lnTo>
                    <a:pt x="996" y="336"/>
                  </a:lnTo>
                  <a:lnTo>
                    <a:pt x="990" y="348"/>
                  </a:lnTo>
                  <a:lnTo>
                    <a:pt x="978" y="366"/>
                  </a:lnTo>
                  <a:lnTo>
                    <a:pt x="972" y="384"/>
                  </a:lnTo>
                  <a:lnTo>
                    <a:pt x="972" y="402"/>
                  </a:lnTo>
                  <a:lnTo>
                    <a:pt x="966" y="408"/>
                  </a:lnTo>
                  <a:lnTo>
                    <a:pt x="966" y="414"/>
                  </a:lnTo>
                  <a:lnTo>
                    <a:pt x="990" y="444"/>
                  </a:lnTo>
                  <a:lnTo>
                    <a:pt x="1002" y="498"/>
                  </a:lnTo>
                  <a:lnTo>
                    <a:pt x="1050" y="528"/>
                  </a:lnTo>
                  <a:lnTo>
                    <a:pt x="1038" y="564"/>
                  </a:lnTo>
                  <a:lnTo>
                    <a:pt x="1068" y="582"/>
                  </a:lnTo>
                  <a:lnTo>
                    <a:pt x="1050" y="606"/>
                  </a:lnTo>
                  <a:lnTo>
                    <a:pt x="1068" y="636"/>
                  </a:lnTo>
                  <a:lnTo>
                    <a:pt x="1056" y="648"/>
                  </a:lnTo>
                  <a:lnTo>
                    <a:pt x="1068" y="702"/>
                  </a:lnTo>
                  <a:lnTo>
                    <a:pt x="1110" y="696"/>
                  </a:lnTo>
                  <a:lnTo>
                    <a:pt x="1140" y="708"/>
                  </a:lnTo>
                  <a:lnTo>
                    <a:pt x="1146" y="696"/>
                  </a:lnTo>
                  <a:lnTo>
                    <a:pt x="1170" y="672"/>
                  </a:lnTo>
                  <a:lnTo>
                    <a:pt x="1182" y="672"/>
                  </a:lnTo>
                  <a:lnTo>
                    <a:pt x="1182" y="690"/>
                  </a:lnTo>
                  <a:lnTo>
                    <a:pt x="1188" y="702"/>
                  </a:lnTo>
                  <a:lnTo>
                    <a:pt x="1188" y="726"/>
                  </a:lnTo>
                  <a:lnTo>
                    <a:pt x="1194" y="738"/>
                  </a:lnTo>
                  <a:lnTo>
                    <a:pt x="1212" y="738"/>
                  </a:lnTo>
                  <a:lnTo>
                    <a:pt x="1218" y="726"/>
                  </a:lnTo>
                  <a:lnTo>
                    <a:pt x="1218" y="720"/>
                  </a:lnTo>
                  <a:lnTo>
                    <a:pt x="1224" y="714"/>
                  </a:lnTo>
                  <a:lnTo>
                    <a:pt x="1224" y="708"/>
                  </a:lnTo>
                  <a:lnTo>
                    <a:pt x="1254" y="726"/>
                  </a:lnTo>
                  <a:lnTo>
                    <a:pt x="1266" y="720"/>
                  </a:lnTo>
                  <a:lnTo>
                    <a:pt x="1272" y="708"/>
                  </a:lnTo>
                  <a:lnTo>
                    <a:pt x="1284" y="702"/>
                  </a:lnTo>
                  <a:lnTo>
                    <a:pt x="1296" y="702"/>
                  </a:lnTo>
                  <a:lnTo>
                    <a:pt x="1296" y="714"/>
                  </a:lnTo>
                  <a:lnTo>
                    <a:pt x="1302" y="720"/>
                  </a:lnTo>
                  <a:lnTo>
                    <a:pt x="1302" y="738"/>
                  </a:lnTo>
                  <a:lnTo>
                    <a:pt x="1308" y="744"/>
                  </a:lnTo>
                  <a:lnTo>
                    <a:pt x="1332" y="744"/>
                  </a:lnTo>
                  <a:lnTo>
                    <a:pt x="1350" y="738"/>
                  </a:lnTo>
                  <a:lnTo>
                    <a:pt x="1362" y="732"/>
                  </a:lnTo>
                  <a:lnTo>
                    <a:pt x="1392" y="732"/>
                  </a:lnTo>
                  <a:lnTo>
                    <a:pt x="1404" y="744"/>
                  </a:lnTo>
                  <a:lnTo>
                    <a:pt x="1404" y="786"/>
                  </a:lnTo>
                  <a:lnTo>
                    <a:pt x="1398" y="798"/>
                  </a:lnTo>
                  <a:lnTo>
                    <a:pt x="1398" y="810"/>
                  </a:lnTo>
                  <a:lnTo>
                    <a:pt x="1404" y="810"/>
                  </a:lnTo>
                  <a:lnTo>
                    <a:pt x="1410" y="804"/>
                  </a:lnTo>
                  <a:lnTo>
                    <a:pt x="1422" y="798"/>
                  </a:lnTo>
                  <a:lnTo>
                    <a:pt x="1440" y="792"/>
                  </a:lnTo>
                  <a:lnTo>
                    <a:pt x="1452" y="786"/>
                  </a:lnTo>
                  <a:lnTo>
                    <a:pt x="1476" y="762"/>
                  </a:lnTo>
                  <a:lnTo>
                    <a:pt x="1482" y="750"/>
                  </a:lnTo>
                  <a:lnTo>
                    <a:pt x="1500" y="732"/>
                  </a:lnTo>
                  <a:lnTo>
                    <a:pt x="1500" y="726"/>
                  </a:lnTo>
                  <a:close/>
                  <a:moveTo>
                    <a:pt x="1476" y="1116"/>
                  </a:moveTo>
                  <a:lnTo>
                    <a:pt x="1470" y="1116"/>
                  </a:lnTo>
                  <a:lnTo>
                    <a:pt x="1458" y="1122"/>
                  </a:lnTo>
                  <a:lnTo>
                    <a:pt x="1452" y="1128"/>
                  </a:lnTo>
                  <a:lnTo>
                    <a:pt x="1458" y="1134"/>
                  </a:lnTo>
                  <a:lnTo>
                    <a:pt x="1470" y="1140"/>
                  </a:lnTo>
                  <a:lnTo>
                    <a:pt x="1476" y="1140"/>
                  </a:lnTo>
                  <a:lnTo>
                    <a:pt x="1488" y="1146"/>
                  </a:lnTo>
                  <a:lnTo>
                    <a:pt x="1500" y="1134"/>
                  </a:lnTo>
                  <a:lnTo>
                    <a:pt x="1500" y="1128"/>
                  </a:lnTo>
                  <a:lnTo>
                    <a:pt x="1488" y="1116"/>
                  </a:lnTo>
                  <a:lnTo>
                    <a:pt x="1476" y="1116"/>
                  </a:lnTo>
                  <a:close/>
                  <a:moveTo>
                    <a:pt x="1716" y="1230"/>
                  </a:moveTo>
                  <a:lnTo>
                    <a:pt x="1680" y="1218"/>
                  </a:lnTo>
                  <a:lnTo>
                    <a:pt x="1674" y="1224"/>
                  </a:lnTo>
                  <a:lnTo>
                    <a:pt x="1674" y="1230"/>
                  </a:lnTo>
                  <a:lnTo>
                    <a:pt x="1686" y="1254"/>
                  </a:lnTo>
                  <a:lnTo>
                    <a:pt x="1692" y="1260"/>
                  </a:lnTo>
                  <a:lnTo>
                    <a:pt x="1704" y="1266"/>
                  </a:lnTo>
                  <a:lnTo>
                    <a:pt x="1716" y="1266"/>
                  </a:lnTo>
                  <a:lnTo>
                    <a:pt x="1722" y="1260"/>
                  </a:lnTo>
                  <a:lnTo>
                    <a:pt x="1740" y="1260"/>
                  </a:lnTo>
                  <a:lnTo>
                    <a:pt x="1746" y="1266"/>
                  </a:lnTo>
                  <a:lnTo>
                    <a:pt x="1746" y="1278"/>
                  </a:lnTo>
                  <a:lnTo>
                    <a:pt x="1752" y="1290"/>
                  </a:lnTo>
                  <a:lnTo>
                    <a:pt x="1764" y="1296"/>
                  </a:lnTo>
                  <a:lnTo>
                    <a:pt x="1788" y="1296"/>
                  </a:lnTo>
                  <a:lnTo>
                    <a:pt x="1794" y="1290"/>
                  </a:lnTo>
                  <a:lnTo>
                    <a:pt x="1800" y="1290"/>
                  </a:lnTo>
                  <a:lnTo>
                    <a:pt x="1800" y="1284"/>
                  </a:lnTo>
                  <a:lnTo>
                    <a:pt x="1794" y="1272"/>
                  </a:lnTo>
                  <a:lnTo>
                    <a:pt x="1782" y="1260"/>
                  </a:lnTo>
                  <a:lnTo>
                    <a:pt x="1770" y="1236"/>
                  </a:lnTo>
                  <a:lnTo>
                    <a:pt x="1746" y="1224"/>
                  </a:lnTo>
                  <a:lnTo>
                    <a:pt x="1728" y="1224"/>
                  </a:lnTo>
                  <a:lnTo>
                    <a:pt x="1716" y="1230"/>
                  </a:lnTo>
                  <a:close/>
                  <a:moveTo>
                    <a:pt x="1962" y="1122"/>
                  </a:moveTo>
                  <a:lnTo>
                    <a:pt x="1932" y="1146"/>
                  </a:lnTo>
                  <a:lnTo>
                    <a:pt x="1920" y="1134"/>
                  </a:lnTo>
                  <a:lnTo>
                    <a:pt x="1890" y="1134"/>
                  </a:lnTo>
                  <a:lnTo>
                    <a:pt x="1884" y="1140"/>
                  </a:lnTo>
                  <a:lnTo>
                    <a:pt x="1872" y="1146"/>
                  </a:lnTo>
                  <a:lnTo>
                    <a:pt x="1866" y="1152"/>
                  </a:lnTo>
                  <a:lnTo>
                    <a:pt x="1860" y="1140"/>
                  </a:lnTo>
                  <a:lnTo>
                    <a:pt x="1836" y="1116"/>
                  </a:lnTo>
                  <a:lnTo>
                    <a:pt x="1824" y="1116"/>
                  </a:lnTo>
                  <a:lnTo>
                    <a:pt x="1800" y="1128"/>
                  </a:lnTo>
                  <a:lnTo>
                    <a:pt x="1764" y="1164"/>
                  </a:lnTo>
                  <a:lnTo>
                    <a:pt x="1728" y="1158"/>
                  </a:lnTo>
                  <a:lnTo>
                    <a:pt x="1716" y="1176"/>
                  </a:lnTo>
                  <a:lnTo>
                    <a:pt x="1746" y="1176"/>
                  </a:lnTo>
                  <a:lnTo>
                    <a:pt x="1752" y="1182"/>
                  </a:lnTo>
                  <a:lnTo>
                    <a:pt x="1764" y="1182"/>
                  </a:lnTo>
                  <a:lnTo>
                    <a:pt x="1776" y="1188"/>
                  </a:lnTo>
                  <a:lnTo>
                    <a:pt x="1788" y="1188"/>
                  </a:lnTo>
                  <a:lnTo>
                    <a:pt x="1794" y="1182"/>
                  </a:lnTo>
                  <a:lnTo>
                    <a:pt x="1806" y="1176"/>
                  </a:lnTo>
                  <a:lnTo>
                    <a:pt x="1812" y="1170"/>
                  </a:lnTo>
                  <a:lnTo>
                    <a:pt x="1908" y="1164"/>
                  </a:lnTo>
                  <a:lnTo>
                    <a:pt x="1956" y="1158"/>
                  </a:lnTo>
                  <a:lnTo>
                    <a:pt x="1992" y="1128"/>
                  </a:lnTo>
                  <a:lnTo>
                    <a:pt x="1992" y="1110"/>
                  </a:lnTo>
                  <a:lnTo>
                    <a:pt x="1962" y="1122"/>
                  </a:lnTo>
                  <a:close/>
                  <a:moveTo>
                    <a:pt x="1578" y="1158"/>
                  </a:moveTo>
                  <a:lnTo>
                    <a:pt x="1566" y="1152"/>
                  </a:lnTo>
                  <a:lnTo>
                    <a:pt x="1560" y="1146"/>
                  </a:lnTo>
                  <a:lnTo>
                    <a:pt x="1548" y="1140"/>
                  </a:lnTo>
                  <a:lnTo>
                    <a:pt x="1536" y="1140"/>
                  </a:lnTo>
                  <a:lnTo>
                    <a:pt x="1512" y="1164"/>
                  </a:lnTo>
                  <a:lnTo>
                    <a:pt x="1506" y="1176"/>
                  </a:lnTo>
                  <a:lnTo>
                    <a:pt x="1500" y="1182"/>
                  </a:lnTo>
                  <a:lnTo>
                    <a:pt x="1554" y="1188"/>
                  </a:lnTo>
                  <a:lnTo>
                    <a:pt x="1554" y="1212"/>
                  </a:lnTo>
                  <a:lnTo>
                    <a:pt x="1578" y="1206"/>
                  </a:lnTo>
                  <a:lnTo>
                    <a:pt x="1590" y="1188"/>
                  </a:lnTo>
                  <a:lnTo>
                    <a:pt x="1614" y="1206"/>
                  </a:lnTo>
                  <a:lnTo>
                    <a:pt x="1644" y="1170"/>
                  </a:lnTo>
                  <a:lnTo>
                    <a:pt x="1596" y="1152"/>
                  </a:lnTo>
                  <a:lnTo>
                    <a:pt x="1578" y="1158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27" name="Indien" descr="© INSCALE GmbH, 05.05.2010&#10;http://www.presentationload.com/">
              <a:extLst>
                <a:ext uri="{FF2B5EF4-FFF2-40B4-BE49-F238E27FC236}">
                  <a16:creationId xmlns:a16="http://schemas.microsoft.com/office/drawing/2014/main" id="{A8BC6C01-0AA8-430C-B599-7DFA8BAE5DA7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6025098" y="3098564"/>
              <a:ext cx="776171" cy="937678"/>
            </a:xfrm>
            <a:custGeom>
              <a:avLst/>
              <a:gdLst>
                <a:gd name="T0" fmla="*/ 2147483647 w 1956"/>
                <a:gd name="T1" fmla="*/ 2147483647 h 2358"/>
                <a:gd name="T2" fmla="*/ 2147483647 w 1956"/>
                <a:gd name="T3" fmla="*/ 2147483647 h 2358"/>
                <a:gd name="T4" fmla="*/ 2147483647 w 1956"/>
                <a:gd name="T5" fmla="*/ 2147483647 h 2358"/>
                <a:gd name="T6" fmla="*/ 2147483647 w 1956"/>
                <a:gd name="T7" fmla="*/ 2147483647 h 2358"/>
                <a:gd name="T8" fmla="*/ 2147483647 w 1956"/>
                <a:gd name="T9" fmla="*/ 2147483647 h 2358"/>
                <a:gd name="T10" fmla="*/ 2147483647 w 1956"/>
                <a:gd name="T11" fmla="*/ 2147483647 h 2358"/>
                <a:gd name="T12" fmla="*/ 2147483647 w 1956"/>
                <a:gd name="T13" fmla="*/ 2147483647 h 2358"/>
                <a:gd name="T14" fmla="*/ 2147483647 w 1956"/>
                <a:gd name="T15" fmla="*/ 2147483647 h 2358"/>
                <a:gd name="T16" fmla="*/ 2147483647 w 1956"/>
                <a:gd name="T17" fmla="*/ 2147483647 h 2358"/>
                <a:gd name="T18" fmla="*/ 2147483647 w 1956"/>
                <a:gd name="T19" fmla="*/ 2147483647 h 2358"/>
                <a:gd name="T20" fmla="*/ 2147483647 w 1956"/>
                <a:gd name="T21" fmla="*/ 2147483647 h 2358"/>
                <a:gd name="T22" fmla="*/ 2147483647 w 1956"/>
                <a:gd name="T23" fmla="*/ 2147483647 h 2358"/>
                <a:gd name="T24" fmla="*/ 2147483647 w 1956"/>
                <a:gd name="T25" fmla="*/ 2147483647 h 2358"/>
                <a:gd name="T26" fmla="*/ 2147483647 w 1956"/>
                <a:gd name="T27" fmla="*/ 2147483647 h 2358"/>
                <a:gd name="T28" fmla="*/ 2147483647 w 1956"/>
                <a:gd name="T29" fmla="*/ 2147483647 h 2358"/>
                <a:gd name="T30" fmla="*/ 2147483647 w 1956"/>
                <a:gd name="T31" fmla="*/ 2147483647 h 2358"/>
                <a:gd name="T32" fmla="*/ 2147483647 w 1956"/>
                <a:gd name="T33" fmla="*/ 2147483647 h 2358"/>
                <a:gd name="T34" fmla="*/ 2147483647 w 1956"/>
                <a:gd name="T35" fmla="*/ 2147483647 h 2358"/>
                <a:gd name="T36" fmla="*/ 2147483647 w 1956"/>
                <a:gd name="T37" fmla="*/ 2147483647 h 2358"/>
                <a:gd name="T38" fmla="*/ 2147483647 w 1956"/>
                <a:gd name="T39" fmla="*/ 2147483647 h 2358"/>
                <a:gd name="T40" fmla="*/ 2147483647 w 1956"/>
                <a:gd name="T41" fmla="*/ 2147483647 h 2358"/>
                <a:gd name="T42" fmla="*/ 2147483647 w 1956"/>
                <a:gd name="T43" fmla="*/ 2147483647 h 2358"/>
                <a:gd name="T44" fmla="*/ 2147483647 w 1956"/>
                <a:gd name="T45" fmla="*/ 2147483647 h 2358"/>
                <a:gd name="T46" fmla="*/ 2147483647 w 1956"/>
                <a:gd name="T47" fmla="*/ 2147483647 h 2358"/>
                <a:gd name="T48" fmla="*/ 2147483647 w 1956"/>
                <a:gd name="T49" fmla="*/ 2147483647 h 2358"/>
                <a:gd name="T50" fmla="*/ 2147483647 w 1956"/>
                <a:gd name="T51" fmla="*/ 2147483647 h 2358"/>
                <a:gd name="T52" fmla="*/ 2147483647 w 1956"/>
                <a:gd name="T53" fmla="*/ 2147483647 h 2358"/>
                <a:gd name="T54" fmla="*/ 2147483647 w 1956"/>
                <a:gd name="T55" fmla="*/ 2147483647 h 2358"/>
                <a:gd name="T56" fmla="*/ 2147483647 w 1956"/>
                <a:gd name="T57" fmla="*/ 2147483647 h 2358"/>
                <a:gd name="T58" fmla="*/ 2147483647 w 1956"/>
                <a:gd name="T59" fmla="*/ 2147483647 h 2358"/>
                <a:gd name="T60" fmla="*/ 2147483647 w 1956"/>
                <a:gd name="T61" fmla="*/ 2147483647 h 2358"/>
                <a:gd name="T62" fmla="*/ 2147483647 w 1956"/>
                <a:gd name="T63" fmla="*/ 2147483647 h 2358"/>
                <a:gd name="T64" fmla="*/ 2147483647 w 1956"/>
                <a:gd name="T65" fmla="*/ 2147483647 h 2358"/>
                <a:gd name="T66" fmla="*/ 2147483647 w 1956"/>
                <a:gd name="T67" fmla="*/ 2147483647 h 2358"/>
                <a:gd name="T68" fmla="*/ 2147483647 w 1956"/>
                <a:gd name="T69" fmla="*/ 2147483647 h 2358"/>
                <a:gd name="T70" fmla="*/ 2147483647 w 1956"/>
                <a:gd name="T71" fmla="*/ 2147483647 h 2358"/>
                <a:gd name="T72" fmla="*/ 2147483647 w 1956"/>
                <a:gd name="T73" fmla="*/ 2147483647 h 2358"/>
                <a:gd name="T74" fmla="*/ 2147483647 w 1956"/>
                <a:gd name="T75" fmla="*/ 2147483647 h 2358"/>
                <a:gd name="T76" fmla="*/ 2147483647 w 1956"/>
                <a:gd name="T77" fmla="*/ 2147483647 h 2358"/>
                <a:gd name="T78" fmla="*/ 2147483647 w 1956"/>
                <a:gd name="T79" fmla="*/ 2147483647 h 2358"/>
                <a:gd name="T80" fmla="*/ 2147483647 w 1956"/>
                <a:gd name="T81" fmla="*/ 2147483647 h 2358"/>
                <a:gd name="T82" fmla="*/ 2147483647 w 1956"/>
                <a:gd name="T83" fmla="*/ 2147483647 h 2358"/>
                <a:gd name="T84" fmla="*/ 2147483647 w 1956"/>
                <a:gd name="T85" fmla="*/ 2147483647 h 2358"/>
                <a:gd name="T86" fmla="*/ 2147483647 w 1956"/>
                <a:gd name="T87" fmla="*/ 2147483647 h 2358"/>
                <a:gd name="T88" fmla="*/ 2147483647 w 1956"/>
                <a:gd name="T89" fmla="*/ 2147483647 h 2358"/>
                <a:gd name="T90" fmla="*/ 2147483647 w 1956"/>
                <a:gd name="T91" fmla="*/ 2147483647 h 2358"/>
                <a:gd name="T92" fmla="*/ 2147483647 w 1956"/>
                <a:gd name="T93" fmla="*/ 2147483647 h 2358"/>
                <a:gd name="T94" fmla="*/ 2147483647 w 1956"/>
                <a:gd name="T95" fmla="*/ 2147483647 h 2358"/>
                <a:gd name="T96" fmla="*/ 2147483647 w 1956"/>
                <a:gd name="T97" fmla="*/ 2147483647 h 2358"/>
                <a:gd name="T98" fmla="*/ 2147483647 w 1956"/>
                <a:gd name="T99" fmla="*/ 2147483647 h 2358"/>
                <a:gd name="T100" fmla="*/ 2147483647 w 1956"/>
                <a:gd name="T101" fmla="*/ 2147483647 h 2358"/>
                <a:gd name="T102" fmla="*/ 2147483647 w 1956"/>
                <a:gd name="T103" fmla="*/ 2147483647 h 2358"/>
                <a:gd name="T104" fmla="*/ 2147483647 w 1956"/>
                <a:gd name="T105" fmla="*/ 2147483647 h 2358"/>
                <a:gd name="T106" fmla="*/ 2147483647 w 1956"/>
                <a:gd name="T107" fmla="*/ 2147483647 h 2358"/>
                <a:gd name="T108" fmla="*/ 2147483647 w 1956"/>
                <a:gd name="T109" fmla="*/ 2147483647 h 2358"/>
                <a:gd name="T110" fmla="*/ 2147483647 w 1956"/>
                <a:gd name="T111" fmla="*/ 2147483647 h 2358"/>
                <a:gd name="T112" fmla="*/ 2147483647 w 1956"/>
                <a:gd name="T113" fmla="*/ 2147483647 h 2358"/>
                <a:gd name="T114" fmla="*/ 2147483647 w 1956"/>
                <a:gd name="T115" fmla="*/ 2147483647 h 2358"/>
                <a:gd name="T116" fmla="*/ 2147483647 w 1956"/>
                <a:gd name="T117" fmla="*/ 2147483647 h 2358"/>
                <a:gd name="T118" fmla="*/ 2147483647 w 1956"/>
                <a:gd name="T119" fmla="*/ 2147483647 h 235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956"/>
                <a:gd name="T181" fmla="*/ 0 h 2358"/>
                <a:gd name="T182" fmla="*/ 1956 w 1956"/>
                <a:gd name="T183" fmla="*/ 2358 h 2358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956" h="2358">
                  <a:moveTo>
                    <a:pt x="1806" y="1788"/>
                  </a:moveTo>
                  <a:lnTo>
                    <a:pt x="1794" y="1800"/>
                  </a:lnTo>
                  <a:lnTo>
                    <a:pt x="1782" y="1824"/>
                  </a:lnTo>
                  <a:lnTo>
                    <a:pt x="1782" y="1884"/>
                  </a:lnTo>
                  <a:lnTo>
                    <a:pt x="1788" y="1980"/>
                  </a:lnTo>
                  <a:lnTo>
                    <a:pt x="1800" y="1950"/>
                  </a:lnTo>
                  <a:lnTo>
                    <a:pt x="1800" y="1848"/>
                  </a:lnTo>
                  <a:lnTo>
                    <a:pt x="1806" y="1836"/>
                  </a:lnTo>
                  <a:lnTo>
                    <a:pt x="1806" y="1830"/>
                  </a:lnTo>
                  <a:lnTo>
                    <a:pt x="1812" y="1818"/>
                  </a:lnTo>
                  <a:lnTo>
                    <a:pt x="1812" y="1806"/>
                  </a:lnTo>
                  <a:lnTo>
                    <a:pt x="1818" y="1800"/>
                  </a:lnTo>
                  <a:lnTo>
                    <a:pt x="1812" y="1788"/>
                  </a:lnTo>
                  <a:lnTo>
                    <a:pt x="1806" y="1788"/>
                  </a:lnTo>
                  <a:close/>
                  <a:moveTo>
                    <a:pt x="1794" y="2028"/>
                  </a:moveTo>
                  <a:lnTo>
                    <a:pt x="1788" y="2028"/>
                  </a:lnTo>
                  <a:lnTo>
                    <a:pt x="1782" y="2040"/>
                  </a:lnTo>
                  <a:lnTo>
                    <a:pt x="1782" y="2046"/>
                  </a:lnTo>
                  <a:lnTo>
                    <a:pt x="1788" y="2058"/>
                  </a:lnTo>
                  <a:lnTo>
                    <a:pt x="1788" y="2064"/>
                  </a:lnTo>
                  <a:lnTo>
                    <a:pt x="1794" y="2076"/>
                  </a:lnTo>
                  <a:lnTo>
                    <a:pt x="1800" y="2064"/>
                  </a:lnTo>
                  <a:lnTo>
                    <a:pt x="1800" y="2028"/>
                  </a:lnTo>
                  <a:lnTo>
                    <a:pt x="1794" y="2028"/>
                  </a:lnTo>
                  <a:close/>
                  <a:moveTo>
                    <a:pt x="1890" y="2310"/>
                  </a:moveTo>
                  <a:lnTo>
                    <a:pt x="1884" y="2316"/>
                  </a:lnTo>
                  <a:lnTo>
                    <a:pt x="1884" y="2334"/>
                  </a:lnTo>
                  <a:lnTo>
                    <a:pt x="1890" y="2346"/>
                  </a:lnTo>
                  <a:lnTo>
                    <a:pt x="1896" y="2352"/>
                  </a:lnTo>
                  <a:lnTo>
                    <a:pt x="1908" y="2358"/>
                  </a:lnTo>
                  <a:lnTo>
                    <a:pt x="1908" y="2346"/>
                  </a:lnTo>
                  <a:lnTo>
                    <a:pt x="1902" y="2334"/>
                  </a:lnTo>
                  <a:lnTo>
                    <a:pt x="1902" y="2322"/>
                  </a:lnTo>
                  <a:lnTo>
                    <a:pt x="1896" y="2310"/>
                  </a:lnTo>
                  <a:lnTo>
                    <a:pt x="1890" y="2310"/>
                  </a:lnTo>
                  <a:close/>
                  <a:moveTo>
                    <a:pt x="1920" y="672"/>
                  </a:moveTo>
                  <a:lnTo>
                    <a:pt x="1932" y="660"/>
                  </a:lnTo>
                  <a:lnTo>
                    <a:pt x="1944" y="654"/>
                  </a:lnTo>
                  <a:lnTo>
                    <a:pt x="1950" y="648"/>
                  </a:lnTo>
                  <a:lnTo>
                    <a:pt x="1956" y="648"/>
                  </a:lnTo>
                  <a:lnTo>
                    <a:pt x="1956" y="618"/>
                  </a:lnTo>
                  <a:lnTo>
                    <a:pt x="1950" y="618"/>
                  </a:lnTo>
                  <a:lnTo>
                    <a:pt x="1944" y="612"/>
                  </a:lnTo>
                  <a:lnTo>
                    <a:pt x="1878" y="612"/>
                  </a:lnTo>
                  <a:lnTo>
                    <a:pt x="1878" y="606"/>
                  </a:lnTo>
                  <a:lnTo>
                    <a:pt x="1890" y="594"/>
                  </a:lnTo>
                  <a:lnTo>
                    <a:pt x="1896" y="594"/>
                  </a:lnTo>
                  <a:lnTo>
                    <a:pt x="1878" y="564"/>
                  </a:lnTo>
                  <a:lnTo>
                    <a:pt x="1848" y="564"/>
                  </a:lnTo>
                  <a:lnTo>
                    <a:pt x="1842" y="558"/>
                  </a:lnTo>
                  <a:lnTo>
                    <a:pt x="1848" y="558"/>
                  </a:lnTo>
                  <a:lnTo>
                    <a:pt x="1860" y="546"/>
                  </a:lnTo>
                  <a:lnTo>
                    <a:pt x="1854" y="540"/>
                  </a:lnTo>
                  <a:lnTo>
                    <a:pt x="1818" y="522"/>
                  </a:lnTo>
                  <a:lnTo>
                    <a:pt x="1806" y="534"/>
                  </a:lnTo>
                  <a:lnTo>
                    <a:pt x="1806" y="558"/>
                  </a:lnTo>
                  <a:lnTo>
                    <a:pt x="1788" y="558"/>
                  </a:lnTo>
                  <a:lnTo>
                    <a:pt x="1770" y="546"/>
                  </a:lnTo>
                  <a:lnTo>
                    <a:pt x="1758" y="540"/>
                  </a:lnTo>
                  <a:lnTo>
                    <a:pt x="1740" y="540"/>
                  </a:lnTo>
                  <a:lnTo>
                    <a:pt x="1728" y="552"/>
                  </a:lnTo>
                  <a:lnTo>
                    <a:pt x="1716" y="558"/>
                  </a:lnTo>
                  <a:lnTo>
                    <a:pt x="1692" y="582"/>
                  </a:lnTo>
                  <a:lnTo>
                    <a:pt x="1656" y="582"/>
                  </a:lnTo>
                  <a:lnTo>
                    <a:pt x="1656" y="588"/>
                  </a:lnTo>
                  <a:lnTo>
                    <a:pt x="1662" y="594"/>
                  </a:lnTo>
                  <a:lnTo>
                    <a:pt x="1662" y="618"/>
                  </a:lnTo>
                  <a:lnTo>
                    <a:pt x="1656" y="624"/>
                  </a:lnTo>
                  <a:lnTo>
                    <a:pt x="1626" y="624"/>
                  </a:lnTo>
                  <a:lnTo>
                    <a:pt x="1632" y="636"/>
                  </a:lnTo>
                  <a:lnTo>
                    <a:pt x="1632" y="654"/>
                  </a:lnTo>
                  <a:lnTo>
                    <a:pt x="1620" y="666"/>
                  </a:lnTo>
                  <a:lnTo>
                    <a:pt x="1566" y="666"/>
                  </a:lnTo>
                  <a:lnTo>
                    <a:pt x="1566" y="684"/>
                  </a:lnTo>
                  <a:lnTo>
                    <a:pt x="1572" y="690"/>
                  </a:lnTo>
                  <a:lnTo>
                    <a:pt x="1596" y="690"/>
                  </a:lnTo>
                  <a:lnTo>
                    <a:pt x="1596" y="714"/>
                  </a:lnTo>
                  <a:lnTo>
                    <a:pt x="1608" y="726"/>
                  </a:lnTo>
                  <a:lnTo>
                    <a:pt x="1608" y="732"/>
                  </a:lnTo>
                  <a:lnTo>
                    <a:pt x="1584" y="744"/>
                  </a:lnTo>
                  <a:lnTo>
                    <a:pt x="1572" y="744"/>
                  </a:lnTo>
                  <a:lnTo>
                    <a:pt x="1566" y="738"/>
                  </a:lnTo>
                  <a:lnTo>
                    <a:pt x="1554" y="738"/>
                  </a:lnTo>
                  <a:lnTo>
                    <a:pt x="1542" y="744"/>
                  </a:lnTo>
                  <a:lnTo>
                    <a:pt x="1512" y="744"/>
                  </a:lnTo>
                  <a:lnTo>
                    <a:pt x="1500" y="738"/>
                  </a:lnTo>
                  <a:lnTo>
                    <a:pt x="1482" y="738"/>
                  </a:lnTo>
                  <a:lnTo>
                    <a:pt x="1476" y="744"/>
                  </a:lnTo>
                  <a:lnTo>
                    <a:pt x="1464" y="750"/>
                  </a:lnTo>
                  <a:lnTo>
                    <a:pt x="1440" y="750"/>
                  </a:lnTo>
                  <a:lnTo>
                    <a:pt x="1428" y="738"/>
                  </a:lnTo>
                  <a:lnTo>
                    <a:pt x="1428" y="732"/>
                  </a:lnTo>
                  <a:lnTo>
                    <a:pt x="1428" y="738"/>
                  </a:lnTo>
                  <a:lnTo>
                    <a:pt x="1416" y="738"/>
                  </a:lnTo>
                  <a:lnTo>
                    <a:pt x="1392" y="726"/>
                  </a:lnTo>
                  <a:lnTo>
                    <a:pt x="1374" y="708"/>
                  </a:lnTo>
                  <a:lnTo>
                    <a:pt x="1374" y="696"/>
                  </a:lnTo>
                  <a:lnTo>
                    <a:pt x="1380" y="696"/>
                  </a:lnTo>
                  <a:lnTo>
                    <a:pt x="1374" y="696"/>
                  </a:lnTo>
                  <a:lnTo>
                    <a:pt x="1368" y="690"/>
                  </a:lnTo>
                  <a:lnTo>
                    <a:pt x="1368" y="642"/>
                  </a:lnTo>
                  <a:lnTo>
                    <a:pt x="1362" y="636"/>
                  </a:lnTo>
                  <a:lnTo>
                    <a:pt x="1350" y="630"/>
                  </a:lnTo>
                  <a:lnTo>
                    <a:pt x="1338" y="630"/>
                  </a:lnTo>
                  <a:lnTo>
                    <a:pt x="1326" y="642"/>
                  </a:lnTo>
                  <a:lnTo>
                    <a:pt x="1314" y="648"/>
                  </a:lnTo>
                  <a:lnTo>
                    <a:pt x="1326" y="666"/>
                  </a:lnTo>
                  <a:lnTo>
                    <a:pt x="1326" y="714"/>
                  </a:lnTo>
                  <a:lnTo>
                    <a:pt x="1338" y="738"/>
                  </a:lnTo>
                  <a:lnTo>
                    <a:pt x="1338" y="774"/>
                  </a:lnTo>
                  <a:lnTo>
                    <a:pt x="1272" y="774"/>
                  </a:lnTo>
                  <a:lnTo>
                    <a:pt x="1272" y="762"/>
                  </a:lnTo>
                  <a:lnTo>
                    <a:pt x="1266" y="756"/>
                  </a:lnTo>
                  <a:lnTo>
                    <a:pt x="1260" y="756"/>
                  </a:lnTo>
                  <a:lnTo>
                    <a:pt x="1248" y="762"/>
                  </a:lnTo>
                  <a:lnTo>
                    <a:pt x="1242" y="774"/>
                  </a:lnTo>
                  <a:lnTo>
                    <a:pt x="1236" y="762"/>
                  </a:lnTo>
                  <a:lnTo>
                    <a:pt x="1224" y="756"/>
                  </a:lnTo>
                  <a:lnTo>
                    <a:pt x="1206" y="750"/>
                  </a:lnTo>
                  <a:lnTo>
                    <a:pt x="1188" y="750"/>
                  </a:lnTo>
                  <a:lnTo>
                    <a:pt x="1182" y="756"/>
                  </a:lnTo>
                  <a:lnTo>
                    <a:pt x="1152" y="738"/>
                  </a:lnTo>
                  <a:lnTo>
                    <a:pt x="1134" y="750"/>
                  </a:lnTo>
                  <a:lnTo>
                    <a:pt x="1080" y="696"/>
                  </a:lnTo>
                  <a:lnTo>
                    <a:pt x="1056" y="696"/>
                  </a:lnTo>
                  <a:lnTo>
                    <a:pt x="1056" y="690"/>
                  </a:lnTo>
                  <a:lnTo>
                    <a:pt x="1044" y="678"/>
                  </a:lnTo>
                  <a:lnTo>
                    <a:pt x="1038" y="678"/>
                  </a:lnTo>
                  <a:lnTo>
                    <a:pt x="1032" y="684"/>
                  </a:lnTo>
                  <a:lnTo>
                    <a:pt x="1032" y="702"/>
                  </a:lnTo>
                  <a:lnTo>
                    <a:pt x="1032" y="696"/>
                  </a:lnTo>
                  <a:lnTo>
                    <a:pt x="1026" y="690"/>
                  </a:lnTo>
                  <a:lnTo>
                    <a:pt x="1008" y="690"/>
                  </a:lnTo>
                  <a:lnTo>
                    <a:pt x="996" y="702"/>
                  </a:lnTo>
                  <a:lnTo>
                    <a:pt x="990" y="690"/>
                  </a:lnTo>
                  <a:lnTo>
                    <a:pt x="984" y="684"/>
                  </a:lnTo>
                  <a:lnTo>
                    <a:pt x="960" y="684"/>
                  </a:lnTo>
                  <a:lnTo>
                    <a:pt x="954" y="678"/>
                  </a:lnTo>
                  <a:lnTo>
                    <a:pt x="954" y="666"/>
                  </a:lnTo>
                  <a:lnTo>
                    <a:pt x="942" y="666"/>
                  </a:lnTo>
                  <a:lnTo>
                    <a:pt x="936" y="672"/>
                  </a:lnTo>
                  <a:lnTo>
                    <a:pt x="918" y="672"/>
                  </a:lnTo>
                  <a:lnTo>
                    <a:pt x="912" y="666"/>
                  </a:lnTo>
                  <a:lnTo>
                    <a:pt x="906" y="654"/>
                  </a:lnTo>
                  <a:lnTo>
                    <a:pt x="900" y="648"/>
                  </a:lnTo>
                  <a:lnTo>
                    <a:pt x="888" y="648"/>
                  </a:lnTo>
                  <a:lnTo>
                    <a:pt x="846" y="630"/>
                  </a:lnTo>
                  <a:lnTo>
                    <a:pt x="834" y="612"/>
                  </a:lnTo>
                  <a:lnTo>
                    <a:pt x="810" y="612"/>
                  </a:lnTo>
                  <a:lnTo>
                    <a:pt x="792" y="588"/>
                  </a:lnTo>
                  <a:lnTo>
                    <a:pt x="780" y="594"/>
                  </a:lnTo>
                  <a:lnTo>
                    <a:pt x="750" y="564"/>
                  </a:lnTo>
                  <a:lnTo>
                    <a:pt x="750" y="552"/>
                  </a:lnTo>
                  <a:lnTo>
                    <a:pt x="762" y="540"/>
                  </a:lnTo>
                  <a:lnTo>
                    <a:pt x="768" y="540"/>
                  </a:lnTo>
                  <a:lnTo>
                    <a:pt x="756" y="528"/>
                  </a:lnTo>
                  <a:lnTo>
                    <a:pt x="756" y="522"/>
                  </a:lnTo>
                  <a:lnTo>
                    <a:pt x="762" y="516"/>
                  </a:lnTo>
                  <a:lnTo>
                    <a:pt x="756" y="504"/>
                  </a:lnTo>
                  <a:lnTo>
                    <a:pt x="780" y="480"/>
                  </a:lnTo>
                  <a:lnTo>
                    <a:pt x="786" y="456"/>
                  </a:lnTo>
                  <a:lnTo>
                    <a:pt x="762" y="438"/>
                  </a:lnTo>
                  <a:lnTo>
                    <a:pt x="750" y="438"/>
                  </a:lnTo>
                  <a:lnTo>
                    <a:pt x="738" y="432"/>
                  </a:lnTo>
                  <a:lnTo>
                    <a:pt x="738" y="414"/>
                  </a:lnTo>
                  <a:lnTo>
                    <a:pt x="720" y="420"/>
                  </a:lnTo>
                  <a:lnTo>
                    <a:pt x="702" y="402"/>
                  </a:lnTo>
                  <a:lnTo>
                    <a:pt x="696" y="402"/>
                  </a:lnTo>
                  <a:lnTo>
                    <a:pt x="690" y="396"/>
                  </a:lnTo>
                  <a:lnTo>
                    <a:pt x="678" y="396"/>
                  </a:lnTo>
                  <a:lnTo>
                    <a:pt x="666" y="390"/>
                  </a:lnTo>
                  <a:lnTo>
                    <a:pt x="654" y="378"/>
                  </a:lnTo>
                  <a:lnTo>
                    <a:pt x="648" y="366"/>
                  </a:lnTo>
                  <a:lnTo>
                    <a:pt x="618" y="366"/>
                  </a:lnTo>
                  <a:lnTo>
                    <a:pt x="612" y="360"/>
                  </a:lnTo>
                  <a:lnTo>
                    <a:pt x="612" y="342"/>
                  </a:lnTo>
                  <a:lnTo>
                    <a:pt x="618" y="336"/>
                  </a:lnTo>
                  <a:lnTo>
                    <a:pt x="618" y="324"/>
                  </a:lnTo>
                  <a:lnTo>
                    <a:pt x="612" y="324"/>
                  </a:lnTo>
                  <a:lnTo>
                    <a:pt x="600" y="312"/>
                  </a:lnTo>
                  <a:lnTo>
                    <a:pt x="594" y="300"/>
                  </a:lnTo>
                  <a:lnTo>
                    <a:pt x="588" y="294"/>
                  </a:lnTo>
                  <a:lnTo>
                    <a:pt x="588" y="276"/>
                  </a:lnTo>
                  <a:lnTo>
                    <a:pt x="594" y="276"/>
                  </a:lnTo>
                  <a:lnTo>
                    <a:pt x="600" y="270"/>
                  </a:lnTo>
                  <a:lnTo>
                    <a:pt x="612" y="270"/>
                  </a:lnTo>
                  <a:lnTo>
                    <a:pt x="612" y="288"/>
                  </a:lnTo>
                  <a:lnTo>
                    <a:pt x="624" y="300"/>
                  </a:lnTo>
                  <a:lnTo>
                    <a:pt x="636" y="282"/>
                  </a:lnTo>
                  <a:lnTo>
                    <a:pt x="642" y="282"/>
                  </a:lnTo>
                  <a:lnTo>
                    <a:pt x="648" y="276"/>
                  </a:lnTo>
                  <a:lnTo>
                    <a:pt x="660" y="270"/>
                  </a:lnTo>
                  <a:lnTo>
                    <a:pt x="660" y="258"/>
                  </a:lnTo>
                  <a:lnTo>
                    <a:pt x="642" y="240"/>
                  </a:lnTo>
                  <a:lnTo>
                    <a:pt x="636" y="228"/>
                  </a:lnTo>
                  <a:lnTo>
                    <a:pt x="630" y="222"/>
                  </a:lnTo>
                  <a:lnTo>
                    <a:pt x="618" y="222"/>
                  </a:lnTo>
                  <a:lnTo>
                    <a:pt x="594" y="210"/>
                  </a:lnTo>
                  <a:lnTo>
                    <a:pt x="594" y="186"/>
                  </a:lnTo>
                  <a:lnTo>
                    <a:pt x="612" y="180"/>
                  </a:lnTo>
                  <a:lnTo>
                    <a:pt x="594" y="156"/>
                  </a:lnTo>
                  <a:lnTo>
                    <a:pt x="624" y="156"/>
                  </a:lnTo>
                  <a:lnTo>
                    <a:pt x="636" y="150"/>
                  </a:lnTo>
                  <a:lnTo>
                    <a:pt x="642" y="138"/>
                  </a:lnTo>
                  <a:lnTo>
                    <a:pt x="642" y="114"/>
                  </a:lnTo>
                  <a:lnTo>
                    <a:pt x="636" y="108"/>
                  </a:lnTo>
                  <a:lnTo>
                    <a:pt x="636" y="102"/>
                  </a:lnTo>
                  <a:lnTo>
                    <a:pt x="654" y="102"/>
                  </a:lnTo>
                  <a:lnTo>
                    <a:pt x="660" y="96"/>
                  </a:lnTo>
                  <a:lnTo>
                    <a:pt x="660" y="36"/>
                  </a:lnTo>
                  <a:lnTo>
                    <a:pt x="618" y="36"/>
                  </a:lnTo>
                  <a:lnTo>
                    <a:pt x="594" y="12"/>
                  </a:lnTo>
                  <a:lnTo>
                    <a:pt x="576" y="0"/>
                  </a:lnTo>
                  <a:lnTo>
                    <a:pt x="564" y="0"/>
                  </a:lnTo>
                  <a:lnTo>
                    <a:pt x="540" y="12"/>
                  </a:lnTo>
                  <a:lnTo>
                    <a:pt x="522" y="18"/>
                  </a:lnTo>
                  <a:lnTo>
                    <a:pt x="516" y="30"/>
                  </a:lnTo>
                  <a:lnTo>
                    <a:pt x="504" y="36"/>
                  </a:lnTo>
                  <a:lnTo>
                    <a:pt x="480" y="36"/>
                  </a:lnTo>
                  <a:lnTo>
                    <a:pt x="456" y="72"/>
                  </a:lnTo>
                  <a:lnTo>
                    <a:pt x="432" y="78"/>
                  </a:lnTo>
                  <a:lnTo>
                    <a:pt x="432" y="96"/>
                  </a:lnTo>
                  <a:lnTo>
                    <a:pt x="408" y="96"/>
                  </a:lnTo>
                  <a:lnTo>
                    <a:pt x="402" y="102"/>
                  </a:lnTo>
                  <a:lnTo>
                    <a:pt x="396" y="96"/>
                  </a:lnTo>
                  <a:lnTo>
                    <a:pt x="390" y="102"/>
                  </a:lnTo>
                  <a:lnTo>
                    <a:pt x="378" y="108"/>
                  </a:lnTo>
                  <a:lnTo>
                    <a:pt x="372" y="114"/>
                  </a:lnTo>
                  <a:lnTo>
                    <a:pt x="360" y="120"/>
                  </a:lnTo>
                  <a:lnTo>
                    <a:pt x="348" y="120"/>
                  </a:lnTo>
                  <a:lnTo>
                    <a:pt x="348" y="108"/>
                  </a:lnTo>
                  <a:lnTo>
                    <a:pt x="342" y="102"/>
                  </a:lnTo>
                  <a:lnTo>
                    <a:pt x="324" y="102"/>
                  </a:lnTo>
                  <a:lnTo>
                    <a:pt x="306" y="96"/>
                  </a:lnTo>
                  <a:lnTo>
                    <a:pt x="264" y="96"/>
                  </a:lnTo>
                  <a:lnTo>
                    <a:pt x="240" y="108"/>
                  </a:lnTo>
                  <a:lnTo>
                    <a:pt x="234" y="120"/>
                  </a:lnTo>
                  <a:lnTo>
                    <a:pt x="234" y="126"/>
                  </a:lnTo>
                  <a:lnTo>
                    <a:pt x="258" y="144"/>
                  </a:lnTo>
                  <a:lnTo>
                    <a:pt x="252" y="156"/>
                  </a:lnTo>
                  <a:lnTo>
                    <a:pt x="282" y="162"/>
                  </a:lnTo>
                  <a:lnTo>
                    <a:pt x="276" y="168"/>
                  </a:lnTo>
                  <a:lnTo>
                    <a:pt x="270" y="180"/>
                  </a:lnTo>
                  <a:lnTo>
                    <a:pt x="264" y="186"/>
                  </a:lnTo>
                  <a:lnTo>
                    <a:pt x="264" y="192"/>
                  </a:lnTo>
                  <a:lnTo>
                    <a:pt x="276" y="204"/>
                  </a:lnTo>
                  <a:lnTo>
                    <a:pt x="282" y="204"/>
                  </a:lnTo>
                  <a:lnTo>
                    <a:pt x="282" y="210"/>
                  </a:lnTo>
                  <a:lnTo>
                    <a:pt x="276" y="222"/>
                  </a:lnTo>
                  <a:lnTo>
                    <a:pt x="276" y="234"/>
                  </a:lnTo>
                  <a:lnTo>
                    <a:pt x="294" y="234"/>
                  </a:lnTo>
                  <a:lnTo>
                    <a:pt x="306" y="252"/>
                  </a:lnTo>
                  <a:lnTo>
                    <a:pt x="324" y="252"/>
                  </a:lnTo>
                  <a:lnTo>
                    <a:pt x="330" y="288"/>
                  </a:lnTo>
                  <a:lnTo>
                    <a:pt x="366" y="288"/>
                  </a:lnTo>
                  <a:lnTo>
                    <a:pt x="378" y="294"/>
                  </a:lnTo>
                  <a:lnTo>
                    <a:pt x="384" y="300"/>
                  </a:lnTo>
                  <a:lnTo>
                    <a:pt x="384" y="306"/>
                  </a:lnTo>
                  <a:lnTo>
                    <a:pt x="378" y="312"/>
                  </a:lnTo>
                  <a:lnTo>
                    <a:pt x="354" y="324"/>
                  </a:lnTo>
                  <a:lnTo>
                    <a:pt x="342" y="324"/>
                  </a:lnTo>
                  <a:lnTo>
                    <a:pt x="336" y="330"/>
                  </a:lnTo>
                  <a:lnTo>
                    <a:pt x="336" y="366"/>
                  </a:lnTo>
                  <a:lnTo>
                    <a:pt x="342" y="378"/>
                  </a:lnTo>
                  <a:lnTo>
                    <a:pt x="354" y="390"/>
                  </a:lnTo>
                  <a:lnTo>
                    <a:pt x="354" y="396"/>
                  </a:lnTo>
                  <a:lnTo>
                    <a:pt x="324" y="414"/>
                  </a:lnTo>
                  <a:lnTo>
                    <a:pt x="300" y="450"/>
                  </a:lnTo>
                  <a:lnTo>
                    <a:pt x="318" y="474"/>
                  </a:lnTo>
                  <a:lnTo>
                    <a:pt x="306" y="474"/>
                  </a:lnTo>
                  <a:lnTo>
                    <a:pt x="300" y="480"/>
                  </a:lnTo>
                  <a:lnTo>
                    <a:pt x="288" y="486"/>
                  </a:lnTo>
                  <a:lnTo>
                    <a:pt x="282" y="492"/>
                  </a:lnTo>
                  <a:lnTo>
                    <a:pt x="282" y="504"/>
                  </a:lnTo>
                  <a:lnTo>
                    <a:pt x="276" y="522"/>
                  </a:lnTo>
                  <a:lnTo>
                    <a:pt x="276" y="534"/>
                  </a:lnTo>
                  <a:lnTo>
                    <a:pt x="270" y="552"/>
                  </a:lnTo>
                  <a:lnTo>
                    <a:pt x="258" y="564"/>
                  </a:lnTo>
                  <a:lnTo>
                    <a:pt x="234" y="576"/>
                  </a:lnTo>
                  <a:lnTo>
                    <a:pt x="228" y="582"/>
                  </a:lnTo>
                  <a:lnTo>
                    <a:pt x="228" y="588"/>
                  </a:lnTo>
                  <a:lnTo>
                    <a:pt x="222" y="594"/>
                  </a:lnTo>
                  <a:lnTo>
                    <a:pt x="222" y="612"/>
                  </a:lnTo>
                  <a:lnTo>
                    <a:pt x="204" y="624"/>
                  </a:lnTo>
                  <a:lnTo>
                    <a:pt x="204" y="630"/>
                  </a:lnTo>
                  <a:lnTo>
                    <a:pt x="198" y="636"/>
                  </a:lnTo>
                  <a:lnTo>
                    <a:pt x="192" y="648"/>
                  </a:lnTo>
                  <a:lnTo>
                    <a:pt x="186" y="654"/>
                  </a:lnTo>
                  <a:lnTo>
                    <a:pt x="168" y="654"/>
                  </a:lnTo>
                  <a:lnTo>
                    <a:pt x="162" y="648"/>
                  </a:lnTo>
                  <a:lnTo>
                    <a:pt x="156" y="654"/>
                  </a:lnTo>
                  <a:lnTo>
                    <a:pt x="132" y="666"/>
                  </a:lnTo>
                  <a:lnTo>
                    <a:pt x="126" y="666"/>
                  </a:lnTo>
                  <a:lnTo>
                    <a:pt x="120" y="660"/>
                  </a:lnTo>
                  <a:lnTo>
                    <a:pt x="120" y="648"/>
                  </a:lnTo>
                  <a:lnTo>
                    <a:pt x="114" y="642"/>
                  </a:lnTo>
                  <a:lnTo>
                    <a:pt x="108" y="642"/>
                  </a:lnTo>
                  <a:lnTo>
                    <a:pt x="96" y="648"/>
                  </a:lnTo>
                  <a:lnTo>
                    <a:pt x="84" y="660"/>
                  </a:lnTo>
                  <a:lnTo>
                    <a:pt x="84" y="666"/>
                  </a:lnTo>
                  <a:lnTo>
                    <a:pt x="78" y="678"/>
                  </a:lnTo>
                  <a:lnTo>
                    <a:pt x="72" y="684"/>
                  </a:lnTo>
                  <a:lnTo>
                    <a:pt x="66" y="696"/>
                  </a:lnTo>
                  <a:lnTo>
                    <a:pt x="54" y="708"/>
                  </a:lnTo>
                  <a:lnTo>
                    <a:pt x="48" y="720"/>
                  </a:lnTo>
                  <a:lnTo>
                    <a:pt x="48" y="744"/>
                  </a:lnTo>
                  <a:lnTo>
                    <a:pt x="54" y="750"/>
                  </a:lnTo>
                  <a:lnTo>
                    <a:pt x="66" y="756"/>
                  </a:lnTo>
                  <a:lnTo>
                    <a:pt x="72" y="756"/>
                  </a:lnTo>
                  <a:lnTo>
                    <a:pt x="102" y="750"/>
                  </a:lnTo>
                  <a:lnTo>
                    <a:pt x="102" y="768"/>
                  </a:lnTo>
                  <a:lnTo>
                    <a:pt x="96" y="798"/>
                  </a:lnTo>
                  <a:lnTo>
                    <a:pt x="102" y="804"/>
                  </a:lnTo>
                  <a:lnTo>
                    <a:pt x="108" y="816"/>
                  </a:lnTo>
                  <a:lnTo>
                    <a:pt x="120" y="828"/>
                  </a:lnTo>
                  <a:lnTo>
                    <a:pt x="144" y="828"/>
                  </a:lnTo>
                  <a:lnTo>
                    <a:pt x="144" y="852"/>
                  </a:lnTo>
                  <a:lnTo>
                    <a:pt x="168" y="894"/>
                  </a:lnTo>
                  <a:lnTo>
                    <a:pt x="174" y="906"/>
                  </a:lnTo>
                  <a:lnTo>
                    <a:pt x="180" y="912"/>
                  </a:lnTo>
                  <a:lnTo>
                    <a:pt x="180" y="936"/>
                  </a:lnTo>
                  <a:lnTo>
                    <a:pt x="168" y="942"/>
                  </a:lnTo>
                  <a:lnTo>
                    <a:pt x="162" y="948"/>
                  </a:lnTo>
                  <a:lnTo>
                    <a:pt x="144" y="948"/>
                  </a:lnTo>
                  <a:lnTo>
                    <a:pt x="138" y="942"/>
                  </a:lnTo>
                  <a:lnTo>
                    <a:pt x="138" y="930"/>
                  </a:lnTo>
                  <a:lnTo>
                    <a:pt x="132" y="930"/>
                  </a:lnTo>
                  <a:lnTo>
                    <a:pt x="120" y="936"/>
                  </a:lnTo>
                  <a:lnTo>
                    <a:pt x="108" y="948"/>
                  </a:lnTo>
                  <a:lnTo>
                    <a:pt x="84" y="948"/>
                  </a:lnTo>
                  <a:lnTo>
                    <a:pt x="78" y="942"/>
                  </a:lnTo>
                  <a:lnTo>
                    <a:pt x="78" y="936"/>
                  </a:lnTo>
                  <a:lnTo>
                    <a:pt x="54" y="948"/>
                  </a:lnTo>
                  <a:lnTo>
                    <a:pt x="48" y="942"/>
                  </a:lnTo>
                  <a:lnTo>
                    <a:pt x="36" y="936"/>
                  </a:lnTo>
                  <a:lnTo>
                    <a:pt x="24" y="936"/>
                  </a:lnTo>
                  <a:lnTo>
                    <a:pt x="12" y="948"/>
                  </a:lnTo>
                  <a:lnTo>
                    <a:pt x="12" y="960"/>
                  </a:lnTo>
                  <a:lnTo>
                    <a:pt x="18" y="966"/>
                  </a:lnTo>
                  <a:lnTo>
                    <a:pt x="0" y="972"/>
                  </a:lnTo>
                  <a:lnTo>
                    <a:pt x="36" y="972"/>
                  </a:lnTo>
                  <a:lnTo>
                    <a:pt x="30" y="984"/>
                  </a:lnTo>
                  <a:lnTo>
                    <a:pt x="30" y="1014"/>
                  </a:lnTo>
                  <a:lnTo>
                    <a:pt x="36" y="1026"/>
                  </a:lnTo>
                  <a:lnTo>
                    <a:pt x="48" y="1032"/>
                  </a:lnTo>
                  <a:lnTo>
                    <a:pt x="66" y="1038"/>
                  </a:lnTo>
                  <a:lnTo>
                    <a:pt x="120" y="1038"/>
                  </a:lnTo>
                  <a:lnTo>
                    <a:pt x="132" y="1032"/>
                  </a:lnTo>
                  <a:lnTo>
                    <a:pt x="150" y="1014"/>
                  </a:lnTo>
                  <a:lnTo>
                    <a:pt x="162" y="1008"/>
                  </a:lnTo>
                  <a:lnTo>
                    <a:pt x="168" y="1020"/>
                  </a:lnTo>
                  <a:lnTo>
                    <a:pt x="168" y="1026"/>
                  </a:lnTo>
                  <a:lnTo>
                    <a:pt x="162" y="1038"/>
                  </a:lnTo>
                  <a:lnTo>
                    <a:pt x="144" y="1056"/>
                  </a:lnTo>
                  <a:lnTo>
                    <a:pt x="120" y="1068"/>
                  </a:lnTo>
                  <a:lnTo>
                    <a:pt x="114" y="1074"/>
                  </a:lnTo>
                  <a:lnTo>
                    <a:pt x="90" y="1074"/>
                  </a:lnTo>
                  <a:lnTo>
                    <a:pt x="78" y="1080"/>
                  </a:lnTo>
                  <a:lnTo>
                    <a:pt x="60" y="1086"/>
                  </a:lnTo>
                  <a:lnTo>
                    <a:pt x="48" y="1092"/>
                  </a:lnTo>
                  <a:lnTo>
                    <a:pt x="42" y="1098"/>
                  </a:lnTo>
                  <a:lnTo>
                    <a:pt x="54" y="1122"/>
                  </a:lnTo>
                  <a:lnTo>
                    <a:pt x="66" y="1128"/>
                  </a:lnTo>
                  <a:lnTo>
                    <a:pt x="78" y="1140"/>
                  </a:lnTo>
                  <a:lnTo>
                    <a:pt x="96" y="1152"/>
                  </a:lnTo>
                  <a:lnTo>
                    <a:pt x="108" y="1164"/>
                  </a:lnTo>
                  <a:lnTo>
                    <a:pt x="132" y="1182"/>
                  </a:lnTo>
                  <a:lnTo>
                    <a:pt x="162" y="1206"/>
                  </a:lnTo>
                  <a:lnTo>
                    <a:pt x="204" y="1224"/>
                  </a:lnTo>
                  <a:lnTo>
                    <a:pt x="240" y="1218"/>
                  </a:lnTo>
                  <a:lnTo>
                    <a:pt x="270" y="1200"/>
                  </a:lnTo>
                  <a:lnTo>
                    <a:pt x="294" y="1176"/>
                  </a:lnTo>
                  <a:lnTo>
                    <a:pt x="300" y="1158"/>
                  </a:lnTo>
                  <a:lnTo>
                    <a:pt x="300" y="1128"/>
                  </a:lnTo>
                  <a:lnTo>
                    <a:pt x="306" y="1116"/>
                  </a:lnTo>
                  <a:lnTo>
                    <a:pt x="318" y="1104"/>
                  </a:lnTo>
                  <a:lnTo>
                    <a:pt x="324" y="1092"/>
                  </a:lnTo>
                  <a:lnTo>
                    <a:pt x="330" y="1086"/>
                  </a:lnTo>
                  <a:lnTo>
                    <a:pt x="342" y="1086"/>
                  </a:lnTo>
                  <a:lnTo>
                    <a:pt x="348" y="1080"/>
                  </a:lnTo>
                  <a:lnTo>
                    <a:pt x="354" y="1080"/>
                  </a:lnTo>
                  <a:lnTo>
                    <a:pt x="360" y="1086"/>
                  </a:lnTo>
                  <a:lnTo>
                    <a:pt x="360" y="1098"/>
                  </a:lnTo>
                  <a:lnTo>
                    <a:pt x="348" y="1110"/>
                  </a:lnTo>
                  <a:lnTo>
                    <a:pt x="336" y="1128"/>
                  </a:lnTo>
                  <a:lnTo>
                    <a:pt x="324" y="1140"/>
                  </a:lnTo>
                  <a:lnTo>
                    <a:pt x="318" y="1152"/>
                  </a:lnTo>
                  <a:lnTo>
                    <a:pt x="318" y="1164"/>
                  </a:lnTo>
                  <a:lnTo>
                    <a:pt x="324" y="1176"/>
                  </a:lnTo>
                  <a:lnTo>
                    <a:pt x="336" y="1182"/>
                  </a:lnTo>
                  <a:lnTo>
                    <a:pt x="342" y="1182"/>
                  </a:lnTo>
                  <a:lnTo>
                    <a:pt x="354" y="1194"/>
                  </a:lnTo>
                  <a:lnTo>
                    <a:pt x="354" y="1206"/>
                  </a:lnTo>
                  <a:lnTo>
                    <a:pt x="348" y="1242"/>
                  </a:lnTo>
                  <a:lnTo>
                    <a:pt x="342" y="1284"/>
                  </a:lnTo>
                  <a:lnTo>
                    <a:pt x="336" y="1338"/>
                  </a:lnTo>
                  <a:lnTo>
                    <a:pt x="342" y="1398"/>
                  </a:lnTo>
                  <a:lnTo>
                    <a:pt x="354" y="1446"/>
                  </a:lnTo>
                  <a:lnTo>
                    <a:pt x="384" y="1536"/>
                  </a:lnTo>
                  <a:lnTo>
                    <a:pt x="402" y="1554"/>
                  </a:lnTo>
                  <a:lnTo>
                    <a:pt x="402" y="1596"/>
                  </a:lnTo>
                  <a:lnTo>
                    <a:pt x="414" y="1620"/>
                  </a:lnTo>
                  <a:lnTo>
                    <a:pt x="426" y="1626"/>
                  </a:lnTo>
                  <a:lnTo>
                    <a:pt x="438" y="1626"/>
                  </a:lnTo>
                  <a:lnTo>
                    <a:pt x="444" y="1632"/>
                  </a:lnTo>
                  <a:lnTo>
                    <a:pt x="450" y="1632"/>
                  </a:lnTo>
                  <a:lnTo>
                    <a:pt x="450" y="1644"/>
                  </a:lnTo>
                  <a:lnTo>
                    <a:pt x="456" y="1656"/>
                  </a:lnTo>
                  <a:lnTo>
                    <a:pt x="456" y="1674"/>
                  </a:lnTo>
                  <a:lnTo>
                    <a:pt x="474" y="1710"/>
                  </a:lnTo>
                  <a:lnTo>
                    <a:pt x="498" y="1722"/>
                  </a:lnTo>
                  <a:lnTo>
                    <a:pt x="504" y="1728"/>
                  </a:lnTo>
                  <a:lnTo>
                    <a:pt x="510" y="1728"/>
                  </a:lnTo>
                  <a:lnTo>
                    <a:pt x="510" y="1746"/>
                  </a:lnTo>
                  <a:lnTo>
                    <a:pt x="516" y="1782"/>
                  </a:lnTo>
                  <a:lnTo>
                    <a:pt x="522" y="1830"/>
                  </a:lnTo>
                  <a:lnTo>
                    <a:pt x="534" y="1872"/>
                  </a:lnTo>
                  <a:lnTo>
                    <a:pt x="552" y="1908"/>
                  </a:lnTo>
                  <a:lnTo>
                    <a:pt x="576" y="1944"/>
                  </a:lnTo>
                  <a:lnTo>
                    <a:pt x="600" y="1974"/>
                  </a:lnTo>
                  <a:lnTo>
                    <a:pt x="612" y="1998"/>
                  </a:lnTo>
                  <a:lnTo>
                    <a:pt x="618" y="2016"/>
                  </a:lnTo>
                  <a:lnTo>
                    <a:pt x="618" y="2070"/>
                  </a:lnTo>
                  <a:lnTo>
                    <a:pt x="624" y="2094"/>
                  </a:lnTo>
                  <a:lnTo>
                    <a:pt x="642" y="2124"/>
                  </a:lnTo>
                  <a:lnTo>
                    <a:pt x="672" y="2166"/>
                  </a:lnTo>
                  <a:lnTo>
                    <a:pt x="696" y="2202"/>
                  </a:lnTo>
                  <a:lnTo>
                    <a:pt x="714" y="2232"/>
                  </a:lnTo>
                  <a:lnTo>
                    <a:pt x="720" y="2244"/>
                  </a:lnTo>
                  <a:lnTo>
                    <a:pt x="726" y="2244"/>
                  </a:lnTo>
                  <a:lnTo>
                    <a:pt x="732" y="2238"/>
                  </a:lnTo>
                  <a:lnTo>
                    <a:pt x="744" y="2238"/>
                  </a:lnTo>
                  <a:lnTo>
                    <a:pt x="768" y="2226"/>
                  </a:lnTo>
                  <a:lnTo>
                    <a:pt x="774" y="2220"/>
                  </a:lnTo>
                  <a:lnTo>
                    <a:pt x="780" y="2208"/>
                  </a:lnTo>
                  <a:lnTo>
                    <a:pt x="780" y="2172"/>
                  </a:lnTo>
                  <a:lnTo>
                    <a:pt x="786" y="2160"/>
                  </a:lnTo>
                  <a:lnTo>
                    <a:pt x="798" y="2154"/>
                  </a:lnTo>
                  <a:lnTo>
                    <a:pt x="804" y="2154"/>
                  </a:lnTo>
                  <a:lnTo>
                    <a:pt x="810" y="2160"/>
                  </a:lnTo>
                  <a:lnTo>
                    <a:pt x="828" y="2160"/>
                  </a:lnTo>
                  <a:lnTo>
                    <a:pt x="834" y="2154"/>
                  </a:lnTo>
                  <a:lnTo>
                    <a:pt x="846" y="2148"/>
                  </a:lnTo>
                  <a:lnTo>
                    <a:pt x="852" y="2142"/>
                  </a:lnTo>
                  <a:lnTo>
                    <a:pt x="864" y="2136"/>
                  </a:lnTo>
                  <a:lnTo>
                    <a:pt x="852" y="2136"/>
                  </a:lnTo>
                  <a:lnTo>
                    <a:pt x="846" y="2130"/>
                  </a:lnTo>
                  <a:lnTo>
                    <a:pt x="846" y="2118"/>
                  </a:lnTo>
                  <a:lnTo>
                    <a:pt x="852" y="2100"/>
                  </a:lnTo>
                  <a:lnTo>
                    <a:pt x="858" y="2088"/>
                  </a:lnTo>
                  <a:lnTo>
                    <a:pt x="906" y="2064"/>
                  </a:lnTo>
                  <a:lnTo>
                    <a:pt x="918" y="2052"/>
                  </a:lnTo>
                  <a:lnTo>
                    <a:pt x="918" y="2040"/>
                  </a:lnTo>
                  <a:lnTo>
                    <a:pt x="912" y="2028"/>
                  </a:lnTo>
                  <a:lnTo>
                    <a:pt x="912" y="2010"/>
                  </a:lnTo>
                  <a:lnTo>
                    <a:pt x="900" y="1974"/>
                  </a:lnTo>
                  <a:lnTo>
                    <a:pt x="900" y="1908"/>
                  </a:lnTo>
                  <a:lnTo>
                    <a:pt x="906" y="1890"/>
                  </a:lnTo>
                  <a:lnTo>
                    <a:pt x="906" y="1884"/>
                  </a:lnTo>
                  <a:lnTo>
                    <a:pt x="912" y="1878"/>
                  </a:lnTo>
                  <a:lnTo>
                    <a:pt x="912" y="1860"/>
                  </a:lnTo>
                  <a:lnTo>
                    <a:pt x="918" y="1842"/>
                  </a:lnTo>
                  <a:lnTo>
                    <a:pt x="918" y="1800"/>
                  </a:lnTo>
                  <a:lnTo>
                    <a:pt x="906" y="1776"/>
                  </a:lnTo>
                  <a:lnTo>
                    <a:pt x="888" y="1758"/>
                  </a:lnTo>
                  <a:lnTo>
                    <a:pt x="888" y="1728"/>
                  </a:lnTo>
                  <a:lnTo>
                    <a:pt x="894" y="1722"/>
                  </a:lnTo>
                  <a:lnTo>
                    <a:pt x="900" y="1710"/>
                  </a:lnTo>
                  <a:lnTo>
                    <a:pt x="900" y="1698"/>
                  </a:lnTo>
                  <a:lnTo>
                    <a:pt x="894" y="1686"/>
                  </a:lnTo>
                  <a:lnTo>
                    <a:pt x="894" y="1644"/>
                  </a:lnTo>
                  <a:lnTo>
                    <a:pt x="918" y="1632"/>
                  </a:lnTo>
                  <a:lnTo>
                    <a:pt x="924" y="1632"/>
                  </a:lnTo>
                  <a:lnTo>
                    <a:pt x="948" y="1620"/>
                  </a:lnTo>
                  <a:lnTo>
                    <a:pt x="948" y="1596"/>
                  </a:lnTo>
                  <a:lnTo>
                    <a:pt x="954" y="1584"/>
                  </a:lnTo>
                  <a:lnTo>
                    <a:pt x="960" y="1578"/>
                  </a:lnTo>
                  <a:lnTo>
                    <a:pt x="972" y="1572"/>
                  </a:lnTo>
                  <a:lnTo>
                    <a:pt x="990" y="1572"/>
                  </a:lnTo>
                  <a:lnTo>
                    <a:pt x="996" y="1560"/>
                  </a:lnTo>
                  <a:lnTo>
                    <a:pt x="1002" y="1566"/>
                  </a:lnTo>
                  <a:lnTo>
                    <a:pt x="1032" y="1566"/>
                  </a:lnTo>
                  <a:lnTo>
                    <a:pt x="1032" y="1548"/>
                  </a:lnTo>
                  <a:lnTo>
                    <a:pt x="1038" y="1530"/>
                  </a:lnTo>
                  <a:lnTo>
                    <a:pt x="1050" y="1518"/>
                  </a:lnTo>
                  <a:lnTo>
                    <a:pt x="1056" y="1500"/>
                  </a:lnTo>
                  <a:lnTo>
                    <a:pt x="1068" y="1488"/>
                  </a:lnTo>
                  <a:lnTo>
                    <a:pt x="1074" y="1476"/>
                  </a:lnTo>
                  <a:lnTo>
                    <a:pt x="1086" y="1470"/>
                  </a:lnTo>
                  <a:lnTo>
                    <a:pt x="1092" y="1464"/>
                  </a:lnTo>
                  <a:lnTo>
                    <a:pt x="1110" y="1458"/>
                  </a:lnTo>
                  <a:lnTo>
                    <a:pt x="1116" y="1452"/>
                  </a:lnTo>
                  <a:lnTo>
                    <a:pt x="1128" y="1446"/>
                  </a:lnTo>
                  <a:lnTo>
                    <a:pt x="1134" y="1428"/>
                  </a:lnTo>
                  <a:lnTo>
                    <a:pt x="1158" y="1380"/>
                  </a:lnTo>
                  <a:lnTo>
                    <a:pt x="1176" y="1362"/>
                  </a:lnTo>
                  <a:lnTo>
                    <a:pt x="1188" y="1356"/>
                  </a:lnTo>
                  <a:lnTo>
                    <a:pt x="1206" y="1344"/>
                  </a:lnTo>
                  <a:lnTo>
                    <a:pt x="1218" y="1338"/>
                  </a:lnTo>
                  <a:lnTo>
                    <a:pt x="1236" y="1320"/>
                  </a:lnTo>
                  <a:lnTo>
                    <a:pt x="1242" y="1320"/>
                  </a:lnTo>
                  <a:lnTo>
                    <a:pt x="1230" y="1290"/>
                  </a:lnTo>
                  <a:lnTo>
                    <a:pt x="1236" y="1284"/>
                  </a:lnTo>
                  <a:lnTo>
                    <a:pt x="1260" y="1314"/>
                  </a:lnTo>
                  <a:lnTo>
                    <a:pt x="1320" y="1254"/>
                  </a:lnTo>
                  <a:lnTo>
                    <a:pt x="1332" y="1230"/>
                  </a:lnTo>
                  <a:lnTo>
                    <a:pt x="1326" y="1224"/>
                  </a:lnTo>
                  <a:lnTo>
                    <a:pt x="1320" y="1212"/>
                  </a:lnTo>
                  <a:lnTo>
                    <a:pt x="1314" y="1206"/>
                  </a:lnTo>
                  <a:lnTo>
                    <a:pt x="1308" y="1194"/>
                  </a:lnTo>
                  <a:lnTo>
                    <a:pt x="1308" y="1182"/>
                  </a:lnTo>
                  <a:lnTo>
                    <a:pt x="1320" y="1176"/>
                  </a:lnTo>
                  <a:lnTo>
                    <a:pt x="1326" y="1170"/>
                  </a:lnTo>
                  <a:lnTo>
                    <a:pt x="1338" y="1170"/>
                  </a:lnTo>
                  <a:lnTo>
                    <a:pt x="1350" y="1164"/>
                  </a:lnTo>
                  <a:lnTo>
                    <a:pt x="1362" y="1152"/>
                  </a:lnTo>
                  <a:lnTo>
                    <a:pt x="1374" y="1134"/>
                  </a:lnTo>
                  <a:lnTo>
                    <a:pt x="1374" y="1110"/>
                  </a:lnTo>
                  <a:lnTo>
                    <a:pt x="1392" y="1116"/>
                  </a:lnTo>
                  <a:lnTo>
                    <a:pt x="1398" y="1146"/>
                  </a:lnTo>
                  <a:lnTo>
                    <a:pt x="1416" y="1110"/>
                  </a:lnTo>
                  <a:lnTo>
                    <a:pt x="1416" y="1128"/>
                  </a:lnTo>
                  <a:lnTo>
                    <a:pt x="1422" y="1140"/>
                  </a:lnTo>
                  <a:lnTo>
                    <a:pt x="1422" y="1158"/>
                  </a:lnTo>
                  <a:lnTo>
                    <a:pt x="1428" y="1170"/>
                  </a:lnTo>
                  <a:lnTo>
                    <a:pt x="1434" y="1176"/>
                  </a:lnTo>
                  <a:lnTo>
                    <a:pt x="1440" y="1176"/>
                  </a:lnTo>
                  <a:lnTo>
                    <a:pt x="1446" y="1170"/>
                  </a:lnTo>
                  <a:lnTo>
                    <a:pt x="1446" y="1158"/>
                  </a:lnTo>
                  <a:lnTo>
                    <a:pt x="1452" y="1152"/>
                  </a:lnTo>
                  <a:lnTo>
                    <a:pt x="1452" y="1140"/>
                  </a:lnTo>
                  <a:lnTo>
                    <a:pt x="1458" y="1110"/>
                  </a:lnTo>
                  <a:lnTo>
                    <a:pt x="1440" y="1068"/>
                  </a:lnTo>
                  <a:lnTo>
                    <a:pt x="1440" y="1038"/>
                  </a:lnTo>
                  <a:lnTo>
                    <a:pt x="1410" y="1014"/>
                  </a:lnTo>
                  <a:lnTo>
                    <a:pt x="1398" y="984"/>
                  </a:lnTo>
                  <a:lnTo>
                    <a:pt x="1404" y="972"/>
                  </a:lnTo>
                  <a:lnTo>
                    <a:pt x="1410" y="966"/>
                  </a:lnTo>
                  <a:lnTo>
                    <a:pt x="1416" y="948"/>
                  </a:lnTo>
                  <a:lnTo>
                    <a:pt x="1416" y="942"/>
                  </a:lnTo>
                  <a:lnTo>
                    <a:pt x="1410" y="936"/>
                  </a:lnTo>
                  <a:lnTo>
                    <a:pt x="1398" y="930"/>
                  </a:lnTo>
                  <a:lnTo>
                    <a:pt x="1380" y="930"/>
                  </a:lnTo>
                  <a:lnTo>
                    <a:pt x="1368" y="924"/>
                  </a:lnTo>
                  <a:lnTo>
                    <a:pt x="1356" y="912"/>
                  </a:lnTo>
                  <a:lnTo>
                    <a:pt x="1368" y="900"/>
                  </a:lnTo>
                  <a:lnTo>
                    <a:pt x="1374" y="900"/>
                  </a:lnTo>
                  <a:lnTo>
                    <a:pt x="1374" y="870"/>
                  </a:lnTo>
                  <a:lnTo>
                    <a:pt x="1410" y="870"/>
                  </a:lnTo>
                  <a:lnTo>
                    <a:pt x="1410" y="858"/>
                  </a:lnTo>
                  <a:lnTo>
                    <a:pt x="1380" y="840"/>
                  </a:lnTo>
                  <a:lnTo>
                    <a:pt x="1374" y="840"/>
                  </a:lnTo>
                  <a:lnTo>
                    <a:pt x="1362" y="828"/>
                  </a:lnTo>
                  <a:lnTo>
                    <a:pt x="1350" y="822"/>
                  </a:lnTo>
                  <a:lnTo>
                    <a:pt x="1344" y="810"/>
                  </a:lnTo>
                  <a:lnTo>
                    <a:pt x="1344" y="804"/>
                  </a:lnTo>
                  <a:lnTo>
                    <a:pt x="1350" y="792"/>
                  </a:lnTo>
                  <a:lnTo>
                    <a:pt x="1362" y="780"/>
                  </a:lnTo>
                  <a:lnTo>
                    <a:pt x="1350" y="762"/>
                  </a:lnTo>
                  <a:lnTo>
                    <a:pt x="1368" y="762"/>
                  </a:lnTo>
                  <a:lnTo>
                    <a:pt x="1392" y="774"/>
                  </a:lnTo>
                  <a:lnTo>
                    <a:pt x="1386" y="768"/>
                  </a:lnTo>
                  <a:lnTo>
                    <a:pt x="1404" y="762"/>
                  </a:lnTo>
                  <a:lnTo>
                    <a:pt x="1410" y="774"/>
                  </a:lnTo>
                  <a:lnTo>
                    <a:pt x="1410" y="780"/>
                  </a:lnTo>
                  <a:lnTo>
                    <a:pt x="1416" y="792"/>
                  </a:lnTo>
                  <a:lnTo>
                    <a:pt x="1422" y="798"/>
                  </a:lnTo>
                  <a:lnTo>
                    <a:pt x="1434" y="798"/>
                  </a:lnTo>
                  <a:lnTo>
                    <a:pt x="1440" y="804"/>
                  </a:lnTo>
                  <a:lnTo>
                    <a:pt x="1446" y="786"/>
                  </a:lnTo>
                  <a:lnTo>
                    <a:pt x="1452" y="792"/>
                  </a:lnTo>
                  <a:lnTo>
                    <a:pt x="1458" y="792"/>
                  </a:lnTo>
                  <a:lnTo>
                    <a:pt x="1464" y="798"/>
                  </a:lnTo>
                  <a:lnTo>
                    <a:pt x="1464" y="828"/>
                  </a:lnTo>
                  <a:lnTo>
                    <a:pt x="1470" y="828"/>
                  </a:lnTo>
                  <a:lnTo>
                    <a:pt x="1470" y="864"/>
                  </a:lnTo>
                  <a:lnTo>
                    <a:pt x="1476" y="864"/>
                  </a:lnTo>
                  <a:lnTo>
                    <a:pt x="1482" y="870"/>
                  </a:lnTo>
                  <a:lnTo>
                    <a:pt x="1542" y="870"/>
                  </a:lnTo>
                  <a:lnTo>
                    <a:pt x="1554" y="876"/>
                  </a:lnTo>
                  <a:lnTo>
                    <a:pt x="1572" y="876"/>
                  </a:lnTo>
                  <a:lnTo>
                    <a:pt x="1620" y="864"/>
                  </a:lnTo>
                  <a:lnTo>
                    <a:pt x="1626" y="864"/>
                  </a:lnTo>
                  <a:lnTo>
                    <a:pt x="1650" y="888"/>
                  </a:lnTo>
                  <a:lnTo>
                    <a:pt x="1650" y="894"/>
                  </a:lnTo>
                  <a:lnTo>
                    <a:pt x="1644" y="900"/>
                  </a:lnTo>
                  <a:lnTo>
                    <a:pt x="1638" y="900"/>
                  </a:lnTo>
                  <a:lnTo>
                    <a:pt x="1638" y="912"/>
                  </a:lnTo>
                  <a:lnTo>
                    <a:pt x="1632" y="930"/>
                  </a:lnTo>
                  <a:lnTo>
                    <a:pt x="1626" y="942"/>
                  </a:lnTo>
                  <a:lnTo>
                    <a:pt x="1620" y="948"/>
                  </a:lnTo>
                  <a:lnTo>
                    <a:pt x="1614" y="948"/>
                  </a:lnTo>
                  <a:lnTo>
                    <a:pt x="1602" y="954"/>
                  </a:lnTo>
                  <a:lnTo>
                    <a:pt x="1596" y="954"/>
                  </a:lnTo>
                  <a:lnTo>
                    <a:pt x="1584" y="966"/>
                  </a:lnTo>
                  <a:lnTo>
                    <a:pt x="1578" y="978"/>
                  </a:lnTo>
                  <a:lnTo>
                    <a:pt x="1578" y="996"/>
                  </a:lnTo>
                  <a:lnTo>
                    <a:pt x="1584" y="1008"/>
                  </a:lnTo>
                  <a:lnTo>
                    <a:pt x="1602" y="1026"/>
                  </a:lnTo>
                  <a:lnTo>
                    <a:pt x="1608" y="1026"/>
                  </a:lnTo>
                  <a:lnTo>
                    <a:pt x="1626" y="1050"/>
                  </a:lnTo>
                  <a:lnTo>
                    <a:pt x="1632" y="1014"/>
                  </a:lnTo>
                  <a:lnTo>
                    <a:pt x="1632" y="990"/>
                  </a:lnTo>
                  <a:lnTo>
                    <a:pt x="1650" y="990"/>
                  </a:lnTo>
                  <a:lnTo>
                    <a:pt x="1662" y="996"/>
                  </a:lnTo>
                  <a:lnTo>
                    <a:pt x="1668" y="1002"/>
                  </a:lnTo>
                  <a:lnTo>
                    <a:pt x="1668" y="1020"/>
                  </a:lnTo>
                  <a:lnTo>
                    <a:pt x="1674" y="1032"/>
                  </a:lnTo>
                  <a:lnTo>
                    <a:pt x="1674" y="1038"/>
                  </a:lnTo>
                  <a:lnTo>
                    <a:pt x="1680" y="1050"/>
                  </a:lnTo>
                  <a:lnTo>
                    <a:pt x="1680" y="1062"/>
                  </a:lnTo>
                  <a:lnTo>
                    <a:pt x="1686" y="1074"/>
                  </a:lnTo>
                  <a:lnTo>
                    <a:pt x="1692" y="1092"/>
                  </a:lnTo>
                  <a:lnTo>
                    <a:pt x="1698" y="1104"/>
                  </a:lnTo>
                  <a:lnTo>
                    <a:pt x="1704" y="1110"/>
                  </a:lnTo>
                  <a:lnTo>
                    <a:pt x="1704" y="1116"/>
                  </a:lnTo>
                  <a:lnTo>
                    <a:pt x="1722" y="1134"/>
                  </a:lnTo>
                  <a:lnTo>
                    <a:pt x="1722" y="1110"/>
                  </a:lnTo>
                  <a:lnTo>
                    <a:pt x="1728" y="1110"/>
                  </a:lnTo>
                  <a:lnTo>
                    <a:pt x="1734" y="1116"/>
                  </a:lnTo>
                  <a:lnTo>
                    <a:pt x="1746" y="1116"/>
                  </a:lnTo>
                  <a:lnTo>
                    <a:pt x="1746" y="1104"/>
                  </a:lnTo>
                  <a:lnTo>
                    <a:pt x="1728" y="1086"/>
                  </a:lnTo>
                  <a:lnTo>
                    <a:pt x="1728" y="1062"/>
                  </a:lnTo>
                  <a:lnTo>
                    <a:pt x="1722" y="1050"/>
                  </a:lnTo>
                  <a:lnTo>
                    <a:pt x="1740" y="1032"/>
                  </a:lnTo>
                  <a:lnTo>
                    <a:pt x="1746" y="1032"/>
                  </a:lnTo>
                  <a:lnTo>
                    <a:pt x="1740" y="984"/>
                  </a:lnTo>
                  <a:lnTo>
                    <a:pt x="1722" y="966"/>
                  </a:lnTo>
                  <a:lnTo>
                    <a:pt x="1716" y="966"/>
                  </a:lnTo>
                  <a:lnTo>
                    <a:pt x="1770" y="966"/>
                  </a:lnTo>
                  <a:lnTo>
                    <a:pt x="1782" y="972"/>
                  </a:lnTo>
                  <a:lnTo>
                    <a:pt x="1794" y="972"/>
                  </a:lnTo>
                  <a:lnTo>
                    <a:pt x="1794" y="936"/>
                  </a:lnTo>
                  <a:lnTo>
                    <a:pt x="1812" y="882"/>
                  </a:lnTo>
                  <a:lnTo>
                    <a:pt x="1806" y="876"/>
                  </a:lnTo>
                  <a:lnTo>
                    <a:pt x="1800" y="864"/>
                  </a:lnTo>
                  <a:lnTo>
                    <a:pt x="1800" y="846"/>
                  </a:lnTo>
                  <a:lnTo>
                    <a:pt x="1812" y="840"/>
                  </a:lnTo>
                  <a:lnTo>
                    <a:pt x="1818" y="834"/>
                  </a:lnTo>
                  <a:lnTo>
                    <a:pt x="1836" y="804"/>
                  </a:lnTo>
                  <a:lnTo>
                    <a:pt x="1836" y="792"/>
                  </a:lnTo>
                  <a:lnTo>
                    <a:pt x="1830" y="786"/>
                  </a:lnTo>
                  <a:lnTo>
                    <a:pt x="1830" y="780"/>
                  </a:lnTo>
                  <a:lnTo>
                    <a:pt x="1824" y="774"/>
                  </a:lnTo>
                  <a:lnTo>
                    <a:pt x="1824" y="750"/>
                  </a:lnTo>
                  <a:lnTo>
                    <a:pt x="1830" y="750"/>
                  </a:lnTo>
                  <a:lnTo>
                    <a:pt x="1836" y="744"/>
                  </a:lnTo>
                  <a:lnTo>
                    <a:pt x="1848" y="744"/>
                  </a:lnTo>
                  <a:lnTo>
                    <a:pt x="1860" y="738"/>
                  </a:lnTo>
                  <a:lnTo>
                    <a:pt x="1872" y="726"/>
                  </a:lnTo>
                  <a:lnTo>
                    <a:pt x="1872" y="708"/>
                  </a:lnTo>
                  <a:lnTo>
                    <a:pt x="1878" y="708"/>
                  </a:lnTo>
                  <a:lnTo>
                    <a:pt x="1890" y="702"/>
                  </a:lnTo>
                  <a:lnTo>
                    <a:pt x="1926" y="702"/>
                  </a:lnTo>
                  <a:lnTo>
                    <a:pt x="1932" y="708"/>
                  </a:lnTo>
                  <a:lnTo>
                    <a:pt x="1950" y="708"/>
                  </a:lnTo>
                  <a:lnTo>
                    <a:pt x="1950" y="702"/>
                  </a:lnTo>
                  <a:lnTo>
                    <a:pt x="1944" y="696"/>
                  </a:lnTo>
                  <a:lnTo>
                    <a:pt x="1932" y="690"/>
                  </a:lnTo>
                  <a:lnTo>
                    <a:pt x="1926" y="684"/>
                  </a:lnTo>
                  <a:lnTo>
                    <a:pt x="1920" y="672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28" name="Honduras" descr="© INSCALE GmbH, 05.05.2010&#10;http://www.presentationload.com/">
              <a:extLst>
                <a:ext uri="{FF2B5EF4-FFF2-40B4-BE49-F238E27FC236}">
                  <a16:creationId xmlns:a16="http://schemas.microsoft.com/office/drawing/2014/main" id="{C2A8A3CC-92A6-440E-8A08-FF72421FEBAC}"/>
                </a:ext>
              </a:extLst>
            </p:cNvPr>
            <p:cNvSpPr>
              <a:spLocks/>
            </p:cNvSpPr>
            <p:nvPr/>
          </p:nvSpPr>
          <p:spPr bwMode="gray">
            <a:xfrm>
              <a:off x="1625226" y="3739886"/>
              <a:ext cx="177186" cy="97217"/>
            </a:xfrm>
            <a:custGeom>
              <a:avLst/>
              <a:gdLst>
                <a:gd name="T0" fmla="*/ 2147483647 w 444"/>
                <a:gd name="T1" fmla="*/ 2147483647 h 246"/>
                <a:gd name="T2" fmla="*/ 2147483647 w 444"/>
                <a:gd name="T3" fmla="*/ 2147483647 h 246"/>
                <a:gd name="T4" fmla="*/ 2147483647 w 444"/>
                <a:gd name="T5" fmla="*/ 2147483647 h 246"/>
                <a:gd name="T6" fmla="*/ 2147483647 w 444"/>
                <a:gd name="T7" fmla="*/ 2147483647 h 246"/>
                <a:gd name="T8" fmla="*/ 2147483647 w 444"/>
                <a:gd name="T9" fmla="*/ 2147483647 h 246"/>
                <a:gd name="T10" fmla="*/ 2147483647 w 444"/>
                <a:gd name="T11" fmla="*/ 2147483647 h 246"/>
                <a:gd name="T12" fmla="*/ 2147483647 w 444"/>
                <a:gd name="T13" fmla="*/ 2147483647 h 246"/>
                <a:gd name="T14" fmla="*/ 2147483647 w 444"/>
                <a:gd name="T15" fmla="*/ 2147483647 h 246"/>
                <a:gd name="T16" fmla="*/ 2147483647 w 444"/>
                <a:gd name="T17" fmla="*/ 2147483647 h 246"/>
                <a:gd name="T18" fmla="*/ 2147483647 w 444"/>
                <a:gd name="T19" fmla="*/ 2147483647 h 246"/>
                <a:gd name="T20" fmla="*/ 2147483647 w 444"/>
                <a:gd name="T21" fmla="*/ 2147483647 h 246"/>
                <a:gd name="T22" fmla="*/ 2147483647 w 444"/>
                <a:gd name="T23" fmla="*/ 2147483647 h 246"/>
                <a:gd name="T24" fmla="*/ 2147483647 w 444"/>
                <a:gd name="T25" fmla="*/ 2147483647 h 246"/>
                <a:gd name="T26" fmla="*/ 2147483647 w 444"/>
                <a:gd name="T27" fmla="*/ 2147483647 h 246"/>
                <a:gd name="T28" fmla="*/ 2147483647 w 444"/>
                <a:gd name="T29" fmla="*/ 2147483647 h 246"/>
                <a:gd name="T30" fmla="*/ 2147483647 w 444"/>
                <a:gd name="T31" fmla="*/ 2147483647 h 246"/>
                <a:gd name="T32" fmla="*/ 2147483647 w 444"/>
                <a:gd name="T33" fmla="*/ 2147483647 h 246"/>
                <a:gd name="T34" fmla="*/ 2147483647 w 444"/>
                <a:gd name="T35" fmla="*/ 2147483647 h 246"/>
                <a:gd name="T36" fmla="*/ 2147483647 w 444"/>
                <a:gd name="T37" fmla="*/ 2147483647 h 246"/>
                <a:gd name="T38" fmla="*/ 2147483647 w 444"/>
                <a:gd name="T39" fmla="*/ 0 h 246"/>
                <a:gd name="T40" fmla="*/ 2147483647 w 444"/>
                <a:gd name="T41" fmla="*/ 2147483647 h 246"/>
                <a:gd name="T42" fmla="*/ 2147483647 w 444"/>
                <a:gd name="T43" fmla="*/ 2147483647 h 246"/>
                <a:gd name="T44" fmla="*/ 2147483647 w 444"/>
                <a:gd name="T45" fmla="*/ 0 h 246"/>
                <a:gd name="T46" fmla="*/ 2147483647 w 444"/>
                <a:gd name="T47" fmla="*/ 2147483647 h 246"/>
                <a:gd name="T48" fmla="*/ 2147483647 w 444"/>
                <a:gd name="T49" fmla="*/ 2147483647 h 246"/>
                <a:gd name="T50" fmla="*/ 2147483647 w 444"/>
                <a:gd name="T51" fmla="*/ 2147483647 h 246"/>
                <a:gd name="T52" fmla="*/ 2147483647 w 444"/>
                <a:gd name="T53" fmla="*/ 2147483647 h 246"/>
                <a:gd name="T54" fmla="*/ 2147483647 w 444"/>
                <a:gd name="T55" fmla="*/ 2147483647 h 246"/>
                <a:gd name="T56" fmla="*/ 2147483647 w 444"/>
                <a:gd name="T57" fmla="*/ 2147483647 h 246"/>
                <a:gd name="T58" fmla="*/ 2147483647 w 444"/>
                <a:gd name="T59" fmla="*/ 2147483647 h 246"/>
                <a:gd name="T60" fmla="*/ 2147483647 w 444"/>
                <a:gd name="T61" fmla="*/ 0 h 246"/>
                <a:gd name="T62" fmla="*/ 2147483647 w 444"/>
                <a:gd name="T63" fmla="*/ 2147483647 h 246"/>
                <a:gd name="T64" fmla="*/ 2147483647 w 444"/>
                <a:gd name="T65" fmla="*/ 2147483647 h 246"/>
                <a:gd name="T66" fmla="*/ 2147483647 w 444"/>
                <a:gd name="T67" fmla="*/ 2147483647 h 246"/>
                <a:gd name="T68" fmla="*/ 2147483647 w 444"/>
                <a:gd name="T69" fmla="*/ 2147483647 h 246"/>
                <a:gd name="T70" fmla="*/ 2147483647 w 444"/>
                <a:gd name="T71" fmla="*/ 2147483647 h 246"/>
                <a:gd name="T72" fmla="*/ 0 w 444"/>
                <a:gd name="T73" fmla="*/ 2147483647 h 246"/>
                <a:gd name="T74" fmla="*/ 2147483647 w 444"/>
                <a:gd name="T75" fmla="*/ 2147483647 h 246"/>
                <a:gd name="T76" fmla="*/ 2147483647 w 444"/>
                <a:gd name="T77" fmla="*/ 2147483647 h 246"/>
                <a:gd name="T78" fmla="*/ 2147483647 w 444"/>
                <a:gd name="T79" fmla="*/ 2147483647 h 246"/>
                <a:gd name="T80" fmla="*/ 2147483647 w 444"/>
                <a:gd name="T81" fmla="*/ 2147483647 h 246"/>
                <a:gd name="T82" fmla="*/ 2147483647 w 444"/>
                <a:gd name="T83" fmla="*/ 2147483647 h 246"/>
                <a:gd name="T84" fmla="*/ 2147483647 w 444"/>
                <a:gd name="T85" fmla="*/ 2147483647 h 246"/>
                <a:gd name="T86" fmla="*/ 2147483647 w 444"/>
                <a:gd name="T87" fmla="*/ 2147483647 h 24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444"/>
                <a:gd name="T133" fmla="*/ 0 h 246"/>
                <a:gd name="T134" fmla="*/ 444 w 444"/>
                <a:gd name="T135" fmla="*/ 246 h 24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444" h="246">
                  <a:moveTo>
                    <a:pt x="156" y="240"/>
                  </a:moveTo>
                  <a:lnTo>
                    <a:pt x="156" y="222"/>
                  </a:lnTo>
                  <a:lnTo>
                    <a:pt x="174" y="222"/>
                  </a:lnTo>
                  <a:lnTo>
                    <a:pt x="168" y="216"/>
                  </a:lnTo>
                  <a:lnTo>
                    <a:pt x="168" y="204"/>
                  </a:lnTo>
                  <a:lnTo>
                    <a:pt x="162" y="198"/>
                  </a:lnTo>
                  <a:lnTo>
                    <a:pt x="162" y="186"/>
                  </a:lnTo>
                  <a:lnTo>
                    <a:pt x="168" y="180"/>
                  </a:lnTo>
                  <a:lnTo>
                    <a:pt x="204" y="180"/>
                  </a:lnTo>
                  <a:lnTo>
                    <a:pt x="210" y="168"/>
                  </a:lnTo>
                  <a:lnTo>
                    <a:pt x="216" y="162"/>
                  </a:lnTo>
                  <a:lnTo>
                    <a:pt x="228" y="162"/>
                  </a:lnTo>
                  <a:lnTo>
                    <a:pt x="228" y="168"/>
                  </a:lnTo>
                  <a:lnTo>
                    <a:pt x="234" y="174"/>
                  </a:lnTo>
                  <a:lnTo>
                    <a:pt x="252" y="174"/>
                  </a:lnTo>
                  <a:lnTo>
                    <a:pt x="276" y="150"/>
                  </a:lnTo>
                  <a:lnTo>
                    <a:pt x="288" y="126"/>
                  </a:lnTo>
                  <a:lnTo>
                    <a:pt x="306" y="126"/>
                  </a:lnTo>
                  <a:lnTo>
                    <a:pt x="306" y="108"/>
                  </a:lnTo>
                  <a:lnTo>
                    <a:pt x="318" y="96"/>
                  </a:lnTo>
                  <a:lnTo>
                    <a:pt x="330" y="96"/>
                  </a:lnTo>
                  <a:lnTo>
                    <a:pt x="348" y="114"/>
                  </a:lnTo>
                  <a:lnTo>
                    <a:pt x="360" y="114"/>
                  </a:lnTo>
                  <a:lnTo>
                    <a:pt x="372" y="102"/>
                  </a:lnTo>
                  <a:lnTo>
                    <a:pt x="372" y="96"/>
                  </a:lnTo>
                  <a:lnTo>
                    <a:pt x="420" y="96"/>
                  </a:lnTo>
                  <a:lnTo>
                    <a:pt x="426" y="90"/>
                  </a:lnTo>
                  <a:lnTo>
                    <a:pt x="432" y="90"/>
                  </a:lnTo>
                  <a:lnTo>
                    <a:pt x="444" y="84"/>
                  </a:lnTo>
                  <a:lnTo>
                    <a:pt x="444" y="78"/>
                  </a:lnTo>
                  <a:lnTo>
                    <a:pt x="426" y="60"/>
                  </a:lnTo>
                  <a:lnTo>
                    <a:pt x="402" y="48"/>
                  </a:lnTo>
                  <a:lnTo>
                    <a:pt x="396" y="48"/>
                  </a:lnTo>
                  <a:lnTo>
                    <a:pt x="390" y="42"/>
                  </a:lnTo>
                  <a:lnTo>
                    <a:pt x="384" y="30"/>
                  </a:lnTo>
                  <a:lnTo>
                    <a:pt x="372" y="24"/>
                  </a:lnTo>
                  <a:lnTo>
                    <a:pt x="366" y="18"/>
                  </a:lnTo>
                  <a:lnTo>
                    <a:pt x="348" y="18"/>
                  </a:lnTo>
                  <a:lnTo>
                    <a:pt x="342" y="6"/>
                  </a:lnTo>
                  <a:lnTo>
                    <a:pt x="336" y="0"/>
                  </a:lnTo>
                  <a:lnTo>
                    <a:pt x="312" y="0"/>
                  </a:lnTo>
                  <a:lnTo>
                    <a:pt x="300" y="6"/>
                  </a:lnTo>
                  <a:lnTo>
                    <a:pt x="294" y="12"/>
                  </a:lnTo>
                  <a:lnTo>
                    <a:pt x="282" y="12"/>
                  </a:lnTo>
                  <a:lnTo>
                    <a:pt x="270" y="0"/>
                  </a:lnTo>
                  <a:lnTo>
                    <a:pt x="252" y="0"/>
                  </a:lnTo>
                  <a:lnTo>
                    <a:pt x="240" y="6"/>
                  </a:lnTo>
                  <a:lnTo>
                    <a:pt x="234" y="18"/>
                  </a:lnTo>
                  <a:lnTo>
                    <a:pt x="222" y="24"/>
                  </a:lnTo>
                  <a:lnTo>
                    <a:pt x="186" y="24"/>
                  </a:lnTo>
                  <a:lnTo>
                    <a:pt x="174" y="18"/>
                  </a:lnTo>
                  <a:lnTo>
                    <a:pt x="168" y="12"/>
                  </a:lnTo>
                  <a:lnTo>
                    <a:pt x="156" y="12"/>
                  </a:lnTo>
                  <a:lnTo>
                    <a:pt x="150" y="18"/>
                  </a:lnTo>
                  <a:lnTo>
                    <a:pt x="144" y="18"/>
                  </a:lnTo>
                  <a:lnTo>
                    <a:pt x="138" y="24"/>
                  </a:lnTo>
                  <a:lnTo>
                    <a:pt x="132" y="24"/>
                  </a:lnTo>
                  <a:lnTo>
                    <a:pt x="132" y="18"/>
                  </a:lnTo>
                  <a:lnTo>
                    <a:pt x="126" y="12"/>
                  </a:lnTo>
                  <a:lnTo>
                    <a:pt x="126" y="6"/>
                  </a:lnTo>
                  <a:lnTo>
                    <a:pt x="120" y="0"/>
                  </a:lnTo>
                  <a:lnTo>
                    <a:pt x="114" y="0"/>
                  </a:lnTo>
                  <a:lnTo>
                    <a:pt x="96" y="18"/>
                  </a:lnTo>
                  <a:lnTo>
                    <a:pt x="90" y="18"/>
                  </a:lnTo>
                  <a:lnTo>
                    <a:pt x="84" y="30"/>
                  </a:lnTo>
                  <a:lnTo>
                    <a:pt x="72" y="36"/>
                  </a:lnTo>
                  <a:lnTo>
                    <a:pt x="60" y="48"/>
                  </a:lnTo>
                  <a:lnTo>
                    <a:pt x="48" y="54"/>
                  </a:lnTo>
                  <a:lnTo>
                    <a:pt x="36" y="66"/>
                  </a:lnTo>
                  <a:lnTo>
                    <a:pt x="24" y="72"/>
                  </a:lnTo>
                  <a:lnTo>
                    <a:pt x="18" y="84"/>
                  </a:lnTo>
                  <a:lnTo>
                    <a:pt x="18" y="102"/>
                  </a:lnTo>
                  <a:lnTo>
                    <a:pt x="12" y="114"/>
                  </a:lnTo>
                  <a:lnTo>
                    <a:pt x="0" y="126"/>
                  </a:lnTo>
                  <a:lnTo>
                    <a:pt x="6" y="138"/>
                  </a:lnTo>
                  <a:lnTo>
                    <a:pt x="18" y="150"/>
                  </a:lnTo>
                  <a:lnTo>
                    <a:pt x="42" y="150"/>
                  </a:lnTo>
                  <a:lnTo>
                    <a:pt x="42" y="168"/>
                  </a:lnTo>
                  <a:lnTo>
                    <a:pt x="48" y="174"/>
                  </a:lnTo>
                  <a:lnTo>
                    <a:pt x="60" y="174"/>
                  </a:lnTo>
                  <a:lnTo>
                    <a:pt x="66" y="168"/>
                  </a:lnTo>
                  <a:lnTo>
                    <a:pt x="102" y="168"/>
                  </a:lnTo>
                  <a:lnTo>
                    <a:pt x="102" y="210"/>
                  </a:lnTo>
                  <a:lnTo>
                    <a:pt x="126" y="222"/>
                  </a:lnTo>
                  <a:lnTo>
                    <a:pt x="132" y="228"/>
                  </a:lnTo>
                  <a:lnTo>
                    <a:pt x="132" y="246"/>
                  </a:lnTo>
                  <a:lnTo>
                    <a:pt x="144" y="246"/>
                  </a:lnTo>
                  <a:lnTo>
                    <a:pt x="156" y="240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29" name="Haiti" descr="© INSCALE GmbH, 05.05.2010&#10;http://www.presentationload.com/">
              <a:extLst>
                <a:ext uri="{FF2B5EF4-FFF2-40B4-BE49-F238E27FC236}">
                  <a16:creationId xmlns:a16="http://schemas.microsoft.com/office/drawing/2014/main" id="{A474F576-F906-41BB-82CD-937D748A7329}"/>
                </a:ext>
              </a:extLst>
            </p:cNvPr>
            <p:cNvSpPr>
              <a:spLocks/>
            </p:cNvSpPr>
            <p:nvPr/>
          </p:nvSpPr>
          <p:spPr bwMode="gray">
            <a:xfrm>
              <a:off x="2059569" y="3616012"/>
              <a:ext cx="78401" cy="61153"/>
            </a:xfrm>
            <a:custGeom>
              <a:avLst/>
              <a:gdLst>
                <a:gd name="T0" fmla="*/ 2147483647 w 198"/>
                <a:gd name="T1" fmla="*/ 2147483647 h 156"/>
                <a:gd name="T2" fmla="*/ 2147483647 w 198"/>
                <a:gd name="T3" fmla="*/ 2147483647 h 156"/>
                <a:gd name="T4" fmla="*/ 2147483647 w 198"/>
                <a:gd name="T5" fmla="*/ 2147483647 h 156"/>
                <a:gd name="T6" fmla="*/ 2147483647 w 198"/>
                <a:gd name="T7" fmla="*/ 2147483647 h 156"/>
                <a:gd name="T8" fmla="*/ 2147483647 w 198"/>
                <a:gd name="T9" fmla="*/ 2147483647 h 156"/>
                <a:gd name="T10" fmla="*/ 2147483647 w 198"/>
                <a:gd name="T11" fmla="*/ 2147483647 h 156"/>
                <a:gd name="T12" fmla="*/ 2147483647 w 198"/>
                <a:gd name="T13" fmla="*/ 2147483647 h 156"/>
                <a:gd name="T14" fmla="*/ 2147483647 w 198"/>
                <a:gd name="T15" fmla="*/ 2147483647 h 156"/>
                <a:gd name="T16" fmla="*/ 2147483647 w 198"/>
                <a:gd name="T17" fmla="*/ 2147483647 h 156"/>
                <a:gd name="T18" fmla="*/ 2147483647 w 198"/>
                <a:gd name="T19" fmla="*/ 2147483647 h 156"/>
                <a:gd name="T20" fmla="*/ 2147483647 w 198"/>
                <a:gd name="T21" fmla="*/ 2147483647 h 156"/>
                <a:gd name="T22" fmla="*/ 2147483647 w 198"/>
                <a:gd name="T23" fmla="*/ 2147483647 h 156"/>
                <a:gd name="T24" fmla="*/ 2147483647 w 198"/>
                <a:gd name="T25" fmla="*/ 2147483647 h 156"/>
                <a:gd name="T26" fmla="*/ 2147483647 w 198"/>
                <a:gd name="T27" fmla="*/ 2147483647 h 156"/>
                <a:gd name="T28" fmla="*/ 2147483647 w 198"/>
                <a:gd name="T29" fmla="*/ 2147483647 h 156"/>
                <a:gd name="T30" fmla="*/ 2147483647 w 198"/>
                <a:gd name="T31" fmla="*/ 2147483647 h 156"/>
                <a:gd name="T32" fmla="*/ 2147483647 w 198"/>
                <a:gd name="T33" fmla="*/ 2147483647 h 156"/>
                <a:gd name="T34" fmla="*/ 2147483647 w 198"/>
                <a:gd name="T35" fmla="*/ 0 h 156"/>
                <a:gd name="T36" fmla="*/ 2147483647 w 198"/>
                <a:gd name="T37" fmla="*/ 0 h 156"/>
                <a:gd name="T38" fmla="*/ 2147483647 w 198"/>
                <a:gd name="T39" fmla="*/ 2147483647 h 156"/>
                <a:gd name="T40" fmla="*/ 2147483647 w 198"/>
                <a:gd name="T41" fmla="*/ 2147483647 h 156"/>
                <a:gd name="T42" fmla="*/ 2147483647 w 198"/>
                <a:gd name="T43" fmla="*/ 2147483647 h 156"/>
                <a:gd name="T44" fmla="*/ 2147483647 w 198"/>
                <a:gd name="T45" fmla="*/ 2147483647 h 156"/>
                <a:gd name="T46" fmla="*/ 2147483647 w 198"/>
                <a:gd name="T47" fmla="*/ 2147483647 h 156"/>
                <a:gd name="T48" fmla="*/ 2147483647 w 198"/>
                <a:gd name="T49" fmla="*/ 2147483647 h 156"/>
                <a:gd name="T50" fmla="*/ 2147483647 w 198"/>
                <a:gd name="T51" fmla="*/ 2147483647 h 156"/>
                <a:gd name="T52" fmla="*/ 2147483647 w 198"/>
                <a:gd name="T53" fmla="*/ 2147483647 h 156"/>
                <a:gd name="T54" fmla="*/ 2147483647 w 198"/>
                <a:gd name="T55" fmla="*/ 2147483647 h 156"/>
                <a:gd name="T56" fmla="*/ 2147483647 w 198"/>
                <a:gd name="T57" fmla="*/ 2147483647 h 156"/>
                <a:gd name="T58" fmla="*/ 2147483647 w 198"/>
                <a:gd name="T59" fmla="*/ 2147483647 h 156"/>
                <a:gd name="T60" fmla="*/ 2147483647 w 198"/>
                <a:gd name="T61" fmla="*/ 2147483647 h 156"/>
                <a:gd name="T62" fmla="*/ 2147483647 w 198"/>
                <a:gd name="T63" fmla="*/ 2147483647 h 156"/>
                <a:gd name="T64" fmla="*/ 2147483647 w 198"/>
                <a:gd name="T65" fmla="*/ 2147483647 h 156"/>
                <a:gd name="T66" fmla="*/ 2147483647 w 198"/>
                <a:gd name="T67" fmla="*/ 2147483647 h 156"/>
                <a:gd name="T68" fmla="*/ 2147483647 w 198"/>
                <a:gd name="T69" fmla="*/ 2147483647 h 156"/>
                <a:gd name="T70" fmla="*/ 2147483647 w 198"/>
                <a:gd name="T71" fmla="*/ 2147483647 h 156"/>
                <a:gd name="T72" fmla="*/ 2147483647 w 198"/>
                <a:gd name="T73" fmla="*/ 2147483647 h 156"/>
                <a:gd name="T74" fmla="*/ 2147483647 w 198"/>
                <a:gd name="T75" fmla="*/ 2147483647 h 156"/>
                <a:gd name="T76" fmla="*/ 2147483647 w 198"/>
                <a:gd name="T77" fmla="*/ 2147483647 h 156"/>
                <a:gd name="T78" fmla="*/ 2147483647 w 198"/>
                <a:gd name="T79" fmla="*/ 2147483647 h 156"/>
                <a:gd name="T80" fmla="*/ 2147483647 w 198"/>
                <a:gd name="T81" fmla="*/ 2147483647 h 156"/>
                <a:gd name="T82" fmla="*/ 0 w 198"/>
                <a:gd name="T83" fmla="*/ 2147483647 h 156"/>
                <a:gd name="T84" fmla="*/ 0 w 198"/>
                <a:gd name="T85" fmla="*/ 2147483647 h 156"/>
                <a:gd name="T86" fmla="*/ 2147483647 w 198"/>
                <a:gd name="T87" fmla="*/ 2147483647 h 156"/>
                <a:gd name="T88" fmla="*/ 2147483647 w 198"/>
                <a:gd name="T89" fmla="*/ 2147483647 h 156"/>
                <a:gd name="T90" fmla="*/ 2147483647 w 198"/>
                <a:gd name="T91" fmla="*/ 2147483647 h 156"/>
                <a:gd name="T92" fmla="*/ 2147483647 w 198"/>
                <a:gd name="T93" fmla="*/ 2147483647 h 156"/>
                <a:gd name="T94" fmla="*/ 2147483647 w 198"/>
                <a:gd name="T95" fmla="*/ 2147483647 h 156"/>
                <a:gd name="T96" fmla="*/ 2147483647 w 198"/>
                <a:gd name="T97" fmla="*/ 2147483647 h 156"/>
                <a:gd name="T98" fmla="*/ 2147483647 w 198"/>
                <a:gd name="T99" fmla="*/ 2147483647 h 156"/>
                <a:gd name="T100" fmla="*/ 2147483647 w 198"/>
                <a:gd name="T101" fmla="*/ 2147483647 h 156"/>
                <a:gd name="T102" fmla="*/ 2147483647 w 198"/>
                <a:gd name="T103" fmla="*/ 2147483647 h 156"/>
                <a:gd name="T104" fmla="*/ 2147483647 w 198"/>
                <a:gd name="T105" fmla="*/ 2147483647 h 156"/>
                <a:gd name="T106" fmla="*/ 2147483647 w 198"/>
                <a:gd name="T107" fmla="*/ 2147483647 h 156"/>
                <a:gd name="T108" fmla="*/ 2147483647 w 198"/>
                <a:gd name="T109" fmla="*/ 2147483647 h 156"/>
                <a:gd name="T110" fmla="*/ 2147483647 w 198"/>
                <a:gd name="T111" fmla="*/ 2147483647 h 156"/>
                <a:gd name="T112" fmla="*/ 2147483647 w 198"/>
                <a:gd name="T113" fmla="*/ 2147483647 h 15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98"/>
                <a:gd name="T172" fmla="*/ 0 h 156"/>
                <a:gd name="T173" fmla="*/ 198 w 198"/>
                <a:gd name="T174" fmla="*/ 156 h 15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98" h="156">
                  <a:moveTo>
                    <a:pt x="168" y="114"/>
                  </a:moveTo>
                  <a:lnTo>
                    <a:pt x="168" y="108"/>
                  </a:lnTo>
                  <a:lnTo>
                    <a:pt x="174" y="102"/>
                  </a:lnTo>
                  <a:lnTo>
                    <a:pt x="180" y="90"/>
                  </a:lnTo>
                  <a:lnTo>
                    <a:pt x="180" y="78"/>
                  </a:lnTo>
                  <a:lnTo>
                    <a:pt x="186" y="72"/>
                  </a:lnTo>
                  <a:lnTo>
                    <a:pt x="192" y="60"/>
                  </a:lnTo>
                  <a:lnTo>
                    <a:pt x="198" y="54"/>
                  </a:lnTo>
                  <a:lnTo>
                    <a:pt x="198" y="42"/>
                  </a:lnTo>
                  <a:lnTo>
                    <a:pt x="186" y="6"/>
                  </a:lnTo>
                  <a:lnTo>
                    <a:pt x="180" y="12"/>
                  </a:lnTo>
                  <a:lnTo>
                    <a:pt x="180" y="18"/>
                  </a:lnTo>
                  <a:lnTo>
                    <a:pt x="174" y="18"/>
                  </a:lnTo>
                  <a:lnTo>
                    <a:pt x="168" y="12"/>
                  </a:lnTo>
                  <a:lnTo>
                    <a:pt x="156" y="12"/>
                  </a:lnTo>
                  <a:lnTo>
                    <a:pt x="144" y="6"/>
                  </a:lnTo>
                  <a:lnTo>
                    <a:pt x="126" y="6"/>
                  </a:lnTo>
                  <a:lnTo>
                    <a:pt x="114" y="0"/>
                  </a:lnTo>
                  <a:lnTo>
                    <a:pt x="84" y="0"/>
                  </a:lnTo>
                  <a:lnTo>
                    <a:pt x="72" y="6"/>
                  </a:lnTo>
                  <a:lnTo>
                    <a:pt x="66" y="12"/>
                  </a:lnTo>
                  <a:lnTo>
                    <a:pt x="66" y="18"/>
                  </a:lnTo>
                  <a:lnTo>
                    <a:pt x="72" y="24"/>
                  </a:lnTo>
                  <a:lnTo>
                    <a:pt x="108" y="24"/>
                  </a:lnTo>
                  <a:lnTo>
                    <a:pt x="114" y="30"/>
                  </a:lnTo>
                  <a:lnTo>
                    <a:pt x="120" y="42"/>
                  </a:lnTo>
                  <a:lnTo>
                    <a:pt x="126" y="48"/>
                  </a:lnTo>
                  <a:lnTo>
                    <a:pt x="114" y="54"/>
                  </a:lnTo>
                  <a:lnTo>
                    <a:pt x="108" y="60"/>
                  </a:lnTo>
                  <a:lnTo>
                    <a:pt x="108" y="72"/>
                  </a:lnTo>
                  <a:lnTo>
                    <a:pt x="114" y="84"/>
                  </a:lnTo>
                  <a:lnTo>
                    <a:pt x="114" y="96"/>
                  </a:lnTo>
                  <a:lnTo>
                    <a:pt x="120" y="102"/>
                  </a:lnTo>
                  <a:lnTo>
                    <a:pt x="114" y="108"/>
                  </a:lnTo>
                  <a:lnTo>
                    <a:pt x="96" y="108"/>
                  </a:lnTo>
                  <a:lnTo>
                    <a:pt x="78" y="102"/>
                  </a:lnTo>
                  <a:lnTo>
                    <a:pt x="66" y="102"/>
                  </a:lnTo>
                  <a:lnTo>
                    <a:pt x="54" y="96"/>
                  </a:lnTo>
                  <a:lnTo>
                    <a:pt x="36" y="96"/>
                  </a:lnTo>
                  <a:lnTo>
                    <a:pt x="24" y="102"/>
                  </a:lnTo>
                  <a:lnTo>
                    <a:pt x="6" y="102"/>
                  </a:lnTo>
                  <a:lnTo>
                    <a:pt x="0" y="108"/>
                  </a:lnTo>
                  <a:lnTo>
                    <a:pt x="0" y="114"/>
                  </a:lnTo>
                  <a:lnTo>
                    <a:pt x="6" y="120"/>
                  </a:lnTo>
                  <a:lnTo>
                    <a:pt x="12" y="132"/>
                  </a:lnTo>
                  <a:lnTo>
                    <a:pt x="24" y="138"/>
                  </a:lnTo>
                  <a:lnTo>
                    <a:pt x="30" y="150"/>
                  </a:lnTo>
                  <a:lnTo>
                    <a:pt x="36" y="156"/>
                  </a:lnTo>
                  <a:lnTo>
                    <a:pt x="42" y="156"/>
                  </a:lnTo>
                  <a:lnTo>
                    <a:pt x="48" y="150"/>
                  </a:lnTo>
                  <a:lnTo>
                    <a:pt x="54" y="138"/>
                  </a:lnTo>
                  <a:lnTo>
                    <a:pt x="60" y="132"/>
                  </a:lnTo>
                  <a:lnTo>
                    <a:pt x="138" y="132"/>
                  </a:lnTo>
                  <a:lnTo>
                    <a:pt x="156" y="126"/>
                  </a:lnTo>
                  <a:lnTo>
                    <a:pt x="168" y="126"/>
                  </a:lnTo>
                  <a:lnTo>
                    <a:pt x="180" y="144"/>
                  </a:lnTo>
                  <a:lnTo>
                    <a:pt x="168" y="114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30" name="Guyane (Französisch Guiana)" descr="© INSCALE GmbH, 05.05.2010&#10;http://www.presentationload.com/">
              <a:extLst>
                <a:ext uri="{FF2B5EF4-FFF2-40B4-BE49-F238E27FC236}">
                  <a16:creationId xmlns:a16="http://schemas.microsoft.com/office/drawing/2014/main" id="{4678327B-5058-4CF7-99B8-15A055C608CE}"/>
                </a:ext>
              </a:extLst>
            </p:cNvPr>
            <p:cNvSpPr>
              <a:spLocks/>
            </p:cNvSpPr>
            <p:nvPr/>
          </p:nvSpPr>
          <p:spPr bwMode="gray">
            <a:xfrm>
              <a:off x="2581720" y="4067603"/>
              <a:ext cx="81537" cy="117602"/>
            </a:xfrm>
            <a:custGeom>
              <a:avLst/>
              <a:gdLst>
                <a:gd name="T0" fmla="*/ 2147483647 w 52"/>
                <a:gd name="T1" fmla="*/ 2147483647 h 76"/>
                <a:gd name="T2" fmla="*/ 2147483647 w 52"/>
                <a:gd name="T3" fmla="*/ 2147483647 h 76"/>
                <a:gd name="T4" fmla="*/ 2147483647 w 52"/>
                <a:gd name="T5" fmla="*/ 2147483647 h 76"/>
                <a:gd name="T6" fmla="*/ 2147483647 w 52"/>
                <a:gd name="T7" fmla="*/ 2147483647 h 76"/>
                <a:gd name="T8" fmla="*/ 2147483647 w 52"/>
                <a:gd name="T9" fmla="*/ 2147483647 h 76"/>
                <a:gd name="T10" fmla="*/ 2147483647 w 52"/>
                <a:gd name="T11" fmla="*/ 2147483647 h 76"/>
                <a:gd name="T12" fmla="*/ 2147483647 w 52"/>
                <a:gd name="T13" fmla="*/ 2147483647 h 76"/>
                <a:gd name="T14" fmla="*/ 2147483647 w 52"/>
                <a:gd name="T15" fmla="*/ 2147483647 h 76"/>
                <a:gd name="T16" fmla="*/ 2147483647 w 52"/>
                <a:gd name="T17" fmla="*/ 2147483647 h 76"/>
                <a:gd name="T18" fmla="*/ 2147483647 w 52"/>
                <a:gd name="T19" fmla="*/ 2147483647 h 76"/>
                <a:gd name="T20" fmla="*/ 2147483647 w 52"/>
                <a:gd name="T21" fmla="*/ 2147483647 h 76"/>
                <a:gd name="T22" fmla="*/ 2147483647 w 52"/>
                <a:gd name="T23" fmla="*/ 0 h 76"/>
                <a:gd name="T24" fmla="*/ 2147483647 w 52"/>
                <a:gd name="T25" fmla="*/ 2147483647 h 76"/>
                <a:gd name="T26" fmla="*/ 2147483647 w 52"/>
                <a:gd name="T27" fmla="*/ 2147483647 h 76"/>
                <a:gd name="T28" fmla="*/ 2147483647 w 52"/>
                <a:gd name="T29" fmla="*/ 2147483647 h 76"/>
                <a:gd name="T30" fmla="*/ 2147483647 w 52"/>
                <a:gd name="T31" fmla="*/ 2147483647 h 76"/>
                <a:gd name="T32" fmla="*/ 2147483647 w 52"/>
                <a:gd name="T33" fmla="*/ 2147483647 h 76"/>
                <a:gd name="T34" fmla="*/ 2147483647 w 52"/>
                <a:gd name="T35" fmla="*/ 2147483647 h 76"/>
                <a:gd name="T36" fmla="*/ 2147483647 w 52"/>
                <a:gd name="T37" fmla="*/ 2147483647 h 76"/>
                <a:gd name="T38" fmla="*/ 2147483647 w 52"/>
                <a:gd name="T39" fmla="*/ 2147483647 h 76"/>
                <a:gd name="T40" fmla="*/ 2147483647 w 52"/>
                <a:gd name="T41" fmla="*/ 2147483647 h 76"/>
                <a:gd name="T42" fmla="*/ 2147483647 w 52"/>
                <a:gd name="T43" fmla="*/ 2147483647 h 76"/>
                <a:gd name="T44" fmla="*/ 2147483647 w 52"/>
                <a:gd name="T45" fmla="*/ 2147483647 h 76"/>
                <a:gd name="T46" fmla="*/ 2147483647 w 52"/>
                <a:gd name="T47" fmla="*/ 2147483647 h 76"/>
                <a:gd name="T48" fmla="*/ 2147483647 w 52"/>
                <a:gd name="T49" fmla="*/ 2147483647 h 76"/>
                <a:gd name="T50" fmla="*/ 2147483647 w 52"/>
                <a:gd name="T51" fmla="*/ 2147483647 h 76"/>
                <a:gd name="T52" fmla="*/ 2147483647 w 52"/>
                <a:gd name="T53" fmla="*/ 2147483647 h 76"/>
                <a:gd name="T54" fmla="*/ 2147483647 w 52"/>
                <a:gd name="T55" fmla="*/ 2147483647 h 76"/>
                <a:gd name="T56" fmla="*/ 2147483647 w 52"/>
                <a:gd name="T57" fmla="*/ 2147483647 h 76"/>
                <a:gd name="T58" fmla="*/ 2147483647 w 52"/>
                <a:gd name="T59" fmla="*/ 2147483647 h 76"/>
                <a:gd name="T60" fmla="*/ 2147483647 w 52"/>
                <a:gd name="T61" fmla="*/ 2147483647 h 76"/>
                <a:gd name="T62" fmla="*/ 2147483647 w 52"/>
                <a:gd name="T63" fmla="*/ 2147483647 h 76"/>
                <a:gd name="T64" fmla="*/ 0 w 52"/>
                <a:gd name="T65" fmla="*/ 2147483647 h 76"/>
                <a:gd name="T66" fmla="*/ 0 w 52"/>
                <a:gd name="T67" fmla="*/ 2147483647 h 76"/>
                <a:gd name="T68" fmla="*/ 2147483647 w 52"/>
                <a:gd name="T69" fmla="*/ 2147483647 h 76"/>
                <a:gd name="T70" fmla="*/ 2147483647 w 52"/>
                <a:gd name="T71" fmla="*/ 2147483647 h 76"/>
                <a:gd name="T72" fmla="*/ 2147483647 w 52"/>
                <a:gd name="T73" fmla="*/ 2147483647 h 76"/>
                <a:gd name="T74" fmla="*/ 2147483647 w 52"/>
                <a:gd name="T75" fmla="*/ 2147483647 h 76"/>
                <a:gd name="T76" fmla="*/ 2147483647 w 52"/>
                <a:gd name="T77" fmla="*/ 2147483647 h 76"/>
                <a:gd name="T78" fmla="*/ 2147483647 w 52"/>
                <a:gd name="T79" fmla="*/ 2147483647 h 76"/>
                <a:gd name="T80" fmla="*/ 2147483647 w 52"/>
                <a:gd name="T81" fmla="*/ 2147483647 h 76"/>
                <a:gd name="T82" fmla="*/ 2147483647 w 52"/>
                <a:gd name="T83" fmla="*/ 2147483647 h 76"/>
                <a:gd name="T84" fmla="*/ 2147483647 w 52"/>
                <a:gd name="T85" fmla="*/ 2147483647 h 76"/>
                <a:gd name="T86" fmla="*/ 2147483647 w 52"/>
                <a:gd name="T87" fmla="*/ 2147483647 h 76"/>
                <a:gd name="T88" fmla="*/ 2147483647 w 52"/>
                <a:gd name="T89" fmla="*/ 2147483647 h 76"/>
                <a:gd name="T90" fmla="*/ 2147483647 w 52"/>
                <a:gd name="T91" fmla="*/ 2147483647 h 76"/>
                <a:gd name="T92" fmla="*/ 2147483647 w 52"/>
                <a:gd name="T93" fmla="*/ 2147483647 h 76"/>
                <a:gd name="T94" fmla="*/ 2147483647 w 52"/>
                <a:gd name="T95" fmla="*/ 2147483647 h 76"/>
                <a:gd name="T96" fmla="*/ 2147483647 w 52"/>
                <a:gd name="T97" fmla="*/ 2147483647 h 76"/>
                <a:gd name="T98" fmla="*/ 2147483647 w 52"/>
                <a:gd name="T99" fmla="*/ 2147483647 h 76"/>
                <a:gd name="T100" fmla="*/ 2147483647 w 52"/>
                <a:gd name="T101" fmla="*/ 2147483647 h 76"/>
                <a:gd name="T102" fmla="*/ 2147483647 w 52"/>
                <a:gd name="T103" fmla="*/ 2147483647 h 76"/>
                <a:gd name="T104" fmla="*/ 2147483647 w 52"/>
                <a:gd name="T105" fmla="*/ 2147483647 h 76"/>
                <a:gd name="T106" fmla="*/ 2147483647 w 52"/>
                <a:gd name="T107" fmla="*/ 2147483647 h 76"/>
                <a:gd name="T108" fmla="*/ 2147483647 w 52"/>
                <a:gd name="T109" fmla="*/ 2147483647 h 76"/>
                <a:gd name="T110" fmla="*/ 2147483647 w 52"/>
                <a:gd name="T111" fmla="*/ 2147483647 h 76"/>
                <a:gd name="T112" fmla="*/ 2147483647 w 52"/>
                <a:gd name="T113" fmla="*/ 2147483647 h 76"/>
                <a:gd name="T114" fmla="*/ 2147483647 w 52"/>
                <a:gd name="T115" fmla="*/ 2147483647 h 7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52"/>
                <a:gd name="T175" fmla="*/ 0 h 76"/>
                <a:gd name="T176" fmla="*/ 52 w 52"/>
                <a:gd name="T177" fmla="*/ 76 h 7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52" h="76">
                  <a:moveTo>
                    <a:pt x="52" y="32"/>
                  </a:moveTo>
                  <a:lnTo>
                    <a:pt x="50" y="26"/>
                  </a:lnTo>
                  <a:lnTo>
                    <a:pt x="48" y="24"/>
                  </a:lnTo>
                  <a:lnTo>
                    <a:pt x="46" y="22"/>
                  </a:lnTo>
                  <a:lnTo>
                    <a:pt x="46" y="20"/>
                  </a:lnTo>
                  <a:lnTo>
                    <a:pt x="40" y="20"/>
                  </a:lnTo>
                  <a:lnTo>
                    <a:pt x="32" y="6"/>
                  </a:lnTo>
                  <a:lnTo>
                    <a:pt x="24" y="6"/>
                  </a:lnTo>
                  <a:lnTo>
                    <a:pt x="22" y="4"/>
                  </a:lnTo>
                  <a:lnTo>
                    <a:pt x="20" y="4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2" y="4"/>
                  </a:lnTo>
                  <a:lnTo>
                    <a:pt x="12" y="10"/>
                  </a:lnTo>
                  <a:lnTo>
                    <a:pt x="10" y="10"/>
                  </a:lnTo>
                  <a:lnTo>
                    <a:pt x="8" y="12"/>
                  </a:lnTo>
                  <a:lnTo>
                    <a:pt x="6" y="14"/>
                  </a:lnTo>
                  <a:lnTo>
                    <a:pt x="4" y="16"/>
                  </a:lnTo>
                  <a:lnTo>
                    <a:pt x="2" y="20"/>
                  </a:lnTo>
                  <a:lnTo>
                    <a:pt x="2" y="28"/>
                  </a:lnTo>
                  <a:lnTo>
                    <a:pt x="4" y="32"/>
                  </a:lnTo>
                  <a:lnTo>
                    <a:pt x="4" y="36"/>
                  </a:lnTo>
                  <a:lnTo>
                    <a:pt x="6" y="40"/>
                  </a:lnTo>
                  <a:lnTo>
                    <a:pt x="10" y="44"/>
                  </a:lnTo>
                  <a:lnTo>
                    <a:pt x="12" y="46"/>
                  </a:lnTo>
                  <a:lnTo>
                    <a:pt x="12" y="48"/>
                  </a:lnTo>
                  <a:lnTo>
                    <a:pt x="6" y="54"/>
                  </a:lnTo>
                  <a:lnTo>
                    <a:pt x="8" y="62"/>
                  </a:lnTo>
                  <a:lnTo>
                    <a:pt x="6" y="64"/>
                  </a:lnTo>
                  <a:lnTo>
                    <a:pt x="4" y="64"/>
                  </a:lnTo>
                  <a:lnTo>
                    <a:pt x="4" y="66"/>
                  </a:lnTo>
                  <a:lnTo>
                    <a:pt x="2" y="68"/>
                  </a:lnTo>
                  <a:lnTo>
                    <a:pt x="0" y="72"/>
                  </a:lnTo>
                  <a:lnTo>
                    <a:pt x="4" y="76"/>
                  </a:lnTo>
                  <a:lnTo>
                    <a:pt x="10" y="76"/>
                  </a:lnTo>
                  <a:lnTo>
                    <a:pt x="12" y="74"/>
                  </a:lnTo>
                  <a:lnTo>
                    <a:pt x="12" y="72"/>
                  </a:lnTo>
                  <a:lnTo>
                    <a:pt x="14" y="72"/>
                  </a:lnTo>
                  <a:lnTo>
                    <a:pt x="16" y="72"/>
                  </a:lnTo>
                  <a:lnTo>
                    <a:pt x="18" y="72"/>
                  </a:lnTo>
                  <a:lnTo>
                    <a:pt x="20" y="72"/>
                  </a:lnTo>
                  <a:lnTo>
                    <a:pt x="22" y="72"/>
                  </a:lnTo>
                  <a:lnTo>
                    <a:pt x="26" y="74"/>
                  </a:lnTo>
                  <a:lnTo>
                    <a:pt x="30" y="74"/>
                  </a:lnTo>
                  <a:lnTo>
                    <a:pt x="32" y="72"/>
                  </a:lnTo>
                  <a:lnTo>
                    <a:pt x="40" y="64"/>
                  </a:lnTo>
                  <a:lnTo>
                    <a:pt x="40" y="60"/>
                  </a:lnTo>
                  <a:lnTo>
                    <a:pt x="44" y="50"/>
                  </a:lnTo>
                  <a:lnTo>
                    <a:pt x="46" y="46"/>
                  </a:lnTo>
                  <a:lnTo>
                    <a:pt x="48" y="44"/>
                  </a:lnTo>
                  <a:lnTo>
                    <a:pt x="50" y="42"/>
                  </a:lnTo>
                  <a:lnTo>
                    <a:pt x="50" y="40"/>
                  </a:lnTo>
                  <a:lnTo>
                    <a:pt x="52" y="38"/>
                  </a:lnTo>
                  <a:lnTo>
                    <a:pt x="52" y="36"/>
                  </a:lnTo>
                  <a:lnTo>
                    <a:pt x="52" y="34"/>
                  </a:lnTo>
                  <a:lnTo>
                    <a:pt x="52" y="32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31" name="Guyana" descr="© INSCALE GmbH, 05.05.2010&#10;http://www.presentationload.com/">
              <a:extLst>
                <a:ext uri="{FF2B5EF4-FFF2-40B4-BE49-F238E27FC236}">
                  <a16:creationId xmlns:a16="http://schemas.microsoft.com/office/drawing/2014/main" id="{1F8E0796-2C98-4941-A46C-71A0418C8B67}"/>
                </a:ext>
              </a:extLst>
            </p:cNvPr>
            <p:cNvSpPr>
              <a:spLocks/>
            </p:cNvSpPr>
            <p:nvPr/>
          </p:nvSpPr>
          <p:spPr bwMode="gray">
            <a:xfrm>
              <a:off x="2391990" y="3981362"/>
              <a:ext cx="130145" cy="232067"/>
            </a:xfrm>
            <a:custGeom>
              <a:avLst/>
              <a:gdLst>
                <a:gd name="T0" fmla="*/ 2147483647 w 324"/>
                <a:gd name="T1" fmla="*/ 2147483647 h 582"/>
                <a:gd name="T2" fmla="*/ 2147483647 w 324"/>
                <a:gd name="T3" fmla="*/ 2147483647 h 582"/>
                <a:gd name="T4" fmla="*/ 2147483647 w 324"/>
                <a:gd name="T5" fmla="*/ 2147483647 h 582"/>
                <a:gd name="T6" fmla="*/ 2147483647 w 324"/>
                <a:gd name="T7" fmla="*/ 2147483647 h 582"/>
                <a:gd name="T8" fmla="*/ 2147483647 w 324"/>
                <a:gd name="T9" fmla="*/ 2147483647 h 582"/>
                <a:gd name="T10" fmla="*/ 2147483647 w 324"/>
                <a:gd name="T11" fmla="*/ 2147483647 h 582"/>
                <a:gd name="T12" fmla="*/ 2147483647 w 324"/>
                <a:gd name="T13" fmla="*/ 2147483647 h 582"/>
                <a:gd name="T14" fmla="*/ 2147483647 w 324"/>
                <a:gd name="T15" fmla="*/ 2147483647 h 582"/>
                <a:gd name="T16" fmla="*/ 0 w 324"/>
                <a:gd name="T17" fmla="*/ 2147483647 h 582"/>
                <a:gd name="T18" fmla="*/ 2147483647 w 324"/>
                <a:gd name="T19" fmla="*/ 2147483647 h 582"/>
                <a:gd name="T20" fmla="*/ 2147483647 w 324"/>
                <a:gd name="T21" fmla="*/ 2147483647 h 582"/>
                <a:gd name="T22" fmla="*/ 2147483647 w 324"/>
                <a:gd name="T23" fmla="*/ 2147483647 h 582"/>
                <a:gd name="T24" fmla="*/ 2147483647 w 324"/>
                <a:gd name="T25" fmla="*/ 2147483647 h 582"/>
                <a:gd name="T26" fmla="*/ 2147483647 w 324"/>
                <a:gd name="T27" fmla="*/ 2147483647 h 582"/>
                <a:gd name="T28" fmla="*/ 2147483647 w 324"/>
                <a:gd name="T29" fmla="*/ 2147483647 h 582"/>
                <a:gd name="T30" fmla="*/ 2147483647 w 324"/>
                <a:gd name="T31" fmla="*/ 2147483647 h 582"/>
                <a:gd name="T32" fmla="*/ 2147483647 w 324"/>
                <a:gd name="T33" fmla="*/ 2147483647 h 582"/>
                <a:gd name="T34" fmla="*/ 2147483647 w 324"/>
                <a:gd name="T35" fmla="*/ 2147483647 h 582"/>
                <a:gd name="T36" fmla="*/ 2147483647 w 324"/>
                <a:gd name="T37" fmla="*/ 2147483647 h 582"/>
                <a:gd name="T38" fmla="*/ 2147483647 w 324"/>
                <a:gd name="T39" fmla="*/ 2147483647 h 582"/>
                <a:gd name="T40" fmla="*/ 2147483647 w 324"/>
                <a:gd name="T41" fmla="*/ 2147483647 h 582"/>
                <a:gd name="T42" fmla="*/ 2147483647 w 324"/>
                <a:gd name="T43" fmla="*/ 2147483647 h 582"/>
                <a:gd name="T44" fmla="*/ 2147483647 w 324"/>
                <a:gd name="T45" fmla="*/ 2147483647 h 582"/>
                <a:gd name="T46" fmla="*/ 2147483647 w 324"/>
                <a:gd name="T47" fmla="*/ 2147483647 h 582"/>
                <a:gd name="T48" fmla="*/ 2147483647 w 324"/>
                <a:gd name="T49" fmla="*/ 2147483647 h 582"/>
                <a:gd name="T50" fmla="*/ 2147483647 w 324"/>
                <a:gd name="T51" fmla="*/ 2147483647 h 582"/>
                <a:gd name="T52" fmla="*/ 2147483647 w 324"/>
                <a:gd name="T53" fmla="*/ 2147483647 h 582"/>
                <a:gd name="T54" fmla="*/ 2147483647 w 324"/>
                <a:gd name="T55" fmla="*/ 2147483647 h 582"/>
                <a:gd name="T56" fmla="*/ 2147483647 w 324"/>
                <a:gd name="T57" fmla="*/ 2147483647 h 582"/>
                <a:gd name="T58" fmla="*/ 2147483647 w 324"/>
                <a:gd name="T59" fmla="*/ 2147483647 h 582"/>
                <a:gd name="T60" fmla="*/ 2147483647 w 324"/>
                <a:gd name="T61" fmla="*/ 2147483647 h 582"/>
                <a:gd name="T62" fmla="*/ 2147483647 w 324"/>
                <a:gd name="T63" fmla="*/ 2147483647 h 582"/>
                <a:gd name="T64" fmla="*/ 2147483647 w 324"/>
                <a:gd name="T65" fmla="*/ 2147483647 h 582"/>
                <a:gd name="T66" fmla="*/ 2147483647 w 324"/>
                <a:gd name="T67" fmla="*/ 2147483647 h 582"/>
                <a:gd name="T68" fmla="*/ 2147483647 w 324"/>
                <a:gd name="T69" fmla="*/ 2147483647 h 582"/>
                <a:gd name="T70" fmla="*/ 2147483647 w 324"/>
                <a:gd name="T71" fmla="*/ 2147483647 h 582"/>
                <a:gd name="T72" fmla="*/ 2147483647 w 324"/>
                <a:gd name="T73" fmla="*/ 2147483647 h 582"/>
                <a:gd name="T74" fmla="*/ 2147483647 w 324"/>
                <a:gd name="T75" fmla="*/ 2147483647 h 582"/>
                <a:gd name="T76" fmla="*/ 2147483647 w 324"/>
                <a:gd name="T77" fmla="*/ 2147483647 h 582"/>
                <a:gd name="T78" fmla="*/ 2147483647 w 324"/>
                <a:gd name="T79" fmla="*/ 2147483647 h 582"/>
                <a:gd name="T80" fmla="*/ 2147483647 w 324"/>
                <a:gd name="T81" fmla="*/ 2147483647 h 582"/>
                <a:gd name="T82" fmla="*/ 2147483647 w 324"/>
                <a:gd name="T83" fmla="*/ 2147483647 h 582"/>
                <a:gd name="T84" fmla="*/ 2147483647 w 324"/>
                <a:gd name="T85" fmla="*/ 2147483647 h 582"/>
                <a:gd name="T86" fmla="*/ 2147483647 w 324"/>
                <a:gd name="T87" fmla="*/ 2147483647 h 582"/>
                <a:gd name="T88" fmla="*/ 2147483647 w 324"/>
                <a:gd name="T89" fmla="*/ 2147483647 h 582"/>
                <a:gd name="T90" fmla="*/ 2147483647 w 324"/>
                <a:gd name="T91" fmla="*/ 2147483647 h 582"/>
                <a:gd name="T92" fmla="*/ 2147483647 w 324"/>
                <a:gd name="T93" fmla="*/ 2147483647 h 582"/>
                <a:gd name="T94" fmla="*/ 2147483647 w 324"/>
                <a:gd name="T95" fmla="*/ 2147483647 h 582"/>
                <a:gd name="T96" fmla="*/ 2147483647 w 324"/>
                <a:gd name="T97" fmla="*/ 2147483647 h 582"/>
                <a:gd name="T98" fmla="*/ 2147483647 w 324"/>
                <a:gd name="T99" fmla="*/ 2147483647 h 582"/>
                <a:gd name="T100" fmla="*/ 2147483647 w 324"/>
                <a:gd name="T101" fmla="*/ 2147483647 h 582"/>
                <a:gd name="T102" fmla="*/ 2147483647 w 324"/>
                <a:gd name="T103" fmla="*/ 2147483647 h 582"/>
                <a:gd name="T104" fmla="*/ 2147483647 w 324"/>
                <a:gd name="T105" fmla="*/ 2147483647 h 582"/>
                <a:gd name="T106" fmla="*/ 2147483647 w 324"/>
                <a:gd name="T107" fmla="*/ 2147483647 h 582"/>
                <a:gd name="T108" fmla="*/ 2147483647 w 324"/>
                <a:gd name="T109" fmla="*/ 2147483647 h 582"/>
                <a:gd name="T110" fmla="*/ 2147483647 w 324"/>
                <a:gd name="T111" fmla="*/ 2147483647 h 582"/>
                <a:gd name="T112" fmla="*/ 2147483647 w 324"/>
                <a:gd name="T113" fmla="*/ 2147483647 h 582"/>
                <a:gd name="T114" fmla="*/ 2147483647 w 324"/>
                <a:gd name="T115" fmla="*/ 2147483647 h 582"/>
                <a:gd name="T116" fmla="*/ 2147483647 w 324"/>
                <a:gd name="T117" fmla="*/ 2147483647 h 582"/>
                <a:gd name="T118" fmla="*/ 2147483647 w 324"/>
                <a:gd name="T119" fmla="*/ 2147483647 h 582"/>
                <a:gd name="T120" fmla="*/ 2147483647 w 324"/>
                <a:gd name="T121" fmla="*/ 2147483647 h 582"/>
                <a:gd name="T122" fmla="*/ 2147483647 w 324"/>
                <a:gd name="T123" fmla="*/ 0 h 582"/>
                <a:gd name="T124" fmla="*/ 2147483647 w 324"/>
                <a:gd name="T125" fmla="*/ 2147483647 h 58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324"/>
                <a:gd name="T190" fmla="*/ 0 h 582"/>
                <a:gd name="T191" fmla="*/ 324 w 324"/>
                <a:gd name="T192" fmla="*/ 582 h 58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324" h="582">
                  <a:moveTo>
                    <a:pt x="90" y="42"/>
                  </a:moveTo>
                  <a:lnTo>
                    <a:pt x="84" y="48"/>
                  </a:lnTo>
                  <a:lnTo>
                    <a:pt x="72" y="48"/>
                  </a:lnTo>
                  <a:lnTo>
                    <a:pt x="60" y="60"/>
                  </a:lnTo>
                  <a:lnTo>
                    <a:pt x="60" y="102"/>
                  </a:lnTo>
                  <a:lnTo>
                    <a:pt x="84" y="102"/>
                  </a:lnTo>
                  <a:lnTo>
                    <a:pt x="84" y="120"/>
                  </a:lnTo>
                  <a:lnTo>
                    <a:pt x="78" y="126"/>
                  </a:lnTo>
                  <a:lnTo>
                    <a:pt x="66" y="132"/>
                  </a:lnTo>
                  <a:lnTo>
                    <a:pt x="54" y="132"/>
                  </a:lnTo>
                  <a:lnTo>
                    <a:pt x="42" y="138"/>
                  </a:lnTo>
                  <a:lnTo>
                    <a:pt x="12" y="138"/>
                  </a:lnTo>
                  <a:lnTo>
                    <a:pt x="12" y="144"/>
                  </a:lnTo>
                  <a:lnTo>
                    <a:pt x="30" y="162"/>
                  </a:lnTo>
                  <a:lnTo>
                    <a:pt x="30" y="180"/>
                  </a:lnTo>
                  <a:lnTo>
                    <a:pt x="18" y="186"/>
                  </a:lnTo>
                  <a:lnTo>
                    <a:pt x="12" y="186"/>
                  </a:lnTo>
                  <a:lnTo>
                    <a:pt x="0" y="192"/>
                  </a:lnTo>
                  <a:lnTo>
                    <a:pt x="0" y="204"/>
                  </a:lnTo>
                  <a:lnTo>
                    <a:pt x="6" y="210"/>
                  </a:lnTo>
                  <a:lnTo>
                    <a:pt x="12" y="222"/>
                  </a:lnTo>
                  <a:lnTo>
                    <a:pt x="48" y="258"/>
                  </a:lnTo>
                  <a:lnTo>
                    <a:pt x="72" y="264"/>
                  </a:lnTo>
                  <a:lnTo>
                    <a:pt x="78" y="252"/>
                  </a:lnTo>
                  <a:lnTo>
                    <a:pt x="90" y="264"/>
                  </a:lnTo>
                  <a:lnTo>
                    <a:pt x="96" y="276"/>
                  </a:lnTo>
                  <a:lnTo>
                    <a:pt x="96" y="294"/>
                  </a:lnTo>
                  <a:lnTo>
                    <a:pt x="90" y="306"/>
                  </a:lnTo>
                  <a:lnTo>
                    <a:pt x="84" y="312"/>
                  </a:lnTo>
                  <a:lnTo>
                    <a:pt x="84" y="318"/>
                  </a:lnTo>
                  <a:lnTo>
                    <a:pt x="90" y="324"/>
                  </a:lnTo>
                  <a:lnTo>
                    <a:pt x="96" y="324"/>
                  </a:lnTo>
                  <a:lnTo>
                    <a:pt x="108" y="318"/>
                  </a:lnTo>
                  <a:lnTo>
                    <a:pt x="114" y="318"/>
                  </a:lnTo>
                  <a:lnTo>
                    <a:pt x="114" y="348"/>
                  </a:lnTo>
                  <a:lnTo>
                    <a:pt x="120" y="354"/>
                  </a:lnTo>
                  <a:lnTo>
                    <a:pt x="126" y="354"/>
                  </a:lnTo>
                  <a:lnTo>
                    <a:pt x="126" y="366"/>
                  </a:lnTo>
                  <a:lnTo>
                    <a:pt x="120" y="378"/>
                  </a:lnTo>
                  <a:lnTo>
                    <a:pt x="108" y="390"/>
                  </a:lnTo>
                  <a:lnTo>
                    <a:pt x="96" y="432"/>
                  </a:lnTo>
                  <a:lnTo>
                    <a:pt x="90" y="444"/>
                  </a:lnTo>
                  <a:lnTo>
                    <a:pt x="90" y="450"/>
                  </a:lnTo>
                  <a:lnTo>
                    <a:pt x="84" y="462"/>
                  </a:lnTo>
                  <a:lnTo>
                    <a:pt x="84" y="468"/>
                  </a:lnTo>
                  <a:lnTo>
                    <a:pt x="90" y="480"/>
                  </a:lnTo>
                  <a:lnTo>
                    <a:pt x="114" y="504"/>
                  </a:lnTo>
                  <a:lnTo>
                    <a:pt x="114" y="534"/>
                  </a:lnTo>
                  <a:lnTo>
                    <a:pt x="144" y="570"/>
                  </a:lnTo>
                  <a:lnTo>
                    <a:pt x="156" y="570"/>
                  </a:lnTo>
                  <a:lnTo>
                    <a:pt x="162" y="582"/>
                  </a:lnTo>
                  <a:lnTo>
                    <a:pt x="198" y="582"/>
                  </a:lnTo>
                  <a:lnTo>
                    <a:pt x="204" y="576"/>
                  </a:lnTo>
                  <a:lnTo>
                    <a:pt x="204" y="564"/>
                  </a:lnTo>
                  <a:lnTo>
                    <a:pt x="216" y="552"/>
                  </a:lnTo>
                  <a:lnTo>
                    <a:pt x="234" y="552"/>
                  </a:lnTo>
                  <a:lnTo>
                    <a:pt x="240" y="540"/>
                  </a:lnTo>
                  <a:lnTo>
                    <a:pt x="270" y="540"/>
                  </a:lnTo>
                  <a:lnTo>
                    <a:pt x="270" y="534"/>
                  </a:lnTo>
                  <a:lnTo>
                    <a:pt x="288" y="516"/>
                  </a:lnTo>
                  <a:lnTo>
                    <a:pt x="300" y="516"/>
                  </a:lnTo>
                  <a:lnTo>
                    <a:pt x="312" y="528"/>
                  </a:lnTo>
                  <a:lnTo>
                    <a:pt x="318" y="528"/>
                  </a:lnTo>
                  <a:lnTo>
                    <a:pt x="324" y="522"/>
                  </a:lnTo>
                  <a:lnTo>
                    <a:pt x="324" y="510"/>
                  </a:lnTo>
                  <a:lnTo>
                    <a:pt x="318" y="504"/>
                  </a:lnTo>
                  <a:lnTo>
                    <a:pt x="312" y="492"/>
                  </a:lnTo>
                  <a:lnTo>
                    <a:pt x="306" y="474"/>
                  </a:lnTo>
                  <a:lnTo>
                    <a:pt x="288" y="456"/>
                  </a:lnTo>
                  <a:lnTo>
                    <a:pt x="282" y="444"/>
                  </a:lnTo>
                  <a:lnTo>
                    <a:pt x="282" y="420"/>
                  </a:lnTo>
                  <a:lnTo>
                    <a:pt x="288" y="414"/>
                  </a:lnTo>
                  <a:lnTo>
                    <a:pt x="288" y="396"/>
                  </a:lnTo>
                  <a:lnTo>
                    <a:pt x="276" y="408"/>
                  </a:lnTo>
                  <a:lnTo>
                    <a:pt x="276" y="414"/>
                  </a:lnTo>
                  <a:lnTo>
                    <a:pt x="264" y="414"/>
                  </a:lnTo>
                  <a:lnTo>
                    <a:pt x="258" y="402"/>
                  </a:lnTo>
                  <a:lnTo>
                    <a:pt x="252" y="396"/>
                  </a:lnTo>
                  <a:lnTo>
                    <a:pt x="246" y="384"/>
                  </a:lnTo>
                  <a:lnTo>
                    <a:pt x="246" y="372"/>
                  </a:lnTo>
                  <a:lnTo>
                    <a:pt x="240" y="372"/>
                  </a:lnTo>
                  <a:lnTo>
                    <a:pt x="240" y="366"/>
                  </a:lnTo>
                  <a:lnTo>
                    <a:pt x="234" y="360"/>
                  </a:lnTo>
                  <a:lnTo>
                    <a:pt x="234" y="348"/>
                  </a:lnTo>
                  <a:lnTo>
                    <a:pt x="240" y="336"/>
                  </a:lnTo>
                  <a:lnTo>
                    <a:pt x="246" y="330"/>
                  </a:lnTo>
                  <a:lnTo>
                    <a:pt x="246" y="288"/>
                  </a:lnTo>
                  <a:lnTo>
                    <a:pt x="252" y="282"/>
                  </a:lnTo>
                  <a:lnTo>
                    <a:pt x="264" y="276"/>
                  </a:lnTo>
                  <a:lnTo>
                    <a:pt x="294" y="276"/>
                  </a:lnTo>
                  <a:lnTo>
                    <a:pt x="300" y="270"/>
                  </a:lnTo>
                  <a:lnTo>
                    <a:pt x="300" y="258"/>
                  </a:lnTo>
                  <a:lnTo>
                    <a:pt x="288" y="246"/>
                  </a:lnTo>
                  <a:lnTo>
                    <a:pt x="288" y="234"/>
                  </a:lnTo>
                  <a:lnTo>
                    <a:pt x="294" y="222"/>
                  </a:lnTo>
                  <a:lnTo>
                    <a:pt x="300" y="216"/>
                  </a:lnTo>
                  <a:lnTo>
                    <a:pt x="306" y="204"/>
                  </a:lnTo>
                  <a:lnTo>
                    <a:pt x="306" y="192"/>
                  </a:lnTo>
                  <a:lnTo>
                    <a:pt x="300" y="180"/>
                  </a:lnTo>
                  <a:lnTo>
                    <a:pt x="294" y="174"/>
                  </a:lnTo>
                  <a:lnTo>
                    <a:pt x="276" y="174"/>
                  </a:lnTo>
                  <a:lnTo>
                    <a:pt x="270" y="180"/>
                  </a:lnTo>
                  <a:lnTo>
                    <a:pt x="270" y="156"/>
                  </a:lnTo>
                  <a:lnTo>
                    <a:pt x="258" y="150"/>
                  </a:lnTo>
                  <a:lnTo>
                    <a:pt x="252" y="138"/>
                  </a:lnTo>
                  <a:lnTo>
                    <a:pt x="234" y="132"/>
                  </a:lnTo>
                  <a:lnTo>
                    <a:pt x="216" y="132"/>
                  </a:lnTo>
                  <a:lnTo>
                    <a:pt x="204" y="138"/>
                  </a:lnTo>
                  <a:lnTo>
                    <a:pt x="198" y="150"/>
                  </a:lnTo>
                  <a:lnTo>
                    <a:pt x="198" y="156"/>
                  </a:lnTo>
                  <a:lnTo>
                    <a:pt x="192" y="162"/>
                  </a:lnTo>
                  <a:lnTo>
                    <a:pt x="192" y="168"/>
                  </a:lnTo>
                  <a:lnTo>
                    <a:pt x="192" y="162"/>
                  </a:lnTo>
                  <a:lnTo>
                    <a:pt x="198" y="156"/>
                  </a:lnTo>
                  <a:lnTo>
                    <a:pt x="198" y="144"/>
                  </a:lnTo>
                  <a:lnTo>
                    <a:pt x="204" y="132"/>
                  </a:lnTo>
                  <a:lnTo>
                    <a:pt x="204" y="114"/>
                  </a:lnTo>
                  <a:lnTo>
                    <a:pt x="210" y="102"/>
                  </a:lnTo>
                  <a:lnTo>
                    <a:pt x="210" y="78"/>
                  </a:lnTo>
                  <a:lnTo>
                    <a:pt x="192" y="42"/>
                  </a:lnTo>
                  <a:lnTo>
                    <a:pt x="180" y="30"/>
                  </a:lnTo>
                  <a:lnTo>
                    <a:pt x="132" y="6"/>
                  </a:lnTo>
                  <a:lnTo>
                    <a:pt x="126" y="0"/>
                  </a:lnTo>
                  <a:lnTo>
                    <a:pt x="120" y="0"/>
                  </a:lnTo>
                  <a:lnTo>
                    <a:pt x="102" y="36"/>
                  </a:lnTo>
                  <a:lnTo>
                    <a:pt x="96" y="42"/>
                  </a:lnTo>
                  <a:lnTo>
                    <a:pt x="90" y="42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32" name="Guinea-Bissau" descr="© INSCALE GmbH, 05.05.2010&#10;http://www.presentationload.com/">
              <a:extLst>
                <a:ext uri="{FF2B5EF4-FFF2-40B4-BE49-F238E27FC236}">
                  <a16:creationId xmlns:a16="http://schemas.microsoft.com/office/drawing/2014/main" id="{5CABFBA0-BEA1-4A23-8533-51864E0D560B}"/>
                </a:ext>
              </a:extLst>
            </p:cNvPr>
            <p:cNvSpPr>
              <a:spLocks/>
            </p:cNvSpPr>
            <p:nvPr/>
          </p:nvSpPr>
          <p:spPr bwMode="gray">
            <a:xfrm>
              <a:off x="3671496" y="3843376"/>
              <a:ext cx="73697" cy="62721"/>
            </a:xfrm>
            <a:custGeom>
              <a:avLst/>
              <a:gdLst>
                <a:gd name="T0" fmla="*/ 2147483647 w 186"/>
                <a:gd name="T1" fmla="*/ 2147483647 h 156"/>
                <a:gd name="T2" fmla="*/ 2147483647 w 186"/>
                <a:gd name="T3" fmla="*/ 2147483647 h 156"/>
                <a:gd name="T4" fmla="*/ 2147483647 w 186"/>
                <a:gd name="T5" fmla="*/ 2147483647 h 156"/>
                <a:gd name="T6" fmla="*/ 2147483647 w 186"/>
                <a:gd name="T7" fmla="*/ 2147483647 h 156"/>
                <a:gd name="T8" fmla="*/ 2147483647 w 186"/>
                <a:gd name="T9" fmla="*/ 2147483647 h 156"/>
                <a:gd name="T10" fmla="*/ 2147483647 w 186"/>
                <a:gd name="T11" fmla="*/ 2147483647 h 156"/>
                <a:gd name="T12" fmla="*/ 2147483647 w 186"/>
                <a:gd name="T13" fmla="*/ 2147483647 h 156"/>
                <a:gd name="T14" fmla="*/ 2147483647 w 186"/>
                <a:gd name="T15" fmla="*/ 2147483647 h 156"/>
                <a:gd name="T16" fmla="*/ 2147483647 w 186"/>
                <a:gd name="T17" fmla="*/ 2147483647 h 156"/>
                <a:gd name="T18" fmla="*/ 2147483647 w 186"/>
                <a:gd name="T19" fmla="*/ 2147483647 h 156"/>
                <a:gd name="T20" fmla="*/ 2147483647 w 186"/>
                <a:gd name="T21" fmla="*/ 2147483647 h 156"/>
                <a:gd name="T22" fmla="*/ 2147483647 w 186"/>
                <a:gd name="T23" fmla="*/ 2147483647 h 156"/>
                <a:gd name="T24" fmla="*/ 2147483647 w 186"/>
                <a:gd name="T25" fmla="*/ 2147483647 h 156"/>
                <a:gd name="T26" fmla="*/ 2147483647 w 186"/>
                <a:gd name="T27" fmla="*/ 2147483647 h 156"/>
                <a:gd name="T28" fmla="*/ 2147483647 w 186"/>
                <a:gd name="T29" fmla="*/ 0 h 156"/>
                <a:gd name="T30" fmla="*/ 2147483647 w 186"/>
                <a:gd name="T31" fmla="*/ 2147483647 h 156"/>
                <a:gd name="T32" fmla="*/ 2147483647 w 186"/>
                <a:gd name="T33" fmla="*/ 2147483647 h 156"/>
                <a:gd name="T34" fmla="*/ 2147483647 w 186"/>
                <a:gd name="T35" fmla="*/ 2147483647 h 156"/>
                <a:gd name="T36" fmla="*/ 0 w 186"/>
                <a:gd name="T37" fmla="*/ 2147483647 h 156"/>
                <a:gd name="T38" fmla="*/ 2147483647 w 186"/>
                <a:gd name="T39" fmla="*/ 2147483647 h 156"/>
                <a:gd name="T40" fmla="*/ 2147483647 w 186"/>
                <a:gd name="T41" fmla="*/ 2147483647 h 156"/>
                <a:gd name="T42" fmla="*/ 2147483647 w 186"/>
                <a:gd name="T43" fmla="*/ 2147483647 h 156"/>
                <a:gd name="T44" fmla="*/ 2147483647 w 186"/>
                <a:gd name="T45" fmla="*/ 2147483647 h 156"/>
                <a:gd name="T46" fmla="*/ 2147483647 w 186"/>
                <a:gd name="T47" fmla="*/ 2147483647 h 156"/>
                <a:gd name="T48" fmla="*/ 2147483647 w 186"/>
                <a:gd name="T49" fmla="*/ 2147483647 h 156"/>
                <a:gd name="T50" fmla="*/ 2147483647 w 186"/>
                <a:gd name="T51" fmla="*/ 2147483647 h 156"/>
                <a:gd name="T52" fmla="*/ 2147483647 w 186"/>
                <a:gd name="T53" fmla="*/ 2147483647 h 156"/>
                <a:gd name="T54" fmla="*/ 2147483647 w 186"/>
                <a:gd name="T55" fmla="*/ 2147483647 h 156"/>
                <a:gd name="T56" fmla="*/ 2147483647 w 186"/>
                <a:gd name="T57" fmla="*/ 2147483647 h 156"/>
                <a:gd name="T58" fmla="*/ 2147483647 w 186"/>
                <a:gd name="T59" fmla="*/ 2147483647 h 156"/>
                <a:gd name="T60" fmla="*/ 2147483647 w 186"/>
                <a:gd name="T61" fmla="*/ 2147483647 h 156"/>
                <a:gd name="T62" fmla="*/ 2147483647 w 186"/>
                <a:gd name="T63" fmla="*/ 2147483647 h 156"/>
                <a:gd name="T64" fmla="*/ 2147483647 w 186"/>
                <a:gd name="T65" fmla="*/ 2147483647 h 156"/>
                <a:gd name="T66" fmla="*/ 2147483647 w 186"/>
                <a:gd name="T67" fmla="*/ 2147483647 h 156"/>
                <a:gd name="T68" fmla="*/ 2147483647 w 186"/>
                <a:gd name="T69" fmla="*/ 2147483647 h 156"/>
                <a:gd name="T70" fmla="*/ 2147483647 w 186"/>
                <a:gd name="T71" fmla="*/ 2147483647 h 156"/>
                <a:gd name="T72" fmla="*/ 2147483647 w 186"/>
                <a:gd name="T73" fmla="*/ 2147483647 h 15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86"/>
                <a:gd name="T112" fmla="*/ 0 h 156"/>
                <a:gd name="T113" fmla="*/ 186 w 186"/>
                <a:gd name="T114" fmla="*/ 156 h 15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86" h="156">
                  <a:moveTo>
                    <a:pt x="126" y="102"/>
                  </a:moveTo>
                  <a:lnTo>
                    <a:pt x="132" y="96"/>
                  </a:lnTo>
                  <a:lnTo>
                    <a:pt x="144" y="90"/>
                  </a:lnTo>
                  <a:lnTo>
                    <a:pt x="174" y="90"/>
                  </a:lnTo>
                  <a:lnTo>
                    <a:pt x="180" y="84"/>
                  </a:lnTo>
                  <a:lnTo>
                    <a:pt x="186" y="72"/>
                  </a:lnTo>
                  <a:lnTo>
                    <a:pt x="186" y="66"/>
                  </a:lnTo>
                  <a:lnTo>
                    <a:pt x="180" y="60"/>
                  </a:lnTo>
                  <a:lnTo>
                    <a:pt x="168" y="54"/>
                  </a:lnTo>
                  <a:lnTo>
                    <a:pt x="162" y="48"/>
                  </a:lnTo>
                  <a:lnTo>
                    <a:pt x="162" y="36"/>
                  </a:lnTo>
                  <a:lnTo>
                    <a:pt x="168" y="30"/>
                  </a:lnTo>
                  <a:lnTo>
                    <a:pt x="186" y="30"/>
                  </a:lnTo>
                  <a:lnTo>
                    <a:pt x="186" y="6"/>
                  </a:lnTo>
                  <a:lnTo>
                    <a:pt x="84" y="0"/>
                  </a:lnTo>
                  <a:lnTo>
                    <a:pt x="54" y="24"/>
                  </a:lnTo>
                  <a:lnTo>
                    <a:pt x="18" y="24"/>
                  </a:lnTo>
                  <a:lnTo>
                    <a:pt x="6" y="36"/>
                  </a:lnTo>
                  <a:lnTo>
                    <a:pt x="0" y="72"/>
                  </a:lnTo>
                  <a:lnTo>
                    <a:pt x="6" y="78"/>
                  </a:lnTo>
                  <a:lnTo>
                    <a:pt x="18" y="78"/>
                  </a:lnTo>
                  <a:lnTo>
                    <a:pt x="42" y="66"/>
                  </a:lnTo>
                  <a:lnTo>
                    <a:pt x="66" y="66"/>
                  </a:lnTo>
                  <a:lnTo>
                    <a:pt x="90" y="60"/>
                  </a:lnTo>
                  <a:lnTo>
                    <a:pt x="90" y="84"/>
                  </a:lnTo>
                  <a:lnTo>
                    <a:pt x="78" y="78"/>
                  </a:lnTo>
                  <a:lnTo>
                    <a:pt x="72" y="78"/>
                  </a:lnTo>
                  <a:lnTo>
                    <a:pt x="66" y="72"/>
                  </a:lnTo>
                  <a:lnTo>
                    <a:pt x="54" y="72"/>
                  </a:lnTo>
                  <a:lnTo>
                    <a:pt x="54" y="96"/>
                  </a:lnTo>
                  <a:lnTo>
                    <a:pt x="60" y="102"/>
                  </a:lnTo>
                  <a:lnTo>
                    <a:pt x="90" y="96"/>
                  </a:lnTo>
                  <a:lnTo>
                    <a:pt x="54" y="114"/>
                  </a:lnTo>
                  <a:lnTo>
                    <a:pt x="84" y="156"/>
                  </a:lnTo>
                  <a:lnTo>
                    <a:pt x="90" y="132"/>
                  </a:lnTo>
                  <a:lnTo>
                    <a:pt x="108" y="102"/>
                  </a:lnTo>
                  <a:lnTo>
                    <a:pt x="126" y="102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33" name="Guinea, Äquatorial" descr="© INSCALE GmbH, 05.05.2010&#10;http://www.presentationload.com/">
              <a:extLst>
                <a:ext uri="{FF2B5EF4-FFF2-40B4-BE49-F238E27FC236}">
                  <a16:creationId xmlns:a16="http://schemas.microsoft.com/office/drawing/2014/main" id="{64D1B2E5-5560-4BF1-9FAA-724A0A0BDE15}"/>
                </a:ext>
              </a:extLst>
            </p:cNvPr>
            <p:cNvSpPr>
              <a:spLocks/>
            </p:cNvSpPr>
            <p:nvPr/>
          </p:nvSpPr>
          <p:spPr bwMode="gray">
            <a:xfrm>
              <a:off x="4391218" y="4177364"/>
              <a:ext cx="58016" cy="43905"/>
            </a:xfrm>
            <a:custGeom>
              <a:avLst/>
              <a:gdLst>
                <a:gd name="T0" fmla="*/ 2147483647 w 144"/>
                <a:gd name="T1" fmla="*/ 2147483647 h 108"/>
                <a:gd name="T2" fmla="*/ 2147483647 w 144"/>
                <a:gd name="T3" fmla="*/ 2147483647 h 108"/>
                <a:gd name="T4" fmla="*/ 2147483647 w 144"/>
                <a:gd name="T5" fmla="*/ 2147483647 h 108"/>
                <a:gd name="T6" fmla="*/ 2147483647 w 144"/>
                <a:gd name="T7" fmla="*/ 0 h 108"/>
                <a:gd name="T8" fmla="*/ 2147483647 w 144"/>
                <a:gd name="T9" fmla="*/ 2147483647 h 108"/>
                <a:gd name="T10" fmla="*/ 2147483647 w 144"/>
                <a:gd name="T11" fmla="*/ 2147483647 h 108"/>
                <a:gd name="T12" fmla="*/ 2147483647 w 144"/>
                <a:gd name="T13" fmla="*/ 2147483647 h 108"/>
                <a:gd name="T14" fmla="*/ 2147483647 w 144"/>
                <a:gd name="T15" fmla="*/ 2147483647 h 108"/>
                <a:gd name="T16" fmla="*/ 2147483647 w 144"/>
                <a:gd name="T17" fmla="*/ 2147483647 h 108"/>
                <a:gd name="T18" fmla="*/ 0 w 144"/>
                <a:gd name="T19" fmla="*/ 2147483647 h 108"/>
                <a:gd name="T20" fmla="*/ 0 w 144"/>
                <a:gd name="T21" fmla="*/ 2147483647 h 108"/>
                <a:gd name="T22" fmla="*/ 2147483647 w 144"/>
                <a:gd name="T23" fmla="*/ 2147483647 h 108"/>
                <a:gd name="T24" fmla="*/ 2147483647 w 144"/>
                <a:gd name="T25" fmla="*/ 2147483647 h 108"/>
                <a:gd name="T26" fmla="*/ 2147483647 w 144"/>
                <a:gd name="T27" fmla="*/ 2147483647 h 108"/>
                <a:gd name="T28" fmla="*/ 2147483647 w 144"/>
                <a:gd name="T29" fmla="*/ 2147483647 h 108"/>
                <a:gd name="T30" fmla="*/ 2147483647 w 144"/>
                <a:gd name="T31" fmla="*/ 2147483647 h 108"/>
                <a:gd name="T32" fmla="*/ 2147483647 w 144"/>
                <a:gd name="T33" fmla="*/ 2147483647 h 108"/>
                <a:gd name="T34" fmla="*/ 2147483647 w 144"/>
                <a:gd name="T35" fmla="*/ 2147483647 h 108"/>
                <a:gd name="T36" fmla="*/ 2147483647 w 144"/>
                <a:gd name="T37" fmla="*/ 2147483647 h 108"/>
                <a:gd name="T38" fmla="*/ 2147483647 w 144"/>
                <a:gd name="T39" fmla="*/ 2147483647 h 10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44"/>
                <a:gd name="T61" fmla="*/ 0 h 108"/>
                <a:gd name="T62" fmla="*/ 144 w 144"/>
                <a:gd name="T63" fmla="*/ 108 h 108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44" h="108">
                  <a:moveTo>
                    <a:pt x="138" y="48"/>
                  </a:moveTo>
                  <a:lnTo>
                    <a:pt x="144" y="12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6"/>
                  </a:lnTo>
                  <a:lnTo>
                    <a:pt x="30" y="42"/>
                  </a:lnTo>
                  <a:lnTo>
                    <a:pt x="18" y="54"/>
                  </a:lnTo>
                  <a:lnTo>
                    <a:pt x="12" y="66"/>
                  </a:lnTo>
                  <a:lnTo>
                    <a:pt x="6" y="72"/>
                  </a:lnTo>
                  <a:lnTo>
                    <a:pt x="0" y="84"/>
                  </a:lnTo>
                  <a:lnTo>
                    <a:pt x="0" y="90"/>
                  </a:lnTo>
                  <a:lnTo>
                    <a:pt x="6" y="96"/>
                  </a:lnTo>
                  <a:lnTo>
                    <a:pt x="18" y="102"/>
                  </a:lnTo>
                  <a:lnTo>
                    <a:pt x="36" y="102"/>
                  </a:lnTo>
                  <a:lnTo>
                    <a:pt x="36" y="108"/>
                  </a:lnTo>
                  <a:lnTo>
                    <a:pt x="138" y="108"/>
                  </a:lnTo>
                  <a:lnTo>
                    <a:pt x="138" y="102"/>
                  </a:lnTo>
                  <a:lnTo>
                    <a:pt x="144" y="84"/>
                  </a:lnTo>
                  <a:lnTo>
                    <a:pt x="144" y="54"/>
                  </a:lnTo>
                  <a:lnTo>
                    <a:pt x="138" y="48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34" name="Guinea" descr="© INSCALE GmbH, 05.05.2010&#10;http://www.presentationload.com/">
              <a:extLst>
                <a:ext uri="{FF2B5EF4-FFF2-40B4-BE49-F238E27FC236}">
                  <a16:creationId xmlns:a16="http://schemas.microsoft.com/office/drawing/2014/main" id="{74449B5F-FFFC-4285-A766-77ABE84C6429}"/>
                </a:ext>
              </a:extLst>
            </p:cNvPr>
            <p:cNvSpPr>
              <a:spLocks/>
            </p:cNvSpPr>
            <p:nvPr/>
          </p:nvSpPr>
          <p:spPr bwMode="gray">
            <a:xfrm>
              <a:off x="3707560" y="3846512"/>
              <a:ext cx="206979" cy="175619"/>
            </a:xfrm>
            <a:custGeom>
              <a:avLst/>
              <a:gdLst>
                <a:gd name="T0" fmla="*/ 2147483647 w 522"/>
                <a:gd name="T1" fmla="*/ 2147483647 h 444"/>
                <a:gd name="T2" fmla="*/ 2147483647 w 522"/>
                <a:gd name="T3" fmla="*/ 2147483647 h 444"/>
                <a:gd name="T4" fmla="*/ 2147483647 w 522"/>
                <a:gd name="T5" fmla="*/ 2147483647 h 444"/>
                <a:gd name="T6" fmla="*/ 2147483647 w 522"/>
                <a:gd name="T7" fmla="*/ 2147483647 h 444"/>
                <a:gd name="T8" fmla="*/ 2147483647 w 522"/>
                <a:gd name="T9" fmla="*/ 2147483647 h 444"/>
                <a:gd name="T10" fmla="*/ 2147483647 w 522"/>
                <a:gd name="T11" fmla="*/ 2147483647 h 444"/>
                <a:gd name="T12" fmla="*/ 2147483647 w 522"/>
                <a:gd name="T13" fmla="*/ 2147483647 h 444"/>
                <a:gd name="T14" fmla="*/ 2147483647 w 522"/>
                <a:gd name="T15" fmla="*/ 2147483647 h 444"/>
                <a:gd name="T16" fmla="*/ 2147483647 w 522"/>
                <a:gd name="T17" fmla="*/ 2147483647 h 444"/>
                <a:gd name="T18" fmla="*/ 2147483647 w 522"/>
                <a:gd name="T19" fmla="*/ 2147483647 h 444"/>
                <a:gd name="T20" fmla="*/ 2147483647 w 522"/>
                <a:gd name="T21" fmla="*/ 2147483647 h 444"/>
                <a:gd name="T22" fmla="*/ 2147483647 w 522"/>
                <a:gd name="T23" fmla="*/ 2147483647 h 444"/>
                <a:gd name="T24" fmla="*/ 2147483647 w 522"/>
                <a:gd name="T25" fmla="*/ 2147483647 h 444"/>
                <a:gd name="T26" fmla="*/ 2147483647 w 522"/>
                <a:gd name="T27" fmla="*/ 2147483647 h 444"/>
                <a:gd name="T28" fmla="*/ 2147483647 w 522"/>
                <a:gd name="T29" fmla="*/ 2147483647 h 444"/>
                <a:gd name="T30" fmla="*/ 2147483647 w 522"/>
                <a:gd name="T31" fmla="*/ 2147483647 h 444"/>
                <a:gd name="T32" fmla="*/ 2147483647 w 522"/>
                <a:gd name="T33" fmla="*/ 2147483647 h 444"/>
                <a:gd name="T34" fmla="*/ 2147483647 w 522"/>
                <a:gd name="T35" fmla="*/ 2147483647 h 444"/>
                <a:gd name="T36" fmla="*/ 2147483647 w 522"/>
                <a:gd name="T37" fmla="*/ 2147483647 h 444"/>
                <a:gd name="T38" fmla="*/ 2147483647 w 522"/>
                <a:gd name="T39" fmla="*/ 2147483647 h 444"/>
                <a:gd name="T40" fmla="*/ 2147483647 w 522"/>
                <a:gd name="T41" fmla="*/ 2147483647 h 444"/>
                <a:gd name="T42" fmla="*/ 2147483647 w 522"/>
                <a:gd name="T43" fmla="*/ 2147483647 h 444"/>
                <a:gd name="T44" fmla="*/ 2147483647 w 522"/>
                <a:gd name="T45" fmla="*/ 2147483647 h 444"/>
                <a:gd name="T46" fmla="*/ 2147483647 w 522"/>
                <a:gd name="T47" fmla="*/ 2147483647 h 444"/>
                <a:gd name="T48" fmla="*/ 2147483647 w 522"/>
                <a:gd name="T49" fmla="*/ 2147483647 h 444"/>
                <a:gd name="T50" fmla="*/ 2147483647 w 522"/>
                <a:gd name="T51" fmla="*/ 2147483647 h 444"/>
                <a:gd name="T52" fmla="*/ 2147483647 w 522"/>
                <a:gd name="T53" fmla="*/ 2147483647 h 444"/>
                <a:gd name="T54" fmla="*/ 2147483647 w 522"/>
                <a:gd name="T55" fmla="*/ 2147483647 h 444"/>
                <a:gd name="T56" fmla="*/ 2147483647 w 522"/>
                <a:gd name="T57" fmla="*/ 2147483647 h 444"/>
                <a:gd name="T58" fmla="*/ 2147483647 w 522"/>
                <a:gd name="T59" fmla="*/ 2147483647 h 444"/>
                <a:gd name="T60" fmla="*/ 2147483647 w 522"/>
                <a:gd name="T61" fmla="*/ 2147483647 h 444"/>
                <a:gd name="T62" fmla="*/ 2147483647 w 522"/>
                <a:gd name="T63" fmla="*/ 2147483647 h 444"/>
                <a:gd name="T64" fmla="*/ 2147483647 w 522"/>
                <a:gd name="T65" fmla="*/ 2147483647 h 444"/>
                <a:gd name="T66" fmla="*/ 2147483647 w 522"/>
                <a:gd name="T67" fmla="*/ 2147483647 h 444"/>
                <a:gd name="T68" fmla="*/ 2147483647 w 522"/>
                <a:gd name="T69" fmla="*/ 2147483647 h 444"/>
                <a:gd name="T70" fmla="*/ 2147483647 w 522"/>
                <a:gd name="T71" fmla="*/ 2147483647 h 444"/>
                <a:gd name="T72" fmla="*/ 2147483647 w 522"/>
                <a:gd name="T73" fmla="*/ 2147483647 h 444"/>
                <a:gd name="T74" fmla="*/ 2147483647 w 522"/>
                <a:gd name="T75" fmla="*/ 2147483647 h 444"/>
                <a:gd name="T76" fmla="*/ 2147483647 w 522"/>
                <a:gd name="T77" fmla="*/ 2147483647 h 444"/>
                <a:gd name="T78" fmla="*/ 2147483647 w 522"/>
                <a:gd name="T79" fmla="*/ 2147483647 h 444"/>
                <a:gd name="T80" fmla="*/ 2147483647 w 522"/>
                <a:gd name="T81" fmla="*/ 2147483647 h 444"/>
                <a:gd name="T82" fmla="*/ 2147483647 w 522"/>
                <a:gd name="T83" fmla="*/ 2147483647 h 444"/>
                <a:gd name="T84" fmla="*/ 2147483647 w 522"/>
                <a:gd name="T85" fmla="*/ 2147483647 h 444"/>
                <a:gd name="T86" fmla="*/ 2147483647 w 522"/>
                <a:gd name="T87" fmla="*/ 2147483647 h 444"/>
                <a:gd name="T88" fmla="*/ 2147483647 w 522"/>
                <a:gd name="T89" fmla="*/ 2147483647 h 444"/>
                <a:gd name="T90" fmla="*/ 2147483647 w 522"/>
                <a:gd name="T91" fmla="*/ 2147483647 h 444"/>
                <a:gd name="T92" fmla="*/ 2147483647 w 522"/>
                <a:gd name="T93" fmla="*/ 2147483647 h 44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522"/>
                <a:gd name="T142" fmla="*/ 0 h 444"/>
                <a:gd name="T143" fmla="*/ 522 w 522"/>
                <a:gd name="T144" fmla="*/ 444 h 444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522" h="444">
                  <a:moveTo>
                    <a:pt x="96" y="0"/>
                  </a:moveTo>
                  <a:lnTo>
                    <a:pt x="96" y="24"/>
                  </a:lnTo>
                  <a:lnTo>
                    <a:pt x="78" y="24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78" y="48"/>
                  </a:lnTo>
                  <a:lnTo>
                    <a:pt x="90" y="54"/>
                  </a:lnTo>
                  <a:lnTo>
                    <a:pt x="96" y="60"/>
                  </a:lnTo>
                  <a:lnTo>
                    <a:pt x="96" y="66"/>
                  </a:lnTo>
                  <a:lnTo>
                    <a:pt x="90" y="78"/>
                  </a:lnTo>
                  <a:lnTo>
                    <a:pt x="84" y="84"/>
                  </a:lnTo>
                  <a:lnTo>
                    <a:pt x="54" y="84"/>
                  </a:lnTo>
                  <a:lnTo>
                    <a:pt x="42" y="90"/>
                  </a:lnTo>
                  <a:lnTo>
                    <a:pt x="36" y="96"/>
                  </a:lnTo>
                  <a:lnTo>
                    <a:pt x="18" y="96"/>
                  </a:lnTo>
                  <a:lnTo>
                    <a:pt x="0" y="126"/>
                  </a:lnTo>
                  <a:lnTo>
                    <a:pt x="0" y="132"/>
                  </a:lnTo>
                  <a:lnTo>
                    <a:pt x="18" y="150"/>
                  </a:lnTo>
                  <a:lnTo>
                    <a:pt x="30" y="150"/>
                  </a:lnTo>
                  <a:lnTo>
                    <a:pt x="30" y="162"/>
                  </a:lnTo>
                  <a:lnTo>
                    <a:pt x="24" y="168"/>
                  </a:lnTo>
                  <a:lnTo>
                    <a:pt x="30" y="180"/>
                  </a:lnTo>
                  <a:lnTo>
                    <a:pt x="30" y="192"/>
                  </a:lnTo>
                  <a:lnTo>
                    <a:pt x="54" y="204"/>
                  </a:lnTo>
                  <a:lnTo>
                    <a:pt x="72" y="204"/>
                  </a:lnTo>
                  <a:lnTo>
                    <a:pt x="72" y="228"/>
                  </a:lnTo>
                  <a:lnTo>
                    <a:pt x="84" y="228"/>
                  </a:lnTo>
                  <a:lnTo>
                    <a:pt x="90" y="222"/>
                  </a:lnTo>
                  <a:lnTo>
                    <a:pt x="90" y="234"/>
                  </a:lnTo>
                  <a:lnTo>
                    <a:pt x="96" y="246"/>
                  </a:lnTo>
                  <a:lnTo>
                    <a:pt x="96" y="258"/>
                  </a:lnTo>
                  <a:lnTo>
                    <a:pt x="114" y="276"/>
                  </a:lnTo>
                  <a:lnTo>
                    <a:pt x="126" y="282"/>
                  </a:lnTo>
                  <a:lnTo>
                    <a:pt x="132" y="288"/>
                  </a:lnTo>
                  <a:lnTo>
                    <a:pt x="138" y="282"/>
                  </a:lnTo>
                  <a:lnTo>
                    <a:pt x="150" y="276"/>
                  </a:lnTo>
                  <a:lnTo>
                    <a:pt x="156" y="264"/>
                  </a:lnTo>
                  <a:lnTo>
                    <a:pt x="168" y="252"/>
                  </a:lnTo>
                  <a:lnTo>
                    <a:pt x="174" y="240"/>
                  </a:lnTo>
                  <a:lnTo>
                    <a:pt x="180" y="234"/>
                  </a:lnTo>
                  <a:lnTo>
                    <a:pt x="180" y="228"/>
                  </a:lnTo>
                  <a:lnTo>
                    <a:pt x="216" y="228"/>
                  </a:lnTo>
                  <a:lnTo>
                    <a:pt x="222" y="210"/>
                  </a:lnTo>
                  <a:lnTo>
                    <a:pt x="258" y="210"/>
                  </a:lnTo>
                  <a:lnTo>
                    <a:pt x="300" y="270"/>
                  </a:lnTo>
                  <a:lnTo>
                    <a:pt x="300" y="288"/>
                  </a:lnTo>
                  <a:lnTo>
                    <a:pt x="312" y="300"/>
                  </a:lnTo>
                  <a:lnTo>
                    <a:pt x="312" y="318"/>
                  </a:lnTo>
                  <a:lnTo>
                    <a:pt x="306" y="330"/>
                  </a:lnTo>
                  <a:lnTo>
                    <a:pt x="300" y="336"/>
                  </a:lnTo>
                  <a:lnTo>
                    <a:pt x="294" y="354"/>
                  </a:lnTo>
                  <a:lnTo>
                    <a:pt x="324" y="342"/>
                  </a:lnTo>
                  <a:lnTo>
                    <a:pt x="348" y="348"/>
                  </a:lnTo>
                  <a:lnTo>
                    <a:pt x="348" y="336"/>
                  </a:lnTo>
                  <a:lnTo>
                    <a:pt x="354" y="330"/>
                  </a:lnTo>
                  <a:lnTo>
                    <a:pt x="360" y="330"/>
                  </a:lnTo>
                  <a:lnTo>
                    <a:pt x="372" y="336"/>
                  </a:lnTo>
                  <a:lnTo>
                    <a:pt x="384" y="348"/>
                  </a:lnTo>
                  <a:lnTo>
                    <a:pt x="390" y="366"/>
                  </a:lnTo>
                  <a:lnTo>
                    <a:pt x="390" y="426"/>
                  </a:lnTo>
                  <a:lnTo>
                    <a:pt x="402" y="426"/>
                  </a:lnTo>
                  <a:lnTo>
                    <a:pt x="402" y="432"/>
                  </a:lnTo>
                  <a:lnTo>
                    <a:pt x="414" y="444"/>
                  </a:lnTo>
                  <a:lnTo>
                    <a:pt x="420" y="444"/>
                  </a:lnTo>
                  <a:lnTo>
                    <a:pt x="432" y="432"/>
                  </a:lnTo>
                  <a:lnTo>
                    <a:pt x="432" y="420"/>
                  </a:lnTo>
                  <a:lnTo>
                    <a:pt x="438" y="408"/>
                  </a:lnTo>
                  <a:lnTo>
                    <a:pt x="444" y="402"/>
                  </a:lnTo>
                  <a:lnTo>
                    <a:pt x="456" y="402"/>
                  </a:lnTo>
                  <a:lnTo>
                    <a:pt x="468" y="408"/>
                  </a:lnTo>
                  <a:lnTo>
                    <a:pt x="474" y="414"/>
                  </a:lnTo>
                  <a:lnTo>
                    <a:pt x="480" y="414"/>
                  </a:lnTo>
                  <a:lnTo>
                    <a:pt x="486" y="408"/>
                  </a:lnTo>
                  <a:lnTo>
                    <a:pt x="486" y="390"/>
                  </a:lnTo>
                  <a:lnTo>
                    <a:pt x="480" y="384"/>
                  </a:lnTo>
                  <a:lnTo>
                    <a:pt x="480" y="378"/>
                  </a:lnTo>
                  <a:lnTo>
                    <a:pt x="498" y="378"/>
                  </a:lnTo>
                  <a:lnTo>
                    <a:pt x="492" y="366"/>
                  </a:lnTo>
                  <a:lnTo>
                    <a:pt x="480" y="360"/>
                  </a:lnTo>
                  <a:lnTo>
                    <a:pt x="474" y="348"/>
                  </a:lnTo>
                  <a:lnTo>
                    <a:pt x="474" y="336"/>
                  </a:lnTo>
                  <a:lnTo>
                    <a:pt x="492" y="336"/>
                  </a:lnTo>
                  <a:lnTo>
                    <a:pt x="498" y="342"/>
                  </a:lnTo>
                  <a:lnTo>
                    <a:pt x="510" y="342"/>
                  </a:lnTo>
                  <a:lnTo>
                    <a:pt x="516" y="348"/>
                  </a:lnTo>
                  <a:lnTo>
                    <a:pt x="516" y="342"/>
                  </a:lnTo>
                  <a:lnTo>
                    <a:pt x="522" y="336"/>
                  </a:lnTo>
                  <a:lnTo>
                    <a:pt x="522" y="324"/>
                  </a:lnTo>
                  <a:lnTo>
                    <a:pt x="516" y="324"/>
                  </a:lnTo>
                  <a:lnTo>
                    <a:pt x="504" y="318"/>
                  </a:lnTo>
                  <a:lnTo>
                    <a:pt x="498" y="318"/>
                  </a:lnTo>
                  <a:lnTo>
                    <a:pt x="498" y="306"/>
                  </a:lnTo>
                  <a:lnTo>
                    <a:pt x="504" y="294"/>
                  </a:lnTo>
                  <a:lnTo>
                    <a:pt x="510" y="288"/>
                  </a:lnTo>
                  <a:lnTo>
                    <a:pt x="492" y="282"/>
                  </a:lnTo>
                  <a:lnTo>
                    <a:pt x="504" y="264"/>
                  </a:lnTo>
                  <a:lnTo>
                    <a:pt x="486" y="258"/>
                  </a:lnTo>
                  <a:lnTo>
                    <a:pt x="480" y="222"/>
                  </a:lnTo>
                  <a:lnTo>
                    <a:pt x="498" y="198"/>
                  </a:lnTo>
                  <a:lnTo>
                    <a:pt x="468" y="168"/>
                  </a:lnTo>
                  <a:lnTo>
                    <a:pt x="468" y="132"/>
                  </a:lnTo>
                  <a:lnTo>
                    <a:pt x="444" y="132"/>
                  </a:lnTo>
                  <a:lnTo>
                    <a:pt x="468" y="96"/>
                  </a:lnTo>
                  <a:lnTo>
                    <a:pt x="432" y="78"/>
                  </a:lnTo>
                  <a:lnTo>
                    <a:pt x="444" y="48"/>
                  </a:lnTo>
                  <a:lnTo>
                    <a:pt x="426" y="36"/>
                  </a:lnTo>
                  <a:lnTo>
                    <a:pt x="426" y="18"/>
                  </a:lnTo>
                  <a:lnTo>
                    <a:pt x="414" y="12"/>
                  </a:lnTo>
                  <a:lnTo>
                    <a:pt x="402" y="12"/>
                  </a:lnTo>
                  <a:lnTo>
                    <a:pt x="396" y="18"/>
                  </a:lnTo>
                  <a:lnTo>
                    <a:pt x="396" y="36"/>
                  </a:lnTo>
                  <a:lnTo>
                    <a:pt x="378" y="54"/>
                  </a:lnTo>
                  <a:lnTo>
                    <a:pt x="366" y="48"/>
                  </a:lnTo>
                  <a:lnTo>
                    <a:pt x="360" y="42"/>
                  </a:lnTo>
                  <a:lnTo>
                    <a:pt x="348" y="36"/>
                  </a:lnTo>
                  <a:lnTo>
                    <a:pt x="342" y="36"/>
                  </a:lnTo>
                  <a:lnTo>
                    <a:pt x="336" y="30"/>
                  </a:lnTo>
                  <a:lnTo>
                    <a:pt x="330" y="30"/>
                  </a:lnTo>
                  <a:lnTo>
                    <a:pt x="324" y="42"/>
                  </a:lnTo>
                  <a:lnTo>
                    <a:pt x="312" y="54"/>
                  </a:lnTo>
                  <a:lnTo>
                    <a:pt x="306" y="66"/>
                  </a:lnTo>
                  <a:lnTo>
                    <a:pt x="306" y="54"/>
                  </a:lnTo>
                  <a:lnTo>
                    <a:pt x="300" y="42"/>
                  </a:lnTo>
                  <a:lnTo>
                    <a:pt x="288" y="30"/>
                  </a:lnTo>
                  <a:lnTo>
                    <a:pt x="276" y="42"/>
                  </a:lnTo>
                  <a:lnTo>
                    <a:pt x="270" y="54"/>
                  </a:lnTo>
                  <a:lnTo>
                    <a:pt x="264" y="60"/>
                  </a:lnTo>
                  <a:lnTo>
                    <a:pt x="258" y="54"/>
                  </a:lnTo>
                  <a:lnTo>
                    <a:pt x="258" y="48"/>
                  </a:lnTo>
                  <a:lnTo>
                    <a:pt x="252" y="36"/>
                  </a:lnTo>
                  <a:lnTo>
                    <a:pt x="252" y="24"/>
                  </a:lnTo>
                  <a:lnTo>
                    <a:pt x="210" y="24"/>
                  </a:lnTo>
                  <a:lnTo>
                    <a:pt x="204" y="30"/>
                  </a:lnTo>
                  <a:lnTo>
                    <a:pt x="192" y="36"/>
                  </a:lnTo>
                  <a:lnTo>
                    <a:pt x="180" y="36"/>
                  </a:lnTo>
                  <a:lnTo>
                    <a:pt x="174" y="30"/>
                  </a:lnTo>
                  <a:lnTo>
                    <a:pt x="168" y="18"/>
                  </a:lnTo>
                  <a:lnTo>
                    <a:pt x="162" y="12"/>
                  </a:lnTo>
                  <a:lnTo>
                    <a:pt x="156" y="18"/>
                  </a:lnTo>
                  <a:lnTo>
                    <a:pt x="138" y="18"/>
                  </a:lnTo>
                  <a:lnTo>
                    <a:pt x="132" y="6"/>
                  </a:lnTo>
                  <a:lnTo>
                    <a:pt x="132" y="0"/>
                  </a:lnTo>
                  <a:lnTo>
                    <a:pt x="96" y="0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35" name="Guatemala" descr="© INSCALE GmbH, 05.05.2010&#10;http://www.presentationload.com/">
              <a:extLst>
                <a:ext uri="{FF2B5EF4-FFF2-40B4-BE49-F238E27FC236}">
                  <a16:creationId xmlns:a16="http://schemas.microsoft.com/office/drawing/2014/main" id="{E510EE33-E424-4A61-BC8B-B24F4580E946}"/>
                </a:ext>
              </a:extLst>
            </p:cNvPr>
            <p:cNvSpPr>
              <a:spLocks/>
            </p:cNvSpPr>
            <p:nvPr/>
          </p:nvSpPr>
          <p:spPr bwMode="gray">
            <a:xfrm>
              <a:off x="1542121" y="3678733"/>
              <a:ext cx="117601" cy="133282"/>
            </a:xfrm>
            <a:custGeom>
              <a:avLst/>
              <a:gdLst>
                <a:gd name="T0" fmla="*/ 2147483647 w 300"/>
                <a:gd name="T1" fmla="*/ 2147483647 h 336"/>
                <a:gd name="T2" fmla="*/ 2147483647 w 300"/>
                <a:gd name="T3" fmla="*/ 2147483647 h 336"/>
                <a:gd name="T4" fmla="*/ 2147483647 w 300"/>
                <a:gd name="T5" fmla="*/ 2147483647 h 336"/>
                <a:gd name="T6" fmla="*/ 2147483647 w 300"/>
                <a:gd name="T7" fmla="*/ 2147483647 h 336"/>
                <a:gd name="T8" fmla="*/ 2147483647 w 300"/>
                <a:gd name="T9" fmla="*/ 2147483647 h 336"/>
                <a:gd name="T10" fmla="*/ 2147483647 w 300"/>
                <a:gd name="T11" fmla="*/ 0 h 336"/>
                <a:gd name="T12" fmla="*/ 2147483647 w 300"/>
                <a:gd name="T13" fmla="*/ 2147483647 h 336"/>
                <a:gd name="T14" fmla="*/ 2147483647 w 300"/>
                <a:gd name="T15" fmla="*/ 2147483647 h 336"/>
                <a:gd name="T16" fmla="*/ 2147483647 w 300"/>
                <a:gd name="T17" fmla="*/ 2147483647 h 336"/>
                <a:gd name="T18" fmla="*/ 2147483647 w 300"/>
                <a:gd name="T19" fmla="*/ 2147483647 h 336"/>
                <a:gd name="T20" fmla="*/ 2147483647 w 300"/>
                <a:gd name="T21" fmla="*/ 2147483647 h 336"/>
                <a:gd name="T22" fmla="*/ 2147483647 w 300"/>
                <a:gd name="T23" fmla="*/ 2147483647 h 336"/>
                <a:gd name="T24" fmla="*/ 2147483647 w 300"/>
                <a:gd name="T25" fmla="*/ 2147483647 h 336"/>
                <a:gd name="T26" fmla="*/ 2147483647 w 300"/>
                <a:gd name="T27" fmla="*/ 2147483647 h 336"/>
                <a:gd name="T28" fmla="*/ 2147483647 w 300"/>
                <a:gd name="T29" fmla="*/ 2147483647 h 336"/>
                <a:gd name="T30" fmla="*/ 2147483647 w 300"/>
                <a:gd name="T31" fmla="*/ 2147483647 h 336"/>
                <a:gd name="T32" fmla="*/ 2147483647 w 300"/>
                <a:gd name="T33" fmla="*/ 2147483647 h 336"/>
                <a:gd name="T34" fmla="*/ 2147483647 w 300"/>
                <a:gd name="T35" fmla="*/ 2147483647 h 336"/>
                <a:gd name="T36" fmla="*/ 2147483647 w 300"/>
                <a:gd name="T37" fmla="*/ 2147483647 h 336"/>
                <a:gd name="T38" fmla="*/ 2147483647 w 300"/>
                <a:gd name="T39" fmla="*/ 2147483647 h 336"/>
                <a:gd name="T40" fmla="*/ 2147483647 w 300"/>
                <a:gd name="T41" fmla="*/ 2147483647 h 336"/>
                <a:gd name="T42" fmla="*/ 2147483647 w 300"/>
                <a:gd name="T43" fmla="*/ 2147483647 h 336"/>
                <a:gd name="T44" fmla="*/ 2147483647 w 300"/>
                <a:gd name="T45" fmla="*/ 2147483647 h 336"/>
                <a:gd name="T46" fmla="*/ 2147483647 w 300"/>
                <a:gd name="T47" fmla="*/ 2147483647 h 336"/>
                <a:gd name="T48" fmla="*/ 2147483647 w 300"/>
                <a:gd name="T49" fmla="*/ 2147483647 h 336"/>
                <a:gd name="T50" fmla="*/ 2147483647 w 300"/>
                <a:gd name="T51" fmla="*/ 2147483647 h 336"/>
                <a:gd name="T52" fmla="*/ 2147483647 w 300"/>
                <a:gd name="T53" fmla="*/ 2147483647 h 336"/>
                <a:gd name="T54" fmla="*/ 2147483647 w 300"/>
                <a:gd name="T55" fmla="*/ 2147483647 h 336"/>
                <a:gd name="T56" fmla="*/ 2147483647 w 300"/>
                <a:gd name="T57" fmla="*/ 2147483647 h 336"/>
                <a:gd name="T58" fmla="*/ 0 w 300"/>
                <a:gd name="T59" fmla="*/ 2147483647 h 336"/>
                <a:gd name="T60" fmla="*/ 2147483647 w 300"/>
                <a:gd name="T61" fmla="*/ 2147483647 h 336"/>
                <a:gd name="T62" fmla="*/ 2147483647 w 300"/>
                <a:gd name="T63" fmla="*/ 2147483647 h 336"/>
                <a:gd name="T64" fmla="*/ 2147483647 w 300"/>
                <a:gd name="T65" fmla="*/ 2147483647 h 336"/>
                <a:gd name="T66" fmla="*/ 2147483647 w 300"/>
                <a:gd name="T67" fmla="*/ 2147483647 h 336"/>
                <a:gd name="T68" fmla="*/ 2147483647 w 300"/>
                <a:gd name="T69" fmla="*/ 2147483647 h 336"/>
                <a:gd name="T70" fmla="*/ 2147483647 w 300"/>
                <a:gd name="T71" fmla="*/ 2147483647 h 336"/>
                <a:gd name="T72" fmla="*/ 2147483647 w 300"/>
                <a:gd name="T73" fmla="*/ 2147483647 h 336"/>
                <a:gd name="T74" fmla="*/ 2147483647 w 300"/>
                <a:gd name="T75" fmla="*/ 2147483647 h 336"/>
                <a:gd name="T76" fmla="*/ 2147483647 w 300"/>
                <a:gd name="T77" fmla="*/ 2147483647 h 336"/>
                <a:gd name="T78" fmla="*/ 2147483647 w 300"/>
                <a:gd name="T79" fmla="*/ 2147483647 h 336"/>
                <a:gd name="T80" fmla="*/ 2147483647 w 300"/>
                <a:gd name="T81" fmla="*/ 2147483647 h 336"/>
                <a:gd name="T82" fmla="*/ 2147483647 w 300"/>
                <a:gd name="T83" fmla="*/ 2147483647 h 336"/>
                <a:gd name="T84" fmla="*/ 2147483647 w 300"/>
                <a:gd name="T85" fmla="*/ 2147483647 h 336"/>
                <a:gd name="T86" fmla="*/ 2147483647 w 300"/>
                <a:gd name="T87" fmla="*/ 2147483647 h 336"/>
                <a:gd name="T88" fmla="*/ 2147483647 w 300"/>
                <a:gd name="T89" fmla="*/ 2147483647 h 336"/>
                <a:gd name="T90" fmla="*/ 2147483647 w 300"/>
                <a:gd name="T91" fmla="*/ 2147483647 h 336"/>
                <a:gd name="T92" fmla="*/ 2147483647 w 300"/>
                <a:gd name="T93" fmla="*/ 2147483647 h 336"/>
                <a:gd name="T94" fmla="*/ 2147483647 w 300"/>
                <a:gd name="T95" fmla="*/ 2147483647 h 336"/>
                <a:gd name="T96" fmla="*/ 2147483647 w 300"/>
                <a:gd name="T97" fmla="*/ 2147483647 h 336"/>
                <a:gd name="T98" fmla="*/ 2147483647 w 300"/>
                <a:gd name="T99" fmla="*/ 2147483647 h 336"/>
                <a:gd name="T100" fmla="*/ 2147483647 w 300"/>
                <a:gd name="T101" fmla="*/ 2147483647 h 336"/>
                <a:gd name="T102" fmla="*/ 2147483647 w 300"/>
                <a:gd name="T103" fmla="*/ 2147483647 h 336"/>
                <a:gd name="T104" fmla="*/ 2147483647 w 300"/>
                <a:gd name="T105" fmla="*/ 2147483647 h 336"/>
                <a:gd name="T106" fmla="*/ 2147483647 w 300"/>
                <a:gd name="T107" fmla="*/ 2147483647 h 336"/>
                <a:gd name="T108" fmla="*/ 2147483647 w 300"/>
                <a:gd name="T109" fmla="*/ 2147483647 h 336"/>
                <a:gd name="T110" fmla="*/ 2147483647 w 300"/>
                <a:gd name="T111" fmla="*/ 2147483647 h 336"/>
                <a:gd name="T112" fmla="*/ 2147483647 w 300"/>
                <a:gd name="T113" fmla="*/ 2147483647 h 336"/>
                <a:gd name="T114" fmla="*/ 2147483647 w 300"/>
                <a:gd name="T115" fmla="*/ 2147483647 h 336"/>
                <a:gd name="T116" fmla="*/ 2147483647 w 300"/>
                <a:gd name="T117" fmla="*/ 2147483647 h 336"/>
                <a:gd name="T118" fmla="*/ 2147483647 w 300"/>
                <a:gd name="T119" fmla="*/ 2147483647 h 336"/>
                <a:gd name="T120" fmla="*/ 2147483647 w 300"/>
                <a:gd name="T121" fmla="*/ 2147483647 h 3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300"/>
                <a:gd name="T184" fmla="*/ 0 h 336"/>
                <a:gd name="T185" fmla="*/ 300 w 300"/>
                <a:gd name="T186" fmla="*/ 336 h 3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300" h="336">
                  <a:moveTo>
                    <a:pt x="288" y="156"/>
                  </a:moveTo>
                  <a:lnTo>
                    <a:pt x="270" y="168"/>
                  </a:lnTo>
                  <a:lnTo>
                    <a:pt x="258" y="162"/>
                  </a:lnTo>
                  <a:lnTo>
                    <a:pt x="228" y="162"/>
                  </a:lnTo>
                  <a:lnTo>
                    <a:pt x="252" y="6"/>
                  </a:lnTo>
                  <a:lnTo>
                    <a:pt x="120" y="0"/>
                  </a:lnTo>
                  <a:lnTo>
                    <a:pt x="120" y="12"/>
                  </a:lnTo>
                  <a:lnTo>
                    <a:pt x="126" y="24"/>
                  </a:lnTo>
                  <a:lnTo>
                    <a:pt x="126" y="48"/>
                  </a:lnTo>
                  <a:lnTo>
                    <a:pt x="120" y="48"/>
                  </a:lnTo>
                  <a:lnTo>
                    <a:pt x="108" y="54"/>
                  </a:lnTo>
                  <a:lnTo>
                    <a:pt x="84" y="54"/>
                  </a:lnTo>
                  <a:lnTo>
                    <a:pt x="96" y="60"/>
                  </a:lnTo>
                  <a:lnTo>
                    <a:pt x="96" y="66"/>
                  </a:lnTo>
                  <a:lnTo>
                    <a:pt x="102" y="78"/>
                  </a:lnTo>
                  <a:lnTo>
                    <a:pt x="108" y="84"/>
                  </a:lnTo>
                  <a:lnTo>
                    <a:pt x="114" y="84"/>
                  </a:lnTo>
                  <a:lnTo>
                    <a:pt x="126" y="90"/>
                  </a:lnTo>
                  <a:lnTo>
                    <a:pt x="132" y="90"/>
                  </a:lnTo>
                  <a:lnTo>
                    <a:pt x="138" y="114"/>
                  </a:lnTo>
                  <a:lnTo>
                    <a:pt x="156" y="114"/>
                  </a:lnTo>
                  <a:lnTo>
                    <a:pt x="156" y="126"/>
                  </a:lnTo>
                  <a:lnTo>
                    <a:pt x="150" y="132"/>
                  </a:lnTo>
                  <a:lnTo>
                    <a:pt x="144" y="132"/>
                  </a:lnTo>
                  <a:lnTo>
                    <a:pt x="144" y="150"/>
                  </a:lnTo>
                  <a:lnTo>
                    <a:pt x="54" y="144"/>
                  </a:lnTo>
                  <a:lnTo>
                    <a:pt x="24" y="192"/>
                  </a:lnTo>
                  <a:lnTo>
                    <a:pt x="24" y="264"/>
                  </a:lnTo>
                  <a:lnTo>
                    <a:pt x="18" y="270"/>
                  </a:lnTo>
                  <a:lnTo>
                    <a:pt x="0" y="270"/>
                  </a:lnTo>
                  <a:lnTo>
                    <a:pt x="6" y="282"/>
                  </a:lnTo>
                  <a:lnTo>
                    <a:pt x="12" y="288"/>
                  </a:lnTo>
                  <a:lnTo>
                    <a:pt x="24" y="288"/>
                  </a:lnTo>
                  <a:lnTo>
                    <a:pt x="42" y="300"/>
                  </a:lnTo>
                  <a:lnTo>
                    <a:pt x="60" y="318"/>
                  </a:lnTo>
                  <a:lnTo>
                    <a:pt x="72" y="324"/>
                  </a:lnTo>
                  <a:lnTo>
                    <a:pt x="120" y="324"/>
                  </a:lnTo>
                  <a:lnTo>
                    <a:pt x="126" y="330"/>
                  </a:lnTo>
                  <a:lnTo>
                    <a:pt x="132" y="330"/>
                  </a:lnTo>
                  <a:lnTo>
                    <a:pt x="138" y="336"/>
                  </a:lnTo>
                  <a:lnTo>
                    <a:pt x="150" y="324"/>
                  </a:lnTo>
                  <a:lnTo>
                    <a:pt x="162" y="318"/>
                  </a:lnTo>
                  <a:lnTo>
                    <a:pt x="168" y="312"/>
                  </a:lnTo>
                  <a:lnTo>
                    <a:pt x="174" y="312"/>
                  </a:lnTo>
                  <a:lnTo>
                    <a:pt x="180" y="300"/>
                  </a:lnTo>
                  <a:lnTo>
                    <a:pt x="186" y="294"/>
                  </a:lnTo>
                  <a:lnTo>
                    <a:pt x="186" y="282"/>
                  </a:lnTo>
                  <a:lnTo>
                    <a:pt x="204" y="282"/>
                  </a:lnTo>
                  <a:lnTo>
                    <a:pt x="210" y="276"/>
                  </a:lnTo>
                  <a:lnTo>
                    <a:pt x="222" y="270"/>
                  </a:lnTo>
                  <a:lnTo>
                    <a:pt x="222" y="264"/>
                  </a:lnTo>
                  <a:lnTo>
                    <a:pt x="228" y="252"/>
                  </a:lnTo>
                  <a:lnTo>
                    <a:pt x="228" y="234"/>
                  </a:lnTo>
                  <a:lnTo>
                    <a:pt x="234" y="222"/>
                  </a:lnTo>
                  <a:lnTo>
                    <a:pt x="246" y="216"/>
                  </a:lnTo>
                  <a:lnTo>
                    <a:pt x="258" y="204"/>
                  </a:lnTo>
                  <a:lnTo>
                    <a:pt x="270" y="198"/>
                  </a:lnTo>
                  <a:lnTo>
                    <a:pt x="282" y="186"/>
                  </a:lnTo>
                  <a:lnTo>
                    <a:pt x="294" y="180"/>
                  </a:lnTo>
                  <a:lnTo>
                    <a:pt x="300" y="168"/>
                  </a:lnTo>
                  <a:lnTo>
                    <a:pt x="288" y="156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36" name="Grönland" descr="© INSCALE GmbH, 05.05.2010&#10;http://www.presentationload.com/">
              <a:extLst>
                <a:ext uri="{FF2B5EF4-FFF2-40B4-BE49-F238E27FC236}">
                  <a16:creationId xmlns:a16="http://schemas.microsoft.com/office/drawing/2014/main" id="{3702E4F9-DB2B-4FFA-A2E6-382B69DE6685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2914141" y="1753200"/>
              <a:ext cx="1113296" cy="606826"/>
            </a:xfrm>
            <a:custGeom>
              <a:avLst/>
              <a:gdLst>
                <a:gd name="T0" fmla="*/ 2147483647 w 732"/>
                <a:gd name="T1" fmla="*/ 2147483647 h 398"/>
                <a:gd name="T2" fmla="*/ 2147483647 w 732"/>
                <a:gd name="T3" fmla="*/ 2147483647 h 398"/>
                <a:gd name="T4" fmla="*/ 2147483647 w 732"/>
                <a:gd name="T5" fmla="*/ 2147483647 h 398"/>
                <a:gd name="T6" fmla="*/ 2147483647 w 732"/>
                <a:gd name="T7" fmla="*/ 2147483647 h 398"/>
                <a:gd name="T8" fmla="*/ 2147483647 w 732"/>
                <a:gd name="T9" fmla="*/ 2147483647 h 398"/>
                <a:gd name="T10" fmla="*/ 2147483647 w 732"/>
                <a:gd name="T11" fmla="*/ 2147483647 h 398"/>
                <a:gd name="T12" fmla="*/ 2147483647 w 732"/>
                <a:gd name="T13" fmla="*/ 2147483647 h 398"/>
                <a:gd name="T14" fmla="*/ 2147483647 w 732"/>
                <a:gd name="T15" fmla="*/ 2147483647 h 398"/>
                <a:gd name="T16" fmla="*/ 2147483647 w 732"/>
                <a:gd name="T17" fmla="*/ 2147483647 h 398"/>
                <a:gd name="T18" fmla="*/ 2147483647 w 732"/>
                <a:gd name="T19" fmla="*/ 2147483647 h 398"/>
                <a:gd name="T20" fmla="*/ 2147483647 w 732"/>
                <a:gd name="T21" fmla="*/ 2147483647 h 398"/>
                <a:gd name="T22" fmla="*/ 2147483647 w 732"/>
                <a:gd name="T23" fmla="*/ 2147483647 h 398"/>
                <a:gd name="T24" fmla="*/ 2147483647 w 732"/>
                <a:gd name="T25" fmla="*/ 2147483647 h 398"/>
                <a:gd name="T26" fmla="*/ 2147483647 w 732"/>
                <a:gd name="T27" fmla="*/ 2147483647 h 398"/>
                <a:gd name="T28" fmla="*/ 2147483647 w 732"/>
                <a:gd name="T29" fmla="*/ 2147483647 h 398"/>
                <a:gd name="T30" fmla="*/ 2147483647 w 732"/>
                <a:gd name="T31" fmla="*/ 2147483647 h 398"/>
                <a:gd name="T32" fmla="*/ 2147483647 w 732"/>
                <a:gd name="T33" fmla="*/ 2147483647 h 398"/>
                <a:gd name="T34" fmla="*/ 2147483647 w 732"/>
                <a:gd name="T35" fmla="*/ 2147483647 h 398"/>
                <a:gd name="T36" fmla="*/ 2147483647 w 732"/>
                <a:gd name="T37" fmla="*/ 2147483647 h 398"/>
                <a:gd name="T38" fmla="*/ 2147483647 w 732"/>
                <a:gd name="T39" fmla="*/ 2147483647 h 398"/>
                <a:gd name="T40" fmla="*/ 2147483647 w 732"/>
                <a:gd name="T41" fmla="*/ 2147483647 h 398"/>
                <a:gd name="T42" fmla="*/ 2147483647 w 732"/>
                <a:gd name="T43" fmla="*/ 2147483647 h 398"/>
                <a:gd name="T44" fmla="*/ 2147483647 w 732"/>
                <a:gd name="T45" fmla="*/ 2147483647 h 398"/>
                <a:gd name="T46" fmla="*/ 2147483647 w 732"/>
                <a:gd name="T47" fmla="*/ 2147483647 h 398"/>
                <a:gd name="T48" fmla="*/ 2147483647 w 732"/>
                <a:gd name="T49" fmla="*/ 2147483647 h 398"/>
                <a:gd name="T50" fmla="*/ 2147483647 w 732"/>
                <a:gd name="T51" fmla="*/ 2147483647 h 398"/>
                <a:gd name="T52" fmla="*/ 2147483647 w 732"/>
                <a:gd name="T53" fmla="*/ 2147483647 h 398"/>
                <a:gd name="T54" fmla="*/ 2147483647 w 732"/>
                <a:gd name="T55" fmla="*/ 2147483647 h 398"/>
                <a:gd name="T56" fmla="*/ 2147483647 w 732"/>
                <a:gd name="T57" fmla="*/ 2147483647 h 398"/>
                <a:gd name="T58" fmla="*/ 2147483647 w 732"/>
                <a:gd name="T59" fmla="*/ 2147483647 h 398"/>
                <a:gd name="T60" fmla="*/ 2147483647 w 732"/>
                <a:gd name="T61" fmla="*/ 2147483647 h 398"/>
                <a:gd name="T62" fmla="*/ 2147483647 w 732"/>
                <a:gd name="T63" fmla="*/ 2147483647 h 398"/>
                <a:gd name="T64" fmla="*/ 2147483647 w 732"/>
                <a:gd name="T65" fmla="*/ 2147483647 h 398"/>
                <a:gd name="T66" fmla="*/ 2147483647 w 732"/>
                <a:gd name="T67" fmla="*/ 2147483647 h 398"/>
                <a:gd name="T68" fmla="*/ 2147483647 w 732"/>
                <a:gd name="T69" fmla="*/ 2147483647 h 398"/>
                <a:gd name="T70" fmla="*/ 2147483647 w 732"/>
                <a:gd name="T71" fmla="*/ 2147483647 h 398"/>
                <a:gd name="T72" fmla="*/ 2147483647 w 732"/>
                <a:gd name="T73" fmla="*/ 2147483647 h 398"/>
                <a:gd name="T74" fmla="*/ 2147483647 w 732"/>
                <a:gd name="T75" fmla="*/ 2147483647 h 398"/>
                <a:gd name="T76" fmla="*/ 2147483647 w 732"/>
                <a:gd name="T77" fmla="*/ 2147483647 h 398"/>
                <a:gd name="T78" fmla="*/ 2147483647 w 732"/>
                <a:gd name="T79" fmla="*/ 2147483647 h 398"/>
                <a:gd name="T80" fmla="*/ 2147483647 w 732"/>
                <a:gd name="T81" fmla="*/ 2147483647 h 398"/>
                <a:gd name="T82" fmla="*/ 2147483647 w 732"/>
                <a:gd name="T83" fmla="*/ 2147483647 h 398"/>
                <a:gd name="T84" fmla="*/ 2147483647 w 732"/>
                <a:gd name="T85" fmla="*/ 2147483647 h 398"/>
                <a:gd name="T86" fmla="*/ 2147483647 w 732"/>
                <a:gd name="T87" fmla="*/ 2147483647 h 398"/>
                <a:gd name="T88" fmla="*/ 2147483647 w 732"/>
                <a:gd name="T89" fmla="*/ 2147483647 h 398"/>
                <a:gd name="T90" fmla="*/ 2147483647 w 732"/>
                <a:gd name="T91" fmla="*/ 2147483647 h 398"/>
                <a:gd name="T92" fmla="*/ 2147483647 w 732"/>
                <a:gd name="T93" fmla="*/ 2147483647 h 398"/>
                <a:gd name="T94" fmla="*/ 2147483647 w 732"/>
                <a:gd name="T95" fmla="*/ 2147483647 h 398"/>
                <a:gd name="T96" fmla="*/ 2147483647 w 732"/>
                <a:gd name="T97" fmla="*/ 2147483647 h 398"/>
                <a:gd name="T98" fmla="*/ 2147483647 w 732"/>
                <a:gd name="T99" fmla="*/ 2147483647 h 398"/>
                <a:gd name="T100" fmla="*/ 2147483647 w 732"/>
                <a:gd name="T101" fmla="*/ 2147483647 h 398"/>
                <a:gd name="T102" fmla="*/ 2147483647 w 732"/>
                <a:gd name="T103" fmla="*/ 2147483647 h 398"/>
                <a:gd name="T104" fmla="*/ 2147483647 w 732"/>
                <a:gd name="T105" fmla="*/ 2147483647 h 398"/>
                <a:gd name="T106" fmla="*/ 2147483647 w 732"/>
                <a:gd name="T107" fmla="*/ 2147483647 h 398"/>
                <a:gd name="T108" fmla="*/ 2147483647 w 732"/>
                <a:gd name="T109" fmla="*/ 2147483647 h 398"/>
                <a:gd name="T110" fmla="*/ 2147483647 w 732"/>
                <a:gd name="T111" fmla="*/ 2147483647 h 398"/>
                <a:gd name="T112" fmla="*/ 2147483647 w 732"/>
                <a:gd name="T113" fmla="*/ 2147483647 h 398"/>
                <a:gd name="T114" fmla="*/ 2147483647 w 732"/>
                <a:gd name="T115" fmla="*/ 2147483647 h 398"/>
                <a:gd name="T116" fmla="*/ 2147483647 w 732"/>
                <a:gd name="T117" fmla="*/ 2147483647 h 398"/>
                <a:gd name="T118" fmla="*/ 2147483647 w 732"/>
                <a:gd name="T119" fmla="*/ 2147483647 h 398"/>
                <a:gd name="T120" fmla="*/ 2147483647 w 732"/>
                <a:gd name="T121" fmla="*/ 2147483647 h 398"/>
                <a:gd name="T122" fmla="*/ 2147483647 w 732"/>
                <a:gd name="T123" fmla="*/ 2147483647 h 39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732"/>
                <a:gd name="T187" fmla="*/ 0 h 398"/>
                <a:gd name="T188" fmla="*/ 732 w 732"/>
                <a:gd name="T189" fmla="*/ 398 h 398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732" h="398">
                  <a:moveTo>
                    <a:pt x="730" y="24"/>
                  </a:moveTo>
                  <a:lnTo>
                    <a:pt x="728" y="24"/>
                  </a:lnTo>
                  <a:lnTo>
                    <a:pt x="723" y="24"/>
                  </a:lnTo>
                  <a:lnTo>
                    <a:pt x="718" y="22"/>
                  </a:lnTo>
                  <a:lnTo>
                    <a:pt x="678" y="22"/>
                  </a:lnTo>
                  <a:lnTo>
                    <a:pt x="678" y="24"/>
                  </a:lnTo>
                  <a:lnTo>
                    <a:pt x="670" y="26"/>
                  </a:lnTo>
                  <a:lnTo>
                    <a:pt x="659" y="26"/>
                  </a:lnTo>
                  <a:lnTo>
                    <a:pt x="651" y="24"/>
                  </a:lnTo>
                  <a:lnTo>
                    <a:pt x="637" y="24"/>
                  </a:lnTo>
                  <a:lnTo>
                    <a:pt x="623" y="29"/>
                  </a:lnTo>
                  <a:lnTo>
                    <a:pt x="616" y="34"/>
                  </a:lnTo>
                  <a:lnTo>
                    <a:pt x="611" y="34"/>
                  </a:lnTo>
                  <a:lnTo>
                    <a:pt x="606" y="34"/>
                  </a:lnTo>
                  <a:lnTo>
                    <a:pt x="604" y="36"/>
                  </a:lnTo>
                  <a:lnTo>
                    <a:pt x="602" y="36"/>
                  </a:lnTo>
                  <a:lnTo>
                    <a:pt x="597" y="38"/>
                  </a:lnTo>
                  <a:lnTo>
                    <a:pt x="592" y="38"/>
                  </a:lnTo>
                  <a:lnTo>
                    <a:pt x="599" y="34"/>
                  </a:lnTo>
                  <a:lnTo>
                    <a:pt x="609" y="31"/>
                  </a:lnTo>
                  <a:lnTo>
                    <a:pt x="621" y="26"/>
                  </a:lnTo>
                  <a:lnTo>
                    <a:pt x="623" y="24"/>
                  </a:lnTo>
                  <a:lnTo>
                    <a:pt x="618" y="19"/>
                  </a:lnTo>
                  <a:lnTo>
                    <a:pt x="606" y="19"/>
                  </a:lnTo>
                  <a:lnTo>
                    <a:pt x="604" y="22"/>
                  </a:lnTo>
                  <a:lnTo>
                    <a:pt x="602" y="22"/>
                  </a:lnTo>
                  <a:lnTo>
                    <a:pt x="597" y="24"/>
                  </a:lnTo>
                  <a:lnTo>
                    <a:pt x="594" y="24"/>
                  </a:lnTo>
                  <a:lnTo>
                    <a:pt x="566" y="26"/>
                  </a:lnTo>
                  <a:lnTo>
                    <a:pt x="566" y="29"/>
                  </a:lnTo>
                  <a:lnTo>
                    <a:pt x="563" y="29"/>
                  </a:lnTo>
                  <a:lnTo>
                    <a:pt x="566" y="26"/>
                  </a:lnTo>
                  <a:lnTo>
                    <a:pt x="568" y="26"/>
                  </a:lnTo>
                  <a:lnTo>
                    <a:pt x="573" y="26"/>
                  </a:lnTo>
                  <a:lnTo>
                    <a:pt x="578" y="24"/>
                  </a:lnTo>
                  <a:lnTo>
                    <a:pt x="580" y="24"/>
                  </a:lnTo>
                  <a:lnTo>
                    <a:pt x="582" y="24"/>
                  </a:lnTo>
                  <a:lnTo>
                    <a:pt x="585" y="22"/>
                  </a:lnTo>
                  <a:lnTo>
                    <a:pt x="578" y="19"/>
                  </a:lnTo>
                  <a:lnTo>
                    <a:pt x="552" y="19"/>
                  </a:lnTo>
                  <a:lnTo>
                    <a:pt x="542" y="22"/>
                  </a:lnTo>
                  <a:lnTo>
                    <a:pt x="525" y="19"/>
                  </a:lnTo>
                  <a:lnTo>
                    <a:pt x="523" y="19"/>
                  </a:lnTo>
                  <a:lnTo>
                    <a:pt x="523" y="22"/>
                  </a:lnTo>
                  <a:lnTo>
                    <a:pt x="518" y="22"/>
                  </a:lnTo>
                  <a:lnTo>
                    <a:pt x="514" y="24"/>
                  </a:lnTo>
                  <a:lnTo>
                    <a:pt x="511" y="24"/>
                  </a:lnTo>
                  <a:lnTo>
                    <a:pt x="509" y="24"/>
                  </a:lnTo>
                  <a:lnTo>
                    <a:pt x="506" y="24"/>
                  </a:lnTo>
                  <a:lnTo>
                    <a:pt x="509" y="22"/>
                  </a:lnTo>
                  <a:lnTo>
                    <a:pt x="518" y="19"/>
                  </a:lnTo>
                  <a:lnTo>
                    <a:pt x="530" y="19"/>
                  </a:lnTo>
                  <a:lnTo>
                    <a:pt x="563" y="19"/>
                  </a:lnTo>
                  <a:lnTo>
                    <a:pt x="580" y="17"/>
                  </a:lnTo>
                  <a:lnTo>
                    <a:pt x="625" y="17"/>
                  </a:lnTo>
                  <a:lnTo>
                    <a:pt x="632" y="14"/>
                  </a:lnTo>
                  <a:lnTo>
                    <a:pt x="628" y="12"/>
                  </a:lnTo>
                  <a:lnTo>
                    <a:pt x="618" y="10"/>
                  </a:lnTo>
                  <a:lnTo>
                    <a:pt x="592" y="10"/>
                  </a:lnTo>
                  <a:lnTo>
                    <a:pt x="594" y="10"/>
                  </a:lnTo>
                  <a:lnTo>
                    <a:pt x="597" y="7"/>
                  </a:lnTo>
                  <a:lnTo>
                    <a:pt x="594" y="5"/>
                  </a:lnTo>
                  <a:lnTo>
                    <a:pt x="585" y="5"/>
                  </a:lnTo>
                  <a:lnTo>
                    <a:pt x="582" y="7"/>
                  </a:lnTo>
                  <a:lnTo>
                    <a:pt x="568" y="7"/>
                  </a:lnTo>
                  <a:lnTo>
                    <a:pt x="566" y="5"/>
                  </a:lnTo>
                  <a:lnTo>
                    <a:pt x="571" y="5"/>
                  </a:lnTo>
                  <a:lnTo>
                    <a:pt x="573" y="5"/>
                  </a:lnTo>
                  <a:lnTo>
                    <a:pt x="578" y="5"/>
                  </a:lnTo>
                  <a:lnTo>
                    <a:pt x="578" y="2"/>
                  </a:lnTo>
                  <a:lnTo>
                    <a:pt x="575" y="2"/>
                  </a:lnTo>
                  <a:lnTo>
                    <a:pt x="571" y="0"/>
                  </a:lnTo>
                  <a:lnTo>
                    <a:pt x="537" y="0"/>
                  </a:lnTo>
                  <a:lnTo>
                    <a:pt x="528" y="2"/>
                  </a:lnTo>
                  <a:lnTo>
                    <a:pt x="518" y="2"/>
                  </a:lnTo>
                  <a:lnTo>
                    <a:pt x="509" y="0"/>
                  </a:lnTo>
                  <a:lnTo>
                    <a:pt x="483" y="0"/>
                  </a:lnTo>
                  <a:lnTo>
                    <a:pt x="478" y="2"/>
                  </a:lnTo>
                  <a:lnTo>
                    <a:pt x="454" y="2"/>
                  </a:lnTo>
                  <a:lnTo>
                    <a:pt x="452" y="0"/>
                  </a:lnTo>
                  <a:lnTo>
                    <a:pt x="447" y="0"/>
                  </a:lnTo>
                  <a:lnTo>
                    <a:pt x="445" y="2"/>
                  </a:lnTo>
                  <a:lnTo>
                    <a:pt x="442" y="2"/>
                  </a:lnTo>
                  <a:lnTo>
                    <a:pt x="442" y="5"/>
                  </a:lnTo>
                  <a:lnTo>
                    <a:pt x="445" y="5"/>
                  </a:lnTo>
                  <a:lnTo>
                    <a:pt x="447" y="5"/>
                  </a:lnTo>
                  <a:lnTo>
                    <a:pt x="442" y="7"/>
                  </a:lnTo>
                  <a:lnTo>
                    <a:pt x="428" y="7"/>
                  </a:lnTo>
                  <a:lnTo>
                    <a:pt x="409" y="5"/>
                  </a:lnTo>
                  <a:lnTo>
                    <a:pt x="378" y="5"/>
                  </a:lnTo>
                  <a:lnTo>
                    <a:pt x="373" y="5"/>
                  </a:lnTo>
                  <a:lnTo>
                    <a:pt x="371" y="5"/>
                  </a:lnTo>
                  <a:lnTo>
                    <a:pt x="368" y="7"/>
                  </a:lnTo>
                  <a:lnTo>
                    <a:pt x="366" y="7"/>
                  </a:lnTo>
                  <a:lnTo>
                    <a:pt x="366" y="10"/>
                  </a:lnTo>
                  <a:lnTo>
                    <a:pt x="368" y="10"/>
                  </a:lnTo>
                  <a:lnTo>
                    <a:pt x="378" y="10"/>
                  </a:lnTo>
                  <a:lnTo>
                    <a:pt x="387" y="10"/>
                  </a:lnTo>
                  <a:lnTo>
                    <a:pt x="399" y="12"/>
                  </a:lnTo>
                  <a:lnTo>
                    <a:pt x="404" y="12"/>
                  </a:lnTo>
                  <a:lnTo>
                    <a:pt x="426" y="14"/>
                  </a:lnTo>
                  <a:lnTo>
                    <a:pt x="399" y="14"/>
                  </a:lnTo>
                  <a:lnTo>
                    <a:pt x="395" y="14"/>
                  </a:lnTo>
                  <a:lnTo>
                    <a:pt x="392" y="14"/>
                  </a:lnTo>
                  <a:lnTo>
                    <a:pt x="387" y="12"/>
                  </a:lnTo>
                  <a:lnTo>
                    <a:pt x="378" y="12"/>
                  </a:lnTo>
                  <a:lnTo>
                    <a:pt x="380" y="14"/>
                  </a:lnTo>
                  <a:lnTo>
                    <a:pt x="383" y="14"/>
                  </a:lnTo>
                  <a:lnTo>
                    <a:pt x="385" y="14"/>
                  </a:lnTo>
                  <a:lnTo>
                    <a:pt x="376" y="14"/>
                  </a:lnTo>
                  <a:lnTo>
                    <a:pt x="373" y="17"/>
                  </a:lnTo>
                  <a:lnTo>
                    <a:pt x="373" y="19"/>
                  </a:lnTo>
                  <a:lnTo>
                    <a:pt x="371" y="22"/>
                  </a:lnTo>
                  <a:lnTo>
                    <a:pt x="371" y="24"/>
                  </a:lnTo>
                  <a:lnTo>
                    <a:pt x="368" y="24"/>
                  </a:lnTo>
                  <a:lnTo>
                    <a:pt x="366" y="24"/>
                  </a:lnTo>
                  <a:lnTo>
                    <a:pt x="364" y="24"/>
                  </a:lnTo>
                  <a:lnTo>
                    <a:pt x="359" y="24"/>
                  </a:lnTo>
                  <a:lnTo>
                    <a:pt x="357" y="22"/>
                  </a:lnTo>
                  <a:lnTo>
                    <a:pt x="345" y="19"/>
                  </a:lnTo>
                  <a:lnTo>
                    <a:pt x="330" y="14"/>
                  </a:lnTo>
                  <a:lnTo>
                    <a:pt x="309" y="14"/>
                  </a:lnTo>
                  <a:lnTo>
                    <a:pt x="309" y="24"/>
                  </a:lnTo>
                  <a:lnTo>
                    <a:pt x="297" y="24"/>
                  </a:lnTo>
                  <a:lnTo>
                    <a:pt x="292" y="22"/>
                  </a:lnTo>
                  <a:lnTo>
                    <a:pt x="288" y="22"/>
                  </a:lnTo>
                  <a:lnTo>
                    <a:pt x="285" y="19"/>
                  </a:lnTo>
                  <a:lnTo>
                    <a:pt x="278" y="19"/>
                  </a:lnTo>
                  <a:lnTo>
                    <a:pt x="273" y="22"/>
                  </a:lnTo>
                  <a:lnTo>
                    <a:pt x="273" y="24"/>
                  </a:lnTo>
                  <a:lnTo>
                    <a:pt x="269" y="24"/>
                  </a:lnTo>
                  <a:lnTo>
                    <a:pt x="271" y="19"/>
                  </a:lnTo>
                  <a:lnTo>
                    <a:pt x="269" y="17"/>
                  </a:lnTo>
                  <a:lnTo>
                    <a:pt x="238" y="17"/>
                  </a:lnTo>
                  <a:lnTo>
                    <a:pt x="228" y="19"/>
                  </a:lnTo>
                  <a:lnTo>
                    <a:pt x="209" y="19"/>
                  </a:lnTo>
                  <a:lnTo>
                    <a:pt x="214" y="22"/>
                  </a:lnTo>
                  <a:lnTo>
                    <a:pt x="223" y="26"/>
                  </a:lnTo>
                  <a:lnTo>
                    <a:pt x="226" y="29"/>
                  </a:lnTo>
                  <a:lnTo>
                    <a:pt x="223" y="29"/>
                  </a:lnTo>
                  <a:lnTo>
                    <a:pt x="223" y="26"/>
                  </a:lnTo>
                  <a:lnTo>
                    <a:pt x="214" y="24"/>
                  </a:lnTo>
                  <a:lnTo>
                    <a:pt x="207" y="24"/>
                  </a:lnTo>
                  <a:lnTo>
                    <a:pt x="202" y="22"/>
                  </a:lnTo>
                  <a:lnTo>
                    <a:pt x="197" y="22"/>
                  </a:lnTo>
                  <a:lnTo>
                    <a:pt x="192" y="19"/>
                  </a:lnTo>
                  <a:lnTo>
                    <a:pt x="190" y="19"/>
                  </a:lnTo>
                  <a:lnTo>
                    <a:pt x="188" y="22"/>
                  </a:lnTo>
                  <a:lnTo>
                    <a:pt x="185" y="24"/>
                  </a:lnTo>
                  <a:lnTo>
                    <a:pt x="183" y="26"/>
                  </a:lnTo>
                  <a:lnTo>
                    <a:pt x="178" y="29"/>
                  </a:lnTo>
                  <a:lnTo>
                    <a:pt x="176" y="29"/>
                  </a:lnTo>
                  <a:lnTo>
                    <a:pt x="171" y="31"/>
                  </a:lnTo>
                  <a:lnTo>
                    <a:pt x="150" y="31"/>
                  </a:lnTo>
                  <a:lnTo>
                    <a:pt x="143" y="34"/>
                  </a:lnTo>
                  <a:lnTo>
                    <a:pt x="133" y="36"/>
                  </a:lnTo>
                  <a:lnTo>
                    <a:pt x="124" y="38"/>
                  </a:lnTo>
                  <a:lnTo>
                    <a:pt x="119" y="38"/>
                  </a:lnTo>
                  <a:lnTo>
                    <a:pt x="102" y="41"/>
                  </a:lnTo>
                  <a:lnTo>
                    <a:pt x="97" y="43"/>
                  </a:lnTo>
                  <a:lnTo>
                    <a:pt x="100" y="46"/>
                  </a:lnTo>
                  <a:lnTo>
                    <a:pt x="105" y="48"/>
                  </a:lnTo>
                  <a:lnTo>
                    <a:pt x="126" y="48"/>
                  </a:lnTo>
                  <a:lnTo>
                    <a:pt x="116" y="50"/>
                  </a:lnTo>
                  <a:lnTo>
                    <a:pt x="112" y="55"/>
                  </a:lnTo>
                  <a:lnTo>
                    <a:pt x="109" y="55"/>
                  </a:lnTo>
                  <a:lnTo>
                    <a:pt x="93" y="60"/>
                  </a:lnTo>
                  <a:lnTo>
                    <a:pt x="88" y="60"/>
                  </a:lnTo>
                  <a:lnTo>
                    <a:pt x="66" y="60"/>
                  </a:lnTo>
                  <a:lnTo>
                    <a:pt x="57" y="62"/>
                  </a:lnTo>
                  <a:lnTo>
                    <a:pt x="47" y="65"/>
                  </a:lnTo>
                  <a:lnTo>
                    <a:pt x="45" y="67"/>
                  </a:lnTo>
                  <a:lnTo>
                    <a:pt x="40" y="67"/>
                  </a:lnTo>
                  <a:lnTo>
                    <a:pt x="38" y="65"/>
                  </a:lnTo>
                  <a:lnTo>
                    <a:pt x="31" y="70"/>
                  </a:lnTo>
                  <a:lnTo>
                    <a:pt x="9" y="70"/>
                  </a:lnTo>
                  <a:lnTo>
                    <a:pt x="7" y="70"/>
                  </a:lnTo>
                  <a:lnTo>
                    <a:pt x="2" y="70"/>
                  </a:lnTo>
                  <a:lnTo>
                    <a:pt x="0" y="74"/>
                  </a:lnTo>
                  <a:lnTo>
                    <a:pt x="2" y="74"/>
                  </a:lnTo>
                  <a:lnTo>
                    <a:pt x="9" y="79"/>
                  </a:lnTo>
                  <a:lnTo>
                    <a:pt x="12" y="82"/>
                  </a:lnTo>
                  <a:lnTo>
                    <a:pt x="14" y="84"/>
                  </a:lnTo>
                  <a:lnTo>
                    <a:pt x="24" y="79"/>
                  </a:lnTo>
                  <a:lnTo>
                    <a:pt x="24" y="84"/>
                  </a:lnTo>
                  <a:lnTo>
                    <a:pt x="28" y="86"/>
                  </a:lnTo>
                  <a:lnTo>
                    <a:pt x="33" y="86"/>
                  </a:lnTo>
                  <a:lnTo>
                    <a:pt x="36" y="84"/>
                  </a:lnTo>
                  <a:lnTo>
                    <a:pt x="38" y="84"/>
                  </a:lnTo>
                  <a:lnTo>
                    <a:pt x="40" y="82"/>
                  </a:lnTo>
                  <a:lnTo>
                    <a:pt x="40" y="84"/>
                  </a:lnTo>
                  <a:lnTo>
                    <a:pt x="43" y="86"/>
                  </a:lnTo>
                  <a:lnTo>
                    <a:pt x="45" y="86"/>
                  </a:lnTo>
                  <a:lnTo>
                    <a:pt x="47" y="84"/>
                  </a:lnTo>
                  <a:lnTo>
                    <a:pt x="52" y="84"/>
                  </a:lnTo>
                  <a:lnTo>
                    <a:pt x="57" y="84"/>
                  </a:lnTo>
                  <a:lnTo>
                    <a:pt x="59" y="82"/>
                  </a:lnTo>
                  <a:lnTo>
                    <a:pt x="64" y="82"/>
                  </a:lnTo>
                  <a:lnTo>
                    <a:pt x="64" y="84"/>
                  </a:lnTo>
                  <a:lnTo>
                    <a:pt x="64" y="86"/>
                  </a:lnTo>
                  <a:lnTo>
                    <a:pt x="62" y="86"/>
                  </a:lnTo>
                  <a:lnTo>
                    <a:pt x="57" y="91"/>
                  </a:lnTo>
                  <a:lnTo>
                    <a:pt x="55" y="91"/>
                  </a:lnTo>
                  <a:lnTo>
                    <a:pt x="52" y="89"/>
                  </a:lnTo>
                  <a:lnTo>
                    <a:pt x="40" y="89"/>
                  </a:lnTo>
                  <a:lnTo>
                    <a:pt x="36" y="91"/>
                  </a:lnTo>
                  <a:lnTo>
                    <a:pt x="33" y="91"/>
                  </a:lnTo>
                  <a:lnTo>
                    <a:pt x="21" y="89"/>
                  </a:lnTo>
                  <a:lnTo>
                    <a:pt x="19" y="89"/>
                  </a:lnTo>
                  <a:lnTo>
                    <a:pt x="14" y="86"/>
                  </a:lnTo>
                  <a:lnTo>
                    <a:pt x="7" y="86"/>
                  </a:lnTo>
                  <a:lnTo>
                    <a:pt x="2" y="89"/>
                  </a:lnTo>
                  <a:lnTo>
                    <a:pt x="2" y="93"/>
                  </a:lnTo>
                  <a:lnTo>
                    <a:pt x="2" y="96"/>
                  </a:lnTo>
                  <a:lnTo>
                    <a:pt x="7" y="98"/>
                  </a:lnTo>
                  <a:lnTo>
                    <a:pt x="19" y="98"/>
                  </a:lnTo>
                  <a:lnTo>
                    <a:pt x="17" y="101"/>
                  </a:lnTo>
                  <a:lnTo>
                    <a:pt x="14" y="101"/>
                  </a:lnTo>
                  <a:lnTo>
                    <a:pt x="9" y="101"/>
                  </a:lnTo>
                  <a:lnTo>
                    <a:pt x="12" y="103"/>
                  </a:lnTo>
                  <a:lnTo>
                    <a:pt x="19" y="105"/>
                  </a:lnTo>
                  <a:lnTo>
                    <a:pt x="21" y="105"/>
                  </a:lnTo>
                  <a:lnTo>
                    <a:pt x="24" y="108"/>
                  </a:lnTo>
                  <a:lnTo>
                    <a:pt x="33" y="108"/>
                  </a:lnTo>
                  <a:lnTo>
                    <a:pt x="33" y="105"/>
                  </a:lnTo>
                  <a:lnTo>
                    <a:pt x="36" y="105"/>
                  </a:lnTo>
                  <a:lnTo>
                    <a:pt x="38" y="105"/>
                  </a:lnTo>
                  <a:lnTo>
                    <a:pt x="43" y="108"/>
                  </a:lnTo>
                  <a:lnTo>
                    <a:pt x="52" y="105"/>
                  </a:lnTo>
                  <a:lnTo>
                    <a:pt x="52" y="108"/>
                  </a:lnTo>
                  <a:lnTo>
                    <a:pt x="57" y="108"/>
                  </a:lnTo>
                  <a:lnTo>
                    <a:pt x="62" y="105"/>
                  </a:lnTo>
                  <a:lnTo>
                    <a:pt x="64" y="105"/>
                  </a:lnTo>
                  <a:lnTo>
                    <a:pt x="69" y="103"/>
                  </a:lnTo>
                  <a:lnTo>
                    <a:pt x="76" y="105"/>
                  </a:lnTo>
                  <a:lnTo>
                    <a:pt x="81" y="105"/>
                  </a:lnTo>
                  <a:lnTo>
                    <a:pt x="83" y="105"/>
                  </a:lnTo>
                  <a:lnTo>
                    <a:pt x="85" y="103"/>
                  </a:lnTo>
                  <a:lnTo>
                    <a:pt x="88" y="103"/>
                  </a:lnTo>
                  <a:lnTo>
                    <a:pt x="93" y="105"/>
                  </a:lnTo>
                  <a:lnTo>
                    <a:pt x="97" y="105"/>
                  </a:lnTo>
                  <a:lnTo>
                    <a:pt x="112" y="105"/>
                  </a:lnTo>
                  <a:lnTo>
                    <a:pt x="121" y="110"/>
                  </a:lnTo>
                  <a:lnTo>
                    <a:pt x="124" y="110"/>
                  </a:lnTo>
                  <a:lnTo>
                    <a:pt x="128" y="115"/>
                  </a:lnTo>
                  <a:lnTo>
                    <a:pt x="135" y="115"/>
                  </a:lnTo>
                  <a:lnTo>
                    <a:pt x="133" y="117"/>
                  </a:lnTo>
                  <a:lnTo>
                    <a:pt x="133" y="120"/>
                  </a:lnTo>
                  <a:lnTo>
                    <a:pt x="133" y="125"/>
                  </a:lnTo>
                  <a:lnTo>
                    <a:pt x="138" y="125"/>
                  </a:lnTo>
                  <a:lnTo>
                    <a:pt x="140" y="125"/>
                  </a:lnTo>
                  <a:lnTo>
                    <a:pt x="145" y="127"/>
                  </a:lnTo>
                  <a:lnTo>
                    <a:pt x="147" y="129"/>
                  </a:lnTo>
                  <a:lnTo>
                    <a:pt x="143" y="134"/>
                  </a:lnTo>
                  <a:lnTo>
                    <a:pt x="145" y="141"/>
                  </a:lnTo>
                  <a:lnTo>
                    <a:pt x="152" y="144"/>
                  </a:lnTo>
                  <a:lnTo>
                    <a:pt x="145" y="149"/>
                  </a:lnTo>
                  <a:lnTo>
                    <a:pt x="150" y="151"/>
                  </a:lnTo>
                  <a:lnTo>
                    <a:pt x="147" y="151"/>
                  </a:lnTo>
                  <a:lnTo>
                    <a:pt x="145" y="153"/>
                  </a:lnTo>
                  <a:lnTo>
                    <a:pt x="145" y="156"/>
                  </a:lnTo>
                  <a:lnTo>
                    <a:pt x="150" y="161"/>
                  </a:lnTo>
                  <a:lnTo>
                    <a:pt x="152" y="161"/>
                  </a:lnTo>
                  <a:lnTo>
                    <a:pt x="152" y="163"/>
                  </a:lnTo>
                  <a:lnTo>
                    <a:pt x="147" y="165"/>
                  </a:lnTo>
                  <a:lnTo>
                    <a:pt x="145" y="168"/>
                  </a:lnTo>
                  <a:lnTo>
                    <a:pt x="143" y="168"/>
                  </a:lnTo>
                  <a:lnTo>
                    <a:pt x="147" y="170"/>
                  </a:lnTo>
                  <a:lnTo>
                    <a:pt x="143" y="170"/>
                  </a:lnTo>
                  <a:lnTo>
                    <a:pt x="140" y="170"/>
                  </a:lnTo>
                  <a:lnTo>
                    <a:pt x="138" y="170"/>
                  </a:lnTo>
                  <a:lnTo>
                    <a:pt x="133" y="173"/>
                  </a:lnTo>
                  <a:lnTo>
                    <a:pt x="131" y="173"/>
                  </a:lnTo>
                  <a:lnTo>
                    <a:pt x="131" y="175"/>
                  </a:lnTo>
                  <a:lnTo>
                    <a:pt x="143" y="175"/>
                  </a:lnTo>
                  <a:lnTo>
                    <a:pt x="138" y="180"/>
                  </a:lnTo>
                  <a:lnTo>
                    <a:pt x="126" y="180"/>
                  </a:lnTo>
                  <a:lnTo>
                    <a:pt x="124" y="180"/>
                  </a:lnTo>
                  <a:lnTo>
                    <a:pt x="124" y="182"/>
                  </a:lnTo>
                  <a:lnTo>
                    <a:pt x="133" y="189"/>
                  </a:lnTo>
                  <a:lnTo>
                    <a:pt x="138" y="189"/>
                  </a:lnTo>
                  <a:lnTo>
                    <a:pt x="145" y="184"/>
                  </a:lnTo>
                  <a:lnTo>
                    <a:pt x="147" y="184"/>
                  </a:lnTo>
                  <a:lnTo>
                    <a:pt x="152" y="184"/>
                  </a:lnTo>
                  <a:lnTo>
                    <a:pt x="154" y="182"/>
                  </a:lnTo>
                  <a:lnTo>
                    <a:pt x="157" y="182"/>
                  </a:lnTo>
                  <a:lnTo>
                    <a:pt x="157" y="180"/>
                  </a:lnTo>
                  <a:lnTo>
                    <a:pt x="157" y="175"/>
                  </a:lnTo>
                  <a:lnTo>
                    <a:pt x="159" y="173"/>
                  </a:lnTo>
                  <a:lnTo>
                    <a:pt x="159" y="180"/>
                  </a:lnTo>
                  <a:lnTo>
                    <a:pt x="166" y="175"/>
                  </a:lnTo>
                  <a:lnTo>
                    <a:pt x="164" y="177"/>
                  </a:lnTo>
                  <a:lnTo>
                    <a:pt x="164" y="180"/>
                  </a:lnTo>
                  <a:lnTo>
                    <a:pt x="166" y="180"/>
                  </a:lnTo>
                  <a:lnTo>
                    <a:pt x="169" y="182"/>
                  </a:lnTo>
                  <a:lnTo>
                    <a:pt x="176" y="182"/>
                  </a:lnTo>
                  <a:lnTo>
                    <a:pt x="171" y="187"/>
                  </a:lnTo>
                  <a:lnTo>
                    <a:pt x="171" y="189"/>
                  </a:lnTo>
                  <a:lnTo>
                    <a:pt x="173" y="192"/>
                  </a:lnTo>
                  <a:lnTo>
                    <a:pt x="176" y="194"/>
                  </a:lnTo>
                  <a:lnTo>
                    <a:pt x="178" y="196"/>
                  </a:lnTo>
                  <a:lnTo>
                    <a:pt x="181" y="199"/>
                  </a:lnTo>
                  <a:lnTo>
                    <a:pt x="178" y="201"/>
                  </a:lnTo>
                  <a:lnTo>
                    <a:pt x="173" y="201"/>
                  </a:lnTo>
                  <a:lnTo>
                    <a:pt x="173" y="204"/>
                  </a:lnTo>
                  <a:lnTo>
                    <a:pt x="166" y="204"/>
                  </a:lnTo>
                  <a:lnTo>
                    <a:pt x="164" y="201"/>
                  </a:lnTo>
                  <a:lnTo>
                    <a:pt x="162" y="201"/>
                  </a:lnTo>
                  <a:lnTo>
                    <a:pt x="159" y="201"/>
                  </a:lnTo>
                  <a:lnTo>
                    <a:pt x="157" y="199"/>
                  </a:lnTo>
                  <a:lnTo>
                    <a:pt x="143" y="199"/>
                  </a:lnTo>
                  <a:lnTo>
                    <a:pt x="140" y="196"/>
                  </a:lnTo>
                  <a:lnTo>
                    <a:pt x="138" y="194"/>
                  </a:lnTo>
                  <a:lnTo>
                    <a:pt x="131" y="194"/>
                  </a:lnTo>
                  <a:lnTo>
                    <a:pt x="128" y="199"/>
                  </a:lnTo>
                  <a:lnTo>
                    <a:pt x="128" y="201"/>
                  </a:lnTo>
                  <a:lnTo>
                    <a:pt x="133" y="201"/>
                  </a:lnTo>
                  <a:lnTo>
                    <a:pt x="133" y="204"/>
                  </a:lnTo>
                  <a:lnTo>
                    <a:pt x="140" y="204"/>
                  </a:lnTo>
                  <a:lnTo>
                    <a:pt x="143" y="206"/>
                  </a:lnTo>
                  <a:lnTo>
                    <a:pt x="145" y="206"/>
                  </a:lnTo>
                  <a:lnTo>
                    <a:pt x="147" y="206"/>
                  </a:lnTo>
                  <a:lnTo>
                    <a:pt x="152" y="211"/>
                  </a:lnTo>
                  <a:lnTo>
                    <a:pt x="162" y="211"/>
                  </a:lnTo>
                  <a:lnTo>
                    <a:pt x="164" y="211"/>
                  </a:lnTo>
                  <a:lnTo>
                    <a:pt x="166" y="211"/>
                  </a:lnTo>
                  <a:lnTo>
                    <a:pt x="173" y="213"/>
                  </a:lnTo>
                  <a:lnTo>
                    <a:pt x="178" y="208"/>
                  </a:lnTo>
                  <a:lnTo>
                    <a:pt x="178" y="216"/>
                  </a:lnTo>
                  <a:lnTo>
                    <a:pt x="176" y="213"/>
                  </a:lnTo>
                  <a:lnTo>
                    <a:pt x="173" y="213"/>
                  </a:lnTo>
                  <a:lnTo>
                    <a:pt x="171" y="213"/>
                  </a:lnTo>
                  <a:lnTo>
                    <a:pt x="171" y="216"/>
                  </a:lnTo>
                  <a:lnTo>
                    <a:pt x="173" y="220"/>
                  </a:lnTo>
                  <a:lnTo>
                    <a:pt x="169" y="220"/>
                  </a:lnTo>
                  <a:lnTo>
                    <a:pt x="166" y="220"/>
                  </a:lnTo>
                  <a:lnTo>
                    <a:pt x="164" y="220"/>
                  </a:lnTo>
                  <a:lnTo>
                    <a:pt x="164" y="223"/>
                  </a:lnTo>
                  <a:lnTo>
                    <a:pt x="164" y="225"/>
                  </a:lnTo>
                  <a:lnTo>
                    <a:pt x="173" y="225"/>
                  </a:lnTo>
                  <a:lnTo>
                    <a:pt x="171" y="225"/>
                  </a:lnTo>
                  <a:lnTo>
                    <a:pt x="171" y="228"/>
                  </a:lnTo>
                  <a:lnTo>
                    <a:pt x="169" y="230"/>
                  </a:lnTo>
                  <a:lnTo>
                    <a:pt x="162" y="225"/>
                  </a:lnTo>
                  <a:lnTo>
                    <a:pt x="159" y="225"/>
                  </a:lnTo>
                  <a:lnTo>
                    <a:pt x="159" y="228"/>
                  </a:lnTo>
                  <a:lnTo>
                    <a:pt x="159" y="230"/>
                  </a:lnTo>
                  <a:lnTo>
                    <a:pt x="162" y="232"/>
                  </a:lnTo>
                  <a:lnTo>
                    <a:pt x="157" y="232"/>
                  </a:lnTo>
                  <a:lnTo>
                    <a:pt x="157" y="237"/>
                  </a:lnTo>
                  <a:lnTo>
                    <a:pt x="154" y="237"/>
                  </a:lnTo>
                  <a:lnTo>
                    <a:pt x="152" y="240"/>
                  </a:lnTo>
                  <a:lnTo>
                    <a:pt x="152" y="242"/>
                  </a:lnTo>
                  <a:lnTo>
                    <a:pt x="157" y="247"/>
                  </a:lnTo>
                  <a:lnTo>
                    <a:pt x="159" y="247"/>
                  </a:lnTo>
                  <a:lnTo>
                    <a:pt x="159" y="252"/>
                  </a:lnTo>
                  <a:lnTo>
                    <a:pt x="157" y="252"/>
                  </a:lnTo>
                  <a:lnTo>
                    <a:pt x="154" y="252"/>
                  </a:lnTo>
                  <a:lnTo>
                    <a:pt x="152" y="249"/>
                  </a:lnTo>
                  <a:lnTo>
                    <a:pt x="150" y="244"/>
                  </a:lnTo>
                  <a:lnTo>
                    <a:pt x="147" y="242"/>
                  </a:lnTo>
                  <a:lnTo>
                    <a:pt x="147" y="240"/>
                  </a:lnTo>
                  <a:lnTo>
                    <a:pt x="145" y="237"/>
                  </a:lnTo>
                  <a:lnTo>
                    <a:pt x="143" y="235"/>
                  </a:lnTo>
                  <a:lnTo>
                    <a:pt x="140" y="235"/>
                  </a:lnTo>
                  <a:lnTo>
                    <a:pt x="135" y="235"/>
                  </a:lnTo>
                  <a:lnTo>
                    <a:pt x="133" y="235"/>
                  </a:lnTo>
                  <a:lnTo>
                    <a:pt x="128" y="240"/>
                  </a:lnTo>
                  <a:lnTo>
                    <a:pt x="128" y="242"/>
                  </a:lnTo>
                  <a:lnTo>
                    <a:pt x="133" y="244"/>
                  </a:lnTo>
                  <a:lnTo>
                    <a:pt x="138" y="244"/>
                  </a:lnTo>
                  <a:lnTo>
                    <a:pt x="140" y="247"/>
                  </a:lnTo>
                  <a:lnTo>
                    <a:pt x="135" y="249"/>
                  </a:lnTo>
                  <a:lnTo>
                    <a:pt x="131" y="249"/>
                  </a:lnTo>
                  <a:lnTo>
                    <a:pt x="128" y="247"/>
                  </a:lnTo>
                  <a:lnTo>
                    <a:pt x="121" y="247"/>
                  </a:lnTo>
                  <a:lnTo>
                    <a:pt x="119" y="249"/>
                  </a:lnTo>
                  <a:lnTo>
                    <a:pt x="116" y="249"/>
                  </a:lnTo>
                  <a:lnTo>
                    <a:pt x="114" y="249"/>
                  </a:lnTo>
                  <a:lnTo>
                    <a:pt x="112" y="252"/>
                  </a:lnTo>
                  <a:lnTo>
                    <a:pt x="109" y="252"/>
                  </a:lnTo>
                  <a:lnTo>
                    <a:pt x="121" y="252"/>
                  </a:lnTo>
                  <a:lnTo>
                    <a:pt x="126" y="252"/>
                  </a:lnTo>
                  <a:lnTo>
                    <a:pt x="140" y="252"/>
                  </a:lnTo>
                  <a:lnTo>
                    <a:pt x="143" y="252"/>
                  </a:lnTo>
                  <a:lnTo>
                    <a:pt x="131" y="252"/>
                  </a:lnTo>
                  <a:lnTo>
                    <a:pt x="112" y="256"/>
                  </a:lnTo>
                  <a:lnTo>
                    <a:pt x="107" y="256"/>
                  </a:lnTo>
                  <a:lnTo>
                    <a:pt x="105" y="259"/>
                  </a:lnTo>
                  <a:lnTo>
                    <a:pt x="107" y="259"/>
                  </a:lnTo>
                  <a:lnTo>
                    <a:pt x="107" y="261"/>
                  </a:lnTo>
                  <a:lnTo>
                    <a:pt x="114" y="261"/>
                  </a:lnTo>
                  <a:lnTo>
                    <a:pt x="119" y="259"/>
                  </a:lnTo>
                  <a:lnTo>
                    <a:pt x="124" y="259"/>
                  </a:lnTo>
                  <a:lnTo>
                    <a:pt x="128" y="256"/>
                  </a:lnTo>
                  <a:lnTo>
                    <a:pt x="138" y="256"/>
                  </a:lnTo>
                  <a:lnTo>
                    <a:pt x="140" y="259"/>
                  </a:lnTo>
                  <a:lnTo>
                    <a:pt x="138" y="261"/>
                  </a:lnTo>
                  <a:lnTo>
                    <a:pt x="114" y="261"/>
                  </a:lnTo>
                  <a:lnTo>
                    <a:pt x="112" y="261"/>
                  </a:lnTo>
                  <a:lnTo>
                    <a:pt x="102" y="261"/>
                  </a:lnTo>
                  <a:lnTo>
                    <a:pt x="102" y="264"/>
                  </a:lnTo>
                  <a:lnTo>
                    <a:pt x="107" y="264"/>
                  </a:lnTo>
                  <a:lnTo>
                    <a:pt x="107" y="266"/>
                  </a:lnTo>
                  <a:lnTo>
                    <a:pt x="112" y="266"/>
                  </a:lnTo>
                  <a:lnTo>
                    <a:pt x="114" y="266"/>
                  </a:lnTo>
                  <a:lnTo>
                    <a:pt x="109" y="266"/>
                  </a:lnTo>
                  <a:lnTo>
                    <a:pt x="107" y="268"/>
                  </a:lnTo>
                  <a:lnTo>
                    <a:pt x="107" y="271"/>
                  </a:lnTo>
                  <a:lnTo>
                    <a:pt x="105" y="273"/>
                  </a:lnTo>
                  <a:lnTo>
                    <a:pt x="102" y="273"/>
                  </a:lnTo>
                  <a:lnTo>
                    <a:pt x="100" y="275"/>
                  </a:lnTo>
                  <a:lnTo>
                    <a:pt x="97" y="275"/>
                  </a:lnTo>
                  <a:lnTo>
                    <a:pt x="107" y="278"/>
                  </a:lnTo>
                  <a:lnTo>
                    <a:pt x="97" y="280"/>
                  </a:lnTo>
                  <a:lnTo>
                    <a:pt x="97" y="283"/>
                  </a:lnTo>
                  <a:lnTo>
                    <a:pt x="100" y="285"/>
                  </a:lnTo>
                  <a:lnTo>
                    <a:pt x="105" y="285"/>
                  </a:lnTo>
                  <a:lnTo>
                    <a:pt x="107" y="285"/>
                  </a:lnTo>
                  <a:lnTo>
                    <a:pt x="114" y="285"/>
                  </a:lnTo>
                  <a:lnTo>
                    <a:pt x="112" y="285"/>
                  </a:lnTo>
                  <a:lnTo>
                    <a:pt x="109" y="285"/>
                  </a:lnTo>
                  <a:lnTo>
                    <a:pt x="107" y="287"/>
                  </a:lnTo>
                  <a:lnTo>
                    <a:pt x="102" y="290"/>
                  </a:lnTo>
                  <a:lnTo>
                    <a:pt x="102" y="292"/>
                  </a:lnTo>
                  <a:lnTo>
                    <a:pt x="105" y="295"/>
                  </a:lnTo>
                  <a:lnTo>
                    <a:pt x="107" y="295"/>
                  </a:lnTo>
                  <a:lnTo>
                    <a:pt x="109" y="292"/>
                  </a:lnTo>
                  <a:lnTo>
                    <a:pt x="114" y="290"/>
                  </a:lnTo>
                  <a:lnTo>
                    <a:pt x="112" y="295"/>
                  </a:lnTo>
                  <a:lnTo>
                    <a:pt x="109" y="295"/>
                  </a:lnTo>
                  <a:lnTo>
                    <a:pt x="107" y="299"/>
                  </a:lnTo>
                  <a:lnTo>
                    <a:pt x="107" y="304"/>
                  </a:lnTo>
                  <a:lnTo>
                    <a:pt x="109" y="304"/>
                  </a:lnTo>
                  <a:lnTo>
                    <a:pt x="109" y="302"/>
                  </a:lnTo>
                  <a:lnTo>
                    <a:pt x="114" y="302"/>
                  </a:lnTo>
                  <a:lnTo>
                    <a:pt x="109" y="307"/>
                  </a:lnTo>
                  <a:lnTo>
                    <a:pt x="107" y="307"/>
                  </a:lnTo>
                  <a:lnTo>
                    <a:pt x="105" y="309"/>
                  </a:lnTo>
                  <a:lnTo>
                    <a:pt x="102" y="311"/>
                  </a:lnTo>
                  <a:lnTo>
                    <a:pt x="102" y="316"/>
                  </a:lnTo>
                  <a:lnTo>
                    <a:pt x="105" y="316"/>
                  </a:lnTo>
                  <a:lnTo>
                    <a:pt x="107" y="314"/>
                  </a:lnTo>
                  <a:lnTo>
                    <a:pt x="114" y="307"/>
                  </a:lnTo>
                  <a:lnTo>
                    <a:pt x="124" y="307"/>
                  </a:lnTo>
                  <a:lnTo>
                    <a:pt x="126" y="304"/>
                  </a:lnTo>
                  <a:lnTo>
                    <a:pt x="128" y="304"/>
                  </a:lnTo>
                  <a:lnTo>
                    <a:pt x="128" y="307"/>
                  </a:lnTo>
                  <a:lnTo>
                    <a:pt x="133" y="304"/>
                  </a:lnTo>
                  <a:lnTo>
                    <a:pt x="128" y="311"/>
                  </a:lnTo>
                  <a:lnTo>
                    <a:pt x="135" y="311"/>
                  </a:lnTo>
                  <a:lnTo>
                    <a:pt x="128" y="311"/>
                  </a:lnTo>
                  <a:lnTo>
                    <a:pt x="124" y="314"/>
                  </a:lnTo>
                  <a:lnTo>
                    <a:pt x="124" y="316"/>
                  </a:lnTo>
                  <a:lnTo>
                    <a:pt x="119" y="316"/>
                  </a:lnTo>
                  <a:lnTo>
                    <a:pt x="116" y="316"/>
                  </a:lnTo>
                  <a:lnTo>
                    <a:pt x="114" y="319"/>
                  </a:lnTo>
                  <a:lnTo>
                    <a:pt x="114" y="321"/>
                  </a:lnTo>
                  <a:lnTo>
                    <a:pt x="112" y="321"/>
                  </a:lnTo>
                  <a:lnTo>
                    <a:pt x="107" y="323"/>
                  </a:lnTo>
                  <a:lnTo>
                    <a:pt x="105" y="326"/>
                  </a:lnTo>
                  <a:lnTo>
                    <a:pt x="109" y="326"/>
                  </a:lnTo>
                  <a:lnTo>
                    <a:pt x="107" y="326"/>
                  </a:lnTo>
                  <a:lnTo>
                    <a:pt x="107" y="328"/>
                  </a:lnTo>
                  <a:lnTo>
                    <a:pt x="107" y="331"/>
                  </a:lnTo>
                  <a:lnTo>
                    <a:pt x="109" y="331"/>
                  </a:lnTo>
                  <a:lnTo>
                    <a:pt x="107" y="333"/>
                  </a:lnTo>
                  <a:lnTo>
                    <a:pt x="107" y="335"/>
                  </a:lnTo>
                  <a:lnTo>
                    <a:pt x="116" y="335"/>
                  </a:lnTo>
                  <a:lnTo>
                    <a:pt x="112" y="343"/>
                  </a:lnTo>
                  <a:lnTo>
                    <a:pt x="116" y="340"/>
                  </a:lnTo>
                  <a:lnTo>
                    <a:pt x="119" y="340"/>
                  </a:lnTo>
                  <a:lnTo>
                    <a:pt x="116" y="340"/>
                  </a:lnTo>
                  <a:lnTo>
                    <a:pt x="114" y="343"/>
                  </a:lnTo>
                  <a:lnTo>
                    <a:pt x="114" y="345"/>
                  </a:lnTo>
                  <a:lnTo>
                    <a:pt x="112" y="347"/>
                  </a:lnTo>
                  <a:lnTo>
                    <a:pt x="112" y="352"/>
                  </a:lnTo>
                  <a:lnTo>
                    <a:pt x="114" y="352"/>
                  </a:lnTo>
                  <a:lnTo>
                    <a:pt x="121" y="352"/>
                  </a:lnTo>
                  <a:lnTo>
                    <a:pt x="116" y="359"/>
                  </a:lnTo>
                  <a:lnTo>
                    <a:pt x="126" y="357"/>
                  </a:lnTo>
                  <a:lnTo>
                    <a:pt x="121" y="362"/>
                  </a:lnTo>
                  <a:lnTo>
                    <a:pt x="124" y="366"/>
                  </a:lnTo>
                  <a:lnTo>
                    <a:pt x="128" y="366"/>
                  </a:lnTo>
                  <a:lnTo>
                    <a:pt x="126" y="366"/>
                  </a:lnTo>
                  <a:lnTo>
                    <a:pt x="126" y="369"/>
                  </a:lnTo>
                  <a:lnTo>
                    <a:pt x="128" y="371"/>
                  </a:lnTo>
                  <a:lnTo>
                    <a:pt x="133" y="371"/>
                  </a:lnTo>
                  <a:lnTo>
                    <a:pt x="128" y="376"/>
                  </a:lnTo>
                  <a:lnTo>
                    <a:pt x="135" y="376"/>
                  </a:lnTo>
                  <a:lnTo>
                    <a:pt x="133" y="381"/>
                  </a:lnTo>
                  <a:lnTo>
                    <a:pt x="145" y="378"/>
                  </a:lnTo>
                  <a:lnTo>
                    <a:pt x="147" y="381"/>
                  </a:lnTo>
                  <a:lnTo>
                    <a:pt x="150" y="381"/>
                  </a:lnTo>
                  <a:lnTo>
                    <a:pt x="152" y="378"/>
                  </a:lnTo>
                  <a:lnTo>
                    <a:pt x="162" y="374"/>
                  </a:lnTo>
                  <a:lnTo>
                    <a:pt x="164" y="371"/>
                  </a:lnTo>
                  <a:lnTo>
                    <a:pt x="164" y="374"/>
                  </a:lnTo>
                  <a:lnTo>
                    <a:pt x="162" y="376"/>
                  </a:lnTo>
                  <a:lnTo>
                    <a:pt x="169" y="378"/>
                  </a:lnTo>
                  <a:lnTo>
                    <a:pt x="171" y="376"/>
                  </a:lnTo>
                  <a:lnTo>
                    <a:pt x="173" y="376"/>
                  </a:lnTo>
                  <a:lnTo>
                    <a:pt x="169" y="378"/>
                  </a:lnTo>
                  <a:lnTo>
                    <a:pt x="164" y="381"/>
                  </a:lnTo>
                  <a:lnTo>
                    <a:pt x="162" y="383"/>
                  </a:lnTo>
                  <a:lnTo>
                    <a:pt x="162" y="386"/>
                  </a:lnTo>
                  <a:lnTo>
                    <a:pt x="169" y="386"/>
                  </a:lnTo>
                  <a:lnTo>
                    <a:pt x="173" y="386"/>
                  </a:lnTo>
                  <a:lnTo>
                    <a:pt x="176" y="386"/>
                  </a:lnTo>
                  <a:lnTo>
                    <a:pt x="173" y="386"/>
                  </a:lnTo>
                  <a:lnTo>
                    <a:pt x="171" y="388"/>
                  </a:lnTo>
                  <a:lnTo>
                    <a:pt x="169" y="390"/>
                  </a:lnTo>
                  <a:lnTo>
                    <a:pt x="169" y="393"/>
                  </a:lnTo>
                  <a:lnTo>
                    <a:pt x="169" y="395"/>
                  </a:lnTo>
                  <a:lnTo>
                    <a:pt x="176" y="395"/>
                  </a:lnTo>
                  <a:lnTo>
                    <a:pt x="178" y="393"/>
                  </a:lnTo>
                  <a:lnTo>
                    <a:pt x="178" y="395"/>
                  </a:lnTo>
                  <a:lnTo>
                    <a:pt x="183" y="398"/>
                  </a:lnTo>
                  <a:lnTo>
                    <a:pt x="188" y="398"/>
                  </a:lnTo>
                  <a:lnTo>
                    <a:pt x="192" y="395"/>
                  </a:lnTo>
                  <a:lnTo>
                    <a:pt x="195" y="393"/>
                  </a:lnTo>
                  <a:lnTo>
                    <a:pt x="192" y="390"/>
                  </a:lnTo>
                  <a:lnTo>
                    <a:pt x="192" y="388"/>
                  </a:lnTo>
                  <a:lnTo>
                    <a:pt x="197" y="388"/>
                  </a:lnTo>
                  <a:lnTo>
                    <a:pt x="200" y="386"/>
                  </a:lnTo>
                  <a:lnTo>
                    <a:pt x="200" y="378"/>
                  </a:lnTo>
                  <a:lnTo>
                    <a:pt x="202" y="381"/>
                  </a:lnTo>
                  <a:lnTo>
                    <a:pt x="207" y="381"/>
                  </a:lnTo>
                  <a:lnTo>
                    <a:pt x="207" y="376"/>
                  </a:lnTo>
                  <a:lnTo>
                    <a:pt x="207" y="374"/>
                  </a:lnTo>
                  <a:lnTo>
                    <a:pt x="207" y="371"/>
                  </a:lnTo>
                  <a:lnTo>
                    <a:pt x="207" y="374"/>
                  </a:lnTo>
                  <a:lnTo>
                    <a:pt x="209" y="376"/>
                  </a:lnTo>
                  <a:lnTo>
                    <a:pt x="212" y="376"/>
                  </a:lnTo>
                  <a:lnTo>
                    <a:pt x="214" y="374"/>
                  </a:lnTo>
                  <a:lnTo>
                    <a:pt x="214" y="371"/>
                  </a:lnTo>
                  <a:lnTo>
                    <a:pt x="209" y="366"/>
                  </a:lnTo>
                  <a:lnTo>
                    <a:pt x="216" y="366"/>
                  </a:lnTo>
                  <a:lnTo>
                    <a:pt x="216" y="364"/>
                  </a:lnTo>
                  <a:lnTo>
                    <a:pt x="214" y="362"/>
                  </a:lnTo>
                  <a:lnTo>
                    <a:pt x="223" y="362"/>
                  </a:lnTo>
                  <a:lnTo>
                    <a:pt x="219" y="357"/>
                  </a:lnTo>
                  <a:lnTo>
                    <a:pt x="223" y="355"/>
                  </a:lnTo>
                  <a:lnTo>
                    <a:pt x="219" y="352"/>
                  </a:lnTo>
                  <a:lnTo>
                    <a:pt x="216" y="350"/>
                  </a:lnTo>
                  <a:lnTo>
                    <a:pt x="219" y="350"/>
                  </a:lnTo>
                  <a:lnTo>
                    <a:pt x="221" y="350"/>
                  </a:lnTo>
                  <a:lnTo>
                    <a:pt x="216" y="343"/>
                  </a:lnTo>
                  <a:lnTo>
                    <a:pt x="221" y="347"/>
                  </a:lnTo>
                  <a:lnTo>
                    <a:pt x="223" y="347"/>
                  </a:lnTo>
                  <a:lnTo>
                    <a:pt x="228" y="343"/>
                  </a:lnTo>
                  <a:lnTo>
                    <a:pt x="235" y="343"/>
                  </a:lnTo>
                  <a:lnTo>
                    <a:pt x="235" y="340"/>
                  </a:lnTo>
                  <a:lnTo>
                    <a:pt x="233" y="338"/>
                  </a:lnTo>
                  <a:lnTo>
                    <a:pt x="238" y="338"/>
                  </a:lnTo>
                  <a:lnTo>
                    <a:pt x="242" y="331"/>
                  </a:lnTo>
                  <a:lnTo>
                    <a:pt x="245" y="331"/>
                  </a:lnTo>
                  <a:lnTo>
                    <a:pt x="252" y="331"/>
                  </a:lnTo>
                  <a:lnTo>
                    <a:pt x="252" y="326"/>
                  </a:lnTo>
                  <a:lnTo>
                    <a:pt x="257" y="331"/>
                  </a:lnTo>
                  <a:lnTo>
                    <a:pt x="259" y="326"/>
                  </a:lnTo>
                  <a:lnTo>
                    <a:pt x="259" y="319"/>
                  </a:lnTo>
                  <a:lnTo>
                    <a:pt x="252" y="316"/>
                  </a:lnTo>
                  <a:lnTo>
                    <a:pt x="257" y="316"/>
                  </a:lnTo>
                  <a:lnTo>
                    <a:pt x="264" y="311"/>
                  </a:lnTo>
                  <a:lnTo>
                    <a:pt x="266" y="307"/>
                  </a:lnTo>
                  <a:lnTo>
                    <a:pt x="259" y="304"/>
                  </a:lnTo>
                  <a:lnTo>
                    <a:pt x="264" y="299"/>
                  </a:lnTo>
                  <a:lnTo>
                    <a:pt x="278" y="299"/>
                  </a:lnTo>
                  <a:lnTo>
                    <a:pt x="280" y="297"/>
                  </a:lnTo>
                  <a:lnTo>
                    <a:pt x="280" y="292"/>
                  </a:lnTo>
                  <a:lnTo>
                    <a:pt x="288" y="290"/>
                  </a:lnTo>
                  <a:lnTo>
                    <a:pt x="292" y="290"/>
                  </a:lnTo>
                  <a:lnTo>
                    <a:pt x="295" y="292"/>
                  </a:lnTo>
                  <a:lnTo>
                    <a:pt x="302" y="292"/>
                  </a:lnTo>
                  <a:lnTo>
                    <a:pt x="311" y="283"/>
                  </a:lnTo>
                  <a:lnTo>
                    <a:pt x="311" y="280"/>
                  </a:lnTo>
                  <a:lnTo>
                    <a:pt x="314" y="280"/>
                  </a:lnTo>
                  <a:lnTo>
                    <a:pt x="316" y="278"/>
                  </a:lnTo>
                  <a:lnTo>
                    <a:pt x="319" y="278"/>
                  </a:lnTo>
                  <a:lnTo>
                    <a:pt x="319" y="280"/>
                  </a:lnTo>
                  <a:lnTo>
                    <a:pt x="316" y="283"/>
                  </a:lnTo>
                  <a:lnTo>
                    <a:pt x="314" y="285"/>
                  </a:lnTo>
                  <a:lnTo>
                    <a:pt x="311" y="290"/>
                  </a:lnTo>
                  <a:lnTo>
                    <a:pt x="319" y="290"/>
                  </a:lnTo>
                  <a:lnTo>
                    <a:pt x="319" y="285"/>
                  </a:lnTo>
                  <a:lnTo>
                    <a:pt x="323" y="285"/>
                  </a:lnTo>
                  <a:lnTo>
                    <a:pt x="326" y="283"/>
                  </a:lnTo>
                  <a:lnTo>
                    <a:pt x="328" y="283"/>
                  </a:lnTo>
                  <a:lnTo>
                    <a:pt x="328" y="285"/>
                  </a:lnTo>
                  <a:lnTo>
                    <a:pt x="333" y="285"/>
                  </a:lnTo>
                  <a:lnTo>
                    <a:pt x="335" y="285"/>
                  </a:lnTo>
                  <a:lnTo>
                    <a:pt x="342" y="283"/>
                  </a:lnTo>
                  <a:lnTo>
                    <a:pt x="347" y="278"/>
                  </a:lnTo>
                  <a:lnTo>
                    <a:pt x="349" y="275"/>
                  </a:lnTo>
                  <a:lnTo>
                    <a:pt x="359" y="275"/>
                  </a:lnTo>
                  <a:lnTo>
                    <a:pt x="366" y="275"/>
                  </a:lnTo>
                  <a:lnTo>
                    <a:pt x="371" y="271"/>
                  </a:lnTo>
                  <a:lnTo>
                    <a:pt x="373" y="268"/>
                  </a:lnTo>
                  <a:lnTo>
                    <a:pt x="376" y="266"/>
                  </a:lnTo>
                  <a:lnTo>
                    <a:pt x="383" y="259"/>
                  </a:lnTo>
                  <a:lnTo>
                    <a:pt x="385" y="256"/>
                  </a:lnTo>
                  <a:lnTo>
                    <a:pt x="390" y="254"/>
                  </a:lnTo>
                  <a:lnTo>
                    <a:pt x="399" y="252"/>
                  </a:lnTo>
                  <a:lnTo>
                    <a:pt x="402" y="252"/>
                  </a:lnTo>
                  <a:lnTo>
                    <a:pt x="404" y="249"/>
                  </a:lnTo>
                  <a:lnTo>
                    <a:pt x="407" y="249"/>
                  </a:lnTo>
                  <a:lnTo>
                    <a:pt x="407" y="247"/>
                  </a:lnTo>
                  <a:lnTo>
                    <a:pt x="407" y="244"/>
                  </a:lnTo>
                  <a:lnTo>
                    <a:pt x="407" y="240"/>
                  </a:lnTo>
                  <a:lnTo>
                    <a:pt x="407" y="235"/>
                  </a:lnTo>
                  <a:lnTo>
                    <a:pt x="414" y="242"/>
                  </a:lnTo>
                  <a:lnTo>
                    <a:pt x="416" y="244"/>
                  </a:lnTo>
                  <a:lnTo>
                    <a:pt x="418" y="244"/>
                  </a:lnTo>
                  <a:lnTo>
                    <a:pt x="437" y="244"/>
                  </a:lnTo>
                  <a:lnTo>
                    <a:pt x="447" y="242"/>
                  </a:lnTo>
                  <a:lnTo>
                    <a:pt x="454" y="240"/>
                  </a:lnTo>
                  <a:lnTo>
                    <a:pt x="459" y="240"/>
                  </a:lnTo>
                  <a:lnTo>
                    <a:pt x="468" y="237"/>
                  </a:lnTo>
                  <a:lnTo>
                    <a:pt x="480" y="235"/>
                  </a:lnTo>
                  <a:lnTo>
                    <a:pt x="487" y="235"/>
                  </a:lnTo>
                  <a:lnTo>
                    <a:pt x="492" y="230"/>
                  </a:lnTo>
                  <a:lnTo>
                    <a:pt x="499" y="230"/>
                  </a:lnTo>
                  <a:lnTo>
                    <a:pt x="502" y="228"/>
                  </a:lnTo>
                  <a:lnTo>
                    <a:pt x="509" y="228"/>
                  </a:lnTo>
                  <a:lnTo>
                    <a:pt x="516" y="220"/>
                  </a:lnTo>
                  <a:lnTo>
                    <a:pt x="518" y="220"/>
                  </a:lnTo>
                  <a:lnTo>
                    <a:pt x="518" y="218"/>
                  </a:lnTo>
                  <a:lnTo>
                    <a:pt x="523" y="218"/>
                  </a:lnTo>
                  <a:lnTo>
                    <a:pt x="525" y="216"/>
                  </a:lnTo>
                  <a:lnTo>
                    <a:pt x="528" y="216"/>
                  </a:lnTo>
                  <a:lnTo>
                    <a:pt x="542" y="213"/>
                  </a:lnTo>
                  <a:lnTo>
                    <a:pt x="552" y="211"/>
                  </a:lnTo>
                  <a:lnTo>
                    <a:pt x="552" y="206"/>
                  </a:lnTo>
                  <a:lnTo>
                    <a:pt x="549" y="206"/>
                  </a:lnTo>
                  <a:lnTo>
                    <a:pt x="547" y="208"/>
                  </a:lnTo>
                  <a:lnTo>
                    <a:pt x="537" y="208"/>
                  </a:lnTo>
                  <a:lnTo>
                    <a:pt x="530" y="206"/>
                  </a:lnTo>
                  <a:lnTo>
                    <a:pt x="525" y="206"/>
                  </a:lnTo>
                  <a:lnTo>
                    <a:pt x="521" y="204"/>
                  </a:lnTo>
                  <a:lnTo>
                    <a:pt x="509" y="204"/>
                  </a:lnTo>
                  <a:lnTo>
                    <a:pt x="499" y="206"/>
                  </a:lnTo>
                  <a:lnTo>
                    <a:pt x="490" y="206"/>
                  </a:lnTo>
                  <a:lnTo>
                    <a:pt x="487" y="211"/>
                  </a:lnTo>
                  <a:lnTo>
                    <a:pt x="471" y="211"/>
                  </a:lnTo>
                  <a:lnTo>
                    <a:pt x="485" y="206"/>
                  </a:lnTo>
                  <a:lnTo>
                    <a:pt x="494" y="204"/>
                  </a:lnTo>
                  <a:lnTo>
                    <a:pt x="499" y="204"/>
                  </a:lnTo>
                  <a:lnTo>
                    <a:pt x="502" y="201"/>
                  </a:lnTo>
                  <a:lnTo>
                    <a:pt x="506" y="201"/>
                  </a:lnTo>
                  <a:lnTo>
                    <a:pt x="511" y="199"/>
                  </a:lnTo>
                  <a:lnTo>
                    <a:pt x="514" y="199"/>
                  </a:lnTo>
                  <a:lnTo>
                    <a:pt x="516" y="199"/>
                  </a:lnTo>
                  <a:lnTo>
                    <a:pt x="514" y="196"/>
                  </a:lnTo>
                  <a:lnTo>
                    <a:pt x="509" y="194"/>
                  </a:lnTo>
                  <a:lnTo>
                    <a:pt x="506" y="194"/>
                  </a:lnTo>
                  <a:lnTo>
                    <a:pt x="504" y="194"/>
                  </a:lnTo>
                  <a:lnTo>
                    <a:pt x="497" y="196"/>
                  </a:lnTo>
                  <a:lnTo>
                    <a:pt x="483" y="201"/>
                  </a:lnTo>
                  <a:lnTo>
                    <a:pt x="468" y="201"/>
                  </a:lnTo>
                  <a:lnTo>
                    <a:pt x="478" y="196"/>
                  </a:lnTo>
                  <a:lnTo>
                    <a:pt x="485" y="192"/>
                  </a:lnTo>
                  <a:lnTo>
                    <a:pt x="487" y="192"/>
                  </a:lnTo>
                  <a:lnTo>
                    <a:pt x="492" y="194"/>
                  </a:lnTo>
                  <a:lnTo>
                    <a:pt x="497" y="194"/>
                  </a:lnTo>
                  <a:lnTo>
                    <a:pt x="499" y="192"/>
                  </a:lnTo>
                  <a:lnTo>
                    <a:pt x="504" y="192"/>
                  </a:lnTo>
                  <a:lnTo>
                    <a:pt x="506" y="189"/>
                  </a:lnTo>
                  <a:lnTo>
                    <a:pt x="516" y="189"/>
                  </a:lnTo>
                  <a:lnTo>
                    <a:pt x="518" y="189"/>
                  </a:lnTo>
                  <a:lnTo>
                    <a:pt x="516" y="187"/>
                  </a:lnTo>
                  <a:lnTo>
                    <a:pt x="514" y="187"/>
                  </a:lnTo>
                  <a:lnTo>
                    <a:pt x="509" y="184"/>
                  </a:lnTo>
                  <a:lnTo>
                    <a:pt x="485" y="184"/>
                  </a:lnTo>
                  <a:lnTo>
                    <a:pt x="492" y="182"/>
                  </a:lnTo>
                  <a:lnTo>
                    <a:pt x="485" y="180"/>
                  </a:lnTo>
                  <a:lnTo>
                    <a:pt x="485" y="175"/>
                  </a:lnTo>
                  <a:lnTo>
                    <a:pt x="487" y="175"/>
                  </a:lnTo>
                  <a:lnTo>
                    <a:pt x="490" y="177"/>
                  </a:lnTo>
                  <a:lnTo>
                    <a:pt x="492" y="180"/>
                  </a:lnTo>
                  <a:lnTo>
                    <a:pt x="497" y="182"/>
                  </a:lnTo>
                  <a:lnTo>
                    <a:pt x="504" y="182"/>
                  </a:lnTo>
                  <a:lnTo>
                    <a:pt x="506" y="184"/>
                  </a:lnTo>
                  <a:lnTo>
                    <a:pt x="509" y="184"/>
                  </a:lnTo>
                  <a:lnTo>
                    <a:pt x="514" y="184"/>
                  </a:lnTo>
                  <a:lnTo>
                    <a:pt x="518" y="184"/>
                  </a:lnTo>
                  <a:lnTo>
                    <a:pt x="518" y="187"/>
                  </a:lnTo>
                  <a:lnTo>
                    <a:pt x="523" y="187"/>
                  </a:lnTo>
                  <a:lnTo>
                    <a:pt x="523" y="184"/>
                  </a:lnTo>
                  <a:lnTo>
                    <a:pt x="528" y="184"/>
                  </a:lnTo>
                  <a:lnTo>
                    <a:pt x="528" y="187"/>
                  </a:lnTo>
                  <a:lnTo>
                    <a:pt x="528" y="189"/>
                  </a:lnTo>
                  <a:lnTo>
                    <a:pt x="528" y="192"/>
                  </a:lnTo>
                  <a:lnTo>
                    <a:pt x="528" y="196"/>
                  </a:lnTo>
                  <a:lnTo>
                    <a:pt x="528" y="199"/>
                  </a:lnTo>
                  <a:lnTo>
                    <a:pt x="533" y="199"/>
                  </a:lnTo>
                  <a:lnTo>
                    <a:pt x="537" y="201"/>
                  </a:lnTo>
                  <a:lnTo>
                    <a:pt x="542" y="201"/>
                  </a:lnTo>
                  <a:lnTo>
                    <a:pt x="547" y="201"/>
                  </a:lnTo>
                  <a:lnTo>
                    <a:pt x="549" y="201"/>
                  </a:lnTo>
                  <a:lnTo>
                    <a:pt x="552" y="199"/>
                  </a:lnTo>
                  <a:lnTo>
                    <a:pt x="554" y="199"/>
                  </a:lnTo>
                  <a:lnTo>
                    <a:pt x="554" y="204"/>
                  </a:lnTo>
                  <a:lnTo>
                    <a:pt x="559" y="204"/>
                  </a:lnTo>
                  <a:lnTo>
                    <a:pt x="561" y="201"/>
                  </a:lnTo>
                  <a:lnTo>
                    <a:pt x="563" y="201"/>
                  </a:lnTo>
                  <a:lnTo>
                    <a:pt x="563" y="194"/>
                  </a:lnTo>
                  <a:lnTo>
                    <a:pt x="561" y="194"/>
                  </a:lnTo>
                  <a:lnTo>
                    <a:pt x="563" y="189"/>
                  </a:lnTo>
                  <a:lnTo>
                    <a:pt x="563" y="187"/>
                  </a:lnTo>
                  <a:lnTo>
                    <a:pt x="559" y="187"/>
                  </a:lnTo>
                  <a:lnTo>
                    <a:pt x="556" y="182"/>
                  </a:lnTo>
                  <a:lnTo>
                    <a:pt x="552" y="180"/>
                  </a:lnTo>
                  <a:lnTo>
                    <a:pt x="552" y="175"/>
                  </a:lnTo>
                  <a:lnTo>
                    <a:pt x="533" y="170"/>
                  </a:lnTo>
                  <a:lnTo>
                    <a:pt x="523" y="170"/>
                  </a:lnTo>
                  <a:lnTo>
                    <a:pt x="521" y="170"/>
                  </a:lnTo>
                  <a:lnTo>
                    <a:pt x="528" y="168"/>
                  </a:lnTo>
                  <a:lnTo>
                    <a:pt x="530" y="165"/>
                  </a:lnTo>
                  <a:lnTo>
                    <a:pt x="528" y="165"/>
                  </a:lnTo>
                  <a:lnTo>
                    <a:pt x="525" y="163"/>
                  </a:lnTo>
                  <a:lnTo>
                    <a:pt x="514" y="163"/>
                  </a:lnTo>
                  <a:lnTo>
                    <a:pt x="509" y="161"/>
                  </a:lnTo>
                  <a:lnTo>
                    <a:pt x="504" y="161"/>
                  </a:lnTo>
                  <a:lnTo>
                    <a:pt x="509" y="156"/>
                  </a:lnTo>
                  <a:lnTo>
                    <a:pt x="523" y="156"/>
                  </a:lnTo>
                  <a:lnTo>
                    <a:pt x="528" y="153"/>
                  </a:lnTo>
                  <a:lnTo>
                    <a:pt x="533" y="153"/>
                  </a:lnTo>
                  <a:lnTo>
                    <a:pt x="547" y="156"/>
                  </a:lnTo>
                  <a:lnTo>
                    <a:pt x="552" y="156"/>
                  </a:lnTo>
                  <a:lnTo>
                    <a:pt x="554" y="156"/>
                  </a:lnTo>
                  <a:lnTo>
                    <a:pt x="556" y="158"/>
                  </a:lnTo>
                  <a:lnTo>
                    <a:pt x="559" y="161"/>
                  </a:lnTo>
                  <a:lnTo>
                    <a:pt x="563" y="165"/>
                  </a:lnTo>
                  <a:lnTo>
                    <a:pt x="568" y="165"/>
                  </a:lnTo>
                  <a:lnTo>
                    <a:pt x="568" y="163"/>
                  </a:lnTo>
                  <a:lnTo>
                    <a:pt x="568" y="158"/>
                  </a:lnTo>
                  <a:lnTo>
                    <a:pt x="559" y="156"/>
                  </a:lnTo>
                  <a:lnTo>
                    <a:pt x="552" y="153"/>
                  </a:lnTo>
                  <a:lnTo>
                    <a:pt x="540" y="151"/>
                  </a:lnTo>
                  <a:lnTo>
                    <a:pt x="544" y="149"/>
                  </a:lnTo>
                  <a:lnTo>
                    <a:pt x="547" y="149"/>
                  </a:lnTo>
                  <a:lnTo>
                    <a:pt x="552" y="151"/>
                  </a:lnTo>
                  <a:lnTo>
                    <a:pt x="556" y="151"/>
                  </a:lnTo>
                  <a:lnTo>
                    <a:pt x="559" y="153"/>
                  </a:lnTo>
                  <a:lnTo>
                    <a:pt x="578" y="153"/>
                  </a:lnTo>
                  <a:lnTo>
                    <a:pt x="594" y="151"/>
                  </a:lnTo>
                  <a:lnTo>
                    <a:pt x="594" y="144"/>
                  </a:lnTo>
                  <a:lnTo>
                    <a:pt x="582" y="141"/>
                  </a:lnTo>
                  <a:lnTo>
                    <a:pt x="578" y="146"/>
                  </a:lnTo>
                  <a:lnTo>
                    <a:pt x="573" y="141"/>
                  </a:lnTo>
                  <a:lnTo>
                    <a:pt x="573" y="139"/>
                  </a:lnTo>
                  <a:lnTo>
                    <a:pt x="587" y="139"/>
                  </a:lnTo>
                  <a:lnTo>
                    <a:pt x="599" y="137"/>
                  </a:lnTo>
                  <a:lnTo>
                    <a:pt x="602" y="139"/>
                  </a:lnTo>
                  <a:lnTo>
                    <a:pt x="609" y="139"/>
                  </a:lnTo>
                  <a:lnTo>
                    <a:pt x="616" y="134"/>
                  </a:lnTo>
                  <a:lnTo>
                    <a:pt x="618" y="134"/>
                  </a:lnTo>
                  <a:lnTo>
                    <a:pt x="618" y="132"/>
                  </a:lnTo>
                  <a:lnTo>
                    <a:pt x="599" y="132"/>
                  </a:lnTo>
                  <a:lnTo>
                    <a:pt x="599" y="129"/>
                  </a:lnTo>
                  <a:lnTo>
                    <a:pt x="597" y="129"/>
                  </a:lnTo>
                  <a:lnTo>
                    <a:pt x="597" y="127"/>
                  </a:lnTo>
                  <a:lnTo>
                    <a:pt x="592" y="127"/>
                  </a:lnTo>
                  <a:lnTo>
                    <a:pt x="587" y="125"/>
                  </a:lnTo>
                  <a:lnTo>
                    <a:pt x="592" y="125"/>
                  </a:lnTo>
                  <a:lnTo>
                    <a:pt x="594" y="125"/>
                  </a:lnTo>
                  <a:lnTo>
                    <a:pt x="594" y="122"/>
                  </a:lnTo>
                  <a:lnTo>
                    <a:pt x="592" y="120"/>
                  </a:lnTo>
                  <a:lnTo>
                    <a:pt x="590" y="120"/>
                  </a:lnTo>
                  <a:lnTo>
                    <a:pt x="582" y="117"/>
                  </a:lnTo>
                  <a:lnTo>
                    <a:pt x="592" y="117"/>
                  </a:lnTo>
                  <a:lnTo>
                    <a:pt x="594" y="120"/>
                  </a:lnTo>
                  <a:lnTo>
                    <a:pt x="597" y="120"/>
                  </a:lnTo>
                  <a:lnTo>
                    <a:pt x="602" y="120"/>
                  </a:lnTo>
                  <a:lnTo>
                    <a:pt x="606" y="120"/>
                  </a:lnTo>
                  <a:lnTo>
                    <a:pt x="609" y="125"/>
                  </a:lnTo>
                  <a:lnTo>
                    <a:pt x="613" y="125"/>
                  </a:lnTo>
                  <a:lnTo>
                    <a:pt x="618" y="120"/>
                  </a:lnTo>
                  <a:lnTo>
                    <a:pt x="618" y="113"/>
                  </a:lnTo>
                  <a:lnTo>
                    <a:pt x="616" y="110"/>
                  </a:lnTo>
                  <a:lnTo>
                    <a:pt x="613" y="110"/>
                  </a:lnTo>
                  <a:lnTo>
                    <a:pt x="611" y="108"/>
                  </a:lnTo>
                  <a:lnTo>
                    <a:pt x="609" y="105"/>
                  </a:lnTo>
                  <a:lnTo>
                    <a:pt x="592" y="103"/>
                  </a:lnTo>
                  <a:lnTo>
                    <a:pt x="587" y="101"/>
                  </a:lnTo>
                  <a:lnTo>
                    <a:pt x="587" y="98"/>
                  </a:lnTo>
                  <a:lnTo>
                    <a:pt x="590" y="98"/>
                  </a:lnTo>
                  <a:lnTo>
                    <a:pt x="599" y="98"/>
                  </a:lnTo>
                  <a:lnTo>
                    <a:pt x="611" y="96"/>
                  </a:lnTo>
                  <a:lnTo>
                    <a:pt x="618" y="96"/>
                  </a:lnTo>
                  <a:lnTo>
                    <a:pt x="623" y="98"/>
                  </a:lnTo>
                  <a:lnTo>
                    <a:pt x="632" y="98"/>
                  </a:lnTo>
                  <a:lnTo>
                    <a:pt x="637" y="96"/>
                  </a:lnTo>
                  <a:lnTo>
                    <a:pt x="642" y="93"/>
                  </a:lnTo>
                  <a:lnTo>
                    <a:pt x="642" y="91"/>
                  </a:lnTo>
                  <a:lnTo>
                    <a:pt x="642" y="89"/>
                  </a:lnTo>
                  <a:lnTo>
                    <a:pt x="632" y="89"/>
                  </a:lnTo>
                  <a:lnTo>
                    <a:pt x="625" y="86"/>
                  </a:lnTo>
                  <a:lnTo>
                    <a:pt x="616" y="86"/>
                  </a:lnTo>
                  <a:lnTo>
                    <a:pt x="613" y="84"/>
                  </a:lnTo>
                  <a:lnTo>
                    <a:pt x="623" y="84"/>
                  </a:lnTo>
                  <a:lnTo>
                    <a:pt x="621" y="82"/>
                  </a:lnTo>
                  <a:lnTo>
                    <a:pt x="618" y="79"/>
                  </a:lnTo>
                  <a:lnTo>
                    <a:pt x="618" y="77"/>
                  </a:lnTo>
                  <a:lnTo>
                    <a:pt x="613" y="77"/>
                  </a:lnTo>
                  <a:lnTo>
                    <a:pt x="611" y="79"/>
                  </a:lnTo>
                  <a:lnTo>
                    <a:pt x="611" y="84"/>
                  </a:lnTo>
                  <a:lnTo>
                    <a:pt x="606" y="84"/>
                  </a:lnTo>
                  <a:lnTo>
                    <a:pt x="604" y="84"/>
                  </a:lnTo>
                  <a:lnTo>
                    <a:pt x="602" y="82"/>
                  </a:lnTo>
                  <a:lnTo>
                    <a:pt x="599" y="79"/>
                  </a:lnTo>
                  <a:lnTo>
                    <a:pt x="602" y="79"/>
                  </a:lnTo>
                  <a:lnTo>
                    <a:pt x="606" y="77"/>
                  </a:lnTo>
                  <a:lnTo>
                    <a:pt x="609" y="74"/>
                  </a:lnTo>
                  <a:lnTo>
                    <a:pt x="613" y="70"/>
                  </a:lnTo>
                  <a:lnTo>
                    <a:pt x="616" y="67"/>
                  </a:lnTo>
                  <a:lnTo>
                    <a:pt x="618" y="65"/>
                  </a:lnTo>
                  <a:lnTo>
                    <a:pt x="621" y="65"/>
                  </a:lnTo>
                  <a:lnTo>
                    <a:pt x="623" y="65"/>
                  </a:lnTo>
                  <a:lnTo>
                    <a:pt x="628" y="65"/>
                  </a:lnTo>
                  <a:lnTo>
                    <a:pt x="630" y="65"/>
                  </a:lnTo>
                  <a:lnTo>
                    <a:pt x="632" y="62"/>
                  </a:lnTo>
                  <a:lnTo>
                    <a:pt x="637" y="60"/>
                  </a:lnTo>
                  <a:lnTo>
                    <a:pt x="635" y="55"/>
                  </a:lnTo>
                  <a:lnTo>
                    <a:pt x="637" y="53"/>
                  </a:lnTo>
                  <a:lnTo>
                    <a:pt x="640" y="50"/>
                  </a:lnTo>
                  <a:lnTo>
                    <a:pt x="642" y="50"/>
                  </a:lnTo>
                  <a:lnTo>
                    <a:pt x="647" y="50"/>
                  </a:lnTo>
                  <a:lnTo>
                    <a:pt x="649" y="50"/>
                  </a:lnTo>
                  <a:lnTo>
                    <a:pt x="651" y="53"/>
                  </a:lnTo>
                  <a:lnTo>
                    <a:pt x="656" y="53"/>
                  </a:lnTo>
                  <a:lnTo>
                    <a:pt x="659" y="50"/>
                  </a:lnTo>
                  <a:lnTo>
                    <a:pt x="661" y="50"/>
                  </a:lnTo>
                  <a:lnTo>
                    <a:pt x="663" y="48"/>
                  </a:lnTo>
                  <a:lnTo>
                    <a:pt x="644" y="48"/>
                  </a:lnTo>
                  <a:lnTo>
                    <a:pt x="642" y="48"/>
                  </a:lnTo>
                  <a:lnTo>
                    <a:pt x="637" y="48"/>
                  </a:lnTo>
                  <a:lnTo>
                    <a:pt x="635" y="50"/>
                  </a:lnTo>
                  <a:lnTo>
                    <a:pt x="630" y="50"/>
                  </a:lnTo>
                  <a:lnTo>
                    <a:pt x="630" y="48"/>
                  </a:lnTo>
                  <a:lnTo>
                    <a:pt x="640" y="43"/>
                  </a:lnTo>
                  <a:lnTo>
                    <a:pt x="670" y="43"/>
                  </a:lnTo>
                  <a:lnTo>
                    <a:pt x="675" y="43"/>
                  </a:lnTo>
                  <a:lnTo>
                    <a:pt x="678" y="43"/>
                  </a:lnTo>
                  <a:lnTo>
                    <a:pt x="682" y="41"/>
                  </a:lnTo>
                  <a:lnTo>
                    <a:pt x="678" y="41"/>
                  </a:lnTo>
                  <a:lnTo>
                    <a:pt x="673" y="38"/>
                  </a:lnTo>
                  <a:lnTo>
                    <a:pt x="656" y="38"/>
                  </a:lnTo>
                  <a:lnTo>
                    <a:pt x="651" y="41"/>
                  </a:lnTo>
                  <a:lnTo>
                    <a:pt x="635" y="41"/>
                  </a:lnTo>
                  <a:lnTo>
                    <a:pt x="635" y="38"/>
                  </a:lnTo>
                  <a:lnTo>
                    <a:pt x="637" y="38"/>
                  </a:lnTo>
                  <a:lnTo>
                    <a:pt x="642" y="38"/>
                  </a:lnTo>
                  <a:lnTo>
                    <a:pt x="687" y="38"/>
                  </a:lnTo>
                  <a:lnTo>
                    <a:pt x="692" y="36"/>
                  </a:lnTo>
                  <a:lnTo>
                    <a:pt x="699" y="34"/>
                  </a:lnTo>
                  <a:lnTo>
                    <a:pt x="701" y="31"/>
                  </a:lnTo>
                  <a:lnTo>
                    <a:pt x="718" y="31"/>
                  </a:lnTo>
                  <a:lnTo>
                    <a:pt x="723" y="29"/>
                  </a:lnTo>
                  <a:lnTo>
                    <a:pt x="725" y="29"/>
                  </a:lnTo>
                  <a:lnTo>
                    <a:pt x="730" y="29"/>
                  </a:lnTo>
                  <a:lnTo>
                    <a:pt x="732" y="26"/>
                  </a:lnTo>
                  <a:lnTo>
                    <a:pt x="730" y="24"/>
                  </a:lnTo>
                  <a:close/>
                  <a:moveTo>
                    <a:pt x="119" y="268"/>
                  </a:moveTo>
                  <a:lnTo>
                    <a:pt x="116" y="266"/>
                  </a:lnTo>
                  <a:lnTo>
                    <a:pt x="119" y="268"/>
                  </a:lnTo>
                  <a:close/>
                  <a:moveTo>
                    <a:pt x="128" y="223"/>
                  </a:moveTo>
                  <a:lnTo>
                    <a:pt x="135" y="223"/>
                  </a:lnTo>
                  <a:lnTo>
                    <a:pt x="138" y="220"/>
                  </a:lnTo>
                  <a:lnTo>
                    <a:pt x="145" y="220"/>
                  </a:lnTo>
                  <a:lnTo>
                    <a:pt x="147" y="220"/>
                  </a:lnTo>
                  <a:lnTo>
                    <a:pt x="147" y="216"/>
                  </a:lnTo>
                  <a:lnTo>
                    <a:pt x="150" y="216"/>
                  </a:lnTo>
                  <a:lnTo>
                    <a:pt x="147" y="213"/>
                  </a:lnTo>
                  <a:lnTo>
                    <a:pt x="145" y="211"/>
                  </a:lnTo>
                  <a:lnTo>
                    <a:pt x="143" y="211"/>
                  </a:lnTo>
                  <a:lnTo>
                    <a:pt x="138" y="211"/>
                  </a:lnTo>
                  <a:lnTo>
                    <a:pt x="135" y="206"/>
                  </a:lnTo>
                  <a:lnTo>
                    <a:pt x="119" y="206"/>
                  </a:lnTo>
                  <a:lnTo>
                    <a:pt x="119" y="213"/>
                  </a:lnTo>
                  <a:lnTo>
                    <a:pt x="116" y="216"/>
                  </a:lnTo>
                  <a:lnTo>
                    <a:pt x="114" y="216"/>
                  </a:lnTo>
                  <a:lnTo>
                    <a:pt x="114" y="218"/>
                  </a:lnTo>
                  <a:lnTo>
                    <a:pt x="116" y="220"/>
                  </a:lnTo>
                  <a:lnTo>
                    <a:pt x="119" y="220"/>
                  </a:lnTo>
                  <a:lnTo>
                    <a:pt x="119" y="225"/>
                  </a:lnTo>
                  <a:lnTo>
                    <a:pt x="128" y="223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37" name="Großbritannien" descr="© INSCALE GmbH, 05.05.2010&#10;http://www.presentationload.com/">
              <a:extLst>
                <a:ext uri="{FF2B5EF4-FFF2-40B4-BE49-F238E27FC236}">
                  <a16:creationId xmlns:a16="http://schemas.microsoft.com/office/drawing/2014/main" id="{283E380F-C012-46D8-B2ED-8CD75DF91A9F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3981965" y="2331801"/>
              <a:ext cx="228931" cy="327717"/>
            </a:xfrm>
            <a:custGeom>
              <a:avLst/>
              <a:gdLst>
                <a:gd name="T0" fmla="*/ 2147483647 w 576"/>
                <a:gd name="T1" fmla="*/ 2147483647 h 822"/>
                <a:gd name="T2" fmla="*/ 2147483647 w 576"/>
                <a:gd name="T3" fmla="*/ 2147483647 h 822"/>
                <a:gd name="T4" fmla="*/ 2147483647 w 576"/>
                <a:gd name="T5" fmla="*/ 2147483647 h 822"/>
                <a:gd name="T6" fmla="*/ 2147483647 w 576"/>
                <a:gd name="T7" fmla="*/ 2147483647 h 822"/>
                <a:gd name="T8" fmla="*/ 2147483647 w 576"/>
                <a:gd name="T9" fmla="*/ 2147483647 h 822"/>
                <a:gd name="T10" fmla="*/ 2147483647 w 576"/>
                <a:gd name="T11" fmla="*/ 2147483647 h 822"/>
                <a:gd name="T12" fmla="*/ 2147483647 w 576"/>
                <a:gd name="T13" fmla="*/ 2147483647 h 822"/>
                <a:gd name="T14" fmla="*/ 2147483647 w 576"/>
                <a:gd name="T15" fmla="*/ 0 h 822"/>
                <a:gd name="T16" fmla="*/ 2147483647 w 576"/>
                <a:gd name="T17" fmla="*/ 0 h 822"/>
                <a:gd name="T18" fmla="*/ 2147483647 w 576"/>
                <a:gd name="T19" fmla="*/ 2147483647 h 822"/>
                <a:gd name="T20" fmla="*/ 2147483647 w 576"/>
                <a:gd name="T21" fmla="*/ 2147483647 h 822"/>
                <a:gd name="T22" fmla="*/ 2147483647 w 576"/>
                <a:gd name="T23" fmla="*/ 2147483647 h 822"/>
                <a:gd name="T24" fmla="*/ 2147483647 w 576"/>
                <a:gd name="T25" fmla="*/ 2147483647 h 822"/>
                <a:gd name="T26" fmla="*/ 2147483647 w 576"/>
                <a:gd name="T27" fmla="*/ 2147483647 h 822"/>
                <a:gd name="T28" fmla="*/ 2147483647 w 576"/>
                <a:gd name="T29" fmla="*/ 2147483647 h 822"/>
                <a:gd name="T30" fmla="*/ 2147483647 w 576"/>
                <a:gd name="T31" fmla="*/ 2147483647 h 822"/>
                <a:gd name="T32" fmla="*/ 2147483647 w 576"/>
                <a:gd name="T33" fmla="*/ 2147483647 h 822"/>
                <a:gd name="T34" fmla="*/ 2147483647 w 576"/>
                <a:gd name="T35" fmla="*/ 2147483647 h 822"/>
                <a:gd name="T36" fmla="*/ 2147483647 w 576"/>
                <a:gd name="T37" fmla="*/ 2147483647 h 822"/>
                <a:gd name="T38" fmla="*/ 2147483647 w 576"/>
                <a:gd name="T39" fmla="*/ 2147483647 h 822"/>
                <a:gd name="T40" fmla="*/ 2147483647 w 576"/>
                <a:gd name="T41" fmla="*/ 2147483647 h 822"/>
                <a:gd name="T42" fmla="*/ 2147483647 w 576"/>
                <a:gd name="T43" fmla="*/ 2147483647 h 822"/>
                <a:gd name="T44" fmla="*/ 2147483647 w 576"/>
                <a:gd name="T45" fmla="*/ 2147483647 h 822"/>
                <a:gd name="T46" fmla="*/ 2147483647 w 576"/>
                <a:gd name="T47" fmla="*/ 2147483647 h 822"/>
                <a:gd name="T48" fmla="*/ 2147483647 w 576"/>
                <a:gd name="T49" fmla="*/ 2147483647 h 822"/>
                <a:gd name="T50" fmla="*/ 2147483647 w 576"/>
                <a:gd name="T51" fmla="*/ 2147483647 h 822"/>
                <a:gd name="T52" fmla="*/ 2147483647 w 576"/>
                <a:gd name="T53" fmla="*/ 2147483647 h 822"/>
                <a:gd name="T54" fmla="*/ 2147483647 w 576"/>
                <a:gd name="T55" fmla="*/ 2147483647 h 822"/>
                <a:gd name="T56" fmla="*/ 2147483647 w 576"/>
                <a:gd name="T57" fmla="*/ 2147483647 h 822"/>
                <a:gd name="T58" fmla="*/ 2147483647 w 576"/>
                <a:gd name="T59" fmla="*/ 2147483647 h 822"/>
                <a:gd name="T60" fmla="*/ 2147483647 w 576"/>
                <a:gd name="T61" fmla="*/ 2147483647 h 822"/>
                <a:gd name="T62" fmla="*/ 2147483647 w 576"/>
                <a:gd name="T63" fmla="*/ 2147483647 h 822"/>
                <a:gd name="T64" fmla="*/ 2147483647 w 576"/>
                <a:gd name="T65" fmla="*/ 2147483647 h 822"/>
                <a:gd name="T66" fmla="*/ 2147483647 w 576"/>
                <a:gd name="T67" fmla="*/ 2147483647 h 822"/>
                <a:gd name="T68" fmla="*/ 2147483647 w 576"/>
                <a:gd name="T69" fmla="*/ 2147483647 h 822"/>
                <a:gd name="T70" fmla="*/ 2147483647 w 576"/>
                <a:gd name="T71" fmla="*/ 2147483647 h 822"/>
                <a:gd name="T72" fmla="*/ 2147483647 w 576"/>
                <a:gd name="T73" fmla="*/ 2147483647 h 822"/>
                <a:gd name="T74" fmla="*/ 2147483647 w 576"/>
                <a:gd name="T75" fmla="*/ 2147483647 h 822"/>
                <a:gd name="T76" fmla="*/ 2147483647 w 576"/>
                <a:gd name="T77" fmla="*/ 2147483647 h 822"/>
                <a:gd name="T78" fmla="*/ 2147483647 w 576"/>
                <a:gd name="T79" fmla="*/ 2147483647 h 822"/>
                <a:gd name="T80" fmla="*/ 2147483647 w 576"/>
                <a:gd name="T81" fmla="*/ 2147483647 h 822"/>
                <a:gd name="T82" fmla="*/ 2147483647 w 576"/>
                <a:gd name="T83" fmla="*/ 2147483647 h 822"/>
                <a:gd name="T84" fmla="*/ 2147483647 w 576"/>
                <a:gd name="T85" fmla="*/ 2147483647 h 822"/>
                <a:gd name="T86" fmla="*/ 2147483647 w 576"/>
                <a:gd name="T87" fmla="*/ 2147483647 h 822"/>
                <a:gd name="T88" fmla="*/ 2147483647 w 576"/>
                <a:gd name="T89" fmla="*/ 2147483647 h 822"/>
                <a:gd name="T90" fmla="*/ 2147483647 w 576"/>
                <a:gd name="T91" fmla="*/ 2147483647 h 822"/>
                <a:gd name="T92" fmla="*/ 2147483647 w 576"/>
                <a:gd name="T93" fmla="*/ 2147483647 h 822"/>
                <a:gd name="T94" fmla="*/ 2147483647 w 576"/>
                <a:gd name="T95" fmla="*/ 2147483647 h 822"/>
                <a:gd name="T96" fmla="*/ 2147483647 w 576"/>
                <a:gd name="T97" fmla="*/ 2147483647 h 822"/>
                <a:gd name="T98" fmla="*/ 2147483647 w 576"/>
                <a:gd name="T99" fmla="*/ 2147483647 h 822"/>
                <a:gd name="T100" fmla="*/ 2147483647 w 576"/>
                <a:gd name="T101" fmla="*/ 2147483647 h 822"/>
                <a:gd name="T102" fmla="*/ 2147483647 w 576"/>
                <a:gd name="T103" fmla="*/ 2147483647 h 822"/>
                <a:gd name="T104" fmla="*/ 2147483647 w 576"/>
                <a:gd name="T105" fmla="*/ 2147483647 h 822"/>
                <a:gd name="T106" fmla="*/ 2147483647 w 576"/>
                <a:gd name="T107" fmla="*/ 2147483647 h 822"/>
                <a:gd name="T108" fmla="*/ 2147483647 w 576"/>
                <a:gd name="T109" fmla="*/ 2147483647 h 822"/>
                <a:gd name="T110" fmla="*/ 2147483647 w 576"/>
                <a:gd name="T111" fmla="*/ 2147483647 h 822"/>
                <a:gd name="T112" fmla="*/ 2147483647 w 576"/>
                <a:gd name="T113" fmla="*/ 2147483647 h 822"/>
                <a:gd name="T114" fmla="*/ 2147483647 w 576"/>
                <a:gd name="T115" fmla="*/ 2147483647 h 822"/>
                <a:gd name="T116" fmla="*/ 2147483647 w 576"/>
                <a:gd name="T117" fmla="*/ 2147483647 h 822"/>
                <a:gd name="T118" fmla="*/ 2147483647 w 576"/>
                <a:gd name="T119" fmla="*/ 2147483647 h 822"/>
                <a:gd name="T120" fmla="*/ 2147483647 w 576"/>
                <a:gd name="T121" fmla="*/ 2147483647 h 822"/>
                <a:gd name="T122" fmla="*/ 2147483647 w 576"/>
                <a:gd name="T123" fmla="*/ 2147483647 h 822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576"/>
                <a:gd name="T187" fmla="*/ 0 h 822"/>
                <a:gd name="T188" fmla="*/ 576 w 576"/>
                <a:gd name="T189" fmla="*/ 822 h 822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576" h="822">
                  <a:moveTo>
                    <a:pt x="162" y="378"/>
                  </a:moveTo>
                  <a:lnTo>
                    <a:pt x="156" y="378"/>
                  </a:lnTo>
                  <a:lnTo>
                    <a:pt x="150" y="384"/>
                  </a:lnTo>
                  <a:lnTo>
                    <a:pt x="150" y="396"/>
                  </a:lnTo>
                  <a:lnTo>
                    <a:pt x="144" y="414"/>
                  </a:lnTo>
                  <a:lnTo>
                    <a:pt x="156" y="402"/>
                  </a:lnTo>
                  <a:lnTo>
                    <a:pt x="162" y="390"/>
                  </a:lnTo>
                  <a:lnTo>
                    <a:pt x="162" y="378"/>
                  </a:lnTo>
                  <a:close/>
                  <a:moveTo>
                    <a:pt x="132" y="312"/>
                  </a:moveTo>
                  <a:lnTo>
                    <a:pt x="126" y="312"/>
                  </a:lnTo>
                  <a:lnTo>
                    <a:pt x="126" y="336"/>
                  </a:lnTo>
                  <a:lnTo>
                    <a:pt x="132" y="336"/>
                  </a:lnTo>
                  <a:lnTo>
                    <a:pt x="138" y="330"/>
                  </a:lnTo>
                  <a:lnTo>
                    <a:pt x="150" y="330"/>
                  </a:lnTo>
                  <a:lnTo>
                    <a:pt x="144" y="318"/>
                  </a:lnTo>
                  <a:lnTo>
                    <a:pt x="138" y="312"/>
                  </a:lnTo>
                  <a:lnTo>
                    <a:pt x="132" y="312"/>
                  </a:lnTo>
                  <a:close/>
                  <a:moveTo>
                    <a:pt x="114" y="390"/>
                  </a:moveTo>
                  <a:lnTo>
                    <a:pt x="126" y="390"/>
                  </a:lnTo>
                  <a:lnTo>
                    <a:pt x="138" y="384"/>
                  </a:lnTo>
                  <a:lnTo>
                    <a:pt x="138" y="372"/>
                  </a:lnTo>
                  <a:lnTo>
                    <a:pt x="132" y="366"/>
                  </a:lnTo>
                  <a:lnTo>
                    <a:pt x="120" y="366"/>
                  </a:lnTo>
                  <a:lnTo>
                    <a:pt x="114" y="372"/>
                  </a:lnTo>
                  <a:lnTo>
                    <a:pt x="108" y="384"/>
                  </a:lnTo>
                  <a:lnTo>
                    <a:pt x="108" y="390"/>
                  </a:lnTo>
                  <a:lnTo>
                    <a:pt x="114" y="390"/>
                  </a:lnTo>
                  <a:close/>
                  <a:moveTo>
                    <a:pt x="330" y="120"/>
                  </a:moveTo>
                  <a:lnTo>
                    <a:pt x="324" y="120"/>
                  </a:lnTo>
                  <a:lnTo>
                    <a:pt x="318" y="126"/>
                  </a:lnTo>
                  <a:lnTo>
                    <a:pt x="318" y="138"/>
                  </a:lnTo>
                  <a:lnTo>
                    <a:pt x="330" y="138"/>
                  </a:lnTo>
                  <a:lnTo>
                    <a:pt x="336" y="126"/>
                  </a:lnTo>
                  <a:lnTo>
                    <a:pt x="330" y="120"/>
                  </a:lnTo>
                  <a:close/>
                  <a:moveTo>
                    <a:pt x="138" y="258"/>
                  </a:moveTo>
                  <a:lnTo>
                    <a:pt x="138" y="234"/>
                  </a:lnTo>
                  <a:lnTo>
                    <a:pt x="126" y="234"/>
                  </a:lnTo>
                  <a:lnTo>
                    <a:pt x="120" y="240"/>
                  </a:lnTo>
                  <a:lnTo>
                    <a:pt x="120" y="246"/>
                  </a:lnTo>
                  <a:lnTo>
                    <a:pt x="126" y="252"/>
                  </a:lnTo>
                  <a:lnTo>
                    <a:pt x="108" y="252"/>
                  </a:lnTo>
                  <a:lnTo>
                    <a:pt x="108" y="258"/>
                  </a:lnTo>
                  <a:lnTo>
                    <a:pt x="114" y="264"/>
                  </a:lnTo>
                  <a:lnTo>
                    <a:pt x="120" y="264"/>
                  </a:lnTo>
                  <a:lnTo>
                    <a:pt x="126" y="270"/>
                  </a:lnTo>
                  <a:lnTo>
                    <a:pt x="150" y="270"/>
                  </a:lnTo>
                  <a:lnTo>
                    <a:pt x="138" y="258"/>
                  </a:lnTo>
                  <a:close/>
                  <a:moveTo>
                    <a:pt x="474" y="0"/>
                  </a:moveTo>
                  <a:lnTo>
                    <a:pt x="468" y="0"/>
                  </a:lnTo>
                  <a:lnTo>
                    <a:pt x="456" y="12"/>
                  </a:lnTo>
                  <a:lnTo>
                    <a:pt x="474" y="12"/>
                  </a:lnTo>
                  <a:lnTo>
                    <a:pt x="474" y="6"/>
                  </a:lnTo>
                  <a:lnTo>
                    <a:pt x="480" y="0"/>
                  </a:lnTo>
                  <a:lnTo>
                    <a:pt x="474" y="0"/>
                  </a:lnTo>
                  <a:close/>
                  <a:moveTo>
                    <a:pt x="432" y="48"/>
                  </a:moveTo>
                  <a:lnTo>
                    <a:pt x="432" y="66"/>
                  </a:lnTo>
                  <a:lnTo>
                    <a:pt x="438" y="66"/>
                  </a:lnTo>
                  <a:lnTo>
                    <a:pt x="444" y="60"/>
                  </a:lnTo>
                  <a:lnTo>
                    <a:pt x="450" y="48"/>
                  </a:lnTo>
                  <a:lnTo>
                    <a:pt x="450" y="24"/>
                  </a:lnTo>
                  <a:lnTo>
                    <a:pt x="438" y="12"/>
                  </a:lnTo>
                  <a:lnTo>
                    <a:pt x="432" y="24"/>
                  </a:lnTo>
                  <a:lnTo>
                    <a:pt x="426" y="30"/>
                  </a:lnTo>
                  <a:lnTo>
                    <a:pt x="420" y="30"/>
                  </a:lnTo>
                  <a:lnTo>
                    <a:pt x="420" y="42"/>
                  </a:lnTo>
                  <a:lnTo>
                    <a:pt x="426" y="42"/>
                  </a:lnTo>
                  <a:lnTo>
                    <a:pt x="432" y="48"/>
                  </a:lnTo>
                  <a:close/>
                  <a:moveTo>
                    <a:pt x="342" y="138"/>
                  </a:moveTo>
                  <a:lnTo>
                    <a:pt x="342" y="150"/>
                  </a:lnTo>
                  <a:lnTo>
                    <a:pt x="354" y="138"/>
                  </a:lnTo>
                  <a:lnTo>
                    <a:pt x="342" y="138"/>
                  </a:lnTo>
                  <a:close/>
                  <a:moveTo>
                    <a:pt x="192" y="402"/>
                  </a:moveTo>
                  <a:lnTo>
                    <a:pt x="192" y="390"/>
                  </a:lnTo>
                  <a:lnTo>
                    <a:pt x="186" y="384"/>
                  </a:lnTo>
                  <a:lnTo>
                    <a:pt x="186" y="378"/>
                  </a:lnTo>
                  <a:lnTo>
                    <a:pt x="174" y="390"/>
                  </a:lnTo>
                  <a:lnTo>
                    <a:pt x="174" y="396"/>
                  </a:lnTo>
                  <a:lnTo>
                    <a:pt x="180" y="402"/>
                  </a:lnTo>
                  <a:lnTo>
                    <a:pt x="192" y="402"/>
                  </a:lnTo>
                  <a:close/>
                  <a:moveTo>
                    <a:pt x="504" y="588"/>
                  </a:moveTo>
                  <a:lnTo>
                    <a:pt x="498" y="594"/>
                  </a:lnTo>
                  <a:lnTo>
                    <a:pt x="498" y="600"/>
                  </a:lnTo>
                  <a:lnTo>
                    <a:pt x="480" y="600"/>
                  </a:lnTo>
                  <a:lnTo>
                    <a:pt x="480" y="588"/>
                  </a:lnTo>
                  <a:lnTo>
                    <a:pt x="486" y="576"/>
                  </a:lnTo>
                  <a:lnTo>
                    <a:pt x="498" y="564"/>
                  </a:lnTo>
                  <a:lnTo>
                    <a:pt x="492" y="558"/>
                  </a:lnTo>
                  <a:lnTo>
                    <a:pt x="456" y="540"/>
                  </a:lnTo>
                  <a:lnTo>
                    <a:pt x="450" y="540"/>
                  </a:lnTo>
                  <a:lnTo>
                    <a:pt x="444" y="534"/>
                  </a:lnTo>
                  <a:lnTo>
                    <a:pt x="450" y="534"/>
                  </a:lnTo>
                  <a:lnTo>
                    <a:pt x="456" y="528"/>
                  </a:lnTo>
                  <a:lnTo>
                    <a:pt x="480" y="528"/>
                  </a:lnTo>
                  <a:lnTo>
                    <a:pt x="468" y="516"/>
                  </a:lnTo>
                  <a:lnTo>
                    <a:pt x="468" y="510"/>
                  </a:lnTo>
                  <a:lnTo>
                    <a:pt x="456" y="498"/>
                  </a:lnTo>
                  <a:lnTo>
                    <a:pt x="450" y="486"/>
                  </a:lnTo>
                  <a:lnTo>
                    <a:pt x="432" y="468"/>
                  </a:lnTo>
                  <a:lnTo>
                    <a:pt x="420" y="468"/>
                  </a:lnTo>
                  <a:lnTo>
                    <a:pt x="414" y="456"/>
                  </a:lnTo>
                  <a:lnTo>
                    <a:pt x="402" y="450"/>
                  </a:lnTo>
                  <a:lnTo>
                    <a:pt x="390" y="438"/>
                  </a:lnTo>
                  <a:lnTo>
                    <a:pt x="390" y="414"/>
                  </a:lnTo>
                  <a:lnTo>
                    <a:pt x="396" y="402"/>
                  </a:lnTo>
                  <a:lnTo>
                    <a:pt x="396" y="390"/>
                  </a:lnTo>
                  <a:lnTo>
                    <a:pt x="384" y="390"/>
                  </a:lnTo>
                  <a:lnTo>
                    <a:pt x="378" y="384"/>
                  </a:lnTo>
                  <a:lnTo>
                    <a:pt x="372" y="372"/>
                  </a:lnTo>
                  <a:lnTo>
                    <a:pt x="360" y="360"/>
                  </a:lnTo>
                  <a:lnTo>
                    <a:pt x="342" y="354"/>
                  </a:lnTo>
                  <a:lnTo>
                    <a:pt x="324" y="354"/>
                  </a:lnTo>
                  <a:lnTo>
                    <a:pt x="306" y="360"/>
                  </a:lnTo>
                  <a:lnTo>
                    <a:pt x="294" y="366"/>
                  </a:lnTo>
                  <a:lnTo>
                    <a:pt x="288" y="366"/>
                  </a:lnTo>
                  <a:lnTo>
                    <a:pt x="270" y="348"/>
                  </a:lnTo>
                  <a:lnTo>
                    <a:pt x="282" y="348"/>
                  </a:lnTo>
                  <a:lnTo>
                    <a:pt x="294" y="354"/>
                  </a:lnTo>
                  <a:lnTo>
                    <a:pt x="306" y="354"/>
                  </a:lnTo>
                  <a:lnTo>
                    <a:pt x="330" y="342"/>
                  </a:lnTo>
                  <a:lnTo>
                    <a:pt x="336" y="336"/>
                  </a:lnTo>
                  <a:lnTo>
                    <a:pt x="330" y="336"/>
                  </a:lnTo>
                  <a:lnTo>
                    <a:pt x="324" y="330"/>
                  </a:lnTo>
                  <a:lnTo>
                    <a:pt x="306" y="330"/>
                  </a:lnTo>
                  <a:lnTo>
                    <a:pt x="330" y="324"/>
                  </a:lnTo>
                  <a:lnTo>
                    <a:pt x="336" y="318"/>
                  </a:lnTo>
                  <a:lnTo>
                    <a:pt x="348" y="312"/>
                  </a:lnTo>
                  <a:lnTo>
                    <a:pt x="360" y="300"/>
                  </a:lnTo>
                  <a:lnTo>
                    <a:pt x="360" y="288"/>
                  </a:lnTo>
                  <a:lnTo>
                    <a:pt x="366" y="276"/>
                  </a:lnTo>
                  <a:lnTo>
                    <a:pt x="372" y="270"/>
                  </a:lnTo>
                  <a:lnTo>
                    <a:pt x="378" y="258"/>
                  </a:lnTo>
                  <a:lnTo>
                    <a:pt x="384" y="252"/>
                  </a:lnTo>
                  <a:lnTo>
                    <a:pt x="396" y="246"/>
                  </a:lnTo>
                  <a:lnTo>
                    <a:pt x="402" y="246"/>
                  </a:lnTo>
                  <a:lnTo>
                    <a:pt x="402" y="240"/>
                  </a:lnTo>
                  <a:lnTo>
                    <a:pt x="396" y="234"/>
                  </a:lnTo>
                  <a:lnTo>
                    <a:pt x="318" y="234"/>
                  </a:lnTo>
                  <a:lnTo>
                    <a:pt x="318" y="228"/>
                  </a:lnTo>
                  <a:lnTo>
                    <a:pt x="288" y="228"/>
                  </a:lnTo>
                  <a:lnTo>
                    <a:pt x="276" y="234"/>
                  </a:lnTo>
                  <a:lnTo>
                    <a:pt x="264" y="234"/>
                  </a:lnTo>
                  <a:lnTo>
                    <a:pt x="258" y="240"/>
                  </a:lnTo>
                  <a:lnTo>
                    <a:pt x="252" y="240"/>
                  </a:lnTo>
                  <a:lnTo>
                    <a:pt x="264" y="228"/>
                  </a:lnTo>
                  <a:lnTo>
                    <a:pt x="252" y="216"/>
                  </a:lnTo>
                  <a:lnTo>
                    <a:pt x="270" y="210"/>
                  </a:lnTo>
                  <a:lnTo>
                    <a:pt x="300" y="192"/>
                  </a:lnTo>
                  <a:lnTo>
                    <a:pt x="312" y="186"/>
                  </a:lnTo>
                  <a:lnTo>
                    <a:pt x="324" y="162"/>
                  </a:lnTo>
                  <a:lnTo>
                    <a:pt x="318" y="156"/>
                  </a:lnTo>
                  <a:lnTo>
                    <a:pt x="288" y="156"/>
                  </a:lnTo>
                  <a:lnTo>
                    <a:pt x="276" y="162"/>
                  </a:lnTo>
                  <a:lnTo>
                    <a:pt x="258" y="168"/>
                  </a:lnTo>
                  <a:lnTo>
                    <a:pt x="240" y="168"/>
                  </a:lnTo>
                  <a:lnTo>
                    <a:pt x="228" y="162"/>
                  </a:lnTo>
                  <a:lnTo>
                    <a:pt x="216" y="162"/>
                  </a:lnTo>
                  <a:lnTo>
                    <a:pt x="210" y="168"/>
                  </a:lnTo>
                  <a:lnTo>
                    <a:pt x="210" y="174"/>
                  </a:lnTo>
                  <a:lnTo>
                    <a:pt x="216" y="180"/>
                  </a:lnTo>
                  <a:lnTo>
                    <a:pt x="204" y="180"/>
                  </a:lnTo>
                  <a:lnTo>
                    <a:pt x="192" y="192"/>
                  </a:lnTo>
                  <a:lnTo>
                    <a:pt x="192" y="210"/>
                  </a:lnTo>
                  <a:lnTo>
                    <a:pt x="198" y="216"/>
                  </a:lnTo>
                  <a:lnTo>
                    <a:pt x="156" y="222"/>
                  </a:lnTo>
                  <a:lnTo>
                    <a:pt x="156" y="234"/>
                  </a:lnTo>
                  <a:lnTo>
                    <a:pt x="168" y="240"/>
                  </a:lnTo>
                  <a:lnTo>
                    <a:pt x="180" y="264"/>
                  </a:lnTo>
                  <a:lnTo>
                    <a:pt x="162" y="282"/>
                  </a:lnTo>
                  <a:lnTo>
                    <a:pt x="162" y="294"/>
                  </a:lnTo>
                  <a:lnTo>
                    <a:pt x="144" y="300"/>
                  </a:lnTo>
                  <a:lnTo>
                    <a:pt x="156" y="312"/>
                  </a:lnTo>
                  <a:lnTo>
                    <a:pt x="168" y="312"/>
                  </a:lnTo>
                  <a:lnTo>
                    <a:pt x="180" y="306"/>
                  </a:lnTo>
                  <a:lnTo>
                    <a:pt x="186" y="300"/>
                  </a:lnTo>
                  <a:lnTo>
                    <a:pt x="186" y="318"/>
                  </a:lnTo>
                  <a:lnTo>
                    <a:pt x="180" y="318"/>
                  </a:lnTo>
                  <a:lnTo>
                    <a:pt x="168" y="330"/>
                  </a:lnTo>
                  <a:lnTo>
                    <a:pt x="156" y="336"/>
                  </a:lnTo>
                  <a:lnTo>
                    <a:pt x="156" y="360"/>
                  </a:lnTo>
                  <a:lnTo>
                    <a:pt x="162" y="372"/>
                  </a:lnTo>
                  <a:lnTo>
                    <a:pt x="168" y="366"/>
                  </a:lnTo>
                  <a:lnTo>
                    <a:pt x="198" y="366"/>
                  </a:lnTo>
                  <a:lnTo>
                    <a:pt x="210" y="360"/>
                  </a:lnTo>
                  <a:lnTo>
                    <a:pt x="216" y="354"/>
                  </a:lnTo>
                  <a:lnTo>
                    <a:pt x="198" y="372"/>
                  </a:lnTo>
                  <a:lnTo>
                    <a:pt x="210" y="402"/>
                  </a:lnTo>
                  <a:lnTo>
                    <a:pt x="204" y="408"/>
                  </a:lnTo>
                  <a:lnTo>
                    <a:pt x="198" y="420"/>
                  </a:lnTo>
                  <a:lnTo>
                    <a:pt x="186" y="426"/>
                  </a:lnTo>
                  <a:lnTo>
                    <a:pt x="180" y="438"/>
                  </a:lnTo>
                  <a:lnTo>
                    <a:pt x="180" y="450"/>
                  </a:lnTo>
                  <a:lnTo>
                    <a:pt x="186" y="456"/>
                  </a:lnTo>
                  <a:lnTo>
                    <a:pt x="204" y="456"/>
                  </a:lnTo>
                  <a:lnTo>
                    <a:pt x="216" y="450"/>
                  </a:lnTo>
                  <a:lnTo>
                    <a:pt x="240" y="450"/>
                  </a:lnTo>
                  <a:lnTo>
                    <a:pt x="252" y="444"/>
                  </a:lnTo>
                  <a:lnTo>
                    <a:pt x="258" y="438"/>
                  </a:lnTo>
                  <a:lnTo>
                    <a:pt x="270" y="432"/>
                  </a:lnTo>
                  <a:lnTo>
                    <a:pt x="300" y="438"/>
                  </a:lnTo>
                  <a:lnTo>
                    <a:pt x="288" y="444"/>
                  </a:lnTo>
                  <a:lnTo>
                    <a:pt x="264" y="468"/>
                  </a:lnTo>
                  <a:lnTo>
                    <a:pt x="264" y="474"/>
                  </a:lnTo>
                  <a:lnTo>
                    <a:pt x="282" y="492"/>
                  </a:lnTo>
                  <a:lnTo>
                    <a:pt x="294" y="492"/>
                  </a:lnTo>
                  <a:lnTo>
                    <a:pt x="300" y="498"/>
                  </a:lnTo>
                  <a:lnTo>
                    <a:pt x="306" y="498"/>
                  </a:lnTo>
                  <a:lnTo>
                    <a:pt x="312" y="516"/>
                  </a:lnTo>
                  <a:lnTo>
                    <a:pt x="294" y="534"/>
                  </a:lnTo>
                  <a:lnTo>
                    <a:pt x="294" y="564"/>
                  </a:lnTo>
                  <a:lnTo>
                    <a:pt x="222" y="564"/>
                  </a:lnTo>
                  <a:lnTo>
                    <a:pt x="216" y="558"/>
                  </a:lnTo>
                  <a:lnTo>
                    <a:pt x="198" y="558"/>
                  </a:lnTo>
                  <a:lnTo>
                    <a:pt x="192" y="564"/>
                  </a:lnTo>
                  <a:lnTo>
                    <a:pt x="210" y="582"/>
                  </a:lnTo>
                  <a:lnTo>
                    <a:pt x="186" y="600"/>
                  </a:lnTo>
                  <a:lnTo>
                    <a:pt x="228" y="594"/>
                  </a:lnTo>
                  <a:lnTo>
                    <a:pt x="228" y="618"/>
                  </a:lnTo>
                  <a:lnTo>
                    <a:pt x="216" y="642"/>
                  </a:lnTo>
                  <a:lnTo>
                    <a:pt x="210" y="648"/>
                  </a:lnTo>
                  <a:lnTo>
                    <a:pt x="198" y="654"/>
                  </a:lnTo>
                  <a:lnTo>
                    <a:pt x="180" y="660"/>
                  </a:lnTo>
                  <a:lnTo>
                    <a:pt x="168" y="666"/>
                  </a:lnTo>
                  <a:lnTo>
                    <a:pt x="162" y="666"/>
                  </a:lnTo>
                  <a:lnTo>
                    <a:pt x="162" y="690"/>
                  </a:lnTo>
                  <a:lnTo>
                    <a:pt x="168" y="696"/>
                  </a:lnTo>
                  <a:lnTo>
                    <a:pt x="174" y="696"/>
                  </a:lnTo>
                  <a:lnTo>
                    <a:pt x="180" y="690"/>
                  </a:lnTo>
                  <a:lnTo>
                    <a:pt x="192" y="684"/>
                  </a:lnTo>
                  <a:lnTo>
                    <a:pt x="198" y="678"/>
                  </a:lnTo>
                  <a:lnTo>
                    <a:pt x="204" y="684"/>
                  </a:lnTo>
                  <a:lnTo>
                    <a:pt x="204" y="690"/>
                  </a:lnTo>
                  <a:lnTo>
                    <a:pt x="210" y="696"/>
                  </a:lnTo>
                  <a:lnTo>
                    <a:pt x="234" y="696"/>
                  </a:lnTo>
                  <a:lnTo>
                    <a:pt x="240" y="702"/>
                  </a:lnTo>
                  <a:lnTo>
                    <a:pt x="252" y="708"/>
                  </a:lnTo>
                  <a:lnTo>
                    <a:pt x="258" y="708"/>
                  </a:lnTo>
                  <a:lnTo>
                    <a:pt x="276" y="702"/>
                  </a:lnTo>
                  <a:lnTo>
                    <a:pt x="288" y="696"/>
                  </a:lnTo>
                  <a:lnTo>
                    <a:pt x="294" y="690"/>
                  </a:lnTo>
                  <a:lnTo>
                    <a:pt x="318" y="690"/>
                  </a:lnTo>
                  <a:lnTo>
                    <a:pt x="312" y="696"/>
                  </a:lnTo>
                  <a:lnTo>
                    <a:pt x="300" y="702"/>
                  </a:lnTo>
                  <a:lnTo>
                    <a:pt x="294" y="714"/>
                  </a:lnTo>
                  <a:lnTo>
                    <a:pt x="282" y="720"/>
                  </a:lnTo>
                  <a:lnTo>
                    <a:pt x="276" y="726"/>
                  </a:lnTo>
                  <a:lnTo>
                    <a:pt x="210" y="726"/>
                  </a:lnTo>
                  <a:lnTo>
                    <a:pt x="210" y="738"/>
                  </a:lnTo>
                  <a:lnTo>
                    <a:pt x="198" y="738"/>
                  </a:lnTo>
                  <a:lnTo>
                    <a:pt x="186" y="744"/>
                  </a:lnTo>
                  <a:lnTo>
                    <a:pt x="180" y="750"/>
                  </a:lnTo>
                  <a:lnTo>
                    <a:pt x="180" y="768"/>
                  </a:lnTo>
                  <a:lnTo>
                    <a:pt x="174" y="774"/>
                  </a:lnTo>
                  <a:lnTo>
                    <a:pt x="144" y="774"/>
                  </a:lnTo>
                  <a:lnTo>
                    <a:pt x="144" y="780"/>
                  </a:lnTo>
                  <a:lnTo>
                    <a:pt x="138" y="786"/>
                  </a:lnTo>
                  <a:lnTo>
                    <a:pt x="138" y="792"/>
                  </a:lnTo>
                  <a:lnTo>
                    <a:pt x="126" y="804"/>
                  </a:lnTo>
                  <a:lnTo>
                    <a:pt x="114" y="810"/>
                  </a:lnTo>
                  <a:lnTo>
                    <a:pt x="108" y="810"/>
                  </a:lnTo>
                  <a:lnTo>
                    <a:pt x="108" y="816"/>
                  </a:lnTo>
                  <a:lnTo>
                    <a:pt x="114" y="816"/>
                  </a:lnTo>
                  <a:lnTo>
                    <a:pt x="120" y="822"/>
                  </a:lnTo>
                  <a:lnTo>
                    <a:pt x="150" y="822"/>
                  </a:lnTo>
                  <a:lnTo>
                    <a:pt x="156" y="810"/>
                  </a:lnTo>
                  <a:lnTo>
                    <a:pt x="174" y="792"/>
                  </a:lnTo>
                  <a:lnTo>
                    <a:pt x="210" y="792"/>
                  </a:lnTo>
                  <a:lnTo>
                    <a:pt x="216" y="798"/>
                  </a:lnTo>
                  <a:lnTo>
                    <a:pt x="228" y="804"/>
                  </a:lnTo>
                  <a:lnTo>
                    <a:pt x="240" y="804"/>
                  </a:lnTo>
                  <a:lnTo>
                    <a:pt x="246" y="792"/>
                  </a:lnTo>
                  <a:lnTo>
                    <a:pt x="252" y="786"/>
                  </a:lnTo>
                  <a:lnTo>
                    <a:pt x="258" y="774"/>
                  </a:lnTo>
                  <a:lnTo>
                    <a:pt x="270" y="762"/>
                  </a:lnTo>
                  <a:lnTo>
                    <a:pt x="288" y="762"/>
                  </a:lnTo>
                  <a:lnTo>
                    <a:pt x="300" y="774"/>
                  </a:lnTo>
                  <a:lnTo>
                    <a:pt x="330" y="774"/>
                  </a:lnTo>
                  <a:lnTo>
                    <a:pt x="354" y="762"/>
                  </a:lnTo>
                  <a:lnTo>
                    <a:pt x="360" y="762"/>
                  </a:lnTo>
                  <a:lnTo>
                    <a:pt x="366" y="768"/>
                  </a:lnTo>
                  <a:lnTo>
                    <a:pt x="378" y="768"/>
                  </a:lnTo>
                  <a:lnTo>
                    <a:pt x="390" y="774"/>
                  </a:lnTo>
                  <a:lnTo>
                    <a:pt x="396" y="774"/>
                  </a:lnTo>
                  <a:lnTo>
                    <a:pt x="396" y="768"/>
                  </a:lnTo>
                  <a:lnTo>
                    <a:pt x="390" y="762"/>
                  </a:lnTo>
                  <a:lnTo>
                    <a:pt x="390" y="750"/>
                  </a:lnTo>
                  <a:lnTo>
                    <a:pt x="396" y="750"/>
                  </a:lnTo>
                  <a:lnTo>
                    <a:pt x="408" y="756"/>
                  </a:lnTo>
                  <a:lnTo>
                    <a:pt x="414" y="762"/>
                  </a:lnTo>
                  <a:lnTo>
                    <a:pt x="426" y="756"/>
                  </a:lnTo>
                  <a:lnTo>
                    <a:pt x="498" y="756"/>
                  </a:lnTo>
                  <a:lnTo>
                    <a:pt x="522" y="750"/>
                  </a:lnTo>
                  <a:lnTo>
                    <a:pt x="534" y="744"/>
                  </a:lnTo>
                  <a:lnTo>
                    <a:pt x="540" y="732"/>
                  </a:lnTo>
                  <a:lnTo>
                    <a:pt x="546" y="726"/>
                  </a:lnTo>
                  <a:lnTo>
                    <a:pt x="552" y="714"/>
                  </a:lnTo>
                  <a:lnTo>
                    <a:pt x="498" y="708"/>
                  </a:lnTo>
                  <a:lnTo>
                    <a:pt x="522" y="702"/>
                  </a:lnTo>
                  <a:lnTo>
                    <a:pt x="516" y="684"/>
                  </a:lnTo>
                  <a:lnTo>
                    <a:pt x="528" y="672"/>
                  </a:lnTo>
                  <a:lnTo>
                    <a:pt x="540" y="666"/>
                  </a:lnTo>
                  <a:lnTo>
                    <a:pt x="546" y="666"/>
                  </a:lnTo>
                  <a:lnTo>
                    <a:pt x="558" y="660"/>
                  </a:lnTo>
                  <a:lnTo>
                    <a:pt x="564" y="654"/>
                  </a:lnTo>
                  <a:lnTo>
                    <a:pt x="576" y="618"/>
                  </a:lnTo>
                  <a:lnTo>
                    <a:pt x="570" y="606"/>
                  </a:lnTo>
                  <a:lnTo>
                    <a:pt x="564" y="600"/>
                  </a:lnTo>
                  <a:lnTo>
                    <a:pt x="552" y="594"/>
                  </a:lnTo>
                  <a:lnTo>
                    <a:pt x="540" y="594"/>
                  </a:lnTo>
                  <a:lnTo>
                    <a:pt x="528" y="588"/>
                  </a:lnTo>
                  <a:lnTo>
                    <a:pt x="504" y="588"/>
                  </a:lnTo>
                  <a:close/>
                  <a:moveTo>
                    <a:pt x="222" y="486"/>
                  </a:moveTo>
                  <a:lnTo>
                    <a:pt x="216" y="480"/>
                  </a:lnTo>
                  <a:lnTo>
                    <a:pt x="204" y="480"/>
                  </a:lnTo>
                  <a:lnTo>
                    <a:pt x="204" y="486"/>
                  </a:lnTo>
                  <a:lnTo>
                    <a:pt x="198" y="498"/>
                  </a:lnTo>
                  <a:lnTo>
                    <a:pt x="192" y="504"/>
                  </a:lnTo>
                  <a:lnTo>
                    <a:pt x="210" y="504"/>
                  </a:lnTo>
                  <a:lnTo>
                    <a:pt x="222" y="492"/>
                  </a:lnTo>
                  <a:lnTo>
                    <a:pt x="222" y="486"/>
                  </a:lnTo>
                  <a:close/>
                  <a:moveTo>
                    <a:pt x="126" y="504"/>
                  </a:moveTo>
                  <a:lnTo>
                    <a:pt x="132" y="498"/>
                  </a:lnTo>
                  <a:lnTo>
                    <a:pt x="132" y="492"/>
                  </a:lnTo>
                  <a:lnTo>
                    <a:pt x="144" y="492"/>
                  </a:lnTo>
                  <a:lnTo>
                    <a:pt x="150" y="480"/>
                  </a:lnTo>
                  <a:lnTo>
                    <a:pt x="156" y="474"/>
                  </a:lnTo>
                  <a:lnTo>
                    <a:pt x="156" y="462"/>
                  </a:lnTo>
                  <a:lnTo>
                    <a:pt x="138" y="444"/>
                  </a:lnTo>
                  <a:lnTo>
                    <a:pt x="138" y="432"/>
                  </a:lnTo>
                  <a:lnTo>
                    <a:pt x="132" y="438"/>
                  </a:lnTo>
                  <a:lnTo>
                    <a:pt x="126" y="426"/>
                  </a:lnTo>
                  <a:lnTo>
                    <a:pt x="120" y="420"/>
                  </a:lnTo>
                  <a:lnTo>
                    <a:pt x="78" y="420"/>
                  </a:lnTo>
                  <a:lnTo>
                    <a:pt x="72" y="426"/>
                  </a:lnTo>
                  <a:lnTo>
                    <a:pt x="30" y="450"/>
                  </a:lnTo>
                  <a:lnTo>
                    <a:pt x="30" y="462"/>
                  </a:lnTo>
                  <a:lnTo>
                    <a:pt x="24" y="462"/>
                  </a:lnTo>
                  <a:lnTo>
                    <a:pt x="18" y="468"/>
                  </a:lnTo>
                  <a:lnTo>
                    <a:pt x="12" y="468"/>
                  </a:lnTo>
                  <a:lnTo>
                    <a:pt x="0" y="480"/>
                  </a:lnTo>
                  <a:lnTo>
                    <a:pt x="6" y="486"/>
                  </a:lnTo>
                  <a:lnTo>
                    <a:pt x="30" y="498"/>
                  </a:lnTo>
                  <a:lnTo>
                    <a:pt x="42" y="498"/>
                  </a:lnTo>
                  <a:lnTo>
                    <a:pt x="66" y="474"/>
                  </a:lnTo>
                  <a:lnTo>
                    <a:pt x="84" y="498"/>
                  </a:lnTo>
                  <a:lnTo>
                    <a:pt x="120" y="504"/>
                  </a:lnTo>
                  <a:lnTo>
                    <a:pt x="126" y="504"/>
                  </a:lnTo>
                  <a:close/>
                  <a:moveTo>
                    <a:pt x="78" y="228"/>
                  </a:moveTo>
                  <a:lnTo>
                    <a:pt x="72" y="228"/>
                  </a:lnTo>
                  <a:lnTo>
                    <a:pt x="66" y="234"/>
                  </a:lnTo>
                  <a:lnTo>
                    <a:pt x="66" y="240"/>
                  </a:lnTo>
                  <a:lnTo>
                    <a:pt x="84" y="240"/>
                  </a:lnTo>
                  <a:lnTo>
                    <a:pt x="84" y="228"/>
                  </a:lnTo>
                  <a:lnTo>
                    <a:pt x="78" y="228"/>
                  </a:lnTo>
                  <a:close/>
                  <a:moveTo>
                    <a:pt x="108" y="210"/>
                  </a:moveTo>
                  <a:lnTo>
                    <a:pt x="126" y="210"/>
                  </a:lnTo>
                  <a:lnTo>
                    <a:pt x="132" y="204"/>
                  </a:lnTo>
                  <a:lnTo>
                    <a:pt x="132" y="198"/>
                  </a:lnTo>
                  <a:lnTo>
                    <a:pt x="138" y="186"/>
                  </a:lnTo>
                  <a:lnTo>
                    <a:pt x="150" y="174"/>
                  </a:lnTo>
                  <a:lnTo>
                    <a:pt x="150" y="168"/>
                  </a:lnTo>
                  <a:lnTo>
                    <a:pt x="138" y="174"/>
                  </a:lnTo>
                  <a:lnTo>
                    <a:pt x="132" y="174"/>
                  </a:lnTo>
                  <a:lnTo>
                    <a:pt x="114" y="192"/>
                  </a:lnTo>
                  <a:lnTo>
                    <a:pt x="108" y="186"/>
                  </a:lnTo>
                  <a:lnTo>
                    <a:pt x="96" y="186"/>
                  </a:lnTo>
                  <a:lnTo>
                    <a:pt x="90" y="192"/>
                  </a:lnTo>
                  <a:lnTo>
                    <a:pt x="90" y="210"/>
                  </a:lnTo>
                  <a:lnTo>
                    <a:pt x="96" y="216"/>
                  </a:lnTo>
                  <a:lnTo>
                    <a:pt x="96" y="228"/>
                  </a:lnTo>
                  <a:lnTo>
                    <a:pt x="108" y="210"/>
                  </a:lnTo>
                  <a:close/>
                  <a:moveTo>
                    <a:pt x="72" y="252"/>
                  </a:moveTo>
                  <a:lnTo>
                    <a:pt x="60" y="282"/>
                  </a:lnTo>
                  <a:lnTo>
                    <a:pt x="78" y="258"/>
                  </a:lnTo>
                  <a:lnTo>
                    <a:pt x="72" y="252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38" name="Griechenland" descr="© INSCALE GmbH, 05.05.2010&#10;http://www.presentationload.com/">
              <a:extLst>
                <a:ext uri="{FF2B5EF4-FFF2-40B4-BE49-F238E27FC236}">
                  <a16:creationId xmlns:a16="http://schemas.microsoft.com/office/drawing/2014/main" id="{ED0F72AA-991B-4B2D-AAFE-DDB342B0D977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681303" y="2915106"/>
              <a:ext cx="211683" cy="219523"/>
            </a:xfrm>
            <a:custGeom>
              <a:avLst/>
              <a:gdLst>
                <a:gd name="T0" fmla="*/ 0 w 534"/>
                <a:gd name="T1" fmla="*/ 2147483647 h 552"/>
                <a:gd name="T2" fmla="*/ 2147483647 w 534"/>
                <a:gd name="T3" fmla="*/ 2147483647 h 552"/>
                <a:gd name="T4" fmla="*/ 2147483647 w 534"/>
                <a:gd name="T5" fmla="*/ 2147483647 h 552"/>
                <a:gd name="T6" fmla="*/ 2147483647 w 534"/>
                <a:gd name="T7" fmla="*/ 2147483647 h 552"/>
                <a:gd name="T8" fmla="*/ 2147483647 w 534"/>
                <a:gd name="T9" fmla="*/ 2147483647 h 552"/>
                <a:gd name="T10" fmla="*/ 2147483647 w 534"/>
                <a:gd name="T11" fmla="*/ 2147483647 h 552"/>
                <a:gd name="T12" fmla="*/ 2147483647 w 534"/>
                <a:gd name="T13" fmla="*/ 2147483647 h 552"/>
                <a:gd name="T14" fmla="*/ 2147483647 w 534"/>
                <a:gd name="T15" fmla="*/ 2147483647 h 552"/>
                <a:gd name="T16" fmla="*/ 2147483647 w 534"/>
                <a:gd name="T17" fmla="*/ 2147483647 h 552"/>
                <a:gd name="T18" fmla="*/ 2147483647 w 534"/>
                <a:gd name="T19" fmla="*/ 2147483647 h 552"/>
                <a:gd name="T20" fmla="*/ 2147483647 w 534"/>
                <a:gd name="T21" fmla="*/ 2147483647 h 552"/>
                <a:gd name="T22" fmla="*/ 2147483647 w 534"/>
                <a:gd name="T23" fmla="*/ 2147483647 h 552"/>
                <a:gd name="T24" fmla="*/ 2147483647 w 534"/>
                <a:gd name="T25" fmla="*/ 2147483647 h 552"/>
                <a:gd name="T26" fmla="*/ 2147483647 w 534"/>
                <a:gd name="T27" fmla="*/ 2147483647 h 552"/>
                <a:gd name="T28" fmla="*/ 2147483647 w 534"/>
                <a:gd name="T29" fmla="*/ 2147483647 h 552"/>
                <a:gd name="T30" fmla="*/ 2147483647 w 534"/>
                <a:gd name="T31" fmla="*/ 2147483647 h 552"/>
                <a:gd name="T32" fmla="*/ 2147483647 w 534"/>
                <a:gd name="T33" fmla="*/ 2147483647 h 552"/>
                <a:gd name="T34" fmla="*/ 2147483647 w 534"/>
                <a:gd name="T35" fmla="*/ 2147483647 h 552"/>
                <a:gd name="T36" fmla="*/ 2147483647 w 534"/>
                <a:gd name="T37" fmla="*/ 2147483647 h 552"/>
                <a:gd name="T38" fmla="*/ 2147483647 w 534"/>
                <a:gd name="T39" fmla="*/ 2147483647 h 552"/>
                <a:gd name="T40" fmla="*/ 2147483647 w 534"/>
                <a:gd name="T41" fmla="*/ 2147483647 h 552"/>
                <a:gd name="T42" fmla="*/ 2147483647 w 534"/>
                <a:gd name="T43" fmla="*/ 2147483647 h 552"/>
                <a:gd name="T44" fmla="*/ 2147483647 w 534"/>
                <a:gd name="T45" fmla="*/ 2147483647 h 552"/>
                <a:gd name="T46" fmla="*/ 2147483647 w 534"/>
                <a:gd name="T47" fmla="*/ 2147483647 h 552"/>
                <a:gd name="T48" fmla="*/ 2147483647 w 534"/>
                <a:gd name="T49" fmla="*/ 2147483647 h 552"/>
                <a:gd name="T50" fmla="*/ 2147483647 w 534"/>
                <a:gd name="T51" fmla="*/ 2147483647 h 552"/>
                <a:gd name="T52" fmla="*/ 2147483647 w 534"/>
                <a:gd name="T53" fmla="*/ 2147483647 h 552"/>
                <a:gd name="T54" fmla="*/ 2147483647 w 534"/>
                <a:gd name="T55" fmla="*/ 2147483647 h 552"/>
                <a:gd name="T56" fmla="*/ 2147483647 w 534"/>
                <a:gd name="T57" fmla="*/ 2147483647 h 552"/>
                <a:gd name="T58" fmla="*/ 2147483647 w 534"/>
                <a:gd name="T59" fmla="*/ 2147483647 h 552"/>
                <a:gd name="T60" fmla="*/ 2147483647 w 534"/>
                <a:gd name="T61" fmla="*/ 2147483647 h 552"/>
                <a:gd name="T62" fmla="*/ 2147483647 w 534"/>
                <a:gd name="T63" fmla="*/ 2147483647 h 552"/>
                <a:gd name="T64" fmla="*/ 2147483647 w 534"/>
                <a:gd name="T65" fmla="*/ 2147483647 h 552"/>
                <a:gd name="T66" fmla="*/ 2147483647 w 534"/>
                <a:gd name="T67" fmla="*/ 2147483647 h 552"/>
                <a:gd name="T68" fmla="*/ 2147483647 w 534"/>
                <a:gd name="T69" fmla="*/ 2147483647 h 552"/>
                <a:gd name="T70" fmla="*/ 2147483647 w 534"/>
                <a:gd name="T71" fmla="*/ 2147483647 h 552"/>
                <a:gd name="T72" fmla="*/ 2147483647 w 534"/>
                <a:gd name="T73" fmla="*/ 2147483647 h 552"/>
                <a:gd name="T74" fmla="*/ 2147483647 w 534"/>
                <a:gd name="T75" fmla="*/ 2147483647 h 552"/>
                <a:gd name="T76" fmla="*/ 2147483647 w 534"/>
                <a:gd name="T77" fmla="*/ 2147483647 h 552"/>
                <a:gd name="T78" fmla="*/ 2147483647 w 534"/>
                <a:gd name="T79" fmla="*/ 2147483647 h 552"/>
                <a:gd name="T80" fmla="*/ 2147483647 w 534"/>
                <a:gd name="T81" fmla="*/ 2147483647 h 552"/>
                <a:gd name="T82" fmla="*/ 2147483647 w 534"/>
                <a:gd name="T83" fmla="*/ 2147483647 h 552"/>
                <a:gd name="T84" fmla="*/ 2147483647 w 534"/>
                <a:gd name="T85" fmla="*/ 2147483647 h 552"/>
                <a:gd name="T86" fmla="*/ 2147483647 w 534"/>
                <a:gd name="T87" fmla="*/ 2147483647 h 552"/>
                <a:gd name="T88" fmla="*/ 2147483647 w 534"/>
                <a:gd name="T89" fmla="*/ 2147483647 h 552"/>
                <a:gd name="T90" fmla="*/ 2147483647 w 534"/>
                <a:gd name="T91" fmla="*/ 2147483647 h 552"/>
                <a:gd name="T92" fmla="*/ 2147483647 w 534"/>
                <a:gd name="T93" fmla="*/ 2147483647 h 552"/>
                <a:gd name="T94" fmla="*/ 2147483647 w 534"/>
                <a:gd name="T95" fmla="*/ 2147483647 h 552"/>
                <a:gd name="T96" fmla="*/ 2147483647 w 534"/>
                <a:gd name="T97" fmla="*/ 2147483647 h 552"/>
                <a:gd name="T98" fmla="*/ 2147483647 w 534"/>
                <a:gd name="T99" fmla="*/ 2147483647 h 552"/>
                <a:gd name="T100" fmla="*/ 2147483647 w 534"/>
                <a:gd name="T101" fmla="*/ 2147483647 h 552"/>
                <a:gd name="T102" fmla="*/ 2147483647 w 534"/>
                <a:gd name="T103" fmla="*/ 2147483647 h 552"/>
                <a:gd name="T104" fmla="*/ 2147483647 w 534"/>
                <a:gd name="T105" fmla="*/ 2147483647 h 552"/>
                <a:gd name="T106" fmla="*/ 2147483647 w 534"/>
                <a:gd name="T107" fmla="*/ 2147483647 h 55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534"/>
                <a:gd name="T163" fmla="*/ 0 h 552"/>
                <a:gd name="T164" fmla="*/ 534 w 534"/>
                <a:gd name="T165" fmla="*/ 552 h 55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534" h="552">
                  <a:moveTo>
                    <a:pt x="240" y="108"/>
                  </a:moveTo>
                  <a:lnTo>
                    <a:pt x="270" y="126"/>
                  </a:lnTo>
                  <a:lnTo>
                    <a:pt x="282" y="120"/>
                  </a:lnTo>
                  <a:lnTo>
                    <a:pt x="240" y="108"/>
                  </a:lnTo>
                  <a:close/>
                  <a:moveTo>
                    <a:pt x="24" y="258"/>
                  </a:moveTo>
                  <a:lnTo>
                    <a:pt x="0" y="282"/>
                  </a:lnTo>
                  <a:lnTo>
                    <a:pt x="42" y="294"/>
                  </a:lnTo>
                  <a:lnTo>
                    <a:pt x="24" y="258"/>
                  </a:lnTo>
                  <a:close/>
                  <a:moveTo>
                    <a:pt x="312" y="414"/>
                  </a:moveTo>
                  <a:lnTo>
                    <a:pt x="312" y="420"/>
                  </a:lnTo>
                  <a:lnTo>
                    <a:pt x="324" y="420"/>
                  </a:lnTo>
                  <a:lnTo>
                    <a:pt x="324" y="414"/>
                  </a:lnTo>
                  <a:lnTo>
                    <a:pt x="318" y="408"/>
                  </a:lnTo>
                  <a:lnTo>
                    <a:pt x="312" y="408"/>
                  </a:lnTo>
                  <a:lnTo>
                    <a:pt x="312" y="414"/>
                  </a:lnTo>
                  <a:close/>
                  <a:moveTo>
                    <a:pt x="306" y="390"/>
                  </a:moveTo>
                  <a:lnTo>
                    <a:pt x="300" y="378"/>
                  </a:lnTo>
                  <a:lnTo>
                    <a:pt x="294" y="390"/>
                  </a:lnTo>
                  <a:lnTo>
                    <a:pt x="306" y="390"/>
                  </a:lnTo>
                  <a:close/>
                  <a:moveTo>
                    <a:pt x="294" y="294"/>
                  </a:moveTo>
                  <a:lnTo>
                    <a:pt x="318" y="336"/>
                  </a:lnTo>
                  <a:lnTo>
                    <a:pt x="330" y="318"/>
                  </a:lnTo>
                  <a:lnTo>
                    <a:pt x="294" y="294"/>
                  </a:lnTo>
                  <a:close/>
                  <a:moveTo>
                    <a:pt x="108" y="264"/>
                  </a:moveTo>
                  <a:lnTo>
                    <a:pt x="138" y="264"/>
                  </a:lnTo>
                  <a:lnTo>
                    <a:pt x="144" y="270"/>
                  </a:lnTo>
                  <a:lnTo>
                    <a:pt x="156" y="270"/>
                  </a:lnTo>
                  <a:lnTo>
                    <a:pt x="180" y="282"/>
                  </a:lnTo>
                  <a:lnTo>
                    <a:pt x="192" y="282"/>
                  </a:lnTo>
                  <a:lnTo>
                    <a:pt x="198" y="288"/>
                  </a:lnTo>
                  <a:lnTo>
                    <a:pt x="204" y="288"/>
                  </a:lnTo>
                  <a:lnTo>
                    <a:pt x="216" y="300"/>
                  </a:lnTo>
                  <a:lnTo>
                    <a:pt x="228" y="306"/>
                  </a:lnTo>
                  <a:lnTo>
                    <a:pt x="234" y="312"/>
                  </a:lnTo>
                  <a:lnTo>
                    <a:pt x="246" y="312"/>
                  </a:lnTo>
                  <a:lnTo>
                    <a:pt x="252" y="306"/>
                  </a:lnTo>
                  <a:lnTo>
                    <a:pt x="252" y="288"/>
                  </a:lnTo>
                  <a:lnTo>
                    <a:pt x="228" y="264"/>
                  </a:lnTo>
                  <a:lnTo>
                    <a:pt x="216" y="258"/>
                  </a:lnTo>
                  <a:lnTo>
                    <a:pt x="210" y="252"/>
                  </a:lnTo>
                  <a:lnTo>
                    <a:pt x="204" y="252"/>
                  </a:lnTo>
                  <a:lnTo>
                    <a:pt x="198" y="246"/>
                  </a:lnTo>
                  <a:lnTo>
                    <a:pt x="186" y="246"/>
                  </a:lnTo>
                  <a:lnTo>
                    <a:pt x="174" y="234"/>
                  </a:lnTo>
                  <a:lnTo>
                    <a:pt x="168" y="234"/>
                  </a:lnTo>
                  <a:lnTo>
                    <a:pt x="174" y="228"/>
                  </a:lnTo>
                  <a:lnTo>
                    <a:pt x="192" y="228"/>
                  </a:lnTo>
                  <a:lnTo>
                    <a:pt x="198" y="240"/>
                  </a:lnTo>
                  <a:lnTo>
                    <a:pt x="222" y="252"/>
                  </a:lnTo>
                  <a:lnTo>
                    <a:pt x="234" y="264"/>
                  </a:lnTo>
                  <a:lnTo>
                    <a:pt x="258" y="264"/>
                  </a:lnTo>
                  <a:lnTo>
                    <a:pt x="270" y="252"/>
                  </a:lnTo>
                  <a:lnTo>
                    <a:pt x="258" y="240"/>
                  </a:lnTo>
                  <a:lnTo>
                    <a:pt x="246" y="240"/>
                  </a:lnTo>
                  <a:lnTo>
                    <a:pt x="234" y="234"/>
                  </a:lnTo>
                  <a:lnTo>
                    <a:pt x="222" y="234"/>
                  </a:lnTo>
                  <a:lnTo>
                    <a:pt x="210" y="228"/>
                  </a:lnTo>
                  <a:lnTo>
                    <a:pt x="204" y="216"/>
                  </a:lnTo>
                  <a:lnTo>
                    <a:pt x="198" y="210"/>
                  </a:lnTo>
                  <a:lnTo>
                    <a:pt x="198" y="204"/>
                  </a:lnTo>
                  <a:lnTo>
                    <a:pt x="192" y="192"/>
                  </a:lnTo>
                  <a:lnTo>
                    <a:pt x="186" y="186"/>
                  </a:lnTo>
                  <a:lnTo>
                    <a:pt x="174" y="162"/>
                  </a:lnTo>
                  <a:lnTo>
                    <a:pt x="168" y="156"/>
                  </a:lnTo>
                  <a:lnTo>
                    <a:pt x="162" y="144"/>
                  </a:lnTo>
                  <a:lnTo>
                    <a:pt x="150" y="132"/>
                  </a:lnTo>
                  <a:lnTo>
                    <a:pt x="150" y="120"/>
                  </a:lnTo>
                  <a:lnTo>
                    <a:pt x="144" y="114"/>
                  </a:lnTo>
                  <a:lnTo>
                    <a:pt x="144" y="102"/>
                  </a:lnTo>
                  <a:lnTo>
                    <a:pt x="150" y="96"/>
                  </a:lnTo>
                  <a:lnTo>
                    <a:pt x="156" y="96"/>
                  </a:lnTo>
                  <a:lnTo>
                    <a:pt x="162" y="102"/>
                  </a:lnTo>
                  <a:lnTo>
                    <a:pt x="162" y="108"/>
                  </a:lnTo>
                  <a:lnTo>
                    <a:pt x="168" y="114"/>
                  </a:lnTo>
                  <a:lnTo>
                    <a:pt x="180" y="114"/>
                  </a:lnTo>
                  <a:lnTo>
                    <a:pt x="180" y="120"/>
                  </a:lnTo>
                  <a:lnTo>
                    <a:pt x="186" y="120"/>
                  </a:lnTo>
                  <a:lnTo>
                    <a:pt x="198" y="132"/>
                  </a:lnTo>
                  <a:lnTo>
                    <a:pt x="198" y="144"/>
                  </a:lnTo>
                  <a:lnTo>
                    <a:pt x="204" y="144"/>
                  </a:lnTo>
                  <a:lnTo>
                    <a:pt x="210" y="138"/>
                  </a:lnTo>
                  <a:lnTo>
                    <a:pt x="216" y="138"/>
                  </a:lnTo>
                  <a:lnTo>
                    <a:pt x="204" y="120"/>
                  </a:lnTo>
                  <a:lnTo>
                    <a:pt x="210" y="120"/>
                  </a:lnTo>
                  <a:lnTo>
                    <a:pt x="234" y="132"/>
                  </a:lnTo>
                  <a:lnTo>
                    <a:pt x="222" y="114"/>
                  </a:lnTo>
                  <a:lnTo>
                    <a:pt x="228" y="108"/>
                  </a:lnTo>
                  <a:lnTo>
                    <a:pt x="228" y="84"/>
                  </a:lnTo>
                  <a:lnTo>
                    <a:pt x="240" y="72"/>
                  </a:lnTo>
                  <a:lnTo>
                    <a:pt x="270" y="72"/>
                  </a:lnTo>
                  <a:lnTo>
                    <a:pt x="276" y="78"/>
                  </a:lnTo>
                  <a:lnTo>
                    <a:pt x="276" y="90"/>
                  </a:lnTo>
                  <a:lnTo>
                    <a:pt x="288" y="90"/>
                  </a:lnTo>
                  <a:lnTo>
                    <a:pt x="294" y="84"/>
                  </a:lnTo>
                  <a:lnTo>
                    <a:pt x="300" y="72"/>
                  </a:lnTo>
                  <a:lnTo>
                    <a:pt x="306" y="66"/>
                  </a:lnTo>
                  <a:lnTo>
                    <a:pt x="342" y="66"/>
                  </a:lnTo>
                  <a:lnTo>
                    <a:pt x="360" y="72"/>
                  </a:lnTo>
                  <a:lnTo>
                    <a:pt x="372" y="72"/>
                  </a:lnTo>
                  <a:lnTo>
                    <a:pt x="378" y="78"/>
                  </a:lnTo>
                  <a:lnTo>
                    <a:pt x="384" y="78"/>
                  </a:lnTo>
                  <a:lnTo>
                    <a:pt x="384" y="72"/>
                  </a:lnTo>
                  <a:lnTo>
                    <a:pt x="390" y="60"/>
                  </a:lnTo>
                  <a:lnTo>
                    <a:pt x="390" y="48"/>
                  </a:lnTo>
                  <a:lnTo>
                    <a:pt x="384" y="42"/>
                  </a:lnTo>
                  <a:lnTo>
                    <a:pt x="384" y="36"/>
                  </a:lnTo>
                  <a:lnTo>
                    <a:pt x="390" y="30"/>
                  </a:lnTo>
                  <a:lnTo>
                    <a:pt x="408" y="30"/>
                  </a:lnTo>
                  <a:lnTo>
                    <a:pt x="408" y="18"/>
                  </a:lnTo>
                  <a:lnTo>
                    <a:pt x="402" y="12"/>
                  </a:lnTo>
                  <a:lnTo>
                    <a:pt x="402" y="6"/>
                  </a:lnTo>
                  <a:lnTo>
                    <a:pt x="390" y="6"/>
                  </a:lnTo>
                  <a:lnTo>
                    <a:pt x="384" y="0"/>
                  </a:lnTo>
                  <a:lnTo>
                    <a:pt x="366" y="6"/>
                  </a:lnTo>
                  <a:lnTo>
                    <a:pt x="372" y="12"/>
                  </a:lnTo>
                  <a:lnTo>
                    <a:pt x="372" y="30"/>
                  </a:lnTo>
                  <a:lnTo>
                    <a:pt x="366" y="36"/>
                  </a:lnTo>
                  <a:lnTo>
                    <a:pt x="348" y="36"/>
                  </a:lnTo>
                  <a:lnTo>
                    <a:pt x="336" y="24"/>
                  </a:lnTo>
                  <a:lnTo>
                    <a:pt x="324" y="36"/>
                  </a:lnTo>
                  <a:lnTo>
                    <a:pt x="312" y="36"/>
                  </a:lnTo>
                  <a:lnTo>
                    <a:pt x="300" y="24"/>
                  </a:lnTo>
                  <a:lnTo>
                    <a:pt x="294" y="30"/>
                  </a:lnTo>
                  <a:lnTo>
                    <a:pt x="282" y="30"/>
                  </a:lnTo>
                  <a:lnTo>
                    <a:pt x="264" y="12"/>
                  </a:lnTo>
                  <a:lnTo>
                    <a:pt x="264" y="6"/>
                  </a:lnTo>
                  <a:lnTo>
                    <a:pt x="234" y="12"/>
                  </a:lnTo>
                  <a:lnTo>
                    <a:pt x="228" y="30"/>
                  </a:lnTo>
                  <a:lnTo>
                    <a:pt x="204" y="24"/>
                  </a:lnTo>
                  <a:lnTo>
                    <a:pt x="198" y="30"/>
                  </a:lnTo>
                  <a:lnTo>
                    <a:pt x="186" y="36"/>
                  </a:lnTo>
                  <a:lnTo>
                    <a:pt x="174" y="36"/>
                  </a:lnTo>
                  <a:lnTo>
                    <a:pt x="168" y="30"/>
                  </a:lnTo>
                  <a:lnTo>
                    <a:pt x="162" y="30"/>
                  </a:lnTo>
                  <a:lnTo>
                    <a:pt x="150" y="36"/>
                  </a:lnTo>
                  <a:lnTo>
                    <a:pt x="138" y="48"/>
                  </a:lnTo>
                  <a:lnTo>
                    <a:pt x="126" y="54"/>
                  </a:lnTo>
                  <a:lnTo>
                    <a:pt x="102" y="54"/>
                  </a:lnTo>
                  <a:lnTo>
                    <a:pt x="102" y="60"/>
                  </a:lnTo>
                  <a:lnTo>
                    <a:pt x="96" y="72"/>
                  </a:lnTo>
                  <a:lnTo>
                    <a:pt x="72" y="72"/>
                  </a:lnTo>
                  <a:lnTo>
                    <a:pt x="66" y="66"/>
                  </a:lnTo>
                  <a:lnTo>
                    <a:pt x="60" y="66"/>
                  </a:lnTo>
                  <a:lnTo>
                    <a:pt x="48" y="72"/>
                  </a:lnTo>
                  <a:lnTo>
                    <a:pt x="54" y="84"/>
                  </a:lnTo>
                  <a:lnTo>
                    <a:pt x="54" y="90"/>
                  </a:lnTo>
                  <a:lnTo>
                    <a:pt x="42" y="102"/>
                  </a:lnTo>
                  <a:lnTo>
                    <a:pt x="24" y="102"/>
                  </a:lnTo>
                  <a:lnTo>
                    <a:pt x="24" y="126"/>
                  </a:lnTo>
                  <a:lnTo>
                    <a:pt x="12" y="132"/>
                  </a:lnTo>
                  <a:lnTo>
                    <a:pt x="0" y="132"/>
                  </a:lnTo>
                  <a:lnTo>
                    <a:pt x="0" y="198"/>
                  </a:lnTo>
                  <a:lnTo>
                    <a:pt x="6" y="204"/>
                  </a:lnTo>
                  <a:lnTo>
                    <a:pt x="18" y="210"/>
                  </a:lnTo>
                  <a:lnTo>
                    <a:pt x="24" y="216"/>
                  </a:lnTo>
                  <a:lnTo>
                    <a:pt x="30" y="228"/>
                  </a:lnTo>
                  <a:lnTo>
                    <a:pt x="36" y="234"/>
                  </a:lnTo>
                  <a:lnTo>
                    <a:pt x="42" y="246"/>
                  </a:lnTo>
                  <a:lnTo>
                    <a:pt x="54" y="258"/>
                  </a:lnTo>
                  <a:lnTo>
                    <a:pt x="60" y="270"/>
                  </a:lnTo>
                  <a:lnTo>
                    <a:pt x="84" y="270"/>
                  </a:lnTo>
                  <a:lnTo>
                    <a:pt x="96" y="264"/>
                  </a:lnTo>
                  <a:lnTo>
                    <a:pt x="108" y="264"/>
                  </a:lnTo>
                  <a:close/>
                  <a:moveTo>
                    <a:pt x="396" y="252"/>
                  </a:moveTo>
                  <a:lnTo>
                    <a:pt x="372" y="252"/>
                  </a:lnTo>
                  <a:lnTo>
                    <a:pt x="372" y="270"/>
                  </a:lnTo>
                  <a:lnTo>
                    <a:pt x="384" y="294"/>
                  </a:lnTo>
                  <a:lnTo>
                    <a:pt x="396" y="252"/>
                  </a:lnTo>
                  <a:close/>
                  <a:moveTo>
                    <a:pt x="24" y="312"/>
                  </a:moveTo>
                  <a:lnTo>
                    <a:pt x="18" y="318"/>
                  </a:lnTo>
                  <a:lnTo>
                    <a:pt x="24" y="324"/>
                  </a:lnTo>
                  <a:lnTo>
                    <a:pt x="30" y="324"/>
                  </a:lnTo>
                  <a:lnTo>
                    <a:pt x="36" y="330"/>
                  </a:lnTo>
                  <a:lnTo>
                    <a:pt x="42" y="324"/>
                  </a:lnTo>
                  <a:lnTo>
                    <a:pt x="42" y="318"/>
                  </a:lnTo>
                  <a:lnTo>
                    <a:pt x="30" y="306"/>
                  </a:lnTo>
                  <a:lnTo>
                    <a:pt x="24" y="312"/>
                  </a:lnTo>
                  <a:close/>
                  <a:moveTo>
                    <a:pt x="378" y="390"/>
                  </a:moveTo>
                  <a:lnTo>
                    <a:pt x="378" y="408"/>
                  </a:lnTo>
                  <a:lnTo>
                    <a:pt x="390" y="390"/>
                  </a:lnTo>
                  <a:lnTo>
                    <a:pt x="378" y="390"/>
                  </a:lnTo>
                  <a:close/>
                  <a:moveTo>
                    <a:pt x="408" y="330"/>
                  </a:moveTo>
                  <a:lnTo>
                    <a:pt x="396" y="330"/>
                  </a:lnTo>
                  <a:lnTo>
                    <a:pt x="384" y="336"/>
                  </a:lnTo>
                  <a:lnTo>
                    <a:pt x="384" y="342"/>
                  </a:lnTo>
                  <a:lnTo>
                    <a:pt x="396" y="342"/>
                  </a:lnTo>
                  <a:lnTo>
                    <a:pt x="402" y="336"/>
                  </a:lnTo>
                  <a:lnTo>
                    <a:pt x="408" y="336"/>
                  </a:lnTo>
                  <a:lnTo>
                    <a:pt x="408" y="330"/>
                  </a:lnTo>
                  <a:close/>
                  <a:moveTo>
                    <a:pt x="396" y="192"/>
                  </a:moveTo>
                  <a:lnTo>
                    <a:pt x="372" y="198"/>
                  </a:lnTo>
                  <a:lnTo>
                    <a:pt x="372" y="210"/>
                  </a:lnTo>
                  <a:lnTo>
                    <a:pt x="390" y="210"/>
                  </a:lnTo>
                  <a:lnTo>
                    <a:pt x="396" y="216"/>
                  </a:lnTo>
                  <a:lnTo>
                    <a:pt x="396" y="222"/>
                  </a:lnTo>
                  <a:lnTo>
                    <a:pt x="414" y="222"/>
                  </a:lnTo>
                  <a:lnTo>
                    <a:pt x="414" y="210"/>
                  </a:lnTo>
                  <a:lnTo>
                    <a:pt x="396" y="192"/>
                  </a:lnTo>
                  <a:close/>
                  <a:moveTo>
                    <a:pt x="342" y="372"/>
                  </a:moveTo>
                  <a:lnTo>
                    <a:pt x="342" y="378"/>
                  </a:lnTo>
                  <a:lnTo>
                    <a:pt x="348" y="384"/>
                  </a:lnTo>
                  <a:lnTo>
                    <a:pt x="360" y="384"/>
                  </a:lnTo>
                  <a:lnTo>
                    <a:pt x="366" y="378"/>
                  </a:lnTo>
                  <a:lnTo>
                    <a:pt x="366" y="372"/>
                  </a:lnTo>
                  <a:lnTo>
                    <a:pt x="360" y="366"/>
                  </a:lnTo>
                  <a:lnTo>
                    <a:pt x="342" y="366"/>
                  </a:lnTo>
                  <a:lnTo>
                    <a:pt x="342" y="372"/>
                  </a:lnTo>
                  <a:close/>
                  <a:moveTo>
                    <a:pt x="444" y="312"/>
                  </a:moveTo>
                  <a:lnTo>
                    <a:pt x="432" y="312"/>
                  </a:lnTo>
                  <a:lnTo>
                    <a:pt x="432" y="330"/>
                  </a:lnTo>
                  <a:lnTo>
                    <a:pt x="444" y="336"/>
                  </a:lnTo>
                  <a:lnTo>
                    <a:pt x="450" y="330"/>
                  </a:lnTo>
                  <a:lnTo>
                    <a:pt x="450" y="318"/>
                  </a:lnTo>
                  <a:lnTo>
                    <a:pt x="444" y="312"/>
                  </a:lnTo>
                  <a:close/>
                  <a:moveTo>
                    <a:pt x="444" y="372"/>
                  </a:moveTo>
                  <a:lnTo>
                    <a:pt x="456" y="354"/>
                  </a:lnTo>
                  <a:lnTo>
                    <a:pt x="438" y="354"/>
                  </a:lnTo>
                  <a:lnTo>
                    <a:pt x="444" y="372"/>
                  </a:lnTo>
                  <a:close/>
                  <a:moveTo>
                    <a:pt x="276" y="222"/>
                  </a:moveTo>
                  <a:lnTo>
                    <a:pt x="276" y="240"/>
                  </a:lnTo>
                  <a:lnTo>
                    <a:pt x="288" y="240"/>
                  </a:lnTo>
                  <a:lnTo>
                    <a:pt x="276" y="222"/>
                  </a:lnTo>
                  <a:close/>
                  <a:moveTo>
                    <a:pt x="534" y="420"/>
                  </a:moveTo>
                  <a:lnTo>
                    <a:pt x="522" y="420"/>
                  </a:lnTo>
                  <a:lnTo>
                    <a:pt x="516" y="426"/>
                  </a:lnTo>
                  <a:lnTo>
                    <a:pt x="510" y="438"/>
                  </a:lnTo>
                  <a:lnTo>
                    <a:pt x="510" y="468"/>
                  </a:lnTo>
                  <a:lnTo>
                    <a:pt x="516" y="468"/>
                  </a:lnTo>
                  <a:lnTo>
                    <a:pt x="522" y="456"/>
                  </a:lnTo>
                  <a:lnTo>
                    <a:pt x="528" y="450"/>
                  </a:lnTo>
                  <a:lnTo>
                    <a:pt x="534" y="438"/>
                  </a:lnTo>
                  <a:lnTo>
                    <a:pt x="534" y="420"/>
                  </a:lnTo>
                  <a:close/>
                  <a:moveTo>
                    <a:pt x="462" y="384"/>
                  </a:moveTo>
                  <a:lnTo>
                    <a:pt x="456" y="408"/>
                  </a:lnTo>
                  <a:lnTo>
                    <a:pt x="498" y="378"/>
                  </a:lnTo>
                  <a:lnTo>
                    <a:pt x="486" y="372"/>
                  </a:lnTo>
                  <a:lnTo>
                    <a:pt x="462" y="384"/>
                  </a:lnTo>
                  <a:close/>
                  <a:moveTo>
                    <a:pt x="462" y="510"/>
                  </a:moveTo>
                  <a:lnTo>
                    <a:pt x="480" y="510"/>
                  </a:lnTo>
                  <a:lnTo>
                    <a:pt x="468" y="468"/>
                  </a:lnTo>
                  <a:lnTo>
                    <a:pt x="462" y="510"/>
                  </a:lnTo>
                  <a:close/>
                  <a:moveTo>
                    <a:pt x="276" y="330"/>
                  </a:moveTo>
                  <a:lnTo>
                    <a:pt x="270" y="336"/>
                  </a:lnTo>
                  <a:lnTo>
                    <a:pt x="270" y="348"/>
                  </a:lnTo>
                  <a:lnTo>
                    <a:pt x="276" y="348"/>
                  </a:lnTo>
                  <a:lnTo>
                    <a:pt x="288" y="336"/>
                  </a:lnTo>
                  <a:lnTo>
                    <a:pt x="282" y="330"/>
                  </a:lnTo>
                  <a:lnTo>
                    <a:pt x="276" y="330"/>
                  </a:lnTo>
                  <a:close/>
                  <a:moveTo>
                    <a:pt x="186" y="432"/>
                  </a:moveTo>
                  <a:lnTo>
                    <a:pt x="180" y="438"/>
                  </a:lnTo>
                  <a:lnTo>
                    <a:pt x="180" y="450"/>
                  </a:lnTo>
                  <a:lnTo>
                    <a:pt x="186" y="456"/>
                  </a:lnTo>
                  <a:lnTo>
                    <a:pt x="198" y="444"/>
                  </a:lnTo>
                  <a:lnTo>
                    <a:pt x="198" y="438"/>
                  </a:lnTo>
                  <a:lnTo>
                    <a:pt x="192" y="432"/>
                  </a:lnTo>
                  <a:lnTo>
                    <a:pt x="186" y="432"/>
                  </a:lnTo>
                  <a:close/>
                  <a:moveTo>
                    <a:pt x="384" y="528"/>
                  </a:moveTo>
                  <a:lnTo>
                    <a:pt x="378" y="528"/>
                  </a:lnTo>
                  <a:lnTo>
                    <a:pt x="378" y="516"/>
                  </a:lnTo>
                  <a:lnTo>
                    <a:pt x="372" y="510"/>
                  </a:lnTo>
                  <a:lnTo>
                    <a:pt x="342" y="510"/>
                  </a:lnTo>
                  <a:lnTo>
                    <a:pt x="306" y="504"/>
                  </a:lnTo>
                  <a:lnTo>
                    <a:pt x="276" y="504"/>
                  </a:lnTo>
                  <a:lnTo>
                    <a:pt x="246" y="486"/>
                  </a:lnTo>
                  <a:lnTo>
                    <a:pt x="228" y="504"/>
                  </a:lnTo>
                  <a:lnTo>
                    <a:pt x="234" y="510"/>
                  </a:lnTo>
                  <a:lnTo>
                    <a:pt x="246" y="516"/>
                  </a:lnTo>
                  <a:lnTo>
                    <a:pt x="252" y="522"/>
                  </a:lnTo>
                  <a:lnTo>
                    <a:pt x="258" y="516"/>
                  </a:lnTo>
                  <a:lnTo>
                    <a:pt x="264" y="528"/>
                  </a:lnTo>
                  <a:lnTo>
                    <a:pt x="300" y="528"/>
                  </a:lnTo>
                  <a:lnTo>
                    <a:pt x="312" y="552"/>
                  </a:lnTo>
                  <a:lnTo>
                    <a:pt x="354" y="546"/>
                  </a:lnTo>
                  <a:lnTo>
                    <a:pt x="354" y="540"/>
                  </a:lnTo>
                  <a:lnTo>
                    <a:pt x="402" y="540"/>
                  </a:lnTo>
                  <a:lnTo>
                    <a:pt x="414" y="528"/>
                  </a:lnTo>
                  <a:lnTo>
                    <a:pt x="414" y="522"/>
                  </a:lnTo>
                  <a:lnTo>
                    <a:pt x="408" y="516"/>
                  </a:lnTo>
                  <a:lnTo>
                    <a:pt x="402" y="516"/>
                  </a:lnTo>
                  <a:lnTo>
                    <a:pt x="396" y="522"/>
                  </a:lnTo>
                  <a:lnTo>
                    <a:pt x="390" y="522"/>
                  </a:lnTo>
                  <a:lnTo>
                    <a:pt x="384" y="528"/>
                  </a:lnTo>
                  <a:close/>
                  <a:moveTo>
                    <a:pt x="420" y="408"/>
                  </a:moveTo>
                  <a:lnTo>
                    <a:pt x="408" y="408"/>
                  </a:lnTo>
                  <a:lnTo>
                    <a:pt x="408" y="420"/>
                  </a:lnTo>
                  <a:lnTo>
                    <a:pt x="420" y="420"/>
                  </a:lnTo>
                  <a:lnTo>
                    <a:pt x="426" y="414"/>
                  </a:lnTo>
                  <a:lnTo>
                    <a:pt x="420" y="408"/>
                  </a:lnTo>
                  <a:close/>
                  <a:moveTo>
                    <a:pt x="114" y="276"/>
                  </a:moveTo>
                  <a:lnTo>
                    <a:pt x="90" y="288"/>
                  </a:lnTo>
                  <a:lnTo>
                    <a:pt x="84" y="288"/>
                  </a:lnTo>
                  <a:lnTo>
                    <a:pt x="66" y="312"/>
                  </a:lnTo>
                  <a:lnTo>
                    <a:pt x="96" y="336"/>
                  </a:lnTo>
                  <a:lnTo>
                    <a:pt x="96" y="348"/>
                  </a:lnTo>
                  <a:lnTo>
                    <a:pt x="90" y="366"/>
                  </a:lnTo>
                  <a:lnTo>
                    <a:pt x="90" y="384"/>
                  </a:lnTo>
                  <a:lnTo>
                    <a:pt x="96" y="390"/>
                  </a:lnTo>
                  <a:lnTo>
                    <a:pt x="108" y="396"/>
                  </a:lnTo>
                  <a:lnTo>
                    <a:pt x="114" y="396"/>
                  </a:lnTo>
                  <a:lnTo>
                    <a:pt x="114" y="390"/>
                  </a:lnTo>
                  <a:lnTo>
                    <a:pt x="126" y="378"/>
                  </a:lnTo>
                  <a:lnTo>
                    <a:pt x="132" y="378"/>
                  </a:lnTo>
                  <a:lnTo>
                    <a:pt x="156" y="420"/>
                  </a:lnTo>
                  <a:lnTo>
                    <a:pt x="162" y="390"/>
                  </a:lnTo>
                  <a:lnTo>
                    <a:pt x="180" y="414"/>
                  </a:lnTo>
                  <a:lnTo>
                    <a:pt x="204" y="420"/>
                  </a:lnTo>
                  <a:lnTo>
                    <a:pt x="186" y="402"/>
                  </a:lnTo>
                  <a:lnTo>
                    <a:pt x="192" y="396"/>
                  </a:lnTo>
                  <a:lnTo>
                    <a:pt x="192" y="372"/>
                  </a:lnTo>
                  <a:lnTo>
                    <a:pt x="186" y="366"/>
                  </a:lnTo>
                  <a:lnTo>
                    <a:pt x="180" y="354"/>
                  </a:lnTo>
                  <a:lnTo>
                    <a:pt x="174" y="348"/>
                  </a:lnTo>
                  <a:lnTo>
                    <a:pt x="168" y="336"/>
                  </a:lnTo>
                  <a:lnTo>
                    <a:pt x="168" y="330"/>
                  </a:lnTo>
                  <a:lnTo>
                    <a:pt x="186" y="330"/>
                  </a:lnTo>
                  <a:lnTo>
                    <a:pt x="198" y="336"/>
                  </a:lnTo>
                  <a:lnTo>
                    <a:pt x="210" y="348"/>
                  </a:lnTo>
                  <a:lnTo>
                    <a:pt x="222" y="342"/>
                  </a:lnTo>
                  <a:lnTo>
                    <a:pt x="210" y="336"/>
                  </a:lnTo>
                  <a:lnTo>
                    <a:pt x="204" y="324"/>
                  </a:lnTo>
                  <a:lnTo>
                    <a:pt x="192" y="318"/>
                  </a:lnTo>
                  <a:lnTo>
                    <a:pt x="186" y="312"/>
                  </a:lnTo>
                  <a:lnTo>
                    <a:pt x="174" y="306"/>
                  </a:lnTo>
                  <a:lnTo>
                    <a:pt x="156" y="294"/>
                  </a:lnTo>
                  <a:lnTo>
                    <a:pt x="138" y="288"/>
                  </a:lnTo>
                  <a:lnTo>
                    <a:pt x="126" y="282"/>
                  </a:lnTo>
                  <a:lnTo>
                    <a:pt x="120" y="276"/>
                  </a:lnTo>
                  <a:lnTo>
                    <a:pt x="114" y="276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39" name="Ghana" descr="© INSCALE GmbH, 05.05.2010&#10;http://www.presentationload.com/">
              <a:extLst>
                <a:ext uri="{FF2B5EF4-FFF2-40B4-BE49-F238E27FC236}">
                  <a16:creationId xmlns:a16="http://schemas.microsoft.com/office/drawing/2014/main" id="{799DFBD0-D7FC-4906-AE18-3BC9C1BA7212}"/>
                </a:ext>
              </a:extLst>
            </p:cNvPr>
            <p:cNvSpPr>
              <a:spLocks/>
            </p:cNvSpPr>
            <p:nvPr/>
          </p:nvSpPr>
          <p:spPr bwMode="gray">
            <a:xfrm>
              <a:off x="4033709" y="3896689"/>
              <a:ext cx="130145" cy="205412"/>
            </a:xfrm>
            <a:custGeom>
              <a:avLst/>
              <a:gdLst>
                <a:gd name="T0" fmla="*/ 2147483647 w 324"/>
                <a:gd name="T1" fmla="*/ 2147483647 h 516"/>
                <a:gd name="T2" fmla="*/ 2147483647 w 324"/>
                <a:gd name="T3" fmla="*/ 2147483647 h 516"/>
                <a:gd name="T4" fmla="*/ 2147483647 w 324"/>
                <a:gd name="T5" fmla="*/ 2147483647 h 516"/>
                <a:gd name="T6" fmla="*/ 2147483647 w 324"/>
                <a:gd name="T7" fmla="*/ 2147483647 h 516"/>
                <a:gd name="T8" fmla="*/ 2147483647 w 324"/>
                <a:gd name="T9" fmla="*/ 2147483647 h 516"/>
                <a:gd name="T10" fmla="*/ 2147483647 w 324"/>
                <a:gd name="T11" fmla="*/ 2147483647 h 516"/>
                <a:gd name="T12" fmla="*/ 2147483647 w 324"/>
                <a:gd name="T13" fmla="*/ 2147483647 h 516"/>
                <a:gd name="T14" fmla="*/ 2147483647 w 324"/>
                <a:gd name="T15" fmla="*/ 2147483647 h 516"/>
                <a:gd name="T16" fmla="*/ 2147483647 w 324"/>
                <a:gd name="T17" fmla="*/ 2147483647 h 516"/>
                <a:gd name="T18" fmla="*/ 2147483647 w 324"/>
                <a:gd name="T19" fmla="*/ 2147483647 h 516"/>
                <a:gd name="T20" fmla="*/ 2147483647 w 324"/>
                <a:gd name="T21" fmla="*/ 2147483647 h 516"/>
                <a:gd name="T22" fmla="*/ 2147483647 w 324"/>
                <a:gd name="T23" fmla="*/ 2147483647 h 516"/>
                <a:gd name="T24" fmla="*/ 2147483647 w 324"/>
                <a:gd name="T25" fmla="*/ 2147483647 h 516"/>
                <a:gd name="T26" fmla="*/ 2147483647 w 324"/>
                <a:gd name="T27" fmla="*/ 0 h 516"/>
                <a:gd name="T28" fmla="*/ 2147483647 w 324"/>
                <a:gd name="T29" fmla="*/ 2147483647 h 516"/>
                <a:gd name="T30" fmla="*/ 2147483647 w 324"/>
                <a:gd name="T31" fmla="*/ 2147483647 h 516"/>
                <a:gd name="T32" fmla="*/ 2147483647 w 324"/>
                <a:gd name="T33" fmla="*/ 2147483647 h 516"/>
                <a:gd name="T34" fmla="*/ 2147483647 w 324"/>
                <a:gd name="T35" fmla="*/ 2147483647 h 516"/>
                <a:gd name="T36" fmla="*/ 2147483647 w 324"/>
                <a:gd name="T37" fmla="*/ 2147483647 h 516"/>
                <a:gd name="T38" fmla="*/ 2147483647 w 324"/>
                <a:gd name="T39" fmla="*/ 2147483647 h 516"/>
                <a:gd name="T40" fmla="*/ 2147483647 w 324"/>
                <a:gd name="T41" fmla="*/ 2147483647 h 516"/>
                <a:gd name="T42" fmla="*/ 2147483647 w 324"/>
                <a:gd name="T43" fmla="*/ 2147483647 h 516"/>
                <a:gd name="T44" fmla="*/ 2147483647 w 324"/>
                <a:gd name="T45" fmla="*/ 2147483647 h 516"/>
                <a:gd name="T46" fmla="*/ 2147483647 w 324"/>
                <a:gd name="T47" fmla="*/ 2147483647 h 516"/>
                <a:gd name="T48" fmla="*/ 2147483647 w 324"/>
                <a:gd name="T49" fmla="*/ 2147483647 h 516"/>
                <a:gd name="T50" fmla="*/ 2147483647 w 324"/>
                <a:gd name="T51" fmla="*/ 2147483647 h 516"/>
                <a:gd name="T52" fmla="*/ 2147483647 w 324"/>
                <a:gd name="T53" fmla="*/ 2147483647 h 516"/>
                <a:gd name="T54" fmla="*/ 0 w 324"/>
                <a:gd name="T55" fmla="*/ 2147483647 h 516"/>
                <a:gd name="T56" fmla="*/ 2147483647 w 324"/>
                <a:gd name="T57" fmla="*/ 2147483647 h 516"/>
                <a:gd name="T58" fmla="*/ 2147483647 w 324"/>
                <a:gd name="T59" fmla="*/ 2147483647 h 516"/>
                <a:gd name="T60" fmla="*/ 2147483647 w 324"/>
                <a:gd name="T61" fmla="*/ 2147483647 h 516"/>
                <a:gd name="T62" fmla="*/ 2147483647 w 324"/>
                <a:gd name="T63" fmla="*/ 2147483647 h 516"/>
                <a:gd name="T64" fmla="*/ 2147483647 w 324"/>
                <a:gd name="T65" fmla="*/ 2147483647 h 516"/>
                <a:gd name="T66" fmla="*/ 2147483647 w 324"/>
                <a:gd name="T67" fmla="*/ 2147483647 h 516"/>
                <a:gd name="T68" fmla="*/ 2147483647 w 324"/>
                <a:gd name="T69" fmla="*/ 2147483647 h 516"/>
                <a:gd name="T70" fmla="*/ 2147483647 w 324"/>
                <a:gd name="T71" fmla="*/ 2147483647 h 516"/>
                <a:gd name="T72" fmla="*/ 2147483647 w 324"/>
                <a:gd name="T73" fmla="*/ 2147483647 h 516"/>
                <a:gd name="T74" fmla="*/ 2147483647 w 324"/>
                <a:gd name="T75" fmla="*/ 2147483647 h 516"/>
                <a:gd name="T76" fmla="*/ 2147483647 w 324"/>
                <a:gd name="T77" fmla="*/ 2147483647 h 516"/>
                <a:gd name="T78" fmla="*/ 2147483647 w 324"/>
                <a:gd name="T79" fmla="*/ 2147483647 h 516"/>
                <a:gd name="T80" fmla="*/ 2147483647 w 324"/>
                <a:gd name="T81" fmla="*/ 2147483647 h 516"/>
                <a:gd name="T82" fmla="*/ 2147483647 w 324"/>
                <a:gd name="T83" fmla="*/ 2147483647 h 516"/>
                <a:gd name="T84" fmla="*/ 2147483647 w 324"/>
                <a:gd name="T85" fmla="*/ 2147483647 h 516"/>
                <a:gd name="T86" fmla="*/ 2147483647 w 324"/>
                <a:gd name="T87" fmla="*/ 2147483647 h 51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324"/>
                <a:gd name="T133" fmla="*/ 0 h 516"/>
                <a:gd name="T134" fmla="*/ 324 w 324"/>
                <a:gd name="T135" fmla="*/ 516 h 51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324" h="516">
                  <a:moveTo>
                    <a:pt x="282" y="342"/>
                  </a:moveTo>
                  <a:lnTo>
                    <a:pt x="282" y="330"/>
                  </a:lnTo>
                  <a:lnTo>
                    <a:pt x="288" y="318"/>
                  </a:lnTo>
                  <a:lnTo>
                    <a:pt x="288" y="306"/>
                  </a:lnTo>
                  <a:lnTo>
                    <a:pt x="282" y="300"/>
                  </a:lnTo>
                  <a:lnTo>
                    <a:pt x="276" y="300"/>
                  </a:lnTo>
                  <a:lnTo>
                    <a:pt x="276" y="282"/>
                  </a:lnTo>
                  <a:lnTo>
                    <a:pt x="282" y="276"/>
                  </a:lnTo>
                  <a:lnTo>
                    <a:pt x="282" y="234"/>
                  </a:lnTo>
                  <a:lnTo>
                    <a:pt x="288" y="228"/>
                  </a:lnTo>
                  <a:lnTo>
                    <a:pt x="288" y="216"/>
                  </a:lnTo>
                  <a:lnTo>
                    <a:pt x="282" y="210"/>
                  </a:lnTo>
                  <a:lnTo>
                    <a:pt x="270" y="204"/>
                  </a:lnTo>
                  <a:lnTo>
                    <a:pt x="264" y="198"/>
                  </a:lnTo>
                  <a:lnTo>
                    <a:pt x="276" y="186"/>
                  </a:lnTo>
                  <a:lnTo>
                    <a:pt x="282" y="186"/>
                  </a:lnTo>
                  <a:lnTo>
                    <a:pt x="282" y="180"/>
                  </a:lnTo>
                  <a:lnTo>
                    <a:pt x="270" y="168"/>
                  </a:lnTo>
                  <a:lnTo>
                    <a:pt x="276" y="156"/>
                  </a:lnTo>
                  <a:lnTo>
                    <a:pt x="276" y="132"/>
                  </a:lnTo>
                  <a:lnTo>
                    <a:pt x="270" y="126"/>
                  </a:lnTo>
                  <a:lnTo>
                    <a:pt x="264" y="126"/>
                  </a:lnTo>
                  <a:lnTo>
                    <a:pt x="252" y="138"/>
                  </a:lnTo>
                  <a:lnTo>
                    <a:pt x="264" y="60"/>
                  </a:lnTo>
                  <a:lnTo>
                    <a:pt x="228" y="36"/>
                  </a:lnTo>
                  <a:lnTo>
                    <a:pt x="240" y="24"/>
                  </a:lnTo>
                  <a:lnTo>
                    <a:pt x="240" y="6"/>
                  </a:lnTo>
                  <a:lnTo>
                    <a:pt x="222" y="0"/>
                  </a:lnTo>
                  <a:lnTo>
                    <a:pt x="198" y="12"/>
                  </a:lnTo>
                  <a:lnTo>
                    <a:pt x="42" y="12"/>
                  </a:lnTo>
                  <a:lnTo>
                    <a:pt x="36" y="18"/>
                  </a:lnTo>
                  <a:lnTo>
                    <a:pt x="30" y="30"/>
                  </a:lnTo>
                  <a:lnTo>
                    <a:pt x="30" y="48"/>
                  </a:lnTo>
                  <a:lnTo>
                    <a:pt x="36" y="48"/>
                  </a:lnTo>
                  <a:lnTo>
                    <a:pt x="42" y="78"/>
                  </a:lnTo>
                  <a:lnTo>
                    <a:pt x="42" y="132"/>
                  </a:lnTo>
                  <a:lnTo>
                    <a:pt x="48" y="126"/>
                  </a:lnTo>
                  <a:lnTo>
                    <a:pt x="54" y="156"/>
                  </a:lnTo>
                  <a:lnTo>
                    <a:pt x="42" y="156"/>
                  </a:lnTo>
                  <a:lnTo>
                    <a:pt x="42" y="162"/>
                  </a:lnTo>
                  <a:lnTo>
                    <a:pt x="48" y="168"/>
                  </a:lnTo>
                  <a:lnTo>
                    <a:pt x="48" y="180"/>
                  </a:lnTo>
                  <a:lnTo>
                    <a:pt x="54" y="192"/>
                  </a:lnTo>
                  <a:lnTo>
                    <a:pt x="54" y="204"/>
                  </a:lnTo>
                  <a:lnTo>
                    <a:pt x="60" y="216"/>
                  </a:lnTo>
                  <a:lnTo>
                    <a:pt x="60" y="228"/>
                  </a:lnTo>
                  <a:lnTo>
                    <a:pt x="48" y="252"/>
                  </a:lnTo>
                  <a:lnTo>
                    <a:pt x="42" y="258"/>
                  </a:lnTo>
                  <a:lnTo>
                    <a:pt x="36" y="270"/>
                  </a:lnTo>
                  <a:lnTo>
                    <a:pt x="36" y="288"/>
                  </a:lnTo>
                  <a:lnTo>
                    <a:pt x="30" y="300"/>
                  </a:lnTo>
                  <a:lnTo>
                    <a:pt x="30" y="312"/>
                  </a:lnTo>
                  <a:lnTo>
                    <a:pt x="12" y="330"/>
                  </a:lnTo>
                  <a:lnTo>
                    <a:pt x="6" y="342"/>
                  </a:lnTo>
                  <a:lnTo>
                    <a:pt x="0" y="348"/>
                  </a:lnTo>
                  <a:lnTo>
                    <a:pt x="0" y="372"/>
                  </a:lnTo>
                  <a:lnTo>
                    <a:pt x="6" y="384"/>
                  </a:lnTo>
                  <a:lnTo>
                    <a:pt x="12" y="402"/>
                  </a:lnTo>
                  <a:lnTo>
                    <a:pt x="12" y="414"/>
                  </a:lnTo>
                  <a:lnTo>
                    <a:pt x="18" y="426"/>
                  </a:lnTo>
                  <a:lnTo>
                    <a:pt x="24" y="432"/>
                  </a:lnTo>
                  <a:lnTo>
                    <a:pt x="24" y="438"/>
                  </a:lnTo>
                  <a:lnTo>
                    <a:pt x="48" y="444"/>
                  </a:lnTo>
                  <a:lnTo>
                    <a:pt x="48" y="498"/>
                  </a:lnTo>
                  <a:lnTo>
                    <a:pt x="72" y="498"/>
                  </a:lnTo>
                  <a:lnTo>
                    <a:pt x="78" y="504"/>
                  </a:lnTo>
                  <a:lnTo>
                    <a:pt x="78" y="510"/>
                  </a:lnTo>
                  <a:lnTo>
                    <a:pt x="84" y="516"/>
                  </a:lnTo>
                  <a:lnTo>
                    <a:pt x="96" y="516"/>
                  </a:lnTo>
                  <a:lnTo>
                    <a:pt x="108" y="510"/>
                  </a:lnTo>
                  <a:lnTo>
                    <a:pt x="114" y="504"/>
                  </a:lnTo>
                  <a:lnTo>
                    <a:pt x="132" y="492"/>
                  </a:lnTo>
                  <a:lnTo>
                    <a:pt x="138" y="486"/>
                  </a:lnTo>
                  <a:lnTo>
                    <a:pt x="150" y="480"/>
                  </a:lnTo>
                  <a:lnTo>
                    <a:pt x="180" y="480"/>
                  </a:lnTo>
                  <a:lnTo>
                    <a:pt x="186" y="474"/>
                  </a:lnTo>
                  <a:lnTo>
                    <a:pt x="198" y="468"/>
                  </a:lnTo>
                  <a:lnTo>
                    <a:pt x="216" y="450"/>
                  </a:lnTo>
                  <a:lnTo>
                    <a:pt x="228" y="450"/>
                  </a:lnTo>
                  <a:lnTo>
                    <a:pt x="234" y="444"/>
                  </a:lnTo>
                  <a:lnTo>
                    <a:pt x="240" y="444"/>
                  </a:lnTo>
                  <a:lnTo>
                    <a:pt x="258" y="426"/>
                  </a:lnTo>
                  <a:lnTo>
                    <a:pt x="270" y="426"/>
                  </a:lnTo>
                  <a:lnTo>
                    <a:pt x="276" y="432"/>
                  </a:lnTo>
                  <a:lnTo>
                    <a:pt x="294" y="432"/>
                  </a:lnTo>
                  <a:lnTo>
                    <a:pt x="306" y="426"/>
                  </a:lnTo>
                  <a:lnTo>
                    <a:pt x="324" y="408"/>
                  </a:lnTo>
                  <a:lnTo>
                    <a:pt x="294" y="384"/>
                  </a:lnTo>
                  <a:lnTo>
                    <a:pt x="282" y="342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40" name="Georgien" descr="© INSCALE GmbH, 05.05.2010&#10;http://www.presentationload.com/">
              <a:extLst>
                <a:ext uri="{FF2B5EF4-FFF2-40B4-BE49-F238E27FC236}">
                  <a16:creationId xmlns:a16="http://schemas.microsoft.com/office/drawing/2014/main" id="{227D8CC2-261A-43BF-B61F-B36C68835776}"/>
                </a:ext>
              </a:extLst>
            </p:cNvPr>
            <p:cNvSpPr>
              <a:spLocks/>
            </p:cNvSpPr>
            <p:nvPr/>
          </p:nvSpPr>
          <p:spPr bwMode="gray">
            <a:xfrm>
              <a:off x="5179934" y="2857089"/>
              <a:ext cx="183458" cy="83106"/>
            </a:xfrm>
            <a:custGeom>
              <a:avLst/>
              <a:gdLst>
                <a:gd name="T0" fmla="*/ 2147483647 w 462"/>
                <a:gd name="T1" fmla="*/ 2147483647 h 210"/>
                <a:gd name="T2" fmla="*/ 2147483647 w 462"/>
                <a:gd name="T3" fmla="*/ 2147483647 h 210"/>
                <a:gd name="T4" fmla="*/ 2147483647 w 462"/>
                <a:gd name="T5" fmla="*/ 2147483647 h 210"/>
                <a:gd name="T6" fmla="*/ 2147483647 w 462"/>
                <a:gd name="T7" fmla="*/ 2147483647 h 210"/>
                <a:gd name="T8" fmla="*/ 2147483647 w 462"/>
                <a:gd name="T9" fmla="*/ 2147483647 h 210"/>
                <a:gd name="T10" fmla="*/ 2147483647 w 462"/>
                <a:gd name="T11" fmla="*/ 2147483647 h 210"/>
                <a:gd name="T12" fmla="*/ 2147483647 w 462"/>
                <a:gd name="T13" fmla="*/ 2147483647 h 210"/>
                <a:gd name="T14" fmla="*/ 2147483647 w 462"/>
                <a:gd name="T15" fmla="*/ 2147483647 h 210"/>
                <a:gd name="T16" fmla="*/ 2147483647 w 462"/>
                <a:gd name="T17" fmla="*/ 2147483647 h 210"/>
                <a:gd name="T18" fmla="*/ 2147483647 w 462"/>
                <a:gd name="T19" fmla="*/ 2147483647 h 210"/>
                <a:gd name="T20" fmla="*/ 2147483647 w 462"/>
                <a:gd name="T21" fmla="*/ 2147483647 h 210"/>
                <a:gd name="T22" fmla="*/ 2147483647 w 462"/>
                <a:gd name="T23" fmla="*/ 2147483647 h 210"/>
                <a:gd name="T24" fmla="*/ 2147483647 w 462"/>
                <a:gd name="T25" fmla="*/ 2147483647 h 210"/>
                <a:gd name="T26" fmla="*/ 2147483647 w 462"/>
                <a:gd name="T27" fmla="*/ 2147483647 h 210"/>
                <a:gd name="T28" fmla="*/ 2147483647 w 462"/>
                <a:gd name="T29" fmla="*/ 2147483647 h 210"/>
                <a:gd name="T30" fmla="*/ 2147483647 w 462"/>
                <a:gd name="T31" fmla="*/ 2147483647 h 210"/>
                <a:gd name="T32" fmla="*/ 2147483647 w 462"/>
                <a:gd name="T33" fmla="*/ 2147483647 h 210"/>
                <a:gd name="T34" fmla="*/ 2147483647 w 462"/>
                <a:gd name="T35" fmla="*/ 2147483647 h 210"/>
                <a:gd name="T36" fmla="*/ 2147483647 w 462"/>
                <a:gd name="T37" fmla="*/ 2147483647 h 210"/>
                <a:gd name="T38" fmla="*/ 2147483647 w 462"/>
                <a:gd name="T39" fmla="*/ 2147483647 h 210"/>
                <a:gd name="T40" fmla="*/ 2147483647 w 462"/>
                <a:gd name="T41" fmla="*/ 2147483647 h 210"/>
                <a:gd name="T42" fmla="*/ 2147483647 w 462"/>
                <a:gd name="T43" fmla="*/ 2147483647 h 210"/>
                <a:gd name="T44" fmla="*/ 2147483647 w 462"/>
                <a:gd name="T45" fmla="*/ 2147483647 h 210"/>
                <a:gd name="T46" fmla="*/ 2147483647 w 462"/>
                <a:gd name="T47" fmla="*/ 2147483647 h 210"/>
                <a:gd name="T48" fmla="*/ 2147483647 w 462"/>
                <a:gd name="T49" fmla="*/ 2147483647 h 210"/>
                <a:gd name="T50" fmla="*/ 2147483647 w 462"/>
                <a:gd name="T51" fmla="*/ 2147483647 h 210"/>
                <a:gd name="T52" fmla="*/ 2147483647 w 462"/>
                <a:gd name="T53" fmla="*/ 2147483647 h 210"/>
                <a:gd name="T54" fmla="*/ 2147483647 w 462"/>
                <a:gd name="T55" fmla="*/ 2147483647 h 210"/>
                <a:gd name="T56" fmla="*/ 2147483647 w 462"/>
                <a:gd name="T57" fmla="*/ 2147483647 h 210"/>
                <a:gd name="T58" fmla="*/ 2147483647 w 462"/>
                <a:gd name="T59" fmla="*/ 2147483647 h 210"/>
                <a:gd name="T60" fmla="*/ 2147483647 w 462"/>
                <a:gd name="T61" fmla="*/ 2147483647 h 210"/>
                <a:gd name="T62" fmla="*/ 2147483647 w 462"/>
                <a:gd name="T63" fmla="*/ 2147483647 h 210"/>
                <a:gd name="T64" fmla="*/ 2147483647 w 462"/>
                <a:gd name="T65" fmla="*/ 2147483647 h 210"/>
                <a:gd name="T66" fmla="*/ 2147483647 w 462"/>
                <a:gd name="T67" fmla="*/ 2147483647 h 210"/>
                <a:gd name="T68" fmla="*/ 2147483647 w 462"/>
                <a:gd name="T69" fmla="*/ 2147483647 h 210"/>
                <a:gd name="T70" fmla="*/ 2147483647 w 462"/>
                <a:gd name="T71" fmla="*/ 2147483647 h 210"/>
                <a:gd name="T72" fmla="*/ 2147483647 w 462"/>
                <a:gd name="T73" fmla="*/ 2147483647 h 210"/>
                <a:gd name="T74" fmla="*/ 2147483647 w 462"/>
                <a:gd name="T75" fmla="*/ 2147483647 h 210"/>
                <a:gd name="T76" fmla="*/ 2147483647 w 462"/>
                <a:gd name="T77" fmla="*/ 2147483647 h 210"/>
                <a:gd name="T78" fmla="*/ 2147483647 w 462"/>
                <a:gd name="T79" fmla="*/ 2147483647 h 210"/>
                <a:gd name="T80" fmla="*/ 2147483647 w 462"/>
                <a:gd name="T81" fmla="*/ 0 h 210"/>
                <a:gd name="T82" fmla="*/ 0 w 462"/>
                <a:gd name="T83" fmla="*/ 2147483647 h 21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62"/>
                <a:gd name="T127" fmla="*/ 0 h 210"/>
                <a:gd name="T128" fmla="*/ 462 w 462"/>
                <a:gd name="T129" fmla="*/ 210 h 21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62" h="210">
                  <a:moveTo>
                    <a:pt x="6" y="18"/>
                  </a:moveTo>
                  <a:lnTo>
                    <a:pt x="12" y="18"/>
                  </a:lnTo>
                  <a:lnTo>
                    <a:pt x="18" y="24"/>
                  </a:lnTo>
                  <a:lnTo>
                    <a:pt x="30" y="30"/>
                  </a:lnTo>
                  <a:lnTo>
                    <a:pt x="42" y="42"/>
                  </a:lnTo>
                  <a:lnTo>
                    <a:pt x="60" y="48"/>
                  </a:lnTo>
                  <a:lnTo>
                    <a:pt x="72" y="54"/>
                  </a:lnTo>
                  <a:lnTo>
                    <a:pt x="78" y="54"/>
                  </a:lnTo>
                  <a:lnTo>
                    <a:pt x="84" y="60"/>
                  </a:lnTo>
                  <a:lnTo>
                    <a:pt x="96" y="66"/>
                  </a:lnTo>
                  <a:lnTo>
                    <a:pt x="102" y="78"/>
                  </a:lnTo>
                  <a:lnTo>
                    <a:pt x="114" y="84"/>
                  </a:lnTo>
                  <a:lnTo>
                    <a:pt x="114" y="96"/>
                  </a:lnTo>
                  <a:lnTo>
                    <a:pt x="120" y="114"/>
                  </a:lnTo>
                  <a:lnTo>
                    <a:pt x="120" y="132"/>
                  </a:lnTo>
                  <a:lnTo>
                    <a:pt x="126" y="138"/>
                  </a:lnTo>
                  <a:lnTo>
                    <a:pt x="132" y="150"/>
                  </a:lnTo>
                  <a:lnTo>
                    <a:pt x="138" y="156"/>
                  </a:lnTo>
                  <a:lnTo>
                    <a:pt x="138" y="162"/>
                  </a:lnTo>
                  <a:lnTo>
                    <a:pt x="132" y="168"/>
                  </a:lnTo>
                  <a:lnTo>
                    <a:pt x="168" y="174"/>
                  </a:lnTo>
                  <a:lnTo>
                    <a:pt x="174" y="168"/>
                  </a:lnTo>
                  <a:lnTo>
                    <a:pt x="186" y="162"/>
                  </a:lnTo>
                  <a:lnTo>
                    <a:pt x="198" y="162"/>
                  </a:lnTo>
                  <a:lnTo>
                    <a:pt x="210" y="168"/>
                  </a:lnTo>
                  <a:lnTo>
                    <a:pt x="216" y="174"/>
                  </a:lnTo>
                  <a:lnTo>
                    <a:pt x="222" y="186"/>
                  </a:lnTo>
                  <a:lnTo>
                    <a:pt x="222" y="192"/>
                  </a:lnTo>
                  <a:lnTo>
                    <a:pt x="246" y="192"/>
                  </a:lnTo>
                  <a:lnTo>
                    <a:pt x="246" y="198"/>
                  </a:lnTo>
                  <a:lnTo>
                    <a:pt x="252" y="204"/>
                  </a:lnTo>
                  <a:lnTo>
                    <a:pt x="276" y="198"/>
                  </a:lnTo>
                  <a:lnTo>
                    <a:pt x="282" y="192"/>
                  </a:lnTo>
                  <a:lnTo>
                    <a:pt x="336" y="198"/>
                  </a:lnTo>
                  <a:lnTo>
                    <a:pt x="336" y="180"/>
                  </a:lnTo>
                  <a:lnTo>
                    <a:pt x="342" y="180"/>
                  </a:lnTo>
                  <a:lnTo>
                    <a:pt x="348" y="186"/>
                  </a:lnTo>
                  <a:lnTo>
                    <a:pt x="354" y="186"/>
                  </a:lnTo>
                  <a:lnTo>
                    <a:pt x="354" y="180"/>
                  </a:lnTo>
                  <a:lnTo>
                    <a:pt x="366" y="168"/>
                  </a:lnTo>
                  <a:lnTo>
                    <a:pt x="390" y="168"/>
                  </a:lnTo>
                  <a:lnTo>
                    <a:pt x="396" y="174"/>
                  </a:lnTo>
                  <a:lnTo>
                    <a:pt x="396" y="180"/>
                  </a:lnTo>
                  <a:lnTo>
                    <a:pt x="414" y="198"/>
                  </a:lnTo>
                  <a:lnTo>
                    <a:pt x="426" y="192"/>
                  </a:lnTo>
                  <a:lnTo>
                    <a:pt x="438" y="192"/>
                  </a:lnTo>
                  <a:lnTo>
                    <a:pt x="456" y="210"/>
                  </a:lnTo>
                  <a:lnTo>
                    <a:pt x="462" y="204"/>
                  </a:lnTo>
                  <a:lnTo>
                    <a:pt x="456" y="192"/>
                  </a:lnTo>
                  <a:lnTo>
                    <a:pt x="450" y="186"/>
                  </a:lnTo>
                  <a:lnTo>
                    <a:pt x="444" y="174"/>
                  </a:lnTo>
                  <a:lnTo>
                    <a:pt x="438" y="168"/>
                  </a:lnTo>
                  <a:lnTo>
                    <a:pt x="432" y="168"/>
                  </a:lnTo>
                  <a:lnTo>
                    <a:pt x="414" y="150"/>
                  </a:lnTo>
                  <a:lnTo>
                    <a:pt x="420" y="144"/>
                  </a:lnTo>
                  <a:lnTo>
                    <a:pt x="432" y="144"/>
                  </a:lnTo>
                  <a:lnTo>
                    <a:pt x="420" y="132"/>
                  </a:lnTo>
                  <a:lnTo>
                    <a:pt x="408" y="126"/>
                  </a:lnTo>
                  <a:lnTo>
                    <a:pt x="396" y="114"/>
                  </a:lnTo>
                  <a:lnTo>
                    <a:pt x="378" y="114"/>
                  </a:lnTo>
                  <a:lnTo>
                    <a:pt x="378" y="108"/>
                  </a:lnTo>
                  <a:lnTo>
                    <a:pt x="384" y="102"/>
                  </a:lnTo>
                  <a:lnTo>
                    <a:pt x="384" y="90"/>
                  </a:lnTo>
                  <a:lnTo>
                    <a:pt x="354" y="84"/>
                  </a:lnTo>
                  <a:lnTo>
                    <a:pt x="342" y="72"/>
                  </a:lnTo>
                  <a:lnTo>
                    <a:pt x="330" y="66"/>
                  </a:lnTo>
                  <a:lnTo>
                    <a:pt x="300" y="66"/>
                  </a:lnTo>
                  <a:lnTo>
                    <a:pt x="300" y="72"/>
                  </a:lnTo>
                  <a:lnTo>
                    <a:pt x="288" y="72"/>
                  </a:lnTo>
                  <a:lnTo>
                    <a:pt x="282" y="78"/>
                  </a:lnTo>
                  <a:lnTo>
                    <a:pt x="258" y="78"/>
                  </a:lnTo>
                  <a:lnTo>
                    <a:pt x="246" y="72"/>
                  </a:lnTo>
                  <a:lnTo>
                    <a:pt x="240" y="72"/>
                  </a:lnTo>
                  <a:lnTo>
                    <a:pt x="240" y="66"/>
                  </a:lnTo>
                  <a:lnTo>
                    <a:pt x="192" y="36"/>
                  </a:lnTo>
                  <a:lnTo>
                    <a:pt x="186" y="36"/>
                  </a:lnTo>
                  <a:lnTo>
                    <a:pt x="180" y="30"/>
                  </a:lnTo>
                  <a:lnTo>
                    <a:pt x="144" y="30"/>
                  </a:lnTo>
                  <a:lnTo>
                    <a:pt x="84" y="18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36" y="0"/>
                  </a:lnTo>
                  <a:lnTo>
                    <a:pt x="24" y="0"/>
                  </a:lnTo>
                  <a:lnTo>
                    <a:pt x="0" y="18"/>
                  </a:lnTo>
                  <a:lnTo>
                    <a:pt x="6" y="18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41" name="Gambia" descr="© INSCALE GmbH, 05.05.2010&#10;http://www.presentationload.com/">
              <a:extLst>
                <a:ext uri="{FF2B5EF4-FFF2-40B4-BE49-F238E27FC236}">
                  <a16:creationId xmlns:a16="http://schemas.microsoft.com/office/drawing/2014/main" id="{E3ACC13B-C781-432C-A9F2-15CEA1809E02}"/>
                </a:ext>
              </a:extLst>
            </p:cNvPr>
            <p:cNvSpPr>
              <a:spLocks/>
            </p:cNvSpPr>
            <p:nvPr/>
          </p:nvSpPr>
          <p:spPr bwMode="gray">
            <a:xfrm>
              <a:off x="3658952" y="3810447"/>
              <a:ext cx="84673" cy="20385"/>
            </a:xfrm>
            <a:custGeom>
              <a:avLst/>
              <a:gdLst>
                <a:gd name="T0" fmla="*/ 2147483647 w 216"/>
                <a:gd name="T1" fmla="*/ 2147483647 h 54"/>
                <a:gd name="T2" fmla="*/ 2147483647 w 216"/>
                <a:gd name="T3" fmla="*/ 2147483647 h 54"/>
                <a:gd name="T4" fmla="*/ 2147483647 w 216"/>
                <a:gd name="T5" fmla="*/ 2147483647 h 54"/>
                <a:gd name="T6" fmla="*/ 2147483647 w 216"/>
                <a:gd name="T7" fmla="*/ 2147483647 h 54"/>
                <a:gd name="T8" fmla="*/ 0 w 216"/>
                <a:gd name="T9" fmla="*/ 2147483647 h 54"/>
                <a:gd name="T10" fmla="*/ 0 w 216"/>
                <a:gd name="T11" fmla="*/ 2147483647 h 54"/>
                <a:gd name="T12" fmla="*/ 2147483647 w 216"/>
                <a:gd name="T13" fmla="*/ 2147483647 h 54"/>
                <a:gd name="T14" fmla="*/ 2147483647 w 216"/>
                <a:gd name="T15" fmla="*/ 2147483647 h 54"/>
                <a:gd name="T16" fmla="*/ 2147483647 w 216"/>
                <a:gd name="T17" fmla="*/ 2147483647 h 54"/>
                <a:gd name="T18" fmla="*/ 2147483647 w 216"/>
                <a:gd name="T19" fmla="*/ 2147483647 h 54"/>
                <a:gd name="T20" fmla="*/ 2147483647 w 216"/>
                <a:gd name="T21" fmla="*/ 2147483647 h 54"/>
                <a:gd name="T22" fmla="*/ 2147483647 w 216"/>
                <a:gd name="T23" fmla="*/ 2147483647 h 54"/>
                <a:gd name="T24" fmla="*/ 2147483647 w 216"/>
                <a:gd name="T25" fmla="*/ 2147483647 h 54"/>
                <a:gd name="T26" fmla="*/ 2147483647 w 216"/>
                <a:gd name="T27" fmla="*/ 2147483647 h 54"/>
                <a:gd name="T28" fmla="*/ 2147483647 w 216"/>
                <a:gd name="T29" fmla="*/ 2147483647 h 54"/>
                <a:gd name="T30" fmla="*/ 2147483647 w 216"/>
                <a:gd name="T31" fmla="*/ 2147483647 h 54"/>
                <a:gd name="T32" fmla="*/ 2147483647 w 216"/>
                <a:gd name="T33" fmla="*/ 2147483647 h 54"/>
                <a:gd name="T34" fmla="*/ 2147483647 w 216"/>
                <a:gd name="T35" fmla="*/ 2147483647 h 54"/>
                <a:gd name="T36" fmla="*/ 2147483647 w 216"/>
                <a:gd name="T37" fmla="*/ 2147483647 h 54"/>
                <a:gd name="T38" fmla="*/ 2147483647 w 216"/>
                <a:gd name="T39" fmla="*/ 2147483647 h 54"/>
                <a:gd name="T40" fmla="*/ 2147483647 w 216"/>
                <a:gd name="T41" fmla="*/ 2147483647 h 54"/>
                <a:gd name="T42" fmla="*/ 2147483647 w 216"/>
                <a:gd name="T43" fmla="*/ 2147483647 h 54"/>
                <a:gd name="T44" fmla="*/ 2147483647 w 216"/>
                <a:gd name="T45" fmla="*/ 2147483647 h 54"/>
                <a:gd name="T46" fmla="*/ 2147483647 w 216"/>
                <a:gd name="T47" fmla="*/ 2147483647 h 54"/>
                <a:gd name="T48" fmla="*/ 2147483647 w 216"/>
                <a:gd name="T49" fmla="*/ 2147483647 h 54"/>
                <a:gd name="T50" fmla="*/ 2147483647 w 216"/>
                <a:gd name="T51" fmla="*/ 2147483647 h 54"/>
                <a:gd name="T52" fmla="*/ 2147483647 w 216"/>
                <a:gd name="T53" fmla="*/ 2147483647 h 54"/>
                <a:gd name="T54" fmla="*/ 2147483647 w 216"/>
                <a:gd name="T55" fmla="*/ 2147483647 h 54"/>
                <a:gd name="T56" fmla="*/ 2147483647 w 216"/>
                <a:gd name="T57" fmla="*/ 2147483647 h 54"/>
                <a:gd name="T58" fmla="*/ 2147483647 w 216"/>
                <a:gd name="T59" fmla="*/ 0 h 54"/>
                <a:gd name="T60" fmla="*/ 2147483647 w 216"/>
                <a:gd name="T61" fmla="*/ 0 h 54"/>
                <a:gd name="T62" fmla="*/ 2147483647 w 216"/>
                <a:gd name="T63" fmla="*/ 2147483647 h 54"/>
                <a:gd name="T64" fmla="*/ 2147483647 w 216"/>
                <a:gd name="T65" fmla="*/ 2147483647 h 54"/>
                <a:gd name="T66" fmla="*/ 2147483647 w 216"/>
                <a:gd name="T67" fmla="*/ 2147483647 h 54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16"/>
                <a:gd name="T103" fmla="*/ 0 h 54"/>
                <a:gd name="T104" fmla="*/ 216 w 216"/>
                <a:gd name="T105" fmla="*/ 54 h 54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16" h="54">
                  <a:moveTo>
                    <a:pt x="18" y="18"/>
                  </a:moveTo>
                  <a:lnTo>
                    <a:pt x="12" y="24"/>
                  </a:lnTo>
                  <a:lnTo>
                    <a:pt x="6" y="36"/>
                  </a:lnTo>
                  <a:lnTo>
                    <a:pt x="6" y="42"/>
                  </a:lnTo>
                  <a:lnTo>
                    <a:pt x="0" y="48"/>
                  </a:lnTo>
                  <a:lnTo>
                    <a:pt x="0" y="54"/>
                  </a:lnTo>
                  <a:lnTo>
                    <a:pt x="72" y="54"/>
                  </a:lnTo>
                  <a:lnTo>
                    <a:pt x="72" y="42"/>
                  </a:lnTo>
                  <a:lnTo>
                    <a:pt x="84" y="42"/>
                  </a:lnTo>
                  <a:lnTo>
                    <a:pt x="90" y="36"/>
                  </a:lnTo>
                  <a:lnTo>
                    <a:pt x="114" y="36"/>
                  </a:lnTo>
                  <a:lnTo>
                    <a:pt x="120" y="24"/>
                  </a:lnTo>
                  <a:lnTo>
                    <a:pt x="126" y="18"/>
                  </a:lnTo>
                  <a:lnTo>
                    <a:pt x="132" y="24"/>
                  </a:lnTo>
                  <a:lnTo>
                    <a:pt x="144" y="30"/>
                  </a:lnTo>
                  <a:lnTo>
                    <a:pt x="150" y="42"/>
                  </a:lnTo>
                  <a:lnTo>
                    <a:pt x="168" y="48"/>
                  </a:lnTo>
                  <a:lnTo>
                    <a:pt x="192" y="48"/>
                  </a:lnTo>
                  <a:lnTo>
                    <a:pt x="198" y="42"/>
                  </a:lnTo>
                  <a:lnTo>
                    <a:pt x="210" y="36"/>
                  </a:lnTo>
                  <a:lnTo>
                    <a:pt x="216" y="30"/>
                  </a:lnTo>
                  <a:lnTo>
                    <a:pt x="216" y="24"/>
                  </a:lnTo>
                  <a:lnTo>
                    <a:pt x="210" y="18"/>
                  </a:lnTo>
                  <a:lnTo>
                    <a:pt x="186" y="18"/>
                  </a:lnTo>
                  <a:lnTo>
                    <a:pt x="180" y="24"/>
                  </a:lnTo>
                  <a:lnTo>
                    <a:pt x="168" y="24"/>
                  </a:lnTo>
                  <a:lnTo>
                    <a:pt x="162" y="12"/>
                  </a:lnTo>
                  <a:lnTo>
                    <a:pt x="156" y="6"/>
                  </a:lnTo>
                  <a:lnTo>
                    <a:pt x="144" y="12"/>
                  </a:lnTo>
                  <a:lnTo>
                    <a:pt x="144" y="0"/>
                  </a:lnTo>
                  <a:lnTo>
                    <a:pt x="90" y="0"/>
                  </a:lnTo>
                  <a:lnTo>
                    <a:pt x="90" y="12"/>
                  </a:lnTo>
                  <a:lnTo>
                    <a:pt x="18" y="12"/>
                  </a:lnTo>
                  <a:lnTo>
                    <a:pt x="18" y="18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42" name="Gabon" descr="© INSCALE GmbH, 05.05.2010&#10;http://www.presentationload.com/">
              <a:extLst>
                <a:ext uri="{FF2B5EF4-FFF2-40B4-BE49-F238E27FC236}">
                  <a16:creationId xmlns:a16="http://schemas.microsoft.com/office/drawing/2014/main" id="{F36758DC-2FDA-41A2-8012-C9DA7A99A520}"/>
                </a:ext>
              </a:extLst>
            </p:cNvPr>
            <p:cNvSpPr>
              <a:spLocks/>
            </p:cNvSpPr>
            <p:nvPr/>
          </p:nvSpPr>
          <p:spPr bwMode="gray">
            <a:xfrm>
              <a:off x="4373971" y="4174228"/>
              <a:ext cx="166210" cy="203843"/>
            </a:xfrm>
            <a:custGeom>
              <a:avLst/>
              <a:gdLst>
                <a:gd name="T0" fmla="*/ 2147483647 w 420"/>
                <a:gd name="T1" fmla="*/ 2147483647 h 510"/>
                <a:gd name="T2" fmla="*/ 2147483647 w 420"/>
                <a:gd name="T3" fmla="*/ 2147483647 h 510"/>
                <a:gd name="T4" fmla="*/ 2147483647 w 420"/>
                <a:gd name="T5" fmla="*/ 2147483647 h 510"/>
                <a:gd name="T6" fmla="*/ 2147483647 w 420"/>
                <a:gd name="T7" fmla="*/ 2147483647 h 510"/>
                <a:gd name="T8" fmla="*/ 2147483647 w 420"/>
                <a:gd name="T9" fmla="*/ 2147483647 h 510"/>
                <a:gd name="T10" fmla="*/ 2147483647 w 420"/>
                <a:gd name="T11" fmla="*/ 2147483647 h 510"/>
                <a:gd name="T12" fmla="*/ 2147483647 w 420"/>
                <a:gd name="T13" fmla="*/ 2147483647 h 510"/>
                <a:gd name="T14" fmla="*/ 2147483647 w 420"/>
                <a:gd name="T15" fmla="*/ 2147483647 h 510"/>
                <a:gd name="T16" fmla="*/ 2147483647 w 420"/>
                <a:gd name="T17" fmla="*/ 2147483647 h 510"/>
                <a:gd name="T18" fmla="*/ 2147483647 w 420"/>
                <a:gd name="T19" fmla="*/ 2147483647 h 510"/>
                <a:gd name="T20" fmla="*/ 2147483647 w 420"/>
                <a:gd name="T21" fmla="*/ 2147483647 h 510"/>
                <a:gd name="T22" fmla="*/ 2147483647 w 420"/>
                <a:gd name="T23" fmla="*/ 2147483647 h 510"/>
                <a:gd name="T24" fmla="*/ 2147483647 w 420"/>
                <a:gd name="T25" fmla="*/ 2147483647 h 510"/>
                <a:gd name="T26" fmla="*/ 2147483647 w 420"/>
                <a:gd name="T27" fmla="*/ 2147483647 h 510"/>
                <a:gd name="T28" fmla="*/ 2147483647 w 420"/>
                <a:gd name="T29" fmla="*/ 2147483647 h 510"/>
                <a:gd name="T30" fmla="*/ 2147483647 w 420"/>
                <a:gd name="T31" fmla="*/ 2147483647 h 510"/>
                <a:gd name="T32" fmla="*/ 2147483647 w 420"/>
                <a:gd name="T33" fmla="*/ 2147483647 h 510"/>
                <a:gd name="T34" fmla="*/ 2147483647 w 420"/>
                <a:gd name="T35" fmla="*/ 2147483647 h 510"/>
                <a:gd name="T36" fmla="*/ 2147483647 w 420"/>
                <a:gd name="T37" fmla="*/ 2147483647 h 510"/>
                <a:gd name="T38" fmla="*/ 2147483647 w 420"/>
                <a:gd name="T39" fmla="*/ 2147483647 h 510"/>
                <a:gd name="T40" fmla="*/ 2147483647 w 420"/>
                <a:gd name="T41" fmla="*/ 2147483647 h 510"/>
                <a:gd name="T42" fmla="*/ 2147483647 w 420"/>
                <a:gd name="T43" fmla="*/ 2147483647 h 510"/>
                <a:gd name="T44" fmla="*/ 2147483647 w 420"/>
                <a:gd name="T45" fmla="*/ 2147483647 h 510"/>
                <a:gd name="T46" fmla="*/ 2147483647 w 420"/>
                <a:gd name="T47" fmla="*/ 2147483647 h 510"/>
                <a:gd name="T48" fmla="*/ 2147483647 w 420"/>
                <a:gd name="T49" fmla="*/ 2147483647 h 510"/>
                <a:gd name="T50" fmla="*/ 2147483647 w 420"/>
                <a:gd name="T51" fmla="*/ 2147483647 h 510"/>
                <a:gd name="T52" fmla="*/ 2147483647 w 420"/>
                <a:gd name="T53" fmla="*/ 2147483647 h 510"/>
                <a:gd name="T54" fmla="*/ 2147483647 w 420"/>
                <a:gd name="T55" fmla="*/ 2147483647 h 510"/>
                <a:gd name="T56" fmla="*/ 2147483647 w 420"/>
                <a:gd name="T57" fmla="*/ 2147483647 h 510"/>
                <a:gd name="T58" fmla="*/ 2147483647 w 420"/>
                <a:gd name="T59" fmla="*/ 2147483647 h 510"/>
                <a:gd name="T60" fmla="*/ 2147483647 w 420"/>
                <a:gd name="T61" fmla="*/ 2147483647 h 510"/>
                <a:gd name="T62" fmla="*/ 2147483647 w 420"/>
                <a:gd name="T63" fmla="*/ 2147483647 h 510"/>
                <a:gd name="T64" fmla="*/ 2147483647 w 420"/>
                <a:gd name="T65" fmla="*/ 2147483647 h 510"/>
                <a:gd name="T66" fmla="*/ 2147483647 w 420"/>
                <a:gd name="T67" fmla="*/ 2147483647 h 510"/>
                <a:gd name="T68" fmla="*/ 2147483647 w 420"/>
                <a:gd name="T69" fmla="*/ 2147483647 h 510"/>
                <a:gd name="T70" fmla="*/ 2147483647 w 420"/>
                <a:gd name="T71" fmla="*/ 2147483647 h 510"/>
                <a:gd name="T72" fmla="*/ 2147483647 w 420"/>
                <a:gd name="T73" fmla="*/ 2147483647 h 510"/>
                <a:gd name="T74" fmla="*/ 2147483647 w 420"/>
                <a:gd name="T75" fmla="*/ 2147483647 h 510"/>
                <a:gd name="T76" fmla="*/ 2147483647 w 420"/>
                <a:gd name="T77" fmla="*/ 2147483647 h 510"/>
                <a:gd name="T78" fmla="*/ 2147483647 w 420"/>
                <a:gd name="T79" fmla="*/ 2147483647 h 510"/>
                <a:gd name="T80" fmla="*/ 2147483647 w 420"/>
                <a:gd name="T81" fmla="*/ 2147483647 h 510"/>
                <a:gd name="T82" fmla="*/ 2147483647 w 420"/>
                <a:gd name="T83" fmla="*/ 2147483647 h 510"/>
                <a:gd name="T84" fmla="*/ 2147483647 w 420"/>
                <a:gd name="T85" fmla="*/ 2147483647 h 510"/>
                <a:gd name="T86" fmla="*/ 2147483647 w 420"/>
                <a:gd name="T87" fmla="*/ 2147483647 h 510"/>
                <a:gd name="T88" fmla="*/ 2147483647 w 420"/>
                <a:gd name="T89" fmla="*/ 2147483647 h 510"/>
                <a:gd name="T90" fmla="*/ 2147483647 w 420"/>
                <a:gd name="T91" fmla="*/ 2147483647 h 510"/>
                <a:gd name="T92" fmla="*/ 2147483647 w 420"/>
                <a:gd name="T93" fmla="*/ 2147483647 h 510"/>
                <a:gd name="T94" fmla="*/ 2147483647 w 420"/>
                <a:gd name="T95" fmla="*/ 2147483647 h 510"/>
                <a:gd name="T96" fmla="*/ 2147483647 w 420"/>
                <a:gd name="T97" fmla="*/ 2147483647 h 510"/>
                <a:gd name="T98" fmla="*/ 2147483647 w 420"/>
                <a:gd name="T99" fmla="*/ 2147483647 h 510"/>
                <a:gd name="T100" fmla="*/ 2147483647 w 420"/>
                <a:gd name="T101" fmla="*/ 2147483647 h 510"/>
                <a:gd name="T102" fmla="*/ 2147483647 w 420"/>
                <a:gd name="T103" fmla="*/ 2147483647 h 510"/>
                <a:gd name="T104" fmla="*/ 2147483647 w 420"/>
                <a:gd name="T105" fmla="*/ 2147483647 h 510"/>
                <a:gd name="T106" fmla="*/ 2147483647 w 420"/>
                <a:gd name="T107" fmla="*/ 2147483647 h 510"/>
                <a:gd name="T108" fmla="*/ 2147483647 w 420"/>
                <a:gd name="T109" fmla="*/ 2147483647 h 510"/>
                <a:gd name="T110" fmla="*/ 2147483647 w 420"/>
                <a:gd name="T111" fmla="*/ 2147483647 h 51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420"/>
                <a:gd name="T169" fmla="*/ 0 h 510"/>
                <a:gd name="T170" fmla="*/ 420 w 420"/>
                <a:gd name="T171" fmla="*/ 510 h 510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420" h="510">
                  <a:moveTo>
                    <a:pt x="420" y="240"/>
                  </a:moveTo>
                  <a:lnTo>
                    <a:pt x="414" y="234"/>
                  </a:lnTo>
                  <a:lnTo>
                    <a:pt x="396" y="234"/>
                  </a:lnTo>
                  <a:lnTo>
                    <a:pt x="390" y="216"/>
                  </a:lnTo>
                  <a:lnTo>
                    <a:pt x="372" y="210"/>
                  </a:lnTo>
                  <a:lnTo>
                    <a:pt x="372" y="174"/>
                  </a:lnTo>
                  <a:lnTo>
                    <a:pt x="384" y="150"/>
                  </a:lnTo>
                  <a:lnTo>
                    <a:pt x="396" y="150"/>
                  </a:lnTo>
                  <a:lnTo>
                    <a:pt x="402" y="144"/>
                  </a:lnTo>
                  <a:lnTo>
                    <a:pt x="408" y="132"/>
                  </a:lnTo>
                  <a:lnTo>
                    <a:pt x="414" y="126"/>
                  </a:lnTo>
                  <a:lnTo>
                    <a:pt x="414" y="114"/>
                  </a:lnTo>
                  <a:lnTo>
                    <a:pt x="402" y="108"/>
                  </a:lnTo>
                  <a:lnTo>
                    <a:pt x="402" y="90"/>
                  </a:lnTo>
                  <a:lnTo>
                    <a:pt x="396" y="84"/>
                  </a:lnTo>
                  <a:lnTo>
                    <a:pt x="396" y="78"/>
                  </a:lnTo>
                  <a:lnTo>
                    <a:pt x="384" y="78"/>
                  </a:lnTo>
                  <a:lnTo>
                    <a:pt x="378" y="72"/>
                  </a:lnTo>
                  <a:lnTo>
                    <a:pt x="360" y="72"/>
                  </a:lnTo>
                  <a:lnTo>
                    <a:pt x="360" y="90"/>
                  </a:lnTo>
                  <a:lnTo>
                    <a:pt x="354" y="96"/>
                  </a:lnTo>
                  <a:lnTo>
                    <a:pt x="330" y="96"/>
                  </a:lnTo>
                  <a:lnTo>
                    <a:pt x="324" y="90"/>
                  </a:lnTo>
                  <a:lnTo>
                    <a:pt x="318" y="54"/>
                  </a:lnTo>
                  <a:lnTo>
                    <a:pt x="336" y="24"/>
                  </a:lnTo>
                  <a:lnTo>
                    <a:pt x="336" y="6"/>
                  </a:lnTo>
                  <a:lnTo>
                    <a:pt x="288" y="12"/>
                  </a:lnTo>
                  <a:lnTo>
                    <a:pt x="282" y="12"/>
                  </a:lnTo>
                  <a:lnTo>
                    <a:pt x="270" y="6"/>
                  </a:lnTo>
                  <a:lnTo>
                    <a:pt x="264" y="6"/>
                  </a:lnTo>
                  <a:lnTo>
                    <a:pt x="252" y="18"/>
                  </a:lnTo>
                  <a:lnTo>
                    <a:pt x="222" y="18"/>
                  </a:lnTo>
                  <a:lnTo>
                    <a:pt x="210" y="0"/>
                  </a:lnTo>
                  <a:lnTo>
                    <a:pt x="192" y="18"/>
                  </a:lnTo>
                  <a:lnTo>
                    <a:pt x="186" y="54"/>
                  </a:lnTo>
                  <a:lnTo>
                    <a:pt x="192" y="60"/>
                  </a:lnTo>
                  <a:lnTo>
                    <a:pt x="192" y="90"/>
                  </a:lnTo>
                  <a:lnTo>
                    <a:pt x="186" y="108"/>
                  </a:lnTo>
                  <a:lnTo>
                    <a:pt x="186" y="114"/>
                  </a:lnTo>
                  <a:lnTo>
                    <a:pt x="84" y="114"/>
                  </a:lnTo>
                  <a:lnTo>
                    <a:pt x="84" y="108"/>
                  </a:lnTo>
                  <a:lnTo>
                    <a:pt x="72" y="108"/>
                  </a:lnTo>
                  <a:lnTo>
                    <a:pt x="60" y="120"/>
                  </a:lnTo>
                  <a:lnTo>
                    <a:pt x="60" y="126"/>
                  </a:lnTo>
                  <a:lnTo>
                    <a:pt x="66" y="132"/>
                  </a:lnTo>
                  <a:lnTo>
                    <a:pt x="66" y="144"/>
                  </a:lnTo>
                  <a:lnTo>
                    <a:pt x="72" y="150"/>
                  </a:lnTo>
                  <a:lnTo>
                    <a:pt x="72" y="162"/>
                  </a:lnTo>
                  <a:lnTo>
                    <a:pt x="48" y="162"/>
                  </a:lnTo>
                  <a:lnTo>
                    <a:pt x="48" y="210"/>
                  </a:lnTo>
                  <a:lnTo>
                    <a:pt x="42" y="228"/>
                  </a:lnTo>
                  <a:lnTo>
                    <a:pt x="36" y="240"/>
                  </a:lnTo>
                  <a:lnTo>
                    <a:pt x="30" y="246"/>
                  </a:lnTo>
                  <a:lnTo>
                    <a:pt x="18" y="252"/>
                  </a:lnTo>
                  <a:lnTo>
                    <a:pt x="0" y="252"/>
                  </a:lnTo>
                  <a:lnTo>
                    <a:pt x="30" y="306"/>
                  </a:lnTo>
                  <a:lnTo>
                    <a:pt x="42" y="294"/>
                  </a:lnTo>
                  <a:lnTo>
                    <a:pt x="54" y="312"/>
                  </a:lnTo>
                  <a:lnTo>
                    <a:pt x="48" y="318"/>
                  </a:lnTo>
                  <a:lnTo>
                    <a:pt x="48" y="330"/>
                  </a:lnTo>
                  <a:lnTo>
                    <a:pt x="42" y="336"/>
                  </a:lnTo>
                  <a:lnTo>
                    <a:pt x="42" y="342"/>
                  </a:lnTo>
                  <a:lnTo>
                    <a:pt x="48" y="348"/>
                  </a:lnTo>
                  <a:lnTo>
                    <a:pt x="66" y="348"/>
                  </a:lnTo>
                  <a:lnTo>
                    <a:pt x="72" y="390"/>
                  </a:lnTo>
                  <a:lnTo>
                    <a:pt x="102" y="396"/>
                  </a:lnTo>
                  <a:lnTo>
                    <a:pt x="96" y="408"/>
                  </a:lnTo>
                  <a:lnTo>
                    <a:pt x="144" y="462"/>
                  </a:lnTo>
                  <a:lnTo>
                    <a:pt x="138" y="468"/>
                  </a:lnTo>
                  <a:lnTo>
                    <a:pt x="174" y="510"/>
                  </a:lnTo>
                  <a:lnTo>
                    <a:pt x="180" y="492"/>
                  </a:lnTo>
                  <a:lnTo>
                    <a:pt x="204" y="480"/>
                  </a:lnTo>
                  <a:lnTo>
                    <a:pt x="222" y="498"/>
                  </a:lnTo>
                  <a:lnTo>
                    <a:pt x="228" y="492"/>
                  </a:lnTo>
                  <a:lnTo>
                    <a:pt x="228" y="456"/>
                  </a:lnTo>
                  <a:lnTo>
                    <a:pt x="210" y="444"/>
                  </a:lnTo>
                  <a:lnTo>
                    <a:pt x="228" y="432"/>
                  </a:lnTo>
                  <a:lnTo>
                    <a:pt x="198" y="414"/>
                  </a:lnTo>
                  <a:lnTo>
                    <a:pt x="210" y="414"/>
                  </a:lnTo>
                  <a:lnTo>
                    <a:pt x="210" y="402"/>
                  </a:lnTo>
                  <a:lnTo>
                    <a:pt x="204" y="396"/>
                  </a:lnTo>
                  <a:lnTo>
                    <a:pt x="204" y="378"/>
                  </a:lnTo>
                  <a:lnTo>
                    <a:pt x="210" y="378"/>
                  </a:lnTo>
                  <a:lnTo>
                    <a:pt x="216" y="384"/>
                  </a:lnTo>
                  <a:lnTo>
                    <a:pt x="228" y="384"/>
                  </a:lnTo>
                  <a:lnTo>
                    <a:pt x="240" y="390"/>
                  </a:lnTo>
                  <a:lnTo>
                    <a:pt x="258" y="390"/>
                  </a:lnTo>
                  <a:lnTo>
                    <a:pt x="264" y="384"/>
                  </a:lnTo>
                  <a:lnTo>
                    <a:pt x="270" y="372"/>
                  </a:lnTo>
                  <a:lnTo>
                    <a:pt x="282" y="366"/>
                  </a:lnTo>
                  <a:lnTo>
                    <a:pt x="264" y="348"/>
                  </a:lnTo>
                  <a:lnTo>
                    <a:pt x="264" y="342"/>
                  </a:lnTo>
                  <a:lnTo>
                    <a:pt x="294" y="342"/>
                  </a:lnTo>
                  <a:lnTo>
                    <a:pt x="312" y="384"/>
                  </a:lnTo>
                  <a:lnTo>
                    <a:pt x="342" y="384"/>
                  </a:lnTo>
                  <a:lnTo>
                    <a:pt x="348" y="378"/>
                  </a:lnTo>
                  <a:lnTo>
                    <a:pt x="354" y="366"/>
                  </a:lnTo>
                  <a:lnTo>
                    <a:pt x="360" y="360"/>
                  </a:lnTo>
                  <a:lnTo>
                    <a:pt x="366" y="360"/>
                  </a:lnTo>
                  <a:lnTo>
                    <a:pt x="366" y="390"/>
                  </a:lnTo>
                  <a:lnTo>
                    <a:pt x="372" y="396"/>
                  </a:lnTo>
                  <a:lnTo>
                    <a:pt x="384" y="396"/>
                  </a:lnTo>
                  <a:lnTo>
                    <a:pt x="390" y="390"/>
                  </a:lnTo>
                  <a:lnTo>
                    <a:pt x="396" y="378"/>
                  </a:lnTo>
                  <a:lnTo>
                    <a:pt x="396" y="354"/>
                  </a:lnTo>
                  <a:lnTo>
                    <a:pt x="408" y="348"/>
                  </a:lnTo>
                  <a:lnTo>
                    <a:pt x="414" y="342"/>
                  </a:lnTo>
                  <a:lnTo>
                    <a:pt x="408" y="318"/>
                  </a:lnTo>
                  <a:lnTo>
                    <a:pt x="414" y="306"/>
                  </a:lnTo>
                  <a:lnTo>
                    <a:pt x="414" y="258"/>
                  </a:lnTo>
                  <a:lnTo>
                    <a:pt x="420" y="252"/>
                  </a:lnTo>
                  <a:lnTo>
                    <a:pt x="420" y="240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43" name="Frankreich" descr="© INSCALE GmbH, 05.05.2010&#10;http://www.presentationload.com/">
              <a:extLst>
                <a:ext uri="{FF2B5EF4-FFF2-40B4-BE49-F238E27FC236}">
                  <a16:creationId xmlns:a16="http://schemas.microsoft.com/office/drawing/2014/main" id="{D2532E61-B6AA-477B-9D9D-82404935A01B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038414" y="2618749"/>
              <a:ext cx="362213" cy="312037"/>
            </a:xfrm>
            <a:custGeom>
              <a:avLst/>
              <a:gdLst>
                <a:gd name="T0" fmla="*/ 2147483647 w 230"/>
                <a:gd name="T1" fmla="*/ 2147483647 h 198"/>
                <a:gd name="T2" fmla="*/ 2147483647 w 230"/>
                <a:gd name="T3" fmla="*/ 2147483647 h 198"/>
                <a:gd name="T4" fmla="*/ 2147483647 w 230"/>
                <a:gd name="T5" fmla="*/ 2147483647 h 198"/>
                <a:gd name="T6" fmla="*/ 2147483647 w 230"/>
                <a:gd name="T7" fmla="*/ 2147483647 h 198"/>
                <a:gd name="T8" fmla="*/ 2147483647 w 230"/>
                <a:gd name="T9" fmla="*/ 2147483647 h 198"/>
                <a:gd name="T10" fmla="*/ 2147483647 w 230"/>
                <a:gd name="T11" fmla="*/ 2147483647 h 198"/>
                <a:gd name="T12" fmla="*/ 2147483647 w 230"/>
                <a:gd name="T13" fmla="*/ 2147483647 h 198"/>
                <a:gd name="T14" fmla="*/ 2147483647 w 230"/>
                <a:gd name="T15" fmla="*/ 2147483647 h 198"/>
                <a:gd name="T16" fmla="*/ 2147483647 w 230"/>
                <a:gd name="T17" fmla="*/ 2147483647 h 198"/>
                <a:gd name="T18" fmla="*/ 2147483647 w 230"/>
                <a:gd name="T19" fmla="*/ 2147483647 h 198"/>
                <a:gd name="T20" fmla="*/ 2147483647 w 230"/>
                <a:gd name="T21" fmla="*/ 2147483647 h 198"/>
                <a:gd name="T22" fmla="*/ 2147483647 w 230"/>
                <a:gd name="T23" fmla="*/ 2147483647 h 198"/>
                <a:gd name="T24" fmla="*/ 2147483647 w 230"/>
                <a:gd name="T25" fmla="*/ 2147483647 h 198"/>
                <a:gd name="T26" fmla="*/ 2147483647 w 230"/>
                <a:gd name="T27" fmla="*/ 2147483647 h 198"/>
                <a:gd name="T28" fmla="*/ 2147483647 w 230"/>
                <a:gd name="T29" fmla="*/ 2147483647 h 198"/>
                <a:gd name="T30" fmla="*/ 2147483647 w 230"/>
                <a:gd name="T31" fmla="*/ 2147483647 h 198"/>
                <a:gd name="T32" fmla="*/ 2147483647 w 230"/>
                <a:gd name="T33" fmla="*/ 2147483647 h 198"/>
                <a:gd name="T34" fmla="*/ 2147483647 w 230"/>
                <a:gd name="T35" fmla="*/ 2147483647 h 198"/>
                <a:gd name="T36" fmla="*/ 2147483647 w 230"/>
                <a:gd name="T37" fmla="*/ 2147483647 h 198"/>
                <a:gd name="T38" fmla="*/ 2147483647 w 230"/>
                <a:gd name="T39" fmla="*/ 2147483647 h 198"/>
                <a:gd name="T40" fmla="*/ 2147483647 w 230"/>
                <a:gd name="T41" fmla="*/ 2147483647 h 198"/>
                <a:gd name="T42" fmla="*/ 2147483647 w 230"/>
                <a:gd name="T43" fmla="*/ 2147483647 h 198"/>
                <a:gd name="T44" fmla="*/ 2147483647 w 230"/>
                <a:gd name="T45" fmla="*/ 2147483647 h 198"/>
                <a:gd name="T46" fmla="*/ 2147483647 w 230"/>
                <a:gd name="T47" fmla="*/ 2147483647 h 198"/>
                <a:gd name="T48" fmla="*/ 2147483647 w 230"/>
                <a:gd name="T49" fmla="*/ 2147483647 h 198"/>
                <a:gd name="T50" fmla="*/ 2147483647 w 230"/>
                <a:gd name="T51" fmla="*/ 2147483647 h 198"/>
                <a:gd name="T52" fmla="*/ 2147483647 w 230"/>
                <a:gd name="T53" fmla="*/ 2147483647 h 198"/>
                <a:gd name="T54" fmla="*/ 2147483647 w 230"/>
                <a:gd name="T55" fmla="*/ 2147483647 h 198"/>
                <a:gd name="T56" fmla="*/ 2147483647 w 230"/>
                <a:gd name="T57" fmla="*/ 2147483647 h 198"/>
                <a:gd name="T58" fmla="*/ 2147483647 w 230"/>
                <a:gd name="T59" fmla="*/ 2147483647 h 198"/>
                <a:gd name="T60" fmla="*/ 2147483647 w 230"/>
                <a:gd name="T61" fmla="*/ 2147483647 h 198"/>
                <a:gd name="T62" fmla="*/ 2147483647 w 230"/>
                <a:gd name="T63" fmla="*/ 2147483647 h 198"/>
                <a:gd name="T64" fmla="*/ 2147483647 w 230"/>
                <a:gd name="T65" fmla="*/ 2147483647 h 198"/>
                <a:gd name="T66" fmla="*/ 2147483647 w 230"/>
                <a:gd name="T67" fmla="*/ 2147483647 h 198"/>
                <a:gd name="T68" fmla="*/ 2147483647 w 230"/>
                <a:gd name="T69" fmla="*/ 2147483647 h 198"/>
                <a:gd name="T70" fmla="*/ 2147483647 w 230"/>
                <a:gd name="T71" fmla="*/ 2147483647 h 198"/>
                <a:gd name="T72" fmla="*/ 2147483647 w 230"/>
                <a:gd name="T73" fmla="*/ 2147483647 h 198"/>
                <a:gd name="T74" fmla="*/ 2147483647 w 230"/>
                <a:gd name="T75" fmla="*/ 2147483647 h 198"/>
                <a:gd name="T76" fmla="*/ 2147483647 w 230"/>
                <a:gd name="T77" fmla="*/ 2147483647 h 198"/>
                <a:gd name="T78" fmla="*/ 2147483647 w 230"/>
                <a:gd name="T79" fmla="*/ 2147483647 h 198"/>
                <a:gd name="T80" fmla="*/ 2147483647 w 230"/>
                <a:gd name="T81" fmla="*/ 2147483647 h 198"/>
                <a:gd name="T82" fmla="*/ 2147483647 w 230"/>
                <a:gd name="T83" fmla="*/ 2147483647 h 198"/>
                <a:gd name="T84" fmla="*/ 2147483647 w 230"/>
                <a:gd name="T85" fmla="*/ 2147483647 h 198"/>
                <a:gd name="T86" fmla="*/ 2147483647 w 230"/>
                <a:gd name="T87" fmla="*/ 2147483647 h 198"/>
                <a:gd name="T88" fmla="*/ 2147483647 w 230"/>
                <a:gd name="T89" fmla="*/ 2147483647 h 198"/>
                <a:gd name="T90" fmla="*/ 2147483647 w 230"/>
                <a:gd name="T91" fmla="*/ 2147483647 h 198"/>
                <a:gd name="T92" fmla="*/ 2147483647 w 230"/>
                <a:gd name="T93" fmla="*/ 2147483647 h 198"/>
                <a:gd name="T94" fmla="*/ 2147483647 w 230"/>
                <a:gd name="T95" fmla="*/ 2147483647 h 198"/>
                <a:gd name="T96" fmla="*/ 2147483647 w 230"/>
                <a:gd name="T97" fmla="*/ 2147483647 h 198"/>
                <a:gd name="T98" fmla="*/ 2147483647 w 230"/>
                <a:gd name="T99" fmla="*/ 2147483647 h 198"/>
                <a:gd name="T100" fmla="*/ 2147483647 w 230"/>
                <a:gd name="T101" fmla="*/ 2147483647 h 198"/>
                <a:gd name="T102" fmla="*/ 2147483647 w 230"/>
                <a:gd name="T103" fmla="*/ 2147483647 h 198"/>
                <a:gd name="T104" fmla="*/ 2147483647 w 230"/>
                <a:gd name="T105" fmla="*/ 2147483647 h 198"/>
                <a:gd name="T106" fmla="*/ 2147483647 w 230"/>
                <a:gd name="T107" fmla="*/ 2147483647 h 198"/>
                <a:gd name="T108" fmla="*/ 2147483647 w 230"/>
                <a:gd name="T109" fmla="*/ 2147483647 h 198"/>
                <a:gd name="T110" fmla="*/ 2147483647 w 230"/>
                <a:gd name="T111" fmla="*/ 2147483647 h 198"/>
                <a:gd name="T112" fmla="*/ 2147483647 w 230"/>
                <a:gd name="T113" fmla="*/ 2147483647 h 198"/>
                <a:gd name="T114" fmla="*/ 2147483647 w 230"/>
                <a:gd name="T115" fmla="*/ 2147483647 h 198"/>
                <a:gd name="T116" fmla="*/ 2147483647 w 230"/>
                <a:gd name="T117" fmla="*/ 2147483647 h 198"/>
                <a:gd name="T118" fmla="*/ 2147483647 w 230"/>
                <a:gd name="T119" fmla="*/ 2147483647 h 198"/>
                <a:gd name="T120" fmla="*/ 2147483647 w 230"/>
                <a:gd name="T121" fmla="*/ 2147483647 h 19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30"/>
                <a:gd name="T184" fmla="*/ 0 h 198"/>
                <a:gd name="T185" fmla="*/ 230 w 230"/>
                <a:gd name="T186" fmla="*/ 198 h 198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30" h="198">
                  <a:moveTo>
                    <a:pt x="230" y="172"/>
                  </a:moveTo>
                  <a:lnTo>
                    <a:pt x="230" y="172"/>
                  </a:lnTo>
                  <a:lnTo>
                    <a:pt x="230" y="166"/>
                  </a:lnTo>
                  <a:lnTo>
                    <a:pt x="228" y="166"/>
                  </a:lnTo>
                  <a:lnTo>
                    <a:pt x="224" y="168"/>
                  </a:lnTo>
                  <a:lnTo>
                    <a:pt x="224" y="170"/>
                  </a:lnTo>
                  <a:lnTo>
                    <a:pt x="220" y="172"/>
                  </a:lnTo>
                  <a:lnTo>
                    <a:pt x="218" y="174"/>
                  </a:lnTo>
                  <a:lnTo>
                    <a:pt x="216" y="178"/>
                  </a:lnTo>
                  <a:lnTo>
                    <a:pt x="216" y="182"/>
                  </a:lnTo>
                  <a:lnTo>
                    <a:pt x="218" y="186"/>
                  </a:lnTo>
                  <a:lnTo>
                    <a:pt x="218" y="190"/>
                  </a:lnTo>
                  <a:lnTo>
                    <a:pt x="218" y="192"/>
                  </a:lnTo>
                  <a:lnTo>
                    <a:pt x="218" y="194"/>
                  </a:lnTo>
                  <a:lnTo>
                    <a:pt x="222" y="196"/>
                  </a:lnTo>
                  <a:lnTo>
                    <a:pt x="224" y="198"/>
                  </a:lnTo>
                  <a:lnTo>
                    <a:pt x="230" y="192"/>
                  </a:lnTo>
                  <a:lnTo>
                    <a:pt x="230" y="186"/>
                  </a:lnTo>
                  <a:lnTo>
                    <a:pt x="228" y="186"/>
                  </a:lnTo>
                  <a:lnTo>
                    <a:pt x="230" y="184"/>
                  </a:lnTo>
                  <a:lnTo>
                    <a:pt x="230" y="172"/>
                  </a:lnTo>
                  <a:close/>
                  <a:moveTo>
                    <a:pt x="198" y="40"/>
                  </a:moveTo>
                  <a:lnTo>
                    <a:pt x="198" y="40"/>
                  </a:lnTo>
                  <a:lnTo>
                    <a:pt x="196" y="40"/>
                  </a:lnTo>
                  <a:lnTo>
                    <a:pt x="192" y="40"/>
                  </a:lnTo>
                  <a:lnTo>
                    <a:pt x="190" y="40"/>
                  </a:lnTo>
                  <a:lnTo>
                    <a:pt x="184" y="40"/>
                  </a:lnTo>
                  <a:lnTo>
                    <a:pt x="184" y="34"/>
                  </a:lnTo>
                  <a:lnTo>
                    <a:pt x="182" y="34"/>
                  </a:lnTo>
                  <a:lnTo>
                    <a:pt x="182" y="32"/>
                  </a:lnTo>
                  <a:lnTo>
                    <a:pt x="178" y="30"/>
                  </a:lnTo>
                  <a:lnTo>
                    <a:pt x="174" y="34"/>
                  </a:lnTo>
                  <a:lnTo>
                    <a:pt x="172" y="32"/>
                  </a:lnTo>
                  <a:lnTo>
                    <a:pt x="166" y="32"/>
                  </a:lnTo>
                  <a:lnTo>
                    <a:pt x="164" y="28"/>
                  </a:lnTo>
                  <a:lnTo>
                    <a:pt x="162" y="28"/>
                  </a:lnTo>
                  <a:lnTo>
                    <a:pt x="158" y="28"/>
                  </a:lnTo>
                  <a:lnTo>
                    <a:pt x="156" y="28"/>
                  </a:lnTo>
                  <a:lnTo>
                    <a:pt x="156" y="22"/>
                  </a:lnTo>
                  <a:lnTo>
                    <a:pt x="152" y="24"/>
                  </a:lnTo>
                  <a:lnTo>
                    <a:pt x="146" y="24"/>
                  </a:lnTo>
                  <a:lnTo>
                    <a:pt x="146" y="18"/>
                  </a:lnTo>
                  <a:lnTo>
                    <a:pt x="144" y="16"/>
                  </a:lnTo>
                  <a:lnTo>
                    <a:pt x="142" y="14"/>
                  </a:lnTo>
                  <a:lnTo>
                    <a:pt x="136" y="14"/>
                  </a:lnTo>
                  <a:lnTo>
                    <a:pt x="132" y="12"/>
                  </a:lnTo>
                  <a:lnTo>
                    <a:pt x="126" y="10"/>
                  </a:lnTo>
                  <a:lnTo>
                    <a:pt x="126" y="6"/>
                  </a:lnTo>
                  <a:lnTo>
                    <a:pt x="126" y="0"/>
                  </a:lnTo>
                  <a:lnTo>
                    <a:pt x="118" y="0"/>
                  </a:lnTo>
                  <a:lnTo>
                    <a:pt x="114" y="2"/>
                  </a:lnTo>
                  <a:lnTo>
                    <a:pt x="112" y="2"/>
                  </a:lnTo>
                  <a:lnTo>
                    <a:pt x="110" y="4"/>
                  </a:lnTo>
                  <a:lnTo>
                    <a:pt x="104" y="4"/>
                  </a:lnTo>
                  <a:lnTo>
                    <a:pt x="104" y="6"/>
                  </a:lnTo>
                  <a:lnTo>
                    <a:pt x="104" y="8"/>
                  </a:lnTo>
                  <a:lnTo>
                    <a:pt x="104" y="12"/>
                  </a:lnTo>
                  <a:lnTo>
                    <a:pt x="106" y="14"/>
                  </a:lnTo>
                  <a:lnTo>
                    <a:pt x="106" y="20"/>
                  </a:lnTo>
                  <a:lnTo>
                    <a:pt x="104" y="22"/>
                  </a:lnTo>
                  <a:lnTo>
                    <a:pt x="98" y="24"/>
                  </a:lnTo>
                  <a:lnTo>
                    <a:pt x="92" y="24"/>
                  </a:lnTo>
                  <a:lnTo>
                    <a:pt x="82" y="32"/>
                  </a:lnTo>
                  <a:lnTo>
                    <a:pt x="86" y="34"/>
                  </a:lnTo>
                  <a:lnTo>
                    <a:pt x="84" y="34"/>
                  </a:lnTo>
                  <a:lnTo>
                    <a:pt x="82" y="34"/>
                  </a:lnTo>
                  <a:lnTo>
                    <a:pt x="76" y="38"/>
                  </a:lnTo>
                  <a:lnTo>
                    <a:pt x="68" y="38"/>
                  </a:lnTo>
                  <a:lnTo>
                    <a:pt x="66" y="36"/>
                  </a:lnTo>
                  <a:lnTo>
                    <a:pt x="60" y="30"/>
                  </a:lnTo>
                  <a:lnTo>
                    <a:pt x="58" y="30"/>
                  </a:lnTo>
                  <a:lnTo>
                    <a:pt x="56" y="28"/>
                  </a:lnTo>
                  <a:lnTo>
                    <a:pt x="52" y="28"/>
                  </a:lnTo>
                  <a:lnTo>
                    <a:pt x="52" y="30"/>
                  </a:lnTo>
                  <a:lnTo>
                    <a:pt x="52" y="34"/>
                  </a:lnTo>
                  <a:lnTo>
                    <a:pt x="54" y="34"/>
                  </a:lnTo>
                  <a:lnTo>
                    <a:pt x="56" y="38"/>
                  </a:lnTo>
                  <a:lnTo>
                    <a:pt x="58" y="40"/>
                  </a:lnTo>
                  <a:lnTo>
                    <a:pt x="58" y="46"/>
                  </a:lnTo>
                  <a:lnTo>
                    <a:pt x="56" y="48"/>
                  </a:lnTo>
                  <a:lnTo>
                    <a:pt x="54" y="48"/>
                  </a:lnTo>
                  <a:lnTo>
                    <a:pt x="48" y="48"/>
                  </a:lnTo>
                  <a:lnTo>
                    <a:pt x="38" y="48"/>
                  </a:lnTo>
                  <a:lnTo>
                    <a:pt x="38" y="54"/>
                  </a:lnTo>
                  <a:lnTo>
                    <a:pt x="36" y="52"/>
                  </a:lnTo>
                  <a:lnTo>
                    <a:pt x="34" y="48"/>
                  </a:lnTo>
                  <a:lnTo>
                    <a:pt x="32" y="48"/>
                  </a:lnTo>
                  <a:lnTo>
                    <a:pt x="30" y="46"/>
                  </a:lnTo>
                  <a:lnTo>
                    <a:pt x="26" y="46"/>
                  </a:lnTo>
                  <a:lnTo>
                    <a:pt x="24" y="48"/>
                  </a:lnTo>
                  <a:lnTo>
                    <a:pt x="22" y="48"/>
                  </a:lnTo>
                  <a:lnTo>
                    <a:pt x="20" y="48"/>
                  </a:lnTo>
                  <a:lnTo>
                    <a:pt x="16" y="48"/>
                  </a:lnTo>
                  <a:lnTo>
                    <a:pt x="12" y="50"/>
                  </a:lnTo>
                  <a:lnTo>
                    <a:pt x="8" y="50"/>
                  </a:lnTo>
                  <a:lnTo>
                    <a:pt x="6" y="52"/>
                  </a:lnTo>
                  <a:lnTo>
                    <a:pt x="4" y="54"/>
                  </a:lnTo>
                  <a:lnTo>
                    <a:pt x="6" y="56"/>
                  </a:lnTo>
                  <a:lnTo>
                    <a:pt x="8" y="56"/>
                  </a:lnTo>
                  <a:lnTo>
                    <a:pt x="10" y="58"/>
                  </a:lnTo>
                  <a:lnTo>
                    <a:pt x="10" y="60"/>
                  </a:lnTo>
                  <a:lnTo>
                    <a:pt x="6" y="60"/>
                  </a:lnTo>
                  <a:lnTo>
                    <a:pt x="2" y="60"/>
                  </a:lnTo>
                  <a:lnTo>
                    <a:pt x="0" y="60"/>
                  </a:lnTo>
                  <a:lnTo>
                    <a:pt x="0" y="62"/>
                  </a:lnTo>
                  <a:lnTo>
                    <a:pt x="6" y="66"/>
                  </a:lnTo>
                  <a:lnTo>
                    <a:pt x="12" y="66"/>
                  </a:lnTo>
                  <a:lnTo>
                    <a:pt x="12" y="64"/>
                  </a:lnTo>
                  <a:lnTo>
                    <a:pt x="26" y="72"/>
                  </a:lnTo>
                  <a:lnTo>
                    <a:pt x="32" y="72"/>
                  </a:lnTo>
                  <a:lnTo>
                    <a:pt x="38" y="76"/>
                  </a:lnTo>
                  <a:lnTo>
                    <a:pt x="48" y="76"/>
                  </a:lnTo>
                  <a:lnTo>
                    <a:pt x="40" y="80"/>
                  </a:lnTo>
                  <a:lnTo>
                    <a:pt x="42" y="84"/>
                  </a:lnTo>
                  <a:lnTo>
                    <a:pt x="44" y="86"/>
                  </a:lnTo>
                  <a:lnTo>
                    <a:pt x="46" y="92"/>
                  </a:lnTo>
                  <a:lnTo>
                    <a:pt x="52" y="96"/>
                  </a:lnTo>
                  <a:lnTo>
                    <a:pt x="58" y="96"/>
                  </a:lnTo>
                  <a:lnTo>
                    <a:pt x="58" y="106"/>
                  </a:lnTo>
                  <a:lnTo>
                    <a:pt x="62" y="114"/>
                  </a:lnTo>
                  <a:lnTo>
                    <a:pt x="66" y="124"/>
                  </a:lnTo>
                  <a:lnTo>
                    <a:pt x="58" y="114"/>
                  </a:lnTo>
                  <a:lnTo>
                    <a:pt x="58" y="118"/>
                  </a:lnTo>
                  <a:lnTo>
                    <a:pt x="56" y="120"/>
                  </a:lnTo>
                  <a:lnTo>
                    <a:pt x="56" y="132"/>
                  </a:lnTo>
                  <a:lnTo>
                    <a:pt x="54" y="134"/>
                  </a:lnTo>
                  <a:lnTo>
                    <a:pt x="52" y="144"/>
                  </a:lnTo>
                  <a:lnTo>
                    <a:pt x="52" y="146"/>
                  </a:lnTo>
                  <a:lnTo>
                    <a:pt x="50" y="150"/>
                  </a:lnTo>
                  <a:lnTo>
                    <a:pt x="50" y="152"/>
                  </a:lnTo>
                  <a:lnTo>
                    <a:pt x="48" y="152"/>
                  </a:lnTo>
                  <a:lnTo>
                    <a:pt x="48" y="154"/>
                  </a:lnTo>
                  <a:lnTo>
                    <a:pt x="46" y="156"/>
                  </a:lnTo>
                  <a:lnTo>
                    <a:pt x="44" y="158"/>
                  </a:lnTo>
                  <a:lnTo>
                    <a:pt x="46" y="160"/>
                  </a:lnTo>
                  <a:lnTo>
                    <a:pt x="46" y="158"/>
                  </a:lnTo>
                  <a:lnTo>
                    <a:pt x="48" y="158"/>
                  </a:lnTo>
                  <a:lnTo>
                    <a:pt x="52" y="160"/>
                  </a:lnTo>
                  <a:lnTo>
                    <a:pt x="52" y="162"/>
                  </a:lnTo>
                  <a:lnTo>
                    <a:pt x="50" y="164"/>
                  </a:lnTo>
                  <a:lnTo>
                    <a:pt x="60" y="164"/>
                  </a:lnTo>
                  <a:lnTo>
                    <a:pt x="64" y="168"/>
                  </a:lnTo>
                  <a:lnTo>
                    <a:pt x="66" y="166"/>
                  </a:lnTo>
                  <a:lnTo>
                    <a:pt x="68" y="166"/>
                  </a:lnTo>
                  <a:lnTo>
                    <a:pt x="72" y="170"/>
                  </a:lnTo>
                  <a:lnTo>
                    <a:pt x="78" y="170"/>
                  </a:lnTo>
                  <a:lnTo>
                    <a:pt x="78" y="172"/>
                  </a:lnTo>
                  <a:lnTo>
                    <a:pt x="84" y="172"/>
                  </a:lnTo>
                  <a:lnTo>
                    <a:pt x="84" y="168"/>
                  </a:lnTo>
                  <a:lnTo>
                    <a:pt x="86" y="166"/>
                  </a:lnTo>
                  <a:lnTo>
                    <a:pt x="90" y="166"/>
                  </a:lnTo>
                  <a:lnTo>
                    <a:pt x="92" y="168"/>
                  </a:lnTo>
                  <a:lnTo>
                    <a:pt x="92" y="170"/>
                  </a:lnTo>
                  <a:lnTo>
                    <a:pt x="96" y="170"/>
                  </a:lnTo>
                  <a:lnTo>
                    <a:pt x="96" y="172"/>
                  </a:lnTo>
                  <a:lnTo>
                    <a:pt x="104" y="172"/>
                  </a:lnTo>
                  <a:lnTo>
                    <a:pt x="104" y="174"/>
                  </a:lnTo>
                  <a:lnTo>
                    <a:pt x="104" y="176"/>
                  </a:lnTo>
                  <a:lnTo>
                    <a:pt x="112" y="176"/>
                  </a:lnTo>
                  <a:lnTo>
                    <a:pt x="112" y="178"/>
                  </a:lnTo>
                  <a:lnTo>
                    <a:pt x="118" y="178"/>
                  </a:lnTo>
                  <a:lnTo>
                    <a:pt x="118" y="176"/>
                  </a:lnTo>
                  <a:lnTo>
                    <a:pt x="118" y="174"/>
                  </a:lnTo>
                  <a:lnTo>
                    <a:pt x="122" y="174"/>
                  </a:lnTo>
                  <a:lnTo>
                    <a:pt x="122" y="170"/>
                  </a:lnTo>
                  <a:lnTo>
                    <a:pt x="126" y="164"/>
                  </a:lnTo>
                  <a:lnTo>
                    <a:pt x="130" y="160"/>
                  </a:lnTo>
                  <a:lnTo>
                    <a:pt x="132" y="158"/>
                  </a:lnTo>
                  <a:lnTo>
                    <a:pt x="134" y="156"/>
                  </a:lnTo>
                  <a:lnTo>
                    <a:pt x="138" y="154"/>
                  </a:lnTo>
                  <a:lnTo>
                    <a:pt x="140" y="152"/>
                  </a:lnTo>
                  <a:lnTo>
                    <a:pt x="144" y="152"/>
                  </a:lnTo>
                  <a:lnTo>
                    <a:pt x="146" y="154"/>
                  </a:lnTo>
                  <a:lnTo>
                    <a:pt x="150" y="154"/>
                  </a:lnTo>
                  <a:lnTo>
                    <a:pt x="152" y="156"/>
                  </a:lnTo>
                  <a:lnTo>
                    <a:pt x="162" y="156"/>
                  </a:lnTo>
                  <a:lnTo>
                    <a:pt x="166" y="160"/>
                  </a:lnTo>
                  <a:lnTo>
                    <a:pt x="166" y="162"/>
                  </a:lnTo>
                  <a:lnTo>
                    <a:pt x="170" y="162"/>
                  </a:lnTo>
                  <a:lnTo>
                    <a:pt x="172" y="164"/>
                  </a:lnTo>
                  <a:lnTo>
                    <a:pt x="178" y="164"/>
                  </a:lnTo>
                  <a:lnTo>
                    <a:pt x="182" y="162"/>
                  </a:lnTo>
                  <a:lnTo>
                    <a:pt x="184" y="160"/>
                  </a:lnTo>
                  <a:lnTo>
                    <a:pt x="186" y="154"/>
                  </a:lnTo>
                  <a:lnTo>
                    <a:pt x="192" y="150"/>
                  </a:lnTo>
                  <a:lnTo>
                    <a:pt x="196" y="150"/>
                  </a:lnTo>
                  <a:lnTo>
                    <a:pt x="196" y="148"/>
                  </a:lnTo>
                  <a:lnTo>
                    <a:pt x="200" y="144"/>
                  </a:lnTo>
                  <a:lnTo>
                    <a:pt x="200" y="142"/>
                  </a:lnTo>
                  <a:lnTo>
                    <a:pt x="198" y="140"/>
                  </a:lnTo>
                  <a:lnTo>
                    <a:pt x="192" y="140"/>
                  </a:lnTo>
                  <a:lnTo>
                    <a:pt x="188" y="138"/>
                  </a:lnTo>
                  <a:lnTo>
                    <a:pt x="186" y="136"/>
                  </a:lnTo>
                  <a:lnTo>
                    <a:pt x="186" y="134"/>
                  </a:lnTo>
                  <a:lnTo>
                    <a:pt x="188" y="132"/>
                  </a:lnTo>
                  <a:lnTo>
                    <a:pt x="190" y="130"/>
                  </a:lnTo>
                  <a:lnTo>
                    <a:pt x="190" y="126"/>
                  </a:lnTo>
                  <a:lnTo>
                    <a:pt x="188" y="126"/>
                  </a:lnTo>
                  <a:lnTo>
                    <a:pt x="184" y="126"/>
                  </a:lnTo>
                  <a:lnTo>
                    <a:pt x="182" y="120"/>
                  </a:lnTo>
                  <a:lnTo>
                    <a:pt x="188" y="120"/>
                  </a:lnTo>
                  <a:lnTo>
                    <a:pt x="192" y="116"/>
                  </a:lnTo>
                  <a:lnTo>
                    <a:pt x="192" y="114"/>
                  </a:lnTo>
                  <a:lnTo>
                    <a:pt x="186" y="108"/>
                  </a:lnTo>
                  <a:lnTo>
                    <a:pt x="188" y="106"/>
                  </a:lnTo>
                  <a:lnTo>
                    <a:pt x="190" y="106"/>
                  </a:lnTo>
                  <a:lnTo>
                    <a:pt x="190" y="104"/>
                  </a:lnTo>
                  <a:lnTo>
                    <a:pt x="186" y="100"/>
                  </a:lnTo>
                  <a:lnTo>
                    <a:pt x="188" y="94"/>
                  </a:lnTo>
                  <a:lnTo>
                    <a:pt x="186" y="94"/>
                  </a:lnTo>
                  <a:lnTo>
                    <a:pt x="182" y="94"/>
                  </a:lnTo>
                  <a:lnTo>
                    <a:pt x="176" y="100"/>
                  </a:lnTo>
                  <a:lnTo>
                    <a:pt x="174" y="100"/>
                  </a:lnTo>
                  <a:lnTo>
                    <a:pt x="174" y="98"/>
                  </a:lnTo>
                  <a:lnTo>
                    <a:pt x="176" y="96"/>
                  </a:lnTo>
                  <a:lnTo>
                    <a:pt x="174" y="94"/>
                  </a:lnTo>
                  <a:lnTo>
                    <a:pt x="178" y="92"/>
                  </a:lnTo>
                  <a:lnTo>
                    <a:pt x="178" y="88"/>
                  </a:lnTo>
                  <a:lnTo>
                    <a:pt x="182" y="86"/>
                  </a:lnTo>
                  <a:lnTo>
                    <a:pt x="182" y="82"/>
                  </a:lnTo>
                  <a:lnTo>
                    <a:pt x="186" y="82"/>
                  </a:lnTo>
                  <a:lnTo>
                    <a:pt x="188" y="80"/>
                  </a:lnTo>
                  <a:lnTo>
                    <a:pt x="190" y="78"/>
                  </a:lnTo>
                  <a:lnTo>
                    <a:pt x="192" y="76"/>
                  </a:lnTo>
                  <a:lnTo>
                    <a:pt x="192" y="74"/>
                  </a:lnTo>
                  <a:lnTo>
                    <a:pt x="198" y="76"/>
                  </a:lnTo>
                  <a:lnTo>
                    <a:pt x="198" y="72"/>
                  </a:lnTo>
                  <a:lnTo>
                    <a:pt x="198" y="60"/>
                  </a:lnTo>
                  <a:lnTo>
                    <a:pt x="200" y="58"/>
                  </a:lnTo>
                  <a:lnTo>
                    <a:pt x="202" y="56"/>
                  </a:lnTo>
                  <a:lnTo>
                    <a:pt x="204" y="54"/>
                  </a:lnTo>
                  <a:lnTo>
                    <a:pt x="204" y="50"/>
                  </a:lnTo>
                  <a:lnTo>
                    <a:pt x="208" y="46"/>
                  </a:lnTo>
                  <a:lnTo>
                    <a:pt x="210" y="42"/>
                  </a:lnTo>
                  <a:lnTo>
                    <a:pt x="204" y="40"/>
                  </a:lnTo>
                  <a:lnTo>
                    <a:pt x="198" y="40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44" name="Finnland" descr="© INSCALE GmbH, 05.05.2010&#10;http://www.presentationload.com/">
              <a:extLst>
                <a:ext uri="{FF2B5EF4-FFF2-40B4-BE49-F238E27FC236}">
                  <a16:creationId xmlns:a16="http://schemas.microsoft.com/office/drawing/2014/main" id="{18A79C34-4FFD-40EB-A604-CF15DC59393D}"/>
                </a:ext>
              </a:extLst>
            </p:cNvPr>
            <p:cNvSpPr>
              <a:spLocks/>
            </p:cNvSpPr>
            <p:nvPr/>
          </p:nvSpPr>
          <p:spPr bwMode="gray">
            <a:xfrm>
              <a:off x="4632694" y="2071509"/>
              <a:ext cx="250884" cy="285380"/>
            </a:xfrm>
            <a:custGeom>
              <a:avLst/>
              <a:gdLst>
                <a:gd name="T0" fmla="*/ 2147483647 w 630"/>
                <a:gd name="T1" fmla="*/ 2147483647 h 714"/>
                <a:gd name="T2" fmla="*/ 2147483647 w 630"/>
                <a:gd name="T3" fmla="*/ 2147483647 h 714"/>
                <a:gd name="T4" fmla="*/ 2147483647 w 630"/>
                <a:gd name="T5" fmla="*/ 2147483647 h 714"/>
                <a:gd name="T6" fmla="*/ 2147483647 w 630"/>
                <a:gd name="T7" fmla="*/ 2147483647 h 714"/>
                <a:gd name="T8" fmla="*/ 2147483647 w 630"/>
                <a:gd name="T9" fmla="*/ 2147483647 h 714"/>
                <a:gd name="T10" fmla="*/ 2147483647 w 630"/>
                <a:gd name="T11" fmla="*/ 2147483647 h 714"/>
                <a:gd name="T12" fmla="*/ 2147483647 w 630"/>
                <a:gd name="T13" fmla="*/ 2147483647 h 714"/>
                <a:gd name="T14" fmla="*/ 2147483647 w 630"/>
                <a:gd name="T15" fmla="*/ 2147483647 h 714"/>
                <a:gd name="T16" fmla="*/ 2147483647 w 630"/>
                <a:gd name="T17" fmla="*/ 2147483647 h 714"/>
                <a:gd name="T18" fmla="*/ 2147483647 w 630"/>
                <a:gd name="T19" fmla="*/ 2147483647 h 714"/>
                <a:gd name="T20" fmla="*/ 2147483647 w 630"/>
                <a:gd name="T21" fmla="*/ 2147483647 h 714"/>
                <a:gd name="T22" fmla="*/ 2147483647 w 630"/>
                <a:gd name="T23" fmla="*/ 2147483647 h 714"/>
                <a:gd name="T24" fmla="*/ 2147483647 w 630"/>
                <a:gd name="T25" fmla="*/ 2147483647 h 714"/>
                <a:gd name="T26" fmla="*/ 2147483647 w 630"/>
                <a:gd name="T27" fmla="*/ 2147483647 h 714"/>
                <a:gd name="T28" fmla="*/ 2147483647 w 630"/>
                <a:gd name="T29" fmla="*/ 2147483647 h 714"/>
                <a:gd name="T30" fmla="*/ 2147483647 w 630"/>
                <a:gd name="T31" fmla="*/ 2147483647 h 714"/>
                <a:gd name="T32" fmla="*/ 2147483647 w 630"/>
                <a:gd name="T33" fmla="*/ 2147483647 h 714"/>
                <a:gd name="T34" fmla="*/ 2147483647 w 630"/>
                <a:gd name="T35" fmla="*/ 2147483647 h 714"/>
                <a:gd name="T36" fmla="*/ 2147483647 w 630"/>
                <a:gd name="T37" fmla="*/ 2147483647 h 714"/>
                <a:gd name="T38" fmla="*/ 2147483647 w 630"/>
                <a:gd name="T39" fmla="*/ 2147483647 h 714"/>
                <a:gd name="T40" fmla="*/ 2147483647 w 630"/>
                <a:gd name="T41" fmla="*/ 2147483647 h 714"/>
                <a:gd name="T42" fmla="*/ 2147483647 w 630"/>
                <a:gd name="T43" fmla="*/ 2147483647 h 714"/>
                <a:gd name="T44" fmla="*/ 2147483647 w 630"/>
                <a:gd name="T45" fmla="*/ 2147483647 h 714"/>
                <a:gd name="T46" fmla="*/ 2147483647 w 630"/>
                <a:gd name="T47" fmla="*/ 2147483647 h 714"/>
                <a:gd name="T48" fmla="*/ 2147483647 w 630"/>
                <a:gd name="T49" fmla="*/ 2147483647 h 714"/>
                <a:gd name="T50" fmla="*/ 2147483647 w 630"/>
                <a:gd name="T51" fmla="*/ 2147483647 h 714"/>
                <a:gd name="T52" fmla="*/ 2147483647 w 630"/>
                <a:gd name="T53" fmla="*/ 2147483647 h 714"/>
                <a:gd name="T54" fmla="*/ 2147483647 w 630"/>
                <a:gd name="T55" fmla="*/ 2147483647 h 714"/>
                <a:gd name="T56" fmla="*/ 2147483647 w 630"/>
                <a:gd name="T57" fmla="*/ 2147483647 h 714"/>
                <a:gd name="T58" fmla="*/ 2147483647 w 630"/>
                <a:gd name="T59" fmla="*/ 2147483647 h 714"/>
                <a:gd name="T60" fmla="*/ 2147483647 w 630"/>
                <a:gd name="T61" fmla="*/ 2147483647 h 714"/>
                <a:gd name="T62" fmla="*/ 2147483647 w 630"/>
                <a:gd name="T63" fmla="*/ 2147483647 h 714"/>
                <a:gd name="T64" fmla="*/ 2147483647 w 630"/>
                <a:gd name="T65" fmla="*/ 2147483647 h 714"/>
                <a:gd name="T66" fmla="*/ 2147483647 w 630"/>
                <a:gd name="T67" fmla="*/ 2147483647 h 714"/>
                <a:gd name="T68" fmla="*/ 2147483647 w 630"/>
                <a:gd name="T69" fmla="*/ 2147483647 h 714"/>
                <a:gd name="T70" fmla="*/ 2147483647 w 630"/>
                <a:gd name="T71" fmla="*/ 2147483647 h 714"/>
                <a:gd name="T72" fmla="*/ 2147483647 w 630"/>
                <a:gd name="T73" fmla="*/ 2147483647 h 714"/>
                <a:gd name="T74" fmla="*/ 2147483647 w 630"/>
                <a:gd name="T75" fmla="*/ 2147483647 h 714"/>
                <a:gd name="T76" fmla="*/ 2147483647 w 630"/>
                <a:gd name="T77" fmla="*/ 2147483647 h 714"/>
                <a:gd name="T78" fmla="*/ 2147483647 w 630"/>
                <a:gd name="T79" fmla="*/ 2147483647 h 714"/>
                <a:gd name="T80" fmla="*/ 2147483647 w 630"/>
                <a:gd name="T81" fmla="*/ 2147483647 h 714"/>
                <a:gd name="T82" fmla="*/ 2147483647 w 630"/>
                <a:gd name="T83" fmla="*/ 2147483647 h 714"/>
                <a:gd name="T84" fmla="*/ 2147483647 w 630"/>
                <a:gd name="T85" fmla="*/ 2147483647 h 714"/>
                <a:gd name="T86" fmla="*/ 2147483647 w 630"/>
                <a:gd name="T87" fmla="*/ 2147483647 h 714"/>
                <a:gd name="T88" fmla="*/ 2147483647 w 630"/>
                <a:gd name="T89" fmla="*/ 2147483647 h 714"/>
                <a:gd name="T90" fmla="*/ 2147483647 w 630"/>
                <a:gd name="T91" fmla="*/ 2147483647 h 714"/>
                <a:gd name="T92" fmla="*/ 2147483647 w 630"/>
                <a:gd name="T93" fmla="*/ 2147483647 h 714"/>
                <a:gd name="T94" fmla="*/ 2147483647 w 630"/>
                <a:gd name="T95" fmla="*/ 2147483647 h 714"/>
                <a:gd name="T96" fmla="*/ 2147483647 w 630"/>
                <a:gd name="T97" fmla="*/ 2147483647 h 714"/>
                <a:gd name="T98" fmla="*/ 2147483647 w 630"/>
                <a:gd name="T99" fmla="*/ 2147483647 h 714"/>
                <a:gd name="T100" fmla="*/ 2147483647 w 630"/>
                <a:gd name="T101" fmla="*/ 2147483647 h 714"/>
                <a:gd name="T102" fmla="*/ 2147483647 w 630"/>
                <a:gd name="T103" fmla="*/ 2147483647 h 714"/>
                <a:gd name="T104" fmla="*/ 2147483647 w 630"/>
                <a:gd name="T105" fmla="*/ 2147483647 h 714"/>
                <a:gd name="T106" fmla="*/ 2147483647 w 630"/>
                <a:gd name="T107" fmla="*/ 0 h 714"/>
                <a:gd name="T108" fmla="*/ 2147483647 w 630"/>
                <a:gd name="T109" fmla="*/ 2147483647 h 714"/>
                <a:gd name="T110" fmla="*/ 2147483647 w 630"/>
                <a:gd name="T111" fmla="*/ 2147483647 h 714"/>
                <a:gd name="T112" fmla="*/ 2147483647 w 630"/>
                <a:gd name="T113" fmla="*/ 2147483647 h 714"/>
                <a:gd name="T114" fmla="*/ 2147483647 w 630"/>
                <a:gd name="T115" fmla="*/ 2147483647 h 714"/>
                <a:gd name="T116" fmla="*/ 2147483647 w 630"/>
                <a:gd name="T117" fmla="*/ 2147483647 h 71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630"/>
                <a:gd name="T178" fmla="*/ 0 h 714"/>
                <a:gd name="T179" fmla="*/ 630 w 630"/>
                <a:gd name="T180" fmla="*/ 714 h 714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630" h="714">
                  <a:moveTo>
                    <a:pt x="162" y="84"/>
                  </a:moveTo>
                  <a:lnTo>
                    <a:pt x="156" y="90"/>
                  </a:lnTo>
                  <a:lnTo>
                    <a:pt x="144" y="96"/>
                  </a:lnTo>
                  <a:lnTo>
                    <a:pt x="132" y="96"/>
                  </a:lnTo>
                  <a:lnTo>
                    <a:pt x="126" y="90"/>
                  </a:lnTo>
                  <a:lnTo>
                    <a:pt x="108" y="90"/>
                  </a:lnTo>
                  <a:lnTo>
                    <a:pt x="96" y="84"/>
                  </a:lnTo>
                  <a:lnTo>
                    <a:pt x="84" y="84"/>
                  </a:lnTo>
                  <a:lnTo>
                    <a:pt x="72" y="72"/>
                  </a:lnTo>
                  <a:lnTo>
                    <a:pt x="60" y="66"/>
                  </a:lnTo>
                  <a:lnTo>
                    <a:pt x="54" y="54"/>
                  </a:lnTo>
                  <a:lnTo>
                    <a:pt x="48" y="48"/>
                  </a:lnTo>
                  <a:lnTo>
                    <a:pt x="30" y="48"/>
                  </a:lnTo>
                  <a:lnTo>
                    <a:pt x="24" y="54"/>
                  </a:lnTo>
                  <a:lnTo>
                    <a:pt x="24" y="66"/>
                  </a:lnTo>
                  <a:lnTo>
                    <a:pt x="6" y="60"/>
                  </a:lnTo>
                  <a:lnTo>
                    <a:pt x="0" y="66"/>
                  </a:lnTo>
                  <a:lnTo>
                    <a:pt x="6" y="72"/>
                  </a:lnTo>
                  <a:lnTo>
                    <a:pt x="18" y="78"/>
                  </a:lnTo>
                  <a:lnTo>
                    <a:pt x="24" y="84"/>
                  </a:lnTo>
                  <a:lnTo>
                    <a:pt x="36" y="90"/>
                  </a:lnTo>
                  <a:lnTo>
                    <a:pt x="48" y="90"/>
                  </a:lnTo>
                  <a:lnTo>
                    <a:pt x="54" y="96"/>
                  </a:lnTo>
                  <a:lnTo>
                    <a:pt x="60" y="96"/>
                  </a:lnTo>
                  <a:lnTo>
                    <a:pt x="72" y="108"/>
                  </a:lnTo>
                  <a:lnTo>
                    <a:pt x="108" y="108"/>
                  </a:lnTo>
                  <a:lnTo>
                    <a:pt x="138" y="126"/>
                  </a:lnTo>
                  <a:lnTo>
                    <a:pt x="150" y="126"/>
                  </a:lnTo>
                  <a:lnTo>
                    <a:pt x="156" y="132"/>
                  </a:lnTo>
                  <a:lnTo>
                    <a:pt x="162" y="132"/>
                  </a:lnTo>
                  <a:lnTo>
                    <a:pt x="162" y="156"/>
                  </a:lnTo>
                  <a:lnTo>
                    <a:pt x="156" y="162"/>
                  </a:lnTo>
                  <a:lnTo>
                    <a:pt x="156" y="168"/>
                  </a:lnTo>
                  <a:lnTo>
                    <a:pt x="168" y="174"/>
                  </a:lnTo>
                  <a:lnTo>
                    <a:pt x="162" y="198"/>
                  </a:lnTo>
                  <a:lnTo>
                    <a:pt x="186" y="210"/>
                  </a:lnTo>
                  <a:lnTo>
                    <a:pt x="180" y="222"/>
                  </a:lnTo>
                  <a:lnTo>
                    <a:pt x="174" y="228"/>
                  </a:lnTo>
                  <a:lnTo>
                    <a:pt x="168" y="240"/>
                  </a:lnTo>
                  <a:lnTo>
                    <a:pt x="168" y="246"/>
                  </a:lnTo>
                  <a:lnTo>
                    <a:pt x="180" y="258"/>
                  </a:lnTo>
                  <a:lnTo>
                    <a:pt x="192" y="264"/>
                  </a:lnTo>
                  <a:lnTo>
                    <a:pt x="198" y="270"/>
                  </a:lnTo>
                  <a:lnTo>
                    <a:pt x="210" y="306"/>
                  </a:lnTo>
                  <a:lnTo>
                    <a:pt x="222" y="294"/>
                  </a:lnTo>
                  <a:lnTo>
                    <a:pt x="228" y="294"/>
                  </a:lnTo>
                  <a:lnTo>
                    <a:pt x="234" y="300"/>
                  </a:lnTo>
                  <a:lnTo>
                    <a:pt x="246" y="300"/>
                  </a:lnTo>
                  <a:lnTo>
                    <a:pt x="270" y="324"/>
                  </a:lnTo>
                  <a:lnTo>
                    <a:pt x="270" y="336"/>
                  </a:lnTo>
                  <a:lnTo>
                    <a:pt x="276" y="348"/>
                  </a:lnTo>
                  <a:lnTo>
                    <a:pt x="276" y="354"/>
                  </a:lnTo>
                  <a:lnTo>
                    <a:pt x="264" y="348"/>
                  </a:lnTo>
                  <a:lnTo>
                    <a:pt x="246" y="348"/>
                  </a:lnTo>
                  <a:lnTo>
                    <a:pt x="240" y="354"/>
                  </a:lnTo>
                  <a:lnTo>
                    <a:pt x="234" y="366"/>
                  </a:lnTo>
                  <a:lnTo>
                    <a:pt x="228" y="372"/>
                  </a:lnTo>
                  <a:lnTo>
                    <a:pt x="222" y="384"/>
                  </a:lnTo>
                  <a:lnTo>
                    <a:pt x="216" y="390"/>
                  </a:lnTo>
                  <a:lnTo>
                    <a:pt x="180" y="420"/>
                  </a:lnTo>
                  <a:lnTo>
                    <a:pt x="144" y="432"/>
                  </a:lnTo>
                  <a:lnTo>
                    <a:pt x="138" y="438"/>
                  </a:lnTo>
                  <a:lnTo>
                    <a:pt x="126" y="444"/>
                  </a:lnTo>
                  <a:lnTo>
                    <a:pt x="120" y="456"/>
                  </a:lnTo>
                  <a:lnTo>
                    <a:pt x="120" y="462"/>
                  </a:lnTo>
                  <a:lnTo>
                    <a:pt x="108" y="474"/>
                  </a:lnTo>
                  <a:lnTo>
                    <a:pt x="90" y="474"/>
                  </a:lnTo>
                  <a:lnTo>
                    <a:pt x="66" y="504"/>
                  </a:lnTo>
                  <a:lnTo>
                    <a:pt x="66" y="534"/>
                  </a:lnTo>
                  <a:lnTo>
                    <a:pt x="72" y="540"/>
                  </a:lnTo>
                  <a:lnTo>
                    <a:pt x="72" y="570"/>
                  </a:lnTo>
                  <a:lnTo>
                    <a:pt x="96" y="588"/>
                  </a:lnTo>
                  <a:lnTo>
                    <a:pt x="96" y="594"/>
                  </a:lnTo>
                  <a:lnTo>
                    <a:pt x="90" y="600"/>
                  </a:lnTo>
                  <a:lnTo>
                    <a:pt x="90" y="612"/>
                  </a:lnTo>
                  <a:lnTo>
                    <a:pt x="84" y="630"/>
                  </a:lnTo>
                  <a:lnTo>
                    <a:pt x="84" y="648"/>
                  </a:lnTo>
                  <a:lnTo>
                    <a:pt x="90" y="654"/>
                  </a:lnTo>
                  <a:lnTo>
                    <a:pt x="96" y="666"/>
                  </a:lnTo>
                  <a:lnTo>
                    <a:pt x="108" y="678"/>
                  </a:lnTo>
                  <a:lnTo>
                    <a:pt x="132" y="690"/>
                  </a:lnTo>
                  <a:lnTo>
                    <a:pt x="174" y="690"/>
                  </a:lnTo>
                  <a:lnTo>
                    <a:pt x="174" y="696"/>
                  </a:lnTo>
                  <a:lnTo>
                    <a:pt x="168" y="702"/>
                  </a:lnTo>
                  <a:lnTo>
                    <a:pt x="168" y="708"/>
                  </a:lnTo>
                  <a:lnTo>
                    <a:pt x="174" y="714"/>
                  </a:lnTo>
                  <a:lnTo>
                    <a:pt x="240" y="714"/>
                  </a:lnTo>
                  <a:lnTo>
                    <a:pt x="252" y="708"/>
                  </a:lnTo>
                  <a:lnTo>
                    <a:pt x="270" y="708"/>
                  </a:lnTo>
                  <a:lnTo>
                    <a:pt x="300" y="696"/>
                  </a:lnTo>
                  <a:lnTo>
                    <a:pt x="336" y="696"/>
                  </a:lnTo>
                  <a:lnTo>
                    <a:pt x="384" y="672"/>
                  </a:lnTo>
                  <a:lnTo>
                    <a:pt x="462" y="672"/>
                  </a:lnTo>
                  <a:lnTo>
                    <a:pt x="456" y="660"/>
                  </a:lnTo>
                  <a:lnTo>
                    <a:pt x="516" y="630"/>
                  </a:lnTo>
                  <a:lnTo>
                    <a:pt x="576" y="570"/>
                  </a:lnTo>
                  <a:lnTo>
                    <a:pt x="582" y="570"/>
                  </a:lnTo>
                  <a:lnTo>
                    <a:pt x="618" y="534"/>
                  </a:lnTo>
                  <a:lnTo>
                    <a:pt x="624" y="522"/>
                  </a:lnTo>
                  <a:lnTo>
                    <a:pt x="630" y="516"/>
                  </a:lnTo>
                  <a:lnTo>
                    <a:pt x="630" y="504"/>
                  </a:lnTo>
                  <a:lnTo>
                    <a:pt x="624" y="492"/>
                  </a:lnTo>
                  <a:lnTo>
                    <a:pt x="618" y="486"/>
                  </a:lnTo>
                  <a:lnTo>
                    <a:pt x="612" y="474"/>
                  </a:lnTo>
                  <a:lnTo>
                    <a:pt x="540" y="438"/>
                  </a:lnTo>
                  <a:lnTo>
                    <a:pt x="546" y="438"/>
                  </a:lnTo>
                  <a:lnTo>
                    <a:pt x="570" y="414"/>
                  </a:lnTo>
                  <a:lnTo>
                    <a:pt x="570" y="408"/>
                  </a:lnTo>
                  <a:lnTo>
                    <a:pt x="564" y="402"/>
                  </a:lnTo>
                  <a:lnTo>
                    <a:pt x="552" y="396"/>
                  </a:lnTo>
                  <a:lnTo>
                    <a:pt x="528" y="390"/>
                  </a:lnTo>
                  <a:lnTo>
                    <a:pt x="534" y="378"/>
                  </a:lnTo>
                  <a:lnTo>
                    <a:pt x="540" y="372"/>
                  </a:lnTo>
                  <a:lnTo>
                    <a:pt x="540" y="366"/>
                  </a:lnTo>
                  <a:lnTo>
                    <a:pt x="534" y="360"/>
                  </a:lnTo>
                  <a:lnTo>
                    <a:pt x="528" y="360"/>
                  </a:lnTo>
                  <a:lnTo>
                    <a:pt x="522" y="354"/>
                  </a:lnTo>
                  <a:lnTo>
                    <a:pt x="510" y="354"/>
                  </a:lnTo>
                  <a:lnTo>
                    <a:pt x="510" y="342"/>
                  </a:lnTo>
                  <a:lnTo>
                    <a:pt x="498" y="330"/>
                  </a:lnTo>
                  <a:lnTo>
                    <a:pt x="504" y="300"/>
                  </a:lnTo>
                  <a:lnTo>
                    <a:pt x="510" y="300"/>
                  </a:lnTo>
                  <a:lnTo>
                    <a:pt x="522" y="306"/>
                  </a:lnTo>
                  <a:lnTo>
                    <a:pt x="534" y="306"/>
                  </a:lnTo>
                  <a:lnTo>
                    <a:pt x="540" y="300"/>
                  </a:lnTo>
                  <a:lnTo>
                    <a:pt x="540" y="294"/>
                  </a:lnTo>
                  <a:lnTo>
                    <a:pt x="534" y="288"/>
                  </a:lnTo>
                  <a:lnTo>
                    <a:pt x="522" y="282"/>
                  </a:lnTo>
                  <a:lnTo>
                    <a:pt x="498" y="258"/>
                  </a:lnTo>
                  <a:lnTo>
                    <a:pt x="486" y="252"/>
                  </a:lnTo>
                  <a:lnTo>
                    <a:pt x="480" y="240"/>
                  </a:lnTo>
                  <a:lnTo>
                    <a:pt x="468" y="234"/>
                  </a:lnTo>
                  <a:lnTo>
                    <a:pt x="450" y="216"/>
                  </a:lnTo>
                  <a:lnTo>
                    <a:pt x="456" y="210"/>
                  </a:lnTo>
                  <a:lnTo>
                    <a:pt x="468" y="204"/>
                  </a:lnTo>
                  <a:lnTo>
                    <a:pt x="474" y="204"/>
                  </a:lnTo>
                  <a:lnTo>
                    <a:pt x="474" y="192"/>
                  </a:lnTo>
                  <a:lnTo>
                    <a:pt x="480" y="192"/>
                  </a:lnTo>
                  <a:lnTo>
                    <a:pt x="492" y="186"/>
                  </a:lnTo>
                  <a:lnTo>
                    <a:pt x="498" y="186"/>
                  </a:lnTo>
                  <a:lnTo>
                    <a:pt x="498" y="174"/>
                  </a:lnTo>
                  <a:lnTo>
                    <a:pt x="450" y="126"/>
                  </a:lnTo>
                  <a:lnTo>
                    <a:pt x="432" y="126"/>
                  </a:lnTo>
                  <a:lnTo>
                    <a:pt x="426" y="132"/>
                  </a:lnTo>
                  <a:lnTo>
                    <a:pt x="420" y="132"/>
                  </a:lnTo>
                  <a:lnTo>
                    <a:pt x="414" y="126"/>
                  </a:lnTo>
                  <a:lnTo>
                    <a:pt x="414" y="120"/>
                  </a:lnTo>
                  <a:lnTo>
                    <a:pt x="408" y="108"/>
                  </a:lnTo>
                  <a:lnTo>
                    <a:pt x="408" y="96"/>
                  </a:lnTo>
                  <a:lnTo>
                    <a:pt x="426" y="96"/>
                  </a:lnTo>
                  <a:lnTo>
                    <a:pt x="426" y="90"/>
                  </a:lnTo>
                  <a:lnTo>
                    <a:pt x="414" y="78"/>
                  </a:lnTo>
                  <a:lnTo>
                    <a:pt x="420" y="54"/>
                  </a:lnTo>
                  <a:lnTo>
                    <a:pt x="426" y="54"/>
                  </a:lnTo>
                  <a:lnTo>
                    <a:pt x="426" y="60"/>
                  </a:lnTo>
                  <a:lnTo>
                    <a:pt x="432" y="60"/>
                  </a:lnTo>
                  <a:lnTo>
                    <a:pt x="432" y="42"/>
                  </a:lnTo>
                  <a:lnTo>
                    <a:pt x="426" y="30"/>
                  </a:lnTo>
                  <a:lnTo>
                    <a:pt x="414" y="18"/>
                  </a:lnTo>
                  <a:lnTo>
                    <a:pt x="408" y="18"/>
                  </a:lnTo>
                  <a:lnTo>
                    <a:pt x="372" y="12"/>
                  </a:lnTo>
                  <a:lnTo>
                    <a:pt x="372" y="0"/>
                  </a:lnTo>
                  <a:lnTo>
                    <a:pt x="336" y="0"/>
                  </a:lnTo>
                  <a:lnTo>
                    <a:pt x="324" y="6"/>
                  </a:lnTo>
                  <a:lnTo>
                    <a:pt x="294" y="6"/>
                  </a:lnTo>
                  <a:lnTo>
                    <a:pt x="282" y="12"/>
                  </a:lnTo>
                  <a:lnTo>
                    <a:pt x="276" y="12"/>
                  </a:lnTo>
                  <a:lnTo>
                    <a:pt x="264" y="18"/>
                  </a:lnTo>
                  <a:lnTo>
                    <a:pt x="264" y="30"/>
                  </a:lnTo>
                  <a:lnTo>
                    <a:pt x="258" y="36"/>
                  </a:lnTo>
                  <a:lnTo>
                    <a:pt x="258" y="72"/>
                  </a:lnTo>
                  <a:lnTo>
                    <a:pt x="234" y="72"/>
                  </a:lnTo>
                  <a:lnTo>
                    <a:pt x="234" y="78"/>
                  </a:lnTo>
                  <a:lnTo>
                    <a:pt x="228" y="84"/>
                  </a:lnTo>
                  <a:lnTo>
                    <a:pt x="228" y="96"/>
                  </a:lnTo>
                  <a:lnTo>
                    <a:pt x="210" y="96"/>
                  </a:lnTo>
                  <a:lnTo>
                    <a:pt x="204" y="90"/>
                  </a:lnTo>
                  <a:lnTo>
                    <a:pt x="192" y="84"/>
                  </a:lnTo>
                  <a:lnTo>
                    <a:pt x="162" y="84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45" name="Estland" descr="© INSCALE GmbH, 05.05.2010&#10;http://www.presentationload.com/">
              <a:extLst>
                <a:ext uri="{FF2B5EF4-FFF2-40B4-BE49-F238E27FC236}">
                  <a16:creationId xmlns:a16="http://schemas.microsoft.com/office/drawing/2014/main" id="{CD733FC6-4B93-4C55-9030-BDD0FFBF1206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682871" y="2366298"/>
              <a:ext cx="137986" cy="61153"/>
            </a:xfrm>
            <a:custGeom>
              <a:avLst/>
              <a:gdLst>
                <a:gd name="T0" fmla="*/ 2147483647 w 348"/>
                <a:gd name="T1" fmla="*/ 2147483647 h 156"/>
                <a:gd name="T2" fmla="*/ 2147483647 w 348"/>
                <a:gd name="T3" fmla="*/ 2147483647 h 156"/>
                <a:gd name="T4" fmla="*/ 2147483647 w 348"/>
                <a:gd name="T5" fmla="*/ 2147483647 h 156"/>
                <a:gd name="T6" fmla="*/ 2147483647 w 348"/>
                <a:gd name="T7" fmla="*/ 2147483647 h 156"/>
                <a:gd name="T8" fmla="*/ 2147483647 w 348"/>
                <a:gd name="T9" fmla="*/ 2147483647 h 156"/>
                <a:gd name="T10" fmla="*/ 2147483647 w 348"/>
                <a:gd name="T11" fmla="*/ 2147483647 h 156"/>
                <a:gd name="T12" fmla="*/ 2147483647 w 348"/>
                <a:gd name="T13" fmla="*/ 2147483647 h 156"/>
                <a:gd name="T14" fmla="*/ 2147483647 w 348"/>
                <a:gd name="T15" fmla="*/ 0 h 156"/>
                <a:gd name="T16" fmla="*/ 2147483647 w 348"/>
                <a:gd name="T17" fmla="*/ 2147483647 h 156"/>
                <a:gd name="T18" fmla="*/ 2147483647 w 348"/>
                <a:gd name="T19" fmla="*/ 2147483647 h 156"/>
                <a:gd name="T20" fmla="*/ 2147483647 w 348"/>
                <a:gd name="T21" fmla="*/ 2147483647 h 156"/>
                <a:gd name="T22" fmla="*/ 2147483647 w 348"/>
                <a:gd name="T23" fmla="*/ 2147483647 h 156"/>
                <a:gd name="T24" fmla="*/ 2147483647 w 348"/>
                <a:gd name="T25" fmla="*/ 2147483647 h 156"/>
                <a:gd name="T26" fmla="*/ 2147483647 w 348"/>
                <a:gd name="T27" fmla="*/ 2147483647 h 156"/>
                <a:gd name="T28" fmla="*/ 2147483647 w 348"/>
                <a:gd name="T29" fmla="*/ 2147483647 h 156"/>
                <a:gd name="T30" fmla="*/ 2147483647 w 348"/>
                <a:gd name="T31" fmla="*/ 2147483647 h 156"/>
                <a:gd name="T32" fmla="*/ 2147483647 w 348"/>
                <a:gd name="T33" fmla="*/ 2147483647 h 156"/>
                <a:gd name="T34" fmla="*/ 2147483647 w 348"/>
                <a:gd name="T35" fmla="*/ 2147483647 h 156"/>
                <a:gd name="T36" fmla="*/ 2147483647 w 348"/>
                <a:gd name="T37" fmla="*/ 2147483647 h 156"/>
                <a:gd name="T38" fmla="*/ 2147483647 w 348"/>
                <a:gd name="T39" fmla="*/ 2147483647 h 156"/>
                <a:gd name="T40" fmla="*/ 2147483647 w 348"/>
                <a:gd name="T41" fmla="*/ 2147483647 h 156"/>
                <a:gd name="T42" fmla="*/ 2147483647 w 348"/>
                <a:gd name="T43" fmla="*/ 2147483647 h 156"/>
                <a:gd name="T44" fmla="*/ 2147483647 w 348"/>
                <a:gd name="T45" fmla="*/ 2147483647 h 156"/>
                <a:gd name="T46" fmla="*/ 2147483647 w 348"/>
                <a:gd name="T47" fmla="*/ 2147483647 h 156"/>
                <a:gd name="T48" fmla="*/ 0 w 348"/>
                <a:gd name="T49" fmla="*/ 2147483647 h 156"/>
                <a:gd name="T50" fmla="*/ 2147483647 w 348"/>
                <a:gd name="T51" fmla="*/ 2147483647 h 156"/>
                <a:gd name="T52" fmla="*/ 2147483647 w 348"/>
                <a:gd name="T53" fmla="*/ 2147483647 h 156"/>
                <a:gd name="T54" fmla="*/ 2147483647 w 348"/>
                <a:gd name="T55" fmla="*/ 2147483647 h 156"/>
                <a:gd name="T56" fmla="*/ 2147483647 w 348"/>
                <a:gd name="T57" fmla="*/ 2147483647 h 156"/>
                <a:gd name="T58" fmla="*/ 2147483647 w 348"/>
                <a:gd name="T59" fmla="*/ 2147483647 h 156"/>
                <a:gd name="T60" fmla="*/ 2147483647 w 348"/>
                <a:gd name="T61" fmla="*/ 2147483647 h 156"/>
                <a:gd name="T62" fmla="*/ 2147483647 w 348"/>
                <a:gd name="T63" fmla="*/ 2147483647 h 156"/>
                <a:gd name="T64" fmla="*/ 2147483647 w 348"/>
                <a:gd name="T65" fmla="*/ 2147483647 h 156"/>
                <a:gd name="T66" fmla="*/ 2147483647 w 348"/>
                <a:gd name="T67" fmla="*/ 2147483647 h 156"/>
                <a:gd name="T68" fmla="*/ 2147483647 w 348"/>
                <a:gd name="T69" fmla="*/ 2147483647 h 156"/>
                <a:gd name="T70" fmla="*/ 2147483647 w 348"/>
                <a:gd name="T71" fmla="*/ 2147483647 h 15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348"/>
                <a:gd name="T109" fmla="*/ 0 h 156"/>
                <a:gd name="T110" fmla="*/ 348 w 348"/>
                <a:gd name="T111" fmla="*/ 156 h 15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348" h="156">
                  <a:moveTo>
                    <a:pt x="336" y="114"/>
                  </a:moveTo>
                  <a:lnTo>
                    <a:pt x="324" y="108"/>
                  </a:lnTo>
                  <a:lnTo>
                    <a:pt x="336" y="84"/>
                  </a:lnTo>
                  <a:lnTo>
                    <a:pt x="318" y="78"/>
                  </a:lnTo>
                  <a:lnTo>
                    <a:pt x="318" y="60"/>
                  </a:lnTo>
                  <a:lnTo>
                    <a:pt x="330" y="48"/>
                  </a:lnTo>
                  <a:lnTo>
                    <a:pt x="336" y="48"/>
                  </a:lnTo>
                  <a:lnTo>
                    <a:pt x="342" y="42"/>
                  </a:lnTo>
                  <a:lnTo>
                    <a:pt x="336" y="30"/>
                  </a:lnTo>
                  <a:lnTo>
                    <a:pt x="342" y="18"/>
                  </a:lnTo>
                  <a:lnTo>
                    <a:pt x="330" y="12"/>
                  </a:lnTo>
                  <a:lnTo>
                    <a:pt x="312" y="12"/>
                  </a:lnTo>
                  <a:lnTo>
                    <a:pt x="294" y="6"/>
                  </a:lnTo>
                  <a:lnTo>
                    <a:pt x="276" y="6"/>
                  </a:lnTo>
                  <a:lnTo>
                    <a:pt x="264" y="0"/>
                  </a:lnTo>
                  <a:lnTo>
                    <a:pt x="204" y="0"/>
                  </a:lnTo>
                  <a:lnTo>
                    <a:pt x="192" y="6"/>
                  </a:lnTo>
                  <a:lnTo>
                    <a:pt x="156" y="6"/>
                  </a:lnTo>
                  <a:lnTo>
                    <a:pt x="150" y="12"/>
                  </a:lnTo>
                  <a:lnTo>
                    <a:pt x="126" y="24"/>
                  </a:lnTo>
                  <a:lnTo>
                    <a:pt x="108" y="30"/>
                  </a:lnTo>
                  <a:lnTo>
                    <a:pt x="96" y="36"/>
                  </a:lnTo>
                  <a:lnTo>
                    <a:pt x="90" y="36"/>
                  </a:lnTo>
                  <a:lnTo>
                    <a:pt x="84" y="42"/>
                  </a:lnTo>
                  <a:lnTo>
                    <a:pt x="84" y="48"/>
                  </a:lnTo>
                  <a:lnTo>
                    <a:pt x="90" y="60"/>
                  </a:lnTo>
                  <a:lnTo>
                    <a:pt x="90" y="72"/>
                  </a:lnTo>
                  <a:lnTo>
                    <a:pt x="96" y="78"/>
                  </a:lnTo>
                  <a:lnTo>
                    <a:pt x="96" y="84"/>
                  </a:lnTo>
                  <a:lnTo>
                    <a:pt x="150" y="90"/>
                  </a:lnTo>
                  <a:lnTo>
                    <a:pt x="138" y="126"/>
                  </a:lnTo>
                  <a:lnTo>
                    <a:pt x="150" y="126"/>
                  </a:lnTo>
                  <a:lnTo>
                    <a:pt x="180" y="114"/>
                  </a:lnTo>
                  <a:lnTo>
                    <a:pt x="210" y="114"/>
                  </a:lnTo>
                  <a:lnTo>
                    <a:pt x="234" y="126"/>
                  </a:lnTo>
                  <a:lnTo>
                    <a:pt x="240" y="132"/>
                  </a:lnTo>
                  <a:lnTo>
                    <a:pt x="252" y="138"/>
                  </a:lnTo>
                  <a:lnTo>
                    <a:pt x="270" y="156"/>
                  </a:lnTo>
                  <a:lnTo>
                    <a:pt x="288" y="156"/>
                  </a:lnTo>
                  <a:lnTo>
                    <a:pt x="294" y="150"/>
                  </a:lnTo>
                  <a:lnTo>
                    <a:pt x="312" y="150"/>
                  </a:lnTo>
                  <a:lnTo>
                    <a:pt x="318" y="156"/>
                  </a:lnTo>
                  <a:lnTo>
                    <a:pt x="330" y="156"/>
                  </a:lnTo>
                  <a:lnTo>
                    <a:pt x="330" y="144"/>
                  </a:lnTo>
                  <a:lnTo>
                    <a:pt x="348" y="132"/>
                  </a:lnTo>
                  <a:lnTo>
                    <a:pt x="336" y="114"/>
                  </a:lnTo>
                  <a:close/>
                  <a:moveTo>
                    <a:pt x="36" y="78"/>
                  </a:moveTo>
                  <a:lnTo>
                    <a:pt x="6" y="78"/>
                  </a:lnTo>
                  <a:lnTo>
                    <a:pt x="0" y="84"/>
                  </a:lnTo>
                  <a:lnTo>
                    <a:pt x="0" y="102"/>
                  </a:lnTo>
                  <a:lnTo>
                    <a:pt x="6" y="108"/>
                  </a:lnTo>
                  <a:lnTo>
                    <a:pt x="18" y="132"/>
                  </a:lnTo>
                  <a:lnTo>
                    <a:pt x="24" y="126"/>
                  </a:lnTo>
                  <a:lnTo>
                    <a:pt x="30" y="114"/>
                  </a:lnTo>
                  <a:lnTo>
                    <a:pt x="42" y="108"/>
                  </a:lnTo>
                  <a:lnTo>
                    <a:pt x="54" y="108"/>
                  </a:lnTo>
                  <a:lnTo>
                    <a:pt x="60" y="102"/>
                  </a:lnTo>
                  <a:lnTo>
                    <a:pt x="72" y="96"/>
                  </a:lnTo>
                  <a:lnTo>
                    <a:pt x="78" y="90"/>
                  </a:lnTo>
                  <a:lnTo>
                    <a:pt x="72" y="72"/>
                  </a:lnTo>
                  <a:lnTo>
                    <a:pt x="36" y="78"/>
                  </a:lnTo>
                  <a:close/>
                  <a:moveTo>
                    <a:pt x="36" y="66"/>
                  </a:moveTo>
                  <a:lnTo>
                    <a:pt x="48" y="66"/>
                  </a:lnTo>
                  <a:lnTo>
                    <a:pt x="54" y="54"/>
                  </a:lnTo>
                  <a:lnTo>
                    <a:pt x="60" y="48"/>
                  </a:lnTo>
                  <a:lnTo>
                    <a:pt x="60" y="42"/>
                  </a:lnTo>
                  <a:lnTo>
                    <a:pt x="54" y="36"/>
                  </a:lnTo>
                  <a:lnTo>
                    <a:pt x="48" y="36"/>
                  </a:lnTo>
                  <a:lnTo>
                    <a:pt x="36" y="42"/>
                  </a:lnTo>
                  <a:lnTo>
                    <a:pt x="30" y="48"/>
                  </a:lnTo>
                  <a:lnTo>
                    <a:pt x="24" y="60"/>
                  </a:lnTo>
                  <a:lnTo>
                    <a:pt x="30" y="66"/>
                  </a:lnTo>
                  <a:lnTo>
                    <a:pt x="36" y="66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46" name="Eritrea" descr="© INSCALE GmbH, 05.05.2010&#10;http://www.presentationload.com/">
              <a:extLst>
                <a:ext uri="{FF2B5EF4-FFF2-40B4-BE49-F238E27FC236}">
                  <a16:creationId xmlns:a16="http://schemas.microsoft.com/office/drawing/2014/main" id="{6B7F77FA-5B4E-49FE-A9F1-AFD744D42D58}"/>
                </a:ext>
              </a:extLst>
            </p:cNvPr>
            <p:cNvSpPr>
              <a:spLocks/>
            </p:cNvSpPr>
            <p:nvPr/>
          </p:nvSpPr>
          <p:spPr bwMode="gray">
            <a:xfrm>
              <a:off x="5150142" y="3674029"/>
              <a:ext cx="191299" cy="181891"/>
            </a:xfrm>
            <a:custGeom>
              <a:avLst/>
              <a:gdLst>
                <a:gd name="T0" fmla="*/ 2147483647 w 480"/>
                <a:gd name="T1" fmla="*/ 2147483647 h 456"/>
                <a:gd name="T2" fmla="*/ 2147483647 w 480"/>
                <a:gd name="T3" fmla="*/ 2147483647 h 456"/>
                <a:gd name="T4" fmla="*/ 2147483647 w 480"/>
                <a:gd name="T5" fmla="*/ 2147483647 h 456"/>
                <a:gd name="T6" fmla="*/ 2147483647 w 480"/>
                <a:gd name="T7" fmla="*/ 2147483647 h 456"/>
                <a:gd name="T8" fmla="*/ 2147483647 w 480"/>
                <a:gd name="T9" fmla="*/ 2147483647 h 456"/>
                <a:gd name="T10" fmla="*/ 2147483647 w 480"/>
                <a:gd name="T11" fmla="*/ 2147483647 h 456"/>
                <a:gd name="T12" fmla="*/ 2147483647 w 480"/>
                <a:gd name="T13" fmla="*/ 2147483647 h 456"/>
                <a:gd name="T14" fmla="*/ 2147483647 w 480"/>
                <a:gd name="T15" fmla="*/ 2147483647 h 456"/>
                <a:gd name="T16" fmla="*/ 0 w 480"/>
                <a:gd name="T17" fmla="*/ 2147483647 h 456"/>
                <a:gd name="T18" fmla="*/ 2147483647 w 480"/>
                <a:gd name="T19" fmla="*/ 2147483647 h 456"/>
                <a:gd name="T20" fmla="*/ 2147483647 w 480"/>
                <a:gd name="T21" fmla="*/ 2147483647 h 456"/>
                <a:gd name="T22" fmla="*/ 2147483647 w 480"/>
                <a:gd name="T23" fmla="*/ 2147483647 h 456"/>
                <a:gd name="T24" fmla="*/ 2147483647 w 480"/>
                <a:gd name="T25" fmla="*/ 2147483647 h 456"/>
                <a:gd name="T26" fmla="*/ 2147483647 w 480"/>
                <a:gd name="T27" fmla="*/ 2147483647 h 456"/>
                <a:gd name="T28" fmla="*/ 2147483647 w 480"/>
                <a:gd name="T29" fmla="*/ 2147483647 h 456"/>
                <a:gd name="T30" fmla="*/ 2147483647 w 480"/>
                <a:gd name="T31" fmla="*/ 2147483647 h 456"/>
                <a:gd name="T32" fmla="*/ 2147483647 w 480"/>
                <a:gd name="T33" fmla="*/ 2147483647 h 456"/>
                <a:gd name="T34" fmla="*/ 2147483647 w 480"/>
                <a:gd name="T35" fmla="*/ 2147483647 h 456"/>
                <a:gd name="T36" fmla="*/ 2147483647 w 480"/>
                <a:gd name="T37" fmla="*/ 2147483647 h 456"/>
                <a:gd name="T38" fmla="*/ 2147483647 w 480"/>
                <a:gd name="T39" fmla="*/ 2147483647 h 456"/>
                <a:gd name="T40" fmla="*/ 2147483647 w 480"/>
                <a:gd name="T41" fmla="*/ 2147483647 h 456"/>
                <a:gd name="T42" fmla="*/ 2147483647 w 480"/>
                <a:gd name="T43" fmla="*/ 2147483647 h 456"/>
                <a:gd name="T44" fmla="*/ 2147483647 w 480"/>
                <a:gd name="T45" fmla="*/ 2147483647 h 456"/>
                <a:gd name="T46" fmla="*/ 2147483647 w 480"/>
                <a:gd name="T47" fmla="*/ 2147483647 h 456"/>
                <a:gd name="T48" fmla="*/ 2147483647 w 480"/>
                <a:gd name="T49" fmla="*/ 2147483647 h 456"/>
                <a:gd name="T50" fmla="*/ 2147483647 w 480"/>
                <a:gd name="T51" fmla="*/ 2147483647 h 456"/>
                <a:gd name="T52" fmla="*/ 2147483647 w 480"/>
                <a:gd name="T53" fmla="*/ 2147483647 h 456"/>
                <a:gd name="T54" fmla="*/ 2147483647 w 480"/>
                <a:gd name="T55" fmla="*/ 2147483647 h 456"/>
                <a:gd name="T56" fmla="*/ 2147483647 w 480"/>
                <a:gd name="T57" fmla="*/ 2147483647 h 456"/>
                <a:gd name="T58" fmla="*/ 2147483647 w 480"/>
                <a:gd name="T59" fmla="*/ 2147483647 h 456"/>
                <a:gd name="T60" fmla="*/ 2147483647 w 480"/>
                <a:gd name="T61" fmla="*/ 2147483647 h 456"/>
                <a:gd name="T62" fmla="*/ 2147483647 w 480"/>
                <a:gd name="T63" fmla="*/ 2147483647 h 456"/>
                <a:gd name="T64" fmla="*/ 2147483647 w 480"/>
                <a:gd name="T65" fmla="*/ 2147483647 h 456"/>
                <a:gd name="T66" fmla="*/ 2147483647 w 480"/>
                <a:gd name="T67" fmla="*/ 2147483647 h 456"/>
                <a:gd name="T68" fmla="*/ 2147483647 w 480"/>
                <a:gd name="T69" fmla="*/ 2147483647 h 456"/>
                <a:gd name="T70" fmla="*/ 2147483647 w 480"/>
                <a:gd name="T71" fmla="*/ 2147483647 h 456"/>
                <a:gd name="T72" fmla="*/ 2147483647 w 480"/>
                <a:gd name="T73" fmla="*/ 2147483647 h 456"/>
                <a:gd name="T74" fmla="*/ 2147483647 w 480"/>
                <a:gd name="T75" fmla="*/ 2147483647 h 456"/>
                <a:gd name="T76" fmla="*/ 2147483647 w 480"/>
                <a:gd name="T77" fmla="*/ 2147483647 h 456"/>
                <a:gd name="T78" fmla="*/ 2147483647 w 480"/>
                <a:gd name="T79" fmla="*/ 2147483647 h 456"/>
                <a:gd name="T80" fmla="*/ 2147483647 w 480"/>
                <a:gd name="T81" fmla="*/ 2147483647 h 456"/>
                <a:gd name="T82" fmla="*/ 2147483647 w 480"/>
                <a:gd name="T83" fmla="*/ 2147483647 h 456"/>
                <a:gd name="T84" fmla="*/ 2147483647 w 480"/>
                <a:gd name="T85" fmla="*/ 2147483647 h 456"/>
                <a:gd name="T86" fmla="*/ 2147483647 w 480"/>
                <a:gd name="T87" fmla="*/ 2147483647 h 456"/>
                <a:gd name="T88" fmla="*/ 2147483647 w 480"/>
                <a:gd name="T89" fmla="*/ 2147483647 h 456"/>
                <a:gd name="T90" fmla="*/ 2147483647 w 480"/>
                <a:gd name="T91" fmla="*/ 2147483647 h 456"/>
                <a:gd name="T92" fmla="*/ 2147483647 w 480"/>
                <a:gd name="T93" fmla="*/ 2147483647 h 456"/>
                <a:gd name="T94" fmla="*/ 2147483647 w 480"/>
                <a:gd name="T95" fmla="*/ 2147483647 h 456"/>
                <a:gd name="T96" fmla="*/ 2147483647 w 480"/>
                <a:gd name="T97" fmla="*/ 0 h 456"/>
                <a:gd name="T98" fmla="*/ 2147483647 w 480"/>
                <a:gd name="T99" fmla="*/ 2147483647 h 456"/>
                <a:gd name="T100" fmla="*/ 2147483647 w 480"/>
                <a:gd name="T101" fmla="*/ 2147483647 h 456"/>
                <a:gd name="T102" fmla="*/ 2147483647 w 480"/>
                <a:gd name="T103" fmla="*/ 2147483647 h 45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480"/>
                <a:gd name="T157" fmla="*/ 0 h 456"/>
                <a:gd name="T158" fmla="*/ 480 w 480"/>
                <a:gd name="T159" fmla="*/ 456 h 45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480" h="456">
                  <a:moveTo>
                    <a:pt x="78" y="54"/>
                  </a:moveTo>
                  <a:lnTo>
                    <a:pt x="78" y="66"/>
                  </a:lnTo>
                  <a:lnTo>
                    <a:pt x="72" y="72"/>
                  </a:lnTo>
                  <a:lnTo>
                    <a:pt x="72" y="78"/>
                  </a:lnTo>
                  <a:lnTo>
                    <a:pt x="66" y="84"/>
                  </a:lnTo>
                  <a:lnTo>
                    <a:pt x="48" y="84"/>
                  </a:lnTo>
                  <a:lnTo>
                    <a:pt x="48" y="102"/>
                  </a:lnTo>
                  <a:lnTo>
                    <a:pt x="42" y="108"/>
                  </a:lnTo>
                  <a:lnTo>
                    <a:pt x="30" y="108"/>
                  </a:lnTo>
                  <a:lnTo>
                    <a:pt x="30" y="120"/>
                  </a:lnTo>
                  <a:lnTo>
                    <a:pt x="36" y="126"/>
                  </a:lnTo>
                  <a:lnTo>
                    <a:pt x="36" y="168"/>
                  </a:lnTo>
                  <a:lnTo>
                    <a:pt x="30" y="180"/>
                  </a:lnTo>
                  <a:lnTo>
                    <a:pt x="24" y="186"/>
                  </a:lnTo>
                  <a:lnTo>
                    <a:pt x="18" y="186"/>
                  </a:lnTo>
                  <a:lnTo>
                    <a:pt x="18" y="222"/>
                  </a:lnTo>
                  <a:lnTo>
                    <a:pt x="12" y="222"/>
                  </a:lnTo>
                  <a:lnTo>
                    <a:pt x="0" y="228"/>
                  </a:lnTo>
                  <a:lnTo>
                    <a:pt x="0" y="246"/>
                  </a:lnTo>
                  <a:lnTo>
                    <a:pt x="6" y="252"/>
                  </a:lnTo>
                  <a:lnTo>
                    <a:pt x="12" y="300"/>
                  </a:lnTo>
                  <a:lnTo>
                    <a:pt x="48" y="300"/>
                  </a:lnTo>
                  <a:lnTo>
                    <a:pt x="54" y="294"/>
                  </a:lnTo>
                  <a:lnTo>
                    <a:pt x="54" y="288"/>
                  </a:lnTo>
                  <a:lnTo>
                    <a:pt x="60" y="288"/>
                  </a:lnTo>
                  <a:lnTo>
                    <a:pt x="66" y="294"/>
                  </a:lnTo>
                  <a:lnTo>
                    <a:pt x="66" y="300"/>
                  </a:lnTo>
                  <a:lnTo>
                    <a:pt x="84" y="318"/>
                  </a:lnTo>
                  <a:lnTo>
                    <a:pt x="96" y="306"/>
                  </a:lnTo>
                  <a:lnTo>
                    <a:pt x="96" y="294"/>
                  </a:lnTo>
                  <a:lnTo>
                    <a:pt x="102" y="276"/>
                  </a:lnTo>
                  <a:lnTo>
                    <a:pt x="108" y="264"/>
                  </a:lnTo>
                  <a:lnTo>
                    <a:pt x="108" y="252"/>
                  </a:lnTo>
                  <a:lnTo>
                    <a:pt x="120" y="258"/>
                  </a:lnTo>
                  <a:lnTo>
                    <a:pt x="132" y="270"/>
                  </a:lnTo>
                  <a:lnTo>
                    <a:pt x="138" y="270"/>
                  </a:lnTo>
                  <a:lnTo>
                    <a:pt x="144" y="276"/>
                  </a:lnTo>
                  <a:lnTo>
                    <a:pt x="150" y="288"/>
                  </a:lnTo>
                  <a:lnTo>
                    <a:pt x="180" y="288"/>
                  </a:lnTo>
                  <a:lnTo>
                    <a:pt x="186" y="276"/>
                  </a:lnTo>
                  <a:lnTo>
                    <a:pt x="192" y="270"/>
                  </a:lnTo>
                  <a:lnTo>
                    <a:pt x="198" y="276"/>
                  </a:lnTo>
                  <a:lnTo>
                    <a:pt x="198" y="288"/>
                  </a:lnTo>
                  <a:lnTo>
                    <a:pt x="210" y="288"/>
                  </a:lnTo>
                  <a:lnTo>
                    <a:pt x="222" y="282"/>
                  </a:lnTo>
                  <a:lnTo>
                    <a:pt x="240" y="282"/>
                  </a:lnTo>
                  <a:lnTo>
                    <a:pt x="246" y="288"/>
                  </a:lnTo>
                  <a:lnTo>
                    <a:pt x="276" y="288"/>
                  </a:lnTo>
                  <a:lnTo>
                    <a:pt x="294" y="312"/>
                  </a:lnTo>
                  <a:lnTo>
                    <a:pt x="306" y="312"/>
                  </a:lnTo>
                  <a:lnTo>
                    <a:pt x="312" y="318"/>
                  </a:lnTo>
                  <a:lnTo>
                    <a:pt x="324" y="324"/>
                  </a:lnTo>
                  <a:lnTo>
                    <a:pt x="348" y="360"/>
                  </a:lnTo>
                  <a:lnTo>
                    <a:pt x="354" y="366"/>
                  </a:lnTo>
                  <a:lnTo>
                    <a:pt x="378" y="378"/>
                  </a:lnTo>
                  <a:lnTo>
                    <a:pt x="390" y="390"/>
                  </a:lnTo>
                  <a:lnTo>
                    <a:pt x="390" y="414"/>
                  </a:lnTo>
                  <a:lnTo>
                    <a:pt x="396" y="420"/>
                  </a:lnTo>
                  <a:lnTo>
                    <a:pt x="408" y="426"/>
                  </a:lnTo>
                  <a:lnTo>
                    <a:pt x="420" y="426"/>
                  </a:lnTo>
                  <a:lnTo>
                    <a:pt x="432" y="444"/>
                  </a:lnTo>
                  <a:lnTo>
                    <a:pt x="456" y="456"/>
                  </a:lnTo>
                  <a:lnTo>
                    <a:pt x="468" y="438"/>
                  </a:lnTo>
                  <a:lnTo>
                    <a:pt x="480" y="432"/>
                  </a:lnTo>
                  <a:lnTo>
                    <a:pt x="474" y="420"/>
                  </a:lnTo>
                  <a:lnTo>
                    <a:pt x="456" y="402"/>
                  </a:lnTo>
                  <a:lnTo>
                    <a:pt x="432" y="402"/>
                  </a:lnTo>
                  <a:lnTo>
                    <a:pt x="426" y="396"/>
                  </a:lnTo>
                  <a:lnTo>
                    <a:pt x="426" y="360"/>
                  </a:lnTo>
                  <a:lnTo>
                    <a:pt x="420" y="360"/>
                  </a:lnTo>
                  <a:lnTo>
                    <a:pt x="414" y="354"/>
                  </a:lnTo>
                  <a:lnTo>
                    <a:pt x="366" y="330"/>
                  </a:lnTo>
                  <a:lnTo>
                    <a:pt x="360" y="324"/>
                  </a:lnTo>
                  <a:lnTo>
                    <a:pt x="360" y="312"/>
                  </a:lnTo>
                  <a:lnTo>
                    <a:pt x="354" y="300"/>
                  </a:lnTo>
                  <a:lnTo>
                    <a:pt x="354" y="288"/>
                  </a:lnTo>
                  <a:lnTo>
                    <a:pt x="348" y="276"/>
                  </a:lnTo>
                  <a:lnTo>
                    <a:pt x="348" y="270"/>
                  </a:lnTo>
                  <a:lnTo>
                    <a:pt x="336" y="270"/>
                  </a:lnTo>
                  <a:lnTo>
                    <a:pt x="324" y="264"/>
                  </a:lnTo>
                  <a:lnTo>
                    <a:pt x="306" y="264"/>
                  </a:lnTo>
                  <a:lnTo>
                    <a:pt x="282" y="240"/>
                  </a:lnTo>
                  <a:lnTo>
                    <a:pt x="264" y="246"/>
                  </a:lnTo>
                  <a:lnTo>
                    <a:pt x="252" y="228"/>
                  </a:lnTo>
                  <a:lnTo>
                    <a:pt x="234" y="222"/>
                  </a:lnTo>
                  <a:lnTo>
                    <a:pt x="216" y="204"/>
                  </a:lnTo>
                  <a:lnTo>
                    <a:pt x="210" y="192"/>
                  </a:lnTo>
                  <a:lnTo>
                    <a:pt x="204" y="186"/>
                  </a:lnTo>
                  <a:lnTo>
                    <a:pt x="198" y="174"/>
                  </a:lnTo>
                  <a:lnTo>
                    <a:pt x="198" y="114"/>
                  </a:lnTo>
                  <a:lnTo>
                    <a:pt x="192" y="90"/>
                  </a:lnTo>
                  <a:lnTo>
                    <a:pt x="186" y="78"/>
                  </a:lnTo>
                  <a:lnTo>
                    <a:pt x="180" y="60"/>
                  </a:lnTo>
                  <a:lnTo>
                    <a:pt x="168" y="42"/>
                  </a:lnTo>
                  <a:lnTo>
                    <a:pt x="162" y="24"/>
                  </a:lnTo>
                  <a:lnTo>
                    <a:pt x="156" y="12"/>
                  </a:lnTo>
                  <a:lnTo>
                    <a:pt x="150" y="6"/>
                  </a:lnTo>
                  <a:lnTo>
                    <a:pt x="150" y="0"/>
                  </a:lnTo>
                  <a:lnTo>
                    <a:pt x="144" y="0"/>
                  </a:lnTo>
                  <a:lnTo>
                    <a:pt x="144" y="12"/>
                  </a:lnTo>
                  <a:lnTo>
                    <a:pt x="132" y="36"/>
                  </a:lnTo>
                  <a:lnTo>
                    <a:pt x="108" y="48"/>
                  </a:lnTo>
                  <a:lnTo>
                    <a:pt x="90" y="54"/>
                  </a:lnTo>
                  <a:lnTo>
                    <a:pt x="78" y="54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47" name="El Salvador" descr="© INSCALE GmbH, 05.05.2010&#10;http://www.presentationload.com/">
              <a:extLst>
                <a:ext uri="{FF2B5EF4-FFF2-40B4-BE49-F238E27FC236}">
                  <a16:creationId xmlns:a16="http://schemas.microsoft.com/office/drawing/2014/main" id="{8EE34DD8-5726-4DD6-98C6-1CC77FD31555}"/>
                </a:ext>
              </a:extLst>
            </p:cNvPr>
            <p:cNvSpPr>
              <a:spLocks/>
            </p:cNvSpPr>
            <p:nvPr/>
          </p:nvSpPr>
          <p:spPr bwMode="gray">
            <a:xfrm>
              <a:off x="1597002" y="3790063"/>
              <a:ext cx="67424" cy="43905"/>
            </a:xfrm>
            <a:custGeom>
              <a:avLst/>
              <a:gdLst>
                <a:gd name="T0" fmla="*/ 2147483647 w 174"/>
                <a:gd name="T1" fmla="*/ 2147483647 h 114"/>
                <a:gd name="T2" fmla="*/ 2147483647 w 174"/>
                <a:gd name="T3" fmla="*/ 2147483647 h 114"/>
                <a:gd name="T4" fmla="*/ 2147483647 w 174"/>
                <a:gd name="T5" fmla="*/ 2147483647 h 114"/>
                <a:gd name="T6" fmla="*/ 2147483647 w 174"/>
                <a:gd name="T7" fmla="*/ 2147483647 h 114"/>
                <a:gd name="T8" fmla="*/ 2147483647 w 174"/>
                <a:gd name="T9" fmla="*/ 2147483647 h 114"/>
                <a:gd name="T10" fmla="*/ 2147483647 w 174"/>
                <a:gd name="T11" fmla="*/ 2147483647 h 114"/>
                <a:gd name="T12" fmla="*/ 2147483647 w 174"/>
                <a:gd name="T13" fmla="*/ 2147483647 h 114"/>
                <a:gd name="T14" fmla="*/ 2147483647 w 174"/>
                <a:gd name="T15" fmla="*/ 2147483647 h 114"/>
                <a:gd name="T16" fmla="*/ 2147483647 w 174"/>
                <a:gd name="T17" fmla="*/ 2147483647 h 114"/>
                <a:gd name="T18" fmla="*/ 2147483647 w 174"/>
                <a:gd name="T19" fmla="*/ 0 h 114"/>
                <a:gd name="T20" fmla="*/ 2147483647 w 174"/>
                <a:gd name="T21" fmla="*/ 2147483647 h 114"/>
                <a:gd name="T22" fmla="*/ 2147483647 w 174"/>
                <a:gd name="T23" fmla="*/ 2147483647 h 114"/>
                <a:gd name="T24" fmla="*/ 2147483647 w 174"/>
                <a:gd name="T25" fmla="*/ 2147483647 h 114"/>
                <a:gd name="T26" fmla="*/ 2147483647 w 174"/>
                <a:gd name="T27" fmla="*/ 2147483647 h 114"/>
                <a:gd name="T28" fmla="*/ 2147483647 w 174"/>
                <a:gd name="T29" fmla="*/ 2147483647 h 114"/>
                <a:gd name="T30" fmla="*/ 2147483647 w 174"/>
                <a:gd name="T31" fmla="*/ 2147483647 h 114"/>
                <a:gd name="T32" fmla="*/ 2147483647 w 174"/>
                <a:gd name="T33" fmla="*/ 2147483647 h 114"/>
                <a:gd name="T34" fmla="*/ 2147483647 w 174"/>
                <a:gd name="T35" fmla="*/ 2147483647 h 114"/>
                <a:gd name="T36" fmla="*/ 0 w 174"/>
                <a:gd name="T37" fmla="*/ 2147483647 h 114"/>
                <a:gd name="T38" fmla="*/ 2147483647 w 174"/>
                <a:gd name="T39" fmla="*/ 2147483647 h 114"/>
                <a:gd name="T40" fmla="*/ 2147483647 w 174"/>
                <a:gd name="T41" fmla="*/ 2147483647 h 114"/>
                <a:gd name="T42" fmla="*/ 2147483647 w 174"/>
                <a:gd name="T43" fmla="*/ 2147483647 h 114"/>
                <a:gd name="T44" fmla="*/ 2147483647 w 174"/>
                <a:gd name="T45" fmla="*/ 2147483647 h 114"/>
                <a:gd name="T46" fmla="*/ 2147483647 w 174"/>
                <a:gd name="T47" fmla="*/ 2147483647 h 114"/>
                <a:gd name="T48" fmla="*/ 2147483647 w 174"/>
                <a:gd name="T49" fmla="*/ 2147483647 h 114"/>
                <a:gd name="T50" fmla="*/ 2147483647 w 174"/>
                <a:gd name="T51" fmla="*/ 2147483647 h 114"/>
                <a:gd name="T52" fmla="*/ 2147483647 w 174"/>
                <a:gd name="T53" fmla="*/ 2147483647 h 114"/>
                <a:gd name="T54" fmla="*/ 2147483647 w 174"/>
                <a:gd name="T55" fmla="*/ 2147483647 h 114"/>
                <a:gd name="T56" fmla="*/ 2147483647 w 174"/>
                <a:gd name="T57" fmla="*/ 2147483647 h 11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74"/>
                <a:gd name="T88" fmla="*/ 0 h 114"/>
                <a:gd name="T89" fmla="*/ 174 w 174"/>
                <a:gd name="T90" fmla="*/ 114 h 114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74" h="114">
                  <a:moveTo>
                    <a:pt x="174" y="84"/>
                  </a:moveTo>
                  <a:lnTo>
                    <a:pt x="174" y="42"/>
                  </a:lnTo>
                  <a:lnTo>
                    <a:pt x="138" y="42"/>
                  </a:lnTo>
                  <a:lnTo>
                    <a:pt x="132" y="48"/>
                  </a:lnTo>
                  <a:lnTo>
                    <a:pt x="120" y="48"/>
                  </a:lnTo>
                  <a:lnTo>
                    <a:pt x="114" y="42"/>
                  </a:lnTo>
                  <a:lnTo>
                    <a:pt x="114" y="24"/>
                  </a:lnTo>
                  <a:lnTo>
                    <a:pt x="90" y="24"/>
                  </a:lnTo>
                  <a:lnTo>
                    <a:pt x="78" y="12"/>
                  </a:lnTo>
                  <a:lnTo>
                    <a:pt x="72" y="0"/>
                  </a:lnTo>
                  <a:lnTo>
                    <a:pt x="60" y="6"/>
                  </a:lnTo>
                  <a:lnTo>
                    <a:pt x="48" y="6"/>
                  </a:lnTo>
                  <a:lnTo>
                    <a:pt x="48" y="18"/>
                  </a:lnTo>
                  <a:lnTo>
                    <a:pt x="42" y="24"/>
                  </a:lnTo>
                  <a:lnTo>
                    <a:pt x="36" y="36"/>
                  </a:lnTo>
                  <a:lnTo>
                    <a:pt x="30" y="36"/>
                  </a:lnTo>
                  <a:lnTo>
                    <a:pt x="24" y="42"/>
                  </a:lnTo>
                  <a:lnTo>
                    <a:pt x="12" y="48"/>
                  </a:lnTo>
                  <a:lnTo>
                    <a:pt x="0" y="60"/>
                  </a:lnTo>
                  <a:lnTo>
                    <a:pt x="6" y="66"/>
                  </a:lnTo>
                  <a:lnTo>
                    <a:pt x="18" y="72"/>
                  </a:lnTo>
                  <a:lnTo>
                    <a:pt x="24" y="78"/>
                  </a:lnTo>
                  <a:lnTo>
                    <a:pt x="72" y="78"/>
                  </a:lnTo>
                  <a:lnTo>
                    <a:pt x="96" y="102"/>
                  </a:lnTo>
                  <a:lnTo>
                    <a:pt x="132" y="96"/>
                  </a:lnTo>
                  <a:lnTo>
                    <a:pt x="150" y="114"/>
                  </a:lnTo>
                  <a:lnTo>
                    <a:pt x="168" y="84"/>
                  </a:lnTo>
                  <a:lnTo>
                    <a:pt x="174" y="90"/>
                  </a:lnTo>
                  <a:lnTo>
                    <a:pt x="174" y="84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48" name="Elfenbeinküste" descr="© INSCALE GmbH, 05.05.2010&#10;http://www.presentationload.com/">
              <a:extLst>
                <a:ext uri="{FF2B5EF4-FFF2-40B4-BE49-F238E27FC236}">
                  <a16:creationId xmlns:a16="http://schemas.microsoft.com/office/drawing/2014/main" id="{14ADFB14-B91A-4D7E-BE94-1F8D6D01753B}"/>
                </a:ext>
              </a:extLst>
            </p:cNvPr>
            <p:cNvSpPr>
              <a:spLocks/>
            </p:cNvSpPr>
            <p:nvPr/>
          </p:nvSpPr>
          <p:spPr bwMode="gray">
            <a:xfrm>
              <a:off x="3883179" y="3909233"/>
              <a:ext cx="174050" cy="205412"/>
            </a:xfrm>
            <a:custGeom>
              <a:avLst/>
              <a:gdLst>
                <a:gd name="T0" fmla="*/ 2147483647 w 438"/>
                <a:gd name="T1" fmla="*/ 2147483647 h 516"/>
                <a:gd name="T2" fmla="*/ 2147483647 w 438"/>
                <a:gd name="T3" fmla="*/ 2147483647 h 516"/>
                <a:gd name="T4" fmla="*/ 2147483647 w 438"/>
                <a:gd name="T5" fmla="*/ 2147483647 h 516"/>
                <a:gd name="T6" fmla="*/ 2147483647 w 438"/>
                <a:gd name="T7" fmla="*/ 2147483647 h 516"/>
                <a:gd name="T8" fmla="*/ 2147483647 w 438"/>
                <a:gd name="T9" fmla="*/ 2147483647 h 516"/>
                <a:gd name="T10" fmla="*/ 2147483647 w 438"/>
                <a:gd name="T11" fmla="*/ 2147483647 h 516"/>
                <a:gd name="T12" fmla="*/ 2147483647 w 438"/>
                <a:gd name="T13" fmla="*/ 2147483647 h 516"/>
                <a:gd name="T14" fmla="*/ 2147483647 w 438"/>
                <a:gd name="T15" fmla="*/ 2147483647 h 516"/>
                <a:gd name="T16" fmla="*/ 2147483647 w 438"/>
                <a:gd name="T17" fmla="*/ 2147483647 h 516"/>
                <a:gd name="T18" fmla="*/ 2147483647 w 438"/>
                <a:gd name="T19" fmla="*/ 2147483647 h 516"/>
                <a:gd name="T20" fmla="*/ 2147483647 w 438"/>
                <a:gd name="T21" fmla="*/ 2147483647 h 516"/>
                <a:gd name="T22" fmla="*/ 2147483647 w 438"/>
                <a:gd name="T23" fmla="*/ 2147483647 h 516"/>
                <a:gd name="T24" fmla="*/ 2147483647 w 438"/>
                <a:gd name="T25" fmla="*/ 2147483647 h 516"/>
                <a:gd name="T26" fmla="*/ 2147483647 w 438"/>
                <a:gd name="T27" fmla="*/ 2147483647 h 516"/>
                <a:gd name="T28" fmla="*/ 2147483647 w 438"/>
                <a:gd name="T29" fmla="*/ 2147483647 h 516"/>
                <a:gd name="T30" fmla="*/ 2147483647 w 438"/>
                <a:gd name="T31" fmla="*/ 2147483647 h 516"/>
                <a:gd name="T32" fmla="*/ 2147483647 w 438"/>
                <a:gd name="T33" fmla="*/ 0 h 516"/>
                <a:gd name="T34" fmla="*/ 2147483647 w 438"/>
                <a:gd name="T35" fmla="*/ 2147483647 h 516"/>
                <a:gd name="T36" fmla="*/ 2147483647 w 438"/>
                <a:gd name="T37" fmla="*/ 2147483647 h 516"/>
                <a:gd name="T38" fmla="*/ 2147483647 w 438"/>
                <a:gd name="T39" fmla="*/ 2147483647 h 516"/>
                <a:gd name="T40" fmla="*/ 2147483647 w 438"/>
                <a:gd name="T41" fmla="*/ 2147483647 h 516"/>
                <a:gd name="T42" fmla="*/ 2147483647 w 438"/>
                <a:gd name="T43" fmla="*/ 2147483647 h 516"/>
                <a:gd name="T44" fmla="*/ 2147483647 w 438"/>
                <a:gd name="T45" fmla="*/ 2147483647 h 516"/>
                <a:gd name="T46" fmla="*/ 2147483647 w 438"/>
                <a:gd name="T47" fmla="*/ 2147483647 h 516"/>
                <a:gd name="T48" fmla="*/ 2147483647 w 438"/>
                <a:gd name="T49" fmla="*/ 2147483647 h 516"/>
                <a:gd name="T50" fmla="*/ 2147483647 w 438"/>
                <a:gd name="T51" fmla="*/ 2147483647 h 516"/>
                <a:gd name="T52" fmla="*/ 2147483647 w 438"/>
                <a:gd name="T53" fmla="*/ 2147483647 h 516"/>
                <a:gd name="T54" fmla="*/ 2147483647 w 438"/>
                <a:gd name="T55" fmla="*/ 2147483647 h 516"/>
                <a:gd name="T56" fmla="*/ 2147483647 w 438"/>
                <a:gd name="T57" fmla="*/ 2147483647 h 516"/>
                <a:gd name="T58" fmla="*/ 2147483647 w 438"/>
                <a:gd name="T59" fmla="*/ 2147483647 h 516"/>
                <a:gd name="T60" fmla="*/ 2147483647 w 438"/>
                <a:gd name="T61" fmla="*/ 2147483647 h 516"/>
                <a:gd name="T62" fmla="*/ 2147483647 w 438"/>
                <a:gd name="T63" fmla="*/ 2147483647 h 516"/>
                <a:gd name="T64" fmla="*/ 2147483647 w 438"/>
                <a:gd name="T65" fmla="*/ 2147483647 h 516"/>
                <a:gd name="T66" fmla="*/ 2147483647 w 438"/>
                <a:gd name="T67" fmla="*/ 2147483647 h 516"/>
                <a:gd name="T68" fmla="*/ 2147483647 w 438"/>
                <a:gd name="T69" fmla="*/ 2147483647 h 516"/>
                <a:gd name="T70" fmla="*/ 2147483647 w 438"/>
                <a:gd name="T71" fmla="*/ 2147483647 h 516"/>
                <a:gd name="T72" fmla="*/ 2147483647 w 438"/>
                <a:gd name="T73" fmla="*/ 2147483647 h 516"/>
                <a:gd name="T74" fmla="*/ 2147483647 w 438"/>
                <a:gd name="T75" fmla="*/ 2147483647 h 516"/>
                <a:gd name="T76" fmla="*/ 2147483647 w 438"/>
                <a:gd name="T77" fmla="*/ 2147483647 h 516"/>
                <a:gd name="T78" fmla="*/ 2147483647 w 438"/>
                <a:gd name="T79" fmla="*/ 2147483647 h 516"/>
                <a:gd name="T80" fmla="*/ 2147483647 w 438"/>
                <a:gd name="T81" fmla="*/ 2147483647 h 516"/>
                <a:gd name="T82" fmla="*/ 2147483647 w 438"/>
                <a:gd name="T83" fmla="*/ 2147483647 h 516"/>
                <a:gd name="T84" fmla="*/ 2147483647 w 438"/>
                <a:gd name="T85" fmla="*/ 2147483647 h 516"/>
                <a:gd name="T86" fmla="*/ 2147483647 w 438"/>
                <a:gd name="T87" fmla="*/ 2147483647 h 516"/>
                <a:gd name="T88" fmla="*/ 2147483647 w 438"/>
                <a:gd name="T89" fmla="*/ 2147483647 h 51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438"/>
                <a:gd name="T136" fmla="*/ 0 h 516"/>
                <a:gd name="T137" fmla="*/ 438 w 438"/>
                <a:gd name="T138" fmla="*/ 516 h 51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438" h="516">
                  <a:moveTo>
                    <a:pt x="402" y="408"/>
                  </a:moveTo>
                  <a:lnTo>
                    <a:pt x="402" y="402"/>
                  </a:lnTo>
                  <a:lnTo>
                    <a:pt x="396" y="396"/>
                  </a:lnTo>
                  <a:lnTo>
                    <a:pt x="390" y="384"/>
                  </a:lnTo>
                  <a:lnTo>
                    <a:pt x="390" y="372"/>
                  </a:lnTo>
                  <a:lnTo>
                    <a:pt x="384" y="354"/>
                  </a:lnTo>
                  <a:lnTo>
                    <a:pt x="378" y="342"/>
                  </a:lnTo>
                  <a:lnTo>
                    <a:pt x="378" y="318"/>
                  </a:lnTo>
                  <a:lnTo>
                    <a:pt x="384" y="312"/>
                  </a:lnTo>
                  <a:lnTo>
                    <a:pt x="390" y="300"/>
                  </a:lnTo>
                  <a:lnTo>
                    <a:pt x="408" y="282"/>
                  </a:lnTo>
                  <a:lnTo>
                    <a:pt x="408" y="270"/>
                  </a:lnTo>
                  <a:lnTo>
                    <a:pt x="414" y="258"/>
                  </a:lnTo>
                  <a:lnTo>
                    <a:pt x="414" y="240"/>
                  </a:lnTo>
                  <a:lnTo>
                    <a:pt x="420" y="228"/>
                  </a:lnTo>
                  <a:lnTo>
                    <a:pt x="426" y="222"/>
                  </a:lnTo>
                  <a:lnTo>
                    <a:pt x="438" y="198"/>
                  </a:lnTo>
                  <a:lnTo>
                    <a:pt x="438" y="186"/>
                  </a:lnTo>
                  <a:lnTo>
                    <a:pt x="432" y="174"/>
                  </a:lnTo>
                  <a:lnTo>
                    <a:pt x="432" y="162"/>
                  </a:lnTo>
                  <a:lnTo>
                    <a:pt x="426" y="150"/>
                  </a:lnTo>
                  <a:lnTo>
                    <a:pt x="426" y="138"/>
                  </a:lnTo>
                  <a:lnTo>
                    <a:pt x="420" y="132"/>
                  </a:lnTo>
                  <a:lnTo>
                    <a:pt x="420" y="126"/>
                  </a:lnTo>
                  <a:lnTo>
                    <a:pt x="432" y="126"/>
                  </a:lnTo>
                  <a:lnTo>
                    <a:pt x="426" y="96"/>
                  </a:lnTo>
                  <a:lnTo>
                    <a:pt x="408" y="102"/>
                  </a:lnTo>
                  <a:lnTo>
                    <a:pt x="408" y="90"/>
                  </a:lnTo>
                  <a:lnTo>
                    <a:pt x="390" y="72"/>
                  </a:lnTo>
                  <a:lnTo>
                    <a:pt x="372" y="66"/>
                  </a:lnTo>
                  <a:lnTo>
                    <a:pt x="342" y="66"/>
                  </a:lnTo>
                  <a:lnTo>
                    <a:pt x="318" y="78"/>
                  </a:lnTo>
                  <a:lnTo>
                    <a:pt x="318" y="84"/>
                  </a:lnTo>
                  <a:lnTo>
                    <a:pt x="312" y="90"/>
                  </a:lnTo>
                  <a:lnTo>
                    <a:pt x="300" y="90"/>
                  </a:lnTo>
                  <a:lnTo>
                    <a:pt x="294" y="84"/>
                  </a:lnTo>
                  <a:lnTo>
                    <a:pt x="282" y="84"/>
                  </a:lnTo>
                  <a:lnTo>
                    <a:pt x="276" y="78"/>
                  </a:lnTo>
                  <a:lnTo>
                    <a:pt x="264" y="72"/>
                  </a:lnTo>
                  <a:lnTo>
                    <a:pt x="258" y="60"/>
                  </a:lnTo>
                  <a:lnTo>
                    <a:pt x="258" y="48"/>
                  </a:lnTo>
                  <a:lnTo>
                    <a:pt x="252" y="42"/>
                  </a:lnTo>
                  <a:lnTo>
                    <a:pt x="252" y="36"/>
                  </a:lnTo>
                  <a:lnTo>
                    <a:pt x="228" y="42"/>
                  </a:lnTo>
                  <a:lnTo>
                    <a:pt x="228" y="18"/>
                  </a:lnTo>
                  <a:lnTo>
                    <a:pt x="216" y="18"/>
                  </a:lnTo>
                  <a:lnTo>
                    <a:pt x="210" y="24"/>
                  </a:lnTo>
                  <a:lnTo>
                    <a:pt x="204" y="36"/>
                  </a:lnTo>
                  <a:lnTo>
                    <a:pt x="198" y="42"/>
                  </a:lnTo>
                  <a:lnTo>
                    <a:pt x="174" y="36"/>
                  </a:lnTo>
                  <a:lnTo>
                    <a:pt x="174" y="0"/>
                  </a:lnTo>
                  <a:lnTo>
                    <a:pt x="162" y="24"/>
                  </a:lnTo>
                  <a:lnTo>
                    <a:pt x="150" y="6"/>
                  </a:lnTo>
                  <a:lnTo>
                    <a:pt x="144" y="30"/>
                  </a:lnTo>
                  <a:lnTo>
                    <a:pt x="126" y="30"/>
                  </a:lnTo>
                  <a:lnTo>
                    <a:pt x="120" y="48"/>
                  </a:lnTo>
                  <a:lnTo>
                    <a:pt x="102" y="30"/>
                  </a:lnTo>
                  <a:lnTo>
                    <a:pt x="84" y="24"/>
                  </a:lnTo>
                  <a:lnTo>
                    <a:pt x="72" y="24"/>
                  </a:lnTo>
                  <a:lnTo>
                    <a:pt x="66" y="30"/>
                  </a:lnTo>
                  <a:lnTo>
                    <a:pt x="66" y="48"/>
                  </a:lnTo>
                  <a:lnTo>
                    <a:pt x="54" y="42"/>
                  </a:lnTo>
                  <a:lnTo>
                    <a:pt x="36" y="66"/>
                  </a:lnTo>
                  <a:lnTo>
                    <a:pt x="42" y="102"/>
                  </a:lnTo>
                  <a:lnTo>
                    <a:pt x="60" y="108"/>
                  </a:lnTo>
                  <a:lnTo>
                    <a:pt x="48" y="126"/>
                  </a:lnTo>
                  <a:lnTo>
                    <a:pt x="66" y="132"/>
                  </a:lnTo>
                  <a:lnTo>
                    <a:pt x="60" y="138"/>
                  </a:lnTo>
                  <a:lnTo>
                    <a:pt x="54" y="150"/>
                  </a:lnTo>
                  <a:lnTo>
                    <a:pt x="54" y="162"/>
                  </a:lnTo>
                  <a:lnTo>
                    <a:pt x="60" y="162"/>
                  </a:lnTo>
                  <a:lnTo>
                    <a:pt x="72" y="168"/>
                  </a:lnTo>
                  <a:lnTo>
                    <a:pt x="78" y="168"/>
                  </a:lnTo>
                  <a:lnTo>
                    <a:pt x="78" y="180"/>
                  </a:lnTo>
                  <a:lnTo>
                    <a:pt x="72" y="186"/>
                  </a:lnTo>
                  <a:lnTo>
                    <a:pt x="72" y="192"/>
                  </a:lnTo>
                  <a:lnTo>
                    <a:pt x="66" y="186"/>
                  </a:lnTo>
                  <a:lnTo>
                    <a:pt x="54" y="186"/>
                  </a:lnTo>
                  <a:lnTo>
                    <a:pt x="48" y="180"/>
                  </a:lnTo>
                  <a:lnTo>
                    <a:pt x="30" y="180"/>
                  </a:lnTo>
                  <a:lnTo>
                    <a:pt x="30" y="192"/>
                  </a:lnTo>
                  <a:lnTo>
                    <a:pt x="36" y="204"/>
                  </a:lnTo>
                  <a:lnTo>
                    <a:pt x="48" y="210"/>
                  </a:lnTo>
                  <a:lnTo>
                    <a:pt x="54" y="222"/>
                  </a:lnTo>
                  <a:lnTo>
                    <a:pt x="36" y="222"/>
                  </a:lnTo>
                  <a:lnTo>
                    <a:pt x="36" y="228"/>
                  </a:lnTo>
                  <a:lnTo>
                    <a:pt x="42" y="234"/>
                  </a:lnTo>
                  <a:lnTo>
                    <a:pt x="42" y="252"/>
                  </a:lnTo>
                  <a:lnTo>
                    <a:pt x="36" y="258"/>
                  </a:lnTo>
                  <a:lnTo>
                    <a:pt x="30" y="258"/>
                  </a:lnTo>
                  <a:lnTo>
                    <a:pt x="18" y="252"/>
                  </a:lnTo>
                  <a:lnTo>
                    <a:pt x="12" y="246"/>
                  </a:lnTo>
                  <a:lnTo>
                    <a:pt x="6" y="246"/>
                  </a:lnTo>
                  <a:lnTo>
                    <a:pt x="24" y="282"/>
                  </a:lnTo>
                  <a:lnTo>
                    <a:pt x="24" y="306"/>
                  </a:lnTo>
                  <a:lnTo>
                    <a:pt x="18" y="324"/>
                  </a:lnTo>
                  <a:lnTo>
                    <a:pt x="6" y="330"/>
                  </a:lnTo>
                  <a:lnTo>
                    <a:pt x="0" y="342"/>
                  </a:lnTo>
                  <a:lnTo>
                    <a:pt x="6" y="348"/>
                  </a:lnTo>
                  <a:lnTo>
                    <a:pt x="24" y="348"/>
                  </a:lnTo>
                  <a:lnTo>
                    <a:pt x="24" y="360"/>
                  </a:lnTo>
                  <a:lnTo>
                    <a:pt x="60" y="354"/>
                  </a:lnTo>
                  <a:lnTo>
                    <a:pt x="60" y="384"/>
                  </a:lnTo>
                  <a:lnTo>
                    <a:pt x="90" y="414"/>
                  </a:lnTo>
                  <a:lnTo>
                    <a:pt x="90" y="438"/>
                  </a:lnTo>
                  <a:lnTo>
                    <a:pt x="84" y="450"/>
                  </a:lnTo>
                  <a:lnTo>
                    <a:pt x="84" y="462"/>
                  </a:lnTo>
                  <a:lnTo>
                    <a:pt x="78" y="468"/>
                  </a:lnTo>
                  <a:lnTo>
                    <a:pt x="78" y="516"/>
                  </a:lnTo>
                  <a:lnTo>
                    <a:pt x="90" y="516"/>
                  </a:lnTo>
                  <a:lnTo>
                    <a:pt x="96" y="510"/>
                  </a:lnTo>
                  <a:lnTo>
                    <a:pt x="102" y="498"/>
                  </a:lnTo>
                  <a:lnTo>
                    <a:pt x="114" y="498"/>
                  </a:lnTo>
                  <a:lnTo>
                    <a:pt x="126" y="486"/>
                  </a:lnTo>
                  <a:lnTo>
                    <a:pt x="138" y="480"/>
                  </a:lnTo>
                  <a:lnTo>
                    <a:pt x="198" y="456"/>
                  </a:lnTo>
                  <a:lnTo>
                    <a:pt x="228" y="450"/>
                  </a:lnTo>
                  <a:lnTo>
                    <a:pt x="264" y="450"/>
                  </a:lnTo>
                  <a:lnTo>
                    <a:pt x="270" y="444"/>
                  </a:lnTo>
                  <a:lnTo>
                    <a:pt x="282" y="444"/>
                  </a:lnTo>
                  <a:lnTo>
                    <a:pt x="294" y="438"/>
                  </a:lnTo>
                  <a:lnTo>
                    <a:pt x="330" y="438"/>
                  </a:lnTo>
                  <a:lnTo>
                    <a:pt x="336" y="444"/>
                  </a:lnTo>
                  <a:lnTo>
                    <a:pt x="342" y="444"/>
                  </a:lnTo>
                  <a:lnTo>
                    <a:pt x="348" y="450"/>
                  </a:lnTo>
                  <a:lnTo>
                    <a:pt x="366" y="450"/>
                  </a:lnTo>
                  <a:lnTo>
                    <a:pt x="378" y="438"/>
                  </a:lnTo>
                  <a:lnTo>
                    <a:pt x="384" y="438"/>
                  </a:lnTo>
                  <a:lnTo>
                    <a:pt x="384" y="444"/>
                  </a:lnTo>
                  <a:lnTo>
                    <a:pt x="396" y="456"/>
                  </a:lnTo>
                  <a:lnTo>
                    <a:pt x="408" y="462"/>
                  </a:lnTo>
                  <a:lnTo>
                    <a:pt x="420" y="462"/>
                  </a:lnTo>
                  <a:lnTo>
                    <a:pt x="426" y="468"/>
                  </a:lnTo>
                  <a:lnTo>
                    <a:pt x="426" y="414"/>
                  </a:lnTo>
                  <a:lnTo>
                    <a:pt x="402" y="408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49" name="Ecuador" descr="© INSCALE GmbH, 05.05.2010&#10;http://www.presentationload.com/">
              <a:extLst>
                <a:ext uri="{FF2B5EF4-FFF2-40B4-BE49-F238E27FC236}">
                  <a16:creationId xmlns:a16="http://schemas.microsoft.com/office/drawing/2014/main" id="{1D212962-15FE-4761-A9F8-222DE589881A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1833774" y="4200885"/>
              <a:ext cx="164642" cy="210115"/>
            </a:xfrm>
            <a:custGeom>
              <a:avLst/>
              <a:gdLst>
                <a:gd name="T0" fmla="*/ 2147483647 w 414"/>
                <a:gd name="T1" fmla="*/ 2147483647 h 528"/>
                <a:gd name="T2" fmla="*/ 2147483647 w 414"/>
                <a:gd name="T3" fmla="*/ 2147483647 h 528"/>
                <a:gd name="T4" fmla="*/ 2147483647 w 414"/>
                <a:gd name="T5" fmla="*/ 2147483647 h 528"/>
                <a:gd name="T6" fmla="*/ 2147483647 w 414"/>
                <a:gd name="T7" fmla="*/ 2147483647 h 528"/>
                <a:gd name="T8" fmla="*/ 2147483647 w 414"/>
                <a:gd name="T9" fmla="*/ 2147483647 h 528"/>
                <a:gd name="T10" fmla="*/ 2147483647 w 414"/>
                <a:gd name="T11" fmla="*/ 2147483647 h 528"/>
                <a:gd name="T12" fmla="*/ 2147483647 w 414"/>
                <a:gd name="T13" fmla="*/ 2147483647 h 528"/>
                <a:gd name="T14" fmla="*/ 2147483647 w 414"/>
                <a:gd name="T15" fmla="*/ 2147483647 h 528"/>
                <a:gd name="T16" fmla="*/ 2147483647 w 414"/>
                <a:gd name="T17" fmla="*/ 2147483647 h 528"/>
                <a:gd name="T18" fmla="*/ 2147483647 w 414"/>
                <a:gd name="T19" fmla="*/ 2147483647 h 528"/>
                <a:gd name="T20" fmla="*/ 2147483647 w 414"/>
                <a:gd name="T21" fmla="*/ 2147483647 h 528"/>
                <a:gd name="T22" fmla="*/ 2147483647 w 414"/>
                <a:gd name="T23" fmla="*/ 2147483647 h 528"/>
                <a:gd name="T24" fmla="*/ 2147483647 w 414"/>
                <a:gd name="T25" fmla="*/ 2147483647 h 528"/>
                <a:gd name="T26" fmla="*/ 2147483647 w 414"/>
                <a:gd name="T27" fmla="*/ 2147483647 h 528"/>
                <a:gd name="T28" fmla="*/ 2147483647 w 414"/>
                <a:gd name="T29" fmla="*/ 2147483647 h 528"/>
                <a:gd name="T30" fmla="*/ 2147483647 w 414"/>
                <a:gd name="T31" fmla="*/ 2147483647 h 528"/>
                <a:gd name="T32" fmla="*/ 2147483647 w 414"/>
                <a:gd name="T33" fmla="*/ 2147483647 h 528"/>
                <a:gd name="T34" fmla="*/ 2147483647 w 414"/>
                <a:gd name="T35" fmla="*/ 2147483647 h 528"/>
                <a:gd name="T36" fmla="*/ 2147483647 w 414"/>
                <a:gd name="T37" fmla="*/ 2147483647 h 528"/>
                <a:gd name="T38" fmla="*/ 2147483647 w 414"/>
                <a:gd name="T39" fmla="*/ 2147483647 h 528"/>
                <a:gd name="T40" fmla="*/ 2147483647 w 414"/>
                <a:gd name="T41" fmla="*/ 2147483647 h 528"/>
                <a:gd name="T42" fmla="*/ 2147483647 w 414"/>
                <a:gd name="T43" fmla="*/ 2147483647 h 528"/>
                <a:gd name="T44" fmla="*/ 2147483647 w 414"/>
                <a:gd name="T45" fmla="*/ 2147483647 h 528"/>
                <a:gd name="T46" fmla="*/ 2147483647 w 414"/>
                <a:gd name="T47" fmla="*/ 2147483647 h 528"/>
                <a:gd name="T48" fmla="*/ 2147483647 w 414"/>
                <a:gd name="T49" fmla="*/ 2147483647 h 528"/>
                <a:gd name="T50" fmla="*/ 2147483647 w 414"/>
                <a:gd name="T51" fmla="*/ 2147483647 h 528"/>
                <a:gd name="T52" fmla="*/ 2147483647 w 414"/>
                <a:gd name="T53" fmla="*/ 2147483647 h 528"/>
                <a:gd name="T54" fmla="*/ 2147483647 w 414"/>
                <a:gd name="T55" fmla="*/ 2147483647 h 528"/>
                <a:gd name="T56" fmla="*/ 2147483647 w 414"/>
                <a:gd name="T57" fmla="*/ 2147483647 h 528"/>
                <a:gd name="T58" fmla="*/ 2147483647 w 414"/>
                <a:gd name="T59" fmla="*/ 2147483647 h 528"/>
                <a:gd name="T60" fmla="*/ 2147483647 w 414"/>
                <a:gd name="T61" fmla="*/ 2147483647 h 528"/>
                <a:gd name="T62" fmla="*/ 2147483647 w 414"/>
                <a:gd name="T63" fmla="*/ 2147483647 h 528"/>
                <a:gd name="T64" fmla="*/ 2147483647 w 414"/>
                <a:gd name="T65" fmla="*/ 2147483647 h 528"/>
                <a:gd name="T66" fmla="*/ 2147483647 w 414"/>
                <a:gd name="T67" fmla="*/ 2147483647 h 528"/>
                <a:gd name="T68" fmla="*/ 2147483647 w 414"/>
                <a:gd name="T69" fmla="*/ 2147483647 h 528"/>
                <a:gd name="T70" fmla="*/ 2147483647 w 414"/>
                <a:gd name="T71" fmla="*/ 2147483647 h 528"/>
                <a:gd name="T72" fmla="*/ 2147483647 w 414"/>
                <a:gd name="T73" fmla="*/ 2147483647 h 528"/>
                <a:gd name="T74" fmla="*/ 2147483647 w 414"/>
                <a:gd name="T75" fmla="*/ 2147483647 h 528"/>
                <a:gd name="T76" fmla="*/ 2147483647 w 414"/>
                <a:gd name="T77" fmla="*/ 2147483647 h 528"/>
                <a:gd name="T78" fmla="*/ 2147483647 w 414"/>
                <a:gd name="T79" fmla="*/ 2147483647 h 528"/>
                <a:gd name="T80" fmla="*/ 2147483647 w 414"/>
                <a:gd name="T81" fmla="*/ 2147483647 h 528"/>
                <a:gd name="T82" fmla="*/ 2147483647 w 414"/>
                <a:gd name="T83" fmla="*/ 2147483647 h 528"/>
                <a:gd name="T84" fmla="*/ 2147483647 w 414"/>
                <a:gd name="T85" fmla="*/ 2147483647 h 528"/>
                <a:gd name="T86" fmla="*/ 2147483647 w 414"/>
                <a:gd name="T87" fmla="*/ 2147483647 h 528"/>
                <a:gd name="T88" fmla="*/ 2147483647 w 414"/>
                <a:gd name="T89" fmla="*/ 2147483647 h 528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414"/>
                <a:gd name="T136" fmla="*/ 0 h 528"/>
                <a:gd name="T137" fmla="*/ 414 w 414"/>
                <a:gd name="T138" fmla="*/ 528 h 528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414" h="528">
                  <a:moveTo>
                    <a:pt x="60" y="372"/>
                  </a:moveTo>
                  <a:lnTo>
                    <a:pt x="72" y="366"/>
                  </a:lnTo>
                  <a:lnTo>
                    <a:pt x="78" y="360"/>
                  </a:lnTo>
                  <a:lnTo>
                    <a:pt x="78" y="342"/>
                  </a:lnTo>
                  <a:lnTo>
                    <a:pt x="72" y="342"/>
                  </a:lnTo>
                  <a:lnTo>
                    <a:pt x="54" y="360"/>
                  </a:lnTo>
                  <a:lnTo>
                    <a:pt x="54" y="372"/>
                  </a:lnTo>
                  <a:lnTo>
                    <a:pt x="60" y="372"/>
                  </a:lnTo>
                  <a:close/>
                  <a:moveTo>
                    <a:pt x="414" y="174"/>
                  </a:moveTo>
                  <a:lnTo>
                    <a:pt x="390" y="156"/>
                  </a:lnTo>
                  <a:lnTo>
                    <a:pt x="396" y="156"/>
                  </a:lnTo>
                  <a:lnTo>
                    <a:pt x="396" y="150"/>
                  </a:lnTo>
                  <a:lnTo>
                    <a:pt x="402" y="150"/>
                  </a:lnTo>
                  <a:lnTo>
                    <a:pt x="402" y="126"/>
                  </a:lnTo>
                  <a:lnTo>
                    <a:pt x="372" y="126"/>
                  </a:lnTo>
                  <a:lnTo>
                    <a:pt x="360" y="114"/>
                  </a:lnTo>
                  <a:lnTo>
                    <a:pt x="360" y="108"/>
                  </a:lnTo>
                  <a:lnTo>
                    <a:pt x="354" y="102"/>
                  </a:lnTo>
                  <a:lnTo>
                    <a:pt x="354" y="96"/>
                  </a:lnTo>
                  <a:lnTo>
                    <a:pt x="342" y="90"/>
                  </a:lnTo>
                  <a:lnTo>
                    <a:pt x="336" y="90"/>
                  </a:lnTo>
                  <a:lnTo>
                    <a:pt x="330" y="96"/>
                  </a:lnTo>
                  <a:lnTo>
                    <a:pt x="330" y="108"/>
                  </a:lnTo>
                  <a:lnTo>
                    <a:pt x="306" y="108"/>
                  </a:lnTo>
                  <a:lnTo>
                    <a:pt x="300" y="102"/>
                  </a:lnTo>
                  <a:lnTo>
                    <a:pt x="288" y="96"/>
                  </a:lnTo>
                  <a:lnTo>
                    <a:pt x="282" y="102"/>
                  </a:lnTo>
                  <a:lnTo>
                    <a:pt x="270" y="102"/>
                  </a:lnTo>
                  <a:lnTo>
                    <a:pt x="258" y="96"/>
                  </a:lnTo>
                  <a:lnTo>
                    <a:pt x="252" y="90"/>
                  </a:lnTo>
                  <a:lnTo>
                    <a:pt x="252" y="84"/>
                  </a:lnTo>
                  <a:lnTo>
                    <a:pt x="246" y="72"/>
                  </a:lnTo>
                  <a:lnTo>
                    <a:pt x="240" y="66"/>
                  </a:lnTo>
                  <a:lnTo>
                    <a:pt x="228" y="60"/>
                  </a:lnTo>
                  <a:lnTo>
                    <a:pt x="210" y="60"/>
                  </a:lnTo>
                  <a:lnTo>
                    <a:pt x="204" y="48"/>
                  </a:lnTo>
                  <a:lnTo>
                    <a:pt x="168" y="30"/>
                  </a:lnTo>
                  <a:lnTo>
                    <a:pt x="162" y="18"/>
                  </a:lnTo>
                  <a:lnTo>
                    <a:pt x="150" y="12"/>
                  </a:lnTo>
                  <a:lnTo>
                    <a:pt x="144" y="0"/>
                  </a:lnTo>
                  <a:lnTo>
                    <a:pt x="144" y="12"/>
                  </a:lnTo>
                  <a:lnTo>
                    <a:pt x="150" y="18"/>
                  </a:lnTo>
                  <a:lnTo>
                    <a:pt x="150" y="36"/>
                  </a:lnTo>
                  <a:lnTo>
                    <a:pt x="144" y="42"/>
                  </a:lnTo>
                  <a:lnTo>
                    <a:pt x="120" y="54"/>
                  </a:lnTo>
                  <a:lnTo>
                    <a:pt x="102" y="54"/>
                  </a:lnTo>
                  <a:lnTo>
                    <a:pt x="96" y="42"/>
                  </a:lnTo>
                  <a:lnTo>
                    <a:pt x="90" y="42"/>
                  </a:lnTo>
                  <a:lnTo>
                    <a:pt x="78" y="54"/>
                  </a:lnTo>
                  <a:lnTo>
                    <a:pt x="66" y="60"/>
                  </a:lnTo>
                  <a:lnTo>
                    <a:pt x="60" y="72"/>
                  </a:lnTo>
                  <a:lnTo>
                    <a:pt x="60" y="84"/>
                  </a:lnTo>
                  <a:lnTo>
                    <a:pt x="66" y="90"/>
                  </a:lnTo>
                  <a:lnTo>
                    <a:pt x="72" y="102"/>
                  </a:lnTo>
                  <a:lnTo>
                    <a:pt x="72" y="120"/>
                  </a:lnTo>
                  <a:lnTo>
                    <a:pt x="66" y="126"/>
                  </a:lnTo>
                  <a:lnTo>
                    <a:pt x="54" y="132"/>
                  </a:lnTo>
                  <a:lnTo>
                    <a:pt x="42" y="144"/>
                  </a:lnTo>
                  <a:lnTo>
                    <a:pt x="42" y="162"/>
                  </a:lnTo>
                  <a:lnTo>
                    <a:pt x="48" y="168"/>
                  </a:lnTo>
                  <a:lnTo>
                    <a:pt x="54" y="180"/>
                  </a:lnTo>
                  <a:lnTo>
                    <a:pt x="36" y="180"/>
                  </a:lnTo>
                  <a:lnTo>
                    <a:pt x="36" y="198"/>
                  </a:lnTo>
                  <a:lnTo>
                    <a:pt x="0" y="216"/>
                  </a:lnTo>
                  <a:lnTo>
                    <a:pt x="24" y="228"/>
                  </a:lnTo>
                  <a:lnTo>
                    <a:pt x="12" y="258"/>
                  </a:lnTo>
                  <a:lnTo>
                    <a:pt x="24" y="270"/>
                  </a:lnTo>
                  <a:lnTo>
                    <a:pt x="24" y="282"/>
                  </a:lnTo>
                  <a:lnTo>
                    <a:pt x="6" y="300"/>
                  </a:lnTo>
                  <a:lnTo>
                    <a:pt x="0" y="300"/>
                  </a:lnTo>
                  <a:lnTo>
                    <a:pt x="12" y="312"/>
                  </a:lnTo>
                  <a:lnTo>
                    <a:pt x="6" y="318"/>
                  </a:lnTo>
                  <a:lnTo>
                    <a:pt x="6" y="324"/>
                  </a:lnTo>
                  <a:lnTo>
                    <a:pt x="18" y="336"/>
                  </a:lnTo>
                  <a:lnTo>
                    <a:pt x="30" y="342"/>
                  </a:lnTo>
                  <a:lnTo>
                    <a:pt x="60" y="342"/>
                  </a:lnTo>
                  <a:lnTo>
                    <a:pt x="72" y="330"/>
                  </a:lnTo>
                  <a:lnTo>
                    <a:pt x="72" y="324"/>
                  </a:lnTo>
                  <a:lnTo>
                    <a:pt x="96" y="330"/>
                  </a:lnTo>
                  <a:lnTo>
                    <a:pt x="102" y="342"/>
                  </a:lnTo>
                  <a:lnTo>
                    <a:pt x="102" y="348"/>
                  </a:lnTo>
                  <a:lnTo>
                    <a:pt x="96" y="366"/>
                  </a:lnTo>
                  <a:lnTo>
                    <a:pt x="90" y="372"/>
                  </a:lnTo>
                  <a:lnTo>
                    <a:pt x="90" y="384"/>
                  </a:lnTo>
                  <a:lnTo>
                    <a:pt x="84" y="396"/>
                  </a:lnTo>
                  <a:lnTo>
                    <a:pt x="72" y="402"/>
                  </a:lnTo>
                  <a:lnTo>
                    <a:pt x="66" y="402"/>
                  </a:lnTo>
                  <a:lnTo>
                    <a:pt x="60" y="408"/>
                  </a:lnTo>
                  <a:lnTo>
                    <a:pt x="54" y="408"/>
                  </a:lnTo>
                  <a:lnTo>
                    <a:pt x="60" y="408"/>
                  </a:lnTo>
                  <a:lnTo>
                    <a:pt x="72" y="414"/>
                  </a:lnTo>
                  <a:lnTo>
                    <a:pt x="78" y="414"/>
                  </a:lnTo>
                  <a:lnTo>
                    <a:pt x="78" y="420"/>
                  </a:lnTo>
                  <a:lnTo>
                    <a:pt x="72" y="426"/>
                  </a:lnTo>
                  <a:lnTo>
                    <a:pt x="66" y="438"/>
                  </a:lnTo>
                  <a:lnTo>
                    <a:pt x="54" y="444"/>
                  </a:lnTo>
                  <a:lnTo>
                    <a:pt x="48" y="456"/>
                  </a:lnTo>
                  <a:lnTo>
                    <a:pt x="42" y="462"/>
                  </a:lnTo>
                  <a:lnTo>
                    <a:pt x="54" y="474"/>
                  </a:lnTo>
                  <a:lnTo>
                    <a:pt x="42" y="486"/>
                  </a:lnTo>
                  <a:lnTo>
                    <a:pt x="48" y="492"/>
                  </a:lnTo>
                  <a:lnTo>
                    <a:pt x="54" y="492"/>
                  </a:lnTo>
                  <a:lnTo>
                    <a:pt x="66" y="486"/>
                  </a:lnTo>
                  <a:lnTo>
                    <a:pt x="78" y="474"/>
                  </a:lnTo>
                  <a:lnTo>
                    <a:pt x="90" y="486"/>
                  </a:lnTo>
                  <a:lnTo>
                    <a:pt x="120" y="486"/>
                  </a:lnTo>
                  <a:lnTo>
                    <a:pt x="120" y="492"/>
                  </a:lnTo>
                  <a:lnTo>
                    <a:pt x="126" y="498"/>
                  </a:lnTo>
                  <a:lnTo>
                    <a:pt x="126" y="516"/>
                  </a:lnTo>
                  <a:lnTo>
                    <a:pt x="132" y="528"/>
                  </a:lnTo>
                  <a:lnTo>
                    <a:pt x="150" y="528"/>
                  </a:lnTo>
                  <a:lnTo>
                    <a:pt x="150" y="522"/>
                  </a:lnTo>
                  <a:lnTo>
                    <a:pt x="156" y="516"/>
                  </a:lnTo>
                  <a:lnTo>
                    <a:pt x="156" y="510"/>
                  </a:lnTo>
                  <a:lnTo>
                    <a:pt x="162" y="504"/>
                  </a:lnTo>
                  <a:lnTo>
                    <a:pt x="180" y="504"/>
                  </a:lnTo>
                  <a:lnTo>
                    <a:pt x="180" y="474"/>
                  </a:lnTo>
                  <a:lnTo>
                    <a:pt x="186" y="462"/>
                  </a:lnTo>
                  <a:lnTo>
                    <a:pt x="186" y="438"/>
                  </a:lnTo>
                  <a:lnTo>
                    <a:pt x="198" y="426"/>
                  </a:lnTo>
                  <a:lnTo>
                    <a:pt x="198" y="408"/>
                  </a:lnTo>
                  <a:lnTo>
                    <a:pt x="210" y="402"/>
                  </a:lnTo>
                  <a:lnTo>
                    <a:pt x="210" y="396"/>
                  </a:lnTo>
                  <a:lnTo>
                    <a:pt x="228" y="378"/>
                  </a:lnTo>
                  <a:lnTo>
                    <a:pt x="246" y="366"/>
                  </a:lnTo>
                  <a:lnTo>
                    <a:pt x="264" y="360"/>
                  </a:lnTo>
                  <a:lnTo>
                    <a:pt x="324" y="330"/>
                  </a:lnTo>
                  <a:lnTo>
                    <a:pt x="342" y="318"/>
                  </a:lnTo>
                  <a:lnTo>
                    <a:pt x="354" y="300"/>
                  </a:lnTo>
                  <a:lnTo>
                    <a:pt x="366" y="288"/>
                  </a:lnTo>
                  <a:lnTo>
                    <a:pt x="372" y="276"/>
                  </a:lnTo>
                  <a:lnTo>
                    <a:pt x="384" y="264"/>
                  </a:lnTo>
                  <a:lnTo>
                    <a:pt x="390" y="252"/>
                  </a:lnTo>
                  <a:lnTo>
                    <a:pt x="402" y="210"/>
                  </a:lnTo>
                  <a:lnTo>
                    <a:pt x="414" y="204"/>
                  </a:lnTo>
                  <a:lnTo>
                    <a:pt x="414" y="174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50" name="Dominikanische Republik" descr="© INSCALE GmbH, 05.05.2010&#10;http://www.presentationload.com/">
              <a:extLst>
                <a:ext uri="{FF2B5EF4-FFF2-40B4-BE49-F238E27FC236}">
                  <a16:creationId xmlns:a16="http://schemas.microsoft.com/office/drawing/2014/main" id="{E424FA25-C367-4DCF-BF63-F2F1A8AADBE0}"/>
                </a:ext>
              </a:extLst>
            </p:cNvPr>
            <p:cNvSpPr>
              <a:spLocks/>
            </p:cNvSpPr>
            <p:nvPr/>
          </p:nvSpPr>
          <p:spPr bwMode="gray">
            <a:xfrm>
              <a:off x="2126993" y="3616012"/>
              <a:ext cx="98785" cy="65857"/>
            </a:xfrm>
            <a:custGeom>
              <a:avLst/>
              <a:gdLst>
                <a:gd name="T0" fmla="*/ 2147483647 w 252"/>
                <a:gd name="T1" fmla="*/ 2147483647 h 168"/>
                <a:gd name="T2" fmla="*/ 2147483647 w 252"/>
                <a:gd name="T3" fmla="*/ 2147483647 h 168"/>
                <a:gd name="T4" fmla="*/ 2147483647 w 252"/>
                <a:gd name="T5" fmla="*/ 2147483647 h 168"/>
                <a:gd name="T6" fmla="*/ 2147483647 w 252"/>
                <a:gd name="T7" fmla="*/ 2147483647 h 168"/>
                <a:gd name="T8" fmla="*/ 2147483647 w 252"/>
                <a:gd name="T9" fmla="*/ 2147483647 h 168"/>
                <a:gd name="T10" fmla="*/ 2147483647 w 252"/>
                <a:gd name="T11" fmla="*/ 2147483647 h 168"/>
                <a:gd name="T12" fmla="*/ 2147483647 w 252"/>
                <a:gd name="T13" fmla="*/ 2147483647 h 168"/>
                <a:gd name="T14" fmla="*/ 2147483647 w 252"/>
                <a:gd name="T15" fmla="*/ 2147483647 h 168"/>
                <a:gd name="T16" fmla="*/ 2147483647 w 252"/>
                <a:gd name="T17" fmla="*/ 2147483647 h 168"/>
                <a:gd name="T18" fmla="*/ 2147483647 w 252"/>
                <a:gd name="T19" fmla="*/ 2147483647 h 168"/>
                <a:gd name="T20" fmla="*/ 2147483647 w 252"/>
                <a:gd name="T21" fmla="*/ 0 h 168"/>
                <a:gd name="T22" fmla="*/ 2147483647 w 252"/>
                <a:gd name="T23" fmla="*/ 0 h 168"/>
                <a:gd name="T24" fmla="*/ 2147483647 w 252"/>
                <a:gd name="T25" fmla="*/ 2147483647 h 168"/>
                <a:gd name="T26" fmla="*/ 2147483647 w 252"/>
                <a:gd name="T27" fmla="*/ 2147483647 h 168"/>
                <a:gd name="T28" fmla="*/ 2147483647 w 252"/>
                <a:gd name="T29" fmla="*/ 2147483647 h 168"/>
                <a:gd name="T30" fmla="*/ 2147483647 w 252"/>
                <a:gd name="T31" fmla="*/ 2147483647 h 168"/>
                <a:gd name="T32" fmla="*/ 2147483647 w 252"/>
                <a:gd name="T33" fmla="*/ 2147483647 h 168"/>
                <a:gd name="T34" fmla="*/ 2147483647 w 252"/>
                <a:gd name="T35" fmla="*/ 2147483647 h 168"/>
                <a:gd name="T36" fmla="*/ 2147483647 w 252"/>
                <a:gd name="T37" fmla="*/ 2147483647 h 168"/>
                <a:gd name="T38" fmla="*/ 2147483647 w 252"/>
                <a:gd name="T39" fmla="*/ 2147483647 h 168"/>
                <a:gd name="T40" fmla="*/ 2147483647 w 252"/>
                <a:gd name="T41" fmla="*/ 2147483647 h 168"/>
                <a:gd name="T42" fmla="*/ 0 w 252"/>
                <a:gd name="T43" fmla="*/ 2147483647 h 168"/>
                <a:gd name="T44" fmla="*/ 0 w 252"/>
                <a:gd name="T45" fmla="*/ 2147483647 h 168"/>
                <a:gd name="T46" fmla="*/ 2147483647 w 252"/>
                <a:gd name="T47" fmla="*/ 2147483647 h 168"/>
                <a:gd name="T48" fmla="*/ 0 w 252"/>
                <a:gd name="T49" fmla="*/ 2147483647 h 168"/>
                <a:gd name="T50" fmla="*/ 2147483647 w 252"/>
                <a:gd name="T51" fmla="*/ 2147483647 h 168"/>
                <a:gd name="T52" fmla="*/ 2147483647 w 252"/>
                <a:gd name="T53" fmla="*/ 2147483647 h 168"/>
                <a:gd name="T54" fmla="*/ 2147483647 w 252"/>
                <a:gd name="T55" fmla="*/ 2147483647 h 168"/>
                <a:gd name="T56" fmla="*/ 2147483647 w 252"/>
                <a:gd name="T57" fmla="*/ 2147483647 h 168"/>
                <a:gd name="T58" fmla="*/ 2147483647 w 252"/>
                <a:gd name="T59" fmla="*/ 2147483647 h 168"/>
                <a:gd name="T60" fmla="*/ 2147483647 w 252"/>
                <a:gd name="T61" fmla="*/ 2147483647 h 168"/>
                <a:gd name="T62" fmla="*/ 2147483647 w 252"/>
                <a:gd name="T63" fmla="*/ 2147483647 h 168"/>
                <a:gd name="T64" fmla="*/ 2147483647 w 252"/>
                <a:gd name="T65" fmla="*/ 2147483647 h 168"/>
                <a:gd name="T66" fmla="*/ 2147483647 w 252"/>
                <a:gd name="T67" fmla="*/ 2147483647 h 16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52"/>
                <a:gd name="T103" fmla="*/ 0 h 168"/>
                <a:gd name="T104" fmla="*/ 252 w 252"/>
                <a:gd name="T105" fmla="*/ 168 h 168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52" h="168">
                  <a:moveTo>
                    <a:pt x="246" y="102"/>
                  </a:moveTo>
                  <a:lnTo>
                    <a:pt x="234" y="96"/>
                  </a:lnTo>
                  <a:lnTo>
                    <a:pt x="216" y="78"/>
                  </a:lnTo>
                  <a:lnTo>
                    <a:pt x="192" y="66"/>
                  </a:lnTo>
                  <a:lnTo>
                    <a:pt x="156" y="54"/>
                  </a:lnTo>
                  <a:lnTo>
                    <a:pt x="132" y="42"/>
                  </a:lnTo>
                  <a:lnTo>
                    <a:pt x="126" y="30"/>
                  </a:lnTo>
                  <a:lnTo>
                    <a:pt x="108" y="12"/>
                  </a:lnTo>
                  <a:lnTo>
                    <a:pt x="96" y="6"/>
                  </a:lnTo>
                  <a:lnTo>
                    <a:pt x="84" y="6"/>
                  </a:lnTo>
                  <a:lnTo>
                    <a:pt x="60" y="0"/>
                  </a:lnTo>
                  <a:lnTo>
                    <a:pt x="30" y="0"/>
                  </a:lnTo>
                  <a:lnTo>
                    <a:pt x="24" y="6"/>
                  </a:lnTo>
                  <a:lnTo>
                    <a:pt x="18" y="6"/>
                  </a:lnTo>
                  <a:lnTo>
                    <a:pt x="30" y="42"/>
                  </a:lnTo>
                  <a:lnTo>
                    <a:pt x="30" y="54"/>
                  </a:lnTo>
                  <a:lnTo>
                    <a:pt x="24" y="60"/>
                  </a:lnTo>
                  <a:lnTo>
                    <a:pt x="18" y="72"/>
                  </a:lnTo>
                  <a:lnTo>
                    <a:pt x="12" y="78"/>
                  </a:lnTo>
                  <a:lnTo>
                    <a:pt x="12" y="90"/>
                  </a:lnTo>
                  <a:lnTo>
                    <a:pt x="6" y="102"/>
                  </a:lnTo>
                  <a:lnTo>
                    <a:pt x="0" y="108"/>
                  </a:lnTo>
                  <a:lnTo>
                    <a:pt x="0" y="114"/>
                  </a:lnTo>
                  <a:lnTo>
                    <a:pt x="12" y="144"/>
                  </a:lnTo>
                  <a:lnTo>
                    <a:pt x="0" y="126"/>
                  </a:lnTo>
                  <a:lnTo>
                    <a:pt x="30" y="168"/>
                  </a:lnTo>
                  <a:lnTo>
                    <a:pt x="78" y="132"/>
                  </a:lnTo>
                  <a:lnTo>
                    <a:pt x="174" y="132"/>
                  </a:lnTo>
                  <a:lnTo>
                    <a:pt x="186" y="138"/>
                  </a:lnTo>
                  <a:lnTo>
                    <a:pt x="240" y="138"/>
                  </a:lnTo>
                  <a:lnTo>
                    <a:pt x="246" y="132"/>
                  </a:lnTo>
                  <a:lnTo>
                    <a:pt x="252" y="120"/>
                  </a:lnTo>
                  <a:lnTo>
                    <a:pt x="252" y="114"/>
                  </a:lnTo>
                  <a:lnTo>
                    <a:pt x="246" y="102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51" name="Djibouti" descr="© INSCALE GmbH, 05.05.2010&#10;http://www.presentationload.com/">
              <a:extLst>
                <a:ext uri="{FF2B5EF4-FFF2-40B4-BE49-F238E27FC236}">
                  <a16:creationId xmlns:a16="http://schemas.microsoft.com/office/drawing/2014/main" id="{C119752E-0F7E-4B0A-9EDE-80A7E2FE7C80}"/>
                </a:ext>
              </a:extLst>
            </p:cNvPr>
            <p:cNvSpPr>
              <a:spLocks/>
            </p:cNvSpPr>
            <p:nvPr/>
          </p:nvSpPr>
          <p:spPr bwMode="gray">
            <a:xfrm>
              <a:off x="5302240" y="3846512"/>
              <a:ext cx="47041" cy="54881"/>
            </a:xfrm>
            <a:custGeom>
              <a:avLst/>
              <a:gdLst>
                <a:gd name="T0" fmla="*/ 2147483647 w 114"/>
                <a:gd name="T1" fmla="*/ 2147483647 h 138"/>
                <a:gd name="T2" fmla="*/ 2147483647 w 114"/>
                <a:gd name="T3" fmla="*/ 2147483647 h 138"/>
                <a:gd name="T4" fmla="*/ 2147483647 w 114"/>
                <a:gd name="T5" fmla="*/ 2147483647 h 138"/>
                <a:gd name="T6" fmla="*/ 0 w 114"/>
                <a:gd name="T7" fmla="*/ 2147483647 h 138"/>
                <a:gd name="T8" fmla="*/ 0 w 114"/>
                <a:gd name="T9" fmla="*/ 2147483647 h 138"/>
                <a:gd name="T10" fmla="*/ 2147483647 w 114"/>
                <a:gd name="T11" fmla="*/ 2147483647 h 138"/>
                <a:gd name="T12" fmla="*/ 2147483647 w 114"/>
                <a:gd name="T13" fmla="*/ 2147483647 h 138"/>
                <a:gd name="T14" fmla="*/ 2147483647 w 114"/>
                <a:gd name="T15" fmla="*/ 2147483647 h 138"/>
                <a:gd name="T16" fmla="*/ 2147483647 w 114"/>
                <a:gd name="T17" fmla="*/ 2147483647 h 138"/>
                <a:gd name="T18" fmla="*/ 2147483647 w 114"/>
                <a:gd name="T19" fmla="*/ 2147483647 h 138"/>
                <a:gd name="T20" fmla="*/ 2147483647 w 114"/>
                <a:gd name="T21" fmla="*/ 2147483647 h 138"/>
                <a:gd name="T22" fmla="*/ 2147483647 w 114"/>
                <a:gd name="T23" fmla="*/ 2147483647 h 138"/>
                <a:gd name="T24" fmla="*/ 2147483647 w 114"/>
                <a:gd name="T25" fmla="*/ 2147483647 h 138"/>
                <a:gd name="T26" fmla="*/ 2147483647 w 114"/>
                <a:gd name="T27" fmla="*/ 2147483647 h 138"/>
                <a:gd name="T28" fmla="*/ 2147483647 w 114"/>
                <a:gd name="T29" fmla="*/ 2147483647 h 138"/>
                <a:gd name="T30" fmla="*/ 2147483647 w 114"/>
                <a:gd name="T31" fmla="*/ 2147483647 h 138"/>
                <a:gd name="T32" fmla="*/ 2147483647 w 114"/>
                <a:gd name="T33" fmla="*/ 2147483647 h 138"/>
                <a:gd name="T34" fmla="*/ 2147483647 w 114"/>
                <a:gd name="T35" fmla="*/ 2147483647 h 138"/>
                <a:gd name="T36" fmla="*/ 2147483647 w 114"/>
                <a:gd name="T37" fmla="*/ 2147483647 h 138"/>
                <a:gd name="T38" fmla="*/ 2147483647 w 114"/>
                <a:gd name="T39" fmla="*/ 2147483647 h 138"/>
                <a:gd name="T40" fmla="*/ 2147483647 w 114"/>
                <a:gd name="T41" fmla="*/ 2147483647 h 138"/>
                <a:gd name="T42" fmla="*/ 2147483647 w 114"/>
                <a:gd name="T43" fmla="*/ 2147483647 h 138"/>
                <a:gd name="T44" fmla="*/ 2147483647 w 114"/>
                <a:gd name="T45" fmla="*/ 2147483647 h 138"/>
                <a:gd name="T46" fmla="*/ 2147483647 w 114"/>
                <a:gd name="T47" fmla="*/ 2147483647 h 138"/>
                <a:gd name="T48" fmla="*/ 2147483647 w 114"/>
                <a:gd name="T49" fmla="*/ 2147483647 h 138"/>
                <a:gd name="T50" fmla="*/ 2147483647 w 114"/>
                <a:gd name="T51" fmla="*/ 2147483647 h 138"/>
                <a:gd name="T52" fmla="*/ 2147483647 w 114"/>
                <a:gd name="T53" fmla="*/ 2147483647 h 138"/>
                <a:gd name="T54" fmla="*/ 2147483647 w 114"/>
                <a:gd name="T55" fmla="*/ 0 h 138"/>
                <a:gd name="T56" fmla="*/ 2147483647 w 114"/>
                <a:gd name="T57" fmla="*/ 2147483647 h 138"/>
                <a:gd name="T58" fmla="*/ 2147483647 w 114"/>
                <a:gd name="T59" fmla="*/ 2147483647 h 138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114"/>
                <a:gd name="T91" fmla="*/ 0 h 138"/>
                <a:gd name="T92" fmla="*/ 114 w 114"/>
                <a:gd name="T93" fmla="*/ 138 h 138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114" h="138">
                  <a:moveTo>
                    <a:pt x="72" y="24"/>
                  </a:moveTo>
                  <a:lnTo>
                    <a:pt x="48" y="12"/>
                  </a:lnTo>
                  <a:lnTo>
                    <a:pt x="18" y="66"/>
                  </a:lnTo>
                  <a:lnTo>
                    <a:pt x="0" y="84"/>
                  </a:lnTo>
                  <a:lnTo>
                    <a:pt x="0" y="96"/>
                  </a:lnTo>
                  <a:lnTo>
                    <a:pt x="6" y="114"/>
                  </a:lnTo>
                  <a:lnTo>
                    <a:pt x="6" y="126"/>
                  </a:lnTo>
                  <a:lnTo>
                    <a:pt x="18" y="138"/>
                  </a:lnTo>
                  <a:lnTo>
                    <a:pt x="42" y="138"/>
                  </a:lnTo>
                  <a:lnTo>
                    <a:pt x="48" y="132"/>
                  </a:lnTo>
                  <a:lnTo>
                    <a:pt x="54" y="132"/>
                  </a:lnTo>
                  <a:lnTo>
                    <a:pt x="60" y="126"/>
                  </a:lnTo>
                  <a:lnTo>
                    <a:pt x="72" y="126"/>
                  </a:lnTo>
                  <a:lnTo>
                    <a:pt x="84" y="132"/>
                  </a:lnTo>
                  <a:lnTo>
                    <a:pt x="90" y="138"/>
                  </a:lnTo>
                  <a:lnTo>
                    <a:pt x="90" y="132"/>
                  </a:lnTo>
                  <a:lnTo>
                    <a:pt x="114" y="108"/>
                  </a:lnTo>
                  <a:lnTo>
                    <a:pt x="114" y="102"/>
                  </a:lnTo>
                  <a:lnTo>
                    <a:pt x="102" y="90"/>
                  </a:lnTo>
                  <a:lnTo>
                    <a:pt x="66" y="90"/>
                  </a:lnTo>
                  <a:lnTo>
                    <a:pt x="78" y="84"/>
                  </a:lnTo>
                  <a:lnTo>
                    <a:pt x="84" y="72"/>
                  </a:lnTo>
                  <a:lnTo>
                    <a:pt x="96" y="66"/>
                  </a:lnTo>
                  <a:lnTo>
                    <a:pt x="102" y="54"/>
                  </a:lnTo>
                  <a:lnTo>
                    <a:pt x="114" y="42"/>
                  </a:lnTo>
                  <a:lnTo>
                    <a:pt x="114" y="24"/>
                  </a:lnTo>
                  <a:lnTo>
                    <a:pt x="108" y="12"/>
                  </a:lnTo>
                  <a:lnTo>
                    <a:pt x="96" y="0"/>
                  </a:lnTo>
                  <a:lnTo>
                    <a:pt x="84" y="6"/>
                  </a:lnTo>
                  <a:lnTo>
                    <a:pt x="72" y="24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52" name="Deutschland" descr="© INSCALE GmbH, 05.05.2010&#10;http://www.presentationload.com/">
              <a:extLst>
                <a:ext uri="{FF2B5EF4-FFF2-40B4-BE49-F238E27FC236}">
                  <a16:creationId xmlns:a16="http://schemas.microsoft.com/office/drawing/2014/main" id="{C5BB29ED-0E7C-4355-A4E9-B94A6E08865F}"/>
                </a:ext>
              </a:extLst>
            </p:cNvPr>
            <p:cNvSpPr>
              <a:spLocks/>
            </p:cNvSpPr>
            <p:nvPr/>
          </p:nvSpPr>
          <p:spPr bwMode="gray">
            <a:xfrm>
              <a:off x="4311250" y="2505851"/>
              <a:ext cx="224227" cy="233636"/>
            </a:xfrm>
            <a:custGeom>
              <a:avLst/>
              <a:gdLst>
                <a:gd name="T0" fmla="*/ 2147483647 w 564"/>
                <a:gd name="T1" fmla="*/ 2147483647 h 588"/>
                <a:gd name="T2" fmla="*/ 2147483647 w 564"/>
                <a:gd name="T3" fmla="*/ 2147483647 h 588"/>
                <a:gd name="T4" fmla="*/ 2147483647 w 564"/>
                <a:gd name="T5" fmla="*/ 2147483647 h 588"/>
                <a:gd name="T6" fmla="*/ 2147483647 w 564"/>
                <a:gd name="T7" fmla="*/ 2147483647 h 588"/>
                <a:gd name="T8" fmla="*/ 2147483647 w 564"/>
                <a:gd name="T9" fmla="*/ 2147483647 h 588"/>
                <a:gd name="T10" fmla="*/ 2147483647 w 564"/>
                <a:gd name="T11" fmla="*/ 2147483647 h 588"/>
                <a:gd name="T12" fmla="*/ 2147483647 w 564"/>
                <a:gd name="T13" fmla="*/ 2147483647 h 588"/>
                <a:gd name="T14" fmla="*/ 2147483647 w 564"/>
                <a:gd name="T15" fmla="*/ 2147483647 h 588"/>
                <a:gd name="T16" fmla="*/ 2147483647 w 564"/>
                <a:gd name="T17" fmla="*/ 2147483647 h 588"/>
                <a:gd name="T18" fmla="*/ 2147483647 w 564"/>
                <a:gd name="T19" fmla="*/ 2147483647 h 588"/>
                <a:gd name="T20" fmla="*/ 2147483647 w 564"/>
                <a:gd name="T21" fmla="*/ 2147483647 h 588"/>
                <a:gd name="T22" fmla="*/ 2147483647 w 564"/>
                <a:gd name="T23" fmla="*/ 2147483647 h 588"/>
                <a:gd name="T24" fmla="*/ 2147483647 w 564"/>
                <a:gd name="T25" fmla="*/ 2147483647 h 588"/>
                <a:gd name="T26" fmla="*/ 2147483647 w 564"/>
                <a:gd name="T27" fmla="*/ 2147483647 h 588"/>
                <a:gd name="T28" fmla="*/ 2147483647 w 564"/>
                <a:gd name="T29" fmla="*/ 2147483647 h 588"/>
                <a:gd name="T30" fmla="*/ 2147483647 w 564"/>
                <a:gd name="T31" fmla="*/ 2147483647 h 588"/>
                <a:gd name="T32" fmla="*/ 2147483647 w 564"/>
                <a:gd name="T33" fmla="*/ 2147483647 h 588"/>
                <a:gd name="T34" fmla="*/ 2147483647 w 564"/>
                <a:gd name="T35" fmla="*/ 2147483647 h 588"/>
                <a:gd name="T36" fmla="*/ 2147483647 w 564"/>
                <a:gd name="T37" fmla="*/ 2147483647 h 588"/>
                <a:gd name="T38" fmla="*/ 2147483647 w 564"/>
                <a:gd name="T39" fmla="*/ 2147483647 h 588"/>
                <a:gd name="T40" fmla="*/ 2147483647 w 564"/>
                <a:gd name="T41" fmla="*/ 2147483647 h 588"/>
                <a:gd name="T42" fmla="*/ 2147483647 w 564"/>
                <a:gd name="T43" fmla="*/ 2147483647 h 588"/>
                <a:gd name="T44" fmla="*/ 2147483647 w 564"/>
                <a:gd name="T45" fmla="*/ 2147483647 h 588"/>
                <a:gd name="T46" fmla="*/ 2147483647 w 564"/>
                <a:gd name="T47" fmla="*/ 2147483647 h 588"/>
                <a:gd name="T48" fmla="*/ 2147483647 w 564"/>
                <a:gd name="T49" fmla="*/ 2147483647 h 588"/>
                <a:gd name="T50" fmla="*/ 2147483647 w 564"/>
                <a:gd name="T51" fmla="*/ 2147483647 h 588"/>
                <a:gd name="T52" fmla="*/ 2147483647 w 564"/>
                <a:gd name="T53" fmla="*/ 2147483647 h 588"/>
                <a:gd name="T54" fmla="*/ 2147483647 w 564"/>
                <a:gd name="T55" fmla="*/ 2147483647 h 588"/>
                <a:gd name="T56" fmla="*/ 2147483647 w 564"/>
                <a:gd name="T57" fmla="*/ 2147483647 h 588"/>
                <a:gd name="T58" fmla="*/ 2147483647 w 564"/>
                <a:gd name="T59" fmla="*/ 2147483647 h 588"/>
                <a:gd name="T60" fmla="*/ 2147483647 w 564"/>
                <a:gd name="T61" fmla="*/ 2147483647 h 588"/>
                <a:gd name="T62" fmla="*/ 2147483647 w 564"/>
                <a:gd name="T63" fmla="*/ 2147483647 h 588"/>
                <a:gd name="T64" fmla="*/ 2147483647 w 564"/>
                <a:gd name="T65" fmla="*/ 2147483647 h 588"/>
                <a:gd name="T66" fmla="*/ 2147483647 w 564"/>
                <a:gd name="T67" fmla="*/ 2147483647 h 588"/>
                <a:gd name="T68" fmla="*/ 2147483647 w 564"/>
                <a:gd name="T69" fmla="*/ 2147483647 h 588"/>
                <a:gd name="T70" fmla="*/ 2147483647 w 564"/>
                <a:gd name="T71" fmla="*/ 2147483647 h 588"/>
                <a:gd name="T72" fmla="*/ 2147483647 w 564"/>
                <a:gd name="T73" fmla="*/ 2147483647 h 588"/>
                <a:gd name="T74" fmla="*/ 2147483647 w 564"/>
                <a:gd name="T75" fmla="*/ 2147483647 h 588"/>
                <a:gd name="T76" fmla="*/ 2147483647 w 564"/>
                <a:gd name="T77" fmla="*/ 2147483647 h 588"/>
                <a:gd name="T78" fmla="*/ 2147483647 w 564"/>
                <a:gd name="T79" fmla="*/ 2147483647 h 588"/>
                <a:gd name="T80" fmla="*/ 2147483647 w 564"/>
                <a:gd name="T81" fmla="*/ 2147483647 h 588"/>
                <a:gd name="T82" fmla="*/ 2147483647 w 564"/>
                <a:gd name="T83" fmla="*/ 0 h 588"/>
                <a:gd name="T84" fmla="*/ 2147483647 w 564"/>
                <a:gd name="T85" fmla="*/ 2147483647 h 588"/>
                <a:gd name="T86" fmla="*/ 2147483647 w 564"/>
                <a:gd name="T87" fmla="*/ 2147483647 h 588"/>
                <a:gd name="T88" fmla="*/ 2147483647 w 564"/>
                <a:gd name="T89" fmla="*/ 2147483647 h 588"/>
                <a:gd name="T90" fmla="*/ 2147483647 w 564"/>
                <a:gd name="T91" fmla="*/ 2147483647 h 588"/>
                <a:gd name="T92" fmla="*/ 2147483647 w 564"/>
                <a:gd name="T93" fmla="*/ 2147483647 h 588"/>
                <a:gd name="T94" fmla="*/ 2147483647 w 564"/>
                <a:gd name="T95" fmla="*/ 2147483647 h 588"/>
                <a:gd name="T96" fmla="*/ 2147483647 w 564"/>
                <a:gd name="T97" fmla="*/ 2147483647 h 588"/>
                <a:gd name="T98" fmla="*/ 2147483647 w 564"/>
                <a:gd name="T99" fmla="*/ 2147483647 h 588"/>
                <a:gd name="T100" fmla="*/ 2147483647 w 564"/>
                <a:gd name="T101" fmla="*/ 2147483647 h 588"/>
                <a:gd name="T102" fmla="*/ 2147483647 w 564"/>
                <a:gd name="T103" fmla="*/ 2147483647 h 588"/>
                <a:gd name="T104" fmla="*/ 0 w 564"/>
                <a:gd name="T105" fmla="*/ 2147483647 h 588"/>
                <a:gd name="T106" fmla="*/ 2147483647 w 564"/>
                <a:gd name="T107" fmla="*/ 2147483647 h 588"/>
                <a:gd name="T108" fmla="*/ 2147483647 w 564"/>
                <a:gd name="T109" fmla="*/ 2147483647 h 588"/>
                <a:gd name="T110" fmla="*/ 2147483647 w 564"/>
                <a:gd name="T111" fmla="*/ 2147483647 h 58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564"/>
                <a:gd name="T169" fmla="*/ 0 h 588"/>
                <a:gd name="T170" fmla="*/ 564 w 564"/>
                <a:gd name="T171" fmla="*/ 588 h 588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564" h="588">
                  <a:moveTo>
                    <a:pt x="30" y="414"/>
                  </a:moveTo>
                  <a:lnTo>
                    <a:pt x="30" y="420"/>
                  </a:lnTo>
                  <a:lnTo>
                    <a:pt x="36" y="420"/>
                  </a:lnTo>
                  <a:lnTo>
                    <a:pt x="36" y="444"/>
                  </a:lnTo>
                  <a:lnTo>
                    <a:pt x="60" y="444"/>
                  </a:lnTo>
                  <a:lnTo>
                    <a:pt x="60" y="450"/>
                  </a:lnTo>
                  <a:lnTo>
                    <a:pt x="72" y="450"/>
                  </a:lnTo>
                  <a:lnTo>
                    <a:pt x="84" y="444"/>
                  </a:lnTo>
                  <a:lnTo>
                    <a:pt x="96" y="444"/>
                  </a:lnTo>
                  <a:lnTo>
                    <a:pt x="96" y="450"/>
                  </a:lnTo>
                  <a:lnTo>
                    <a:pt x="120" y="450"/>
                  </a:lnTo>
                  <a:lnTo>
                    <a:pt x="138" y="456"/>
                  </a:lnTo>
                  <a:lnTo>
                    <a:pt x="132" y="468"/>
                  </a:lnTo>
                  <a:lnTo>
                    <a:pt x="114" y="486"/>
                  </a:lnTo>
                  <a:lnTo>
                    <a:pt x="114" y="498"/>
                  </a:lnTo>
                  <a:lnTo>
                    <a:pt x="108" y="510"/>
                  </a:lnTo>
                  <a:lnTo>
                    <a:pt x="102" y="516"/>
                  </a:lnTo>
                  <a:lnTo>
                    <a:pt x="96" y="528"/>
                  </a:lnTo>
                  <a:lnTo>
                    <a:pt x="96" y="570"/>
                  </a:lnTo>
                  <a:lnTo>
                    <a:pt x="132" y="570"/>
                  </a:lnTo>
                  <a:lnTo>
                    <a:pt x="150" y="564"/>
                  </a:lnTo>
                  <a:lnTo>
                    <a:pt x="156" y="570"/>
                  </a:lnTo>
                  <a:lnTo>
                    <a:pt x="150" y="564"/>
                  </a:lnTo>
                  <a:lnTo>
                    <a:pt x="150" y="552"/>
                  </a:lnTo>
                  <a:lnTo>
                    <a:pt x="156" y="546"/>
                  </a:lnTo>
                  <a:lnTo>
                    <a:pt x="162" y="546"/>
                  </a:lnTo>
                  <a:lnTo>
                    <a:pt x="174" y="552"/>
                  </a:lnTo>
                  <a:lnTo>
                    <a:pt x="180" y="558"/>
                  </a:lnTo>
                  <a:lnTo>
                    <a:pt x="192" y="558"/>
                  </a:lnTo>
                  <a:lnTo>
                    <a:pt x="210" y="564"/>
                  </a:lnTo>
                  <a:lnTo>
                    <a:pt x="216" y="576"/>
                  </a:lnTo>
                  <a:lnTo>
                    <a:pt x="252" y="576"/>
                  </a:lnTo>
                  <a:lnTo>
                    <a:pt x="258" y="582"/>
                  </a:lnTo>
                  <a:lnTo>
                    <a:pt x="258" y="588"/>
                  </a:lnTo>
                  <a:lnTo>
                    <a:pt x="270" y="588"/>
                  </a:lnTo>
                  <a:lnTo>
                    <a:pt x="276" y="582"/>
                  </a:lnTo>
                  <a:lnTo>
                    <a:pt x="276" y="570"/>
                  </a:lnTo>
                  <a:lnTo>
                    <a:pt x="294" y="570"/>
                  </a:lnTo>
                  <a:lnTo>
                    <a:pt x="312" y="588"/>
                  </a:lnTo>
                  <a:lnTo>
                    <a:pt x="330" y="588"/>
                  </a:lnTo>
                  <a:lnTo>
                    <a:pt x="336" y="582"/>
                  </a:lnTo>
                  <a:lnTo>
                    <a:pt x="354" y="570"/>
                  </a:lnTo>
                  <a:lnTo>
                    <a:pt x="372" y="570"/>
                  </a:lnTo>
                  <a:lnTo>
                    <a:pt x="390" y="558"/>
                  </a:lnTo>
                  <a:lnTo>
                    <a:pt x="402" y="564"/>
                  </a:lnTo>
                  <a:lnTo>
                    <a:pt x="420" y="570"/>
                  </a:lnTo>
                  <a:lnTo>
                    <a:pt x="432" y="582"/>
                  </a:lnTo>
                  <a:lnTo>
                    <a:pt x="438" y="582"/>
                  </a:lnTo>
                  <a:lnTo>
                    <a:pt x="438" y="540"/>
                  </a:lnTo>
                  <a:lnTo>
                    <a:pt x="426" y="540"/>
                  </a:lnTo>
                  <a:lnTo>
                    <a:pt x="426" y="534"/>
                  </a:lnTo>
                  <a:lnTo>
                    <a:pt x="432" y="528"/>
                  </a:lnTo>
                  <a:lnTo>
                    <a:pt x="432" y="522"/>
                  </a:lnTo>
                  <a:lnTo>
                    <a:pt x="438" y="516"/>
                  </a:lnTo>
                  <a:lnTo>
                    <a:pt x="456" y="516"/>
                  </a:lnTo>
                  <a:lnTo>
                    <a:pt x="462" y="522"/>
                  </a:lnTo>
                  <a:lnTo>
                    <a:pt x="468" y="522"/>
                  </a:lnTo>
                  <a:lnTo>
                    <a:pt x="468" y="504"/>
                  </a:lnTo>
                  <a:lnTo>
                    <a:pt x="462" y="492"/>
                  </a:lnTo>
                  <a:lnTo>
                    <a:pt x="480" y="492"/>
                  </a:lnTo>
                  <a:lnTo>
                    <a:pt x="486" y="474"/>
                  </a:lnTo>
                  <a:lnTo>
                    <a:pt x="486" y="462"/>
                  </a:lnTo>
                  <a:lnTo>
                    <a:pt x="480" y="462"/>
                  </a:lnTo>
                  <a:lnTo>
                    <a:pt x="474" y="456"/>
                  </a:lnTo>
                  <a:lnTo>
                    <a:pt x="462" y="456"/>
                  </a:lnTo>
                  <a:lnTo>
                    <a:pt x="456" y="444"/>
                  </a:lnTo>
                  <a:lnTo>
                    <a:pt x="450" y="444"/>
                  </a:lnTo>
                  <a:lnTo>
                    <a:pt x="444" y="432"/>
                  </a:lnTo>
                  <a:lnTo>
                    <a:pt x="432" y="432"/>
                  </a:lnTo>
                  <a:lnTo>
                    <a:pt x="420" y="426"/>
                  </a:lnTo>
                  <a:lnTo>
                    <a:pt x="420" y="420"/>
                  </a:lnTo>
                  <a:lnTo>
                    <a:pt x="414" y="420"/>
                  </a:lnTo>
                  <a:lnTo>
                    <a:pt x="408" y="408"/>
                  </a:lnTo>
                  <a:lnTo>
                    <a:pt x="396" y="396"/>
                  </a:lnTo>
                  <a:lnTo>
                    <a:pt x="396" y="390"/>
                  </a:lnTo>
                  <a:lnTo>
                    <a:pt x="402" y="390"/>
                  </a:lnTo>
                  <a:lnTo>
                    <a:pt x="408" y="384"/>
                  </a:lnTo>
                  <a:lnTo>
                    <a:pt x="396" y="372"/>
                  </a:lnTo>
                  <a:lnTo>
                    <a:pt x="390" y="372"/>
                  </a:lnTo>
                  <a:lnTo>
                    <a:pt x="384" y="366"/>
                  </a:lnTo>
                  <a:lnTo>
                    <a:pt x="384" y="354"/>
                  </a:lnTo>
                  <a:lnTo>
                    <a:pt x="390" y="354"/>
                  </a:lnTo>
                  <a:lnTo>
                    <a:pt x="390" y="360"/>
                  </a:lnTo>
                  <a:lnTo>
                    <a:pt x="402" y="360"/>
                  </a:lnTo>
                  <a:lnTo>
                    <a:pt x="402" y="354"/>
                  </a:lnTo>
                  <a:lnTo>
                    <a:pt x="414" y="354"/>
                  </a:lnTo>
                  <a:lnTo>
                    <a:pt x="414" y="348"/>
                  </a:lnTo>
                  <a:lnTo>
                    <a:pt x="420" y="342"/>
                  </a:lnTo>
                  <a:lnTo>
                    <a:pt x="426" y="342"/>
                  </a:lnTo>
                  <a:lnTo>
                    <a:pt x="438" y="348"/>
                  </a:lnTo>
                  <a:lnTo>
                    <a:pt x="450" y="336"/>
                  </a:lnTo>
                  <a:lnTo>
                    <a:pt x="468" y="330"/>
                  </a:lnTo>
                  <a:lnTo>
                    <a:pt x="468" y="324"/>
                  </a:lnTo>
                  <a:lnTo>
                    <a:pt x="492" y="324"/>
                  </a:lnTo>
                  <a:lnTo>
                    <a:pt x="492" y="318"/>
                  </a:lnTo>
                  <a:lnTo>
                    <a:pt x="510" y="318"/>
                  </a:lnTo>
                  <a:lnTo>
                    <a:pt x="510" y="312"/>
                  </a:lnTo>
                  <a:lnTo>
                    <a:pt x="516" y="306"/>
                  </a:lnTo>
                  <a:lnTo>
                    <a:pt x="522" y="306"/>
                  </a:lnTo>
                  <a:lnTo>
                    <a:pt x="528" y="300"/>
                  </a:lnTo>
                  <a:lnTo>
                    <a:pt x="540" y="312"/>
                  </a:lnTo>
                  <a:lnTo>
                    <a:pt x="552" y="312"/>
                  </a:lnTo>
                  <a:lnTo>
                    <a:pt x="558" y="300"/>
                  </a:lnTo>
                  <a:lnTo>
                    <a:pt x="558" y="294"/>
                  </a:lnTo>
                  <a:lnTo>
                    <a:pt x="564" y="288"/>
                  </a:lnTo>
                  <a:lnTo>
                    <a:pt x="564" y="282"/>
                  </a:lnTo>
                  <a:lnTo>
                    <a:pt x="552" y="282"/>
                  </a:lnTo>
                  <a:lnTo>
                    <a:pt x="558" y="276"/>
                  </a:lnTo>
                  <a:lnTo>
                    <a:pt x="558" y="264"/>
                  </a:lnTo>
                  <a:lnTo>
                    <a:pt x="552" y="264"/>
                  </a:lnTo>
                  <a:lnTo>
                    <a:pt x="546" y="270"/>
                  </a:lnTo>
                  <a:lnTo>
                    <a:pt x="546" y="252"/>
                  </a:lnTo>
                  <a:lnTo>
                    <a:pt x="540" y="246"/>
                  </a:lnTo>
                  <a:lnTo>
                    <a:pt x="534" y="246"/>
                  </a:lnTo>
                  <a:lnTo>
                    <a:pt x="528" y="240"/>
                  </a:lnTo>
                  <a:lnTo>
                    <a:pt x="528" y="234"/>
                  </a:lnTo>
                  <a:lnTo>
                    <a:pt x="540" y="228"/>
                  </a:lnTo>
                  <a:lnTo>
                    <a:pt x="546" y="222"/>
                  </a:lnTo>
                  <a:lnTo>
                    <a:pt x="540" y="216"/>
                  </a:lnTo>
                  <a:lnTo>
                    <a:pt x="534" y="216"/>
                  </a:lnTo>
                  <a:lnTo>
                    <a:pt x="540" y="210"/>
                  </a:lnTo>
                  <a:lnTo>
                    <a:pt x="540" y="204"/>
                  </a:lnTo>
                  <a:lnTo>
                    <a:pt x="528" y="204"/>
                  </a:lnTo>
                  <a:lnTo>
                    <a:pt x="528" y="192"/>
                  </a:lnTo>
                  <a:lnTo>
                    <a:pt x="534" y="192"/>
                  </a:lnTo>
                  <a:lnTo>
                    <a:pt x="534" y="174"/>
                  </a:lnTo>
                  <a:lnTo>
                    <a:pt x="522" y="174"/>
                  </a:lnTo>
                  <a:lnTo>
                    <a:pt x="516" y="168"/>
                  </a:lnTo>
                  <a:lnTo>
                    <a:pt x="510" y="168"/>
                  </a:lnTo>
                  <a:lnTo>
                    <a:pt x="504" y="162"/>
                  </a:lnTo>
                  <a:lnTo>
                    <a:pt x="504" y="150"/>
                  </a:lnTo>
                  <a:lnTo>
                    <a:pt x="510" y="150"/>
                  </a:lnTo>
                  <a:lnTo>
                    <a:pt x="522" y="138"/>
                  </a:lnTo>
                  <a:lnTo>
                    <a:pt x="522" y="120"/>
                  </a:lnTo>
                  <a:lnTo>
                    <a:pt x="516" y="114"/>
                  </a:lnTo>
                  <a:lnTo>
                    <a:pt x="510" y="114"/>
                  </a:lnTo>
                  <a:lnTo>
                    <a:pt x="510" y="96"/>
                  </a:lnTo>
                  <a:lnTo>
                    <a:pt x="504" y="90"/>
                  </a:lnTo>
                  <a:lnTo>
                    <a:pt x="486" y="84"/>
                  </a:lnTo>
                  <a:lnTo>
                    <a:pt x="486" y="78"/>
                  </a:lnTo>
                  <a:lnTo>
                    <a:pt x="480" y="66"/>
                  </a:lnTo>
                  <a:lnTo>
                    <a:pt x="474" y="60"/>
                  </a:lnTo>
                  <a:lnTo>
                    <a:pt x="456" y="60"/>
                  </a:lnTo>
                  <a:lnTo>
                    <a:pt x="450" y="54"/>
                  </a:lnTo>
                  <a:lnTo>
                    <a:pt x="444" y="54"/>
                  </a:lnTo>
                  <a:lnTo>
                    <a:pt x="438" y="48"/>
                  </a:lnTo>
                  <a:lnTo>
                    <a:pt x="426" y="48"/>
                  </a:lnTo>
                  <a:lnTo>
                    <a:pt x="420" y="42"/>
                  </a:lnTo>
                  <a:lnTo>
                    <a:pt x="396" y="42"/>
                  </a:lnTo>
                  <a:lnTo>
                    <a:pt x="384" y="54"/>
                  </a:lnTo>
                  <a:lnTo>
                    <a:pt x="342" y="54"/>
                  </a:lnTo>
                  <a:lnTo>
                    <a:pt x="342" y="72"/>
                  </a:lnTo>
                  <a:lnTo>
                    <a:pt x="300" y="72"/>
                  </a:lnTo>
                  <a:lnTo>
                    <a:pt x="300" y="60"/>
                  </a:lnTo>
                  <a:lnTo>
                    <a:pt x="312" y="48"/>
                  </a:lnTo>
                  <a:lnTo>
                    <a:pt x="312" y="42"/>
                  </a:lnTo>
                  <a:lnTo>
                    <a:pt x="318" y="30"/>
                  </a:lnTo>
                  <a:lnTo>
                    <a:pt x="294" y="42"/>
                  </a:lnTo>
                  <a:lnTo>
                    <a:pt x="252" y="36"/>
                  </a:lnTo>
                  <a:lnTo>
                    <a:pt x="246" y="30"/>
                  </a:lnTo>
                  <a:lnTo>
                    <a:pt x="246" y="18"/>
                  </a:lnTo>
                  <a:lnTo>
                    <a:pt x="240" y="6"/>
                  </a:lnTo>
                  <a:lnTo>
                    <a:pt x="234" y="6"/>
                  </a:lnTo>
                  <a:lnTo>
                    <a:pt x="234" y="12"/>
                  </a:lnTo>
                  <a:lnTo>
                    <a:pt x="228" y="6"/>
                  </a:lnTo>
                  <a:lnTo>
                    <a:pt x="204" y="6"/>
                  </a:lnTo>
                  <a:lnTo>
                    <a:pt x="198" y="0"/>
                  </a:lnTo>
                  <a:lnTo>
                    <a:pt x="168" y="0"/>
                  </a:lnTo>
                  <a:lnTo>
                    <a:pt x="192" y="36"/>
                  </a:lnTo>
                  <a:lnTo>
                    <a:pt x="180" y="48"/>
                  </a:lnTo>
                  <a:lnTo>
                    <a:pt x="198" y="72"/>
                  </a:lnTo>
                  <a:lnTo>
                    <a:pt x="216" y="90"/>
                  </a:lnTo>
                  <a:lnTo>
                    <a:pt x="186" y="78"/>
                  </a:lnTo>
                  <a:lnTo>
                    <a:pt x="162" y="84"/>
                  </a:lnTo>
                  <a:lnTo>
                    <a:pt x="162" y="108"/>
                  </a:lnTo>
                  <a:lnTo>
                    <a:pt x="132" y="108"/>
                  </a:lnTo>
                  <a:lnTo>
                    <a:pt x="126" y="96"/>
                  </a:lnTo>
                  <a:lnTo>
                    <a:pt x="84" y="96"/>
                  </a:lnTo>
                  <a:lnTo>
                    <a:pt x="84" y="126"/>
                  </a:lnTo>
                  <a:lnTo>
                    <a:pt x="90" y="126"/>
                  </a:lnTo>
                  <a:lnTo>
                    <a:pt x="84" y="132"/>
                  </a:lnTo>
                  <a:lnTo>
                    <a:pt x="90" y="144"/>
                  </a:lnTo>
                  <a:lnTo>
                    <a:pt x="78" y="150"/>
                  </a:lnTo>
                  <a:lnTo>
                    <a:pt x="72" y="150"/>
                  </a:lnTo>
                  <a:lnTo>
                    <a:pt x="72" y="168"/>
                  </a:lnTo>
                  <a:lnTo>
                    <a:pt x="78" y="174"/>
                  </a:lnTo>
                  <a:lnTo>
                    <a:pt x="66" y="174"/>
                  </a:lnTo>
                  <a:lnTo>
                    <a:pt x="54" y="180"/>
                  </a:lnTo>
                  <a:lnTo>
                    <a:pt x="48" y="180"/>
                  </a:lnTo>
                  <a:lnTo>
                    <a:pt x="48" y="186"/>
                  </a:lnTo>
                  <a:lnTo>
                    <a:pt x="54" y="192"/>
                  </a:lnTo>
                  <a:lnTo>
                    <a:pt x="60" y="192"/>
                  </a:lnTo>
                  <a:lnTo>
                    <a:pt x="72" y="204"/>
                  </a:lnTo>
                  <a:lnTo>
                    <a:pt x="72" y="210"/>
                  </a:lnTo>
                  <a:lnTo>
                    <a:pt x="66" y="210"/>
                  </a:lnTo>
                  <a:lnTo>
                    <a:pt x="60" y="216"/>
                  </a:lnTo>
                  <a:lnTo>
                    <a:pt x="54" y="228"/>
                  </a:lnTo>
                  <a:lnTo>
                    <a:pt x="48" y="228"/>
                  </a:lnTo>
                  <a:lnTo>
                    <a:pt x="42" y="234"/>
                  </a:lnTo>
                  <a:lnTo>
                    <a:pt x="42" y="240"/>
                  </a:lnTo>
                  <a:lnTo>
                    <a:pt x="18" y="240"/>
                  </a:lnTo>
                  <a:lnTo>
                    <a:pt x="12" y="234"/>
                  </a:lnTo>
                  <a:lnTo>
                    <a:pt x="6" y="234"/>
                  </a:lnTo>
                  <a:lnTo>
                    <a:pt x="12" y="258"/>
                  </a:lnTo>
                  <a:lnTo>
                    <a:pt x="12" y="264"/>
                  </a:lnTo>
                  <a:lnTo>
                    <a:pt x="18" y="270"/>
                  </a:lnTo>
                  <a:lnTo>
                    <a:pt x="18" y="276"/>
                  </a:lnTo>
                  <a:lnTo>
                    <a:pt x="6" y="282"/>
                  </a:lnTo>
                  <a:lnTo>
                    <a:pt x="0" y="288"/>
                  </a:lnTo>
                  <a:lnTo>
                    <a:pt x="6" y="294"/>
                  </a:lnTo>
                  <a:lnTo>
                    <a:pt x="6" y="306"/>
                  </a:lnTo>
                  <a:lnTo>
                    <a:pt x="0" y="312"/>
                  </a:lnTo>
                  <a:lnTo>
                    <a:pt x="0" y="324"/>
                  </a:lnTo>
                  <a:lnTo>
                    <a:pt x="12" y="324"/>
                  </a:lnTo>
                  <a:lnTo>
                    <a:pt x="24" y="336"/>
                  </a:lnTo>
                  <a:lnTo>
                    <a:pt x="24" y="354"/>
                  </a:lnTo>
                  <a:lnTo>
                    <a:pt x="30" y="360"/>
                  </a:lnTo>
                  <a:lnTo>
                    <a:pt x="18" y="360"/>
                  </a:lnTo>
                  <a:lnTo>
                    <a:pt x="12" y="366"/>
                  </a:lnTo>
                  <a:lnTo>
                    <a:pt x="12" y="384"/>
                  </a:lnTo>
                  <a:lnTo>
                    <a:pt x="18" y="390"/>
                  </a:lnTo>
                  <a:lnTo>
                    <a:pt x="24" y="390"/>
                  </a:lnTo>
                  <a:lnTo>
                    <a:pt x="36" y="396"/>
                  </a:lnTo>
                  <a:lnTo>
                    <a:pt x="36" y="408"/>
                  </a:lnTo>
                  <a:lnTo>
                    <a:pt x="30" y="414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53" name="Demokratische Republik Kongo" descr="© INSCALE GmbH, 05.05.2010&#10;http://www.presentationload.com/">
              <a:extLst>
                <a:ext uri="{FF2B5EF4-FFF2-40B4-BE49-F238E27FC236}">
                  <a16:creationId xmlns:a16="http://schemas.microsoft.com/office/drawing/2014/main" id="{7F5B955D-68AA-4196-A972-F3B081C6B119}"/>
                </a:ext>
              </a:extLst>
            </p:cNvPr>
            <p:cNvSpPr>
              <a:spLocks/>
            </p:cNvSpPr>
            <p:nvPr/>
          </p:nvSpPr>
          <p:spPr bwMode="gray">
            <a:xfrm>
              <a:off x="4441395" y="4133460"/>
              <a:ext cx="213251" cy="277541"/>
            </a:xfrm>
            <a:custGeom>
              <a:avLst/>
              <a:gdLst>
                <a:gd name="T0" fmla="*/ 2147483647 w 534"/>
                <a:gd name="T1" fmla="*/ 2147483647 h 702"/>
                <a:gd name="T2" fmla="*/ 2147483647 w 534"/>
                <a:gd name="T3" fmla="*/ 2147483647 h 702"/>
                <a:gd name="T4" fmla="*/ 2147483647 w 534"/>
                <a:gd name="T5" fmla="*/ 2147483647 h 702"/>
                <a:gd name="T6" fmla="*/ 2147483647 w 534"/>
                <a:gd name="T7" fmla="*/ 2147483647 h 702"/>
                <a:gd name="T8" fmla="*/ 2147483647 w 534"/>
                <a:gd name="T9" fmla="*/ 2147483647 h 702"/>
                <a:gd name="T10" fmla="*/ 2147483647 w 534"/>
                <a:gd name="T11" fmla="*/ 2147483647 h 702"/>
                <a:gd name="T12" fmla="*/ 2147483647 w 534"/>
                <a:gd name="T13" fmla="*/ 2147483647 h 702"/>
                <a:gd name="T14" fmla="*/ 2147483647 w 534"/>
                <a:gd name="T15" fmla="*/ 2147483647 h 702"/>
                <a:gd name="T16" fmla="*/ 2147483647 w 534"/>
                <a:gd name="T17" fmla="*/ 2147483647 h 702"/>
                <a:gd name="T18" fmla="*/ 2147483647 w 534"/>
                <a:gd name="T19" fmla="*/ 2147483647 h 702"/>
                <a:gd name="T20" fmla="*/ 2147483647 w 534"/>
                <a:gd name="T21" fmla="*/ 2147483647 h 702"/>
                <a:gd name="T22" fmla="*/ 2147483647 w 534"/>
                <a:gd name="T23" fmla="*/ 2147483647 h 702"/>
                <a:gd name="T24" fmla="*/ 2147483647 w 534"/>
                <a:gd name="T25" fmla="*/ 2147483647 h 702"/>
                <a:gd name="T26" fmla="*/ 2147483647 w 534"/>
                <a:gd name="T27" fmla="*/ 2147483647 h 702"/>
                <a:gd name="T28" fmla="*/ 2147483647 w 534"/>
                <a:gd name="T29" fmla="*/ 2147483647 h 702"/>
                <a:gd name="T30" fmla="*/ 2147483647 w 534"/>
                <a:gd name="T31" fmla="*/ 2147483647 h 702"/>
                <a:gd name="T32" fmla="*/ 2147483647 w 534"/>
                <a:gd name="T33" fmla="*/ 2147483647 h 702"/>
                <a:gd name="T34" fmla="*/ 2147483647 w 534"/>
                <a:gd name="T35" fmla="*/ 2147483647 h 702"/>
                <a:gd name="T36" fmla="*/ 2147483647 w 534"/>
                <a:gd name="T37" fmla="*/ 2147483647 h 702"/>
                <a:gd name="T38" fmla="*/ 2147483647 w 534"/>
                <a:gd name="T39" fmla="*/ 2147483647 h 702"/>
                <a:gd name="T40" fmla="*/ 2147483647 w 534"/>
                <a:gd name="T41" fmla="*/ 2147483647 h 702"/>
                <a:gd name="T42" fmla="*/ 2147483647 w 534"/>
                <a:gd name="T43" fmla="*/ 2147483647 h 702"/>
                <a:gd name="T44" fmla="*/ 2147483647 w 534"/>
                <a:gd name="T45" fmla="*/ 2147483647 h 702"/>
                <a:gd name="T46" fmla="*/ 2147483647 w 534"/>
                <a:gd name="T47" fmla="*/ 2147483647 h 702"/>
                <a:gd name="T48" fmla="*/ 2147483647 w 534"/>
                <a:gd name="T49" fmla="*/ 2147483647 h 702"/>
                <a:gd name="T50" fmla="*/ 0 w 534"/>
                <a:gd name="T51" fmla="*/ 2147483647 h 702"/>
                <a:gd name="T52" fmla="*/ 2147483647 w 534"/>
                <a:gd name="T53" fmla="*/ 2147483647 h 702"/>
                <a:gd name="T54" fmla="*/ 2147483647 w 534"/>
                <a:gd name="T55" fmla="*/ 2147483647 h 702"/>
                <a:gd name="T56" fmla="*/ 2147483647 w 534"/>
                <a:gd name="T57" fmla="*/ 2147483647 h 702"/>
                <a:gd name="T58" fmla="*/ 2147483647 w 534"/>
                <a:gd name="T59" fmla="*/ 2147483647 h 702"/>
                <a:gd name="T60" fmla="*/ 2147483647 w 534"/>
                <a:gd name="T61" fmla="*/ 2147483647 h 702"/>
                <a:gd name="T62" fmla="*/ 2147483647 w 534"/>
                <a:gd name="T63" fmla="*/ 2147483647 h 702"/>
                <a:gd name="T64" fmla="*/ 2147483647 w 534"/>
                <a:gd name="T65" fmla="*/ 2147483647 h 702"/>
                <a:gd name="T66" fmla="*/ 2147483647 w 534"/>
                <a:gd name="T67" fmla="*/ 2147483647 h 702"/>
                <a:gd name="T68" fmla="*/ 2147483647 w 534"/>
                <a:gd name="T69" fmla="*/ 2147483647 h 702"/>
                <a:gd name="T70" fmla="*/ 2147483647 w 534"/>
                <a:gd name="T71" fmla="*/ 2147483647 h 702"/>
                <a:gd name="T72" fmla="*/ 2147483647 w 534"/>
                <a:gd name="T73" fmla="*/ 2147483647 h 702"/>
                <a:gd name="T74" fmla="*/ 2147483647 w 534"/>
                <a:gd name="T75" fmla="*/ 2147483647 h 702"/>
                <a:gd name="T76" fmla="*/ 2147483647 w 534"/>
                <a:gd name="T77" fmla="*/ 2147483647 h 702"/>
                <a:gd name="T78" fmla="*/ 2147483647 w 534"/>
                <a:gd name="T79" fmla="*/ 2147483647 h 702"/>
                <a:gd name="T80" fmla="*/ 2147483647 w 534"/>
                <a:gd name="T81" fmla="*/ 2147483647 h 702"/>
                <a:gd name="T82" fmla="*/ 2147483647 w 534"/>
                <a:gd name="T83" fmla="*/ 2147483647 h 702"/>
                <a:gd name="T84" fmla="*/ 2147483647 w 534"/>
                <a:gd name="T85" fmla="*/ 2147483647 h 702"/>
                <a:gd name="T86" fmla="*/ 2147483647 w 534"/>
                <a:gd name="T87" fmla="*/ 2147483647 h 702"/>
                <a:gd name="T88" fmla="*/ 2147483647 w 534"/>
                <a:gd name="T89" fmla="*/ 2147483647 h 702"/>
                <a:gd name="T90" fmla="*/ 2147483647 w 534"/>
                <a:gd name="T91" fmla="*/ 2147483647 h 702"/>
                <a:gd name="T92" fmla="*/ 2147483647 w 534"/>
                <a:gd name="T93" fmla="*/ 2147483647 h 702"/>
                <a:gd name="T94" fmla="*/ 2147483647 w 534"/>
                <a:gd name="T95" fmla="*/ 2147483647 h 702"/>
                <a:gd name="T96" fmla="*/ 2147483647 w 534"/>
                <a:gd name="T97" fmla="*/ 2147483647 h 702"/>
                <a:gd name="T98" fmla="*/ 2147483647 w 534"/>
                <a:gd name="T99" fmla="*/ 2147483647 h 702"/>
                <a:gd name="T100" fmla="*/ 2147483647 w 534"/>
                <a:gd name="T101" fmla="*/ 2147483647 h 702"/>
                <a:gd name="T102" fmla="*/ 2147483647 w 534"/>
                <a:gd name="T103" fmla="*/ 2147483647 h 70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534"/>
                <a:gd name="T157" fmla="*/ 0 h 702"/>
                <a:gd name="T158" fmla="*/ 534 w 534"/>
                <a:gd name="T159" fmla="*/ 702 h 702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534" h="702">
                  <a:moveTo>
                    <a:pt x="366" y="120"/>
                  </a:moveTo>
                  <a:lnTo>
                    <a:pt x="360" y="126"/>
                  </a:lnTo>
                  <a:lnTo>
                    <a:pt x="354" y="168"/>
                  </a:lnTo>
                  <a:lnTo>
                    <a:pt x="330" y="144"/>
                  </a:lnTo>
                  <a:lnTo>
                    <a:pt x="294" y="144"/>
                  </a:lnTo>
                  <a:lnTo>
                    <a:pt x="288" y="138"/>
                  </a:lnTo>
                  <a:lnTo>
                    <a:pt x="276" y="138"/>
                  </a:lnTo>
                  <a:lnTo>
                    <a:pt x="270" y="132"/>
                  </a:lnTo>
                  <a:lnTo>
                    <a:pt x="258" y="126"/>
                  </a:lnTo>
                  <a:lnTo>
                    <a:pt x="210" y="126"/>
                  </a:lnTo>
                  <a:lnTo>
                    <a:pt x="192" y="132"/>
                  </a:lnTo>
                  <a:lnTo>
                    <a:pt x="162" y="132"/>
                  </a:lnTo>
                  <a:lnTo>
                    <a:pt x="144" y="162"/>
                  </a:lnTo>
                  <a:lnTo>
                    <a:pt x="150" y="198"/>
                  </a:lnTo>
                  <a:lnTo>
                    <a:pt x="156" y="204"/>
                  </a:lnTo>
                  <a:lnTo>
                    <a:pt x="180" y="204"/>
                  </a:lnTo>
                  <a:lnTo>
                    <a:pt x="186" y="198"/>
                  </a:lnTo>
                  <a:lnTo>
                    <a:pt x="186" y="180"/>
                  </a:lnTo>
                  <a:lnTo>
                    <a:pt x="204" y="180"/>
                  </a:lnTo>
                  <a:lnTo>
                    <a:pt x="210" y="186"/>
                  </a:lnTo>
                  <a:lnTo>
                    <a:pt x="222" y="186"/>
                  </a:lnTo>
                  <a:lnTo>
                    <a:pt x="222" y="192"/>
                  </a:lnTo>
                  <a:lnTo>
                    <a:pt x="228" y="198"/>
                  </a:lnTo>
                  <a:lnTo>
                    <a:pt x="228" y="216"/>
                  </a:lnTo>
                  <a:lnTo>
                    <a:pt x="240" y="222"/>
                  </a:lnTo>
                  <a:lnTo>
                    <a:pt x="240" y="234"/>
                  </a:lnTo>
                  <a:lnTo>
                    <a:pt x="234" y="240"/>
                  </a:lnTo>
                  <a:lnTo>
                    <a:pt x="228" y="252"/>
                  </a:lnTo>
                  <a:lnTo>
                    <a:pt x="222" y="258"/>
                  </a:lnTo>
                  <a:lnTo>
                    <a:pt x="210" y="258"/>
                  </a:lnTo>
                  <a:lnTo>
                    <a:pt x="198" y="282"/>
                  </a:lnTo>
                  <a:lnTo>
                    <a:pt x="198" y="318"/>
                  </a:lnTo>
                  <a:lnTo>
                    <a:pt x="216" y="324"/>
                  </a:lnTo>
                  <a:lnTo>
                    <a:pt x="222" y="342"/>
                  </a:lnTo>
                  <a:lnTo>
                    <a:pt x="240" y="342"/>
                  </a:lnTo>
                  <a:lnTo>
                    <a:pt x="246" y="348"/>
                  </a:lnTo>
                  <a:lnTo>
                    <a:pt x="246" y="360"/>
                  </a:lnTo>
                  <a:lnTo>
                    <a:pt x="240" y="366"/>
                  </a:lnTo>
                  <a:lnTo>
                    <a:pt x="240" y="414"/>
                  </a:lnTo>
                  <a:lnTo>
                    <a:pt x="234" y="426"/>
                  </a:lnTo>
                  <a:lnTo>
                    <a:pt x="240" y="450"/>
                  </a:lnTo>
                  <a:lnTo>
                    <a:pt x="234" y="456"/>
                  </a:lnTo>
                  <a:lnTo>
                    <a:pt x="222" y="462"/>
                  </a:lnTo>
                  <a:lnTo>
                    <a:pt x="222" y="486"/>
                  </a:lnTo>
                  <a:lnTo>
                    <a:pt x="216" y="498"/>
                  </a:lnTo>
                  <a:lnTo>
                    <a:pt x="210" y="504"/>
                  </a:lnTo>
                  <a:lnTo>
                    <a:pt x="198" y="504"/>
                  </a:lnTo>
                  <a:lnTo>
                    <a:pt x="192" y="498"/>
                  </a:lnTo>
                  <a:lnTo>
                    <a:pt x="192" y="468"/>
                  </a:lnTo>
                  <a:lnTo>
                    <a:pt x="186" y="468"/>
                  </a:lnTo>
                  <a:lnTo>
                    <a:pt x="180" y="474"/>
                  </a:lnTo>
                  <a:lnTo>
                    <a:pt x="174" y="486"/>
                  </a:lnTo>
                  <a:lnTo>
                    <a:pt x="168" y="492"/>
                  </a:lnTo>
                  <a:lnTo>
                    <a:pt x="138" y="492"/>
                  </a:lnTo>
                  <a:lnTo>
                    <a:pt x="120" y="450"/>
                  </a:lnTo>
                  <a:lnTo>
                    <a:pt x="90" y="450"/>
                  </a:lnTo>
                  <a:lnTo>
                    <a:pt x="90" y="456"/>
                  </a:lnTo>
                  <a:lnTo>
                    <a:pt x="108" y="474"/>
                  </a:lnTo>
                  <a:lnTo>
                    <a:pt x="96" y="480"/>
                  </a:lnTo>
                  <a:lnTo>
                    <a:pt x="90" y="492"/>
                  </a:lnTo>
                  <a:lnTo>
                    <a:pt x="84" y="498"/>
                  </a:lnTo>
                  <a:lnTo>
                    <a:pt x="66" y="498"/>
                  </a:lnTo>
                  <a:lnTo>
                    <a:pt x="54" y="492"/>
                  </a:lnTo>
                  <a:lnTo>
                    <a:pt x="42" y="492"/>
                  </a:lnTo>
                  <a:lnTo>
                    <a:pt x="36" y="486"/>
                  </a:lnTo>
                  <a:lnTo>
                    <a:pt x="30" y="486"/>
                  </a:lnTo>
                  <a:lnTo>
                    <a:pt x="30" y="504"/>
                  </a:lnTo>
                  <a:lnTo>
                    <a:pt x="36" y="510"/>
                  </a:lnTo>
                  <a:lnTo>
                    <a:pt x="36" y="522"/>
                  </a:lnTo>
                  <a:lnTo>
                    <a:pt x="24" y="522"/>
                  </a:lnTo>
                  <a:lnTo>
                    <a:pt x="54" y="540"/>
                  </a:lnTo>
                  <a:lnTo>
                    <a:pt x="36" y="552"/>
                  </a:lnTo>
                  <a:lnTo>
                    <a:pt x="54" y="564"/>
                  </a:lnTo>
                  <a:lnTo>
                    <a:pt x="54" y="600"/>
                  </a:lnTo>
                  <a:lnTo>
                    <a:pt x="48" y="606"/>
                  </a:lnTo>
                  <a:lnTo>
                    <a:pt x="30" y="588"/>
                  </a:lnTo>
                  <a:lnTo>
                    <a:pt x="6" y="600"/>
                  </a:lnTo>
                  <a:lnTo>
                    <a:pt x="0" y="618"/>
                  </a:lnTo>
                  <a:lnTo>
                    <a:pt x="54" y="666"/>
                  </a:lnTo>
                  <a:lnTo>
                    <a:pt x="54" y="684"/>
                  </a:lnTo>
                  <a:lnTo>
                    <a:pt x="72" y="702"/>
                  </a:lnTo>
                  <a:lnTo>
                    <a:pt x="72" y="690"/>
                  </a:lnTo>
                  <a:lnTo>
                    <a:pt x="90" y="690"/>
                  </a:lnTo>
                  <a:lnTo>
                    <a:pt x="90" y="672"/>
                  </a:lnTo>
                  <a:lnTo>
                    <a:pt x="102" y="666"/>
                  </a:lnTo>
                  <a:lnTo>
                    <a:pt x="108" y="660"/>
                  </a:lnTo>
                  <a:lnTo>
                    <a:pt x="120" y="654"/>
                  </a:lnTo>
                  <a:lnTo>
                    <a:pt x="126" y="648"/>
                  </a:lnTo>
                  <a:lnTo>
                    <a:pt x="132" y="654"/>
                  </a:lnTo>
                  <a:lnTo>
                    <a:pt x="132" y="660"/>
                  </a:lnTo>
                  <a:lnTo>
                    <a:pt x="138" y="666"/>
                  </a:lnTo>
                  <a:lnTo>
                    <a:pt x="138" y="672"/>
                  </a:lnTo>
                  <a:lnTo>
                    <a:pt x="150" y="672"/>
                  </a:lnTo>
                  <a:lnTo>
                    <a:pt x="150" y="678"/>
                  </a:lnTo>
                  <a:lnTo>
                    <a:pt x="156" y="684"/>
                  </a:lnTo>
                  <a:lnTo>
                    <a:pt x="156" y="690"/>
                  </a:lnTo>
                  <a:lnTo>
                    <a:pt x="162" y="696"/>
                  </a:lnTo>
                  <a:lnTo>
                    <a:pt x="174" y="696"/>
                  </a:lnTo>
                  <a:lnTo>
                    <a:pt x="180" y="690"/>
                  </a:lnTo>
                  <a:lnTo>
                    <a:pt x="186" y="678"/>
                  </a:lnTo>
                  <a:lnTo>
                    <a:pt x="186" y="660"/>
                  </a:lnTo>
                  <a:lnTo>
                    <a:pt x="210" y="666"/>
                  </a:lnTo>
                  <a:lnTo>
                    <a:pt x="228" y="648"/>
                  </a:lnTo>
                  <a:lnTo>
                    <a:pt x="234" y="648"/>
                  </a:lnTo>
                  <a:lnTo>
                    <a:pt x="234" y="678"/>
                  </a:lnTo>
                  <a:lnTo>
                    <a:pt x="228" y="690"/>
                  </a:lnTo>
                  <a:lnTo>
                    <a:pt x="234" y="696"/>
                  </a:lnTo>
                  <a:lnTo>
                    <a:pt x="252" y="696"/>
                  </a:lnTo>
                  <a:lnTo>
                    <a:pt x="264" y="690"/>
                  </a:lnTo>
                  <a:lnTo>
                    <a:pt x="270" y="684"/>
                  </a:lnTo>
                  <a:lnTo>
                    <a:pt x="276" y="672"/>
                  </a:lnTo>
                  <a:lnTo>
                    <a:pt x="294" y="654"/>
                  </a:lnTo>
                  <a:lnTo>
                    <a:pt x="300" y="642"/>
                  </a:lnTo>
                  <a:lnTo>
                    <a:pt x="312" y="630"/>
                  </a:lnTo>
                  <a:lnTo>
                    <a:pt x="330" y="630"/>
                  </a:lnTo>
                  <a:lnTo>
                    <a:pt x="336" y="624"/>
                  </a:lnTo>
                  <a:lnTo>
                    <a:pt x="366" y="582"/>
                  </a:lnTo>
                  <a:lnTo>
                    <a:pt x="360" y="480"/>
                  </a:lnTo>
                  <a:lnTo>
                    <a:pt x="366" y="480"/>
                  </a:lnTo>
                  <a:lnTo>
                    <a:pt x="390" y="456"/>
                  </a:lnTo>
                  <a:lnTo>
                    <a:pt x="390" y="420"/>
                  </a:lnTo>
                  <a:lnTo>
                    <a:pt x="396" y="408"/>
                  </a:lnTo>
                  <a:lnTo>
                    <a:pt x="402" y="402"/>
                  </a:lnTo>
                  <a:lnTo>
                    <a:pt x="450" y="378"/>
                  </a:lnTo>
                  <a:lnTo>
                    <a:pt x="456" y="366"/>
                  </a:lnTo>
                  <a:lnTo>
                    <a:pt x="468" y="360"/>
                  </a:lnTo>
                  <a:lnTo>
                    <a:pt x="474" y="354"/>
                  </a:lnTo>
                  <a:lnTo>
                    <a:pt x="474" y="300"/>
                  </a:lnTo>
                  <a:lnTo>
                    <a:pt x="486" y="294"/>
                  </a:lnTo>
                  <a:lnTo>
                    <a:pt x="492" y="282"/>
                  </a:lnTo>
                  <a:lnTo>
                    <a:pt x="492" y="258"/>
                  </a:lnTo>
                  <a:lnTo>
                    <a:pt x="486" y="246"/>
                  </a:lnTo>
                  <a:lnTo>
                    <a:pt x="480" y="240"/>
                  </a:lnTo>
                  <a:lnTo>
                    <a:pt x="480" y="228"/>
                  </a:lnTo>
                  <a:lnTo>
                    <a:pt x="498" y="192"/>
                  </a:lnTo>
                  <a:lnTo>
                    <a:pt x="498" y="168"/>
                  </a:lnTo>
                  <a:lnTo>
                    <a:pt x="492" y="156"/>
                  </a:lnTo>
                  <a:lnTo>
                    <a:pt x="492" y="126"/>
                  </a:lnTo>
                  <a:lnTo>
                    <a:pt x="498" y="120"/>
                  </a:lnTo>
                  <a:lnTo>
                    <a:pt x="510" y="96"/>
                  </a:lnTo>
                  <a:lnTo>
                    <a:pt x="522" y="84"/>
                  </a:lnTo>
                  <a:lnTo>
                    <a:pt x="528" y="66"/>
                  </a:lnTo>
                  <a:lnTo>
                    <a:pt x="534" y="54"/>
                  </a:lnTo>
                  <a:lnTo>
                    <a:pt x="534" y="18"/>
                  </a:lnTo>
                  <a:lnTo>
                    <a:pt x="522" y="6"/>
                  </a:lnTo>
                  <a:lnTo>
                    <a:pt x="510" y="18"/>
                  </a:lnTo>
                  <a:lnTo>
                    <a:pt x="498" y="18"/>
                  </a:lnTo>
                  <a:lnTo>
                    <a:pt x="462" y="0"/>
                  </a:lnTo>
                  <a:lnTo>
                    <a:pt x="444" y="0"/>
                  </a:lnTo>
                  <a:lnTo>
                    <a:pt x="426" y="18"/>
                  </a:lnTo>
                  <a:lnTo>
                    <a:pt x="396" y="18"/>
                  </a:lnTo>
                  <a:lnTo>
                    <a:pt x="378" y="48"/>
                  </a:lnTo>
                  <a:lnTo>
                    <a:pt x="390" y="60"/>
                  </a:lnTo>
                  <a:lnTo>
                    <a:pt x="390" y="84"/>
                  </a:lnTo>
                  <a:lnTo>
                    <a:pt x="384" y="96"/>
                  </a:lnTo>
                  <a:lnTo>
                    <a:pt x="378" y="102"/>
                  </a:lnTo>
                  <a:lnTo>
                    <a:pt x="372" y="114"/>
                  </a:lnTo>
                  <a:lnTo>
                    <a:pt x="366" y="120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54" name="Dänemark" descr="© INSCALE GmbH, 05.05.2010&#10;http://www.presentationload.com/">
              <a:extLst>
                <a:ext uri="{FF2B5EF4-FFF2-40B4-BE49-F238E27FC236}">
                  <a16:creationId xmlns:a16="http://schemas.microsoft.com/office/drawing/2014/main" id="{2B8E1233-D38E-41EF-8342-E12C3D81A866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366130" y="2424314"/>
              <a:ext cx="109762" cy="94081"/>
            </a:xfrm>
            <a:custGeom>
              <a:avLst/>
              <a:gdLst>
                <a:gd name="T0" fmla="*/ 2147483647 w 71"/>
                <a:gd name="T1" fmla="*/ 2147483647 h 60"/>
                <a:gd name="T2" fmla="*/ 2147483647 w 71"/>
                <a:gd name="T3" fmla="*/ 2147483647 h 60"/>
                <a:gd name="T4" fmla="*/ 2147483647 w 71"/>
                <a:gd name="T5" fmla="*/ 2147483647 h 60"/>
                <a:gd name="T6" fmla="*/ 2147483647 w 71"/>
                <a:gd name="T7" fmla="*/ 2147483647 h 60"/>
                <a:gd name="T8" fmla="*/ 2147483647 w 71"/>
                <a:gd name="T9" fmla="*/ 2147483647 h 60"/>
                <a:gd name="T10" fmla="*/ 2147483647 w 71"/>
                <a:gd name="T11" fmla="*/ 2147483647 h 60"/>
                <a:gd name="T12" fmla="*/ 2147483647 w 71"/>
                <a:gd name="T13" fmla="*/ 2147483647 h 60"/>
                <a:gd name="T14" fmla="*/ 2147483647 w 71"/>
                <a:gd name="T15" fmla="*/ 2147483647 h 60"/>
                <a:gd name="T16" fmla="*/ 2147483647 w 71"/>
                <a:gd name="T17" fmla="*/ 2147483647 h 60"/>
                <a:gd name="T18" fmla="*/ 2147483647 w 71"/>
                <a:gd name="T19" fmla="*/ 2147483647 h 60"/>
                <a:gd name="T20" fmla="*/ 2147483647 w 71"/>
                <a:gd name="T21" fmla="*/ 2147483647 h 60"/>
                <a:gd name="T22" fmla="*/ 2147483647 w 71"/>
                <a:gd name="T23" fmla="*/ 2147483647 h 60"/>
                <a:gd name="T24" fmla="*/ 2147483647 w 71"/>
                <a:gd name="T25" fmla="*/ 2147483647 h 60"/>
                <a:gd name="T26" fmla="*/ 2147483647 w 71"/>
                <a:gd name="T27" fmla="*/ 2147483647 h 60"/>
                <a:gd name="T28" fmla="*/ 2147483647 w 71"/>
                <a:gd name="T29" fmla="*/ 2147483647 h 60"/>
                <a:gd name="T30" fmla="*/ 2147483647 w 71"/>
                <a:gd name="T31" fmla="*/ 2147483647 h 60"/>
                <a:gd name="T32" fmla="*/ 2147483647 w 71"/>
                <a:gd name="T33" fmla="*/ 2147483647 h 60"/>
                <a:gd name="T34" fmla="*/ 2147483647 w 71"/>
                <a:gd name="T35" fmla="*/ 2147483647 h 60"/>
                <a:gd name="T36" fmla="*/ 2147483647 w 71"/>
                <a:gd name="T37" fmla="*/ 2147483647 h 60"/>
                <a:gd name="T38" fmla="*/ 2147483647 w 71"/>
                <a:gd name="T39" fmla="*/ 2147483647 h 60"/>
                <a:gd name="T40" fmla="*/ 2147483647 w 71"/>
                <a:gd name="T41" fmla="*/ 2147483647 h 60"/>
                <a:gd name="T42" fmla="*/ 2147483647 w 71"/>
                <a:gd name="T43" fmla="*/ 2147483647 h 60"/>
                <a:gd name="T44" fmla="*/ 2147483647 w 71"/>
                <a:gd name="T45" fmla="*/ 2147483647 h 60"/>
                <a:gd name="T46" fmla="*/ 2147483647 w 71"/>
                <a:gd name="T47" fmla="*/ 2147483647 h 60"/>
                <a:gd name="T48" fmla="*/ 2147483647 w 71"/>
                <a:gd name="T49" fmla="*/ 2147483647 h 60"/>
                <a:gd name="T50" fmla="*/ 2147483647 w 71"/>
                <a:gd name="T51" fmla="*/ 2147483647 h 60"/>
                <a:gd name="T52" fmla="*/ 2147483647 w 71"/>
                <a:gd name="T53" fmla="*/ 2147483647 h 60"/>
                <a:gd name="T54" fmla="*/ 2147483647 w 71"/>
                <a:gd name="T55" fmla="*/ 2147483647 h 60"/>
                <a:gd name="T56" fmla="*/ 2147483647 w 71"/>
                <a:gd name="T57" fmla="*/ 2147483647 h 60"/>
                <a:gd name="T58" fmla="*/ 2147483647 w 71"/>
                <a:gd name="T59" fmla="*/ 2147483647 h 60"/>
                <a:gd name="T60" fmla="*/ 2147483647 w 71"/>
                <a:gd name="T61" fmla="*/ 2147483647 h 60"/>
                <a:gd name="T62" fmla="*/ 2147483647 w 71"/>
                <a:gd name="T63" fmla="*/ 0 h 60"/>
                <a:gd name="T64" fmla="*/ 2147483647 w 71"/>
                <a:gd name="T65" fmla="*/ 2147483647 h 60"/>
                <a:gd name="T66" fmla="*/ 2147483647 w 71"/>
                <a:gd name="T67" fmla="*/ 2147483647 h 60"/>
                <a:gd name="T68" fmla="*/ 2147483647 w 71"/>
                <a:gd name="T69" fmla="*/ 2147483647 h 60"/>
                <a:gd name="T70" fmla="*/ 2147483647 w 71"/>
                <a:gd name="T71" fmla="*/ 2147483647 h 60"/>
                <a:gd name="T72" fmla="*/ 2147483647 w 71"/>
                <a:gd name="T73" fmla="*/ 2147483647 h 60"/>
                <a:gd name="T74" fmla="*/ 2147483647 w 71"/>
                <a:gd name="T75" fmla="*/ 2147483647 h 60"/>
                <a:gd name="T76" fmla="*/ 2147483647 w 71"/>
                <a:gd name="T77" fmla="*/ 2147483647 h 60"/>
                <a:gd name="T78" fmla="*/ 2147483647 w 71"/>
                <a:gd name="T79" fmla="*/ 2147483647 h 60"/>
                <a:gd name="T80" fmla="*/ 2147483647 w 71"/>
                <a:gd name="T81" fmla="*/ 2147483647 h 60"/>
                <a:gd name="T82" fmla="*/ 0 w 71"/>
                <a:gd name="T83" fmla="*/ 2147483647 h 60"/>
                <a:gd name="T84" fmla="*/ 0 w 71"/>
                <a:gd name="T85" fmla="*/ 2147483647 h 60"/>
                <a:gd name="T86" fmla="*/ 2147483647 w 71"/>
                <a:gd name="T87" fmla="*/ 2147483647 h 60"/>
                <a:gd name="T88" fmla="*/ 2147483647 w 71"/>
                <a:gd name="T89" fmla="*/ 2147483647 h 60"/>
                <a:gd name="T90" fmla="*/ 2147483647 w 71"/>
                <a:gd name="T91" fmla="*/ 2147483647 h 60"/>
                <a:gd name="T92" fmla="*/ 2147483647 w 71"/>
                <a:gd name="T93" fmla="*/ 2147483647 h 60"/>
                <a:gd name="T94" fmla="*/ 2147483647 w 71"/>
                <a:gd name="T95" fmla="*/ 2147483647 h 60"/>
                <a:gd name="T96" fmla="*/ 2147483647 w 71"/>
                <a:gd name="T97" fmla="*/ 2147483647 h 60"/>
                <a:gd name="T98" fmla="*/ 2147483647 w 71"/>
                <a:gd name="T99" fmla="*/ 2147483647 h 60"/>
                <a:gd name="T100" fmla="*/ 2147483647 w 71"/>
                <a:gd name="T101" fmla="*/ 2147483647 h 60"/>
                <a:gd name="T102" fmla="*/ 2147483647 w 71"/>
                <a:gd name="T103" fmla="*/ 2147483647 h 60"/>
                <a:gd name="T104" fmla="*/ 2147483647 w 71"/>
                <a:gd name="T105" fmla="*/ 2147483647 h 60"/>
                <a:gd name="T106" fmla="*/ 2147483647 w 71"/>
                <a:gd name="T107" fmla="*/ 2147483647 h 60"/>
                <a:gd name="T108" fmla="*/ 2147483647 w 71"/>
                <a:gd name="T109" fmla="*/ 2147483647 h 60"/>
                <a:gd name="T110" fmla="*/ 2147483647 w 71"/>
                <a:gd name="T111" fmla="*/ 2147483647 h 60"/>
                <a:gd name="T112" fmla="*/ 2147483647 w 71"/>
                <a:gd name="T113" fmla="*/ 2147483647 h 60"/>
                <a:gd name="T114" fmla="*/ 2147483647 w 71"/>
                <a:gd name="T115" fmla="*/ 2147483647 h 60"/>
                <a:gd name="T116" fmla="*/ 2147483647 w 71"/>
                <a:gd name="T117" fmla="*/ 2147483647 h 60"/>
                <a:gd name="T118" fmla="*/ 2147483647 w 71"/>
                <a:gd name="T119" fmla="*/ 2147483647 h 60"/>
                <a:gd name="T120" fmla="*/ 2147483647 w 71"/>
                <a:gd name="T121" fmla="*/ 2147483647 h 6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71"/>
                <a:gd name="T184" fmla="*/ 0 h 60"/>
                <a:gd name="T185" fmla="*/ 71 w 71"/>
                <a:gd name="T186" fmla="*/ 60 h 60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71" h="60">
                  <a:moveTo>
                    <a:pt x="62" y="48"/>
                  </a:moveTo>
                  <a:lnTo>
                    <a:pt x="67" y="46"/>
                  </a:lnTo>
                  <a:lnTo>
                    <a:pt x="69" y="46"/>
                  </a:lnTo>
                  <a:lnTo>
                    <a:pt x="69" y="43"/>
                  </a:lnTo>
                  <a:lnTo>
                    <a:pt x="67" y="43"/>
                  </a:lnTo>
                  <a:lnTo>
                    <a:pt x="62" y="41"/>
                  </a:lnTo>
                  <a:lnTo>
                    <a:pt x="62" y="38"/>
                  </a:lnTo>
                  <a:lnTo>
                    <a:pt x="64" y="38"/>
                  </a:lnTo>
                  <a:lnTo>
                    <a:pt x="64" y="36"/>
                  </a:lnTo>
                  <a:lnTo>
                    <a:pt x="67" y="34"/>
                  </a:lnTo>
                  <a:lnTo>
                    <a:pt x="67" y="29"/>
                  </a:lnTo>
                  <a:lnTo>
                    <a:pt x="64" y="29"/>
                  </a:lnTo>
                  <a:lnTo>
                    <a:pt x="62" y="29"/>
                  </a:lnTo>
                  <a:lnTo>
                    <a:pt x="60" y="31"/>
                  </a:lnTo>
                  <a:lnTo>
                    <a:pt x="60" y="34"/>
                  </a:lnTo>
                  <a:lnTo>
                    <a:pt x="57" y="36"/>
                  </a:lnTo>
                  <a:lnTo>
                    <a:pt x="57" y="34"/>
                  </a:lnTo>
                  <a:lnTo>
                    <a:pt x="55" y="31"/>
                  </a:lnTo>
                  <a:lnTo>
                    <a:pt x="52" y="34"/>
                  </a:lnTo>
                  <a:lnTo>
                    <a:pt x="45" y="38"/>
                  </a:lnTo>
                  <a:lnTo>
                    <a:pt x="48" y="38"/>
                  </a:lnTo>
                  <a:lnTo>
                    <a:pt x="50" y="41"/>
                  </a:lnTo>
                  <a:lnTo>
                    <a:pt x="50" y="43"/>
                  </a:lnTo>
                  <a:lnTo>
                    <a:pt x="50" y="46"/>
                  </a:lnTo>
                  <a:lnTo>
                    <a:pt x="50" y="48"/>
                  </a:lnTo>
                  <a:lnTo>
                    <a:pt x="48" y="48"/>
                  </a:lnTo>
                  <a:lnTo>
                    <a:pt x="50" y="48"/>
                  </a:lnTo>
                  <a:lnTo>
                    <a:pt x="50" y="50"/>
                  </a:lnTo>
                  <a:lnTo>
                    <a:pt x="55" y="50"/>
                  </a:lnTo>
                  <a:lnTo>
                    <a:pt x="55" y="48"/>
                  </a:lnTo>
                  <a:lnTo>
                    <a:pt x="57" y="48"/>
                  </a:lnTo>
                  <a:lnTo>
                    <a:pt x="57" y="50"/>
                  </a:lnTo>
                  <a:lnTo>
                    <a:pt x="60" y="53"/>
                  </a:lnTo>
                  <a:lnTo>
                    <a:pt x="60" y="55"/>
                  </a:lnTo>
                  <a:lnTo>
                    <a:pt x="62" y="55"/>
                  </a:lnTo>
                  <a:lnTo>
                    <a:pt x="62" y="53"/>
                  </a:lnTo>
                  <a:lnTo>
                    <a:pt x="62" y="48"/>
                  </a:lnTo>
                  <a:close/>
                  <a:moveTo>
                    <a:pt x="71" y="53"/>
                  </a:moveTo>
                  <a:lnTo>
                    <a:pt x="62" y="55"/>
                  </a:lnTo>
                  <a:lnTo>
                    <a:pt x="60" y="58"/>
                  </a:lnTo>
                  <a:lnTo>
                    <a:pt x="57" y="58"/>
                  </a:lnTo>
                  <a:lnTo>
                    <a:pt x="57" y="55"/>
                  </a:lnTo>
                  <a:lnTo>
                    <a:pt x="55" y="55"/>
                  </a:lnTo>
                  <a:lnTo>
                    <a:pt x="50" y="53"/>
                  </a:lnTo>
                  <a:lnTo>
                    <a:pt x="45" y="53"/>
                  </a:lnTo>
                  <a:lnTo>
                    <a:pt x="45" y="58"/>
                  </a:lnTo>
                  <a:lnTo>
                    <a:pt x="50" y="58"/>
                  </a:lnTo>
                  <a:lnTo>
                    <a:pt x="52" y="58"/>
                  </a:lnTo>
                  <a:lnTo>
                    <a:pt x="55" y="60"/>
                  </a:lnTo>
                  <a:lnTo>
                    <a:pt x="57" y="60"/>
                  </a:lnTo>
                  <a:lnTo>
                    <a:pt x="60" y="60"/>
                  </a:lnTo>
                  <a:lnTo>
                    <a:pt x="62" y="60"/>
                  </a:lnTo>
                  <a:lnTo>
                    <a:pt x="69" y="58"/>
                  </a:lnTo>
                  <a:lnTo>
                    <a:pt x="71" y="58"/>
                  </a:lnTo>
                  <a:lnTo>
                    <a:pt x="71" y="53"/>
                  </a:lnTo>
                  <a:close/>
                  <a:moveTo>
                    <a:pt x="31" y="12"/>
                  </a:moveTo>
                  <a:lnTo>
                    <a:pt x="36" y="7"/>
                  </a:lnTo>
                  <a:lnTo>
                    <a:pt x="36" y="3"/>
                  </a:lnTo>
                  <a:lnTo>
                    <a:pt x="36" y="0"/>
                  </a:lnTo>
                  <a:lnTo>
                    <a:pt x="26" y="0"/>
                  </a:lnTo>
                  <a:lnTo>
                    <a:pt x="26" y="3"/>
                  </a:lnTo>
                  <a:lnTo>
                    <a:pt x="21" y="7"/>
                  </a:lnTo>
                  <a:lnTo>
                    <a:pt x="21" y="10"/>
                  </a:lnTo>
                  <a:lnTo>
                    <a:pt x="19" y="10"/>
                  </a:lnTo>
                  <a:lnTo>
                    <a:pt x="19" y="19"/>
                  </a:lnTo>
                  <a:lnTo>
                    <a:pt x="14" y="14"/>
                  </a:lnTo>
                  <a:lnTo>
                    <a:pt x="12" y="7"/>
                  </a:lnTo>
                  <a:lnTo>
                    <a:pt x="7" y="10"/>
                  </a:lnTo>
                  <a:lnTo>
                    <a:pt x="5" y="10"/>
                  </a:lnTo>
                  <a:lnTo>
                    <a:pt x="5" y="12"/>
                  </a:lnTo>
                  <a:lnTo>
                    <a:pt x="5" y="14"/>
                  </a:lnTo>
                  <a:lnTo>
                    <a:pt x="7" y="14"/>
                  </a:lnTo>
                  <a:lnTo>
                    <a:pt x="12" y="19"/>
                  </a:lnTo>
                  <a:lnTo>
                    <a:pt x="12" y="22"/>
                  </a:lnTo>
                  <a:lnTo>
                    <a:pt x="5" y="19"/>
                  </a:lnTo>
                  <a:lnTo>
                    <a:pt x="2" y="24"/>
                  </a:lnTo>
                  <a:lnTo>
                    <a:pt x="0" y="24"/>
                  </a:lnTo>
                  <a:lnTo>
                    <a:pt x="0" y="29"/>
                  </a:lnTo>
                  <a:lnTo>
                    <a:pt x="0" y="31"/>
                  </a:lnTo>
                  <a:lnTo>
                    <a:pt x="5" y="34"/>
                  </a:lnTo>
                  <a:lnTo>
                    <a:pt x="7" y="34"/>
                  </a:lnTo>
                  <a:lnTo>
                    <a:pt x="2" y="38"/>
                  </a:lnTo>
                  <a:lnTo>
                    <a:pt x="2" y="41"/>
                  </a:lnTo>
                  <a:lnTo>
                    <a:pt x="5" y="43"/>
                  </a:lnTo>
                  <a:lnTo>
                    <a:pt x="7" y="43"/>
                  </a:lnTo>
                  <a:lnTo>
                    <a:pt x="7" y="48"/>
                  </a:lnTo>
                  <a:lnTo>
                    <a:pt x="5" y="53"/>
                  </a:lnTo>
                  <a:lnTo>
                    <a:pt x="7" y="53"/>
                  </a:lnTo>
                  <a:lnTo>
                    <a:pt x="17" y="53"/>
                  </a:lnTo>
                  <a:lnTo>
                    <a:pt x="17" y="55"/>
                  </a:lnTo>
                  <a:lnTo>
                    <a:pt x="24" y="55"/>
                  </a:lnTo>
                  <a:lnTo>
                    <a:pt x="26" y="58"/>
                  </a:lnTo>
                  <a:lnTo>
                    <a:pt x="26" y="55"/>
                  </a:lnTo>
                  <a:lnTo>
                    <a:pt x="24" y="53"/>
                  </a:lnTo>
                  <a:lnTo>
                    <a:pt x="24" y="48"/>
                  </a:lnTo>
                  <a:lnTo>
                    <a:pt x="26" y="43"/>
                  </a:lnTo>
                  <a:lnTo>
                    <a:pt x="24" y="41"/>
                  </a:lnTo>
                  <a:lnTo>
                    <a:pt x="24" y="38"/>
                  </a:lnTo>
                  <a:lnTo>
                    <a:pt x="21" y="38"/>
                  </a:lnTo>
                  <a:lnTo>
                    <a:pt x="24" y="38"/>
                  </a:lnTo>
                  <a:lnTo>
                    <a:pt x="31" y="34"/>
                  </a:lnTo>
                  <a:lnTo>
                    <a:pt x="33" y="26"/>
                  </a:lnTo>
                  <a:lnTo>
                    <a:pt x="38" y="26"/>
                  </a:lnTo>
                  <a:lnTo>
                    <a:pt x="41" y="19"/>
                  </a:lnTo>
                  <a:lnTo>
                    <a:pt x="31" y="19"/>
                  </a:lnTo>
                  <a:lnTo>
                    <a:pt x="31" y="12"/>
                  </a:lnTo>
                  <a:close/>
                  <a:moveTo>
                    <a:pt x="29" y="38"/>
                  </a:moveTo>
                  <a:lnTo>
                    <a:pt x="31" y="48"/>
                  </a:lnTo>
                  <a:lnTo>
                    <a:pt x="36" y="53"/>
                  </a:lnTo>
                  <a:lnTo>
                    <a:pt x="38" y="46"/>
                  </a:lnTo>
                  <a:lnTo>
                    <a:pt x="33" y="41"/>
                  </a:lnTo>
                  <a:lnTo>
                    <a:pt x="29" y="38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55" name="Costa Rica" descr="© INSCALE GmbH, 05.05.2010&#10;http://www.presentationload.com/">
              <a:extLst>
                <a:ext uri="{FF2B5EF4-FFF2-40B4-BE49-F238E27FC236}">
                  <a16:creationId xmlns:a16="http://schemas.microsoft.com/office/drawing/2014/main" id="{E78465DD-390B-4935-A2AB-A9065A6B29DB}"/>
                </a:ext>
              </a:extLst>
            </p:cNvPr>
            <p:cNvSpPr>
              <a:spLocks/>
            </p:cNvSpPr>
            <p:nvPr/>
          </p:nvSpPr>
          <p:spPr bwMode="gray">
            <a:xfrm>
              <a:off x="1706763" y="3893553"/>
              <a:ext cx="95649" cy="90945"/>
            </a:xfrm>
            <a:custGeom>
              <a:avLst/>
              <a:gdLst>
                <a:gd name="T0" fmla="*/ 2147483647 w 240"/>
                <a:gd name="T1" fmla="*/ 2147483647 h 228"/>
                <a:gd name="T2" fmla="*/ 2147483647 w 240"/>
                <a:gd name="T3" fmla="*/ 2147483647 h 228"/>
                <a:gd name="T4" fmla="*/ 2147483647 w 240"/>
                <a:gd name="T5" fmla="*/ 2147483647 h 228"/>
                <a:gd name="T6" fmla="*/ 2147483647 w 240"/>
                <a:gd name="T7" fmla="*/ 2147483647 h 228"/>
                <a:gd name="T8" fmla="*/ 2147483647 w 240"/>
                <a:gd name="T9" fmla="*/ 2147483647 h 228"/>
                <a:gd name="T10" fmla="*/ 2147483647 w 240"/>
                <a:gd name="T11" fmla="*/ 2147483647 h 228"/>
                <a:gd name="T12" fmla="*/ 2147483647 w 240"/>
                <a:gd name="T13" fmla="*/ 2147483647 h 228"/>
                <a:gd name="T14" fmla="*/ 2147483647 w 240"/>
                <a:gd name="T15" fmla="*/ 2147483647 h 228"/>
                <a:gd name="T16" fmla="*/ 2147483647 w 240"/>
                <a:gd name="T17" fmla="*/ 2147483647 h 228"/>
                <a:gd name="T18" fmla="*/ 2147483647 w 240"/>
                <a:gd name="T19" fmla="*/ 2147483647 h 228"/>
                <a:gd name="T20" fmla="*/ 2147483647 w 240"/>
                <a:gd name="T21" fmla="*/ 2147483647 h 228"/>
                <a:gd name="T22" fmla="*/ 2147483647 w 240"/>
                <a:gd name="T23" fmla="*/ 2147483647 h 228"/>
                <a:gd name="T24" fmla="*/ 2147483647 w 240"/>
                <a:gd name="T25" fmla="*/ 2147483647 h 228"/>
                <a:gd name="T26" fmla="*/ 2147483647 w 240"/>
                <a:gd name="T27" fmla="*/ 2147483647 h 228"/>
                <a:gd name="T28" fmla="*/ 2147483647 w 240"/>
                <a:gd name="T29" fmla="*/ 2147483647 h 228"/>
                <a:gd name="T30" fmla="*/ 2147483647 w 240"/>
                <a:gd name="T31" fmla="*/ 0 h 228"/>
                <a:gd name="T32" fmla="*/ 2147483647 w 240"/>
                <a:gd name="T33" fmla="*/ 2147483647 h 228"/>
                <a:gd name="T34" fmla="*/ 2147483647 w 240"/>
                <a:gd name="T35" fmla="*/ 2147483647 h 228"/>
                <a:gd name="T36" fmla="*/ 0 w 240"/>
                <a:gd name="T37" fmla="*/ 2147483647 h 228"/>
                <a:gd name="T38" fmla="*/ 2147483647 w 240"/>
                <a:gd name="T39" fmla="*/ 2147483647 h 228"/>
                <a:gd name="T40" fmla="*/ 2147483647 w 240"/>
                <a:gd name="T41" fmla="*/ 2147483647 h 228"/>
                <a:gd name="T42" fmla="*/ 2147483647 w 240"/>
                <a:gd name="T43" fmla="*/ 2147483647 h 228"/>
                <a:gd name="T44" fmla="*/ 2147483647 w 240"/>
                <a:gd name="T45" fmla="*/ 2147483647 h 228"/>
                <a:gd name="T46" fmla="*/ 2147483647 w 240"/>
                <a:gd name="T47" fmla="*/ 2147483647 h 228"/>
                <a:gd name="T48" fmla="*/ 2147483647 w 240"/>
                <a:gd name="T49" fmla="*/ 2147483647 h 228"/>
                <a:gd name="T50" fmla="*/ 2147483647 w 240"/>
                <a:gd name="T51" fmla="*/ 2147483647 h 228"/>
                <a:gd name="T52" fmla="*/ 2147483647 w 240"/>
                <a:gd name="T53" fmla="*/ 2147483647 h 228"/>
                <a:gd name="T54" fmla="*/ 2147483647 w 240"/>
                <a:gd name="T55" fmla="*/ 2147483647 h 228"/>
                <a:gd name="T56" fmla="*/ 2147483647 w 240"/>
                <a:gd name="T57" fmla="*/ 2147483647 h 228"/>
                <a:gd name="T58" fmla="*/ 2147483647 w 240"/>
                <a:gd name="T59" fmla="*/ 2147483647 h 228"/>
                <a:gd name="T60" fmla="*/ 2147483647 w 240"/>
                <a:gd name="T61" fmla="*/ 2147483647 h 228"/>
                <a:gd name="T62" fmla="*/ 2147483647 w 240"/>
                <a:gd name="T63" fmla="*/ 2147483647 h 228"/>
                <a:gd name="T64" fmla="*/ 2147483647 w 240"/>
                <a:gd name="T65" fmla="*/ 2147483647 h 228"/>
                <a:gd name="T66" fmla="*/ 2147483647 w 240"/>
                <a:gd name="T67" fmla="*/ 2147483647 h 22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40"/>
                <a:gd name="T103" fmla="*/ 0 h 228"/>
                <a:gd name="T104" fmla="*/ 240 w 240"/>
                <a:gd name="T105" fmla="*/ 228 h 228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40" h="228">
                  <a:moveTo>
                    <a:pt x="210" y="198"/>
                  </a:moveTo>
                  <a:lnTo>
                    <a:pt x="216" y="198"/>
                  </a:lnTo>
                  <a:lnTo>
                    <a:pt x="234" y="180"/>
                  </a:lnTo>
                  <a:lnTo>
                    <a:pt x="228" y="174"/>
                  </a:lnTo>
                  <a:lnTo>
                    <a:pt x="210" y="174"/>
                  </a:lnTo>
                  <a:lnTo>
                    <a:pt x="210" y="168"/>
                  </a:lnTo>
                  <a:lnTo>
                    <a:pt x="204" y="162"/>
                  </a:lnTo>
                  <a:lnTo>
                    <a:pt x="204" y="144"/>
                  </a:lnTo>
                  <a:lnTo>
                    <a:pt x="210" y="138"/>
                  </a:lnTo>
                  <a:lnTo>
                    <a:pt x="222" y="138"/>
                  </a:lnTo>
                  <a:lnTo>
                    <a:pt x="228" y="132"/>
                  </a:lnTo>
                  <a:lnTo>
                    <a:pt x="240" y="132"/>
                  </a:lnTo>
                  <a:lnTo>
                    <a:pt x="228" y="126"/>
                  </a:lnTo>
                  <a:lnTo>
                    <a:pt x="210" y="108"/>
                  </a:lnTo>
                  <a:lnTo>
                    <a:pt x="198" y="84"/>
                  </a:lnTo>
                  <a:lnTo>
                    <a:pt x="192" y="78"/>
                  </a:lnTo>
                  <a:lnTo>
                    <a:pt x="186" y="66"/>
                  </a:lnTo>
                  <a:lnTo>
                    <a:pt x="180" y="60"/>
                  </a:lnTo>
                  <a:lnTo>
                    <a:pt x="174" y="36"/>
                  </a:lnTo>
                  <a:lnTo>
                    <a:pt x="138" y="36"/>
                  </a:lnTo>
                  <a:lnTo>
                    <a:pt x="126" y="24"/>
                  </a:lnTo>
                  <a:lnTo>
                    <a:pt x="126" y="18"/>
                  </a:lnTo>
                  <a:lnTo>
                    <a:pt x="120" y="18"/>
                  </a:lnTo>
                  <a:lnTo>
                    <a:pt x="114" y="12"/>
                  </a:lnTo>
                  <a:lnTo>
                    <a:pt x="84" y="12"/>
                  </a:lnTo>
                  <a:lnTo>
                    <a:pt x="84" y="18"/>
                  </a:lnTo>
                  <a:lnTo>
                    <a:pt x="78" y="18"/>
                  </a:lnTo>
                  <a:lnTo>
                    <a:pt x="72" y="12"/>
                  </a:lnTo>
                  <a:lnTo>
                    <a:pt x="60" y="6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6" y="30"/>
                  </a:lnTo>
                  <a:lnTo>
                    <a:pt x="18" y="42"/>
                  </a:lnTo>
                  <a:lnTo>
                    <a:pt x="24" y="42"/>
                  </a:lnTo>
                  <a:lnTo>
                    <a:pt x="24" y="48"/>
                  </a:lnTo>
                  <a:lnTo>
                    <a:pt x="6" y="66"/>
                  </a:lnTo>
                  <a:lnTo>
                    <a:pt x="0" y="78"/>
                  </a:lnTo>
                  <a:lnTo>
                    <a:pt x="6" y="90"/>
                  </a:lnTo>
                  <a:lnTo>
                    <a:pt x="18" y="102"/>
                  </a:lnTo>
                  <a:lnTo>
                    <a:pt x="30" y="108"/>
                  </a:lnTo>
                  <a:lnTo>
                    <a:pt x="42" y="108"/>
                  </a:lnTo>
                  <a:lnTo>
                    <a:pt x="60" y="126"/>
                  </a:lnTo>
                  <a:lnTo>
                    <a:pt x="72" y="126"/>
                  </a:lnTo>
                  <a:lnTo>
                    <a:pt x="72" y="102"/>
                  </a:lnTo>
                  <a:lnTo>
                    <a:pt x="66" y="96"/>
                  </a:lnTo>
                  <a:lnTo>
                    <a:pt x="54" y="90"/>
                  </a:lnTo>
                  <a:lnTo>
                    <a:pt x="42" y="78"/>
                  </a:lnTo>
                  <a:lnTo>
                    <a:pt x="42" y="72"/>
                  </a:lnTo>
                  <a:lnTo>
                    <a:pt x="48" y="72"/>
                  </a:lnTo>
                  <a:lnTo>
                    <a:pt x="60" y="78"/>
                  </a:lnTo>
                  <a:lnTo>
                    <a:pt x="66" y="84"/>
                  </a:lnTo>
                  <a:lnTo>
                    <a:pt x="90" y="96"/>
                  </a:lnTo>
                  <a:lnTo>
                    <a:pt x="96" y="102"/>
                  </a:lnTo>
                  <a:lnTo>
                    <a:pt x="96" y="132"/>
                  </a:lnTo>
                  <a:lnTo>
                    <a:pt x="114" y="132"/>
                  </a:lnTo>
                  <a:lnTo>
                    <a:pt x="126" y="138"/>
                  </a:lnTo>
                  <a:lnTo>
                    <a:pt x="138" y="138"/>
                  </a:lnTo>
                  <a:lnTo>
                    <a:pt x="156" y="180"/>
                  </a:lnTo>
                  <a:lnTo>
                    <a:pt x="150" y="186"/>
                  </a:lnTo>
                  <a:lnTo>
                    <a:pt x="150" y="198"/>
                  </a:lnTo>
                  <a:lnTo>
                    <a:pt x="168" y="216"/>
                  </a:lnTo>
                  <a:lnTo>
                    <a:pt x="180" y="222"/>
                  </a:lnTo>
                  <a:lnTo>
                    <a:pt x="192" y="222"/>
                  </a:lnTo>
                  <a:lnTo>
                    <a:pt x="174" y="198"/>
                  </a:lnTo>
                  <a:lnTo>
                    <a:pt x="204" y="228"/>
                  </a:lnTo>
                  <a:lnTo>
                    <a:pt x="210" y="222"/>
                  </a:lnTo>
                  <a:lnTo>
                    <a:pt x="210" y="198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56" name="China" descr="© INSCALE GmbH, 05.05.2010&#10;http://www.presentationload.com/">
              <a:extLst>
                <a:ext uri="{FF2B5EF4-FFF2-40B4-BE49-F238E27FC236}">
                  <a16:creationId xmlns:a16="http://schemas.microsoft.com/office/drawing/2014/main" id="{9FF78D59-7FDE-4B52-9854-308A6AB28B14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6078411" y="2545052"/>
              <a:ext cx="1455125" cy="1122705"/>
            </a:xfrm>
            <a:custGeom>
              <a:avLst/>
              <a:gdLst>
                <a:gd name="T0" fmla="*/ 2147483647 w 3660"/>
                <a:gd name="T1" fmla="*/ 2147483647 h 2826"/>
                <a:gd name="T2" fmla="*/ 2147483647 w 3660"/>
                <a:gd name="T3" fmla="*/ 2147483647 h 2826"/>
                <a:gd name="T4" fmla="*/ 2147483647 w 3660"/>
                <a:gd name="T5" fmla="*/ 2147483647 h 2826"/>
                <a:gd name="T6" fmla="*/ 2147483647 w 3660"/>
                <a:gd name="T7" fmla="*/ 2147483647 h 2826"/>
                <a:gd name="T8" fmla="*/ 2147483647 w 3660"/>
                <a:gd name="T9" fmla="*/ 2147483647 h 2826"/>
                <a:gd name="T10" fmla="*/ 2147483647 w 3660"/>
                <a:gd name="T11" fmla="*/ 2147483647 h 2826"/>
                <a:gd name="T12" fmla="*/ 2147483647 w 3660"/>
                <a:gd name="T13" fmla="*/ 2147483647 h 2826"/>
                <a:gd name="T14" fmla="*/ 2147483647 w 3660"/>
                <a:gd name="T15" fmla="*/ 2147483647 h 2826"/>
                <a:gd name="T16" fmla="*/ 2147483647 w 3660"/>
                <a:gd name="T17" fmla="*/ 2147483647 h 2826"/>
                <a:gd name="T18" fmla="*/ 2147483647 w 3660"/>
                <a:gd name="T19" fmla="*/ 2147483647 h 2826"/>
                <a:gd name="T20" fmla="*/ 2147483647 w 3660"/>
                <a:gd name="T21" fmla="*/ 2147483647 h 2826"/>
                <a:gd name="T22" fmla="*/ 2147483647 w 3660"/>
                <a:gd name="T23" fmla="*/ 2147483647 h 2826"/>
                <a:gd name="T24" fmla="*/ 2147483647 w 3660"/>
                <a:gd name="T25" fmla="*/ 2147483647 h 2826"/>
                <a:gd name="T26" fmla="*/ 2147483647 w 3660"/>
                <a:gd name="T27" fmla="*/ 2147483647 h 2826"/>
                <a:gd name="T28" fmla="*/ 2147483647 w 3660"/>
                <a:gd name="T29" fmla="*/ 2147483647 h 2826"/>
                <a:gd name="T30" fmla="*/ 2147483647 w 3660"/>
                <a:gd name="T31" fmla="*/ 2147483647 h 2826"/>
                <a:gd name="T32" fmla="*/ 2147483647 w 3660"/>
                <a:gd name="T33" fmla="*/ 2147483647 h 2826"/>
                <a:gd name="T34" fmla="*/ 2147483647 w 3660"/>
                <a:gd name="T35" fmla="*/ 2147483647 h 2826"/>
                <a:gd name="T36" fmla="*/ 2147483647 w 3660"/>
                <a:gd name="T37" fmla="*/ 2147483647 h 2826"/>
                <a:gd name="T38" fmla="*/ 2147483647 w 3660"/>
                <a:gd name="T39" fmla="*/ 2147483647 h 2826"/>
                <a:gd name="T40" fmla="*/ 2147483647 w 3660"/>
                <a:gd name="T41" fmla="*/ 2147483647 h 2826"/>
                <a:gd name="T42" fmla="*/ 2147483647 w 3660"/>
                <a:gd name="T43" fmla="*/ 2147483647 h 2826"/>
                <a:gd name="T44" fmla="*/ 2147483647 w 3660"/>
                <a:gd name="T45" fmla="*/ 2147483647 h 2826"/>
                <a:gd name="T46" fmla="*/ 0 w 3660"/>
                <a:gd name="T47" fmla="*/ 2147483647 h 2826"/>
                <a:gd name="T48" fmla="*/ 2147483647 w 3660"/>
                <a:gd name="T49" fmla="*/ 2147483647 h 2826"/>
                <a:gd name="T50" fmla="*/ 2147483647 w 3660"/>
                <a:gd name="T51" fmla="*/ 2147483647 h 2826"/>
                <a:gd name="T52" fmla="*/ 2147483647 w 3660"/>
                <a:gd name="T53" fmla="*/ 2147483647 h 2826"/>
                <a:gd name="T54" fmla="*/ 2147483647 w 3660"/>
                <a:gd name="T55" fmla="*/ 2147483647 h 2826"/>
                <a:gd name="T56" fmla="*/ 2147483647 w 3660"/>
                <a:gd name="T57" fmla="*/ 2147483647 h 2826"/>
                <a:gd name="T58" fmla="*/ 2147483647 w 3660"/>
                <a:gd name="T59" fmla="*/ 2147483647 h 2826"/>
                <a:gd name="T60" fmla="*/ 2147483647 w 3660"/>
                <a:gd name="T61" fmla="*/ 2147483647 h 2826"/>
                <a:gd name="T62" fmla="*/ 2147483647 w 3660"/>
                <a:gd name="T63" fmla="*/ 2147483647 h 2826"/>
                <a:gd name="T64" fmla="*/ 2147483647 w 3660"/>
                <a:gd name="T65" fmla="*/ 2147483647 h 2826"/>
                <a:gd name="T66" fmla="*/ 2147483647 w 3660"/>
                <a:gd name="T67" fmla="*/ 2147483647 h 2826"/>
                <a:gd name="T68" fmla="*/ 2147483647 w 3660"/>
                <a:gd name="T69" fmla="*/ 2147483647 h 2826"/>
                <a:gd name="T70" fmla="*/ 2147483647 w 3660"/>
                <a:gd name="T71" fmla="*/ 2147483647 h 2826"/>
                <a:gd name="T72" fmla="*/ 2147483647 w 3660"/>
                <a:gd name="T73" fmla="*/ 2147483647 h 2826"/>
                <a:gd name="T74" fmla="*/ 2147483647 w 3660"/>
                <a:gd name="T75" fmla="*/ 2147483647 h 2826"/>
                <a:gd name="T76" fmla="*/ 2147483647 w 3660"/>
                <a:gd name="T77" fmla="*/ 2147483647 h 2826"/>
                <a:gd name="T78" fmla="*/ 2147483647 w 3660"/>
                <a:gd name="T79" fmla="*/ 2147483647 h 2826"/>
                <a:gd name="T80" fmla="*/ 2147483647 w 3660"/>
                <a:gd name="T81" fmla="*/ 2147483647 h 2826"/>
                <a:gd name="T82" fmla="*/ 2147483647 w 3660"/>
                <a:gd name="T83" fmla="*/ 2147483647 h 2826"/>
                <a:gd name="T84" fmla="*/ 2147483647 w 3660"/>
                <a:gd name="T85" fmla="*/ 2147483647 h 2826"/>
                <a:gd name="T86" fmla="*/ 2147483647 w 3660"/>
                <a:gd name="T87" fmla="*/ 2147483647 h 2826"/>
                <a:gd name="T88" fmla="*/ 2147483647 w 3660"/>
                <a:gd name="T89" fmla="*/ 2147483647 h 2826"/>
                <a:gd name="T90" fmla="*/ 2147483647 w 3660"/>
                <a:gd name="T91" fmla="*/ 2147483647 h 2826"/>
                <a:gd name="T92" fmla="*/ 2147483647 w 3660"/>
                <a:gd name="T93" fmla="*/ 2147483647 h 2826"/>
                <a:gd name="T94" fmla="*/ 2147483647 w 3660"/>
                <a:gd name="T95" fmla="*/ 2147483647 h 2826"/>
                <a:gd name="T96" fmla="*/ 2147483647 w 3660"/>
                <a:gd name="T97" fmla="*/ 2147483647 h 2826"/>
                <a:gd name="T98" fmla="*/ 2147483647 w 3660"/>
                <a:gd name="T99" fmla="*/ 2147483647 h 2826"/>
                <a:gd name="T100" fmla="*/ 2147483647 w 3660"/>
                <a:gd name="T101" fmla="*/ 2147483647 h 2826"/>
                <a:gd name="T102" fmla="*/ 2147483647 w 3660"/>
                <a:gd name="T103" fmla="*/ 2147483647 h 2826"/>
                <a:gd name="T104" fmla="*/ 2147483647 w 3660"/>
                <a:gd name="T105" fmla="*/ 2147483647 h 2826"/>
                <a:gd name="T106" fmla="*/ 2147483647 w 3660"/>
                <a:gd name="T107" fmla="*/ 2147483647 h 2826"/>
                <a:gd name="T108" fmla="*/ 2147483647 w 3660"/>
                <a:gd name="T109" fmla="*/ 2147483647 h 2826"/>
                <a:gd name="T110" fmla="*/ 2147483647 w 3660"/>
                <a:gd name="T111" fmla="*/ 2147483647 h 2826"/>
                <a:gd name="T112" fmla="*/ 2147483647 w 3660"/>
                <a:gd name="T113" fmla="*/ 2147483647 h 2826"/>
                <a:gd name="T114" fmla="*/ 2147483647 w 3660"/>
                <a:gd name="T115" fmla="*/ 2147483647 h 2826"/>
                <a:gd name="T116" fmla="*/ 2147483647 w 3660"/>
                <a:gd name="T117" fmla="*/ 2147483647 h 2826"/>
                <a:gd name="T118" fmla="*/ 2147483647 w 3660"/>
                <a:gd name="T119" fmla="*/ 2147483647 h 2826"/>
                <a:gd name="T120" fmla="*/ 2147483647 w 3660"/>
                <a:gd name="T121" fmla="*/ 2147483647 h 2826"/>
                <a:gd name="T122" fmla="*/ 2147483647 w 3660"/>
                <a:gd name="T123" fmla="*/ 2147483647 h 282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3660"/>
                <a:gd name="T187" fmla="*/ 0 h 2826"/>
                <a:gd name="T188" fmla="*/ 3660 w 3660"/>
                <a:gd name="T189" fmla="*/ 2826 h 282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3660" h="2826">
                  <a:moveTo>
                    <a:pt x="2862" y="2688"/>
                  </a:moveTo>
                  <a:lnTo>
                    <a:pt x="2850" y="2682"/>
                  </a:lnTo>
                  <a:lnTo>
                    <a:pt x="2772" y="2682"/>
                  </a:lnTo>
                  <a:lnTo>
                    <a:pt x="2766" y="2700"/>
                  </a:lnTo>
                  <a:lnTo>
                    <a:pt x="2748" y="2694"/>
                  </a:lnTo>
                  <a:lnTo>
                    <a:pt x="2736" y="2718"/>
                  </a:lnTo>
                  <a:lnTo>
                    <a:pt x="2730" y="2724"/>
                  </a:lnTo>
                  <a:lnTo>
                    <a:pt x="2712" y="2760"/>
                  </a:lnTo>
                  <a:lnTo>
                    <a:pt x="2718" y="2772"/>
                  </a:lnTo>
                  <a:lnTo>
                    <a:pt x="2724" y="2790"/>
                  </a:lnTo>
                  <a:lnTo>
                    <a:pt x="2754" y="2820"/>
                  </a:lnTo>
                  <a:lnTo>
                    <a:pt x="2766" y="2826"/>
                  </a:lnTo>
                  <a:lnTo>
                    <a:pt x="2772" y="2826"/>
                  </a:lnTo>
                  <a:lnTo>
                    <a:pt x="2802" y="2820"/>
                  </a:lnTo>
                  <a:lnTo>
                    <a:pt x="2820" y="2820"/>
                  </a:lnTo>
                  <a:lnTo>
                    <a:pt x="2844" y="2808"/>
                  </a:lnTo>
                  <a:lnTo>
                    <a:pt x="2850" y="2802"/>
                  </a:lnTo>
                  <a:lnTo>
                    <a:pt x="2850" y="2754"/>
                  </a:lnTo>
                  <a:lnTo>
                    <a:pt x="2856" y="2742"/>
                  </a:lnTo>
                  <a:lnTo>
                    <a:pt x="2862" y="2736"/>
                  </a:lnTo>
                  <a:lnTo>
                    <a:pt x="2868" y="2724"/>
                  </a:lnTo>
                  <a:lnTo>
                    <a:pt x="2868" y="2700"/>
                  </a:lnTo>
                  <a:lnTo>
                    <a:pt x="2862" y="2688"/>
                  </a:lnTo>
                  <a:close/>
                  <a:moveTo>
                    <a:pt x="3660" y="624"/>
                  </a:moveTo>
                  <a:lnTo>
                    <a:pt x="3654" y="600"/>
                  </a:lnTo>
                  <a:lnTo>
                    <a:pt x="3660" y="570"/>
                  </a:lnTo>
                  <a:lnTo>
                    <a:pt x="3642" y="564"/>
                  </a:lnTo>
                  <a:lnTo>
                    <a:pt x="3642" y="540"/>
                  </a:lnTo>
                  <a:lnTo>
                    <a:pt x="3630" y="528"/>
                  </a:lnTo>
                  <a:lnTo>
                    <a:pt x="3630" y="510"/>
                  </a:lnTo>
                  <a:lnTo>
                    <a:pt x="3618" y="492"/>
                  </a:lnTo>
                  <a:lnTo>
                    <a:pt x="3636" y="486"/>
                  </a:lnTo>
                  <a:lnTo>
                    <a:pt x="3636" y="456"/>
                  </a:lnTo>
                  <a:lnTo>
                    <a:pt x="3612" y="444"/>
                  </a:lnTo>
                  <a:lnTo>
                    <a:pt x="3612" y="426"/>
                  </a:lnTo>
                  <a:lnTo>
                    <a:pt x="3606" y="414"/>
                  </a:lnTo>
                  <a:lnTo>
                    <a:pt x="3594" y="408"/>
                  </a:lnTo>
                  <a:lnTo>
                    <a:pt x="3552" y="408"/>
                  </a:lnTo>
                  <a:lnTo>
                    <a:pt x="3546" y="432"/>
                  </a:lnTo>
                  <a:lnTo>
                    <a:pt x="3516" y="432"/>
                  </a:lnTo>
                  <a:lnTo>
                    <a:pt x="3504" y="438"/>
                  </a:lnTo>
                  <a:lnTo>
                    <a:pt x="3498" y="438"/>
                  </a:lnTo>
                  <a:lnTo>
                    <a:pt x="3492" y="444"/>
                  </a:lnTo>
                  <a:lnTo>
                    <a:pt x="3492" y="462"/>
                  </a:lnTo>
                  <a:lnTo>
                    <a:pt x="3462" y="456"/>
                  </a:lnTo>
                  <a:lnTo>
                    <a:pt x="3462" y="468"/>
                  </a:lnTo>
                  <a:lnTo>
                    <a:pt x="3444" y="468"/>
                  </a:lnTo>
                  <a:lnTo>
                    <a:pt x="3432" y="456"/>
                  </a:lnTo>
                  <a:lnTo>
                    <a:pt x="3408" y="462"/>
                  </a:lnTo>
                  <a:lnTo>
                    <a:pt x="3366" y="432"/>
                  </a:lnTo>
                  <a:lnTo>
                    <a:pt x="3366" y="420"/>
                  </a:lnTo>
                  <a:lnTo>
                    <a:pt x="3360" y="408"/>
                  </a:lnTo>
                  <a:lnTo>
                    <a:pt x="3360" y="402"/>
                  </a:lnTo>
                  <a:lnTo>
                    <a:pt x="3354" y="396"/>
                  </a:lnTo>
                  <a:lnTo>
                    <a:pt x="3336" y="396"/>
                  </a:lnTo>
                  <a:lnTo>
                    <a:pt x="3318" y="366"/>
                  </a:lnTo>
                  <a:lnTo>
                    <a:pt x="3276" y="366"/>
                  </a:lnTo>
                  <a:lnTo>
                    <a:pt x="3258" y="348"/>
                  </a:lnTo>
                  <a:lnTo>
                    <a:pt x="3246" y="342"/>
                  </a:lnTo>
                  <a:lnTo>
                    <a:pt x="3228" y="324"/>
                  </a:lnTo>
                  <a:lnTo>
                    <a:pt x="3216" y="324"/>
                  </a:lnTo>
                  <a:lnTo>
                    <a:pt x="3204" y="336"/>
                  </a:lnTo>
                  <a:lnTo>
                    <a:pt x="3192" y="330"/>
                  </a:lnTo>
                  <a:lnTo>
                    <a:pt x="3186" y="324"/>
                  </a:lnTo>
                  <a:lnTo>
                    <a:pt x="3174" y="318"/>
                  </a:lnTo>
                  <a:lnTo>
                    <a:pt x="3126" y="318"/>
                  </a:lnTo>
                  <a:lnTo>
                    <a:pt x="3114" y="312"/>
                  </a:lnTo>
                  <a:lnTo>
                    <a:pt x="3108" y="306"/>
                  </a:lnTo>
                  <a:lnTo>
                    <a:pt x="3084" y="294"/>
                  </a:lnTo>
                  <a:lnTo>
                    <a:pt x="3078" y="288"/>
                  </a:lnTo>
                  <a:lnTo>
                    <a:pt x="3072" y="288"/>
                  </a:lnTo>
                  <a:lnTo>
                    <a:pt x="3066" y="264"/>
                  </a:lnTo>
                  <a:lnTo>
                    <a:pt x="3054" y="264"/>
                  </a:lnTo>
                  <a:lnTo>
                    <a:pt x="3048" y="252"/>
                  </a:lnTo>
                  <a:lnTo>
                    <a:pt x="3030" y="234"/>
                  </a:lnTo>
                  <a:lnTo>
                    <a:pt x="3024" y="222"/>
                  </a:lnTo>
                  <a:lnTo>
                    <a:pt x="2976" y="198"/>
                  </a:lnTo>
                  <a:lnTo>
                    <a:pt x="2964" y="198"/>
                  </a:lnTo>
                  <a:lnTo>
                    <a:pt x="2952" y="168"/>
                  </a:lnTo>
                  <a:lnTo>
                    <a:pt x="2904" y="144"/>
                  </a:lnTo>
                  <a:lnTo>
                    <a:pt x="2898" y="114"/>
                  </a:lnTo>
                  <a:lnTo>
                    <a:pt x="2892" y="114"/>
                  </a:lnTo>
                  <a:lnTo>
                    <a:pt x="2886" y="108"/>
                  </a:lnTo>
                  <a:lnTo>
                    <a:pt x="2874" y="108"/>
                  </a:lnTo>
                  <a:lnTo>
                    <a:pt x="2862" y="96"/>
                  </a:lnTo>
                  <a:lnTo>
                    <a:pt x="2850" y="90"/>
                  </a:lnTo>
                  <a:lnTo>
                    <a:pt x="2838" y="78"/>
                  </a:lnTo>
                  <a:lnTo>
                    <a:pt x="2832" y="78"/>
                  </a:lnTo>
                  <a:lnTo>
                    <a:pt x="2832" y="66"/>
                  </a:lnTo>
                  <a:lnTo>
                    <a:pt x="2820" y="60"/>
                  </a:lnTo>
                  <a:lnTo>
                    <a:pt x="2814" y="54"/>
                  </a:lnTo>
                  <a:lnTo>
                    <a:pt x="2802" y="48"/>
                  </a:lnTo>
                  <a:lnTo>
                    <a:pt x="2796" y="42"/>
                  </a:lnTo>
                  <a:lnTo>
                    <a:pt x="2724" y="42"/>
                  </a:lnTo>
                  <a:lnTo>
                    <a:pt x="2688" y="18"/>
                  </a:lnTo>
                  <a:lnTo>
                    <a:pt x="2652" y="0"/>
                  </a:lnTo>
                  <a:lnTo>
                    <a:pt x="2598" y="12"/>
                  </a:lnTo>
                  <a:lnTo>
                    <a:pt x="2556" y="6"/>
                  </a:lnTo>
                  <a:lnTo>
                    <a:pt x="2550" y="18"/>
                  </a:lnTo>
                  <a:lnTo>
                    <a:pt x="2514" y="24"/>
                  </a:lnTo>
                  <a:lnTo>
                    <a:pt x="2472" y="66"/>
                  </a:lnTo>
                  <a:lnTo>
                    <a:pt x="2466" y="66"/>
                  </a:lnTo>
                  <a:lnTo>
                    <a:pt x="2466" y="78"/>
                  </a:lnTo>
                  <a:lnTo>
                    <a:pt x="2472" y="78"/>
                  </a:lnTo>
                  <a:lnTo>
                    <a:pt x="2490" y="84"/>
                  </a:lnTo>
                  <a:lnTo>
                    <a:pt x="2502" y="84"/>
                  </a:lnTo>
                  <a:lnTo>
                    <a:pt x="2508" y="90"/>
                  </a:lnTo>
                  <a:lnTo>
                    <a:pt x="2520" y="90"/>
                  </a:lnTo>
                  <a:lnTo>
                    <a:pt x="2532" y="102"/>
                  </a:lnTo>
                  <a:lnTo>
                    <a:pt x="2544" y="108"/>
                  </a:lnTo>
                  <a:lnTo>
                    <a:pt x="2550" y="114"/>
                  </a:lnTo>
                  <a:lnTo>
                    <a:pt x="2550" y="126"/>
                  </a:lnTo>
                  <a:lnTo>
                    <a:pt x="2532" y="144"/>
                  </a:lnTo>
                  <a:lnTo>
                    <a:pt x="2532" y="216"/>
                  </a:lnTo>
                  <a:lnTo>
                    <a:pt x="2538" y="258"/>
                  </a:lnTo>
                  <a:lnTo>
                    <a:pt x="2544" y="264"/>
                  </a:lnTo>
                  <a:lnTo>
                    <a:pt x="2556" y="264"/>
                  </a:lnTo>
                  <a:lnTo>
                    <a:pt x="2556" y="276"/>
                  </a:lnTo>
                  <a:lnTo>
                    <a:pt x="2550" y="282"/>
                  </a:lnTo>
                  <a:lnTo>
                    <a:pt x="2538" y="288"/>
                  </a:lnTo>
                  <a:lnTo>
                    <a:pt x="2514" y="288"/>
                  </a:lnTo>
                  <a:lnTo>
                    <a:pt x="2514" y="300"/>
                  </a:lnTo>
                  <a:lnTo>
                    <a:pt x="2496" y="318"/>
                  </a:lnTo>
                  <a:lnTo>
                    <a:pt x="2484" y="318"/>
                  </a:lnTo>
                  <a:lnTo>
                    <a:pt x="2478" y="312"/>
                  </a:lnTo>
                  <a:lnTo>
                    <a:pt x="2442" y="312"/>
                  </a:lnTo>
                  <a:lnTo>
                    <a:pt x="2406" y="288"/>
                  </a:lnTo>
                  <a:lnTo>
                    <a:pt x="2406" y="372"/>
                  </a:lnTo>
                  <a:lnTo>
                    <a:pt x="2412" y="384"/>
                  </a:lnTo>
                  <a:lnTo>
                    <a:pt x="2418" y="408"/>
                  </a:lnTo>
                  <a:lnTo>
                    <a:pt x="2424" y="420"/>
                  </a:lnTo>
                  <a:lnTo>
                    <a:pt x="2418" y="420"/>
                  </a:lnTo>
                  <a:lnTo>
                    <a:pt x="2418" y="438"/>
                  </a:lnTo>
                  <a:lnTo>
                    <a:pt x="2424" y="450"/>
                  </a:lnTo>
                  <a:lnTo>
                    <a:pt x="2436" y="456"/>
                  </a:lnTo>
                  <a:lnTo>
                    <a:pt x="2442" y="462"/>
                  </a:lnTo>
                  <a:lnTo>
                    <a:pt x="2460" y="462"/>
                  </a:lnTo>
                  <a:lnTo>
                    <a:pt x="2460" y="456"/>
                  </a:lnTo>
                  <a:lnTo>
                    <a:pt x="2454" y="456"/>
                  </a:lnTo>
                  <a:lnTo>
                    <a:pt x="2460" y="450"/>
                  </a:lnTo>
                  <a:lnTo>
                    <a:pt x="2514" y="450"/>
                  </a:lnTo>
                  <a:lnTo>
                    <a:pt x="2526" y="462"/>
                  </a:lnTo>
                  <a:lnTo>
                    <a:pt x="2538" y="468"/>
                  </a:lnTo>
                  <a:lnTo>
                    <a:pt x="2544" y="468"/>
                  </a:lnTo>
                  <a:lnTo>
                    <a:pt x="2550" y="462"/>
                  </a:lnTo>
                  <a:lnTo>
                    <a:pt x="2550" y="438"/>
                  </a:lnTo>
                  <a:lnTo>
                    <a:pt x="2616" y="438"/>
                  </a:lnTo>
                  <a:lnTo>
                    <a:pt x="2616" y="450"/>
                  </a:lnTo>
                  <a:lnTo>
                    <a:pt x="2622" y="456"/>
                  </a:lnTo>
                  <a:lnTo>
                    <a:pt x="2634" y="462"/>
                  </a:lnTo>
                  <a:lnTo>
                    <a:pt x="2652" y="462"/>
                  </a:lnTo>
                  <a:lnTo>
                    <a:pt x="2658" y="468"/>
                  </a:lnTo>
                  <a:lnTo>
                    <a:pt x="2670" y="474"/>
                  </a:lnTo>
                  <a:lnTo>
                    <a:pt x="2682" y="486"/>
                  </a:lnTo>
                  <a:lnTo>
                    <a:pt x="2706" y="498"/>
                  </a:lnTo>
                  <a:lnTo>
                    <a:pt x="2718" y="498"/>
                  </a:lnTo>
                  <a:lnTo>
                    <a:pt x="2724" y="510"/>
                  </a:lnTo>
                  <a:lnTo>
                    <a:pt x="2748" y="534"/>
                  </a:lnTo>
                  <a:lnTo>
                    <a:pt x="2748" y="540"/>
                  </a:lnTo>
                  <a:lnTo>
                    <a:pt x="2742" y="546"/>
                  </a:lnTo>
                  <a:lnTo>
                    <a:pt x="2706" y="546"/>
                  </a:lnTo>
                  <a:lnTo>
                    <a:pt x="2700" y="540"/>
                  </a:lnTo>
                  <a:lnTo>
                    <a:pt x="2688" y="534"/>
                  </a:lnTo>
                  <a:lnTo>
                    <a:pt x="2658" y="534"/>
                  </a:lnTo>
                  <a:lnTo>
                    <a:pt x="2652" y="540"/>
                  </a:lnTo>
                  <a:lnTo>
                    <a:pt x="2646" y="540"/>
                  </a:lnTo>
                  <a:lnTo>
                    <a:pt x="2628" y="558"/>
                  </a:lnTo>
                  <a:lnTo>
                    <a:pt x="2598" y="552"/>
                  </a:lnTo>
                  <a:lnTo>
                    <a:pt x="2598" y="570"/>
                  </a:lnTo>
                  <a:lnTo>
                    <a:pt x="2586" y="570"/>
                  </a:lnTo>
                  <a:lnTo>
                    <a:pt x="2550" y="588"/>
                  </a:lnTo>
                  <a:lnTo>
                    <a:pt x="2544" y="594"/>
                  </a:lnTo>
                  <a:lnTo>
                    <a:pt x="2550" y="606"/>
                  </a:lnTo>
                  <a:lnTo>
                    <a:pt x="2562" y="618"/>
                  </a:lnTo>
                  <a:lnTo>
                    <a:pt x="2538" y="642"/>
                  </a:lnTo>
                  <a:lnTo>
                    <a:pt x="2466" y="642"/>
                  </a:lnTo>
                  <a:lnTo>
                    <a:pt x="2466" y="666"/>
                  </a:lnTo>
                  <a:lnTo>
                    <a:pt x="2460" y="672"/>
                  </a:lnTo>
                  <a:lnTo>
                    <a:pt x="2454" y="684"/>
                  </a:lnTo>
                  <a:lnTo>
                    <a:pt x="2442" y="690"/>
                  </a:lnTo>
                  <a:lnTo>
                    <a:pt x="2424" y="690"/>
                  </a:lnTo>
                  <a:lnTo>
                    <a:pt x="2412" y="696"/>
                  </a:lnTo>
                  <a:lnTo>
                    <a:pt x="2388" y="696"/>
                  </a:lnTo>
                  <a:lnTo>
                    <a:pt x="2376" y="690"/>
                  </a:lnTo>
                  <a:lnTo>
                    <a:pt x="2370" y="684"/>
                  </a:lnTo>
                  <a:lnTo>
                    <a:pt x="2358" y="678"/>
                  </a:lnTo>
                  <a:lnTo>
                    <a:pt x="2352" y="672"/>
                  </a:lnTo>
                  <a:lnTo>
                    <a:pt x="2346" y="672"/>
                  </a:lnTo>
                  <a:lnTo>
                    <a:pt x="2340" y="666"/>
                  </a:lnTo>
                  <a:lnTo>
                    <a:pt x="2316" y="666"/>
                  </a:lnTo>
                  <a:lnTo>
                    <a:pt x="2304" y="672"/>
                  </a:lnTo>
                  <a:lnTo>
                    <a:pt x="2304" y="684"/>
                  </a:lnTo>
                  <a:lnTo>
                    <a:pt x="2298" y="696"/>
                  </a:lnTo>
                  <a:lnTo>
                    <a:pt x="2298" y="708"/>
                  </a:lnTo>
                  <a:lnTo>
                    <a:pt x="2304" y="720"/>
                  </a:lnTo>
                  <a:lnTo>
                    <a:pt x="2322" y="738"/>
                  </a:lnTo>
                  <a:lnTo>
                    <a:pt x="2334" y="744"/>
                  </a:lnTo>
                  <a:lnTo>
                    <a:pt x="2352" y="762"/>
                  </a:lnTo>
                  <a:lnTo>
                    <a:pt x="2364" y="768"/>
                  </a:lnTo>
                  <a:lnTo>
                    <a:pt x="2364" y="774"/>
                  </a:lnTo>
                  <a:lnTo>
                    <a:pt x="2358" y="780"/>
                  </a:lnTo>
                  <a:lnTo>
                    <a:pt x="2352" y="792"/>
                  </a:lnTo>
                  <a:lnTo>
                    <a:pt x="2340" y="804"/>
                  </a:lnTo>
                  <a:lnTo>
                    <a:pt x="2316" y="804"/>
                  </a:lnTo>
                  <a:lnTo>
                    <a:pt x="2316" y="810"/>
                  </a:lnTo>
                  <a:lnTo>
                    <a:pt x="2310" y="822"/>
                  </a:lnTo>
                  <a:lnTo>
                    <a:pt x="2310" y="828"/>
                  </a:lnTo>
                  <a:lnTo>
                    <a:pt x="2298" y="852"/>
                  </a:lnTo>
                  <a:lnTo>
                    <a:pt x="2286" y="858"/>
                  </a:lnTo>
                  <a:lnTo>
                    <a:pt x="2262" y="858"/>
                  </a:lnTo>
                  <a:lnTo>
                    <a:pt x="2244" y="882"/>
                  </a:lnTo>
                  <a:lnTo>
                    <a:pt x="2088" y="882"/>
                  </a:lnTo>
                  <a:lnTo>
                    <a:pt x="2070" y="894"/>
                  </a:lnTo>
                  <a:lnTo>
                    <a:pt x="2010" y="930"/>
                  </a:lnTo>
                  <a:lnTo>
                    <a:pt x="1992" y="942"/>
                  </a:lnTo>
                  <a:lnTo>
                    <a:pt x="1986" y="948"/>
                  </a:lnTo>
                  <a:lnTo>
                    <a:pt x="1968" y="948"/>
                  </a:lnTo>
                  <a:lnTo>
                    <a:pt x="1962" y="942"/>
                  </a:lnTo>
                  <a:lnTo>
                    <a:pt x="1956" y="942"/>
                  </a:lnTo>
                  <a:lnTo>
                    <a:pt x="1950" y="930"/>
                  </a:lnTo>
                  <a:lnTo>
                    <a:pt x="1950" y="924"/>
                  </a:lnTo>
                  <a:lnTo>
                    <a:pt x="1938" y="924"/>
                  </a:lnTo>
                  <a:lnTo>
                    <a:pt x="1926" y="930"/>
                  </a:lnTo>
                  <a:lnTo>
                    <a:pt x="1914" y="930"/>
                  </a:lnTo>
                  <a:lnTo>
                    <a:pt x="1908" y="936"/>
                  </a:lnTo>
                  <a:lnTo>
                    <a:pt x="1896" y="936"/>
                  </a:lnTo>
                  <a:lnTo>
                    <a:pt x="1890" y="930"/>
                  </a:lnTo>
                  <a:lnTo>
                    <a:pt x="1866" y="918"/>
                  </a:lnTo>
                  <a:lnTo>
                    <a:pt x="1848" y="912"/>
                  </a:lnTo>
                  <a:lnTo>
                    <a:pt x="1800" y="912"/>
                  </a:lnTo>
                  <a:lnTo>
                    <a:pt x="1776" y="906"/>
                  </a:lnTo>
                  <a:lnTo>
                    <a:pt x="1764" y="900"/>
                  </a:lnTo>
                  <a:lnTo>
                    <a:pt x="1758" y="888"/>
                  </a:lnTo>
                  <a:lnTo>
                    <a:pt x="1740" y="870"/>
                  </a:lnTo>
                  <a:lnTo>
                    <a:pt x="1728" y="870"/>
                  </a:lnTo>
                  <a:lnTo>
                    <a:pt x="1710" y="864"/>
                  </a:lnTo>
                  <a:lnTo>
                    <a:pt x="1656" y="864"/>
                  </a:lnTo>
                  <a:lnTo>
                    <a:pt x="1650" y="858"/>
                  </a:lnTo>
                  <a:lnTo>
                    <a:pt x="1644" y="858"/>
                  </a:lnTo>
                  <a:lnTo>
                    <a:pt x="1632" y="852"/>
                  </a:lnTo>
                  <a:lnTo>
                    <a:pt x="1620" y="852"/>
                  </a:lnTo>
                  <a:lnTo>
                    <a:pt x="1614" y="858"/>
                  </a:lnTo>
                  <a:lnTo>
                    <a:pt x="1602" y="864"/>
                  </a:lnTo>
                  <a:lnTo>
                    <a:pt x="1596" y="870"/>
                  </a:lnTo>
                  <a:lnTo>
                    <a:pt x="1560" y="864"/>
                  </a:lnTo>
                  <a:lnTo>
                    <a:pt x="1512" y="864"/>
                  </a:lnTo>
                  <a:lnTo>
                    <a:pt x="1458" y="858"/>
                  </a:lnTo>
                  <a:lnTo>
                    <a:pt x="1398" y="864"/>
                  </a:lnTo>
                  <a:lnTo>
                    <a:pt x="1386" y="858"/>
                  </a:lnTo>
                  <a:lnTo>
                    <a:pt x="1380" y="846"/>
                  </a:lnTo>
                  <a:lnTo>
                    <a:pt x="1368" y="840"/>
                  </a:lnTo>
                  <a:lnTo>
                    <a:pt x="1338" y="810"/>
                  </a:lnTo>
                  <a:lnTo>
                    <a:pt x="1332" y="798"/>
                  </a:lnTo>
                  <a:lnTo>
                    <a:pt x="1290" y="756"/>
                  </a:lnTo>
                  <a:lnTo>
                    <a:pt x="1278" y="732"/>
                  </a:lnTo>
                  <a:lnTo>
                    <a:pt x="1242" y="732"/>
                  </a:lnTo>
                  <a:lnTo>
                    <a:pt x="1236" y="726"/>
                  </a:lnTo>
                  <a:lnTo>
                    <a:pt x="1224" y="726"/>
                  </a:lnTo>
                  <a:lnTo>
                    <a:pt x="1200" y="714"/>
                  </a:lnTo>
                  <a:lnTo>
                    <a:pt x="1194" y="714"/>
                  </a:lnTo>
                  <a:lnTo>
                    <a:pt x="1188" y="708"/>
                  </a:lnTo>
                  <a:lnTo>
                    <a:pt x="1182" y="708"/>
                  </a:lnTo>
                  <a:lnTo>
                    <a:pt x="1176" y="696"/>
                  </a:lnTo>
                  <a:lnTo>
                    <a:pt x="1164" y="690"/>
                  </a:lnTo>
                  <a:lnTo>
                    <a:pt x="1158" y="690"/>
                  </a:lnTo>
                  <a:lnTo>
                    <a:pt x="1146" y="684"/>
                  </a:lnTo>
                  <a:lnTo>
                    <a:pt x="1140" y="684"/>
                  </a:lnTo>
                  <a:lnTo>
                    <a:pt x="1134" y="678"/>
                  </a:lnTo>
                  <a:lnTo>
                    <a:pt x="1038" y="678"/>
                  </a:lnTo>
                  <a:lnTo>
                    <a:pt x="1014" y="672"/>
                  </a:lnTo>
                  <a:lnTo>
                    <a:pt x="996" y="666"/>
                  </a:lnTo>
                  <a:lnTo>
                    <a:pt x="990" y="666"/>
                  </a:lnTo>
                  <a:lnTo>
                    <a:pt x="978" y="660"/>
                  </a:lnTo>
                  <a:lnTo>
                    <a:pt x="966" y="660"/>
                  </a:lnTo>
                  <a:lnTo>
                    <a:pt x="954" y="654"/>
                  </a:lnTo>
                  <a:lnTo>
                    <a:pt x="948" y="648"/>
                  </a:lnTo>
                  <a:lnTo>
                    <a:pt x="942" y="636"/>
                  </a:lnTo>
                  <a:lnTo>
                    <a:pt x="936" y="618"/>
                  </a:lnTo>
                  <a:lnTo>
                    <a:pt x="936" y="606"/>
                  </a:lnTo>
                  <a:lnTo>
                    <a:pt x="948" y="594"/>
                  </a:lnTo>
                  <a:lnTo>
                    <a:pt x="948" y="588"/>
                  </a:lnTo>
                  <a:lnTo>
                    <a:pt x="942" y="582"/>
                  </a:lnTo>
                  <a:lnTo>
                    <a:pt x="936" y="570"/>
                  </a:lnTo>
                  <a:lnTo>
                    <a:pt x="930" y="564"/>
                  </a:lnTo>
                  <a:lnTo>
                    <a:pt x="930" y="552"/>
                  </a:lnTo>
                  <a:lnTo>
                    <a:pt x="924" y="540"/>
                  </a:lnTo>
                  <a:lnTo>
                    <a:pt x="912" y="528"/>
                  </a:lnTo>
                  <a:lnTo>
                    <a:pt x="888" y="510"/>
                  </a:lnTo>
                  <a:lnTo>
                    <a:pt x="876" y="492"/>
                  </a:lnTo>
                  <a:lnTo>
                    <a:pt x="870" y="480"/>
                  </a:lnTo>
                  <a:lnTo>
                    <a:pt x="852" y="462"/>
                  </a:lnTo>
                  <a:lnTo>
                    <a:pt x="834" y="456"/>
                  </a:lnTo>
                  <a:lnTo>
                    <a:pt x="822" y="450"/>
                  </a:lnTo>
                  <a:lnTo>
                    <a:pt x="810" y="450"/>
                  </a:lnTo>
                  <a:lnTo>
                    <a:pt x="804" y="444"/>
                  </a:lnTo>
                  <a:lnTo>
                    <a:pt x="786" y="432"/>
                  </a:lnTo>
                  <a:lnTo>
                    <a:pt x="750" y="444"/>
                  </a:lnTo>
                  <a:lnTo>
                    <a:pt x="726" y="420"/>
                  </a:lnTo>
                  <a:lnTo>
                    <a:pt x="720" y="408"/>
                  </a:lnTo>
                  <a:lnTo>
                    <a:pt x="708" y="408"/>
                  </a:lnTo>
                  <a:lnTo>
                    <a:pt x="696" y="402"/>
                  </a:lnTo>
                  <a:lnTo>
                    <a:pt x="684" y="402"/>
                  </a:lnTo>
                  <a:lnTo>
                    <a:pt x="672" y="396"/>
                  </a:lnTo>
                  <a:lnTo>
                    <a:pt x="672" y="378"/>
                  </a:lnTo>
                  <a:lnTo>
                    <a:pt x="648" y="378"/>
                  </a:lnTo>
                  <a:lnTo>
                    <a:pt x="654" y="372"/>
                  </a:lnTo>
                  <a:lnTo>
                    <a:pt x="654" y="360"/>
                  </a:lnTo>
                  <a:lnTo>
                    <a:pt x="648" y="354"/>
                  </a:lnTo>
                  <a:lnTo>
                    <a:pt x="612" y="354"/>
                  </a:lnTo>
                  <a:lnTo>
                    <a:pt x="600" y="348"/>
                  </a:lnTo>
                  <a:lnTo>
                    <a:pt x="582" y="348"/>
                  </a:lnTo>
                  <a:lnTo>
                    <a:pt x="576" y="354"/>
                  </a:lnTo>
                  <a:lnTo>
                    <a:pt x="576" y="360"/>
                  </a:lnTo>
                  <a:lnTo>
                    <a:pt x="594" y="378"/>
                  </a:lnTo>
                  <a:lnTo>
                    <a:pt x="594" y="390"/>
                  </a:lnTo>
                  <a:lnTo>
                    <a:pt x="588" y="396"/>
                  </a:lnTo>
                  <a:lnTo>
                    <a:pt x="546" y="396"/>
                  </a:lnTo>
                  <a:lnTo>
                    <a:pt x="534" y="408"/>
                  </a:lnTo>
                  <a:lnTo>
                    <a:pt x="534" y="426"/>
                  </a:lnTo>
                  <a:lnTo>
                    <a:pt x="546" y="450"/>
                  </a:lnTo>
                  <a:lnTo>
                    <a:pt x="558" y="462"/>
                  </a:lnTo>
                  <a:lnTo>
                    <a:pt x="570" y="486"/>
                  </a:lnTo>
                  <a:lnTo>
                    <a:pt x="570" y="504"/>
                  </a:lnTo>
                  <a:lnTo>
                    <a:pt x="564" y="510"/>
                  </a:lnTo>
                  <a:lnTo>
                    <a:pt x="546" y="510"/>
                  </a:lnTo>
                  <a:lnTo>
                    <a:pt x="528" y="528"/>
                  </a:lnTo>
                  <a:lnTo>
                    <a:pt x="516" y="516"/>
                  </a:lnTo>
                  <a:lnTo>
                    <a:pt x="468" y="516"/>
                  </a:lnTo>
                  <a:lnTo>
                    <a:pt x="444" y="504"/>
                  </a:lnTo>
                  <a:lnTo>
                    <a:pt x="432" y="504"/>
                  </a:lnTo>
                  <a:lnTo>
                    <a:pt x="420" y="498"/>
                  </a:lnTo>
                  <a:lnTo>
                    <a:pt x="408" y="498"/>
                  </a:lnTo>
                  <a:lnTo>
                    <a:pt x="408" y="636"/>
                  </a:lnTo>
                  <a:lnTo>
                    <a:pt x="414" y="636"/>
                  </a:lnTo>
                  <a:lnTo>
                    <a:pt x="420" y="642"/>
                  </a:lnTo>
                  <a:lnTo>
                    <a:pt x="426" y="642"/>
                  </a:lnTo>
                  <a:lnTo>
                    <a:pt x="432" y="648"/>
                  </a:lnTo>
                  <a:lnTo>
                    <a:pt x="432" y="660"/>
                  </a:lnTo>
                  <a:lnTo>
                    <a:pt x="426" y="666"/>
                  </a:lnTo>
                  <a:lnTo>
                    <a:pt x="420" y="666"/>
                  </a:lnTo>
                  <a:lnTo>
                    <a:pt x="408" y="654"/>
                  </a:lnTo>
                  <a:lnTo>
                    <a:pt x="390" y="666"/>
                  </a:lnTo>
                  <a:lnTo>
                    <a:pt x="384" y="660"/>
                  </a:lnTo>
                  <a:lnTo>
                    <a:pt x="378" y="648"/>
                  </a:lnTo>
                  <a:lnTo>
                    <a:pt x="372" y="642"/>
                  </a:lnTo>
                  <a:lnTo>
                    <a:pt x="360" y="642"/>
                  </a:lnTo>
                  <a:lnTo>
                    <a:pt x="324" y="660"/>
                  </a:lnTo>
                  <a:lnTo>
                    <a:pt x="312" y="660"/>
                  </a:lnTo>
                  <a:lnTo>
                    <a:pt x="300" y="666"/>
                  </a:lnTo>
                  <a:lnTo>
                    <a:pt x="288" y="666"/>
                  </a:lnTo>
                  <a:lnTo>
                    <a:pt x="276" y="672"/>
                  </a:lnTo>
                  <a:lnTo>
                    <a:pt x="270" y="678"/>
                  </a:lnTo>
                  <a:lnTo>
                    <a:pt x="270" y="684"/>
                  </a:lnTo>
                  <a:lnTo>
                    <a:pt x="276" y="690"/>
                  </a:lnTo>
                  <a:lnTo>
                    <a:pt x="288" y="696"/>
                  </a:lnTo>
                  <a:lnTo>
                    <a:pt x="306" y="696"/>
                  </a:lnTo>
                  <a:lnTo>
                    <a:pt x="306" y="726"/>
                  </a:lnTo>
                  <a:lnTo>
                    <a:pt x="318" y="750"/>
                  </a:lnTo>
                  <a:lnTo>
                    <a:pt x="360" y="792"/>
                  </a:lnTo>
                  <a:lnTo>
                    <a:pt x="366" y="804"/>
                  </a:lnTo>
                  <a:lnTo>
                    <a:pt x="378" y="810"/>
                  </a:lnTo>
                  <a:lnTo>
                    <a:pt x="378" y="822"/>
                  </a:lnTo>
                  <a:lnTo>
                    <a:pt x="360" y="822"/>
                  </a:lnTo>
                  <a:lnTo>
                    <a:pt x="354" y="828"/>
                  </a:lnTo>
                  <a:lnTo>
                    <a:pt x="354" y="834"/>
                  </a:lnTo>
                  <a:lnTo>
                    <a:pt x="372" y="852"/>
                  </a:lnTo>
                  <a:lnTo>
                    <a:pt x="348" y="852"/>
                  </a:lnTo>
                  <a:lnTo>
                    <a:pt x="348" y="864"/>
                  </a:lnTo>
                  <a:lnTo>
                    <a:pt x="354" y="870"/>
                  </a:lnTo>
                  <a:lnTo>
                    <a:pt x="354" y="882"/>
                  </a:lnTo>
                  <a:lnTo>
                    <a:pt x="372" y="900"/>
                  </a:lnTo>
                  <a:lnTo>
                    <a:pt x="372" y="912"/>
                  </a:lnTo>
                  <a:lnTo>
                    <a:pt x="366" y="918"/>
                  </a:lnTo>
                  <a:lnTo>
                    <a:pt x="342" y="918"/>
                  </a:lnTo>
                  <a:lnTo>
                    <a:pt x="294" y="936"/>
                  </a:lnTo>
                  <a:lnTo>
                    <a:pt x="282" y="948"/>
                  </a:lnTo>
                  <a:lnTo>
                    <a:pt x="270" y="954"/>
                  </a:lnTo>
                  <a:lnTo>
                    <a:pt x="264" y="960"/>
                  </a:lnTo>
                  <a:lnTo>
                    <a:pt x="264" y="978"/>
                  </a:lnTo>
                  <a:lnTo>
                    <a:pt x="258" y="990"/>
                  </a:lnTo>
                  <a:lnTo>
                    <a:pt x="252" y="996"/>
                  </a:lnTo>
                  <a:lnTo>
                    <a:pt x="234" y="996"/>
                  </a:lnTo>
                  <a:lnTo>
                    <a:pt x="216" y="990"/>
                  </a:lnTo>
                  <a:lnTo>
                    <a:pt x="186" y="990"/>
                  </a:lnTo>
                  <a:lnTo>
                    <a:pt x="168" y="1008"/>
                  </a:lnTo>
                  <a:lnTo>
                    <a:pt x="162" y="1020"/>
                  </a:lnTo>
                  <a:lnTo>
                    <a:pt x="162" y="1044"/>
                  </a:lnTo>
                  <a:lnTo>
                    <a:pt x="156" y="1050"/>
                  </a:lnTo>
                  <a:lnTo>
                    <a:pt x="126" y="1044"/>
                  </a:lnTo>
                  <a:lnTo>
                    <a:pt x="114" y="1050"/>
                  </a:lnTo>
                  <a:lnTo>
                    <a:pt x="108" y="1044"/>
                  </a:lnTo>
                  <a:lnTo>
                    <a:pt x="102" y="1032"/>
                  </a:lnTo>
                  <a:lnTo>
                    <a:pt x="96" y="1026"/>
                  </a:lnTo>
                  <a:lnTo>
                    <a:pt x="84" y="1026"/>
                  </a:lnTo>
                  <a:lnTo>
                    <a:pt x="72" y="1038"/>
                  </a:lnTo>
                  <a:lnTo>
                    <a:pt x="48" y="1038"/>
                  </a:lnTo>
                  <a:lnTo>
                    <a:pt x="48" y="1056"/>
                  </a:lnTo>
                  <a:lnTo>
                    <a:pt x="36" y="1062"/>
                  </a:lnTo>
                  <a:lnTo>
                    <a:pt x="30" y="1068"/>
                  </a:lnTo>
                  <a:lnTo>
                    <a:pt x="18" y="1068"/>
                  </a:lnTo>
                  <a:lnTo>
                    <a:pt x="6" y="1074"/>
                  </a:lnTo>
                  <a:lnTo>
                    <a:pt x="0" y="1080"/>
                  </a:lnTo>
                  <a:lnTo>
                    <a:pt x="0" y="1086"/>
                  </a:lnTo>
                  <a:lnTo>
                    <a:pt x="12" y="1092"/>
                  </a:lnTo>
                  <a:lnTo>
                    <a:pt x="18" y="1104"/>
                  </a:lnTo>
                  <a:lnTo>
                    <a:pt x="18" y="1116"/>
                  </a:lnTo>
                  <a:lnTo>
                    <a:pt x="0" y="1116"/>
                  </a:lnTo>
                  <a:lnTo>
                    <a:pt x="0" y="1140"/>
                  </a:lnTo>
                  <a:lnTo>
                    <a:pt x="18" y="1140"/>
                  </a:lnTo>
                  <a:lnTo>
                    <a:pt x="18" y="1152"/>
                  </a:lnTo>
                  <a:lnTo>
                    <a:pt x="12" y="1164"/>
                  </a:lnTo>
                  <a:lnTo>
                    <a:pt x="12" y="1176"/>
                  </a:lnTo>
                  <a:lnTo>
                    <a:pt x="24" y="1188"/>
                  </a:lnTo>
                  <a:lnTo>
                    <a:pt x="36" y="1188"/>
                  </a:lnTo>
                  <a:lnTo>
                    <a:pt x="42" y="1182"/>
                  </a:lnTo>
                  <a:lnTo>
                    <a:pt x="66" y="1182"/>
                  </a:lnTo>
                  <a:lnTo>
                    <a:pt x="78" y="1188"/>
                  </a:lnTo>
                  <a:lnTo>
                    <a:pt x="84" y="1188"/>
                  </a:lnTo>
                  <a:lnTo>
                    <a:pt x="96" y="1194"/>
                  </a:lnTo>
                  <a:lnTo>
                    <a:pt x="102" y="1200"/>
                  </a:lnTo>
                  <a:lnTo>
                    <a:pt x="102" y="1242"/>
                  </a:lnTo>
                  <a:lnTo>
                    <a:pt x="114" y="1266"/>
                  </a:lnTo>
                  <a:lnTo>
                    <a:pt x="120" y="1272"/>
                  </a:lnTo>
                  <a:lnTo>
                    <a:pt x="126" y="1272"/>
                  </a:lnTo>
                  <a:lnTo>
                    <a:pt x="138" y="1284"/>
                  </a:lnTo>
                  <a:lnTo>
                    <a:pt x="132" y="1290"/>
                  </a:lnTo>
                  <a:lnTo>
                    <a:pt x="102" y="1290"/>
                  </a:lnTo>
                  <a:lnTo>
                    <a:pt x="96" y="1296"/>
                  </a:lnTo>
                  <a:lnTo>
                    <a:pt x="96" y="1308"/>
                  </a:lnTo>
                  <a:lnTo>
                    <a:pt x="108" y="1314"/>
                  </a:lnTo>
                  <a:lnTo>
                    <a:pt x="114" y="1320"/>
                  </a:lnTo>
                  <a:lnTo>
                    <a:pt x="162" y="1320"/>
                  </a:lnTo>
                  <a:lnTo>
                    <a:pt x="168" y="1332"/>
                  </a:lnTo>
                  <a:lnTo>
                    <a:pt x="180" y="1332"/>
                  </a:lnTo>
                  <a:lnTo>
                    <a:pt x="192" y="1338"/>
                  </a:lnTo>
                  <a:lnTo>
                    <a:pt x="204" y="1350"/>
                  </a:lnTo>
                  <a:lnTo>
                    <a:pt x="216" y="1374"/>
                  </a:lnTo>
                  <a:lnTo>
                    <a:pt x="216" y="1398"/>
                  </a:lnTo>
                  <a:lnTo>
                    <a:pt x="252" y="1410"/>
                  </a:lnTo>
                  <a:lnTo>
                    <a:pt x="264" y="1404"/>
                  </a:lnTo>
                  <a:lnTo>
                    <a:pt x="264" y="1410"/>
                  </a:lnTo>
                  <a:lnTo>
                    <a:pt x="270" y="1416"/>
                  </a:lnTo>
                  <a:lnTo>
                    <a:pt x="276" y="1428"/>
                  </a:lnTo>
                  <a:lnTo>
                    <a:pt x="288" y="1434"/>
                  </a:lnTo>
                  <a:lnTo>
                    <a:pt x="366" y="1434"/>
                  </a:lnTo>
                  <a:lnTo>
                    <a:pt x="378" y="1428"/>
                  </a:lnTo>
                  <a:lnTo>
                    <a:pt x="384" y="1416"/>
                  </a:lnTo>
                  <a:lnTo>
                    <a:pt x="402" y="1410"/>
                  </a:lnTo>
                  <a:lnTo>
                    <a:pt x="426" y="1398"/>
                  </a:lnTo>
                  <a:lnTo>
                    <a:pt x="438" y="1398"/>
                  </a:lnTo>
                  <a:lnTo>
                    <a:pt x="456" y="1410"/>
                  </a:lnTo>
                  <a:lnTo>
                    <a:pt x="480" y="1434"/>
                  </a:lnTo>
                  <a:lnTo>
                    <a:pt x="522" y="1434"/>
                  </a:lnTo>
                  <a:lnTo>
                    <a:pt x="522" y="1494"/>
                  </a:lnTo>
                  <a:lnTo>
                    <a:pt x="516" y="1500"/>
                  </a:lnTo>
                  <a:lnTo>
                    <a:pt x="498" y="1500"/>
                  </a:lnTo>
                  <a:lnTo>
                    <a:pt x="498" y="1506"/>
                  </a:lnTo>
                  <a:lnTo>
                    <a:pt x="504" y="1512"/>
                  </a:lnTo>
                  <a:lnTo>
                    <a:pt x="504" y="1536"/>
                  </a:lnTo>
                  <a:lnTo>
                    <a:pt x="498" y="1548"/>
                  </a:lnTo>
                  <a:lnTo>
                    <a:pt x="486" y="1554"/>
                  </a:lnTo>
                  <a:lnTo>
                    <a:pt x="456" y="1554"/>
                  </a:lnTo>
                  <a:lnTo>
                    <a:pt x="474" y="1578"/>
                  </a:lnTo>
                  <a:lnTo>
                    <a:pt x="456" y="1584"/>
                  </a:lnTo>
                  <a:lnTo>
                    <a:pt x="456" y="1608"/>
                  </a:lnTo>
                  <a:lnTo>
                    <a:pt x="480" y="1620"/>
                  </a:lnTo>
                  <a:lnTo>
                    <a:pt x="492" y="1620"/>
                  </a:lnTo>
                  <a:lnTo>
                    <a:pt x="498" y="1626"/>
                  </a:lnTo>
                  <a:lnTo>
                    <a:pt x="504" y="1638"/>
                  </a:lnTo>
                  <a:lnTo>
                    <a:pt x="522" y="1656"/>
                  </a:lnTo>
                  <a:lnTo>
                    <a:pt x="522" y="1668"/>
                  </a:lnTo>
                  <a:lnTo>
                    <a:pt x="510" y="1674"/>
                  </a:lnTo>
                  <a:lnTo>
                    <a:pt x="504" y="1680"/>
                  </a:lnTo>
                  <a:lnTo>
                    <a:pt x="498" y="1680"/>
                  </a:lnTo>
                  <a:lnTo>
                    <a:pt x="486" y="1698"/>
                  </a:lnTo>
                  <a:lnTo>
                    <a:pt x="474" y="1686"/>
                  </a:lnTo>
                  <a:lnTo>
                    <a:pt x="474" y="1668"/>
                  </a:lnTo>
                  <a:lnTo>
                    <a:pt x="462" y="1668"/>
                  </a:lnTo>
                  <a:lnTo>
                    <a:pt x="456" y="1674"/>
                  </a:lnTo>
                  <a:lnTo>
                    <a:pt x="450" y="1674"/>
                  </a:lnTo>
                  <a:lnTo>
                    <a:pt x="450" y="1692"/>
                  </a:lnTo>
                  <a:lnTo>
                    <a:pt x="456" y="1698"/>
                  </a:lnTo>
                  <a:lnTo>
                    <a:pt x="462" y="1710"/>
                  </a:lnTo>
                  <a:lnTo>
                    <a:pt x="474" y="1722"/>
                  </a:lnTo>
                  <a:lnTo>
                    <a:pt x="480" y="1722"/>
                  </a:lnTo>
                  <a:lnTo>
                    <a:pt x="480" y="1734"/>
                  </a:lnTo>
                  <a:lnTo>
                    <a:pt x="474" y="1740"/>
                  </a:lnTo>
                  <a:lnTo>
                    <a:pt x="474" y="1758"/>
                  </a:lnTo>
                  <a:lnTo>
                    <a:pt x="480" y="1764"/>
                  </a:lnTo>
                  <a:lnTo>
                    <a:pt x="510" y="1764"/>
                  </a:lnTo>
                  <a:lnTo>
                    <a:pt x="516" y="1776"/>
                  </a:lnTo>
                  <a:lnTo>
                    <a:pt x="528" y="1788"/>
                  </a:lnTo>
                  <a:lnTo>
                    <a:pt x="540" y="1794"/>
                  </a:lnTo>
                  <a:lnTo>
                    <a:pt x="552" y="1794"/>
                  </a:lnTo>
                  <a:lnTo>
                    <a:pt x="558" y="1800"/>
                  </a:lnTo>
                  <a:lnTo>
                    <a:pt x="564" y="1800"/>
                  </a:lnTo>
                  <a:lnTo>
                    <a:pt x="582" y="1818"/>
                  </a:lnTo>
                  <a:lnTo>
                    <a:pt x="600" y="1812"/>
                  </a:lnTo>
                  <a:lnTo>
                    <a:pt x="600" y="1830"/>
                  </a:lnTo>
                  <a:lnTo>
                    <a:pt x="612" y="1836"/>
                  </a:lnTo>
                  <a:lnTo>
                    <a:pt x="624" y="1836"/>
                  </a:lnTo>
                  <a:lnTo>
                    <a:pt x="666" y="1872"/>
                  </a:lnTo>
                  <a:lnTo>
                    <a:pt x="690" y="1854"/>
                  </a:lnTo>
                  <a:lnTo>
                    <a:pt x="696" y="1848"/>
                  </a:lnTo>
                  <a:lnTo>
                    <a:pt x="708" y="1842"/>
                  </a:lnTo>
                  <a:lnTo>
                    <a:pt x="720" y="1842"/>
                  </a:lnTo>
                  <a:lnTo>
                    <a:pt x="732" y="1848"/>
                  </a:lnTo>
                  <a:lnTo>
                    <a:pt x="744" y="1860"/>
                  </a:lnTo>
                  <a:lnTo>
                    <a:pt x="750" y="1872"/>
                  </a:lnTo>
                  <a:lnTo>
                    <a:pt x="762" y="1878"/>
                  </a:lnTo>
                  <a:lnTo>
                    <a:pt x="780" y="1896"/>
                  </a:lnTo>
                  <a:lnTo>
                    <a:pt x="822" y="1902"/>
                  </a:lnTo>
                  <a:lnTo>
                    <a:pt x="828" y="1914"/>
                  </a:lnTo>
                  <a:lnTo>
                    <a:pt x="834" y="1920"/>
                  </a:lnTo>
                  <a:lnTo>
                    <a:pt x="840" y="1932"/>
                  </a:lnTo>
                  <a:lnTo>
                    <a:pt x="846" y="1938"/>
                  </a:lnTo>
                  <a:lnTo>
                    <a:pt x="846" y="1950"/>
                  </a:lnTo>
                  <a:lnTo>
                    <a:pt x="858" y="1950"/>
                  </a:lnTo>
                  <a:lnTo>
                    <a:pt x="858" y="1944"/>
                  </a:lnTo>
                  <a:lnTo>
                    <a:pt x="864" y="1938"/>
                  </a:lnTo>
                  <a:lnTo>
                    <a:pt x="870" y="1926"/>
                  </a:lnTo>
                  <a:lnTo>
                    <a:pt x="882" y="1926"/>
                  </a:lnTo>
                  <a:lnTo>
                    <a:pt x="888" y="1932"/>
                  </a:lnTo>
                  <a:lnTo>
                    <a:pt x="894" y="1944"/>
                  </a:lnTo>
                  <a:lnTo>
                    <a:pt x="894" y="1962"/>
                  </a:lnTo>
                  <a:lnTo>
                    <a:pt x="924" y="1992"/>
                  </a:lnTo>
                  <a:lnTo>
                    <a:pt x="936" y="1998"/>
                  </a:lnTo>
                  <a:lnTo>
                    <a:pt x="942" y="1992"/>
                  </a:lnTo>
                  <a:lnTo>
                    <a:pt x="954" y="1986"/>
                  </a:lnTo>
                  <a:lnTo>
                    <a:pt x="960" y="1986"/>
                  </a:lnTo>
                  <a:lnTo>
                    <a:pt x="966" y="1992"/>
                  </a:lnTo>
                  <a:lnTo>
                    <a:pt x="966" y="1998"/>
                  </a:lnTo>
                  <a:lnTo>
                    <a:pt x="960" y="2004"/>
                  </a:lnTo>
                  <a:lnTo>
                    <a:pt x="960" y="2010"/>
                  </a:lnTo>
                  <a:lnTo>
                    <a:pt x="966" y="2010"/>
                  </a:lnTo>
                  <a:lnTo>
                    <a:pt x="972" y="2016"/>
                  </a:lnTo>
                  <a:lnTo>
                    <a:pt x="990" y="2022"/>
                  </a:lnTo>
                  <a:lnTo>
                    <a:pt x="1002" y="2022"/>
                  </a:lnTo>
                  <a:lnTo>
                    <a:pt x="1008" y="2016"/>
                  </a:lnTo>
                  <a:lnTo>
                    <a:pt x="1014" y="2016"/>
                  </a:lnTo>
                  <a:lnTo>
                    <a:pt x="1014" y="2034"/>
                  </a:lnTo>
                  <a:lnTo>
                    <a:pt x="1020" y="2040"/>
                  </a:lnTo>
                  <a:lnTo>
                    <a:pt x="1032" y="2040"/>
                  </a:lnTo>
                  <a:lnTo>
                    <a:pt x="1044" y="2028"/>
                  </a:lnTo>
                  <a:lnTo>
                    <a:pt x="1044" y="2022"/>
                  </a:lnTo>
                  <a:lnTo>
                    <a:pt x="1044" y="2034"/>
                  </a:lnTo>
                  <a:lnTo>
                    <a:pt x="1050" y="2040"/>
                  </a:lnTo>
                  <a:lnTo>
                    <a:pt x="1068" y="2040"/>
                  </a:lnTo>
                  <a:lnTo>
                    <a:pt x="1074" y="2034"/>
                  </a:lnTo>
                  <a:lnTo>
                    <a:pt x="1074" y="2028"/>
                  </a:lnTo>
                  <a:lnTo>
                    <a:pt x="1086" y="2034"/>
                  </a:lnTo>
                  <a:lnTo>
                    <a:pt x="1092" y="2040"/>
                  </a:lnTo>
                  <a:lnTo>
                    <a:pt x="1110" y="2046"/>
                  </a:lnTo>
                  <a:lnTo>
                    <a:pt x="1134" y="2058"/>
                  </a:lnTo>
                  <a:lnTo>
                    <a:pt x="1158" y="2058"/>
                  </a:lnTo>
                  <a:lnTo>
                    <a:pt x="1176" y="2040"/>
                  </a:lnTo>
                  <a:lnTo>
                    <a:pt x="1194" y="2034"/>
                  </a:lnTo>
                  <a:lnTo>
                    <a:pt x="1206" y="2028"/>
                  </a:lnTo>
                  <a:lnTo>
                    <a:pt x="1212" y="2028"/>
                  </a:lnTo>
                  <a:lnTo>
                    <a:pt x="1224" y="2034"/>
                  </a:lnTo>
                  <a:lnTo>
                    <a:pt x="1230" y="2040"/>
                  </a:lnTo>
                  <a:lnTo>
                    <a:pt x="1230" y="2088"/>
                  </a:lnTo>
                  <a:lnTo>
                    <a:pt x="1236" y="2094"/>
                  </a:lnTo>
                  <a:lnTo>
                    <a:pt x="1242" y="2094"/>
                  </a:lnTo>
                  <a:lnTo>
                    <a:pt x="1242" y="2088"/>
                  </a:lnTo>
                  <a:lnTo>
                    <a:pt x="1248" y="2082"/>
                  </a:lnTo>
                  <a:lnTo>
                    <a:pt x="1254" y="2070"/>
                  </a:lnTo>
                  <a:lnTo>
                    <a:pt x="1266" y="2052"/>
                  </a:lnTo>
                  <a:lnTo>
                    <a:pt x="1272" y="2040"/>
                  </a:lnTo>
                  <a:lnTo>
                    <a:pt x="1284" y="2028"/>
                  </a:lnTo>
                  <a:lnTo>
                    <a:pt x="1290" y="2016"/>
                  </a:lnTo>
                  <a:lnTo>
                    <a:pt x="1302" y="2016"/>
                  </a:lnTo>
                  <a:lnTo>
                    <a:pt x="1314" y="2022"/>
                  </a:lnTo>
                  <a:lnTo>
                    <a:pt x="1338" y="2022"/>
                  </a:lnTo>
                  <a:lnTo>
                    <a:pt x="1338" y="2046"/>
                  </a:lnTo>
                  <a:lnTo>
                    <a:pt x="1344" y="2046"/>
                  </a:lnTo>
                  <a:lnTo>
                    <a:pt x="1350" y="2040"/>
                  </a:lnTo>
                  <a:lnTo>
                    <a:pt x="1362" y="2034"/>
                  </a:lnTo>
                  <a:lnTo>
                    <a:pt x="1374" y="2034"/>
                  </a:lnTo>
                  <a:lnTo>
                    <a:pt x="1386" y="2028"/>
                  </a:lnTo>
                  <a:lnTo>
                    <a:pt x="1398" y="2028"/>
                  </a:lnTo>
                  <a:lnTo>
                    <a:pt x="1410" y="2034"/>
                  </a:lnTo>
                  <a:lnTo>
                    <a:pt x="1422" y="2046"/>
                  </a:lnTo>
                  <a:lnTo>
                    <a:pt x="1428" y="2058"/>
                  </a:lnTo>
                  <a:lnTo>
                    <a:pt x="1428" y="2064"/>
                  </a:lnTo>
                  <a:lnTo>
                    <a:pt x="1482" y="2064"/>
                  </a:lnTo>
                  <a:lnTo>
                    <a:pt x="1494" y="2052"/>
                  </a:lnTo>
                  <a:lnTo>
                    <a:pt x="1494" y="2034"/>
                  </a:lnTo>
                  <a:lnTo>
                    <a:pt x="1488" y="2022"/>
                  </a:lnTo>
                  <a:lnTo>
                    <a:pt x="1518" y="2022"/>
                  </a:lnTo>
                  <a:lnTo>
                    <a:pt x="1524" y="2016"/>
                  </a:lnTo>
                  <a:lnTo>
                    <a:pt x="1524" y="1992"/>
                  </a:lnTo>
                  <a:lnTo>
                    <a:pt x="1518" y="1986"/>
                  </a:lnTo>
                  <a:lnTo>
                    <a:pt x="1518" y="1980"/>
                  </a:lnTo>
                  <a:lnTo>
                    <a:pt x="1554" y="1980"/>
                  </a:lnTo>
                  <a:lnTo>
                    <a:pt x="1578" y="1956"/>
                  </a:lnTo>
                  <a:lnTo>
                    <a:pt x="1590" y="1950"/>
                  </a:lnTo>
                  <a:lnTo>
                    <a:pt x="1602" y="1938"/>
                  </a:lnTo>
                  <a:lnTo>
                    <a:pt x="1620" y="1938"/>
                  </a:lnTo>
                  <a:lnTo>
                    <a:pt x="1632" y="1944"/>
                  </a:lnTo>
                  <a:lnTo>
                    <a:pt x="1650" y="1956"/>
                  </a:lnTo>
                  <a:lnTo>
                    <a:pt x="1668" y="1956"/>
                  </a:lnTo>
                  <a:lnTo>
                    <a:pt x="1668" y="1932"/>
                  </a:lnTo>
                  <a:lnTo>
                    <a:pt x="1680" y="1920"/>
                  </a:lnTo>
                  <a:lnTo>
                    <a:pt x="1716" y="1938"/>
                  </a:lnTo>
                  <a:lnTo>
                    <a:pt x="1722" y="1944"/>
                  </a:lnTo>
                  <a:lnTo>
                    <a:pt x="1710" y="1956"/>
                  </a:lnTo>
                  <a:lnTo>
                    <a:pt x="1704" y="1956"/>
                  </a:lnTo>
                  <a:lnTo>
                    <a:pt x="1710" y="1962"/>
                  </a:lnTo>
                  <a:lnTo>
                    <a:pt x="1740" y="1962"/>
                  </a:lnTo>
                  <a:lnTo>
                    <a:pt x="1758" y="1992"/>
                  </a:lnTo>
                  <a:lnTo>
                    <a:pt x="1752" y="1992"/>
                  </a:lnTo>
                  <a:lnTo>
                    <a:pt x="1740" y="2004"/>
                  </a:lnTo>
                  <a:lnTo>
                    <a:pt x="1740" y="2010"/>
                  </a:lnTo>
                  <a:lnTo>
                    <a:pt x="1806" y="2010"/>
                  </a:lnTo>
                  <a:lnTo>
                    <a:pt x="1812" y="2016"/>
                  </a:lnTo>
                  <a:lnTo>
                    <a:pt x="1818" y="2016"/>
                  </a:lnTo>
                  <a:lnTo>
                    <a:pt x="1824" y="1998"/>
                  </a:lnTo>
                  <a:lnTo>
                    <a:pt x="1830" y="1998"/>
                  </a:lnTo>
                  <a:lnTo>
                    <a:pt x="1836" y="2004"/>
                  </a:lnTo>
                  <a:lnTo>
                    <a:pt x="1842" y="2016"/>
                  </a:lnTo>
                  <a:lnTo>
                    <a:pt x="1854" y="2022"/>
                  </a:lnTo>
                  <a:lnTo>
                    <a:pt x="1872" y="2058"/>
                  </a:lnTo>
                  <a:lnTo>
                    <a:pt x="1878" y="2064"/>
                  </a:lnTo>
                  <a:lnTo>
                    <a:pt x="1878" y="2070"/>
                  </a:lnTo>
                  <a:lnTo>
                    <a:pt x="1914" y="2070"/>
                  </a:lnTo>
                  <a:lnTo>
                    <a:pt x="1920" y="2076"/>
                  </a:lnTo>
                  <a:lnTo>
                    <a:pt x="1920" y="2106"/>
                  </a:lnTo>
                  <a:lnTo>
                    <a:pt x="1932" y="2130"/>
                  </a:lnTo>
                  <a:lnTo>
                    <a:pt x="1944" y="2190"/>
                  </a:lnTo>
                  <a:lnTo>
                    <a:pt x="1932" y="2190"/>
                  </a:lnTo>
                  <a:lnTo>
                    <a:pt x="1926" y="2196"/>
                  </a:lnTo>
                  <a:lnTo>
                    <a:pt x="1914" y="2196"/>
                  </a:lnTo>
                  <a:lnTo>
                    <a:pt x="1932" y="2214"/>
                  </a:lnTo>
                  <a:lnTo>
                    <a:pt x="1932" y="2220"/>
                  </a:lnTo>
                  <a:lnTo>
                    <a:pt x="1926" y="2232"/>
                  </a:lnTo>
                  <a:lnTo>
                    <a:pt x="1920" y="2238"/>
                  </a:lnTo>
                  <a:lnTo>
                    <a:pt x="1908" y="2238"/>
                  </a:lnTo>
                  <a:lnTo>
                    <a:pt x="1902" y="2232"/>
                  </a:lnTo>
                  <a:lnTo>
                    <a:pt x="1902" y="2268"/>
                  </a:lnTo>
                  <a:lnTo>
                    <a:pt x="1896" y="2274"/>
                  </a:lnTo>
                  <a:lnTo>
                    <a:pt x="1884" y="2274"/>
                  </a:lnTo>
                  <a:lnTo>
                    <a:pt x="1890" y="2304"/>
                  </a:lnTo>
                  <a:lnTo>
                    <a:pt x="1878" y="2304"/>
                  </a:lnTo>
                  <a:lnTo>
                    <a:pt x="1878" y="2322"/>
                  </a:lnTo>
                  <a:lnTo>
                    <a:pt x="1896" y="2340"/>
                  </a:lnTo>
                  <a:lnTo>
                    <a:pt x="1902" y="2352"/>
                  </a:lnTo>
                  <a:lnTo>
                    <a:pt x="1890" y="2370"/>
                  </a:lnTo>
                  <a:lnTo>
                    <a:pt x="1902" y="2364"/>
                  </a:lnTo>
                  <a:lnTo>
                    <a:pt x="1908" y="2358"/>
                  </a:lnTo>
                  <a:lnTo>
                    <a:pt x="1920" y="2358"/>
                  </a:lnTo>
                  <a:lnTo>
                    <a:pt x="1926" y="2352"/>
                  </a:lnTo>
                  <a:lnTo>
                    <a:pt x="1986" y="2352"/>
                  </a:lnTo>
                  <a:lnTo>
                    <a:pt x="1956" y="2376"/>
                  </a:lnTo>
                  <a:lnTo>
                    <a:pt x="1980" y="2394"/>
                  </a:lnTo>
                  <a:lnTo>
                    <a:pt x="1992" y="2436"/>
                  </a:lnTo>
                  <a:lnTo>
                    <a:pt x="2022" y="2436"/>
                  </a:lnTo>
                  <a:lnTo>
                    <a:pt x="2034" y="2442"/>
                  </a:lnTo>
                  <a:lnTo>
                    <a:pt x="2040" y="2448"/>
                  </a:lnTo>
                  <a:lnTo>
                    <a:pt x="2040" y="2454"/>
                  </a:lnTo>
                  <a:lnTo>
                    <a:pt x="2034" y="2460"/>
                  </a:lnTo>
                  <a:lnTo>
                    <a:pt x="2022" y="2460"/>
                  </a:lnTo>
                  <a:lnTo>
                    <a:pt x="2016" y="2466"/>
                  </a:lnTo>
                  <a:lnTo>
                    <a:pt x="2028" y="2478"/>
                  </a:lnTo>
                  <a:lnTo>
                    <a:pt x="2028" y="2490"/>
                  </a:lnTo>
                  <a:lnTo>
                    <a:pt x="2022" y="2496"/>
                  </a:lnTo>
                  <a:lnTo>
                    <a:pt x="2022" y="2502"/>
                  </a:lnTo>
                  <a:lnTo>
                    <a:pt x="2016" y="2514"/>
                  </a:lnTo>
                  <a:lnTo>
                    <a:pt x="2070" y="2520"/>
                  </a:lnTo>
                  <a:lnTo>
                    <a:pt x="2082" y="2550"/>
                  </a:lnTo>
                  <a:lnTo>
                    <a:pt x="2094" y="2550"/>
                  </a:lnTo>
                  <a:lnTo>
                    <a:pt x="2094" y="2568"/>
                  </a:lnTo>
                  <a:lnTo>
                    <a:pt x="2136" y="2568"/>
                  </a:lnTo>
                  <a:lnTo>
                    <a:pt x="2136" y="2562"/>
                  </a:lnTo>
                  <a:lnTo>
                    <a:pt x="2154" y="2544"/>
                  </a:lnTo>
                  <a:lnTo>
                    <a:pt x="2166" y="2544"/>
                  </a:lnTo>
                  <a:lnTo>
                    <a:pt x="2172" y="2550"/>
                  </a:lnTo>
                  <a:lnTo>
                    <a:pt x="2172" y="2592"/>
                  </a:lnTo>
                  <a:lnTo>
                    <a:pt x="2214" y="2592"/>
                  </a:lnTo>
                  <a:lnTo>
                    <a:pt x="2214" y="2556"/>
                  </a:lnTo>
                  <a:lnTo>
                    <a:pt x="2190" y="2532"/>
                  </a:lnTo>
                  <a:lnTo>
                    <a:pt x="2190" y="2490"/>
                  </a:lnTo>
                  <a:lnTo>
                    <a:pt x="2196" y="2484"/>
                  </a:lnTo>
                  <a:lnTo>
                    <a:pt x="2232" y="2490"/>
                  </a:lnTo>
                  <a:lnTo>
                    <a:pt x="2232" y="2472"/>
                  </a:lnTo>
                  <a:lnTo>
                    <a:pt x="2238" y="2460"/>
                  </a:lnTo>
                  <a:lnTo>
                    <a:pt x="2250" y="2460"/>
                  </a:lnTo>
                  <a:lnTo>
                    <a:pt x="2274" y="2484"/>
                  </a:lnTo>
                  <a:lnTo>
                    <a:pt x="2286" y="2484"/>
                  </a:lnTo>
                  <a:lnTo>
                    <a:pt x="2292" y="2478"/>
                  </a:lnTo>
                  <a:lnTo>
                    <a:pt x="2298" y="2466"/>
                  </a:lnTo>
                  <a:lnTo>
                    <a:pt x="2304" y="2460"/>
                  </a:lnTo>
                  <a:lnTo>
                    <a:pt x="2322" y="2478"/>
                  </a:lnTo>
                  <a:lnTo>
                    <a:pt x="2322" y="2460"/>
                  </a:lnTo>
                  <a:lnTo>
                    <a:pt x="2328" y="2460"/>
                  </a:lnTo>
                  <a:lnTo>
                    <a:pt x="2340" y="2478"/>
                  </a:lnTo>
                  <a:lnTo>
                    <a:pt x="2346" y="2484"/>
                  </a:lnTo>
                  <a:lnTo>
                    <a:pt x="2364" y="2484"/>
                  </a:lnTo>
                  <a:lnTo>
                    <a:pt x="2364" y="2472"/>
                  </a:lnTo>
                  <a:lnTo>
                    <a:pt x="2352" y="2460"/>
                  </a:lnTo>
                  <a:lnTo>
                    <a:pt x="2370" y="2460"/>
                  </a:lnTo>
                  <a:lnTo>
                    <a:pt x="2376" y="2466"/>
                  </a:lnTo>
                  <a:lnTo>
                    <a:pt x="2382" y="2460"/>
                  </a:lnTo>
                  <a:lnTo>
                    <a:pt x="2400" y="2460"/>
                  </a:lnTo>
                  <a:lnTo>
                    <a:pt x="2400" y="2454"/>
                  </a:lnTo>
                  <a:lnTo>
                    <a:pt x="2406" y="2442"/>
                  </a:lnTo>
                  <a:lnTo>
                    <a:pt x="2406" y="2430"/>
                  </a:lnTo>
                  <a:lnTo>
                    <a:pt x="2412" y="2424"/>
                  </a:lnTo>
                  <a:lnTo>
                    <a:pt x="2424" y="2418"/>
                  </a:lnTo>
                  <a:lnTo>
                    <a:pt x="2430" y="2412"/>
                  </a:lnTo>
                  <a:lnTo>
                    <a:pt x="2436" y="2412"/>
                  </a:lnTo>
                  <a:lnTo>
                    <a:pt x="2466" y="2448"/>
                  </a:lnTo>
                  <a:lnTo>
                    <a:pt x="2496" y="2442"/>
                  </a:lnTo>
                  <a:lnTo>
                    <a:pt x="2508" y="2454"/>
                  </a:lnTo>
                  <a:lnTo>
                    <a:pt x="2538" y="2454"/>
                  </a:lnTo>
                  <a:lnTo>
                    <a:pt x="2544" y="2460"/>
                  </a:lnTo>
                  <a:lnTo>
                    <a:pt x="2544" y="2466"/>
                  </a:lnTo>
                  <a:lnTo>
                    <a:pt x="2526" y="2484"/>
                  </a:lnTo>
                  <a:lnTo>
                    <a:pt x="2532" y="2502"/>
                  </a:lnTo>
                  <a:lnTo>
                    <a:pt x="2544" y="2508"/>
                  </a:lnTo>
                  <a:lnTo>
                    <a:pt x="2544" y="2526"/>
                  </a:lnTo>
                  <a:lnTo>
                    <a:pt x="2562" y="2526"/>
                  </a:lnTo>
                  <a:lnTo>
                    <a:pt x="2568" y="2532"/>
                  </a:lnTo>
                  <a:lnTo>
                    <a:pt x="2574" y="2544"/>
                  </a:lnTo>
                  <a:lnTo>
                    <a:pt x="2586" y="2550"/>
                  </a:lnTo>
                  <a:lnTo>
                    <a:pt x="2616" y="2550"/>
                  </a:lnTo>
                  <a:lnTo>
                    <a:pt x="2622" y="2556"/>
                  </a:lnTo>
                  <a:lnTo>
                    <a:pt x="2628" y="2556"/>
                  </a:lnTo>
                  <a:lnTo>
                    <a:pt x="2676" y="2526"/>
                  </a:lnTo>
                  <a:lnTo>
                    <a:pt x="2694" y="2538"/>
                  </a:lnTo>
                  <a:lnTo>
                    <a:pt x="2718" y="2538"/>
                  </a:lnTo>
                  <a:lnTo>
                    <a:pt x="2736" y="2544"/>
                  </a:lnTo>
                  <a:lnTo>
                    <a:pt x="2748" y="2544"/>
                  </a:lnTo>
                  <a:lnTo>
                    <a:pt x="2760" y="2550"/>
                  </a:lnTo>
                  <a:lnTo>
                    <a:pt x="2766" y="2556"/>
                  </a:lnTo>
                  <a:lnTo>
                    <a:pt x="2772" y="2568"/>
                  </a:lnTo>
                  <a:lnTo>
                    <a:pt x="2766" y="2580"/>
                  </a:lnTo>
                  <a:lnTo>
                    <a:pt x="2766" y="2604"/>
                  </a:lnTo>
                  <a:lnTo>
                    <a:pt x="2760" y="2616"/>
                  </a:lnTo>
                  <a:lnTo>
                    <a:pt x="2766" y="2628"/>
                  </a:lnTo>
                  <a:lnTo>
                    <a:pt x="2772" y="2634"/>
                  </a:lnTo>
                  <a:lnTo>
                    <a:pt x="2784" y="2640"/>
                  </a:lnTo>
                  <a:lnTo>
                    <a:pt x="2790" y="2652"/>
                  </a:lnTo>
                  <a:lnTo>
                    <a:pt x="2802" y="2658"/>
                  </a:lnTo>
                  <a:lnTo>
                    <a:pt x="2808" y="2664"/>
                  </a:lnTo>
                  <a:lnTo>
                    <a:pt x="2826" y="2664"/>
                  </a:lnTo>
                  <a:lnTo>
                    <a:pt x="2832" y="2640"/>
                  </a:lnTo>
                  <a:lnTo>
                    <a:pt x="2832" y="2634"/>
                  </a:lnTo>
                  <a:lnTo>
                    <a:pt x="2826" y="2628"/>
                  </a:lnTo>
                  <a:lnTo>
                    <a:pt x="2826" y="2586"/>
                  </a:lnTo>
                  <a:lnTo>
                    <a:pt x="2832" y="2568"/>
                  </a:lnTo>
                  <a:lnTo>
                    <a:pt x="2844" y="2556"/>
                  </a:lnTo>
                  <a:lnTo>
                    <a:pt x="2856" y="2550"/>
                  </a:lnTo>
                  <a:lnTo>
                    <a:pt x="2886" y="2550"/>
                  </a:lnTo>
                  <a:lnTo>
                    <a:pt x="2898" y="2544"/>
                  </a:lnTo>
                  <a:lnTo>
                    <a:pt x="2910" y="2544"/>
                  </a:lnTo>
                  <a:lnTo>
                    <a:pt x="2922" y="2538"/>
                  </a:lnTo>
                  <a:lnTo>
                    <a:pt x="2940" y="2538"/>
                  </a:lnTo>
                  <a:lnTo>
                    <a:pt x="2964" y="2532"/>
                  </a:lnTo>
                  <a:lnTo>
                    <a:pt x="2982" y="2526"/>
                  </a:lnTo>
                  <a:lnTo>
                    <a:pt x="3000" y="2508"/>
                  </a:lnTo>
                  <a:lnTo>
                    <a:pt x="3000" y="2466"/>
                  </a:lnTo>
                  <a:lnTo>
                    <a:pt x="3006" y="2454"/>
                  </a:lnTo>
                  <a:lnTo>
                    <a:pt x="3012" y="2448"/>
                  </a:lnTo>
                  <a:lnTo>
                    <a:pt x="3024" y="2460"/>
                  </a:lnTo>
                  <a:lnTo>
                    <a:pt x="3036" y="2484"/>
                  </a:lnTo>
                  <a:lnTo>
                    <a:pt x="3042" y="2490"/>
                  </a:lnTo>
                  <a:lnTo>
                    <a:pt x="3048" y="2490"/>
                  </a:lnTo>
                  <a:lnTo>
                    <a:pt x="3054" y="2484"/>
                  </a:lnTo>
                  <a:lnTo>
                    <a:pt x="3066" y="2478"/>
                  </a:lnTo>
                  <a:lnTo>
                    <a:pt x="3072" y="2466"/>
                  </a:lnTo>
                  <a:lnTo>
                    <a:pt x="3090" y="2448"/>
                  </a:lnTo>
                  <a:lnTo>
                    <a:pt x="3096" y="2436"/>
                  </a:lnTo>
                  <a:lnTo>
                    <a:pt x="3114" y="2454"/>
                  </a:lnTo>
                  <a:lnTo>
                    <a:pt x="3144" y="2442"/>
                  </a:lnTo>
                  <a:lnTo>
                    <a:pt x="3150" y="2442"/>
                  </a:lnTo>
                  <a:lnTo>
                    <a:pt x="3156" y="2448"/>
                  </a:lnTo>
                  <a:lnTo>
                    <a:pt x="3186" y="2448"/>
                  </a:lnTo>
                  <a:lnTo>
                    <a:pt x="3234" y="2424"/>
                  </a:lnTo>
                  <a:lnTo>
                    <a:pt x="3288" y="2370"/>
                  </a:lnTo>
                  <a:lnTo>
                    <a:pt x="3294" y="2358"/>
                  </a:lnTo>
                  <a:lnTo>
                    <a:pt x="3300" y="2352"/>
                  </a:lnTo>
                  <a:lnTo>
                    <a:pt x="3294" y="2340"/>
                  </a:lnTo>
                  <a:lnTo>
                    <a:pt x="3294" y="2334"/>
                  </a:lnTo>
                  <a:lnTo>
                    <a:pt x="3288" y="2322"/>
                  </a:lnTo>
                  <a:lnTo>
                    <a:pt x="3282" y="2316"/>
                  </a:lnTo>
                  <a:lnTo>
                    <a:pt x="3300" y="2316"/>
                  </a:lnTo>
                  <a:lnTo>
                    <a:pt x="3312" y="2286"/>
                  </a:lnTo>
                  <a:lnTo>
                    <a:pt x="3336" y="2286"/>
                  </a:lnTo>
                  <a:lnTo>
                    <a:pt x="3348" y="2250"/>
                  </a:lnTo>
                  <a:lnTo>
                    <a:pt x="3360" y="2250"/>
                  </a:lnTo>
                  <a:lnTo>
                    <a:pt x="3360" y="2208"/>
                  </a:lnTo>
                  <a:lnTo>
                    <a:pt x="3372" y="2208"/>
                  </a:lnTo>
                  <a:lnTo>
                    <a:pt x="3384" y="2196"/>
                  </a:lnTo>
                  <a:lnTo>
                    <a:pt x="3384" y="2172"/>
                  </a:lnTo>
                  <a:lnTo>
                    <a:pt x="3378" y="2160"/>
                  </a:lnTo>
                  <a:lnTo>
                    <a:pt x="3372" y="2154"/>
                  </a:lnTo>
                  <a:lnTo>
                    <a:pt x="3372" y="2142"/>
                  </a:lnTo>
                  <a:lnTo>
                    <a:pt x="3378" y="2136"/>
                  </a:lnTo>
                  <a:lnTo>
                    <a:pt x="3384" y="2136"/>
                  </a:lnTo>
                  <a:lnTo>
                    <a:pt x="3390" y="2130"/>
                  </a:lnTo>
                  <a:lnTo>
                    <a:pt x="3402" y="2124"/>
                  </a:lnTo>
                  <a:lnTo>
                    <a:pt x="3408" y="2118"/>
                  </a:lnTo>
                  <a:lnTo>
                    <a:pt x="3408" y="2094"/>
                  </a:lnTo>
                  <a:lnTo>
                    <a:pt x="3390" y="2076"/>
                  </a:lnTo>
                  <a:lnTo>
                    <a:pt x="3390" y="2064"/>
                  </a:lnTo>
                  <a:lnTo>
                    <a:pt x="3402" y="2058"/>
                  </a:lnTo>
                  <a:lnTo>
                    <a:pt x="3408" y="2052"/>
                  </a:lnTo>
                  <a:lnTo>
                    <a:pt x="3408" y="2016"/>
                  </a:lnTo>
                  <a:lnTo>
                    <a:pt x="3414" y="2016"/>
                  </a:lnTo>
                  <a:lnTo>
                    <a:pt x="3420" y="2010"/>
                  </a:lnTo>
                  <a:lnTo>
                    <a:pt x="3456" y="1992"/>
                  </a:lnTo>
                  <a:lnTo>
                    <a:pt x="3462" y="1980"/>
                  </a:lnTo>
                  <a:lnTo>
                    <a:pt x="3462" y="1962"/>
                  </a:lnTo>
                  <a:lnTo>
                    <a:pt x="3456" y="1956"/>
                  </a:lnTo>
                  <a:lnTo>
                    <a:pt x="3444" y="1956"/>
                  </a:lnTo>
                  <a:lnTo>
                    <a:pt x="3450" y="1956"/>
                  </a:lnTo>
                  <a:lnTo>
                    <a:pt x="3456" y="1950"/>
                  </a:lnTo>
                  <a:lnTo>
                    <a:pt x="3468" y="1950"/>
                  </a:lnTo>
                  <a:lnTo>
                    <a:pt x="3480" y="1944"/>
                  </a:lnTo>
                  <a:lnTo>
                    <a:pt x="3492" y="1932"/>
                  </a:lnTo>
                  <a:lnTo>
                    <a:pt x="3474" y="1914"/>
                  </a:lnTo>
                  <a:lnTo>
                    <a:pt x="3468" y="1914"/>
                  </a:lnTo>
                  <a:lnTo>
                    <a:pt x="3486" y="1896"/>
                  </a:lnTo>
                  <a:lnTo>
                    <a:pt x="3498" y="1872"/>
                  </a:lnTo>
                  <a:lnTo>
                    <a:pt x="3504" y="1866"/>
                  </a:lnTo>
                  <a:lnTo>
                    <a:pt x="3504" y="1854"/>
                  </a:lnTo>
                  <a:lnTo>
                    <a:pt x="3498" y="1848"/>
                  </a:lnTo>
                  <a:lnTo>
                    <a:pt x="3474" y="1842"/>
                  </a:lnTo>
                  <a:lnTo>
                    <a:pt x="3438" y="1848"/>
                  </a:lnTo>
                  <a:lnTo>
                    <a:pt x="3396" y="1854"/>
                  </a:lnTo>
                  <a:lnTo>
                    <a:pt x="3366" y="1860"/>
                  </a:lnTo>
                  <a:lnTo>
                    <a:pt x="3354" y="1866"/>
                  </a:lnTo>
                  <a:lnTo>
                    <a:pt x="3336" y="1848"/>
                  </a:lnTo>
                  <a:lnTo>
                    <a:pt x="3378" y="1848"/>
                  </a:lnTo>
                  <a:lnTo>
                    <a:pt x="3378" y="1836"/>
                  </a:lnTo>
                  <a:lnTo>
                    <a:pt x="3384" y="1824"/>
                  </a:lnTo>
                  <a:lnTo>
                    <a:pt x="3390" y="1818"/>
                  </a:lnTo>
                  <a:lnTo>
                    <a:pt x="3402" y="1812"/>
                  </a:lnTo>
                  <a:lnTo>
                    <a:pt x="3432" y="1812"/>
                  </a:lnTo>
                  <a:lnTo>
                    <a:pt x="3426" y="1800"/>
                  </a:lnTo>
                  <a:lnTo>
                    <a:pt x="3420" y="1794"/>
                  </a:lnTo>
                  <a:lnTo>
                    <a:pt x="3414" y="1782"/>
                  </a:lnTo>
                  <a:lnTo>
                    <a:pt x="3414" y="1776"/>
                  </a:lnTo>
                  <a:lnTo>
                    <a:pt x="3408" y="1770"/>
                  </a:lnTo>
                  <a:lnTo>
                    <a:pt x="3390" y="1770"/>
                  </a:lnTo>
                  <a:lnTo>
                    <a:pt x="3378" y="1764"/>
                  </a:lnTo>
                  <a:lnTo>
                    <a:pt x="3366" y="1764"/>
                  </a:lnTo>
                  <a:lnTo>
                    <a:pt x="3354" y="1746"/>
                  </a:lnTo>
                  <a:lnTo>
                    <a:pt x="3342" y="1746"/>
                  </a:lnTo>
                  <a:lnTo>
                    <a:pt x="3336" y="1734"/>
                  </a:lnTo>
                  <a:lnTo>
                    <a:pt x="3324" y="1728"/>
                  </a:lnTo>
                  <a:lnTo>
                    <a:pt x="3294" y="1728"/>
                  </a:lnTo>
                  <a:lnTo>
                    <a:pt x="3288" y="1734"/>
                  </a:lnTo>
                  <a:lnTo>
                    <a:pt x="3282" y="1734"/>
                  </a:lnTo>
                  <a:lnTo>
                    <a:pt x="3246" y="1686"/>
                  </a:lnTo>
                  <a:lnTo>
                    <a:pt x="3252" y="1698"/>
                  </a:lnTo>
                  <a:lnTo>
                    <a:pt x="3264" y="1704"/>
                  </a:lnTo>
                  <a:lnTo>
                    <a:pt x="3270" y="1710"/>
                  </a:lnTo>
                  <a:lnTo>
                    <a:pt x="3282" y="1716"/>
                  </a:lnTo>
                  <a:lnTo>
                    <a:pt x="3294" y="1716"/>
                  </a:lnTo>
                  <a:lnTo>
                    <a:pt x="3300" y="1710"/>
                  </a:lnTo>
                  <a:lnTo>
                    <a:pt x="3306" y="1710"/>
                  </a:lnTo>
                  <a:lnTo>
                    <a:pt x="3336" y="1716"/>
                  </a:lnTo>
                  <a:lnTo>
                    <a:pt x="3348" y="1734"/>
                  </a:lnTo>
                  <a:lnTo>
                    <a:pt x="3366" y="1728"/>
                  </a:lnTo>
                  <a:lnTo>
                    <a:pt x="3408" y="1740"/>
                  </a:lnTo>
                  <a:lnTo>
                    <a:pt x="3390" y="1716"/>
                  </a:lnTo>
                  <a:lnTo>
                    <a:pt x="3372" y="1710"/>
                  </a:lnTo>
                  <a:lnTo>
                    <a:pt x="3372" y="1692"/>
                  </a:lnTo>
                  <a:lnTo>
                    <a:pt x="3360" y="1680"/>
                  </a:lnTo>
                  <a:lnTo>
                    <a:pt x="3348" y="1674"/>
                  </a:lnTo>
                  <a:lnTo>
                    <a:pt x="3330" y="1674"/>
                  </a:lnTo>
                  <a:lnTo>
                    <a:pt x="3318" y="1662"/>
                  </a:lnTo>
                  <a:lnTo>
                    <a:pt x="3318" y="1650"/>
                  </a:lnTo>
                  <a:lnTo>
                    <a:pt x="3312" y="1644"/>
                  </a:lnTo>
                  <a:lnTo>
                    <a:pt x="3312" y="1632"/>
                  </a:lnTo>
                  <a:lnTo>
                    <a:pt x="3234" y="1530"/>
                  </a:lnTo>
                  <a:lnTo>
                    <a:pt x="3198" y="1524"/>
                  </a:lnTo>
                  <a:lnTo>
                    <a:pt x="3162" y="1494"/>
                  </a:lnTo>
                  <a:lnTo>
                    <a:pt x="3144" y="1500"/>
                  </a:lnTo>
                  <a:lnTo>
                    <a:pt x="3138" y="1488"/>
                  </a:lnTo>
                  <a:lnTo>
                    <a:pt x="3132" y="1482"/>
                  </a:lnTo>
                  <a:lnTo>
                    <a:pt x="3132" y="1470"/>
                  </a:lnTo>
                  <a:lnTo>
                    <a:pt x="3126" y="1464"/>
                  </a:lnTo>
                  <a:lnTo>
                    <a:pt x="3138" y="1452"/>
                  </a:lnTo>
                  <a:lnTo>
                    <a:pt x="3150" y="1446"/>
                  </a:lnTo>
                  <a:lnTo>
                    <a:pt x="3156" y="1434"/>
                  </a:lnTo>
                  <a:lnTo>
                    <a:pt x="3162" y="1428"/>
                  </a:lnTo>
                  <a:lnTo>
                    <a:pt x="3168" y="1416"/>
                  </a:lnTo>
                  <a:lnTo>
                    <a:pt x="3168" y="1410"/>
                  </a:lnTo>
                  <a:lnTo>
                    <a:pt x="3162" y="1398"/>
                  </a:lnTo>
                  <a:lnTo>
                    <a:pt x="3162" y="1392"/>
                  </a:lnTo>
                  <a:lnTo>
                    <a:pt x="3156" y="1380"/>
                  </a:lnTo>
                  <a:lnTo>
                    <a:pt x="3168" y="1386"/>
                  </a:lnTo>
                  <a:lnTo>
                    <a:pt x="3174" y="1392"/>
                  </a:lnTo>
                  <a:lnTo>
                    <a:pt x="3186" y="1398"/>
                  </a:lnTo>
                  <a:lnTo>
                    <a:pt x="3198" y="1386"/>
                  </a:lnTo>
                  <a:lnTo>
                    <a:pt x="3198" y="1368"/>
                  </a:lnTo>
                  <a:lnTo>
                    <a:pt x="3192" y="1356"/>
                  </a:lnTo>
                  <a:lnTo>
                    <a:pt x="3192" y="1344"/>
                  </a:lnTo>
                  <a:lnTo>
                    <a:pt x="3216" y="1344"/>
                  </a:lnTo>
                  <a:lnTo>
                    <a:pt x="3252" y="1320"/>
                  </a:lnTo>
                  <a:lnTo>
                    <a:pt x="3264" y="1320"/>
                  </a:lnTo>
                  <a:lnTo>
                    <a:pt x="3270" y="1326"/>
                  </a:lnTo>
                  <a:lnTo>
                    <a:pt x="3294" y="1326"/>
                  </a:lnTo>
                  <a:lnTo>
                    <a:pt x="3294" y="1320"/>
                  </a:lnTo>
                  <a:lnTo>
                    <a:pt x="3288" y="1314"/>
                  </a:lnTo>
                  <a:lnTo>
                    <a:pt x="3288" y="1308"/>
                  </a:lnTo>
                  <a:lnTo>
                    <a:pt x="3282" y="1302"/>
                  </a:lnTo>
                  <a:lnTo>
                    <a:pt x="3288" y="1278"/>
                  </a:lnTo>
                  <a:lnTo>
                    <a:pt x="3258" y="1278"/>
                  </a:lnTo>
                  <a:lnTo>
                    <a:pt x="3246" y="1266"/>
                  </a:lnTo>
                  <a:lnTo>
                    <a:pt x="3240" y="1278"/>
                  </a:lnTo>
                  <a:lnTo>
                    <a:pt x="3204" y="1278"/>
                  </a:lnTo>
                  <a:lnTo>
                    <a:pt x="3198" y="1272"/>
                  </a:lnTo>
                  <a:lnTo>
                    <a:pt x="3192" y="1260"/>
                  </a:lnTo>
                  <a:lnTo>
                    <a:pt x="3180" y="1254"/>
                  </a:lnTo>
                  <a:lnTo>
                    <a:pt x="3174" y="1248"/>
                  </a:lnTo>
                  <a:lnTo>
                    <a:pt x="3150" y="1248"/>
                  </a:lnTo>
                  <a:lnTo>
                    <a:pt x="3144" y="1260"/>
                  </a:lnTo>
                  <a:lnTo>
                    <a:pt x="3132" y="1266"/>
                  </a:lnTo>
                  <a:lnTo>
                    <a:pt x="3114" y="1284"/>
                  </a:lnTo>
                  <a:lnTo>
                    <a:pt x="3114" y="1296"/>
                  </a:lnTo>
                  <a:lnTo>
                    <a:pt x="3108" y="1302"/>
                  </a:lnTo>
                  <a:lnTo>
                    <a:pt x="3108" y="1308"/>
                  </a:lnTo>
                  <a:lnTo>
                    <a:pt x="3078" y="1308"/>
                  </a:lnTo>
                  <a:lnTo>
                    <a:pt x="3054" y="1296"/>
                  </a:lnTo>
                  <a:lnTo>
                    <a:pt x="3048" y="1290"/>
                  </a:lnTo>
                  <a:lnTo>
                    <a:pt x="3042" y="1278"/>
                  </a:lnTo>
                  <a:lnTo>
                    <a:pt x="3030" y="1242"/>
                  </a:lnTo>
                  <a:lnTo>
                    <a:pt x="3024" y="1230"/>
                  </a:lnTo>
                  <a:lnTo>
                    <a:pt x="3018" y="1224"/>
                  </a:lnTo>
                  <a:lnTo>
                    <a:pt x="3006" y="1224"/>
                  </a:lnTo>
                  <a:lnTo>
                    <a:pt x="3000" y="1230"/>
                  </a:lnTo>
                  <a:lnTo>
                    <a:pt x="3000" y="1242"/>
                  </a:lnTo>
                  <a:lnTo>
                    <a:pt x="2988" y="1224"/>
                  </a:lnTo>
                  <a:lnTo>
                    <a:pt x="2952" y="1224"/>
                  </a:lnTo>
                  <a:lnTo>
                    <a:pt x="2940" y="1218"/>
                  </a:lnTo>
                  <a:lnTo>
                    <a:pt x="2934" y="1212"/>
                  </a:lnTo>
                  <a:lnTo>
                    <a:pt x="2928" y="1200"/>
                  </a:lnTo>
                  <a:lnTo>
                    <a:pt x="2916" y="1194"/>
                  </a:lnTo>
                  <a:lnTo>
                    <a:pt x="2910" y="1182"/>
                  </a:lnTo>
                  <a:lnTo>
                    <a:pt x="2910" y="1140"/>
                  </a:lnTo>
                  <a:lnTo>
                    <a:pt x="2928" y="1140"/>
                  </a:lnTo>
                  <a:lnTo>
                    <a:pt x="2940" y="1152"/>
                  </a:lnTo>
                  <a:lnTo>
                    <a:pt x="2946" y="1152"/>
                  </a:lnTo>
                  <a:lnTo>
                    <a:pt x="2952" y="1146"/>
                  </a:lnTo>
                  <a:lnTo>
                    <a:pt x="2952" y="1140"/>
                  </a:lnTo>
                  <a:lnTo>
                    <a:pt x="2958" y="1134"/>
                  </a:lnTo>
                  <a:lnTo>
                    <a:pt x="2964" y="1134"/>
                  </a:lnTo>
                  <a:lnTo>
                    <a:pt x="2970" y="1140"/>
                  </a:lnTo>
                  <a:lnTo>
                    <a:pt x="2982" y="1140"/>
                  </a:lnTo>
                  <a:lnTo>
                    <a:pt x="2994" y="1134"/>
                  </a:lnTo>
                  <a:lnTo>
                    <a:pt x="3000" y="1128"/>
                  </a:lnTo>
                  <a:lnTo>
                    <a:pt x="3000" y="1116"/>
                  </a:lnTo>
                  <a:lnTo>
                    <a:pt x="2994" y="1110"/>
                  </a:lnTo>
                  <a:lnTo>
                    <a:pt x="2994" y="1086"/>
                  </a:lnTo>
                  <a:lnTo>
                    <a:pt x="3000" y="1074"/>
                  </a:lnTo>
                  <a:lnTo>
                    <a:pt x="3000" y="1068"/>
                  </a:lnTo>
                  <a:lnTo>
                    <a:pt x="3036" y="1068"/>
                  </a:lnTo>
                  <a:lnTo>
                    <a:pt x="3042" y="1062"/>
                  </a:lnTo>
                  <a:lnTo>
                    <a:pt x="3048" y="1050"/>
                  </a:lnTo>
                  <a:lnTo>
                    <a:pt x="3048" y="1038"/>
                  </a:lnTo>
                  <a:lnTo>
                    <a:pt x="3054" y="1032"/>
                  </a:lnTo>
                  <a:lnTo>
                    <a:pt x="3054" y="1026"/>
                  </a:lnTo>
                  <a:lnTo>
                    <a:pt x="3072" y="1014"/>
                  </a:lnTo>
                  <a:lnTo>
                    <a:pt x="3060" y="1002"/>
                  </a:lnTo>
                  <a:lnTo>
                    <a:pt x="3096" y="1014"/>
                  </a:lnTo>
                  <a:lnTo>
                    <a:pt x="3114" y="996"/>
                  </a:lnTo>
                  <a:lnTo>
                    <a:pt x="3126" y="1002"/>
                  </a:lnTo>
                  <a:lnTo>
                    <a:pt x="3132" y="1014"/>
                  </a:lnTo>
                  <a:lnTo>
                    <a:pt x="3144" y="1020"/>
                  </a:lnTo>
                  <a:lnTo>
                    <a:pt x="3156" y="1044"/>
                  </a:lnTo>
                  <a:lnTo>
                    <a:pt x="3156" y="1050"/>
                  </a:lnTo>
                  <a:lnTo>
                    <a:pt x="3144" y="1074"/>
                  </a:lnTo>
                  <a:lnTo>
                    <a:pt x="3126" y="1092"/>
                  </a:lnTo>
                  <a:lnTo>
                    <a:pt x="3126" y="1104"/>
                  </a:lnTo>
                  <a:lnTo>
                    <a:pt x="3132" y="1116"/>
                  </a:lnTo>
                  <a:lnTo>
                    <a:pt x="3144" y="1128"/>
                  </a:lnTo>
                  <a:lnTo>
                    <a:pt x="3150" y="1128"/>
                  </a:lnTo>
                  <a:lnTo>
                    <a:pt x="3162" y="1122"/>
                  </a:lnTo>
                  <a:lnTo>
                    <a:pt x="3168" y="1122"/>
                  </a:lnTo>
                  <a:lnTo>
                    <a:pt x="3162" y="1152"/>
                  </a:lnTo>
                  <a:lnTo>
                    <a:pt x="3144" y="1170"/>
                  </a:lnTo>
                  <a:lnTo>
                    <a:pt x="3144" y="1176"/>
                  </a:lnTo>
                  <a:lnTo>
                    <a:pt x="3150" y="1176"/>
                  </a:lnTo>
                  <a:lnTo>
                    <a:pt x="3162" y="1170"/>
                  </a:lnTo>
                  <a:lnTo>
                    <a:pt x="3168" y="1164"/>
                  </a:lnTo>
                  <a:lnTo>
                    <a:pt x="3180" y="1158"/>
                  </a:lnTo>
                  <a:lnTo>
                    <a:pt x="3186" y="1158"/>
                  </a:lnTo>
                  <a:lnTo>
                    <a:pt x="3198" y="1146"/>
                  </a:lnTo>
                  <a:lnTo>
                    <a:pt x="3198" y="1122"/>
                  </a:lnTo>
                  <a:lnTo>
                    <a:pt x="3204" y="1122"/>
                  </a:lnTo>
                  <a:lnTo>
                    <a:pt x="3210" y="1116"/>
                  </a:lnTo>
                  <a:lnTo>
                    <a:pt x="3258" y="1092"/>
                  </a:lnTo>
                  <a:lnTo>
                    <a:pt x="3264" y="1086"/>
                  </a:lnTo>
                  <a:lnTo>
                    <a:pt x="3306" y="1086"/>
                  </a:lnTo>
                  <a:lnTo>
                    <a:pt x="3312" y="1074"/>
                  </a:lnTo>
                  <a:lnTo>
                    <a:pt x="3312" y="1062"/>
                  </a:lnTo>
                  <a:lnTo>
                    <a:pt x="3318" y="1056"/>
                  </a:lnTo>
                  <a:lnTo>
                    <a:pt x="3324" y="1044"/>
                  </a:lnTo>
                  <a:lnTo>
                    <a:pt x="3360" y="1026"/>
                  </a:lnTo>
                  <a:lnTo>
                    <a:pt x="3372" y="1014"/>
                  </a:lnTo>
                  <a:lnTo>
                    <a:pt x="3390" y="978"/>
                  </a:lnTo>
                  <a:lnTo>
                    <a:pt x="3390" y="948"/>
                  </a:lnTo>
                  <a:lnTo>
                    <a:pt x="3396" y="942"/>
                  </a:lnTo>
                  <a:lnTo>
                    <a:pt x="3396" y="936"/>
                  </a:lnTo>
                  <a:lnTo>
                    <a:pt x="3408" y="936"/>
                  </a:lnTo>
                  <a:lnTo>
                    <a:pt x="3420" y="942"/>
                  </a:lnTo>
                  <a:lnTo>
                    <a:pt x="3432" y="954"/>
                  </a:lnTo>
                  <a:lnTo>
                    <a:pt x="3444" y="954"/>
                  </a:lnTo>
                  <a:lnTo>
                    <a:pt x="3456" y="960"/>
                  </a:lnTo>
                  <a:lnTo>
                    <a:pt x="3504" y="960"/>
                  </a:lnTo>
                  <a:lnTo>
                    <a:pt x="3504" y="948"/>
                  </a:lnTo>
                  <a:lnTo>
                    <a:pt x="3498" y="948"/>
                  </a:lnTo>
                  <a:lnTo>
                    <a:pt x="3474" y="924"/>
                  </a:lnTo>
                  <a:lnTo>
                    <a:pt x="3474" y="912"/>
                  </a:lnTo>
                  <a:lnTo>
                    <a:pt x="3480" y="906"/>
                  </a:lnTo>
                  <a:lnTo>
                    <a:pt x="3486" y="912"/>
                  </a:lnTo>
                  <a:lnTo>
                    <a:pt x="3510" y="912"/>
                  </a:lnTo>
                  <a:lnTo>
                    <a:pt x="3522" y="918"/>
                  </a:lnTo>
                  <a:lnTo>
                    <a:pt x="3534" y="912"/>
                  </a:lnTo>
                  <a:lnTo>
                    <a:pt x="3540" y="900"/>
                  </a:lnTo>
                  <a:lnTo>
                    <a:pt x="3540" y="894"/>
                  </a:lnTo>
                  <a:lnTo>
                    <a:pt x="3534" y="882"/>
                  </a:lnTo>
                  <a:lnTo>
                    <a:pt x="3558" y="882"/>
                  </a:lnTo>
                  <a:lnTo>
                    <a:pt x="3558" y="864"/>
                  </a:lnTo>
                  <a:lnTo>
                    <a:pt x="3552" y="852"/>
                  </a:lnTo>
                  <a:lnTo>
                    <a:pt x="3546" y="846"/>
                  </a:lnTo>
                  <a:lnTo>
                    <a:pt x="3546" y="840"/>
                  </a:lnTo>
                  <a:lnTo>
                    <a:pt x="3576" y="840"/>
                  </a:lnTo>
                  <a:lnTo>
                    <a:pt x="3594" y="864"/>
                  </a:lnTo>
                  <a:lnTo>
                    <a:pt x="3600" y="840"/>
                  </a:lnTo>
                  <a:lnTo>
                    <a:pt x="3630" y="846"/>
                  </a:lnTo>
                  <a:lnTo>
                    <a:pt x="3624" y="810"/>
                  </a:lnTo>
                  <a:lnTo>
                    <a:pt x="3618" y="798"/>
                  </a:lnTo>
                  <a:lnTo>
                    <a:pt x="3606" y="786"/>
                  </a:lnTo>
                  <a:lnTo>
                    <a:pt x="3606" y="774"/>
                  </a:lnTo>
                  <a:lnTo>
                    <a:pt x="3600" y="756"/>
                  </a:lnTo>
                  <a:lnTo>
                    <a:pt x="3588" y="744"/>
                  </a:lnTo>
                  <a:lnTo>
                    <a:pt x="3576" y="726"/>
                  </a:lnTo>
                  <a:lnTo>
                    <a:pt x="3564" y="720"/>
                  </a:lnTo>
                  <a:lnTo>
                    <a:pt x="3552" y="708"/>
                  </a:lnTo>
                  <a:lnTo>
                    <a:pt x="3546" y="708"/>
                  </a:lnTo>
                  <a:lnTo>
                    <a:pt x="3540" y="696"/>
                  </a:lnTo>
                  <a:lnTo>
                    <a:pt x="3540" y="684"/>
                  </a:lnTo>
                  <a:lnTo>
                    <a:pt x="3564" y="684"/>
                  </a:lnTo>
                  <a:lnTo>
                    <a:pt x="3564" y="672"/>
                  </a:lnTo>
                  <a:lnTo>
                    <a:pt x="3558" y="666"/>
                  </a:lnTo>
                  <a:lnTo>
                    <a:pt x="3564" y="660"/>
                  </a:lnTo>
                  <a:lnTo>
                    <a:pt x="3588" y="660"/>
                  </a:lnTo>
                  <a:lnTo>
                    <a:pt x="3600" y="666"/>
                  </a:lnTo>
                  <a:lnTo>
                    <a:pt x="3618" y="672"/>
                  </a:lnTo>
                  <a:lnTo>
                    <a:pt x="3630" y="672"/>
                  </a:lnTo>
                  <a:lnTo>
                    <a:pt x="3642" y="678"/>
                  </a:lnTo>
                  <a:lnTo>
                    <a:pt x="3648" y="678"/>
                  </a:lnTo>
                  <a:lnTo>
                    <a:pt x="3654" y="672"/>
                  </a:lnTo>
                  <a:lnTo>
                    <a:pt x="3654" y="660"/>
                  </a:lnTo>
                  <a:lnTo>
                    <a:pt x="3648" y="648"/>
                  </a:lnTo>
                  <a:lnTo>
                    <a:pt x="3648" y="630"/>
                  </a:lnTo>
                  <a:lnTo>
                    <a:pt x="3654" y="630"/>
                  </a:lnTo>
                  <a:lnTo>
                    <a:pt x="3660" y="624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57" name="Chile" descr="© INSCALE GmbH, 05.05.2010&#10;http://www.presentationload.com/">
              <a:extLst>
                <a:ext uri="{FF2B5EF4-FFF2-40B4-BE49-F238E27FC236}">
                  <a16:creationId xmlns:a16="http://schemas.microsoft.com/office/drawing/2014/main" id="{D779FE2A-80C4-47F2-9498-295D9AED3214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2169331" y="4817118"/>
              <a:ext cx="459430" cy="1204242"/>
            </a:xfrm>
            <a:custGeom>
              <a:avLst/>
              <a:gdLst>
                <a:gd name="T0" fmla="*/ 2147483647 w 1158"/>
                <a:gd name="T1" fmla="*/ 2147483647 h 3030"/>
                <a:gd name="T2" fmla="*/ 2147483647 w 1158"/>
                <a:gd name="T3" fmla="*/ 2147483647 h 3030"/>
                <a:gd name="T4" fmla="*/ 2147483647 w 1158"/>
                <a:gd name="T5" fmla="*/ 2147483647 h 3030"/>
                <a:gd name="T6" fmla="*/ 2147483647 w 1158"/>
                <a:gd name="T7" fmla="*/ 2147483647 h 3030"/>
                <a:gd name="T8" fmla="*/ 2147483647 w 1158"/>
                <a:gd name="T9" fmla="*/ 2147483647 h 3030"/>
                <a:gd name="T10" fmla="*/ 2147483647 w 1158"/>
                <a:gd name="T11" fmla="*/ 2147483647 h 3030"/>
                <a:gd name="T12" fmla="*/ 2147483647 w 1158"/>
                <a:gd name="T13" fmla="*/ 2147483647 h 3030"/>
                <a:gd name="T14" fmla="*/ 2147483647 w 1158"/>
                <a:gd name="T15" fmla="*/ 2147483647 h 3030"/>
                <a:gd name="T16" fmla="*/ 2147483647 w 1158"/>
                <a:gd name="T17" fmla="*/ 2147483647 h 3030"/>
                <a:gd name="T18" fmla="*/ 2147483647 w 1158"/>
                <a:gd name="T19" fmla="*/ 2147483647 h 3030"/>
                <a:gd name="T20" fmla="*/ 2147483647 w 1158"/>
                <a:gd name="T21" fmla="*/ 2147483647 h 3030"/>
                <a:gd name="T22" fmla="*/ 2147483647 w 1158"/>
                <a:gd name="T23" fmla="*/ 2147483647 h 3030"/>
                <a:gd name="T24" fmla="*/ 2147483647 w 1158"/>
                <a:gd name="T25" fmla="*/ 2147483647 h 3030"/>
                <a:gd name="T26" fmla="*/ 2147483647 w 1158"/>
                <a:gd name="T27" fmla="*/ 2147483647 h 3030"/>
                <a:gd name="T28" fmla="*/ 2147483647 w 1158"/>
                <a:gd name="T29" fmla="*/ 2147483647 h 3030"/>
                <a:gd name="T30" fmla="*/ 2147483647 w 1158"/>
                <a:gd name="T31" fmla="*/ 2147483647 h 3030"/>
                <a:gd name="T32" fmla="*/ 2147483647 w 1158"/>
                <a:gd name="T33" fmla="*/ 2147483647 h 3030"/>
                <a:gd name="T34" fmla="*/ 2147483647 w 1158"/>
                <a:gd name="T35" fmla="*/ 2147483647 h 3030"/>
                <a:gd name="T36" fmla="*/ 2147483647 w 1158"/>
                <a:gd name="T37" fmla="*/ 2147483647 h 3030"/>
                <a:gd name="T38" fmla="*/ 2147483647 w 1158"/>
                <a:gd name="T39" fmla="*/ 2147483647 h 3030"/>
                <a:gd name="T40" fmla="*/ 2147483647 w 1158"/>
                <a:gd name="T41" fmla="*/ 2147483647 h 3030"/>
                <a:gd name="T42" fmla="*/ 2147483647 w 1158"/>
                <a:gd name="T43" fmla="*/ 2147483647 h 3030"/>
                <a:gd name="T44" fmla="*/ 2147483647 w 1158"/>
                <a:gd name="T45" fmla="*/ 2147483647 h 3030"/>
                <a:gd name="T46" fmla="*/ 2147483647 w 1158"/>
                <a:gd name="T47" fmla="*/ 2147483647 h 3030"/>
                <a:gd name="T48" fmla="*/ 2147483647 w 1158"/>
                <a:gd name="T49" fmla="*/ 2147483647 h 3030"/>
                <a:gd name="T50" fmla="*/ 2147483647 w 1158"/>
                <a:gd name="T51" fmla="*/ 2147483647 h 3030"/>
                <a:gd name="T52" fmla="*/ 2147483647 w 1158"/>
                <a:gd name="T53" fmla="*/ 2147483647 h 3030"/>
                <a:gd name="T54" fmla="*/ 2147483647 w 1158"/>
                <a:gd name="T55" fmla="*/ 2147483647 h 3030"/>
                <a:gd name="T56" fmla="*/ 2147483647 w 1158"/>
                <a:gd name="T57" fmla="*/ 2147483647 h 3030"/>
                <a:gd name="T58" fmla="*/ 2147483647 w 1158"/>
                <a:gd name="T59" fmla="*/ 2147483647 h 3030"/>
                <a:gd name="T60" fmla="*/ 2147483647 w 1158"/>
                <a:gd name="T61" fmla="*/ 2147483647 h 3030"/>
                <a:gd name="T62" fmla="*/ 2147483647 w 1158"/>
                <a:gd name="T63" fmla="*/ 2147483647 h 3030"/>
                <a:gd name="T64" fmla="*/ 2147483647 w 1158"/>
                <a:gd name="T65" fmla="*/ 2147483647 h 3030"/>
                <a:gd name="T66" fmla="*/ 2147483647 w 1158"/>
                <a:gd name="T67" fmla="*/ 2147483647 h 3030"/>
                <a:gd name="T68" fmla="*/ 2147483647 w 1158"/>
                <a:gd name="T69" fmla="*/ 2147483647 h 3030"/>
                <a:gd name="T70" fmla="*/ 2147483647 w 1158"/>
                <a:gd name="T71" fmla="*/ 2147483647 h 3030"/>
                <a:gd name="T72" fmla="*/ 2147483647 w 1158"/>
                <a:gd name="T73" fmla="*/ 2147483647 h 3030"/>
                <a:gd name="T74" fmla="*/ 2147483647 w 1158"/>
                <a:gd name="T75" fmla="*/ 2147483647 h 3030"/>
                <a:gd name="T76" fmla="*/ 2147483647 w 1158"/>
                <a:gd name="T77" fmla="*/ 2147483647 h 3030"/>
                <a:gd name="T78" fmla="*/ 0 w 1158"/>
                <a:gd name="T79" fmla="*/ 2147483647 h 3030"/>
                <a:gd name="T80" fmla="*/ 2147483647 w 1158"/>
                <a:gd name="T81" fmla="*/ 2147483647 h 3030"/>
                <a:gd name="T82" fmla="*/ 2147483647 w 1158"/>
                <a:gd name="T83" fmla="*/ 2147483647 h 3030"/>
                <a:gd name="T84" fmla="*/ 2147483647 w 1158"/>
                <a:gd name="T85" fmla="*/ 2147483647 h 3030"/>
                <a:gd name="T86" fmla="*/ 2147483647 w 1158"/>
                <a:gd name="T87" fmla="*/ 2147483647 h 3030"/>
                <a:gd name="T88" fmla="*/ 2147483647 w 1158"/>
                <a:gd name="T89" fmla="*/ 2147483647 h 3030"/>
                <a:gd name="T90" fmla="*/ 2147483647 w 1158"/>
                <a:gd name="T91" fmla="*/ 2147483647 h 3030"/>
                <a:gd name="T92" fmla="*/ 2147483647 w 1158"/>
                <a:gd name="T93" fmla="*/ 2147483647 h 3030"/>
                <a:gd name="T94" fmla="*/ 2147483647 w 1158"/>
                <a:gd name="T95" fmla="*/ 2147483647 h 3030"/>
                <a:gd name="T96" fmla="*/ 2147483647 w 1158"/>
                <a:gd name="T97" fmla="*/ 2147483647 h 3030"/>
                <a:gd name="T98" fmla="*/ 2147483647 w 1158"/>
                <a:gd name="T99" fmla="*/ 2147483647 h 3030"/>
                <a:gd name="T100" fmla="*/ 2147483647 w 1158"/>
                <a:gd name="T101" fmla="*/ 2147483647 h 3030"/>
                <a:gd name="T102" fmla="*/ 2147483647 w 1158"/>
                <a:gd name="T103" fmla="*/ 2147483647 h 3030"/>
                <a:gd name="T104" fmla="*/ 2147483647 w 1158"/>
                <a:gd name="T105" fmla="*/ 2147483647 h 3030"/>
                <a:gd name="T106" fmla="*/ 2147483647 w 1158"/>
                <a:gd name="T107" fmla="*/ 2147483647 h 3030"/>
                <a:gd name="T108" fmla="*/ 2147483647 w 1158"/>
                <a:gd name="T109" fmla="*/ 2147483647 h 3030"/>
                <a:gd name="T110" fmla="*/ 2147483647 w 1158"/>
                <a:gd name="T111" fmla="*/ 2147483647 h 3030"/>
                <a:gd name="T112" fmla="*/ 2147483647 w 1158"/>
                <a:gd name="T113" fmla="*/ 2147483647 h 3030"/>
                <a:gd name="T114" fmla="*/ 2147483647 w 1158"/>
                <a:gd name="T115" fmla="*/ 2147483647 h 3030"/>
                <a:gd name="T116" fmla="*/ 2147483647 w 1158"/>
                <a:gd name="T117" fmla="*/ 2147483647 h 3030"/>
                <a:gd name="T118" fmla="*/ 2147483647 w 1158"/>
                <a:gd name="T119" fmla="*/ 2147483647 h 3030"/>
                <a:gd name="T120" fmla="*/ 2147483647 w 1158"/>
                <a:gd name="T121" fmla="*/ 2147483647 h 3030"/>
                <a:gd name="T122" fmla="*/ 2147483647 w 1158"/>
                <a:gd name="T123" fmla="*/ 2147483647 h 303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158"/>
                <a:gd name="T187" fmla="*/ 0 h 3030"/>
                <a:gd name="T188" fmla="*/ 1158 w 1158"/>
                <a:gd name="T189" fmla="*/ 3030 h 3030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158" h="3030">
                  <a:moveTo>
                    <a:pt x="1014" y="2910"/>
                  </a:moveTo>
                  <a:lnTo>
                    <a:pt x="984" y="2898"/>
                  </a:lnTo>
                  <a:lnTo>
                    <a:pt x="966" y="2880"/>
                  </a:lnTo>
                  <a:lnTo>
                    <a:pt x="948" y="2874"/>
                  </a:lnTo>
                  <a:lnTo>
                    <a:pt x="942" y="2862"/>
                  </a:lnTo>
                  <a:lnTo>
                    <a:pt x="936" y="2856"/>
                  </a:lnTo>
                  <a:lnTo>
                    <a:pt x="936" y="2850"/>
                  </a:lnTo>
                  <a:lnTo>
                    <a:pt x="906" y="2850"/>
                  </a:lnTo>
                  <a:lnTo>
                    <a:pt x="912" y="2832"/>
                  </a:lnTo>
                  <a:lnTo>
                    <a:pt x="870" y="2796"/>
                  </a:lnTo>
                  <a:lnTo>
                    <a:pt x="840" y="2802"/>
                  </a:lnTo>
                  <a:lnTo>
                    <a:pt x="828" y="2796"/>
                  </a:lnTo>
                  <a:lnTo>
                    <a:pt x="816" y="2808"/>
                  </a:lnTo>
                  <a:lnTo>
                    <a:pt x="792" y="2814"/>
                  </a:lnTo>
                  <a:lnTo>
                    <a:pt x="798" y="2832"/>
                  </a:lnTo>
                  <a:lnTo>
                    <a:pt x="780" y="2832"/>
                  </a:lnTo>
                  <a:lnTo>
                    <a:pt x="780" y="2862"/>
                  </a:lnTo>
                  <a:lnTo>
                    <a:pt x="786" y="2868"/>
                  </a:lnTo>
                  <a:lnTo>
                    <a:pt x="798" y="2868"/>
                  </a:lnTo>
                  <a:lnTo>
                    <a:pt x="810" y="2862"/>
                  </a:lnTo>
                  <a:lnTo>
                    <a:pt x="816" y="2856"/>
                  </a:lnTo>
                  <a:lnTo>
                    <a:pt x="828" y="2850"/>
                  </a:lnTo>
                  <a:lnTo>
                    <a:pt x="834" y="2844"/>
                  </a:lnTo>
                  <a:lnTo>
                    <a:pt x="858" y="2856"/>
                  </a:lnTo>
                  <a:lnTo>
                    <a:pt x="858" y="2874"/>
                  </a:lnTo>
                  <a:lnTo>
                    <a:pt x="846" y="2880"/>
                  </a:lnTo>
                  <a:lnTo>
                    <a:pt x="828" y="2898"/>
                  </a:lnTo>
                  <a:lnTo>
                    <a:pt x="822" y="2898"/>
                  </a:lnTo>
                  <a:lnTo>
                    <a:pt x="828" y="2904"/>
                  </a:lnTo>
                  <a:lnTo>
                    <a:pt x="882" y="2922"/>
                  </a:lnTo>
                  <a:lnTo>
                    <a:pt x="912" y="2928"/>
                  </a:lnTo>
                  <a:lnTo>
                    <a:pt x="924" y="2934"/>
                  </a:lnTo>
                  <a:lnTo>
                    <a:pt x="906" y="2958"/>
                  </a:lnTo>
                  <a:lnTo>
                    <a:pt x="906" y="2952"/>
                  </a:lnTo>
                  <a:lnTo>
                    <a:pt x="894" y="2940"/>
                  </a:lnTo>
                  <a:lnTo>
                    <a:pt x="876" y="2940"/>
                  </a:lnTo>
                  <a:lnTo>
                    <a:pt x="870" y="2946"/>
                  </a:lnTo>
                  <a:lnTo>
                    <a:pt x="870" y="2952"/>
                  </a:lnTo>
                  <a:lnTo>
                    <a:pt x="852" y="2928"/>
                  </a:lnTo>
                  <a:lnTo>
                    <a:pt x="834" y="2934"/>
                  </a:lnTo>
                  <a:lnTo>
                    <a:pt x="846" y="2946"/>
                  </a:lnTo>
                  <a:lnTo>
                    <a:pt x="816" y="2940"/>
                  </a:lnTo>
                  <a:lnTo>
                    <a:pt x="822" y="2946"/>
                  </a:lnTo>
                  <a:lnTo>
                    <a:pt x="828" y="2958"/>
                  </a:lnTo>
                  <a:lnTo>
                    <a:pt x="834" y="2964"/>
                  </a:lnTo>
                  <a:lnTo>
                    <a:pt x="894" y="2964"/>
                  </a:lnTo>
                  <a:lnTo>
                    <a:pt x="906" y="2970"/>
                  </a:lnTo>
                  <a:lnTo>
                    <a:pt x="1050" y="2970"/>
                  </a:lnTo>
                  <a:lnTo>
                    <a:pt x="1074" y="2982"/>
                  </a:lnTo>
                  <a:lnTo>
                    <a:pt x="1080" y="2988"/>
                  </a:lnTo>
                  <a:lnTo>
                    <a:pt x="1086" y="2988"/>
                  </a:lnTo>
                  <a:lnTo>
                    <a:pt x="1122" y="2970"/>
                  </a:lnTo>
                  <a:lnTo>
                    <a:pt x="1140" y="2976"/>
                  </a:lnTo>
                  <a:lnTo>
                    <a:pt x="1152" y="2976"/>
                  </a:lnTo>
                  <a:lnTo>
                    <a:pt x="1158" y="2952"/>
                  </a:lnTo>
                  <a:lnTo>
                    <a:pt x="1140" y="2952"/>
                  </a:lnTo>
                  <a:lnTo>
                    <a:pt x="1086" y="2940"/>
                  </a:lnTo>
                  <a:lnTo>
                    <a:pt x="1014" y="2910"/>
                  </a:lnTo>
                  <a:close/>
                  <a:moveTo>
                    <a:pt x="990" y="2988"/>
                  </a:moveTo>
                  <a:lnTo>
                    <a:pt x="1014" y="3000"/>
                  </a:lnTo>
                  <a:lnTo>
                    <a:pt x="1068" y="3006"/>
                  </a:lnTo>
                  <a:lnTo>
                    <a:pt x="1038" y="2982"/>
                  </a:lnTo>
                  <a:lnTo>
                    <a:pt x="990" y="2988"/>
                  </a:lnTo>
                  <a:close/>
                  <a:moveTo>
                    <a:pt x="960" y="2994"/>
                  </a:moveTo>
                  <a:lnTo>
                    <a:pt x="966" y="2982"/>
                  </a:lnTo>
                  <a:lnTo>
                    <a:pt x="888" y="2982"/>
                  </a:lnTo>
                  <a:lnTo>
                    <a:pt x="906" y="3012"/>
                  </a:lnTo>
                  <a:lnTo>
                    <a:pt x="936" y="3018"/>
                  </a:lnTo>
                  <a:lnTo>
                    <a:pt x="930" y="3006"/>
                  </a:lnTo>
                  <a:lnTo>
                    <a:pt x="936" y="3000"/>
                  </a:lnTo>
                  <a:lnTo>
                    <a:pt x="948" y="3012"/>
                  </a:lnTo>
                  <a:lnTo>
                    <a:pt x="996" y="3012"/>
                  </a:lnTo>
                  <a:lnTo>
                    <a:pt x="1008" y="3030"/>
                  </a:lnTo>
                  <a:lnTo>
                    <a:pt x="1026" y="3030"/>
                  </a:lnTo>
                  <a:lnTo>
                    <a:pt x="996" y="3000"/>
                  </a:lnTo>
                  <a:lnTo>
                    <a:pt x="960" y="2994"/>
                  </a:lnTo>
                  <a:close/>
                  <a:moveTo>
                    <a:pt x="804" y="2946"/>
                  </a:moveTo>
                  <a:lnTo>
                    <a:pt x="744" y="2940"/>
                  </a:lnTo>
                  <a:lnTo>
                    <a:pt x="750" y="2958"/>
                  </a:lnTo>
                  <a:lnTo>
                    <a:pt x="792" y="2958"/>
                  </a:lnTo>
                  <a:lnTo>
                    <a:pt x="804" y="2976"/>
                  </a:lnTo>
                  <a:lnTo>
                    <a:pt x="864" y="3000"/>
                  </a:lnTo>
                  <a:lnTo>
                    <a:pt x="828" y="2970"/>
                  </a:lnTo>
                  <a:lnTo>
                    <a:pt x="804" y="2946"/>
                  </a:lnTo>
                  <a:close/>
                  <a:moveTo>
                    <a:pt x="804" y="2880"/>
                  </a:moveTo>
                  <a:lnTo>
                    <a:pt x="786" y="2898"/>
                  </a:lnTo>
                  <a:lnTo>
                    <a:pt x="792" y="2928"/>
                  </a:lnTo>
                  <a:lnTo>
                    <a:pt x="816" y="2922"/>
                  </a:lnTo>
                  <a:lnTo>
                    <a:pt x="804" y="2880"/>
                  </a:lnTo>
                  <a:close/>
                  <a:moveTo>
                    <a:pt x="774" y="2928"/>
                  </a:moveTo>
                  <a:lnTo>
                    <a:pt x="768" y="2910"/>
                  </a:lnTo>
                  <a:lnTo>
                    <a:pt x="720" y="2898"/>
                  </a:lnTo>
                  <a:lnTo>
                    <a:pt x="708" y="2916"/>
                  </a:lnTo>
                  <a:lnTo>
                    <a:pt x="708" y="2934"/>
                  </a:lnTo>
                  <a:lnTo>
                    <a:pt x="744" y="2922"/>
                  </a:lnTo>
                  <a:lnTo>
                    <a:pt x="774" y="2928"/>
                  </a:lnTo>
                  <a:close/>
                  <a:moveTo>
                    <a:pt x="612" y="2772"/>
                  </a:moveTo>
                  <a:lnTo>
                    <a:pt x="606" y="2766"/>
                  </a:lnTo>
                  <a:lnTo>
                    <a:pt x="594" y="2766"/>
                  </a:lnTo>
                  <a:lnTo>
                    <a:pt x="588" y="2760"/>
                  </a:lnTo>
                  <a:lnTo>
                    <a:pt x="570" y="2760"/>
                  </a:lnTo>
                  <a:lnTo>
                    <a:pt x="570" y="2766"/>
                  </a:lnTo>
                  <a:lnTo>
                    <a:pt x="564" y="2778"/>
                  </a:lnTo>
                  <a:lnTo>
                    <a:pt x="564" y="2808"/>
                  </a:lnTo>
                  <a:lnTo>
                    <a:pt x="570" y="2808"/>
                  </a:lnTo>
                  <a:lnTo>
                    <a:pt x="576" y="2802"/>
                  </a:lnTo>
                  <a:lnTo>
                    <a:pt x="588" y="2802"/>
                  </a:lnTo>
                  <a:lnTo>
                    <a:pt x="594" y="2796"/>
                  </a:lnTo>
                  <a:lnTo>
                    <a:pt x="600" y="2820"/>
                  </a:lnTo>
                  <a:lnTo>
                    <a:pt x="630" y="2808"/>
                  </a:lnTo>
                  <a:lnTo>
                    <a:pt x="612" y="2790"/>
                  </a:lnTo>
                  <a:lnTo>
                    <a:pt x="618" y="2772"/>
                  </a:lnTo>
                  <a:lnTo>
                    <a:pt x="612" y="2772"/>
                  </a:lnTo>
                  <a:close/>
                  <a:moveTo>
                    <a:pt x="552" y="2826"/>
                  </a:moveTo>
                  <a:lnTo>
                    <a:pt x="516" y="2808"/>
                  </a:lnTo>
                  <a:lnTo>
                    <a:pt x="546" y="2832"/>
                  </a:lnTo>
                  <a:lnTo>
                    <a:pt x="588" y="2844"/>
                  </a:lnTo>
                  <a:lnTo>
                    <a:pt x="606" y="2850"/>
                  </a:lnTo>
                  <a:lnTo>
                    <a:pt x="588" y="2832"/>
                  </a:lnTo>
                  <a:lnTo>
                    <a:pt x="552" y="2826"/>
                  </a:lnTo>
                  <a:close/>
                  <a:moveTo>
                    <a:pt x="552" y="2748"/>
                  </a:moveTo>
                  <a:lnTo>
                    <a:pt x="534" y="2730"/>
                  </a:lnTo>
                  <a:lnTo>
                    <a:pt x="528" y="2766"/>
                  </a:lnTo>
                  <a:lnTo>
                    <a:pt x="504" y="2772"/>
                  </a:lnTo>
                  <a:lnTo>
                    <a:pt x="546" y="2784"/>
                  </a:lnTo>
                  <a:lnTo>
                    <a:pt x="552" y="2748"/>
                  </a:lnTo>
                  <a:close/>
                  <a:moveTo>
                    <a:pt x="444" y="2736"/>
                  </a:moveTo>
                  <a:lnTo>
                    <a:pt x="480" y="2772"/>
                  </a:lnTo>
                  <a:lnTo>
                    <a:pt x="492" y="2760"/>
                  </a:lnTo>
                  <a:lnTo>
                    <a:pt x="462" y="2724"/>
                  </a:lnTo>
                  <a:lnTo>
                    <a:pt x="444" y="2736"/>
                  </a:lnTo>
                  <a:close/>
                  <a:moveTo>
                    <a:pt x="516" y="2724"/>
                  </a:moveTo>
                  <a:lnTo>
                    <a:pt x="504" y="2718"/>
                  </a:lnTo>
                  <a:lnTo>
                    <a:pt x="492" y="2730"/>
                  </a:lnTo>
                  <a:lnTo>
                    <a:pt x="504" y="2748"/>
                  </a:lnTo>
                  <a:lnTo>
                    <a:pt x="516" y="2724"/>
                  </a:lnTo>
                  <a:close/>
                  <a:moveTo>
                    <a:pt x="456" y="2706"/>
                  </a:moveTo>
                  <a:lnTo>
                    <a:pt x="462" y="2676"/>
                  </a:lnTo>
                  <a:lnTo>
                    <a:pt x="456" y="2640"/>
                  </a:lnTo>
                  <a:lnTo>
                    <a:pt x="438" y="2634"/>
                  </a:lnTo>
                  <a:lnTo>
                    <a:pt x="438" y="2652"/>
                  </a:lnTo>
                  <a:lnTo>
                    <a:pt x="408" y="2646"/>
                  </a:lnTo>
                  <a:lnTo>
                    <a:pt x="432" y="2682"/>
                  </a:lnTo>
                  <a:lnTo>
                    <a:pt x="426" y="2724"/>
                  </a:lnTo>
                  <a:lnTo>
                    <a:pt x="456" y="2706"/>
                  </a:lnTo>
                  <a:close/>
                  <a:moveTo>
                    <a:pt x="366" y="2622"/>
                  </a:moveTo>
                  <a:lnTo>
                    <a:pt x="384" y="2628"/>
                  </a:lnTo>
                  <a:lnTo>
                    <a:pt x="390" y="2658"/>
                  </a:lnTo>
                  <a:lnTo>
                    <a:pt x="396" y="2628"/>
                  </a:lnTo>
                  <a:lnTo>
                    <a:pt x="402" y="2604"/>
                  </a:lnTo>
                  <a:lnTo>
                    <a:pt x="372" y="2598"/>
                  </a:lnTo>
                  <a:lnTo>
                    <a:pt x="366" y="2622"/>
                  </a:lnTo>
                  <a:close/>
                  <a:moveTo>
                    <a:pt x="372" y="2586"/>
                  </a:moveTo>
                  <a:lnTo>
                    <a:pt x="378" y="2586"/>
                  </a:lnTo>
                  <a:lnTo>
                    <a:pt x="378" y="2580"/>
                  </a:lnTo>
                  <a:lnTo>
                    <a:pt x="384" y="2574"/>
                  </a:lnTo>
                  <a:lnTo>
                    <a:pt x="414" y="2598"/>
                  </a:lnTo>
                  <a:lnTo>
                    <a:pt x="414" y="2574"/>
                  </a:lnTo>
                  <a:lnTo>
                    <a:pt x="384" y="2544"/>
                  </a:lnTo>
                  <a:lnTo>
                    <a:pt x="378" y="2532"/>
                  </a:lnTo>
                  <a:lnTo>
                    <a:pt x="372" y="2526"/>
                  </a:lnTo>
                  <a:lnTo>
                    <a:pt x="360" y="2502"/>
                  </a:lnTo>
                  <a:lnTo>
                    <a:pt x="360" y="2490"/>
                  </a:lnTo>
                  <a:lnTo>
                    <a:pt x="342" y="2454"/>
                  </a:lnTo>
                  <a:lnTo>
                    <a:pt x="330" y="2448"/>
                  </a:lnTo>
                  <a:lnTo>
                    <a:pt x="324" y="2442"/>
                  </a:lnTo>
                  <a:lnTo>
                    <a:pt x="318" y="2442"/>
                  </a:lnTo>
                  <a:lnTo>
                    <a:pt x="312" y="2448"/>
                  </a:lnTo>
                  <a:lnTo>
                    <a:pt x="312" y="2454"/>
                  </a:lnTo>
                  <a:lnTo>
                    <a:pt x="294" y="2448"/>
                  </a:lnTo>
                  <a:lnTo>
                    <a:pt x="288" y="2454"/>
                  </a:lnTo>
                  <a:lnTo>
                    <a:pt x="288" y="2466"/>
                  </a:lnTo>
                  <a:lnTo>
                    <a:pt x="282" y="2472"/>
                  </a:lnTo>
                  <a:lnTo>
                    <a:pt x="282" y="2490"/>
                  </a:lnTo>
                  <a:lnTo>
                    <a:pt x="330" y="2490"/>
                  </a:lnTo>
                  <a:lnTo>
                    <a:pt x="312" y="2532"/>
                  </a:lnTo>
                  <a:lnTo>
                    <a:pt x="324" y="2532"/>
                  </a:lnTo>
                  <a:lnTo>
                    <a:pt x="348" y="2508"/>
                  </a:lnTo>
                  <a:lnTo>
                    <a:pt x="342" y="2532"/>
                  </a:lnTo>
                  <a:lnTo>
                    <a:pt x="342" y="2538"/>
                  </a:lnTo>
                  <a:lnTo>
                    <a:pt x="348" y="2544"/>
                  </a:lnTo>
                  <a:lnTo>
                    <a:pt x="366" y="2580"/>
                  </a:lnTo>
                  <a:lnTo>
                    <a:pt x="366" y="2586"/>
                  </a:lnTo>
                  <a:lnTo>
                    <a:pt x="372" y="2586"/>
                  </a:lnTo>
                  <a:close/>
                  <a:moveTo>
                    <a:pt x="246" y="2082"/>
                  </a:moveTo>
                  <a:lnTo>
                    <a:pt x="246" y="2034"/>
                  </a:lnTo>
                  <a:lnTo>
                    <a:pt x="216" y="2004"/>
                  </a:lnTo>
                  <a:lnTo>
                    <a:pt x="234" y="1992"/>
                  </a:lnTo>
                  <a:lnTo>
                    <a:pt x="210" y="1968"/>
                  </a:lnTo>
                  <a:lnTo>
                    <a:pt x="174" y="1956"/>
                  </a:lnTo>
                  <a:lnTo>
                    <a:pt x="174" y="1986"/>
                  </a:lnTo>
                  <a:lnTo>
                    <a:pt x="180" y="1998"/>
                  </a:lnTo>
                  <a:lnTo>
                    <a:pt x="180" y="2004"/>
                  </a:lnTo>
                  <a:lnTo>
                    <a:pt x="192" y="2016"/>
                  </a:lnTo>
                  <a:lnTo>
                    <a:pt x="198" y="2028"/>
                  </a:lnTo>
                  <a:lnTo>
                    <a:pt x="204" y="2034"/>
                  </a:lnTo>
                  <a:lnTo>
                    <a:pt x="204" y="2046"/>
                  </a:lnTo>
                  <a:lnTo>
                    <a:pt x="198" y="2064"/>
                  </a:lnTo>
                  <a:lnTo>
                    <a:pt x="246" y="2082"/>
                  </a:lnTo>
                  <a:close/>
                  <a:moveTo>
                    <a:pt x="246" y="2178"/>
                  </a:moveTo>
                  <a:lnTo>
                    <a:pt x="258" y="2190"/>
                  </a:lnTo>
                  <a:lnTo>
                    <a:pt x="282" y="2190"/>
                  </a:lnTo>
                  <a:lnTo>
                    <a:pt x="294" y="2172"/>
                  </a:lnTo>
                  <a:lnTo>
                    <a:pt x="264" y="2178"/>
                  </a:lnTo>
                  <a:lnTo>
                    <a:pt x="246" y="2178"/>
                  </a:lnTo>
                  <a:close/>
                  <a:moveTo>
                    <a:pt x="282" y="2220"/>
                  </a:moveTo>
                  <a:lnTo>
                    <a:pt x="282" y="2238"/>
                  </a:lnTo>
                  <a:lnTo>
                    <a:pt x="306" y="2256"/>
                  </a:lnTo>
                  <a:lnTo>
                    <a:pt x="306" y="2232"/>
                  </a:lnTo>
                  <a:lnTo>
                    <a:pt x="294" y="2208"/>
                  </a:lnTo>
                  <a:lnTo>
                    <a:pt x="258" y="2208"/>
                  </a:lnTo>
                  <a:lnTo>
                    <a:pt x="282" y="2220"/>
                  </a:lnTo>
                  <a:close/>
                  <a:moveTo>
                    <a:pt x="318" y="2190"/>
                  </a:moveTo>
                  <a:lnTo>
                    <a:pt x="324" y="2184"/>
                  </a:lnTo>
                  <a:lnTo>
                    <a:pt x="336" y="2178"/>
                  </a:lnTo>
                  <a:lnTo>
                    <a:pt x="348" y="2166"/>
                  </a:lnTo>
                  <a:lnTo>
                    <a:pt x="336" y="2154"/>
                  </a:lnTo>
                  <a:lnTo>
                    <a:pt x="324" y="2154"/>
                  </a:lnTo>
                  <a:lnTo>
                    <a:pt x="312" y="2160"/>
                  </a:lnTo>
                  <a:lnTo>
                    <a:pt x="306" y="2166"/>
                  </a:lnTo>
                  <a:lnTo>
                    <a:pt x="306" y="2184"/>
                  </a:lnTo>
                  <a:lnTo>
                    <a:pt x="312" y="2190"/>
                  </a:lnTo>
                  <a:lnTo>
                    <a:pt x="318" y="2190"/>
                  </a:lnTo>
                  <a:close/>
                  <a:moveTo>
                    <a:pt x="252" y="2112"/>
                  </a:moveTo>
                  <a:lnTo>
                    <a:pt x="240" y="2118"/>
                  </a:lnTo>
                  <a:lnTo>
                    <a:pt x="240" y="2136"/>
                  </a:lnTo>
                  <a:lnTo>
                    <a:pt x="252" y="2136"/>
                  </a:lnTo>
                  <a:lnTo>
                    <a:pt x="264" y="2124"/>
                  </a:lnTo>
                  <a:lnTo>
                    <a:pt x="264" y="2106"/>
                  </a:lnTo>
                  <a:lnTo>
                    <a:pt x="258" y="2106"/>
                  </a:lnTo>
                  <a:lnTo>
                    <a:pt x="252" y="2112"/>
                  </a:lnTo>
                  <a:close/>
                  <a:moveTo>
                    <a:pt x="234" y="2154"/>
                  </a:moveTo>
                  <a:lnTo>
                    <a:pt x="216" y="2154"/>
                  </a:lnTo>
                  <a:lnTo>
                    <a:pt x="228" y="2178"/>
                  </a:lnTo>
                  <a:lnTo>
                    <a:pt x="234" y="2154"/>
                  </a:lnTo>
                  <a:close/>
                  <a:moveTo>
                    <a:pt x="714" y="2874"/>
                  </a:moveTo>
                  <a:lnTo>
                    <a:pt x="726" y="2874"/>
                  </a:lnTo>
                  <a:lnTo>
                    <a:pt x="726" y="2886"/>
                  </a:lnTo>
                  <a:lnTo>
                    <a:pt x="768" y="2886"/>
                  </a:lnTo>
                  <a:lnTo>
                    <a:pt x="774" y="2880"/>
                  </a:lnTo>
                  <a:lnTo>
                    <a:pt x="774" y="2874"/>
                  </a:lnTo>
                  <a:lnTo>
                    <a:pt x="744" y="2844"/>
                  </a:lnTo>
                  <a:lnTo>
                    <a:pt x="744" y="2808"/>
                  </a:lnTo>
                  <a:lnTo>
                    <a:pt x="786" y="2802"/>
                  </a:lnTo>
                  <a:lnTo>
                    <a:pt x="780" y="2790"/>
                  </a:lnTo>
                  <a:lnTo>
                    <a:pt x="804" y="2790"/>
                  </a:lnTo>
                  <a:lnTo>
                    <a:pt x="816" y="2772"/>
                  </a:lnTo>
                  <a:lnTo>
                    <a:pt x="792" y="2754"/>
                  </a:lnTo>
                  <a:lnTo>
                    <a:pt x="696" y="2754"/>
                  </a:lnTo>
                  <a:lnTo>
                    <a:pt x="684" y="2760"/>
                  </a:lnTo>
                  <a:lnTo>
                    <a:pt x="672" y="2760"/>
                  </a:lnTo>
                  <a:lnTo>
                    <a:pt x="654" y="2742"/>
                  </a:lnTo>
                  <a:lnTo>
                    <a:pt x="618" y="2724"/>
                  </a:lnTo>
                  <a:lnTo>
                    <a:pt x="606" y="2706"/>
                  </a:lnTo>
                  <a:lnTo>
                    <a:pt x="588" y="2682"/>
                  </a:lnTo>
                  <a:lnTo>
                    <a:pt x="588" y="2658"/>
                  </a:lnTo>
                  <a:lnTo>
                    <a:pt x="576" y="2646"/>
                  </a:lnTo>
                  <a:lnTo>
                    <a:pt x="564" y="2640"/>
                  </a:lnTo>
                  <a:lnTo>
                    <a:pt x="546" y="2640"/>
                  </a:lnTo>
                  <a:lnTo>
                    <a:pt x="534" y="2652"/>
                  </a:lnTo>
                  <a:lnTo>
                    <a:pt x="528" y="2652"/>
                  </a:lnTo>
                  <a:lnTo>
                    <a:pt x="516" y="2646"/>
                  </a:lnTo>
                  <a:lnTo>
                    <a:pt x="510" y="2640"/>
                  </a:lnTo>
                  <a:lnTo>
                    <a:pt x="510" y="2628"/>
                  </a:lnTo>
                  <a:lnTo>
                    <a:pt x="504" y="2622"/>
                  </a:lnTo>
                  <a:lnTo>
                    <a:pt x="504" y="2616"/>
                  </a:lnTo>
                  <a:lnTo>
                    <a:pt x="474" y="2610"/>
                  </a:lnTo>
                  <a:lnTo>
                    <a:pt x="474" y="2574"/>
                  </a:lnTo>
                  <a:lnTo>
                    <a:pt x="468" y="2568"/>
                  </a:lnTo>
                  <a:lnTo>
                    <a:pt x="462" y="2556"/>
                  </a:lnTo>
                  <a:lnTo>
                    <a:pt x="462" y="2544"/>
                  </a:lnTo>
                  <a:lnTo>
                    <a:pt x="474" y="2538"/>
                  </a:lnTo>
                  <a:lnTo>
                    <a:pt x="474" y="2514"/>
                  </a:lnTo>
                  <a:lnTo>
                    <a:pt x="480" y="2514"/>
                  </a:lnTo>
                  <a:lnTo>
                    <a:pt x="486" y="2508"/>
                  </a:lnTo>
                  <a:lnTo>
                    <a:pt x="492" y="2508"/>
                  </a:lnTo>
                  <a:lnTo>
                    <a:pt x="498" y="2502"/>
                  </a:lnTo>
                  <a:lnTo>
                    <a:pt x="498" y="2496"/>
                  </a:lnTo>
                  <a:lnTo>
                    <a:pt x="474" y="2472"/>
                  </a:lnTo>
                  <a:lnTo>
                    <a:pt x="480" y="2466"/>
                  </a:lnTo>
                  <a:lnTo>
                    <a:pt x="492" y="2460"/>
                  </a:lnTo>
                  <a:lnTo>
                    <a:pt x="498" y="2460"/>
                  </a:lnTo>
                  <a:lnTo>
                    <a:pt x="498" y="2454"/>
                  </a:lnTo>
                  <a:lnTo>
                    <a:pt x="474" y="2430"/>
                  </a:lnTo>
                  <a:lnTo>
                    <a:pt x="468" y="2430"/>
                  </a:lnTo>
                  <a:lnTo>
                    <a:pt x="474" y="2388"/>
                  </a:lnTo>
                  <a:lnTo>
                    <a:pt x="486" y="2382"/>
                  </a:lnTo>
                  <a:lnTo>
                    <a:pt x="474" y="2358"/>
                  </a:lnTo>
                  <a:lnTo>
                    <a:pt x="480" y="2322"/>
                  </a:lnTo>
                  <a:lnTo>
                    <a:pt x="456" y="2298"/>
                  </a:lnTo>
                  <a:lnTo>
                    <a:pt x="462" y="2274"/>
                  </a:lnTo>
                  <a:lnTo>
                    <a:pt x="438" y="2256"/>
                  </a:lnTo>
                  <a:lnTo>
                    <a:pt x="450" y="2244"/>
                  </a:lnTo>
                  <a:lnTo>
                    <a:pt x="456" y="2232"/>
                  </a:lnTo>
                  <a:lnTo>
                    <a:pt x="462" y="2226"/>
                  </a:lnTo>
                  <a:lnTo>
                    <a:pt x="438" y="2202"/>
                  </a:lnTo>
                  <a:lnTo>
                    <a:pt x="426" y="2202"/>
                  </a:lnTo>
                  <a:lnTo>
                    <a:pt x="420" y="2196"/>
                  </a:lnTo>
                  <a:lnTo>
                    <a:pt x="408" y="2190"/>
                  </a:lnTo>
                  <a:lnTo>
                    <a:pt x="402" y="2190"/>
                  </a:lnTo>
                  <a:lnTo>
                    <a:pt x="396" y="2184"/>
                  </a:lnTo>
                  <a:lnTo>
                    <a:pt x="414" y="2184"/>
                  </a:lnTo>
                  <a:lnTo>
                    <a:pt x="426" y="2178"/>
                  </a:lnTo>
                  <a:lnTo>
                    <a:pt x="438" y="2178"/>
                  </a:lnTo>
                  <a:lnTo>
                    <a:pt x="444" y="2172"/>
                  </a:lnTo>
                  <a:lnTo>
                    <a:pt x="444" y="2166"/>
                  </a:lnTo>
                  <a:lnTo>
                    <a:pt x="432" y="2160"/>
                  </a:lnTo>
                  <a:lnTo>
                    <a:pt x="402" y="2160"/>
                  </a:lnTo>
                  <a:lnTo>
                    <a:pt x="390" y="2148"/>
                  </a:lnTo>
                  <a:lnTo>
                    <a:pt x="390" y="2118"/>
                  </a:lnTo>
                  <a:lnTo>
                    <a:pt x="384" y="2106"/>
                  </a:lnTo>
                  <a:lnTo>
                    <a:pt x="384" y="2100"/>
                  </a:lnTo>
                  <a:lnTo>
                    <a:pt x="378" y="2094"/>
                  </a:lnTo>
                  <a:lnTo>
                    <a:pt x="366" y="2088"/>
                  </a:lnTo>
                  <a:lnTo>
                    <a:pt x="360" y="2088"/>
                  </a:lnTo>
                  <a:lnTo>
                    <a:pt x="366" y="2058"/>
                  </a:lnTo>
                  <a:lnTo>
                    <a:pt x="342" y="2046"/>
                  </a:lnTo>
                  <a:lnTo>
                    <a:pt x="336" y="2040"/>
                  </a:lnTo>
                  <a:lnTo>
                    <a:pt x="336" y="2028"/>
                  </a:lnTo>
                  <a:lnTo>
                    <a:pt x="330" y="2016"/>
                  </a:lnTo>
                  <a:lnTo>
                    <a:pt x="330" y="1998"/>
                  </a:lnTo>
                  <a:lnTo>
                    <a:pt x="324" y="1986"/>
                  </a:lnTo>
                  <a:lnTo>
                    <a:pt x="324" y="1974"/>
                  </a:lnTo>
                  <a:lnTo>
                    <a:pt x="330" y="1968"/>
                  </a:lnTo>
                  <a:lnTo>
                    <a:pt x="342" y="1962"/>
                  </a:lnTo>
                  <a:lnTo>
                    <a:pt x="348" y="1962"/>
                  </a:lnTo>
                  <a:lnTo>
                    <a:pt x="336" y="1950"/>
                  </a:lnTo>
                  <a:lnTo>
                    <a:pt x="324" y="1944"/>
                  </a:lnTo>
                  <a:lnTo>
                    <a:pt x="306" y="1926"/>
                  </a:lnTo>
                  <a:lnTo>
                    <a:pt x="300" y="1914"/>
                  </a:lnTo>
                  <a:lnTo>
                    <a:pt x="300" y="1890"/>
                  </a:lnTo>
                  <a:lnTo>
                    <a:pt x="294" y="1878"/>
                  </a:lnTo>
                  <a:lnTo>
                    <a:pt x="288" y="1872"/>
                  </a:lnTo>
                  <a:lnTo>
                    <a:pt x="288" y="1842"/>
                  </a:lnTo>
                  <a:lnTo>
                    <a:pt x="294" y="1836"/>
                  </a:lnTo>
                  <a:lnTo>
                    <a:pt x="294" y="1824"/>
                  </a:lnTo>
                  <a:lnTo>
                    <a:pt x="276" y="1812"/>
                  </a:lnTo>
                  <a:lnTo>
                    <a:pt x="276" y="1806"/>
                  </a:lnTo>
                  <a:lnTo>
                    <a:pt x="282" y="1794"/>
                  </a:lnTo>
                  <a:lnTo>
                    <a:pt x="282" y="1788"/>
                  </a:lnTo>
                  <a:lnTo>
                    <a:pt x="264" y="1770"/>
                  </a:lnTo>
                  <a:lnTo>
                    <a:pt x="282" y="1758"/>
                  </a:lnTo>
                  <a:lnTo>
                    <a:pt x="270" y="1716"/>
                  </a:lnTo>
                  <a:lnTo>
                    <a:pt x="276" y="1716"/>
                  </a:lnTo>
                  <a:lnTo>
                    <a:pt x="282" y="1710"/>
                  </a:lnTo>
                  <a:lnTo>
                    <a:pt x="294" y="1704"/>
                  </a:lnTo>
                  <a:lnTo>
                    <a:pt x="300" y="1692"/>
                  </a:lnTo>
                  <a:lnTo>
                    <a:pt x="300" y="1686"/>
                  </a:lnTo>
                  <a:lnTo>
                    <a:pt x="282" y="1668"/>
                  </a:lnTo>
                  <a:lnTo>
                    <a:pt x="276" y="1668"/>
                  </a:lnTo>
                  <a:lnTo>
                    <a:pt x="276" y="1650"/>
                  </a:lnTo>
                  <a:lnTo>
                    <a:pt x="246" y="1626"/>
                  </a:lnTo>
                  <a:lnTo>
                    <a:pt x="246" y="1578"/>
                  </a:lnTo>
                  <a:lnTo>
                    <a:pt x="240" y="1566"/>
                  </a:lnTo>
                  <a:lnTo>
                    <a:pt x="234" y="1548"/>
                  </a:lnTo>
                  <a:lnTo>
                    <a:pt x="234" y="1536"/>
                  </a:lnTo>
                  <a:lnTo>
                    <a:pt x="228" y="1530"/>
                  </a:lnTo>
                  <a:lnTo>
                    <a:pt x="228" y="1524"/>
                  </a:lnTo>
                  <a:lnTo>
                    <a:pt x="252" y="1518"/>
                  </a:lnTo>
                  <a:lnTo>
                    <a:pt x="258" y="1500"/>
                  </a:lnTo>
                  <a:lnTo>
                    <a:pt x="258" y="1494"/>
                  </a:lnTo>
                  <a:lnTo>
                    <a:pt x="264" y="1482"/>
                  </a:lnTo>
                  <a:lnTo>
                    <a:pt x="264" y="1470"/>
                  </a:lnTo>
                  <a:lnTo>
                    <a:pt x="258" y="1464"/>
                  </a:lnTo>
                  <a:lnTo>
                    <a:pt x="252" y="1452"/>
                  </a:lnTo>
                  <a:lnTo>
                    <a:pt x="246" y="1446"/>
                  </a:lnTo>
                  <a:lnTo>
                    <a:pt x="240" y="1434"/>
                  </a:lnTo>
                  <a:lnTo>
                    <a:pt x="234" y="1428"/>
                  </a:lnTo>
                  <a:lnTo>
                    <a:pt x="246" y="1428"/>
                  </a:lnTo>
                  <a:lnTo>
                    <a:pt x="246" y="1398"/>
                  </a:lnTo>
                  <a:lnTo>
                    <a:pt x="252" y="1380"/>
                  </a:lnTo>
                  <a:lnTo>
                    <a:pt x="252" y="1356"/>
                  </a:lnTo>
                  <a:lnTo>
                    <a:pt x="270" y="1338"/>
                  </a:lnTo>
                  <a:lnTo>
                    <a:pt x="270" y="1332"/>
                  </a:lnTo>
                  <a:lnTo>
                    <a:pt x="264" y="1320"/>
                  </a:lnTo>
                  <a:lnTo>
                    <a:pt x="258" y="1314"/>
                  </a:lnTo>
                  <a:lnTo>
                    <a:pt x="252" y="1302"/>
                  </a:lnTo>
                  <a:lnTo>
                    <a:pt x="246" y="1260"/>
                  </a:lnTo>
                  <a:lnTo>
                    <a:pt x="222" y="1260"/>
                  </a:lnTo>
                  <a:lnTo>
                    <a:pt x="210" y="1248"/>
                  </a:lnTo>
                  <a:lnTo>
                    <a:pt x="210" y="1236"/>
                  </a:lnTo>
                  <a:lnTo>
                    <a:pt x="216" y="1230"/>
                  </a:lnTo>
                  <a:lnTo>
                    <a:pt x="210" y="1218"/>
                  </a:lnTo>
                  <a:lnTo>
                    <a:pt x="198" y="1188"/>
                  </a:lnTo>
                  <a:lnTo>
                    <a:pt x="180" y="1170"/>
                  </a:lnTo>
                  <a:lnTo>
                    <a:pt x="180" y="1164"/>
                  </a:lnTo>
                  <a:lnTo>
                    <a:pt x="186" y="1158"/>
                  </a:lnTo>
                  <a:lnTo>
                    <a:pt x="186" y="1146"/>
                  </a:lnTo>
                  <a:lnTo>
                    <a:pt x="168" y="1128"/>
                  </a:lnTo>
                  <a:lnTo>
                    <a:pt x="156" y="1122"/>
                  </a:lnTo>
                  <a:lnTo>
                    <a:pt x="156" y="1116"/>
                  </a:lnTo>
                  <a:lnTo>
                    <a:pt x="150" y="1110"/>
                  </a:lnTo>
                  <a:lnTo>
                    <a:pt x="150" y="1086"/>
                  </a:lnTo>
                  <a:lnTo>
                    <a:pt x="156" y="1086"/>
                  </a:lnTo>
                  <a:lnTo>
                    <a:pt x="168" y="1080"/>
                  </a:lnTo>
                  <a:lnTo>
                    <a:pt x="162" y="1026"/>
                  </a:lnTo>
                  <a:lnTo>
                    <a:pt x="186" y="1026"/>
                  </a:lnTo>
                  <a:lnTo>
                    <a:pt x="186" y="1020"/>
                  </a:lnTo>
                  <a:lnTo>
                    <a:pt x="180" y="1008"/>
                  </a:lnTo>
                  <a:lnTo>
                    <a:pt x="168" y="972"/>
                  </a:lnTo>
                  <a:lnTo>
                    <a:pt x="156" y="948"/>
                  </a:lnTo>
                  <a:lnTo>
                    <a:pt x="156" y="936"/>
                  </a:lnTo>
                  <a:lnTo>
                    <a:pt x="168" y="924"/>
                  </a:lnTo>
                  <a:lnTo>
                    <a:pt x="168" y="858"/>
                  </a:lnTo>
                  <a:lnTo>
                    <a:pt x="174" y="852"/>
                  </a:lnTo>
                  <a:lnTo>
                    <a:pt x="180" y="840"/>
                  </a:lnTo>
                  <a:lnTo>
                    <a:pt x="192" y="828"/>
                  </a:lnTo>
                  <a:lnTo>
                    <a:pt x="192" y="816"/>
                  </a:lnTo>
                  <a:lnTo>
                    <a:pt x="198" y="804"/>
                  </a:lnTo>
                  <a:lnTo>
                    <a:pt x="198" y="792"/>
                  </a:lnTo>
                  <a:lnTo>
                    <a:pt x="204" y="774"/>
                  </a:lnTo>
                  <a:lnTo>
                    <a:pt x="204" y="762"/>
                  </a:lnTo>
                  <a:lnTo>
                    <a:pt x="222" y="762"/>
                  </a:lnTo>
                  <a:lnTo>
                    <a:pt x="228" y="756"/>
                  </a:lnTo>
                  <a:lnTo>
                    <a:pt x="240" y="750"/>
                  </a:lnTo>
                  <a:lnTo>
                    <a:pt x="240" y="738"/>
                  </a:lnTo>
                  <a:lnTo>
                    <a:pt x="234" y="726"/>
                  </a:lnTo>
                  <a:lnTo>
                    <a:pt x="210" y="714"/>
                  </a:lnTo>
                  <a:lnTo>
                    <a:pt x="204" y="708"/>
                  </a:lnTo>
                  <a:lnTo>
                    <a:pt x="198" y="708"/>
                  </a:lnTo>
                  <a:lnTo>
                    <a:pt x="204" y="708"/>
                  </a:lnTo>
                  <a:lnTo>
                    <a:pt x="216" y="696"/>
                  </a:lnTo>
                  <a:lnTo>
                    <a:pt x="222" y="684"/>
                  </a:lnTo>
                  <a:lnTo>
                    <a:pt x="228" y="678"/>
                  </a:lnTo>
                  <a:lnTo>
                    <a:pt x="222" y="666"/>
                  </a:lnTo>
                  <a:lnTo>
                    <a:pt x="210" y="654"/>
                  </a:lnTo>
                  <a:lnTo>
                    <a:pt x="198" y="648"/>
                  </a:lnTo>
                  <a:lnTo>
                    <a:pt x="192" y="642"/>
                  </a:lnTo>
                  <a:lnTo>
                    <a:pt x="192" y="624"/>
                  </a:lnTo>
                  <a:lnTo>
                    <a:pt x="216" y="600"/>
                  </a:lnTo>
                  <a:lnTo>
                    <a:pt x="216" y="594"/>
                  </a:lnTo>
                  <a:lnTo>
                    <a:pt x="204" y="594"/>
                  </a:lnTo>
                  <a:lnTo>
                    <a:pt x="192" y="588"/>
                  </a:lnTo>
                  <a:lnTo>
                    <a:pt x="186" y="582"/>
                  </a:lnTo>
                  <a:lnTo>
                    <a:pt x="186" y="576"/>
                  </a:lnTo>
                  <a:lnTo>
                    <a:pt x="192" y="570"/>
                  </a:lnTo>
                  <a:lnTo>
                    <a:pt x="198" y="558"/>
                  </a:lnTo>
                  <a:lnTo>
                    <a:pt x="210" y="552"/>
                  </a:lnTo>
                  <a:lnTo>
                    <a:pt x="222" y="540"/>
                  </a:lnTo>
                  <a:lnTo>
                    <a:pt x="240" y="534"/>
                  </a:lnTo>
                  <a:lnTo>
                    <a:pt x="252" y="528"/>
                  </a:lnTo>
                  <a:lnTo>
                    <a:pt x="258" y="522"/>
                  </a:lnTo>
                  <a:lnTo>
                    <a:pt x="264" y="522"/>
                  </a:lnTo>
                  <a:lnTo>
                    <a:pt x="276" y="438"/>
                  </a:lnTo>
                  <a:lnTo>
                    <a:pt x="264" y="420"/>
                  </a:lnTo>
                  <a:lnTo>
                    <a:pt x="222" y="420"/>
                  </a:lnTo>
                  <a:lnTo>
                    <a:pt x="216" y="408"/>
                  </a:lnTo>
                  <a:lnTo>
                    <a:pt x="216" y="384"/>
                  </a:lnTo>
                  <a:lnTo>
                    <a:pt x="192" y="360"/>
                  </a:lnTo>
                  <a:lnTo>
                    <a:pt x="192" y="294"/>
                  </a:lnTo>
                  <a:lnTo>
                    <a:pt x="186" y="288"/>
                  </a:lnTo>
                  <a:lnTo>
                    <a:pt x="174" y="282"/>
                  </a:lnTo>
                  <a:lnTo>
                    <a:pt x="168" y="276"/>
                  </a:lnTo>
                  <a:lnTo>
                    <a:pt x="156" y="270"/>
                  </a:lnTo>
                  <a:lnTo>
                    <a:pt x="150" y="264"/>
                  </a:lnTo>
                  <a:lnTo>
                    <a:pt x="144" y="264"/>
                  </a:lnTo>
                  <a:lnTo>
                    <a:pt x="144" y="240"/>
                  </a:lnTo>
                  <a:lnTo>
                    <a:pt x="138" y="234"/>
                  </a:lnTo>
                  <a:lnTo>
                    <a:pt x="132" y="222"/>
                  </a:lnTo>
                  <a:lnTo>
                    <a:pt x="132" y="210"/>
                  </a:lnTo>
                  <a:lnTo>
                    <a:pt x="138" y="204"/>
                  </a:lnTo>
                  <a:lnTo>
                    <a:pt x="144" y="192"/>
                  </a:lnTo>
                  <a:lnTo>
                    <a:pt x="150" y="186"/>
                  </a:lnTo>
                  <a:lnTo>
                    <a:pt x="132" y="168"/>
                  </a:lnTo>
                  <a:lnTo>
                    <a:pt x="144" y="156"/>
                  </a:lnTo>
                  <a:lnTo>
                    <a:pt x="150" y="144"/>
                  </a:lnTo>
                  <a:lnTo>
                    <a:pt x="150" y="138"/>
                  </a:lnTo>
                  <a:lnTo>
                    <a:pt x="144" y="126"/>
                  </a:lnTo>
                  <a:lnTo>
                    <a:pt x="120" y="114"/>
                  </a:lnTo>
                  <a:lnTo>
                    <a:pt x="114" y="114"/>
                  </a:lnTo>
                  <a:lnTo>
                    <a:pt x="102" y="108"/>
                  </a:lnTo>
                  <a:lnTo>
                    <a:pt x="90" y="30"/>
                  </a:lnTo>
                  <a:lnTo>
                    <a:pt x="66" y="30"/>
                  </a:lnTo>
                  <a:lnTo>
                    <a:pt x="48" y="0"/>
                  </a:lnTo>
                  <a:lnTo>
                    <a:pt x="36" y="6"/>
                  </a:lnTo>
                  <a:lnTo>
                    <a:pt x="42" y="18"/>
                  </a:lnTo>
                  <a:lnTo>
                    <a:pt x="42" y="36"/>
                  </a:lnTo>
                  <a:lnTo>
                    <a:pt x="36" y="42"/>
                  </a:lnTo>
                  <a:lnTo>
                    <a:pt x="0" y="66"/>
                  </a:lnTo>
                  <a:lnTo>
                    <a:pt x="0" y="108"/>
                  </a:lnTo>
                  <a:lnTo>
                    <a:pt x="24" y="156"/>
                  </a:lnTo>
                  <a:lnTo>
                    <a:pt x="30" y="174"/>
                  </a:lnTo>
                  <a:lnTo>
                    <a:pt x="36" y="228"/>
                  </a:lnTo>
                  <a:lnTo>
                    <a:pt x="36" y="282"/>
                  </a:lnTo>
                  <a:lnTo>
                    <a:pt x="48" y="318"/>
                  </a:lnTo>
                  <a:lnTo>
                    <a:pt x="48" y="360"/>
                  </a:lnTo>
                  <a:lnTo>
                    <a:pt x="54" y="384"/>
                  </a:lnTo>
                  <a:lnTo>
                    <a:pt x="54" y="432"/>
                  </a:lnTo>
                  <a:lnTo>
                    <a:pt x="30" y="444"/>
                  </a:lnTo>
                  <a:lnTo>
                    <a:pt x="36" y="474"/>
                  </a:lnTo>
                  <a:lnTo>
                    <a:pt x="54" y="486"/>
                  </a:lnTo>
                  <a:lnTo>
                    <a:pt x="48" y="582"/>
                  </a:lnTo>
                  <a:lnTo>
                    <a:pt x="72" y="624"/>
                  </a:lnTo>
                  <a:lnTo>
                    <a:pt x="54" y="642"/>
                  </a:lnTo>
                  <a:lnTo>
                    <a:pt x="60" y="702"/>
                  </a:lnTo>
                  <a:lnTo>
                    <a:pt x="66" y="708"/>
                  </a:lnTo>
                  <a:lnTo>
                    <a:pt x="78" y="732"/>
                  </a:lnTo>
                  <a:lnTo>
                    <a:pt x="78" y="744"/>
                  </a:lnTo>
                  <a:lnTo>
                    <a:pt x="72" y="756"/>
                  </a:lnTo>
                  <a:lnTo>
                    <a:pt x="66" y="762"/>
                  </a:lnTo>
                  <a:lnTo>
                    <a:pt x="60" y="762"/>
                  </a:lnTo>
                  <a:lnTo>
                    <a:pt x="60" y="792"/>
                  </a:lnTo>
                  <a:lnTo>
                    <a:pt x="72" y="810"/>
                  </a:lnTo>
                  <a:lnTo>
                    <a:pt x="60" y="822"/>
                  </a:lnTo>
                  <a:lnTo>
                    <a:pt x="48" y="846"/>
                  </a:lnTo>
                  <a:lnTo>
                    <a:pt x="48" y="852"/>
                  </a:lnTo>
                  <a:lnTo>
                    <a:pt x="60" y="852"/>
                  </a:lnTo>
                  <a:lnTo>
                    <a:pt x="60" y="864"/>
                  </a:lnTo>
                  <a:lnTo>
                    <a:pt x="66" y="870"/>
                  </a:lnTo>
                  <a:lnTo>
                    <a:pt x="66" y="888"/>
                  </a:lnTo>
                  <a:lnTo>
                    <a:pt x="54" y="900"/>
                  </a:lnTo>
                  <a:lnTo>
                    <a:pt x="54" y="906"/>
                  </a:lnTo>
                  <a:lnTo>
                    <a:pt x="48" y="912"/>
                  </a:lnTo>
                  <a:lnTo>
                    <a:pt x="48" y="936"/>
                  </a:lnTo>
                  <a:lnTo>
                    <a:pt x="54" y="948"/>
                  </a:lnTo>
                  <a:lnTo>
                    <a:pt x="60" y="954"/>
                  </a:lnTo>
                  <a:lnTo>
                    <a:pt x="66" y="954"/>
                  </a:lnTo>
                  <a:lnTo>
                    <a:pt x="78" y="966"/>
                  </a:lnTo>
                  <a:lnTo>
                    <a:pt x="78" y="1020"/>
                  </a:lnTo>
                  <a:lnTo>
                    <a:pt x="60" y="1020"/>
                  </a:lnTo>
                  <a:lnTo>
                    <a:pt x="60" y="1044"/>
                  </a:lnTo>
                  <a:lnTo>
                    <a:pt x="66" y="1056"/>
                  </a:lnTo>
                  <a:lnTo>
                    <a:pt x="90" y="1128"/>
                  </a:lnTo>
                  <a:lnTo>
                    <a:pt x="96" y="1140"/>
                  </a:lnTo>
                  <a:lnTo>
                    <a:pt x="102" y="1146"/>
                  </a:lnTo>
                  <a:lnTo>
                    <a:pt x="102" y="1164"/>
                  </a:lnTo>
                  <a:lnTo>
                    <a:pt x="108" y="1170"/>
                  </a:lnTo>
                  <a:lnTo>
                    <a:pt x="114" y="1182"/>
                  </a:lnTo>
                  <a:lnTo>
                    <a:pt x="120" y="1188"/>
                  </a:lnTo>
                  <a:lnTo>
                    <a:pt x="120" y="1236"/>
                  </a:lnTo>
                  <a:lnTo>
                    <a:pt x="114" y="1266"/>
                  </a:lnTo>
                  <a:lnTo>
                    <a:pt x="138" y="1290"/>
                  </a:lnTo>
                  <a:lnTo>
                    <a:pt x="138" y="1296"/>
                  </a:lnTo>
                  <a:lnTo>
                    <a:pt x="132" y="1302"/>
                  </a:lnTo>
                  <a:lnTo>
                    <a:pt x="126" y="1314"/>
                  </a:lnTo>
                  <a:lnTo>
                    <a:pt x="126" y="1326"/>
                  </a:lnTo>
                  <a:lnTo>
                    <a:pt x="120" y="1338"/>
                  </a:lnTo>
                  <a:lnTo>
                    <a:pt x="120" y="1416"/>
                  </a:lnTo>
                  <a:lnTo>
                    <a:pt x="102" y="1452"/>
                  </a:lnTo>
                  <a:lnTo>
                    <a:pt x="114" y="1464"/>
                  </a:lnTo>
                  <a:lnTo>
                    <a:pt x="114" y="1470"/>
                  </a:lnTo>
                  <a:lnTo>
                    <a:pt x="108" y="1476"/>
                  </a:lnTo>
                  <a:lnTo>
                    <a:pt x="108" y="1536"/>
                  </a:lnTo>
                  <a:lnTo>
                    <a:pt x="102" y="1554"/>
                  </a:lnTo>
                  <a:lnTo>
                    <a:pt x="102" y="1578"/>
                  </a:lnTo>
                  <a:lnTo>
                    <a:pt x="84" y="1584"/>
                  </a:lnTo>
                  <a:lnTo>
                    <a:pt x="84" y="1608"/>
                  </a:lnTo>
                  <a:lnTo>
                    <a:pt x="108" y="1650"/>
                  </a:lnTo>
                  <a:lnTo>
                    <a:pt x="108" y="1692"/>
                  </a:lnTo>
                  <a:lnTo>
                    <a:pt x="114" y="1704"/>
                  </a:lnTo>
                  <a:lnTo>
                    <a:pt x="144" y="1734"/>
                  </a:lnTo>
                  <a:lnTo>
                    <a:pt x="156" y="1758"/>
                  </a:lnTo>
                  <a:lnTo>
                    <a:pt x="156" y="1800"/>
                  </a:lnTo>
                  <a:lnTo>
                    <a:pt x="150" y="1812"/>
                  </a:lnTo>
                  <a:lnTo>
                    <a:pt x="150" y="1824"/>
                  </a:lnTo>
                  <a:lnTo>
                    <a:pt x="162" y="1836"/>
                  </a:lnTo>
                  <a:lnTo>
                    <a:pt x="162" y="1896"/>
                  </a:lnTo>
                  <a:lnTo>
                    <a:pt x="168" y="1908"/>
                  </a:lnTo>
                  <a:lnTo>
                    <a:pt x="174" y="1914"/>
                  </a:lnTo>
                  <a:lnTo>
                    <a:pt x="186" y="1920"/>
                  </a:lnTo>
                  <a:lnTo>
                    <a:pt x="192" y="1926"/>
                  </a:lnTo>
                  <a:lnTo>
                    <a:pt x="198" y="1926"/>
                  </a:lnTo>
                  <a:lnTo>
                    <a:pt x="192" y="1944"/>
                  </a:lnTo>
                  <a:lnTo>
                    <a:pt x="234" y="1944"/>
                  </a:lnTo>
                  <a:lnTo>
                    <a:pt x="234" y="1914"/>
                  </a:lnTo>
                  <a:lnTo>
                    <a:pt x="246" y="1926"/>
                  </a:lnTo>
                  <a:lnTo>
                    <a:pt x="258" y="1932"/>
                  </a:lnTo>
                  <a:lnTo>
                    <a:pt x="270" y="1932"/>
                  </a:lnTo>
                  <a:lnTo>
                    <a:pt x="276" y="1926"/>
                  </a:lnTo>
                  <a:lnTo>
                    <a:pt x="276" y="1914"/>
                  </a:lnTo>
                  <a:lnTo>
                    <a:pt x="288" y="1932"/>
                  </a:lnTo>
                  <a:lnTo>
                    <a:pt x="282" y="1938"/>
                  </a:lnTo>
                  <a:lnTo>
                    <a:pt x="270" y="1944"/>
                  </a:lnTo>
                  <a:lnTo>
                    <a:pt x="264" y="1956"/>
                  </a:lnTo>
                  <a:lnTo>
                    <a:pt x="258" y="1962"/>
                  </a:lnTo>
                  <a:lnTo>
                    <a:pt x="258" y="1968"/>
                  </a:lnTo>
                  <a:lnTo>
                    <a:pt x="288" y="1968"/>
                  </a:lnTo>
                  <a:lnTo>
                    <a:pt x="294" y="1974"/>
                  </a:lnTo>
                  <a:lnTo>
                    <a:pt x="294" y="1992"/>
                  </a:lnTo>
                  <a:lnTo>
                    <a:pt x="270" y="1986"/>
                  </a:lnTo>
                  <a:lnTo>
                    <a:pt x="288" y="2010"/>
                  </a:lnTo>
                  <a:lnTo>
                    <a:pt x="276" y="2022"/>
                  </a:lnTo>
                  <a:lnTo>
                    <a:pt x="294" y="2046"/>
                  </a:lnTo>
                  <a:lnTo>
                    <a:pt x="276" y="2064"/>
                  </a:lnTo>
                  <a:lnTo>
                    <a:pt x="270" y="2076"/>
                  </a:lnTo>
                  <a:lnTo>
                    <a:pt x="270" y="2082"/>
                  </a:lnTo>
                  <a:lnTo>
                    <a:pt x="276" y="2088"/>
                  </a:lnTo>
                  <a:lnTo>
                    <a:pt x="282" y="2088"/>
                  </a:lnTo>
                  <a:lnTo>
                    <a:pt x="306" y="2100"/>
                  </a:lnTo>
                  <a:lnTo>
                    <a:pt x="318" y="2100"/>
                  </a:lnTo>
                  <a:lnTo>
                    <a:pt x="300" y="2118"/>
                  </a:lnTo>
                  <a:lnTo>
                    <a:pt x="300" y="2130"/>
                  </a:lnTo>
                  <a:lnTo>
                    <a:pt x="312" y="2136"/>
                  </a:lnTo>
                  <a:lnTo>
                    <a:pt x="318" y="2142"/>
                  </a:lnTo>
                  <a:lnTo>
                    <a:pt x="330" y="2148"/>
                  </a:lnTo>
                  <a:lnTo>
                    <a:pt x="354" y="2148"/>
                  </a:lnTo>
                  <a:lnTo>
                    <a:pt x="360" y="2184"/>
                  </a:lnTo>
                  <a:lnTo>
                    <a:pt x="354" y="2184"/>
                  </a:lnTo>
                  <a:lnTo>
                    <a:pt x="324" y="2214"/>
                  </a:lnTo>
                  <a:lnTo>
                    <a:pt x="324" y="2220"/>
                  </a:lnTo>
                  <a:lnTo>
                    <a:pt x="330" y="2226"/>
                  </a:lnTo>
                  <a:lnTo>
                    <a:pt x="354" y="2226"/>
                  </a:lnTo>
                  <a:lnTo>
                    <a:pt x="366" y="2232"/>
                  </a:lnTo>
                  <a:lnTo>
                    <a:pt x="378" y="2244"/>
                  </a:lnTo>
                  <a:lnTo>
                    <a:pt x="348" y="2244"/>
                  </a:lnTo>
                  <a:lnTo>
                    <a:pt x="342" y="2238"/>
                  </a:lnTo>
                  <a:lnTo>
                    <a:pt x="330" y="2238"/>
                  </a:lnTo>
                  <a:lnTo>
                    <a:pt x="324" y="2244"/>
                  </a:lnTo>
                  <a:lnTo>
                    <a:pt x="324" y="2250"/>
                  </a:lnTo>
                  <a:lnTo>
                    <a:pt x="354" y="2256"/>
                  </a:lnTo>
                  <a:lnTo>
                    <a:pt x="330" y="2268"/>
                  </a:lnTo>
                  <a:lnTo>
                    <a:pt x="336" y="2292"/>
                  </a:lnTo>
                  <a:lnTo>
                    <a:pt x="348" y="2292"/>
                  </a:lnTo>
                  <a:lnTo>
                    <a:pt x="348" y="2316"/>
                  </a:lnTo>
                  <a:lnTo>
                    <a:pt x="336" y="2328"/>
                  </a:lnTo>
                  <a:lnTo>
                    <a:pt x="336" y="2322"/>
                  </a:lnTo>
                  <a:lnTo>
                    <a:pt x="330" y="2316"/>
                  </a:lnTo>
                  <a:lnTo>
                    <a:pt x="324" y="2304"/>
                  </a:lnTo>
                  <a:lnTo>
                    <a:pt x="324" y="2298"/>
                  </a:lnTo>
                  <a:lnTo>
                    <a:pt x="288" y="2298"/>
                  </a:lnTo>
                  <a:lnTo>
                    <a:pt x="306" y="2292"/>
                  </a:lnTo>
                  <a:lnTo>
                    <a:pt x="282" y="2268"/>
                  </a:lnTo>
                  <a:lnTo>
                    <a:pt x="276" y="2268"/>
                  </a:lnTo>
                  <a:lnTo>
                    <a:pt x="276" y="2280"/>
                  </a:lnTo>
                  <a:lnTo>
                    <a:pt x="270" y="2268"/>
                  </a:lnTo>
                  <a:lnTo>
                    <a:pt x="228" y="2280"/>
                  </a:lnTo>
                  <a:lnTo>
                    <a:pt x="264" y="2286"/>
                  </a:lnTo>
                  <a:lnTo>
                    <a:pt x="258" y="2292"/>
                  </a:lnTo>
                  <a:lnTo>
                    <a:pt x="252" y="2304"/>
                  </a:lnTo>
                  <a:lnTo>
                    <a:pt x="246" y="2310"/>
                  </a:lnTo>
                  <a:lnTo>
                    <a:pt x="234" y="2316"/>
                  </a:lnTo>
                  <a:lnTo>
                    <a:pt x="228" y="2328"/>
                  </a:lnTo>
                  <a:lnTo>
                    <a:pt x="222" y="2334"/>
                  </a:lnTo>
                  <a:lnTo>
                    <a:pt x="222" y="2340"/>
                  </a:lnTo>
                  <a:lnTo>
                    <a:pt x="228" y="2346"/>
                  </a:lnTo>
                  <a:lnTo>
                    <a:pt x="240" y="2352"/>
                  </a:lnTo>
                  <a:lnTo>
                    <a:pt x="252" y="2352"/>
                  </a:lnTo>
                  <a:lnTo>
                    <a:pt x="252" y="2346"/>
                  </a:lnTo>
                  <a:lnTo>
                    <a:pt x="240" y="2334"/>
                  </a:lnTo>
                  <a:lnTo>
                    <a:pt x="264" y="2328"/>
                  </a:lnTo>
                  <a:lnTo>
                    <a:pt x="282" y="2346"/>
                  </a:lnTo>
                  <a:lnTo>
                    <a:pt x="324" y="2346"/>
                  </a:lnTo>
                  <a:lnTo>
                    <a:pt x="336" y="2352"/>
                  </a:lnTo>
                  <a:lnTo>
                    <a:pt x="342" y="2364"/>
                  </a:lnTo>
                  <a:lnTo>
                    <a:pt x="354" y="2370"/>
                  </a:lnTo>
                  <a:lnTo>
                    <a:pt x="354" y="2376"/>
                  </a:lnTo>
                  <a:lnTo>
                    <a:pt x="336" y="2394"/>
                  </a:lnTo>
                  <a:lnTo>
                    <a:pt x="342" y="2406"/>
                  </a:lnTo>
                  <a:lnTo>
                    <a:pt x="360" y="2406"/>
                  </a:lnTo>
                  <a:lnTo>
                    <a:pt x="360" y="2418"/>
                  </a:lnTo>
                  <a:lnTo>
                    <a:pt x="378" y="2424"/>
                  </a:lnTo>
                  <a:lnTo>
                    <a:pt x="384" y="2406"/>
                  </a:lnTo>
                  <a:lnTo>
                    <a:pt x="402" y="2424"/>
                  </a:lnTo>
                  <a:lnTo>
                    <a:pt x="408" y="2424"/>
                  </a:lnTo>
                  <a:lnTo>
                    <a:pt x="420" y="2430"/>
                  </a:lnTo>
                  <a:lnTo>
                    <a:pt x="426" y="2436"/>
                  </a:lnTo>
                  <a:lnTo>
                    <a:pt x="426" y="2448"/>
                  </a:lnTo>
                  <a:lnTo>
                    <a:pt x="414" y="2460"/>
                  </a:lnTo>
                  <a:lnTo>
                    <a:pt x="408" y="2454"/>
                  </a:lnTo>
                  <a:lnTo>
                    <a:pt x="396" y="2454"/>
                  </a:lnTo>
                  <a:lnTo>
                    <a:pt x="384" y="2448"/>
                  </a:lnTo>
                  <a:lnTo>
                    <a:pt x="378" y="2442"/>
                  </a:lnTo>
                  <a:lnTo>
                    <a:pt x="366" y="2442"/>
                  </a:lnTo>
                  <a:lnTo>
                    <a:pt x="366" y="2454"/>
                  </a:lnTo>
                  <a:lnTo>
                    <a:pt x="372" y="2460"/>
                  </a:lnTo>
                  <a:lnTo>
                    <a:pt x="378" y="2460"/>
                  </a:lnTo>
                  <a:lnTo>
                    <a:pt x="390" y="2472"/>
                  </a:lnTo>
                  <a:lnTo>
                    <a:pt x="402" y="2496"/>
                  </a:lnTo>
                  <a:lnTo>
                    <a:pt x="402" y="2508"/>
                  </a:lnTo>
                  <a:lnTo>
                    <a:pt x="384" y="2508"/>
                  </a:lnTo>
                  <a:lnTo>
                    <a:pt x="396" y="2526"/>
                  </a:lnTo>
                  <a:lnTo>
                    <a:pt x="414" y="2562"/>
                  </a:lnTo>
                  <a:lnTo>
                    <a:pt x="426" y="2520"/>
                  </a:lnTo>
                  <a:lnTo>
                    <a:pt x="426" y="2550"/>
                  </a:lnTo>
                  <a:lnTo>
                    <a:pt x="444" y="2574"/>
                  </a:lnTo>
                  <a:lnTo>
                    <a:pt x="420" y="2574"/>
                  </a:lnTo>
                  <a:lnTo>
                    <a:pt x="426" y="2592"/>
                  </a:lnTo>
                  <a:lnTo>
                    <a:pt x="450" y="2592"/>
                  </a:lnTo>
                  <a:lnTo>
                    <a:pt x="432" y="2604"/>
                  </a:lnTo>
                  <a:lnTo>
                    <a:pt x="462" y="2616"/>
                  </a:lnTo>
                  <a:lnTo>
                    <a:pt x="444" y="2628"/>
                  </a:lnTo>
                  <a:lnTo>
                    <a:pt x="474" y="2640"/>
                  </a:lnTo>
                  <a:lnTo>
                    <a:pt x="462" y="2652"/>
                  </a:lnTo>
                  <a:lnTo>
                    <a:pt x="480" y="2658"/>
                  </a:lnTo>
                  <a:lnTo>
                    <a:pt x="480" y="2652"/>
                  </a:lnTo>
                  <a:lnTo>
                    <a:pt x="486" y="2640"/>
                  </a:lnTo>
                  <a:lnTo>
                    <a:pt x="486" y="2634"/>
                  </a:lnTo>
                  <a:lnTo>
                    <a:pt x="492" y="2634"/>
                  </a:lnTo>
                  <a:lnTo>
                    <a:pt x="498" y="2640"/>
                  </a:lnTo>
                  <a:lnTo>
                    <a:pt x="504" y="2652"/>
                  </a:lnTo>
                  <a:lnTo>
                    <a:pt x="498" y="2658"/>
                  </a:lnTo>
                  <a:lnTo>
                    <a:pt x="498" y="2664"/>
                  </a:lnTo>
                  <a:lnTo>
                    <a:pt x="492" y="2664"/>
                  </a:lnTo>
                  <a:lnTo>
                    <a:pt x="480" y="2676"/>
                  </a:lnTo>
                  <a:lnTo>
                    <a:pt x="480" y="2682"/>
                  </a:lnTo>
                  <a:lnTo>
                    <a:pt x="486" y="2688"/>
                  </a:lnTo>
                  <a:lnTo>
                    <a:pt x="516" y="2688"/>
                  </a:lnTo>
                  <a:lnTo>
                    <a:pt x="516" y="2700"/>
                  </a:lnTo>
                  <a:lnTo>
                    <a:pt x="540" y="2724"/>
                  </a:lnTo>
                  <a:lnTo>
                    <a:pt x="552" y="2730"/>
                  </a:lnTo>
                  <a:lnTo>
                    <a:pt x="558" y="2736"/>
                  </a:lnTo>
                  <a:lnTo>
                    <a:pt x="558" y="2700"/>
                  </a:lnTo>
                  <a:lnTo>
                    <a:pt x="564" y="2700"/>
                  </a:lnTo>
                  <a:lnTo>
                    <a:pt x="570" y="2706"/>
                  </a:lnTo>
                  <a:lnTo>
                    <a:pt x="582" y="2712"/>
                  </a:lnTo>
                  <a:lnTo>
                    <a:pt x="600" y="2718"/>
                  </a:lnTo>
                  <a:lnTo>
                    <a:pt x="624" y="2742"/>
                  </a:lnTo>
                  <a:lnTo>
                    <a:pt x="618" y="2748"/>
                  </a:lnTo>
                  <a:lnTo>
                    <a:pt x="618" y="2754"/>
                  </a:lnTo>
                  <a:lnTo>
                    <a:pt x="612" y="2760"/>
                  </a:lnTo>
                  <a:lnTo>
                    <a:pt x="630" y="2766"/>
                  </a:lnTo>
                  <a:lnTo>
                    <a:pt x="630" y="2790"/>
                  </a:lnTo>
                  <a:lnTo>
                    <a:pt x="684" y="2790"/>
                  </a:lnTo>
                  <a:lnTo>
                    <a:pt x="696" y="2802"/>
                  </a:lnTo>
                  <a:lnTo>
                    <a:pt x="666" y="2802"/>
                  </a:lnTo>
                  <a:lnTo>
                    <a:pt x="654" y="2814"/>
                  </a:lnTo>
                  <a:lnTo>
                    <a:pt x="630" y="2814"/>
                  </a:lnTo>
                  <a:lnTo>
                    <a:pt x="618" y="2832"/>
                  </a:lnTo>
                  <a:lnTo>
                    <a:pt x="648" y="2832"/>
                  </a:lnTo>
                  <a:lnTo>
                    <a:pt x="636" y="2850"/>
                  </a:lnTo>
                  <a:lnTo>
                    <a:pt x="666" y="2844"/>
                  </a:lnTo>
                  <a:lnTo>
                    <a:pt x="666" y="2826"/>
                  </a:lnTo>
                  <a:lnTo>
                    <a:pt x="690" y="2838"/>
                  </a:lnTo>
                  <a:lnTo>
                    <a:pt x="696" y="2826"/>
                  </a:lnTo>
                  <a:lnTo>
                    <a:pt x="702" y="2820"/>
                  </a:lnTo>
                  <a:lnTo>
                    <a:pt x="714" y="2814"/>
                  </a:lnTo>
                  <a:lnTo>
                    <a:pt x="720" y="2808"/>
                  </a:lnTo>
                  <a:lnTo>
                    <a:pt x="732" y="2808"/>
                  </a:lnTo>
                  <a:lnTo>
                    <a:pt x="732" y="2820"/>
                  </a:lnTo>
                  <a:lnTo>
                    <a:pt x="726" y="2832"/>
                  </a:lnTo>
                  <a:lnTo>
                    <a:pt x="702" y="2856"/>
                  </a:lnTo>
                  <a:lnTo>
                    <a:pt x="696" y="2850"/>
                  </a:lnTo>
                  <a:lnTo>
                    <a:pt x="678" y="2850"/>
                  </a:lnTo>
                  <a:lnTo>
                    <a:pt x="678" y="2868"/>
                  </a:lnTo>
                  <a:lnTo>
                    <a:pt x="642" y="2868"/>
                  </a:lnTo>
                  <a:lnTo>
                    <a:pt x="630" y="2880"/>
                  </a:lnTo>
                  <a:lnTo>
                    <a:pt x="642" y="2886"/>
                  </a:lnTo>
                  <a:lnTo>
                    <a:pt x="648" y="2916"/>
                  </a:lnTo>
                  <a:lnTo>
                    <a:pt x="678" y="2898"/>
                  </a:lnTo>
                  <a:lnTo>
                    <a:pt x="684" y="2910"/>
                  </a:lnTo>
                  <a:lnTo>
                    <a:pt x="684" y="2916"/>
                  </a:lnTo>
                  <a:lnTo>
                    <a:pt x="690" y="2916"/>
                  </a:lnTo>
                  <a:lnTo>
                    <a:pt x="696" y="2910"/>
                  </a:lnTo>
                  <a:lnTo>
                    <a:pt x="702" y="2898"/>
                  </a:lnTo>
                  <a:lnTo>
                    <a:pt x="702" y="2892"/>
                  </a:lnTo>
                  <a:lnTo>
                    <a:pt x="708" y="2880"/>
                  </a:lnTo>
                  <a:lnTo>
                    <a:pt x="714" y="2874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58" name="Chad" descr="© INSCALE GmbH, 05.05.2010&#10;http://www.presentationload.com/">
              <a:extLst>
                <a:ext uri="{FF2B5EF4-FFF2-40B4-BE49-F238E27FC236}">
                  <a16:creationId xmlns:a16="http://schemas.microsoft.com/office/drawing/2014/main" id="{2EF4C437-2E78-4136-9606-4A315A82D564}"/>
                </a:ext>
              </a:extLst>
            </p:cNvPr>
            <p:cNvSpPr>
              <a:spLocks/>
            </p:cNvSpPr>
            <p:nvPr/>
          </p:nvSpPr>
          <p:spPr bwMode="gray">
            <a:xfrm>
              <a:off x="4507252" y="3499978"/>
              <a:ext cx="294788" cy="512744"/>
            </a:xfrm>
            <a:custGeom>
              <a:avLst/>
              <a:gdLst>
                <a:gd name="T0" fmla="*/ 2147483647 w 744"/>
                <a:gd name="T1" fmla="*/ 2147483647 h 1290"/>
                <a:gd name="T2" fmla="*/ 2147483647 w 744"/>
                <a:gd name="T3" fmla="*/ 0 h 1290"/>
                <a:gd name="T4" fmla="*/ 2147483647 w 744"/>
                <a:gd name="T5" fmla="*/ 2147483647 h 1290"/>
                <a:gd name="T6" fmla="*/ 2147483647 w 744"/>
                <a:gd name="T7" fmla="*/ 2147483647 h 1290"/>
                <a:gd name="T8" fmla="*/ 2147483647 w 744"/>
                <a:gd name="T9" fmla="*/ 2147483647 h 1290"/>
                <a:gd name="T10" fmla="*/ 2147483647 w 744"/>
                <a:gd name="T11" fmla="*/ 2147483647 h 1290"/>
                <a:gd name="T12" fmla="*/ 2147483647 w 744"/>
                <a:gd name="T13" fmla="*/ 2147483647 h 1290"/>
                <a:gd name="T14" fmla="*/ 2147483647 w 744"/>
                <a:gd name="T15" fmla="*/ 2147483647 h 1290"/>
                <a:gd name="T16" fmla="*/ 2147483647 w 744"/>
                <a:gd name="T17" fmla="*/ 2147483647 h 1290"/>
                <a:gd name="T18" fmla="*/ 0 w 744"/>
                <a:gd name="T19" fmla="*/ 2147483647 h 1290"/>
                <a:gd name="T20" fmla="*/ 2147483647 w 744"/>
                <a:gd name="T21" fmla="*/ 2147483647 h 1290"/>
                <a:gd name="T22" fmla="*/ 2147483647 w 744"/>
                <a:gd name="T23" fmla="*/ 2147483647 h 1290"/>
                <a:gd name="T24" fmla="*/ 2147483647 w 744"/>
                <a:gd name="T25" fmla="*/ 2147483647 h 1290"/>
                <a:gd name="T26" fmla="*/ 2147483647 w 744"/>
                <a:gd name="T27" fmla="*/ 2147483647 h 1290"/>
                <a:gd name="T28" fmla="*/ 2147483647 w 744"/>
                <a:gd name="T29" fmla="*/ 2147483647 h 1290"/>
                <a:gd name="T30" fmla="*/ 2147483647 w 744"/>
                <a:gd name="T31" fmla="*/ 2147483647 h 1290"/>
                <a:gd name="T32" fmla="*/ 2147483647 w 744"/>
                <a:gd name="T33" fmla="*/ 2147483647 h 1290"/>
                <a:gd name="T34" fmla="*/ 2147483647 w 744"/>
                <a:gd name="T35" fmla="*/ 2147483647 h 1290"/>
                <a:gd name="T36" fmla="*/ 2147483647 w 744"/>
                <a:gd name="T37" fmla="*/ 2147483647 h 1290"/>
                <a:gd name="T38" fmla="*/ 2147483647 w 744"/>
                <a:gd name="T39" fmla="*/ 2147483647 h 1290"/>
                <a:gd name="T40" fmla="*/ 2147483647 w 744"/>
                <a:gd name="T41" fmla="*/ 2147483647 h 1290"/>
                <a:gd name="T42" fmla="*/ 2147483647 w 744"/>
                <a:gd name="T43" fmla="*/ 2147483647 h 1290"/>
                <a:gd name="T44" fmla="*/ 2147483647 w 744"/>
                <a:gd name="T45" fmla="*/ 2147483647 h 1290"/>
                <a:gd name="T46" fmla="*/ 2147483647 w 744"/>
                <a:gd name="T47" fmla="*/ 2147483647 h 1290"/>
                <a:gd name="T48" fmla="*/ 2147483647 w 744"/>
                <a:gd name="T49" fmla="*/ 2147483647 h 1290"/>
                <a:gd name="T50" fmla="*/ 2147483647 w 744"/>
                <a:gd name="T51" fmla="*/ 2147483647 h 1290"/>
                <a:gd name="T52" fmla="*/ 2147483647 w 744"/>
                <a:gd name="T53" fmla="*/ 2147483647 h 1290"/>
                <a:gd name="T54" fmla="*/ 2147483647 w 744"/>
                <a:gd name="T55" fmla="*/ 2147483647 h 1290"/>
                <a:gd name="T56" fmla="*/ 2147483647 w 744"/>
                <a:gd name="T57" fmla="*/ 2147483647 h 1290"/>
                <a:gd name="T58" fmla="*/ 2147483647 w 744"/>
                <a:gd name="T59" fmla="*/ 2147483647 h 1290"/>
                <a:gd name="T60" fmla="*/ 2147483647 w 744"/>
                <a:gd name="T61" fmla="*/ 2147483647 h 1290"/>
                <a:gd name="T62" fmla="*/ 2147483647 w 744"/>
                <a:gd name="T63" fmla="*/ 2147483647 h 1290"/>
                <a:gd name="T64" fmla="*/ 2147483647 w 744"/>
                <a:gd name="T65" fmla="*/ 2147483647 h 1290"/>
                <a:gd name="T66" fmla="*/ 2147483647 w 744"/>
                <a:gd name="T67" fmla="*/ 2147483647 h 1290"/>
                <a:gd name="T68" fmla="*/ 2147483647 w 744"/>
                <a:gd name="T69" fmla="*/ 2147483647 h 1290"/>
                <a:gd name="T70" fmla="*/ 2147483647 w 744"/>
                <a:gd name="T71" fmla="*/ 2147483647 h 1290"/>
                <a:gd name="T72" fmla="*/ 2147483647 w 744"/>
                <a:gd name="T73" fmla="*/ 2147483647 h 1290"/>
                <a:gd name="T74" fmla="*/ 2147483647 w 744"/>
                <a:gd name="T75" fmla="*/ 2147483647 h 1290"/>
                <a:gd name="T76" fmla="*/ 2147483647 w 744"/>
                <a:gd name="T77" fmla="*/ 2147483647 h 1290"/>
                <a:gd name="T78" fmla="*/ 2147483647 w 744"/>
                <a:gd name="T79" fmla="*/ 2147483647 h 1290"/>
                <a:gd name="T80" fmla="*/ 2147483647 w 744"/>
                <a:gd name="T81" fmla="*/ 2147483647 h 1290"/>
                <a:gd name="T82" fmla="*/ 2147483647 w 744"/>
                <a:gd name="T83" fmla="*/ 2147483647 h 1290"/>
                <a:gd name="T84" fmla="*/ 2147483647 w 744"/>
                <a:gd name="T85" fmla="*/ 2147483647 h 1290"/>
                <a:gd name="T86" fmla="*/ 2147483647 w 744"/>
                <a:gd name="T87" fmla="*/ 2147483647 h 1290"/>
                <a:gd name="T88" fmla="*/ 2147483647 w 744"/>
                <a:gd name="T89" fmla="*/ 2147483647 h 1290"/>
                <a:gd name="T90" fmla="*/ 2147483647 w 744"/>
                <a:gd name="T91" fmla="*/ 2147483647 h 1290"/>
                <a:gd name="T92" fmla="*/ 2147483647 w 744"/>
                <a:gd name="T93" fmla="*/ 2147483647 h 1290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44"/>
                <a:gd name="T142" fmla="*/ 0 h 1290"/>
                <a:gd name="T143" fmla="*/ 744 w 744"/>
                <a:gd name="T144" fmla="*/ 1290 h 1290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44" h="1290">
                  <a:moveTo>
                    <a:pt x="678" y="624"/>
                  </a:moveTo>
                  <a:lnTo>
                    <a:pt x="720" y="624"/>
                  </a:lnTo>
                  <a:lnTo>
                    <a:pt x="732" y="630"/>
                  </a:lnTo>
                  <a:lnTo>
                    <a:pt x="744" y="630"/>
                  </a:lnTo>
                  <a:lnTo>
                    <a:pt x="738" y="324"/>
                  </a:lnTo>
                  <a:lnTo>
                    <a:pt x="180" y="0"/>
                  </a:lnTo>
                  <a:lnTo>
                    <a:pt x="156" y="12"/>
                  </a:lnTo>
                  <a:lnTo>
                    <a:pt x="144" y="24"/>
                  </a:lnTo>
                  <a:lnTo>
                    <a:pt x="126" y="30"/>
                  </a:lnTo>
                  <a:lnTo>
                    <a:pt x="108" y="42"/>
                  </a:lnTo>
                  <a:lnTo>
                    <a:pt x="126" y="108"/>
                  </a:lnTo>
                  <a:lnTo>
                    <a:pt x="114" y="156"/>
                  </a:lnTo>
                  <a:lnTo>
                    <a:pt x="144" y="192"/>
                  </a:lnTo>
                  <a:lnTo>
                    <a:pt x="150" y="216"/>
                  </a:lnTo>
                  <a:lnTo>
                    <a:pt x="180" y="252"/>
                  </a:lnTo>
                  <a:lnTo>
                    <a:pt x="162" y="288"/>
                  </a:lnTo>
                  <a:lnTo>
                    <a:pt x="144" y="534"/>
                  </a:lnTo>
                  <a:lnTo>
                    <a:pt x="138" y="540"/>
                  </a:lnTo>
                  <a:lnTo>
                    <a:pt x="120" y="564"/>
                  </a:lnTo>
                  <a:lnTo>
                    <a:pt x="96" y="588"/>
                  </a:lnTo>
                  <a:lnTo>
                    <a:pt x="72" y="618"/>
                  </a:lnTo>
                  <a:lnTo>
                    <a:pt x="54" y="636"/>
                  </a:lnTo>
                  <a:lnTo>
                    <a:pt x="48" y="648"/>
                  </a:lnTo>
                  <a:lnTo>
                    <a:pt x="36" y="666"/>
                  </a:lnTo>
                  <a:lnTo>
                    <a:pt x="30" y="678"/>
                  </a:lnTo>
                  <a:lnTo>
                    <a:pt x="24" y="696"/>
                  </a:lnTo>
                  <a:lnTo>
                    <a:pt x="24" y="708"/>
                  </a:lnTo>
                  <a:lnTo>
                    <a:pt x="18" y="714"/>
                  </a:lnTo>
                  <a:lnTo>
                    <a:pt x="18" y="720"/>
                  </a:lnTo>
                  <a:lnTo>
                    <a:pt x="0" y="726"/>
                  </a:lnTo>
                  <a:lnTo>
                    <a:pt x="6" y="786"/>
                  </a:lnTo>
                  <a:lnTo>
                    <a:pt x="18" y="786"/>
                  </a:lnTo>
                  <a:lnTo>
                    <a:pt x="48" y="834"/>
                  </a:lnTo>
                  <a:lnTo>
                    <a:pt x="48" y="846"/>
                  </a:lnTo>
                  <a:lnTo>
                    <a:pt x="48" y="840"/>
                  </a:lnTo>
                  <a:lnTo>
                    <a:pt x="72" y="834"/>
                  </a:lnTo>
                  <a:lnTo>
                    <a:pt x="72" y="852"/>
                  </a:lnTo>
                  <a:lnTo>
                    <a:pt x="78" y="864"/>
                  </a:lnTo>
                  <a:lnTo>
                    <a:pt x="84" y="870"/>
                  </a:lnTo>
                  <a:lnTo>
                    <a:pt x="96" y="870"/>
                  </a:lnTo>
                  <a:lnTo>
                    <a:pt x="102" y="876"/>
                  </a:lnTo>
                  <a:lnTo>
                    <a:pt x="108" y="876"/>
                  </a:lnTo>
                  <a:lnTo>
                    <a:pt x="102" y="912"/>
                  </a:lnTo>
                  <a:lnTo>
                    <a:pt x="114" y="918"/>
                  </a:lnTo>
                  <a:lnTo>
                    <a:pt x="120" y="930"/>
                  </a:lnTo>
                  <a:lnTo>
                    <a:pt x="120" y="966"/>
                  </a:lnTo>
                  <a:lnTo>
                    <a:pt x="114" y="966"/>
                  </a:lnTo>
                  <a:lnTo>
                    <a:pt x="114" y="1002"/>
                  </a:lnTo>
                  <a:lnTo>
                    <a:pt x="120" y="1020"/>
                  </a:lnTo>
                  <a:lnTo>
                    <a:pt x="120" y="1038"/>
                  </a:lnTo>
                  <a:lnTo>
                    <a:pt x="126" y="1050"/>
                  </a:lnTo>
                  <a:lnTo>
                    <a:pt x="138" y="1056"/>
                  </a:lnTo>
                  <a:lnTo>
                    <a:pt x="144" y="1068"/>
                  </a:lnTo>
                  <a:lnTo>
                    <a:pt x="162" y="1086"/>
                  </a:lnTo>
                  <a:lnTo>
                    <a:pt x="66" y="1086"/>
                  </a:lnTo>
                  <a:lnTo>
                    <a:pt x="54" y="1092"/>
                  </a:lnTo>
                  <a:lnTo>
                    <a:pt x="48" y="1098"/>
                  </a:lnTo>
                  <a:lnTo>
                    <a:pt x="48" y="1110"/>
                  </a:lnTo>
                  <a:lnTo>
                    <a:pt x="60" y="1134"/>
                  </a:lnTo>
                  <a:lnTo>
                    <a:pt x="72" y="1146"/>
                  </a:lnTo>
                  <a:lnTo>
                    <a:pt x="78" y="1158"/>
                  </a:lnTo>
                  <a:lnTo>
                    <a:pt x="90" y="1170"/>
                  </a:lnTo>
                  <a:lnTo>
                    <a:pt x="108" y="1182"/>
                  </a:lnTo>
                  <a:lnTo>
                    <a:pt x="120" y="1188"/>
                  </a:lnTo>
                  <a:lnTo>
                    <a:pt x="132" y="1200"/>
                  </a:lnTo>
                  <a:lnTo>
                    <a:pt x="144" y="1224"/>
                  </a:lnTo>
                  <a:lnTo>
                    <a:pt x="144" y="1242"/>
                  </a:lnTo>
                  <a:lnTo>
                    <a:pt x="150" y="1254"/>
                  </a:lnTo>
                  <a:lnTo>
                    <a:pt x="156" y="1272"/>
                  </a:lnTo>
                  <a:lnTo>
                    <a:pt x="156" y="1284"/>
                  </a:lnTo>
                  <a:lnTo>
                    <a:pt x="162" y="1284"/>
                  </a:lnTo>
                  <a:lnTo>
                    <a:pt x="168" y="1290"/>
                  </a:lnTo>
                  <a:lnTo>
                    <a:pt x="186" y="1290"/>
                  </a:lnTo>
                  <a:lnTo>
                    <a:pt x="198" y="1284"/>
                  </a:lnTo>
                  <a:lnTo>
                    <a:pt x="216" y="1266"/>
                  </a:lnTo>
                  <a:lnTo>
                    <a:pt x="228" y="1260"/>
                  </a:lnTo>
                  <a:lnTo>
                    <a:pt x="234" y="1254"/>
                  </a:lnTo>
                  <a:lnTo>
                    <a:pt x="234" y="1278"/>
                  </a:lnTo>
                  <a:lnTo>
                    <a:pt x="240" y="1284"/>
                  </a:lnTo>
                  <a:lnTo>
                    <a:pt x="246" y="1284"/>
                  </a:lnTo>
                  <a:lnTo>
                    <a:pt x="258" y="1278"/>
                  </a:lnTo>
                  <a:lnTo>
                    <a:pt x="270" y="1266"/>
                  </a:lnTo>
                  <a:lnTo>
                    <a:pt x="276" y="1254"/>
                  </a:lnTo>
                  <a:lnTo>
                    <a:pt x="282" y="1248"/>
                  </a:lnTo>
                  <a:lnTo>
                    <a:pt x="372" y="1248"/>
                  </a:lnTo>
                  <a:lnTo>
                    <a:pt x="378" y="1242"/>
                  </a:lnTo>
                  <a:lnTo>
                    <a:pt x="384" y="1230"/>
                  </a:lnTo>
                  <a:lnTo>
                    <a:pt x="390" y="1224"/>
                  </a:lnTo>
                  <a:lnTo>
                    <a:pt x="396" y="1212"/>
                  </a:lnTo>
                  <a:lnTo>
                    <a:pt x="402" y="1206"/>
                  </a:lnTo>
                  <a:lnTo>
                    <a:pt x="402" y="1194"/>
                  </a:lnTo>
                  <a:lnTo>
                    <a:pt x="390" y="1182"/>
                  </a:lnTo>
                  <a:lnTo>
                    <a:pt x="384" y="1182"/>
                  </a:lnTo>
                  <a:lnTo>
                    <a:pt x="402" y="1170"/>
                  </a:lnTo>
                  <a:lnTo>
                    <a:pt x="420" y="1170"/>
                  </a:lnTo>
                  <a:lnTo>
                    <a:pt x="462" y="1164"/>
                  </a:lnTo>
                  <a:lnTo>
                    <a:pt x="510" y="1146"/>
                  </a:lnTo>
                  <a:lnTo>
                    <a:pt x="528" y="1134"/>
                  </a:lnTo>
                  <a:lnTo>
                    <a:pt x="552" y="1110"/>
                  </a:lnTo>
                  <a:lnTo>
                    <a:pt x="552" y="1092"/>
                  </a:lnTo>
                  <a:lnTo>
                    <a:pt x="588" y="1068"/>
                  </a:lnTo>
                  <a:lnTo>
                    <a:pt x="594" y="1038"/>
                  </a:lnTo>
                  <a:lnTo>
                    <a:pt x="648" y="1008"/>
                  </a:lnTo>
                  <a:lnTo>
                    <a:pt x="672" y="1008"/>
                  </a:lnTo>
                  <a:lnTo>
                    <a:pt x="672" y="996"/>
                  </a:lnTo>
                  <a:lnTo>
                    <a:pt x="684" y="996"/>
                  </a:lnTo>
                  <a:lnTo>
                    <a:pt x="684" y="990"/>
                  </a:lnTo>
                  <a:lnTo>
                    <a:pt x="678" y="984"/>
                  </a:lnTo>
                  <a:lnTo>
                    <a:pt x="666" y="966"/>
                  </a:lnTo>
                  <a:lnTo>
                    <a:pt x="654" y="960"/>
                  </a:lnTo>
                  <a:lnTo>
                    <a:pt x="648" y="960"/>
                  </a:lnTo>
                  <a:lnTo>
                    <a:pt x="642" y="936"/>
                  </a:lnTo>
                  <a:lnTo>
                    <a:pt x="660" y="930"/>
                  </a:lnTo>
                  <a:lnTo>
                    <a:pt x="642" y="918"/>
                  </a:lnTo>
                  <a:lnTo>
                    <a:pt x="642" y="876"/>
                  </a:lnTo>
                  <a:lnTo>
                    <a:pt x="636" y="870"/>
                  </a:lnTo>
                  <a:lnTo>
                    <a:pt x="624" y="870"/>
                  </a:lnTo>
                  <a:lnTo>
                    <a:pt x="618" y="876"/>
                  </a:lnTo>
                  <a:lnTo>
                    <a:pt x="606" y="876"/>
                  </a:lnTo>
                  <a:lnTo>
                    <a:pt x="600" y="870"/>
                  </a:lnTo>
                  <a:lnTo>
                    <a:pt x="600" y="852"/>
                  </a:lnTo>
                  <a:lnTo>
                    <a:pt x="606" y="840"/>
                  </a:lnTo>
                  <a:lnTo>
                    <a:pt x="618" y="834"/>
                  </a:lnTo>
                  <a:lnTo>
                    <a:pt x="630" y="822"/>
                  </a:lnTo>
                  <a:lnTo>
                    <a:pt x="630" y="810"/>
                  </a:lnTo>
                  <a:lnTo>
                    <a:pt x="618" y="786"/>
                  </a:lnTo>
                  <a:lnTo>
                    <a:pt x="612" y="780"/>
                  </a:lnTo>
                  <a:lnTo>
                    <a:pt x="630" y="762"/>
                  </a:lnTo>
                  <a:lnTo>
                    <a:pt x="648" y="750"/>
                  </a:lnTo>
                  <a:lnTo>
                    <a:pt x="642" y="732"/>
                  </a:lnTo>
                  <a:lnTo>
                    <a:pt x="636" y="708"/>
                  </a:lnTo>
                  <a:lnTo>
                    <a:pt x="648" y="708"/>
                  </a:lnTo>
                  <a:lnTo>
                    <a:pt x="648" y="690"/>
                  </a:lnTo>
                  <a:lnTo>
                    <a:pt x="660" y="678"/>
                  </a:lnTo>
                  <a:lnTo>
                    <a:pt x="672" y="672"/>
                  </a:lnTo>
                  <a:lnTo>
                    <a:pt x="678" y="666"/>
                  </a:lnTo>
                  <a:lnTo>
                    <a:pt x="678" y="660"/>
                  </a:lnTo>
                  <a:lnTo>
                    <a:pt x="672" y="654"/>
                  </a:lnTo>
                  <a:lnTo>
                    <a:pt x="672" y="642"/>
                  </a:lnTo>
                  <a:lnTo>
                    <a:pt x="666" y="636"/>
                  </a:lnTo>
                  <a:lnTo>
                    <a:pt x="678" y="624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59" name="Burundi" descr="© INSCALE GmbH, 05.05.2010&#10;http://www.presentationload.com/">
              <a:extLst>
                <a:ext uri="{FF2B5EF4-FFF2-40B4-BE49-F238E27FC236}">
                  <a16:creationId xmlns:a16="http://schemas.microsoft.com/office/drawing/2014/main" id="{521CFCE8-C244-4A6B-9670-FB120DD9DE35}"/>
                </a:ext>
              </a:extLst>
            </p:cNvPr>
            <p:cNvSpPr>
              <a:spLocks/>
            </p:cNvSpPr>
            <p:nvPr/>
          </p:nvSpPr>
          <p:spPr bwMode="gray">
            <a:xfrm>
              <a:off x="4947867" y="4331031"/>
              <a:ext cx="53313" cy="65857"/>
            </a:xfrm>
            <a:custGeom>
              <a:avLst/>
              <a:gdLst>
                <a:gd name="T0" fmla="*/ 2147483647 w 132"/>
                <a:gd name="T1" fmla="*/ 2147483647 h 168"/>
                <a:gd name="T2" fmla="*/ 2147483647 w 132"/>
                <a:gd name="T3" fmla="*/ 2147483647 h 168"/>
                <a:gd name="T4" fmla="*/ 2147483647 w 132"/>
                <a:gd name="T5" fmla="*/ 2147483647 h 168"/>
                <a:gd name="T6" fmla="*/ 2147483647 w 132"/>
                <a:gd name="T7" fmla="*/ 2147483647 h 168"/>
                <a:gd name="T8" fmla="*/ 2147483647 w 132"/>
                <a:gd name="T9" fmla="*/ 2147483647 h 168"/>
                <a:gd name="T10" fmla="*/ 2147483647 w 132"/>
                <a:gd name="T11" fmla="*/ 2147483647 h 168"/>
                <a:gd name="T12" fmla="*/ 2147483647 w 132"/>
                <a:gd name="T13" fmla="*/ 2147483647 h 168"/>
                <a:gd name="T14" fmla="*/ 2147483647 w 132"/>
                <a:gd name="T15" fmla="*/ 2147483647 h 168"/>
                <a:gd name="T16" fmla="*/ 2147483647 w 132"/>
                <a:gd name="T17" fmla="*/ 2147483647 h 168"/>
                <a:gd name="T18" fmla="*/ 2147483647 w 132"/>
                <a:gd name="T19" fmla="*/ 2147483647 h 168"/>
                <a:gd name="T20" fmla="*/ 2147483647 w 132"/>
                <a:gd name="T21" fmla="*/ 2147483647 h 168"/>
                <a:gd name="T22" fmla="*/ 2147483647 w 132"/>
                <a:gd name="T23" fmla="*/ 2147483647 h 168"/>
                <a:gd name="T24" fmla="*/ 2147483647 w 132"/>
                <a:gd name="T25" fmla="*/ 2147483647 h 168"/>
                <a:gd name="T26" fmla="*/ 2147483647 w 132"/>
                <a:gd name="T27" fmla="*/ 2147483647 h 168"/>
                <a:gd name="T28" fmla="*/ 2147483647 w 132"/>
                <a:gd name="T29" fmla="*/ 2147483647 h 168"/>
                <a:gd name="T30" fmla="*/ 2147483647 w 132"/>
                <a:gd name="T31" fmla="*/ 2147483647 h 168"/>
                <a:gd name="T32" fmla="*/ 2147483647 w 132"/>
                <a:gd name="T33" fmla="*/ 2147483647 h 168"/>
                <a:gd name="T34" fmla="*/ 2147483647 w 132"/>
                <a:gd name="T35" fmla="*/ 2147483647 h 168"/>
                <a:gd name="T36" fmla="*/ 2147483647 w 132"/>
                <a:gd name="T37" fmla="*/ 2147483647 h 168"/>
                <a:gd name="T38" fmla="*/ 2147483647 w 132"/>
                <a:gd name="T39" fmla="*/ 2147483647 h 168"/>
                <a:gd name="T40" fmla="*/ 2147483647 w 132"/>
                <a:gd name="T41" fmla="*/ 2147483647 h 168"/>
                <a:gd name="T42" fmla="*/ 2147483647 w 132"/>
                <a:gd name="T43" fmla="*/ 2147483647 h 168"/>
                <a:gd name="T44" fmla="*/ 2147483647 w 132"/>
                <a:gd name="T45" fmla="*/ 2147483647 h 168"/>
                <a:gd name="T46" fmla="*/ 2147483647 w 132"/>
                <a:gd name="T47" fmla="*/ 0 h 168"/>
                <a:gd name="T48" fmla="*/ 2147483647 w 132"/>
                <a:gd name="T49" fmla="*/ 0 h 168"/>
                <a:gd name="T50" fmla="*/ 2147483647 w 132"/>
                <a:gd name="T51" fmla="*/ 0 h 168"/>
                <a:gd name="T52" fmla="*/ 2147483647 w 132"/>
                <a:gd name="T53" fmla="*/ 2147483647 h 168"/>
                <a:gd name="T54" fmla="*/ 2147483647 w 132"/>
                <a:gd name="T55" fmla="*/ 2147483647 h 168"/>
                <a:gd name="T56" fmla="*/ 2147483647 w 132"/>
                <a:gd name="T57" fmla="*/ 2147483647 h 168"/>
                <a:gd name="T58" fmla="*/ 2147483647 w 132"/>
                <a:gd name="T59" fmla="*/ 2147483647 h 168"/>
                <a:gd name="T60" fmla="*/ 2147483647 w 132"/>
                <a:gd name="T61" fmla="*/ 2147483647 h 168"/>
                <a:gd name="T62" fmla="*/ 2147483647 w 132"/>
                <a:gd name="T63" fmla="*/ 2147483647 h 168"/>
                <a:gd name="T64" fmla="*/ 0 w 132"/>
                <a:gd name="T65" fmla="*/ 2147483647 h 168"/>
                <a:gd name="T66" fmla="*/ 2147483647 w 132"/>
                <a:gd name="T67" fmla="*/ 2147483647 h 168"/>
                <a:gd name="T68" fmla="*/ 2147483647 w 132"/>
                <a:gd name="T69" fmla="*/ 2147483647 h 168"/>
                <a:gd name="T70" fmla="*/ 2147483647 w 132"/>
                <a:gd name="T71" fmla="*/ 2147483647 h 168"/>
                <a:gd name="T72" fmla="*/ 2147483647 w 132"/>
                <a:gd name="T73" fmla="*/ 2147483647 h 168"/>
                <a:gd name="T74" fmla="*/ 2147483647 w 132"/>
                <a:gd name="T75" fmla="*/ 2147483647 h 16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32"/>
                <a:gd name="T115" fmla="*/ 0 h 168"/>
                <a:gd name="T116" fmla="*/ 132 w 132"/>
                <a:gd name="T117" fmla="*/ 168 h 168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32" h="168">
                  <a:moveTo>
                    <a:pt x="36" y="72"/>
                  </a:moveTo>
                  <a:lnTo>
                    <a:pt x="36" y="96"/>
                  </a:lnTo>
                  <a:lnTo>
                    <a:pt x="30" y="102"/>
                  </a:lnTo>
                  <a:lnTo>
                    <a:pt x="30" y="138"/>
                  </a:lnTo>
                  <a:lnTo>
                    <a:pt x="36" y="156"/>
                  </a:lnTo>
                  <a:lnTo>
                    <a:pt x="42" y="168"/>
                  </a:lnTo>
                  <a:lnTo>
                    <a:pt x="54" y="168"/>
                  </a:lnTo>
                  <a:lnTo>
                    <a:pt x="60" y="162"/>
                  </a:lnTo>
                  <a:lnTo>
                    <a:pt x="72" y="156"/>
                  </a:lnTo>
                  <a:lnTo>
                    <a:pt x="84" y="144"/>
                  </a:lnTo>
                  <a:lnTo>
                    <a:pt x="90" y="132"/>
                  </a:lnTo>
                  <a:lnTo>
                    <a:pt x="90" y="114"/>
                  </a:lnTo>
                  <a:lnTo>
                    <a:pt x="96" y="102"/>
                  </a:lnTo>
                  <a:lnTo>
                    <a:pt x="114" y="84"/>
                  </a:lnTo>
                  <a:lnTo>
                    <a:pt x="126" y="84"/>
                  </a:lnTo>
                  <a:lnTo>
                    <a:pt x="120" y="72"/>
                  </a:lnTo>
                  <a:lnTo>
                    <a:pt x="132" y="66"/>
                  </a:lnTo>
                  <a:lnTo>
                    <a:pt x="132" y="48"/>
                  </a:lnTo>
                  <a:lnTo>
                    <a:pt x="114" y="48"/>
                  </a:lnTo>
                  <a:lnTo>
                    <a:pt x="108" y="42"/>
                  </a:lnTo>
                  <a:lnTo>
                    <a:pt x="102" y="42"/>
                  </a:lnTo>
                  <a:lnTo>
                    <a:pt x="102" y="24"/>
                  </a:lnTo>
                  <a:lnTo>
                    <a:pt x="108" y="12"/>
                  </a:lnTo>
                  <a:lnTo>
                    <a:pt x="108" y="0"/>
                  </a:lnTo>
                  <a:lnTo>
                    <a:pt x="120" y="0"/>
                  </a:lnTo>
                  <a:lnTo>
                    <a:pt x="66" y="0"/>
                  </a:lnTo>
                  <a:lnTo>
                    <a:pt x="60" y="24"/>
                  </a:lnTo>
                  <a:lnTo>
                    <a:pt x="48" y="30"/>
                  </a:lnTo>
                  <a:lnTo>
                    <a:pt x="42" y="36"/>
                  </a:lnTo>
                  <a:lnTo>
                    <a:pt x="30" y="36"/>
                  </a:lnTo>
                  <a:lnTo>
                    <a:pt x="24" y="30"/>
                  </a:lnTo>
                  <a:lnTo>
                    <a:pt x="18" y="18"/>
                  </a:lnTo>
                  <a:lnTo>
                    <a:pt x="0" y="18"/>
                  </a:lnTo>
                  <a:lnTo>
                    <a:pt x="12" y="48"/>
                  </a:lnTo>
                  <a:lnTo>
                    <a:pt x="18" y="54"/>
                  </a:lnTo>
                  <a:lnTo>
                    <a:pt x="30" y="60"/>
                  </a:lnTo>
                  <a:lnTo>
                    <a:pt x="36" y="66"/>
                  </a:lnTo>
                  <a:lnTo>
                    <a:pt x="36" y="72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60" name="Burkina Faso" descr="© INSCALE GmbH, 05.05.2010&#10;http://www.presentationload.com/">
              <a:extLst>
                <a:ext uri="{FF2B5EF4-FFF2-40B4-BE49-F238E27FC236}">
                  <a16:creationId xmlns:a16="http://schemas.microsoft.com/office/drawing/2014/main" id="{D188E66C-376A-4E33-84BE-4A18389FE25B}"/>
                </a:ext>
              </a:extLst>
            </p:cNvPr>
            <p:cNvSpPr>
              <a:spLocks/>
            </p:cNvSpPr>
            <p:nvPr/>
          </p:nvSpPr>
          <p:spPr bwMode="gray">
            <a:xfrm>
              <a:off x="3972557" y="3771247"/>
              <a:ext cx="227363" cy="178755"/>
            </a:xfrm>
            <a:custGeom>
              <a:avLst/>
              <a:gdLst>
                <a:gd name="T0" fmla="*/ 2147483647 w 570"/>
                <a:gd name="T1" fmla="*/ 2147483647 h 450"/>
                <a:gd name="T2" fmla="*/ 2147483647 w 570"/>
                <a:gd name="T3" fmla="*/ 2147483647 h 450"/>
                <a:gd name="T4" fmla="*/ 2147483647 w 570"/>
                <a:gd name="T5" fmla="*/ 2147483647 h 450"/>
                <a:gd name="T6" fmla="*/ 2147483647 w 570"/>
                <a:gd name="T7" fmla="*/ 2147483647 h 450"/>
                <a:gd name="T8" fmla="*/ 2147483647 w 570"/>
                <a:gd name="T9" fmla="*/ 2147483647 h 450"/>
                <a:gd name="T10" fmla="*/ 2147483647 w 570"/>
                <a:gd name="T11" fmla="*/ 2147483647 h 450"/>
                <a:gd name="T12" fmla="*/ 2147483647 w 570"/>
                <a:gd name="T13" fmla="*/ 2147483647 h 450"/>
                <a:gd name="T14" fmla="*/ 2147483647 w 570"/>
                <a:gd name="T15" fmla="*/ 2147483647 h 450"/>
                <a:gd name="T16" fmla="*/ 2147483647 w 570"/>
                <a:gd name="T17" fmla="*/ 2147483647 h 450"/>
                <a:gd name="T18" fmla="*/ 2147483647 w 570"/>
                <a:gd name="T19" fmla="*/ 2147483647 h 450"/>
                <a:gd name="T20" fmla="*/ 2147483647 w 570"/>
                <a:gd name="T21" fmla="*/ 2147483647 h 450"/>
                <a:gd name="T22" fmla="*/ 2147483647 w 570"/>
                <a:gd name="T23" fmla="*/ 2147483647 h 450"/>
                <a:gd name="T24" fmla="*/ 2147483647 w 570"/>
                <a:gd name="T25" fmla="*/ 2147483647 h 450"/>
                <a:gd name="T26" fmla="*/ 2147483647 w 570"/>
                <a:gd name="T27" fmla="*/ 2147483647 h 450"/>
                <a:gd name="T28" fmla="*/ 2147483647 w 570"/>
                <a:gd name="T29" fmla="*/ 2147483647 h 450"/>
                <a:gd name="T30" fmla="*/ 2147483647 w 570"/>
                <a:gd name="T31" fmla="*/ 2147483647 h 450"/>
                <a:gd name="T32" fmla="*/ 2147483647 w 570"/>
                <a:gd name="T33" fmla="*/ 2147483647 h 450"/>
                <a:gd name="T34" fmla="*/ 2147483647 w 570"/>
                <a:gd name="T35" fmla="*/ 2147483647 h 450"/>
                <a:gd name="T36" fmla="*/ 2147483647 w 570"/>
                <a:gd name="T37" fmla="*/ 2147483647 h 450"/>
                <a:gd name="T38" fmla="*/ 2147483647 w 570"/>
                <a:gd name="T39" fmla="*/ 2147483647 h 450"/>
                <a:gd name="T40" fmla="*/ 2147483647 w 570"/>
                <a:gd name="T41" fmla="*/ 2147483647 h 450"/>
                <a:gd name="T42" fmla="*/ 2147483647 w 570"/>
                <a:gd name="T43" fmla="*/ 2147483647 h 450"/>
                <a:gd name="T44" fmla="*/ 2147483647 w 570"/>
                <a:gd name="T45" fmla="*/ 2147483647 h 450"/>
                <a:gd name="T46" fmla="*/ 2147483647 w 570"/>
                <a:gd name="T47" fmla="*/ 2147483647 h 450"/>
                <a:gd name="T48" fmla="*/ 2147483647 w 570"/>
                <a:gd name="T49" fmla="*/ 2147483647 h 450"/>
                <a:gd name="T50" fmla="*/ 2147483647 w 570"/>
                <a:gd name="T51" fmla="*/ 2147483647 h 450"/>
                <a:gd name="T52" fmla="*/ 2147483647 w 570"/>
                <a:gd name="T53" fmla="*/ 2147483647 h 450"/>
                <a:gd name="T54" fmla="*/ 2147483647 w 570"/>
                <a:gd name="T55" fmla="*/ 2147483647 h 450"/>
                <a:gd name="T56" fmla="*/ 2147483647 w 570"/>
                <a:gd name="T57" fmla="*/ 2147483647 h 450"/>
                <a:gd name="T58" fmla="*/ 2147483647 w 570"/>
                <a:gd name="T59" fmla="*/ 2147483647 h 450"/>
                <a:gd name="T60" fmla="*/ 2147483647 w 570"/>
                <a:gd name="T61" fmla="*/ 2147483647 h 450"/>
                <a:gd name="T62" fmla="*/ 2147483647 w 570"/>
                <a:gd name="T63" fmla="*/ 2147483647 h 450"/>
                <a:gd name="T64" fmla="*/ 2147483647 w 570"/>
                <a:gd name="T65" fmla="*/ 2147483647 h 450"/>
                <a:gd name="T66" fmla="*/ 2147483647 w 570"/>
                <a:gd name="T67" fmla="*/ 0 h 450"/>
                <a:gd name="T68" fmla="*/ 2147483647 w 570"/>
                <a:gd name="T69" fmla="*/ 2147483647 h 450"/>
                <a:gd name="T70" fmla="*/ 2147483647 w 570"/>
                <a:gd name="T71" fmla="*/ 2147483647 h 450"/>
                <a:gd name="T72" fmla="*/ 2147483647 w 570"/>
                <a:gd name="T73" fmla="*/ 2147483647 h 450"/>
                <a:gd name="T74" fmla="*/ 2147483647 w 570"/>
                <a:gd name="T75" fmla="*/ 2147483647 h 450"/>
                <a:gd name="T76" fmla="*/ 2147483647 w 570"/>
                <a:gd name="T77" fmla="*/ 2147483647 h 450"/>
                <a:gd name="T78" fmla="*/ 2147483647 w 570"/>
                <a:gd name="T79" fmla="*/ 2147483647 h 450"/>
                <a:gd name="T80" fmla="*/ 2147483647 w 570"/>
                <a:gd name="T81" fmla="*/ 2147483647 h 450"/>
                <a:gd name="T82" fmla="*/ 2147483647 w 570"/>
                <a:gd name="T83" fmla="*/ 2147483647 h 450"/>
                <a:gd name="T84" fmla="*/ 2147483647 w 570"/>
                <a:gd name="T85" fmla="*/ 2147483647 h 450"/>
                <a:gd name="T86" fmla="*/ 2147483647 w 570"/>
                <a:gd name="T87" fmla="*/ 2147483647 h 450"/>
                <a:gd name="T88" fmla="*/ 2147483647 w 570"/>
                <a:gd name="T89" fmla="*/ 2147483647 h 450"/>
                <a:gd name="T90" fmla="*/ 2147483647 w 570"/>
                <a:gd name="T91" fmla="*/ 2147483647 h 450"/>
                <a:gd name="T92" fmla="*/ 2147483647 w 570"/>
                <a:gd name="T93" fmla="*/ 2147483647 h 450"/>
                <a:gd name="T94" fmla="*/ 2147483647 w 570"/>
                <a:gd name="T95" fmla="*/ 2147483647 h 450"/>
                <a:gd name="T96" fmla="*/ 2147483647 w 570"/>
                <a:gd name="T97" fmla="*/ 2147483647 h 450"/>
                <a:gd name="T98" fmla="*/ 2147483647 w 570"/>
                <a:gd name="T99" fmla="*/ 2147483647 h 450"/>
                <a:gd name="T100" fmla="*/ 2147483647 w 570"/>
                <a:gd name="T101" fmla="*/ 2147483647 h 450"/>
                <a:gd name="T102" fmla="*/ 2147483647 w 570"/>
                <a:gd name="T103" fmla="*/ 2147483647 h 45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570"/>
                <a:gd name="T157" fmla="*/ 0 h 450"/>
                <a:gd name="T158" fmla="*/ 570 w 570"/>
                <a:gd name="T159" fmla="*/ 450 h 450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570" h="450">
                  <a:moveTo>
                    <a:pt x="0" y="312"/>
                  </a:moveTo>
                  <a:lnTo>
                    <a:pt x="6" y="366"/>
                  </a:lnTo>
                  <a:lnTo>
                    <a:pt x="6" y="390"/>
                  </a:lnTo>
                  <a:lnTo>
                    <a:pt x="30" y="384"/>
                  </a:lnTo>
                  <a:lnTo>
                    <a:pt x="30" y="390"/>
                  </a:lnTo>
                  <a:lnTo>
                    <a:pt x="36" y="396"/>
                  </a:lnTo>
                  <a:lnTo>
                    <a:pt x="36" y="408"/>
                  </a:lnTo>
                  <a:lnTo>
                    <a:pt x="42" y="420"/>
                  </a:lnTo>
                  <a:lnTo>
                    <a:pt x="54" y="426"/>
                  </a:lnTo>
                  <a:lnTo>
                    <a:pt x="60" y="432"/>
                  </a:lnTo>
                  <a:lnTo>
                    <a:pt x="72" y="432"/>
                  </a:lnTo>
                  <a:lnTo>
                    <a:pt x="78" y="438"/>
                  </a:lnTo>
                  <a:lnTo>
                    <a:pt x="90" y="438"/>
                  </a:lnTo>
                  <a:lnTo>
                    <a:pt x="96" y="432"/>
                  </a:lnTo>
                  <a:lnTo>
                    <a:pt x="96" y="426"/>
                  </a:lnTo>
                  <a:lnTo>
                    <a:pt x="120" y="414"/>
                  </a:lnTo>
                  <a:lnTo>
                    <a:pt x="150" y="414"/>
                  </a:lnTo>
                  <a:lnTo>
                    <a:pt x="168" y="420"/>
                  </a:lnTo>
                  <a:lnTo>
                    <a:pt x="186" y="438"/>
                  </a:lnTo>
                  <a:lnTo>
                    <a:pt x="186" y="450"/>
                  </a:lnTo>
                  <a:lnTo>
                    <a:pt x="204" y="444"/>
                  </a:lnTo>
                  <a:lnTo>
                    <a:pt x="198" y="450"/>
                  </a:lnTo>
                  <a:lnTo>
                    <a:pt x="198" y="396"/>
                  </a:lnTo>
                  <a:lnTo>
                    <a:pt x="192" y="366"/>
                  </a:lnTo>
                  <a:lnTo>
                    <a:pt x="186" y="366"/>
                  </a:lnTo>
                  <a:lnTo>
                    <a:pt x="186" y="348"/>
                  </a:lnTo>
                  <a:lnTo>
                    <a:pt x="192" y="336"/>
                  </a:lnTo>
                  <a:lnTo>
                    <a:pt x="198" y="330"/>
                  </a:lnTo>
                  <a:lnTo>
                    <a:pt x="354" y="330"/>
                  </a:lnTo>
                  <a:lnTo>
                    <a:pt x="378" y="318"/>
                  </a:lnTo>
                  <a:lnTo>
                    <a:pt x="396" y="324"/>
                  </a:lnTo>
                  <a:lnTo>
                    <a:pt x="414" y="324"/>
                  </a:lnTo>
                  <a:lnTo>
                    <a:pt x="438" y="330"/>
                  </a:lnTo>
                  <a:lnTo>
                    <a:pt x="456" y="330"/>
                  </a:lnTo>
                  <a:lnTo>
                    <a:pt x="462" y="318"/>
                  </a:lnTo>
                  <a:lnTo>
                    <a:pt x="474" y="318"/>
                  </a:lnTo>
                  <a:lnTo>
                    <a:pt x="480" y="306"/>
                  </a:lnTo>
                  <a:lnTo>
                    <a:pt x="498" y="288"/>
                  </a:lnTo>
                  <a:lnTo>
                    <a:pt x="528" y="288"/>
                  </a:lnTo>
                  <a:lnTo>
                    <a:pt x="534" y="294"/>
                  </a:lnTo>
                  <a:lnTo>
                    <a:pt x="534" y="282"/>
                  </a:lnTo>
                  <a:lnTo>
                    <a:pt x="540" y="282"/>
                  </a:lnTo>
                  <a:lnTo>
                    <a:pt x="546" y="276"/>
                  </a:lnTo>
                  <a:lnTo>
                    <a:pt x="558" y="276"/>
                  </a:lnTo>
                  <a:lnTo>
                    <a:pt x="564" y="258"/>
                  </a:lnTo>
                  <a:lnTo>
                    <a:pt x="570" y="252"/>
                  </a:lnTo>
                  <a:lnTo>
                    <a:pt x="564" y="252"/>
                  </a:lnTo>
                  <a:lnTo>
                    <a:pt x="540" y="216"/>
                  </a:lnTo>
                  <a:lnTo>
                    <a:pt x="564" y="210"/>
                  </a:lnTo>
                  <a:lnTo>
                    <a:pt x="558" y="198"/>
                  </a:lnTo>
                  <a:lnTo>
                    <a:pt x="546" y="186"/>
                  </a:lnTo>
                  <a:lnTo>
                    <a:pt x="534" y="186"/>
                  </a:lnTo>
                  <a:lnTo>
                    <a:pt x="522" y="198"/>
                  </a:lnTo>
                  <a:lnTo>
                    <a:pt x="504" y="198"/>
                  </a:lnTo>
                  <a:lnTo>
                    <a:pt x="498" y="186"/>
                  </a:lnTo>
                  <a:lnTo>
                    <a:pt x="486" y="180"/>
                  </a:lnTo>
                  <a:lnTo>
                    <a:pt x="462" y="156"/>
                  </a:lnTo>
                  <a:lnTo>
                    <a:pt x="462" y="150"/>
                  </a:lnTo>
                  <a:lnTo>
                    <a:pt x="480" y="132"/>
                  </a:lnTo>
                  <a:lnTo>
                    <a:pt x="468" y="132"/>
                  </a:lnTo>
                  <a:lnTo>
                    <a:pt x="468" y="114"/>
                  </a:lnTo>
                  <a:lnTo>
                    <a:pt x="444" y="114"/>
                  </a:lnTo>
                  <a:lnTo>
                    <a:pt x="432" y="108"/>
                  </a:lnTo>
                  <a:lnTo>
                    <a:pt x="420" y="84"/>
                  </a:lnTo>
                  <a:lnTo>
                    <a:pt x="420" y="60"/>
                  </a:lnTo>
                  <a:lnTo>
                    <a:pt x="414" y="48"/>
                  </a:lnTo>
                  <a:lnTo>
                    <a:pt x="414" y="12"/>
                  </a:lnTo>
                  <a:lnTo>
                    <a:pt x="390" y="0"/>
                  </a:lnTo>
                  <a:lnTo>
                    <a:pt x="342" y="0"/>
                  </a:lnTo>
                  <a:lnTo>
                    <a:pt x="324" y="18"/>
                  </a:lnTo>
                  <a:lnTo>
                    <a:pt x="300" y="18"/>
                  </a:lnTo>
                  <a:lnTo>
                    <a:pt x="282" y="42"/>
                  </a:lnTo>
                  <a:lnTo>
                    <a:pt x="258" y="42"/>
                  </a:lnTo>
                  <a:lnTo>
                    <a:pt x="258" y="60"/>
                  </a:lnTo>
                  <a:lnTo>
                    <a:pt x="252" y="66"/>
                  </a:lnTo>
                  <a:lnTo>
                    <a:pt x="252" y="72"/>
                  </a:lnTo>
                  <a:lnTo>
                    <a:pt x="240" y="72"/>
                  </a:lnTo>
                  <a:lnTo>
                    <a:pt x="228" y="60"/>
                  </a:lnTo>
                  <a:lnTo>
                    <a:pt x="222" y="60"/>
                  </a:lnTo>
                  <a:lnTo>
                    <a:pt x="216" y="66"/>
                  </a:lnTo>
                  <a:lnTo>
                    <a:pt x="210" y="78"/>
                  </a:lnTo>
                  <a:lnTo>
                    <a:pt x="198" y="84"/>
                  </a:lnTo>
                  <a:lnTo>
                    <a:pt x="192" y="96"/>
                  </a:lnTo>
                  <a:lnTo>
                    <a:pt x="186" y="102"/>
                  </a:lnTo>
                  <a:lnTo>
                    <a:pt x="186" y="108"/>
                  </a:lnTo>
                  <a:lnTo>
                    <a:pt x="168" y="108"/>
                  </a:lnTo>
                  <a:lnTo>
                    <a:pt x="168" y="144"/>
                  </a:lnTo>
                  <a:lnTo>
                    <a:pt x="144" y="150"/>
                  </a:lnTo>
                  <a:lnTo>
                    <a:pt x="114" y="120"/>
                  </a:lnTo>
                  <a:lnTo>
                    <a:pt x="96" y="150"/>
                  </a:lnTo>
                  <a:lnTo>
                    <a:pt x="102" y="156"/>
                  </a:lnTo>
                  <a:lnTo>
                    <a:pt x="102" y="186"/>
                  </a:lnTo>
                  <a:lnTo>
                    <a:pt x="84" y="186"/>
                  </a:lnTo>
                  <a:lnTo>
                    <a:pt x="84" y="216"/>
                  </a:lnTo>
                  <a:lnTo>
                    <a:pt x="78" y="222"/>
                  </a:lnTo>
                  <a:lnTo>
                    <a:pt x="72" y="222"/>
                  </a:lnTo>
                  <a:lnTo>
                    <a:pt x="78" y="228"/>
                  </a:lnTo>
                  <a:lnTo>
                    <a:pt x="78" y="240"/>
                  </a:lnTo>
                  <a:lnTo>
                    <a:pt x="42" y="240"/>
                  </a:lnTo>
                  <a:lnTo>
                    <a:pt x="36" y="246"/>
                  </a:lnTo>
                  <a:lnTo>
                    <a:pt x="30" y="246"/>
                  </a:lnTo>
                  <a:lnTo>
                    <a:pt x="12" y="258"/>
                  </a:lnTo>
                  <a:lnTo>
                    <a:pt x="36" y="288"/>
                  </a:lnTo>
                  <a:lnTo>
                    <a:pt x="24" y="312"/>
                  </a:lnTo>
                  <a:lnTo>
                    <a:pt x="0" y="312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61" name="Bulgarien" descr="© INSCALE GmbH, 05.05.2010&#10;http://www.presentationload.com/">
              <a:extLst>
                <a:ext uri="{FF2B5EF4-FFF2-40B4-BE49-F238E27FC236}">
                  <a16:creationId xmlns:a16="http://schemas.microsoft.com/office/drawing/2014/main" id="{EC68394B-DE85-43B4-A388-A5BEBF46925D}"/>
                </a:ext>
              </a:extLst>
            </p:cNvPr>
            <p:cNvSpPr>
              <a:spLocks/>
            </p:cNvSpPr>
            <p:nvPr/>
          </p:nvSpPr>
          <p:spPr bwMode="gray">
            <a:xfrm>
              <a:off x="4729911" y="2839841"/>
              <a:ext cx="156802" cy="89378"/>
            </a:xfrm>
            <a:custGeom>
              <a:avLst/>
              <a:gdLst>
                <a:gd name="T0" fmla="*/ 2147483647 w 396"/>
                <a:gd name="T1" fmla="*/ 2147483647 h 228"/>
                <a:gd name="T2" fmla="*/ 2147483647 w 396"/>
                <a:gd name="T3" fmla="*/ 2147483647 h 228"/>
                <a:gd name="T4" fmla="*/ 2147483647 w 396"/>
                <a:gd name="T5" fmla="*/ 2147483647 h 228"/>
                <a:gd name="T6" fmla="*/ 2147483647 w 396"/>
                <a:gd name="T7" fmla="*/ 2147483647 h 228"/>
                <a:gd name="T8" fmla="*/ 2147483647 w 396"/>
                <a:gd name="T9" fmla="*/ 2147483647 h 228"/>
                <a:gd name="T10" fmla="*/ 2147483647 w 396"/>
                <a:gd name="T11" fmla="*/ 2147483647 h 228"/>
                <a:gd name="T12" fmla="*/ 2147483647 w 396"/>
                <a:gd name="T13" fmla="*/ 2147483647 h 228"/>
                <a:gd name="T14" fmla="*/ 2147483647 w 396"/>
                <a:gd name="T15" fmla="*/ 0 h 228"/>
                <a:gd name="T16" fmla="*/ 2147483647 w 396"/>
                <a:gd name="T17" fmla="*/ 2147483647 h 228"/>
                <a:gd name="T18" fmla="*/ 2147483647 w 396"/>
                <a:gd name="T19" fmla="*/ 2147483647 h 228"/>
                <a:gd name="T20" fmla="*/ 2147483647 w 396"/>
                <a:gd name="T21" fmla="*/ 2147483647 h 228"/>
                <a:gd name="T22" fmla="*/ 2147483647 w 396"/>
                <a:gd name="T23" fmla="*/ 2147483647 h 228"/>
                <a:gd name="T24" fmla="*/ 2147483647 w 396"/>
                <a:gd name="T25" fmla="*/ 2147483647 h 228"/>
                <a:gd name="T26" fmla="*/ 2147483647 w 396"/>
                <a:gd name="T27" fmla="*/ 2147483647 h 228"/>
                <a:gd name="T28" fmla="*/ 2147483647 w 396"/>
                <a:gd name="T29" fmla="*/ 2147483647 h 228"/>
                <a:gd name="T30" fmla="*/ 2147483647 w 396"/>
                <a:gd name="T31" fmla="*/ 2147483647 h 228"/>
                <a:gd name="T32" fmla="*/ 2147483647 w 396"/>
                <a:gd name="T33" fmla="*/ 2147483647 h 228"/>
                <a:gd name="T34" fmla="*/ 2147483647 w 396"/>
                <a:gd name="T35" fmla="*/ 2147483647 h 228"/>
                <a:gd name="T36" fmla="*/ 2147483647 w 396"/>
                <a:gd name="T37" fmla="*/ 2147483647 h 228"/>
                <a:gd name="T38" fmla="*/ 2147483647 w 396"/>
                <a:gd name="T39" fmla="*/ 2147483647 h 228"/>
                <a:gd name="T40" fmla="*/ 2147483647 w 396"/>
                <a:gd name="T41" fmla="*/ 2147483647 h 228"/>
                <a:gd name="T42" fmla="*/ 2147483647 w 396"/>
                <a:gd name="T43" fmla="*/ 0 h 228"/>
                <a:gd name="T44" fmla="*/ 0 w 396"/>
                <a:gd name="T45" fmla="*/ 2147483647 h 228"/>
                <a:gd name="T46" fmla="*/ 2147483647 w 396"/>
                <a:gd name="T47" fmla="*/ 2147483647 h 228"/>
                <a:gd name="T48" fmla="*/ 2147483647 w 396"/>
                <a:gd name="T49" fmla="*/ 2147483647 h 228"/>
                <a:gd name="T50" fmla="*/ 2147483647 w 396"/>
                <a:gd name="T51" fmla="*/ 2147483647 h 228"/>
                <a:gd name="T52" fmla="*/ 2147483647 w 396"/>
                <a:gd name="T53" fmla="*/ 2147483647 h 228"/>
                <a:gd name="T54" fmla="*/ 2147483647 w 396"/>
                <a:gd name="T55" fmla="*/ 2147483647 h 228"/>
                <a:gd name="T56" fmla="*/ 0 w 396"/>
                <a:gd name="T57" fmla="*/ 2147483647 h 228"/>
                <a:gd name="T58" fmla="*/ 2147483647 w 396"/>
                <a:gd name="T59" fmla="*/ 2147483647 h 228"/>
                <a:gd name="T60" fmla="*/ 2147483647 w 396"/>
                <a:gd name="T61" fmla="*/ 2147483647 h 228"/>
                <a:gd name="T62" fmla="*/ 2147483647 w 396"/>
                <a:gd name="T63" fmla="*/ 2147483647 h 228"/>
                <a:gd name="T64" fmla="*/ 2147483647 w 396"/>
                <a:gd name="T65" fmla="*/ 2147483647 h 228"/>
                <a:gd name="T66" fmla="*/ 2147483647 w 396"/>
                <a:gd name="T67" fmla="*/ 2147483647 h 228"/>
                <a:gd name="T68" fmla="*/ 2147483647 w 396"/>
                <a:gd name="T69" fmla="*/ 2147483647 h 228"/>
                <a:gd name="T70" fmla="*/ 2147483647 w 396"/>
                <a:gd name="T71" fmla="*/ 2147483647 h 228"/>
                <a:gd name="T72" fmla="*/ 2147483647 w 396"/>
                <a:gd name="T73" fmla="*/ 2147483647 h 228"/>
                <a:gd name="T74" fmla="*/ 2147483647 w 396"/>
                <a:gd name="T75" fmla="*/ 2147483647 h 228"/>
                <a:gd name="T76" fmla="*/ 2147483647 w 396"/>
                <a:gd name="T77" fmla="*/ 2147483647 h 228"/>
                <a:gd name="T78" fmla="*/ 2147483647 w 396"/>
                <a:gd name="T79" fmla="*/ 2147483647 h 228"/>
                <a:gd name="T80" fmla="*/ 2147483647 w 396"/>
                <a:gd name="T81" fmla="*/ 2147483647 h 228"/>
                <a:gd name="T82" fmla="*/ 2147483647 w 396"/>
                <a:gd name="T83" fmla="*/ 2147483647 h 228"/>
                <a:gd name="T84" fmla="*/ 2147483647 w 396"/>
                <a:gd name="T85" fmla="*/ 2147483647 h 228"/>
                <a:gd name="T86" fmla="*/ 2147483647 w 396"/>
                <a:gd name="T87" fmla="*/ 2147483647 h 228"/>
                <a:gd name="T88" fmla="*/ 2147483647 w 396"/>
                <a:gd name="T89" fmla="*/ 2147483647 h 228"/>
                <a:gd name="T90" fmla="*/ 2147483647 w 396"/>
                <a:gd name="T91" fmla="*/ 2147483647 h 228"/>
                <a:gd name="T92" fmla="*/ 2147483647 w 396"/>
                <a:gd name="T93" fmla="*/ 2147483647 h 228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396"/>
                <a:gd name="T142" fmla="*/ 0 h 228"/>
                <a:gd name="T143" fmla="*/ 396 w 396"/>
                <a:gd name="T144" fmla="*/ 228 h 228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396" h="228">
                  <a:moveTo>
                    <a:pt x="372" y="168"/>
                  </a:moveTo>
                  <a:lnTo>
                    <a:pt x="336" y="126"/>
                  </a:lnTo>
                  <a:lnTo>
                    <a:pt x="354" y="108"/>
                  </a:lnTo>
                  <a:lnTo>
                    <a:pt x="354" y="78"/>
                  </a:lnTo>
                  <a:lnTo>
                    <a:pt x="360" y="72"/>
                  </a:lnTo>
                  <a:lnTo>
                    <a:pt x="372" y="66"/>
                  </a:lnTo>
                  <a:lnTo>
                    <a:pt x="396" y="66"/>
                  </a:lnTo>
                  <a:lnTo>
                    <a:pt x="396" y="48"/>
                  </a:lnTo>
                  <a:lnTo>
                    <a:pt x="390" y="36"/>
                  </a:lnTo>
                  <a:lnTo>
                    <a:pt x="372" y="36"/>
                  </a:lnTo>
                  <a:lnTo>
                    <a:pt x="348" y="12"/>
                  </a:lnTo>
                  <a:lnTo>
                    <a:pt x="324" y="12"/>
                  </a:lnTo>
                  <a:lnTo>
                    <a:pt x="312" y="6"/>
                  </a:lnTo>
                  <a:lnTo>
                    <a:pt x="300" y="6"/>
                  </a:lnTo>
                  <a:lnTo>
                    <a:pt x="288" y="0"/>
                  </a:lnTo>
                  <a:lnTo>
                    <a:pt x="282" y="0"/>
                  </a:lnTo>
                  <a:lnTo>
                    <a:pt x="282" y="12"/>
                  </a:lnTo>
                  <a:lnTo>
                    <a:pt x="252" y="6"/>
                  </a:lnTo>
                  <a:lnTo>
                    <a:pt x="252" y="12"/>
                  </a:lnTo>
                  <a:lnTo>
                    <a:pt x="246" y="12"/>
                  </a:lnTo>
                  <a:lnTo>
                    <a:pt x="234" y="18"/>
                  </a:lnTo>
                  <a:lnTo>
                    <a:pt x="228" y="18"/>
                  </a:lnTo>
                  <a:lnTo>
                    <a:pt x="222" y="24"/>
                  </a:lnTo>
                  <a:lnTo>
                    <a:pt x="222" y="36"/>
                  </a:lnTo>
                  <a:lnTo>
                    <a:pt x="216" y="42"/>
                  </a:lnTo>
                  <a:lnTo>
                    <a:pt x="198" y="42"/>
                  </a:lnTo>
                  <a:lnTo>
                    <a:pt x="186" y="36"/>
                  </a:lnTo>
                  <a:lnTo>
                    <a:pt x="180" y="30"/>
                  </a:lnTo>
                  <a:lnTo>
                    <a:pt x="156" y="30"/>
                  </a:lnTo>
                  <a:lnTo>
                    <a:pt x="138" y="24"/>
                  </a:lnTo>
                  <a:lnTo>
                    <a:pt x="138" y="30"/>
                  </a:lnTo>
                  <a:lnTo>
                    <a:pt x="132" y="36"/>
                  </a:lnTo>
                  <a:lnTo>
                    <a:pt x="108" y="36"/>
                  </a:lnTo>
                  <a:lnTo>
                    <a:pt x="102" y="30"/>
                  </a:lnTo>
                  <a:lnTo>
                    <a:pt x="90" y="30"/>
                  </a:lnTo>
                  <a:lnTo>
                    <a:pt x="66" y="18"/>
                  </a:lnTo>
                  <a:lnTo>
                    <a:pt x="54" y="30"/>
                  </a:lnTo>
                  <a:lnTo>
                    <a:pt x="36" y="30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36" y="12"/>
                  </a:lnTo>
                  <a:lnTo>
                    <a:pt x="42" y="6"/>
                  </a:lnTo>
                  <a:lnTo>
                    <a:pt x="36" y="0"/>
                  </a:lnTo>
                  <a:lnTo>
                    <a:pt x="12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42"/>
                  </a:lnTo>
                  <a:lnTo>
                    <a:pt x="18" y="48"/>
                  </a:lnTo>
                  <a:lnTo>
                    <a:pt x="12" y="60"/>
                  </a:lnTo>
                  <a:lnTo>
                    <a:pt x="30" y="66"/>
                  </a:lnTo>
                  <a:lnTo>
                    <a:pt x="36" y="72"/>
                  </a:lnTo>
                  <a:lnTo>
                    <a:pt x="36" y="96"/>
                  </a:lnTo>
                  <a:lnTo>
                    <a:pt x="30" y="102"/>
                  </a:lnTo>
                  <a:lnTo>
                    <a:pt x="6" y="102"/>
                  </a:lnTo>
                  <a:lnTo>
                    <a:pt x="6" y="108"/>
                  </a:lnTo>
                  <a:lnTo>
                    <a:pt x="12" y="114"/>
                  </a:lnTo>
                  <a:lnTo>
                    <a:pt x="12" y="138"/>
                  </a:lnTo>
                  <a:lnTo>
                    <a:pt x="0" y="138"/>
                  </a:lnTo>
                  <a:lnTo>
                    <a:pt x="12" y="156"/>
                  </a:lnTo>
                  <a:lnTo>
                    <a:pt x="18" y="156"/>
                  </a:lnTo>
                  <a:lnTo>
                    <a:pt x="18" y="168"/>
                  </a:lnTo>
                  <a:lnTo>
                    <a:pt x="36" y="180"/>
                  </a:lnTo>
                  <a:lnTo>
                    <a:pt x="42" y="186"/>
                  </a:lnTo>
                  <a:lnTo>
                    <a:pt x="48" y="198"/>
                  </a:lnTo>
                  <a:lnTo>
                    <a:pt x="48" y="210"/>
                  </a:lnTo>
                  <a:lnTo>
                    <a:pt x="42" y="222"/>
                  </a:lnTo>
                  <a:lnTo>
                    <a:pt x="48" y="222"/>
                  </a:lnTo>
                  <a:lnTo>
                    <a:pt x="54" y="228"/>
                  </a:lnTo>
                  <a:lnTo>
                    <a:pt x="66" y="228"/>
                  </a:lnTo>
                  <a:lnTo>
                    <a:pt x="78" y="222"/>
                  </a:lnTo>
                  <a:lnTo>
                    <a:pt x="84" y="216"/>
                  </a:lnTo>
                  <a:lnTo>
                    <a:pt x="108" y="222"/>
                  </a:lnTo>
                  <a:lnTo>
                    <a:pt x="114" y="204"/>
                  </a:lnTo>
                  <a:lnTo>
                    <a:pt x="144" y="198"/>
                  </a:lnTo>
                  <a:lnTo>
                    <a:pt x="144" y="204"/>
                  </a:lnTo>
                  <a:lnTo>
                    <a:pt x="162" y="222"/>
                  </a:lnTo>
                  <a:lnTo>
                    <a:pt x="174" y="222"/>
                  </a:lnTo>
                  <a:lnTo>
                    <a:pt x="180" y="216"/>
                  </a:lnTo>
                  <a:lnTo>
                    <a:pt x="192" y="228"/>
                  </a:lnTo>
                  <a:lnTo>
                    <a:pt x="204" y="228"/>
                  </a:lnTo>
                  <a:lnTo>
                    <a:pt x="216" y="216"/>
                  </a:lnTo>
                  <a:lnTo>
                    <a:pt x="228" y="228"/>
                  </a:lnTo>
                  <a:lnTo>
                    <a:pt x="246" y="228"/>
                  </a:lnTo>
                  <a:lnTo>
                    <a:pt x="252" y="222"/>
                  </a:lnTo>
                  <a:lnTo>
                    <a:pt x="252" y="204"/>
                  </a:lnTo>
                  <a:lnTo>
                    <a:pt x="246" y="198"/>
                  </a:lnTo>
                  <a:lnTo>
                    <a:pt x="264" y="192"/>
                  </a:lnTo>
                  <a:lnTo>
                    <a:pt x="282" y="168"/>
                  </a:lnTo>
                  <a:lnTo>
                    <a:pt x="312" y="174"/>
                  </a:lnTo>
                  <a:lnTo>
                    <a:pt x="324" y="156"/>
                  </a:lnTo>
                  <a:lnTo>
                    <a:pt x="336" y="174"/>
                  </a:lnTo>
                  <a:lnTo>
                    <a:pt x="348" y="174"/>
                  </a:lnTo>
                  <a:lnTo>
                    <a:pt x="360" y="180"/>
                  </a:lnTo>
                  <a:lnTo>
                    <a:pt x="372" y="180"/>
                  </a:lnTo>
                  <a:lnTo>
                    <a:pt x="372" y="168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62" name="Brasilien" descr="© INSCALE GmbH, 05.05.2010&#10;http://www.presentationload.com/">
              <a:extLst>
                <a:ext uri="{FF2B5EF4-FFF2-40B4-BE49-F238E27FC236}">
                  <a16:creationId xmlns:a16="http://schemas.microsoft.com/office/drawing/2014/main" id="{8E495D3E-8D26-497D-BB44-68E39912DA73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2039184" y="4083283"/>
              <a:ext cx="1107024" cy="1251283"/>
            </a:xfrm>
            <a:custGeom>
              <a:avLst/>
              <a:gdLst>
                <a:gd name="T0" fmla="*/ 2147483647 w 2784"/>
                <a:gd name="T1" fmla="*/ 2147483647 h 3150"/>
                <a:gd name="T2" fmla="*/ 2147483647 w 2784"/>
                <a:gd name="T3" fmla="*/ 2147483647 h 3150"/>
                <a:gd name="T4" fmla="*/ 2147483647 w 2784"/>
                <a:gd name="T5" fmla="*/ 2147483647 h 3150"/>
                <a:gd name="T6" fmla="*/ 2147483647 w 2784"/>
                <a:gd name="T7" fmla="*/ 2147483647 h 3150"/>
                <a:gd name="T8" fmla="*/ 2147483647 w 2784"/>
                <a:gd name="T9" fmla="*/ 2147483647 h 3150"/>
                <a:gd name="T10" fmla="*/ 2147483647 w 2784"/>
                <a:gd name="T11" fmla="*/ 2147483647 h 3150"/>
                <a:gd name="T12" fmla="*/ 2147483647 w 2784"/>
                <a:gd name="T13" fmla="*/ 2147483647 h 3150"/>
                <a:gd name="T14" fmla="*/ 2147483647 w 2784"/>
                <a:gd name="T15" fmla="*/ 2147483647 h 3150"/>
                <a:gd name="T16" fmla="*/ 2147483647 w 2784"/>
                <a:gd name="T17" fmla="*/ 2147483647 h 3150"/>
                <a:gd name="T18" fmla="*/ 2147483647 w 2784"/>
                <a:gd name="T19" fmla="*/ 2147483647 h 3150"/>
                <a:gd name="T20" fmla="*/ 2147483647 w 2784"/>
                <a:gd name="T21" fmla="*/ 2147483647 h 3150"/>
                <a:gd name="T22" fmla="*/ 2147483647 w 2784"/>
                <a:gd name="T23" fmla="*/ 2147483647 h 3150"/>
                <a:gd name="T24" fmla="*/ 2147483647 w 2784"/>
                <a:gd name="T25" fmla="*/ 2147483647 h 3150"/>
                <a:gd name="T26" fmla="*/ 2147483647 w 2784"/>
                <a:gd name="T27" fmla="*/ 2147483647 h 3150"/>
                <a:gd name="T28" fmla="*/ 2147483647 w 2784"/>
                <a:gd name="T29" fmla="*/ 2147483647 h 3150"/>
                <a:gd name="T30" fmla="*/ 2147483647 w 2784"/>
                <a:gd name="T31" fmla="*/ 2147483647 h 3150"/>
                <a:gd name="T32" fmla="*/ 2147483647 w 2784"/>
                <a:gd name="T33" fmla="*/ 2147483647 h 3150"/>
                <a:gd name="T34" fmla="*/ 2147483647 w 2784"/>
                <a:gd name="T35" fmla="*/ 2147483647 h 3150"/>
                <a:gd name="T36" fmla="*/ 2147483647 w 2784"/>
                <a:gd name="T37" fmla="*/ 2147483647 h 3150"/>
                <a:gd name="T38" fmla="*/ 2147483647 w 2784"/>
                <a:gd name="T39" fmla="*/ 2147483647 h 3150"/>
                <a:gd name="T40" fmla="*/ 2147483647 w 2784"/>
                <a:gd name="T41" fmla="*/ 2147483647 h 3150"/>
                <a:gd name="T42" fmla="*/ 2147483647 w 2784"/>
                <a:gd name="T43" fmla="*/ 2147483647 h 3150"/>
                <a:gd name="T44" fmla="*/ 2147483647 w 2784"/>
                <a:gd name="T45" fmla="*/ 2147483647 h 3150"/>
                <a:gd name="T46" fmla="*/ 2147483647 w 2784"/>
                <a:gd name="T47" fmla="*/ 2147483647 h 3150"/>
                <a:gd name="T48" fmla="*/ 2147483647 w 2784"/>
                <a:gd name="T49" fmla="*/ 2147483647 h 3150"/>
                <a:gd name="T50" fmla="*/ 2147483647 w 2784"/>
                <a:gd name="T51" fmla="*/ 2147483647 h 3150"/>
                <a:gd name="T52" fmla="*/ 2147483647 w 2784"/>
                <a:gd name="T53" fmla="*/ 2147483647 h 3150"/>
                <a:gd name="T54" fmla="*/ 2147483647 w 2784"/>
                <a:gd name="T55" fmla="*/ 2147483647 h 3150"/>
                <a:gd name="T56" fmla="*/ 2147483647 w 2784"/>
                <a:gd name="T57" fmla="*/ 2147483647 h 3150"/>
                <a:gd name="T58" fmla="*/ 2147483647 w 2784"/>
                <a:gd name="T59" fmla="*/ 2147483647 h 3150"/>
                <a:gd name="T60" fmla="*/ 2147483647 w 2784"/>
                <a:gd name="T61" fmla="*/ 2147483647 h 3150"/>
                <a:gd name="T62" fmla="*/ 2147483647 w 2784"/>
                <a:gd name="T63" fmla="*/ 2147483647 h 3150"/>
                <a:gd name="T64" fmla="*/ 2147483647 w 2784"/>
                <a:gd name="T65" fmla="*/ 2147483647 h 3150"/>
                <a:gd name="T66" fmla="*/ 2147483647 w 2784"/>
                <a:gd name="T67" fmla="*/ 2147483647 h 3150"/>
                <a:gd name="T68" fmla="*/ 2147483647 w 2784"/>
                <a:gd name="T69" fmla="*/ 2147483647 h 3150"/>
                <a:gd name="T70" fmla="*/ 2147483647 w 2784"/>
                <a:gd name="T71" fmla="*/ 2147483647 h 3150"/>
                <a:gd name="T72" fmla="*/ 2147483647 w 2784"/>
                <a:gd name="T73" fmla="*/ 2147483647 h 3150"/>
                <a:gd name="T74" fmla="*/ 2147483647 w 2784"/>
                <a:gd name="T75" fmla="*/ 2147483647 h 3150"/>
                <a:gd name="T76" fmla="*/ 2147483647 w 2784"/>
                <a:gd name="T77" fmla="*/ 2147483647 h 3150"/>
                <a:gd name="T78" fmla="*/ 2147483647 w 2784"/>
                <a:gd name="T79" fmla="*/ 2147483647 h 3150"/>
                <a:gd name="T80" fmla="*/ 2147483647 w 2784"/>
                <a:gd name="T81" fmla="*/ 2147483647 h 3150"/>
                <a:gd name="T82" fmla="*/ 2147483647 w 2784"/>
                <a:gd name="T83" fmla="*/ 2147483647 h 3150"/>
                <a:gd name="T84" fmla="*/ 2147483647 w 2784"/>
                <a:gd name="T85" fmla="*/ 2147483647 h 3150"/>
                <a:gd name="T86" fmla="*/ 2147483647 w 2784"/>
                <a:gd name="T87" fmla="*/ 2147483647 h 3150"/>
                <a:gd name="T88" fmla="*/ 2147483647 w 2784"/>
                <a:gd name="T89" fmla="*/ 2147483647 h 3150"/>
                <a:gd name="T90" fmla="*/ 2147483647 w 2784"/>
                <a:gd name="T91" fmla="*/ 2147483647 h 3150"/>
                <a:gd name="T92" fmla="*/ 2147483647 w 2784"/>
                <a:gd name="T93" fmla="*/ 2147483647 h 3150"/>
                <a:gd name="T94" fmla="*/ 2147483647 w 2784"/>
                <a:gd name="T95" fmla="*/ 2147483647 h 3150"/>
                <a:gd name="T96" fmla="*/ 2147483647 w 2784"/>
                <a:gd name="T97" fmla="*/ 2147483647 h 3150"/>
                <a:gd name="T98" fmla="*/ 2147483647 w 2784"/>
                <a:gd name="T99" fmla="*/ 2147483647 h 3150"/>
                <a:gd name="T100" fmla="*/ 2147483647 w 2784"/>
                <a:gd name="T101" fmla="*/ 2147483647 h 3150"/>
                <a:gd name="T102" fmla="*/ 2147483647 w 2784"/>
                <a:gd name="T103" fmla="*/ 2147483647 h 3150"/>
                <a:gd name="T104" fmla="*/ 2147483647 w 2784"/>
                <a:gd name="T105" fmla="*/ 2147483647 h 3150"/>
                <a:gd name="T106" fmla="*/ 2147483647 w 2784"/>
                <a:gd name="T107" fmla="*/ 2147483647 h 3150"/>
                <a:gd name="T108" fmla="*/ 2147483647 w 2784"/>
                <a:gd name="T109" fmla="*/ 2147483647 h 3150"/>
                <a:gd name="T110" fmla="*/ 2147483647 w 2784"/>
                <a:gd name="T111" fmla="*/ 2147483647 h 3150"/>
                <a:gd name="T112" fmla="*/ 2147483647 w 2784"/>
                <a:gd name="T113" fmla="*/ 2147483647 h 3150"/>
                <a:gd name="T114" fmla="*/ 2147483647 w 2784"/>
                <a:gd name="T115" fmla="*/ 2147483647 h 3150"/>
                <a:gd name="T116" fmla="*/ 2147483647 w 2784"/>
                <a:gd name="T117" fmla="*/ 2147483647 h 3150"/>
                <a:gd name="T118" fmla="*/ 2147483647 w 2784"/>
                <a:gd name="T119" fmla="*/ 2147483647 h 315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2784"/>
                <a:gd name="T181" fmla="*/ 0 h 3150"/>
                <a:gd name="T182" fmla="*/ 2784 w 2784"/>
                <a:gd name="T183" fmla="*/ 3150 h 315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2784" h="3150">
                  <a:moveTo>
                    <a:pt x="1716" y="450"/>
                  </a:moveTo>
                  <a:lnTo>
                    <a:pt x="1710" y="450"/>
                  </a:lnTo>
                  <a:lnTo>
                    <a:pt x="1698" y="444"/>
                  </a:lnTo>
                  <a:lnTo>
                    <a:pt x="1680" y="444"/>
                  </a:lnTo>
                  <a:lnTo>
                    <a:pt x="1662" y="438"/>
                  </a:lnTo>
                  <a:lnTo>
                    <a:pt x="1650" y="438"/>
                  </a:lnTo>
                  <a:lnTo>
                    <a:pt x="1644" y="444"/>
                  </a:lnTo>
                  <a:lnTo>
                    <a:pt x="1644" y="450"/>
                  </a:lnTo>
                  <a:lnTo>
                    <a:pt x="1650" y="462"/>
                  </a:lnTo>
                  <a:lnTo>
                    <a:pt x="1650" y="468"/>
                  </a:lnTo>
                  <a:lnTo>
                    <a:pt x="1656" y="480"/>
                  </a:lnTo>
                  <a:lnTo>
                    <a:pt x="1638" y="480"/>
                  </a:lnTo>
                  <a:lnTo>
                    <a:pt x="1638" y="504"/>
                  </a:lnTo>
                  <a:lnTo>
                    <a:pt x="1656" y="516"/>
                  </a:lnTo>
                  <a:lnTo>
                    <a:pt x="1644" y="528"/>
                  </a:lnTo>
                  <a:lnTo>
                    <a:pt x="1644" y="540"/>
                  </a:lnTo>
                  <a:lnTo>
                    <a:pt x="1656" y="564"/>
                  </a:lnTo>
                  <a:lnTo>
                    <a:pt x="1668" y="570"/>
                  </a:lnTo>
                  <a:lnTo>
                    <a:pt x="1674" y="576"/>
                  </a:lnTo>
                  <a:lnTo>
                    <a:pt x="1686" y="576"/>
                  </a:lnTo>
                  <a:lnTo>
                    <a:pt x="1698" y="570"/>
                  </a:lnTo>
                  <a:lnTo>
                    <a:pt x="1710" y="570"/>
                  </a:lnTo>
                  <a:lnTo>
                    <a:pt x="1716" y="564"/>
                  </a:lnTo>
                  <a:lnTo>
                    <a:pt x="1716" y="558"/>
                  </a:lnTo>
                  <a:lnTo>
                    <a:pt x="1728" y="558"/>
                  </a:lnTo>
                  <a:lnTo>
                    <a:pt x="1740" y="552"/>
                  </a:lnTo>
                  <a:lnTo>
                    <a:pt x="1758" y="552"/>
                  </a:lnTo>
                  <a:lnTo>
                    <a:pt x="1770" y="546"/>
                  </a:lnTo>
                  <a:lnTo>
                    <a:pt x="1776" y="534"/>
                  </a:lnTo>
                  <a:lnTo>
                    <a:pt x="1788" y="492"/>
                  </a:lnTo>
                  <a:lnTo>
                    <a:pt x="1794" y="480"/>
                  </a:lnTo>
                  <a:lnTo>
                    <a:pt x="1794" y="474"/>
                  </a:lnTo>
                  <a:lnTo>
                    <a:pt x="1800" y="462"/>
                  </a:lnTo>
                  <a:lnTo>
                    <a:pt x="1800" y="444"/>
                  </a:lnTo>
                  <a:lnTo>
                    <a:pt x="1794" y="438"/>
                  </a:lnTo>
                  <a:lnTo>
                    <a:pt x="1752" y="438"/>
                  </a:lnTo>
                  <a:lnTo>
                    <a:pt x="1740" y="444"/>
                  </a:lnTo>
                  <a:lnTo>
                    <a:pt x="1734" y="444"/>
                  </a:lnTo>
                  <a:lnTo>
                    <a:pt x="1722" y="450"/>
                  </a:lnTo>
                  <a:lnTo>
                    <a:pt x="1716" y="450"/>
                  </a:lnTo>
                  <a:close/>
                  <a:moveTo>
                    <a:pt x="1716" y="438"/>
                  </a:moveTo>
                  <a:lnTo>
                    <a:pt x="1740" y="432"/>
                  </a:lnTo>
                  <a:lnTo>
                    <a:pt x="1722" y="414"/>
                  </a:lnTo>
                  <a:lnTo>
                    <a:pt x="1698" y="438"/>
                  </a:lnTo>
                  <a:lnTo>
                    <a:pt x="1716" y="438"/>
                  </a:lnTo>
                  <a:close/>
                  <a:moveTo>
                    <a:pt x="1686" y="408"/>
                  </a:moveTo>
                  <a:lnTo>
                    <a:pt x="1662" y="408"/>
                  </a:lnTo>
                  <a:lnTo>
                    <a:pt x="1662" y="426"/>
                  </a:lnTo>
                  <a:lnTo>
                    <a:pt x="1698" y="426"/>
                  </a:lnTo>
                  <a:lnTo>
                    <a:pt x="1716" y="402"/>
                  </a:lnTo>
                  <a:lnTo>
                    <a:pt x="1698" y="384"/>
                  </a:lnTo>
                  <a:lnTo>
                    <a:pt x="1686" y="408"/>
                  </a:lnTo>
                  <a:close/>
                  <a:moveTo>
                    <a:pt x="1572" y="492"/>
                  </a:moveTo>
                  <a:lnTo>
                    <a:pt x="1572" y="510"/>
                  </a:lnTo>
                  <a:lnTo>
                    <a:pt x="1554" y="546"/>
                  </a:lnTo>
                  <a:lnTo>
                    <a:pt x="1584" y="528"/>
                  </a:lnTo>
                  <a:lnTo>
                    <a:pt x="1590" y="516"/>
                  </a:lnTo>
                  <a:lnTo>
                    <a:pt x="1596" y="510"/>
                  </a:lnTo>
                  <a:lnTo>
                    <a:pt x="1608" y="486"/>
                  </a:lnTo>
                  <a:lnTo>
                    <a:pt x="1608" y="480"/>
                  </a:lnTo>
                  <a:lnTo>
                    <a:pt x="1602" y="474"/>
                  </a:lnTo>
                  <a:lnTo>
                    <a:pt x="1596" y="474"/>
                  </a:lnTo>
                  <a:lnTo>
                    <a:pt x="1584" y="480"/>
                  </a:lnTo>
                  <a:lnTo>
                    <a:pt x="1572" y="492"/>
                  </a:lnTo>
                  <a:close/>
                  <a:moveTo>
                    <a:pt x="1632" y="426"/>
                  </a:moveTo>
                  <a:lnTo>
                    <a:pt x="1608" y="450"/>
                  </a:lnTo>
                  <a:lnTo>
                    <a:pt x="1626" y="456"/>
                  </a:lnTo>
                  <a:lnTo>
                    <a:pt x="1644" y="432"/>
                  </a:lnTo>
                  <a:lnTo>
                    <a:pt x="1632" y="426"/>
                  </a:lnTo>
                  <a:close/>
                  <a:moveTo>
                    <a:pt x="2778" y="1002"/>
                  </a:moveTo>
                  <a:lnTo>
                    <a:pt x="2778" y="984"/>
                  </a:lnTo>
                  <a:lnTo>
                    <a:pt x="2772" y="972"/>
                  </a:lnTo>
                  <a:lnTo>
                    <a:pt x="2760" y="954"/>
                  </a:lnTo>
                  <a:lnTo>
                    <a:pt x="2754" y="936"/>
                  </a:lnTo>
                  <a:lnTo>
                    <a:pt x="2754" y="870"/>
                  </a:lnTo>
                  <a:lnTo>
                    <a:pt x="2724" y="840"/>
                  </a:lnTo>
                  <a:lnTo>
                    <a:pt x="2694" y="834"/>
                  </a:lnTo>
                  <a:lnTo>
                    <a:pt x="2646" y="840"/>
                  </a:lnTo>
                  <a:lnTo>
                    <a:pt x="2628" y="822"/>
                  </a:lnTo>
                  <a:lnTo>
                    <a:pt x="2610" y="822"/>
                  </a:lnTo>
                  <a:lnTo>
                    <a:pt x="2592" y="798"/>
                  </a:lnTo>
                  <a:lnTo>
                    <a:pt x="2568" y="798"/>
                  </a:lnTo>
                  <a:lnTo>
                    <a:pt x="2538" y="768"/>
                  </a:lnTo>
                  <a:lnTo>
                    <a:pt x="2526" y="750"/>
                  </a:lnTo>
                  <a:lnTo>
                    <a:pt x="2490" y="714"/>
                  </a:lnTo>
                  <a:lnTo>
                    <a:pt x="2418" y="666"/>
                  </a:lnTo>
                  <a:lnTo>
                    <a:pt x="2394" y="660"/>
                  </a:lnTo>
                  <a:lnTo>
                    <a:pt x="2316" y="660"/>
                  </a:lnTo>
                  <a:lnTo>
                    <a:pt x="2316" y="672"/>
                  </a:lnTo>
                  <a:lnTo>
                    <a:pt x="2310" y="672"/>
                  </a:lnTo>
                  <a:lnTo>
                    <a:pt x="2298" y="660"/>
                  </a:lnTo>
                  <a:lnTo>
                    <a:pt x="2286" y="654"/>
                  </a:lnTo>
                  <a:lnTo>
                    <a:pt x="2274" y="654"/>
                  </a:lnTo>
                  <a:lnTo>
                    <a:pt x="2262" y="648"/>
                  </a:lnTo>
                  <a:lnTo>
                    <a:pt x="2232" y="648"/>
                  </a:lnTo>
                  <a:lnTo>
                    <a:pt x="2226" y="642"/>
                  </a:lnTo>
                  <a:lnTo>
                    <a:pt x="2214" y="636"/>
                  </a:lnTo>
                  <a:lnTo>
                    <a:pt x="2196" y="630"/>
                  </a:lnTo>
                  <a:lnTo>
                    <a:pt x="2184" y="624"/>
                  </a:lnTo>
                  <a:lnTo>
                    <a:pt x="2166" y="618"/>
                  </a:lnTo>
                  <a:lnTo>
                    <a:pt x="2154" y="618"/>
                  </a:lnTo>
                  <a:lnTo>
                    <a:pt x="2142" y="624"/>
                  </a:lnTo>
                  <a:lnTo>
                    <a:pt x="2112" y="654"/>
                  </a:lnTo>
                  <a:lnTo>
                    <a:pt x="2106" y="666"/>
                  </a:lnTo>
                  <a:lnTo>
                    <a:pt x="2088" y="642"/>
                  </a:lnTo>
                  <a:lnTo>
                    <a:pt x="2088" y="678"/>
                  </a:lnTo>
                  <a:lnTo>
                    <a:pt x="2058" y="702"/>
                  </a:lnTo>
                  <a:lnTo>
                    <a:pt x="2076" y="636"/>
                  </a:lnTo>
                  <a:lnTo>
                    <a:pt x="2082" y="636"/>
                  </a:lnTo>
                  <a:lnTo>
                    <a:pt x="2094" y="624"/>
                  </a:lnTo>
                  <a:lnTo>
                    <a:pt x="2094" y="606"/>
                  </a:lnTo>
                  <a:lnTo>
                    <a:pt x="2088" y="600"/>
                  </a:lnTo>
                  <a:lnTo>
                    <a:pt x="2082" y="600"/>
                  </a:lnTo>
                  <a:lnTo>
                    <a:pt x="2064" y="618"/>
                  </a:lnTo>
                  <a:lnTo>
                    <a:pt x="2076" y="582"/>
                  </a:lnTo>
                  <a:lnTo>
                    <a:pt x="2070" y="582"/>
                  </a:lnTo>
                  <a:lnTo>
                    <a:pt x="2064" y="576"/>
                  </a:lnTo>
                  <a:lnTo>
                    <a:pt x="2064" y="570"/>
                  </a:lnTo>
                  <a:lnTo>
                    <a:pt x="2040" y="546"/>
                  </a:lnTo>
                  <a:lnTo>
                    <a:pt x="2034" y="546"/>
                  </a:lnTo>
                  <a:lnTo>
                    <a:pt x="2022" y="564"/>
                  </a:lnTo>
                  <a:lnTo>
                    <a:pt x="2016" y="552"/>
                  </a:lnTo>
                  <a:lnTo>
                    <a:pt x="2004" y="546"/>
                  </a:lnTo>
                  <a:lnTo>
                    <a:pt x="1998" y="534"/>
                  </a:lnTo>
                  <a:lnTo>
                    <a:pt x="1986" y="528"/>
                  </a:lnTo>
                  <a:lnTo>
                    <a:pt x="1980" y="522"/>
                  </a:lnTo>
                  <a:lnTo>
                    <a:pt x="1968" y="516"/>
                  </a:lnTo>
                  <a:lnTo>
                    <a:pt x="1944" y="516"/>
                  </a:lnTo>
                  <a:lnTo>
                    <a:pt x="1932" y="510"/>
                  </a:lnTo>
                  <a:lnTo>
                    <a:pt x="1926" y="510"/>
                  </a:lnTo>
                  <a:lnTo>
                    <a:pt x="1914" y="498"/>
                  </a:lnTo>
                  <a:lnTo>
                    <a:pt x="1902" y="492"/>
                  </a:lnTo>
                  <a:lnTo>
                    <a:pt x="1896" y="480"/>
                  </a:lnTo>
                  <a:lnTo>
                    <a:pt x="1884" y="474"/>
                  </a:lnTo>
                  <a:lnTo>
                    <a:pt x="1878" y="486"/>
                  </a:lnTo>
                  <a:lnTo>
                    <a:pt x="1824" y="486"/>
                  </a:lnTo>
                  <a:lnTo>
                    <a:pt x="1812" y="498"/>
                  </a:lnTo>
                  <a:lnTo>
                    <a:pt x="1806" y="510"/>
                  </a:lnTo>
                  <a:lnTo>
                    <a:pt x="1806" y="522"/>
                  </a:lnTo>
                  <a:lnTo>
                    <a:pt x="1800" y="528"/>
                  </a:lnTo>
                  <a:lnTo>
                    <a:pt x="1800" y="534"/>
                  </a:lnTo>
                  <a:lnTo>
                    <a:pt x="1812" y="552"/>
                  </a:lnTo>
                  <a:lnTo>
                    <a:pt x="1776" y="552"/>
                  </a:lnTo>
                  <a:lnTo>
                    <a:pt x="1770" y="564"/>
                  </a:lnTo>
                  <a:lnTo>
                    <a:pt x="1758" y="576"/>
                  </a:lnTo>
                  <a:lnTo>
                    <a:pt x="1752" y="588"/>
                  </a:lnTo>
                  <a:lnTo>
                    <a:pt x="1752" y="594"/>
                  </a:lnTo>
                  <a:lnTo>
                    <a:pt x="1746" y="600"/>
                  </a:lnTo>
                  <a:lnTo>
                    <a:pt x="1746" y="612"/>
                  </a:lnTo>
                  <a:lnTo>
                    <a:pt x="1740" y="624"/>
                  </a:lnTo>
                  <a:lnTo>
                    <a:pt x="1728" y="636"/>
                  </a:lnTo>
                  <a:lnTo>
                    <a:pt x="1722" y="636"/>
                  </a:lnTo>
                  <a:lnTo>
                    <a:pt x="1728" y="630"/>
                  </a:lnTo>
                  <a:lnTo>
                    <a:pt x="1728" y="618"/>
                  </a:lnTo>
                  <a:lnTo>
                    <a:pt x="1734" y="606"/>
                  </a:lnTo>
                  <a:lnTo>
                    <a:pt x="1734" y="600"/>
                  </a:lnTo>
                  <a:lnTo>
                    <a:pt x="1740" y="588"/>
                  </a:lnTo>
                  <a:lnTo>
                    <a:pt x="1740" y="582"/>
                  </a:lnTo>
                  <a:lnTo>
                    <a:pt x="1734" y="576"/>
                  </a:lnTo>
                  <a:lnTo>
                    <a:pt x="1728" y="576"/>
                  </a:lnTo>
                  <a:lnTo>
                    <a:pt x="1722" y="582"/>
                  </a:lnTo>
                  <a:lnTo>
                    <a:pt x="1716" y="582"/>
                  </a:lnTo>
                  <a:lnTo>
                    <a:pt x="1704" y="594"/>
                  </a:lnTo>
                  <a:lnTo>
                    <a:pt x="1692" y="588"/>
                  </a:lnTo>
                  <a:lnTo>
                    <a:pt x="1656" y="588"/>
                  </a:lnTo>
                  <a:lnTo>
                    <a:pt x="1644" y="582"/>
                  </a:lnTo>
                  <a:lnTo>
                    <a:pt x="1632" y="570"/>
                  </a:lnTo>
                  <a:lnTo>
                    <a:pt x="1632" y="522"/>
                  </a:lnTo>
                  <a:lnTo>
                    <a:pt x="1626" y="516"/>
                  </a:lnTo>
                  <a:lnTo>
                    <a:pt x="1626" y="504"/>
                  </a:lnTo>
                  <a:lnTo>
                    <a:pt x="1620" y="504"/>
                  </a:lnTo>
                  <a:lnTo>
                    <a:pt x="1614" y="510"/>
                  </a:lnTo>
                  <a:lnTo>
                    <a:pt x="1602" y="516"/>
                  </a:lnTo>
                  <a:lnTo>
                    <a:pt x="1596" y="522"/>
                  </a:lnTo>
                  <a:lnTo>
                    <a:pt x="1590" y="534"/>
                  </a:lnTo>
                  <a:lnTo>
                    <a:pt x="1584" y="540"/>
                  </a:lnTo>
                  <a:lnTo>
                    <a:pt x="1560" y="552"/>
                  </a:lnTo>
                  <a:lnTo>
                    <a:pt x="1554" y="558"/>
                  </a:lnTo>
                  <a:lnTo>
                    <a:pt x="1512" y="558"/>
                  </a:lnTo>
                  <a:lnTo>
                    <a:pt x="1500" y="552"/>
                  </a:lnTo>
                  <a:lnTo>
                    <a:pt x="1542" y="540"/>
                  </a:lnTo>
                  <a:lnTo>
                    <a:pt x="1548" y="528"/>
                  </a:lnTo>
                  <a:lnTo>
                    <a:pt x="1566" y="510"/>
                  </a:lnTo>
                  <a:lnTo>
                    <a:pt x="1566" y="492"/>
                  </a:lnTo>
                  <a:lnTo>
                    <a:pt x="1572" y="486"/>
                  </a:lnTo>
                  <a:lnTo>
                    <a:pt x="1590" y="450"/>
                  </a:lnTo>
                  <a:lnTo>
                    <a:pt x="1626" y="414"/>
                  </a:lnTo>
                  <a:lnTo>
                    <a:pt x="1638" y="408"/>
                  </a:lnTo>
                  <a:lnTo>
                    <a:pt x="1656" y="390"/>
                  </a:lnTo>
                  <a:lnTo>
                    <a:pt x="1656" y="378"/>
                  </a:lnTo>
                  <a:lnTo>
                    <a:pt x="1662" y="366"/>
                  </a:lnTo>
                  <a:lnTo>
                    <a:pt x="1674" y="354"/>
                  </a:lnTo>
                  <a:lnTo>
                    <a:pt x="1686" y="348"/>
                  </a:lnTo>
                  <a:lnTo>
                    <a:pt x="1692" y="342"/>
                  </a:lnTo>
                  <a:lnTo>
                    <a:pt x="1704" y="336"/>
                  </a:lnTo>
                  <a:lnTo>
                    <a:pt x="1680" y="330"/>
                  </a:lnTo>
                  <a:lnTo>
                    <a:pt x="1698" y="312"/>
                  </a:lnTo>
                  <a:lnTo>
                    <a:pt x="1698" y="294"/>
                  </a:lnTo>
                  <a:lnTo>
                    <a:pt x="1692" y="288"/>
                  </a:lnTo>
                  <a:lnTo>
                    <a:pt x="1680" y="282"/>
                  </a:lnTo>
                  <a:lnTo>
                    <a:pt x="1662" y="282"/>
                  </a:lnTo>
                  <a:lnTo>
                    <a:pt x="1650" y="276"/>
                  </a:lnTo>
                  <a:lnTo>
                    <a:pt x="1644" y="270"/>
                  </a:lnTo>
                  <a:lnTo>
                    <a:pt x="1638" y="252"/>
                  </a:lnTo>
                  <a:lnTo>
                    <a:pt x="1632" y="216"/>
                  </a:lnTo>
                  <a:lnTo>
                    <a:pt x="1626" y="168"/>
                  </a:lnTo>
                  <a:lnTo>
                    <a:pt x="1620" y="138"/>
                  </a:lnTo>
                  <a:lnTo>
                    <a:pt x="1614" y="114"/>
                  </a:lnTo>
                  <a:lnTo>
                    <a:pt x="1608" y="96"/>
                  </a:lnTo>
                  <a:lnTo>
                    <a:pt x="1602" y="84"/>
                  </a:lnTo>
                  <a:lnTo>
                    <a:pt x="1590" y="78"/>
                  </a:lnTo>
                  <a:lnTo>
                    <a:pt x="1584" y="78"/>
                  </a:lnTo>
                  <a:lnTo>
                    <a:pt x="1584" y="90"/>
                  </a:lnTo>
                  <a:lnTo>
                    <a:pt x="1590" y="96"/>
                  </a:lnTo>
                  <a:lnTo>
                    <a:pt x="1590" y="108"/>
                  </a:lnTo>
                  <a:lnTo>
                    <a:pt x="1572" y="108"/>
                  </a:lnTo>
                  <a:lnTo>
                    <a:pt x="1572" y="102"/>
                  </a:lnTo>
                  <a:lnTo>
                    <a:pt x="1566" y="108"/>
                  </a:lnTo>
                  <a:lnTo>
                    <a:pt x="1560" y="120"/>
                  </a:lnTo>
                  <a:lnTo>
                    <a:pt x="1560" y="126"/>
                  </a:lnTo>
                  <a:lnTo>
                    <a:pt x="1554" y="132"/>
                  </a:lnTo>
                  <a:lnTo>
                    <a:pt x="1548" y="144"/>
                  </a:lnTo>
                  <a:lnTo>
                    <a:pt x="1536" y="156"/>
                  </a:lnTo>
                  <a:lnTo>
                    <a:pt x="1518" y="192"/>
                  </a:lnTo>
                  <a:lnTo>
                    <a:pt x="1518" y="210"/>
                  </a:lnTo>
                  <a:lnTo>
                    <a:pt x="1494" y="246"/>
                  </a:lnTo>
                  <a:lnTo>
                    <a:pt x="1488" y="246"/>
                  </a:lnTo>
                  <a:lnTo>
                    <a:pt x="1482" y="252"/>
                  </a:lnTo>
                  <a:lnTo>
                    <a:pt x="1464" y="252"/>
                  </a:lnTo>
                  <a:lnTo>
                    <a:pt x="1452" y="240"/>
                  </a:lnTo>
                  <a:lnTo>
                    <a:pt x="1446" y="246"/>
                  </a:lnTo>
                  <a:lnTo>
                    <a:pt x="1434" y="246"/>
                  </a:lnTo>
                  <a:lnTo>
                    <a:pt x="1428" y="240"/>
                  </a:lnTo>
                  <a:lnTo>
                    <a:pt x="1416" y="240"/>
                  </a:lnTo>
                  <a:lnTo>
                    <a:pt x="1410" y="246"/>
                  </a:lnTo>
                  <a:lnTo>
                    <a:pt x="1410" y="252"/>
                  </a:lnTo>
                  <a:lnTo>
                    <a:pt x="1404" y="258"/>
                  </a:lnTo>
                  <a:lnTo>
                    <a:pt x="1380" y="258"/>
                  </a:lnTo>
                  <a:lnTo>
                    <a:pt x="1368" y="246"/>
                  </a:lnTo>
                  <a:lnTo>
                    <a:pt x="1368" y="240"/>
                  </a:lnTo>
                  <a:lnTo>
                    <a:pt x="1350" y="234"/>
                  </a:lnTo>
                  <a:lnTo>
                    <a:pt x="1344" y="228"/>
                  </a:lnTo>
                  <a:lnTo>
                    <a:pt x="1338" y="216"/>
                  </a:lnTo>
                  <a:lnTo>
                    <a:pt x="1332" y="216"/>
                  </a:lnTo>
                  <a:lnTo>
                    <a:pt x="1320" y="222"/>
                  </a:lnTo>
                  <a:lnTo>
                    <a:pt x="1314" y="228"/>
                  </a:lnTo>
                  <a:lnTo>
                    <a:pt x="1302" y="234"/>
                  </a:lnTo>
                  <a:lnTo>
                    <a:pt x="1278" y="234"/>
                  </a:lnTo>
                  <a:lnTo>
                    <a:pt x="1278" y="222"/>
                  </a:lnTo>
                  <a:lnTo>
                    <a:pt x="1272" y="222"/>
                  </a:lnTo>
                  <a:lnTo>
                    <a:pt x="1260" y="228"/>
                  </a:lnTo>
                  <a:lnTo>
                    <a:pt x="1260" y="252"/>
                  </a:lnTo>
                  <a:lnTo>
                    <a:pt x="1272" y="264"/>
                  </a:lnTo>
                  <a:lnTo>
                    <a:pt x="1272" y="270"/>
                  </a:lnTo>
                  <a:lnTo>
                    <a:pt x="1278" y="276"/>
                  </a:lnTo>
                  <a:lnTo>
                    <a:pt x="1272" y="282"/>
                  </a:lnTo>
                  <a:lnTo>
                    <a:pt x="1254" y="282"/>
                  </a:lnTo>
                  <a:lnTo>
                    <a:pt x="1230" y="270"/>
                  </a:lnTo>
                  <a:lnTo>
                    <a:pt x="1224" y="270"/>
                  </a:lnTo>
                  <a:lnTo>
                    <a:pt x="1212" y="264"/>
                  </a:lnTo>
                  <a:lnTo>
                    <a:pt x="1212" y="270"/>
                  </a:lnTo>
                  <a:lnTo>
                    <a:pt x="1206" y="276"/>
                  </a:lnTo>
                  <a:lnTo>
                    <a:pt x="1200" y="276"/>
                  </a:lnTo>
                  <a:lnTo>
                    <a:pt x="1188" y="264"/>
                  </a:lnTo>
                  <a:lnTo>
                    <a:pt x="1176" y="264"/>
                  </a:lnTo>
                  <a:lnTo>
                    <a:pt x="1158" y="282"/>
                  </a:lnTo>
                  <a:lnTo>
                    <a:pt x="1158" y="288"/>
                  </a:lnTo>
                  <a:lnTo>
                    <a:pt x="1128" y="288"/>
                  </a:lnTo>
                  <a:lnTo>
                    <a:pt x="1122" y="300"/>
                  </a:lnTo>
                  <a:lnTo>
                    <a:pt x="1104" y="300"/>
                  </a:lnTo>
                  <a:lnTo>
                    <a:pt x="1092" y="312"/>
                  </a:lnTo>
                  <a:lnTo>
                    <a:pt x="1092" y="324"/>
                  </a:lnTo>
                  <a:lnTo>
                    <a:pt x="1086" y="330"/>
                  </a:lnTo>
                  <a:lnTo>
                    <a:pt x="1050" y="330"/>
                  </a:lnTo>
                  <a:lnTo>
                    <a:pt x="1044" y="318"/>
                  </a:lnTo>
                  <a:lnTo>
                    <a:pt x="1032" y="318"/>
                  </a:lnTo>
                  <a:lnTo>
                    <a:pt x="1002" y="282"/>
                  </a:lnTo>
                  <a:lnTo>
                    <a:pt x="1002" y="252"/>
                  </a:lnTo>
                  <a:lnTo>
                    <a:pt x="978" y="228"/>
                  </a:lnTo>
                  <a:lnTo>
                    <a:pt x="972" y="216"/>
                  </a:lnTo>
                  <a:lnTo>
                    <a:pt x="972" y="210"/>
                  </a:lnTo>
                  <a:lnTo>
                    <a:pt x="978" y="198"/>
                  </a:lnTo>
                  <a:lnTo>
                    <a:pt x="978" y="192"/>
                  </a:lnTo>
                  <a:lnTo>
                    <a:pt x="984" y="180"/>
                  </a:lnTo>
                  <a:lnTo>
                    <a:pt x="996" y="138"/>
                  </a:lnTo>
                  <a:lnTo>
                    <a:pt x="1008" y="126"/>
                  </a:lnTo>
                  <a:lnTo>
                    <a:pt x="1014" y="114"/>
                  </a:lnTo>
                  <a:lnTo>
                    <a:pt x="1014" y="102"/>
                  </a:lnTo>
                  <a:lnTo>
                    <a:pt x="1008" y="102"/>
                  </a:lnTo>
                  <a:lnTo>
                    <a:pt x="1002" y="96"/>
                  </a:lnTo>
                  <a:lnTo>
                    <a:pt x="1002" y="66"/>
                  </a:lnTo>
                  <a:lnTo>
                    <a:pt x="996" y="66"/>
                  </a:lnTo>
                  <a:lnTo>
                    <a:pt x="984" y="72"/>
                  </a:lnTo>
                  <a:lnTo>
                    <a:pt x="978" y="72"/>
                  </a:lnTo>
                  <a:lnTo>
                    <a:pt x="972" y="66"/>
                  </a:lnTo>
                  <a:lnTo>
                    <a:pt x="972" y="60"/>
                  </a:lnTo>
                  <a:lnTo>
                    <a:pt x="978" y="54"/>
                  </a:lnTo>
                  <a:lnTo>
                    <a:pt x="984" y="42"/>
                  </a:lnTo>
                  <a:lnTo>
                    <a:pt x="984" y="24"/>
                  </a:lnTo>
                  <a:lnTo>
                    <a:pt x="978" y="12"/>
                  </a:lnTo>
                  <a:lnTo>
                    <a:pt x="966" y="0"/>
                  </a:lnTo>
                  <a:lnTo>
                    <a:pt x="960" y="12"/>
                  </a:lnTo>
                  <a:lnTo>
                    <a:pt x="936" y="6"/>
                  </a:lnTo>
                  <a:lnTo>
                    <a:pt x="936" y="42"/>
                  </a:lnTo>
                  <a:lnTo>
                    <a:pt x="930" y="48"/>
                  </a:lnTo>
                  <a:lnTo>
                    <a:pt x="918" y="48"/>
                  </a:lnTo>
                  <a:lnTo>
                    <a:pt x="918" y="60"/>
                  </a:lnTo>
                  <a:lnTo>
                    <a:pt x="894" y="60"/>
                  </a:lnTo>
                  <a:lnTo>
                    <a:pt x="882" y="66"/>
                  </a:lnTo>
                  <a:lnTo>
                    <a:pt x="858" y="90"/>
                  </a:lnTo>
                  <a:lnTo>
                    <a:pt x="846" y="96"/>
                  </a:lnTo>
                  <a:lnTo>
                    <a:pt x="828" y="96"/>
                  </a:lnTo>
                  <a:lnTo>
                    <a:pt x="822" y="90"/>
                  </a:lnTo>
                  <a:lnTo>
                    <a:pt x="804" y="90"/>
                  </a:lnTo>
                  <a:lnTo>
                    <a:pt x="798" y="96"/>
                  </a:lnTo>
                  <a:lnTo>
                    <a:pt x="798" y="108"/>
                  </a:lnTo>
                  <a:lnTo>
                    <a:pt x="792" y="120"/>
                  </a:lnTo>
                  <a:lnTo>
                    <a:pt x="792" y="138"/>
                  </a:lnTo>
                  <a:lnTo>
                    <a:pt x="786" y="144"/>
                  </a:lnTo>
                  <a:lnTo>
                    <a:pt x="774" y="138"/>
                  </a:lnTo>
                  <a:lnTo>
                    <a:pt x="762" y="126"/>
                  </a:lnTo>
                  <a:lnTo>
                    <a:pt x="756" y="114"/>
                  </a:lnTo>
                  <a:lnTo>
                    <a:pt x="750" y="108"/>
                  </a:lnTo>
                  <a:lnTo>
                    <a:pt x="738" y="108"/>
                  </a:lnTo>
                  <a:lnTo>
                    <a:pt x="732" y="114"/>
                  </a:lnTo>
                  <a:lnTo>
                    <a:pt x="720" y="108"/>
                  </a:lnTo>
                  <a:lnTo>
                    <a:pt x="708" y="114"/>
                  </a:lnTo>
                  <a:lnTo>
                    <a:pt x="696" y="114"/>
                  </a:lnTo>
                  <a:lnTo>
                    <a:pt x="696" y="96"/>
                  </a:lnTo>
                  <a:lnTo>
                    <a:pt x="690" y="90"/>
                  </a:lnTo>
                  <a:lnTo>
                    <a:pt x="648" y="90"/>
                  </a:lnTo>
                  <a:lnTo>
                    <a:pt x="648" y="84"/>
                  </a:lnTo>
                  <a:lnTo>
                    <a:pt x="642" y="78"/>
                  </a:lnTo>
                  <a:lnTo>
                    <a:pt x="642" y="108"/>
                  </a:lnTo>
                  <a:lnTo>
                    <a:pt x="660" y="126"/>
                  </a:lnTo>
                  <a:lnTo>
                    <a:pt x="672" y="132"/>
                  </a:lnTo>
                  <a:lnTo>
                    <a:pt x="678" y="138"/>
                  </a:lnTo>
                  <a:lnTo>
                    <a:pt x="678" y="168"/>
                  </a:lnTo>
                  <a:lnTo>
                    <a:pt x="672" y="174"/>
                  </a:lnTo>
                  <a:lnTo>
                    <a:pt x="684" y="186"/>
                  </a:lnTo>
                  <a:lnTo>
                    <a:pt x="690" y="198"/>
                  </a:lnTo>
                  <a:lnTo>
                    <a:pt x="690" y="228"/>
                  </a:lnTo>
                  <a:lnTo>
                    <a:pt x="738" y="234"/>
                  </a:lnTo>
                  <a:lnTo>
                    <a:pt x="744" y="240"/>
                  </a:lnTo>
                  <a:lnTo>
                    <a:pt x="744" y="246"/>
                  </a:lnTo>
                  <a:lnTo>
                    <a:pt x="738" y="258"/>
                  </a:lnTo>
                  <a:lnTo>
                    <a:pt x="732" y="264"/>
                  </a:lnTo>
                  <a:lnTo>
                    <a:pt x="690" y="264"/>
                  </a:lnTo>
                  <a:lnTo>
                    <a:pt x="690" y="294"/>
                  </a:lnTo>
                  <a:lnTo>
                    <a:pt x="684" y="306"/>
                  </a:lnTo>
                  <a:lnTo>
                    <a:pt x="648" y="324"/>
                  </a:lnTo>
                  <a:lnTo>
                    <a:pt x="642" y="330"/>
                  </a:lnTo>
                  <a:lnTo>
                    <a:pt x="624" y="330"/>
                  </a:lnTo>
                  <a:lnTo>
                    <a:pt x="612" y="342"/>
                  </a:lnTo>
                  <a:lnTo>
                    <a:pt x="600" y="366"/>
                  </a:lnTo>
                  <a:lnTo>
                    <a:pt x="588" y="378"/>
                  </a:lnTo>
                  <a:lnTo>
                    <a:pt x="582" y="378"/>
                  </a:lnTo>
                  <a:lnTo>
                    <a:pt x="582" y="354"/>
                  </a:lnTo>
                  <a:lnTo>
                    <a:pt x="576" y="348"/>
                  </a:lnTo>
                  <a:lnTo>
                    <a:pt x="570" y="354"/>
                  </a:lnTo>
                  <a:lnTo>
                    <a:pt x="558" y="360"/>
                  </a:lnTo>
                  <a:lnTo>
                    <a:pt x="552" y="366"/>
                  </a:lnTo>
                  <a:lnTo>
                    <a:pt x="540" y="372"/>
                  </a:lnTo>
                  <a:lnTo>
                    <a:pt x="534" y="372"/>
                  </a:lnTo>
                  <a:lnTo>
                    <a:pt x="522" y="366"/>
                  </a:lnTo>
                  <a:lnTo>
                    <a:pt x="516" y="366"/>
                  </a:lnTo>
                  <a:lnTo>
                    <a:pt x="504" y="354"/>
                  </a:lnTo>
                  <a:lnTo>
                    <a:pt x="504" y="348"/>
                  </a:lnTo>
                  <a:lnTo>
                    <a:pt x="498" y="336"/>
                  </a:lnTo>
                  <a:lnTo>
                    <a:pt x="492" y="330"/>
                  </a:lnTo>
                  <a:lnTo>
                    <a:pt x="468" y="330"/>
                  </a:lnTo>
                  <a:lnTo>
                    <a:pt x="468" y="300"/>
                  </a:lnTo>
                  <a:lnTo>
                    <a:pt x="462" y="288"/>
                  </a:lnTo>
                  <a:lnTo>
                    <a:pt x="462" y="276"/>
                  </a:lnTo>
                  <a:lnTo>
                    <a:pt x="456" y="270"/>
                  </a:lnTo>
                  <a:lnTo>
                    <a:pt x="456" y="258"/>
                  </a:lnTo>
                  <a:lnTo>
                    <a:pt x="450" y="258"/>
                  </a:lnTo>
                  <a:lnTo>
                    <a:pt x="420" y="288"/>
                  </a:lnTo>
                  <a:lnTo>
                    <a:pt x="396" y="264"/>
                  </a:lnTo>
                  <a:lnTo>
                    <a:pt x="390" y="264"/>
                  </a:lnTo>
                  <a:lnTo>
                    <a:pt x="384" y="270"/>
                  </a:lnTo>
                  <a:lnTo>
                    <a:pt x="384" y="288"/>
                  </a:lnTo>
                  <a:lnTo>
                    <a:pt x="318" y="294"/>
                  </a:lnTo>
                  <a:lnTo>
                    <a:pt x="306" y="282"/>
                  </a:lnTo>
                  <a:lnTo>
                    <a:pt x="288" y="282"/>
                  </a:lnTo>
                  <a:lnTo>
                    <a:pt x="282" y="288"/>
                  </a:lnTo>
                  <a:lnTo>
                    <a:pt x="276" y="300"/>
                  </a:lnTo>
                  <a:lnTo>
                    <a:pt x="276" y="312"/>
                  </a:lnTo>
                  <a:lnTo>
                    <a:pt x="282" y="324"/>
                  </a:lnTo>
                  <a:lnTo>
                    <a:pt x="282" y="336"/>
                  </a:lnTo>
                  <a:lnTo>
                    <a:pt x="306" y="348"/>
                  </a:lnTo>
                  <a:lnTo>
                    <a:pt x="318" y="342"/>
                  </a:lnTo>
                  <a:lnTo>
                    <a:pt x="330" y="354"/>
                  </a:lnTo>
                  <a:lnTo>
                    <a:pt x="330" y="360"/>
                  </a:lnTo>
                  <a:lnTo>
                    <a:pt x="336" y="366"/>
                  </a:lnTo>
                  <a:lnTo>
                    <a:pt x="336" y="372"/>
                  </a:lnTo>
                  <a:lnTo>
                    <a:pt x="330" y="378"/>
                  </a:lnTo>
                  <a:lnTo>
                    <a:pt x="300" y="378"/>
                  </a:lnTo>
                  <a:lnTo>
                    <a:pt x="294" y="372"/>
                  </a:lnTo>
                  <a:lnTo>
                    <a:pt x="264" y="378"/>
                  </a:lnTo>
                  <a:lnTo>
                    <a:pt x="258" y="444"/>
                  </a:lnTo>
                  <a:lnTo>
                    <a:pt x="264" y="444"/>
                  </a:lnTo>
                  <a:lnTo>
                    <a:pt x="276" y="456"/>
                  </a:lnTo>
                  <a:lnTo>
                    <a:pt x="288" y="462"/>
                  </a:lnTo>
                  <a:lnTo>
                    <a:pt x="294" y="468"/>
                  </a:lnTo>
                  <a:lnTo>
                    <a:pt x="294" y="492"/>
                  </a:lnTo>
                  <a:lnTo>
                    <a:pt x="300" y="498"/>
                  </a:lnTo>
                  <a:lnTo>
                    <a:pt x="300" y="504"/>
                  </a:lnTo>
                  <a:lnTo>
                    <a:pt x="312" y="516"/>
                  </a:lnTo>
                  <a:lnTo>
                    <a:pt x="318" y="528"/>
                  </a:lnTo>
                  <a:lnTo>
                    <a:pt x="318" y="540"/>
                  </a:lnTo>
                  <a:lnTo>
                    <a:pt x="312" y="552"/>
                  </a:lnTo>
                  <a:lnTo>
                    <a:pt x="300" y="564"/>
                  </a:lnTo>
                  <a:lnTo>
                    <a:pt x="306" y="612"/>
                  </a:lnTo>
                  <a:lnTo>
                    <a:pt x="288" y="660"/>
                  </a:lnTo>
                  <a:lnTo>
                    <a:pt x="282" y="732"/>
                  </a:lnTo>
                  <a:lnTo>
                    <a:pt x="282" y="762"/>
                  </a:lnTo>
                  <a:lnTo>
                    <a:pt x="276" y="774"/>
                  </a:lnTo>
                  <a:lnTo>
                    <a:pt x="270" y="780"/>
                  </a:lnTo>
                  <a:lnTo>
                    <a:pt x="252" y="780"/>
                  </a:lnTo>
                  <a:lnTo>
                    <a:pt x="252" y="774"/>
                  </a:lnTo>
                  <a:lnTo>
                    <a:pt x="240" y="762"/>
                  </a:lnTo>
                  <a:lnTo>
                    <a:pt x="222" y="762"/>
                  </a:lnTo>
                  <a:lnTo>
                    <a:pt x="216" y="768"/>
                  </a:lnTo>
                  <a:lnTo>
                    <a:pt x="210" y="780"/>
                  </a:lnTo>
                  <a:lnTo>
                    <a:pt x="204" y="786"/>
                  </a:lnTo>
                  <a:lnTo>
                    <a:pt x="174" y="780"/>
                  </a:lnTo>
                  <a:lnTo>
                    <a:pt x="168" y="792"/>
                  </a:lnTo>
                  <a:lnTo>
                    <a:pt x="138" y="792"/>
                  </a:lnTo>
                  <a:lnTo>
                    <a:pt x="126" y="798"/>
                  </a:lnTo>
                  <a:lnTo>
                    <a:pt x="120" y="804"/>
                  </a:lnTo>
                  <a:lnTo>
                    <a:pt x="108" y="810"/>
                  </a:lnTo>
                  <a:lnTo>
                    <a:pt x="96" y="822"/>
                  </a:lnTo>
                  <a:lnTo>
                    <a:pt x="96" y="828"/>
                  </a:lnTo>
                  <a:lnTo>
                    <a:pt x="90" y="834"/>
                  </a:lnTo>
                  <a:lnTo>
                    <a:pt x="90" y="840"/>
                  </a:lnTo>
                  <a:lnTo>
                    <a:pt x="66" y="840"/>
                  </a:lnTo>
                  <a:lnTo>
                    <a:pt x="66" y="894"/>
                  </a:lnTo>
                  <a:lnTo>
                    <a:pt x="48" y="912"/>
                  </a:lnTo>
                  <a:lnTo>
                    <a:pt x="48" y="924"/>
                  </a:lnTo>
                  <a:lnTo>
                    <a:pt x="54" y="930"/>
                  </a:lnTo>
                  <a:lnTo>
                    <a:pt x="54" y="948"/>
                  </a:lnTo>
                  <a:lnTo>
                    <a:pt x="60" y="954"/>
                  </a:lnTo>
                  <a:lnTo>
                    <a:pt x="54" y="954"/>
                  </a:lnTo>
                  <a:lnTo>
                    <a:pt x="48" y="948"/>
                  </a:lnTo>
                  <a:lnTo>
                    <a:pt x="18" y="978"/>
                  </a:lnTo>
                  <a:lnTo>
                    <a:pt x="12" y="990"/>
                  </a:lnTo>
                  <a:lnTo>
                    <a:pt x="12" y="1014"/>
                  </a:lnTo>
                  <a:lnTo>
                    <a:pt x="18" y="1020"/>
                  </a:lnTo>
                  <a:lnTo>
                    <a:pt x="6" y="1026"/>
                  </a:lnTo>
                  <a:lnTo>
                    <a:pt x="0" y="1032"/>
                  </a:lnTo>
                  <a:lnTo>
                    <a:pt x="0" y="1044"/>
                  </a:lnTo>
                  <a:lnTo>
                    <a:pt x="6" y="1050"/>
                  </a:lnTo>
                  <a:lnTo>
                    <a:pt x="18" y="1056"/>
                  </a:lnTo>
                  <a:lnTo>
                    <a:pt x="24" y="1080"/>
                  </a:lnTo>
                  <a:lnTo>
                    <a:pt x="24" y="1086"/>
                  </a:lnTo>
                  <a:lnTo>
                    <a:pt x="30" y="1092"/>
                  </a:lnTo>
                  <a:lnTo>
                    <a:pt x="42" y="1116"/>
                  </a:lnTo>
                  <a:lnTo>
                    <a:pt x="54" y="1128"/>
                  </a:lnTo>
                  <a:lnTo>
                    <a:pt x="66" y="1134"/>
                  </a:lnTo>
                  <a:lnTo>
                    <a:pt x="90" y="1158"/>
                  </a:lnTo>
                  <a:lnTo>
                    <a:pt x="84" y="1164"/>
                  </a:lnTo>
                  <a:lnTo>
                    <a:pt x="78" y="1176"/>
                  </a:lnTo>
                  <a:lnTo>
                    <a:pt x="66" y="1182"/>
                  </a:lnTo>
                  <a:lnTo>
                    <a:pt x="60" y="1188"/>
                  </a:lnTo>
                  <a:lnTo>
                    <a:pt x="102" y="1188"/>
                  </a:lnTo>
                  <a:lnTo>
                    <a:pt x="114" y="1194"/>
                  </a:lnTo>
                  <a:lnTo>
                    <a:pt x="120" y="1194"/>
                  </a:lnTo>
                  <a:lnTo>
                    <a:pt x="126" y="1200"/>
                  </a:lnTo>
                  <a:lnTo>
                    <a:pt x="126" y="1212"/>
                  </a:lnTo>
                  <a:lnTo>
                    <a:pt x="132" y="1224"/>
                  </a:lnTo>
                  <a:lnTo>
                    <a:pt x="138" y="1230"/>
                  </a:lnTo>
                  <a:lnTo>
                    <a:pt x="138" y="1236"/>
                  </a:lnTo>
                  <a:lnTo>
                    <a:pt x="198" y="1230"/>
                  </a:lnTo>
                  <a:lnTo>
                    <a:pt x="252" y="1182"/>
                  </a:lnTo>
                  <a:lnTo>
                    <a:pt x="252" y="1194"/>
                  </a:lnTo>
                  <a:lnTo>
                    <a:pt x="258" y="1206"/>
                  </a:lnTo>
                  <a:lnTo>
                    <a:pt x="258" y="1224"/>
                  </a:lnTo>
                  <a:lnTo>
                    <a:pt x="252" y="1230"/>
                  </a:lnTo>
                  <a:lnTo>
                    <a:pt x="252" y="1242"/>
                  </a:lnTo>
                  <a:lnTo>
                    <a:pt x="246" y="1254"/>
                  </a:lnTo>
                  <a:lnTo>
                    <a:pt x="246" y="1266"/>
                  </a:lnTo>
                  <a:lnTo>
                    <a:pt x="252" y="1284"/>
                  </a:lnTo>
                  <a:lnTo>
                    <a:pt x="252" y="1314"/>
                  </a:lnTo>
                  <a:lnTo>
                    <a:pt x="264" y="1308"/>
                  </a:lnTo>
                  <a:lnTo>
                    <a:pt x="264" y="1314"/>
                  </a:lnTo>
                  <a:lnTo>
                    <a:pt x="270" y="1320"/>
                  </a:lnTo>
                  <a:lnTo>
                    <a:pt x="282" y="1320"/>
                  </a:lnTo>
                  <a:lnTo>
                    <a:pt x="282" y="1314"/>
                  </a:lnTo>
                  <a:lnTo>
                    <a:pt x="288" y="1314"/>
                  </a:lnTo>
                  <a:lnTo>
                    <a:pt x="294" y="1308"/>
                  </a:lnTo>
                  <a:lnTo>
                    <a:pt x="324" y="1308"/>
                  </a:lnTo>
                  <a:lnTo>
                    <a:pt x="336" y="1314"/>
                  </a:lnTo>
                  <a:lnTo>
                    <a:pt x="366" y="1314"/>
                  </a:lnTo>
                  <a:lnTo>
                    <a:pt x="372" y="1320"/>
                  </a:lnTo>
                  <a:lnTo>
                    <a:pt x="372" y="1326"/>
                  </a:lnTo>
                  <a:lnTo>
                    <a:pt x="390" y="1326"/>
                  </a:lnTo>
                  <a:lnTo>
                    <a:pt x="414" y="1314"/>
                  </a:lnTo>
                  <a:lnTo>
                    <a:pt x="420" y="1308"/>
                  </a:lnTo>
                  <a:lnTo>
                    <a:pt x="432" y="1290"/>
                  </a:lnTo>
                  <a:lnTo>
                    <a:pt x="468" y="1290"/>
                  </a:lnTo>
                  <a:lnTo>
                    <a:pt x="474" y="1260"/>
                  </a:lnTo>
                  <a:lnTo>
                    <a:pt x="510" y="1260"/>
                  </a:lnTo>
                  <a:lnTo>
                    <a:pt x="510" y="1254"/>
                  </a:lnTo>
                  <a:lnTo>
                    <a:pt x="516" y="1248"/>
                  </a:lnTo>
                  <a:lnTo>
                    <a:pt x="522" y="1236"/>
                  </a:lnTo>
                  <a:lnTo>
                    <a:pt x="528" y="1230"/>
                  </a:lnTo>
                  <a:lnTo>
                    <a:pt x="540" y="1224"/>
                  </a:lnTo>
                  <a:lnTo>
                    <a:pt x="576" y="1224"/>
                  </a:lnTo>
                  <a:lnTo>
                    <a:pt x="588" y="1212"/>
                  </a:lnTo>
                  <a:lnTo>
                    <a:pt x="600" y="1224"/>
                  </a:lnTo>
                  <a:lnTo>
                    <a:pt x="606" y="1224"/>
                  </a:lnTo>
                  <a:lnTo>
                    <a:pt x="606" y="1218"/>
                  </a:lnTo>
                  <a:lnTo>
                    <a:pt x="618" y="1212"/>
                  </a:lnTo>
                  <a:lnTo>
                    <a:pt x="630" y="1212"/>
                  </a:lnTo>
                  <a:lnTo>
                    <a:pt x="630" y="1242"/>
                  </a:lnTo>
                  <a:lnTo>
                    <a:pt x="624" y="1248"/>
                  </a:lnTo>
                  <a:lnTo>
                    <a:pt x="624" y="1254"/>
                  </a:lnTo>
                  <a:lnTo>
                    <a:pt x="618" y="1260"/>
                  </a:lnTo>
                  <a:lnTo>
                    <a:pt x="618" y="1290"/>
                  </a:lnTo>
                  <a:lnTo>
                    <a:pt x="624" y="1296"/>
                  </a:lnTo>
                  <a:lnTo>
                    <a:pt x="630" y="1308"/>
                  </a:lnTo>
                  <a:lnTo>
                    <a:pt x="630" y="1326"/>
                  </a:lnTo>
                  <a:lnTo>
                    <a:pt x="624" y="1332"/>
                  </a:lnTo>
                  <a:lnTo>
                    <a:pt x="624" y="1344"/>
                  </a:lnTo>
                  <a:lnTo>
                    <a:pt x="636" y="1356"/>
                  </a:lnTo>
                  <a:lnTo>
                    <a:pt x="648" y="1362"/>
                  </a:lnTo>
                  <a:lnTo>
                    <a:pt x="654" y="1368"/>
                  </a:lnTo>
                  <a:lnTo>
                    <a:pt x="660" y="1398"/>
                  </a:lnTo>
                  <a:lnTo>
                    <a:pt x="684" y="1398"/>
                  </a:lnTo>
                  <a:lnTo>
                    <a:pt x="690" y="1404"/>
                  </a:lnTo>
                  <a:lnTo>
                    <a:pt x="690" y="1410"/>
                  </a:lnTo>
                  <a:lnTo>
                    <a:pt x="696" y="1422"/>
                  </a:lnTo>
                  <a:lnTo>
                    <a:pt x="696" y="1428"/>
                  </a:lnTo>
                  <a:lnTo>
                    <a:pt x="702" y="1434"/>
                  </a:lnTo>
                  <a:lnTo>
                    <a:pt x="714" y="1440"/>
                  </a:lnTo>
                  <a:lnTo>
                    <a:pt x="744" y="1440"/>
                  </a:lnTo>
                  <a:lnTo>
                    <a:pt x="750" y="1434"/>
                  </a:lnTo>
                  <a:lnTo>
                    <a:pt x="756" y="1446"/>
                  </a:lnTo>
                  <a:lnTo>
                    <a:pt x="768" y="1452"/>
                  </a:lnTo>
                  <a:lnTo>
                    <a:pt x="780" y="1452"/>
                  </a:lnTo>
                  <a:lnTo>
                    <a:pt x="786" y="1446"/>
                  </a:lnTo>
                  <a:lnTo>
                    <a:pt x="798" y="1446"/>
                  </a:lnTo>
                  <a:lnTo>
                    <a:pt x="798" y="1452"/>
                  </a:lnTo>
                  <a:lnTo>
                    <a:pt x="804" y="1464"/>
                  </a:lnTo>
                  <a:lnTo>
                    <a:pt x="816" y="1470"/>
                  </a:lnTo>
                  <a:lnTo>
                    <a:pt x="828" y="1482"/>
                  </a:lnTo>
                  <a:lnTo>
                    <a:pt x="840" y="1488"/>
                  </a:lnTo>
                  <a:lnTo>
                    <a:pt x="864" y="1488"/>
                  </a:lnTo>
                  <a:lnTo>
                    <a:pt x="864" y="1494"/>
                  </a:lnTo>
                  <a:lnTo>
                    <a:pt x="876" y="1506"/>
                  </a:lnTo>
                  <a:lnTo>
                    <a:pt x="888" y="1512"/>
                  </a:lnTo>
                  <a:lnTo>
                    <a:pt x="894" y="1518"/>
                  </a:lnTo>
                  <a:lnTo>
                    <a:pt x="954" y="1518"/>
                  </a:lnTo>
                  <a:lnTo>
                    <a:pt x="978" y="1530"/>
                  </a:lnTo>
                  <a:lnTo>
                    <a:pt x="984" y="1542"/>
                  </a:lnTo>
                  <a:lnTo>
                    <a:pt x="990" y="1548"/>
                  </a:lnTo>
                  <a:lnTo>
                    <a:pt x="990" y="1578"/>
                  </a:lnTo>
                  <a:lnTo>
                    <a:pt x="996" y="1590"/>
                  </a:lnTo>
                  <a:lnTo>
                    <a:pt x="1002" y="1596"/>
                  </a:lnTo>
                  <a:lnTo>
                    <a:pt x="1008" y="1608"/>
                  </a:lnTo>
                  <a:lnTo>
                    <a:pt x="1008" y="1638"/>
                  </a:lnTo>
                  <a:lnTo>
                    <a:pt x="990" y="1638"/>
                  </a:lnTo>
                  <a:lnTo>
                    <a:pt x="990" y="1644"/>
                  </a:lnTo>
                  <a:lnTo>
                    <a:pt x="996" y="1650"/>
                  </a:lnTo>
                  <a:lnTo>
                    <a:pt x="1002" y="1662"/>
                  </a:lnTo>
                  <a:lnTo>
                    <a:pt x="1014" y="1668"/>
                  </a:lnTo>
                  <a:lnTo>
                    <a:pt x="1020" y="1674"/>
                  </a:lnTo>
                  <a:lnTo>
                    <a:pt x="1014" y="1686"/>
                  </a:lnTo>
                  <a:lnTo>
                    <a:pt x="1014" y="1728"/>
                  </a:lnTo>
                  <a:lnTo>
                    <a:pt x="1020" y="1734"/>
                  </a:lnTo>
                  <a:lnTo>
                    <a:pt x="1050" y="1740"/>
                  </a:lnTo>
                  <a:lnTo>
                    <a:pt x="1098" y="1746"/>
                  </a:lnTo>
                  <a:lnTo>
                    <a:pt x="1158" y="1746"/>
                  </a:lnTo>
                  <a:lnTo>
                    <a:pt x="1158" y="1752"/>
                  </a:lnTo>
                  <a:lnTo>
                    <a:pt x="1152" y="1758"/>
                  </a:lnTo>
                  <a:lnTo>
                    <a:pt x="1152" y="1770"/>
                  </a:lnTo>
                  <a:lnTo>
                    <a:pt x="1146" y="1788"/>
                  </a:lnTo>
                  <a:lnTo>
                    <a:pt x="1146" y="1800"/>
                  </a:lnTo>
                  <a:lnTo>
                    <a:pt x="1152" y="1812"/>
                  </a:lnTo>
                  <a:lnTo>
                    <a:pt x="1164" y="1818"/>
                  </a:lnTo>
                  <a:lnTo>
                    <a:pt x="1170" y="1824"/>
                  </a:lnTo>
                  <a:lnTo>
                    <a:pt x="1194" y="1836"/>
                  </a:lnTo>
                  <a:lnTo>
                    <a:pt x="1206" y="1848"/>
                  </a:lnTo>
                  <a:lnTo>
                    <a:pt x="1212" y="1860"/>
                  </a:lnTo>
                  <a:lnTo>
                    <a:pt x="1224" y="1896"/>
                  </a:lnTo>
                  <a:lnTo>
                    <a:pt x="1224" y="1908"/>
                  </a:lnTo>
                  <a:lnTo>
                    <a:pt x="1218" y="1920"/>
                  </a:lnTo>
                  <a:lnTo>
                    <a:pt x="1218" y="1944"/>
                  </a:lnTo>
                  <a:lnTo>
                    <a:pt x="1212" y="1950"/>
                  </a:lnTo>
                  <a:lnTo>
                    <a:pt x="1212" y="1956"/>
                  </a:lnTo>
                  <a:lnTo>
                    <a:pt x="1218" y="1968"/>
                  </a:lnTo>
                  <a:lnTo>
                    <a:pt x="1212" y="1980"/>
                  </a:lnTo>
                  <a:lnTo>
                    <a:pt x="1206" y="1986"/>
                  </a:lnTo>
                  <a:lnTo>
                    <a:pt x="1200" y="1998"/>
                  </a:lnTo>
                  <a:lnTo>
                    <a:pt x="1200" y="2022"/>
                  </a:lnTo>
                  <a:lnTo>
                    <a:pt x="1206" y="2028"/>
                  </a:lnTo>
                  <a:lnTo>
                    <a:pt x="1218" y="2034"/>
                  </a:lnTo>
                  <a:lnTo>
                    <a:pt x="1212" y="2040"/>
                  </a:lnTo>
                  <a:lnTo>
                    <a:pt x="1200" y="2046"/>
                  </a:lnTo>
                  <a:lnTo>
                    <a:pt x="1194" y="2052"/>
                  </a:lnTo>
                  <a:lnTo>
                    <a:pt x="1194" y="2064"/>
                  </a:lnTo>
                  <a:lnTo>
                    <a:pt x="1200" y="2070"/>
                  </a:lnTo>
                  <a:lnTo>
                    <a:pt x="1212" y="2076"/>
                  </a:lnTo>
                  <a:lnTo>
                    <a:pt x="1212" y="2112"/>
                  </a:lnTo>
                  <a:lnTo>
                    <a:pt x="1224" y="2112"/>
                  </a:lnTo>
                  <a:lnTo>
                    <a:pt x="1224" y="2130"/>
                  </a:lnTo>
                  <a:lnTo>
                    <a:pt x="1218" y="2142"/>
                  </a:lnTo>
                  <a:lnTo>
                    <a:pt x="1218" y="2184"/>
                  </a:lnTo>
                  <a:lnTo>
                    <a:pt x="1224" y="2196"/>
                  </a:lnTo>
                  <a:lnTo>
                    <a:pt x="1230" y="2202"/>
                  </a:lnTo>
                  <a:lnTo>
                    <a:pt x="1266" y="2214"/>
                  </a:lnTo>
                  <a:lnTo>
                    <a:pt x="1308" y="2220"/>
                  </a:lnTo>
                  <a:lnTo>
                    <a:pt x="1380" y="2220"/>
                  </a:lnTo>
                  <a:lnTo>
                    <a:pt x="1392" y="2226"/>
                  </a:lnTo>
                  <a:lnTo>
                    <a:pt x="1398" y="2232"/>
                  </a:lnTo>
                  <a:lnTo>
                    <a:pt x="1398" y="2256"/>
                  </a:lnTo>
                  <a:lnTo>
                    <a:pt x="1404" y="2274"/>
                  </a:lnTo>
                  <a:lnTo>
                    <a:pt x="1404" y="2298"/>
                  </a:lnTo>
                  <a:lnTo>
                    <a:pt x="1410" y="2316"/>
                  </a:lnTo>
                  <a:lnTo>
                    <a:pt x="1410" y="2334"/>
                  </a:lnTo>
                  <a:lnTo>
                    <a:pt x="1422" y="2358"/>
                  </a:lnTo>
                  <a:lnTo>
                    <a:pt x="1434" y="2364"/>
                  </a:lnTo>
                  <a:lnTo>
                    <a:pt x="1446" y="2364"/>
                  </a:lnTo>
                  <a:lnTo>
                    <a:pt x="1464" y="2346"/>
                  </a:lnTo>
                  <a:lnTo>
                    <a:pt x="1476" y="2346"/>
                  </a:lnTo>
                  <a:lnTo>
                    <a:pt x="1488" y="2352"/>
                  </a:lnTo>
                  <a:lnTo>
                    <a:pt x="1500" y="2364"/>
                  </a:lnTo>
                  <a:lnTo>
                    <a:pt x="1506" y="2376"/>
                  </a:lnTo>
                  <a:lnTo>
                    <a:pt x="1506" y="2394"/>
                  </a:lnTo>
                  <a:lnTo>
                    <a:pt x="1500" y="2412"/>
                  </a:lnTo>
                  <a:lnTo>
                    <a:pt x="1500" y="2442"/>
                  </a:lnTo>
                  <a:lnTo>
                    <a:pt x="1494" y="2448"/>
                  </a:lnTo>
                  <a:lnTo>
                    <a:pt x="1494" y="2454"/>
                  </a:lnTo>
                  <a:lnTo>
                    <a:pt x="1488" y="2466"/>
                  </a:lnTo>
                  <a:lnTo>
                    <a:pt x="1488" y="2478"/>
                  </a:lnTo>
                  <a:lnTo>
                    <a:pt x="1494" y="2496"/>
                  </a:lnTo>
                  <a:lnTo>
                    <a:pt x="1506" y="2490"/>
                  </a:lnTo>
                  <a:lnTo>
                    <a:pt x="1512" y="2484"/>
                  </a:lnTo>
                  <a:lnTo>
                    <a:pt x="1530" y="2484"/>
                  </a:lnTo>
                  <a:lnTo>
                    <a:pt x="1536" y="2490"/>
                  </a:lnTo>
                  <a:lnTo>
                    <a:pt x="1548" y="2514"/>
                  </a:lnTo>
                  <a:lnTo>
                    <a:pt x="1548" y="2526"/>
                  </a:lnTo>
                  <a:lnTo>
                    <a:pt x="1554" y="2526"/>
                  </a:lnTo>
                  <a:lnTo>
                    <a:pt x="1560" y="2532"/>
                  </a:lnTo>
                  <a:lnTo>
                    <a:pt x="1560" y="2562"/>
                  </a:lnTo>
                  <a:lnTo>
                    <a:pt x="1566" y="2580"/>
                  </a:lnTo>
                  <a:lnTo>
                    <a:pt x="1566" y="2616"/>
                  </a:lnTo>
                  <a:lnTo>
                    <a:pt x="1512" y="2634"/>
                  </a:lnTo>
                  <a:lnTo>
                    <a:pt x="1506" y="2640"/>
                  </a:lnTo>
                  <a:lnTo>
                    <a:pt x="1500" y="2652"/>
                  </a:lnTo>
                  <a:lnTo>
                    <a:pt x="1500" y="2670"/>
                  </a:lnTo>
                  <a:lnTo>
                    <a:pt x="1464" y="2670"/>
                  </a:lnTo>
                  <a:lnTo>
                    <a:pt x="1464" y="2688"/>
                  </a:lnTo>
                  <a:lnTo>
                    <a:pt x="1458" y="2694"/>
                  </a:lnTo>
                  <a:lnTo>
                    <a:pt x="1452" y="2718"/>
                  </a:lnTo>
                  <a:lnTo>
                    <a:pt x="1428" y="2724"/>
                  </a:lnTo>
                  <a:lnTo>
                    <a:pt x="1428" y="2736"/>
                  </a:lnTo>
                  <a:lnTo>
                    <a:pt x="1422" y="2748"/>
                  </a:lnTo>
                  <a:lnTo>
                    <a:pt x="1422" y="2760"/>
                  </a:lnTo>
                  <a:lnTo>
                    <a:pt x="1404" y="2778"/>
                  </a:lnTo>
                  <a:lnTo>
                    <a:pt x="1392" y="2778"/>
                  </a:lnTo>
                  <a:lnTo>
                    <a:pt x="1392" y="2802"/>
                  </a:lnTo>
                  <a:lnTo>
                    <a:pt x="1386" y="2808"/>
                  </a:lnTo>
                  <a:lnTo>
                    <a:pt x="1380" y="2820"/>
                  </a:lnTo>
                  <a:lnTo>
                    <a:pt x="1374" y="2826"/>
                  </a:lnTo>
                  <a:lnTo>
                    <a:pt x="1356" y="2826"/>
                  </a:lnTo>
                  <a:lnTo>
                    <a:pt x="1350" y="2832"/>
                  </a:lnTo>
                  <a:lnTo>
                    <a:pt x="1350" y="2844"/>
                  </a:lnTo>
                  <a:lnTo>
                    <a:pt x="1344" y="2856"/>
                  </a:lnTo>
                  <a:lnTo>
                    <a:pt x="1344" y="2868"/>
                  </a:lnTo>
                  <a:lnTo>
                    <a:pt x="1368" y="2868"/>
                  </a:lnTo>
                  <a:lnTo>
                    <a:pt x="1374" y="2862"/>
                  </a:lnTo>
                  <a:lnTo>
                    <a:pt x="1386" y="2856"/>
                  </a:lnTo>
                  <a:lnTo>
                    <a:pt x="1398" y="2856"/>
                  </a:lnTo>
                  <a:lnTo>
                    <a:pt x="1404" y="2862"/>
                  </a:lnTo>
                  <a:lnTo>
                    <a:pt x="1428" y="2874"/>
                  </a:lnTo>
                  <a:lnTo>
                    <a:pt x="1434" y="2886"/>
                  </a:lnTo>
                  <a:lnTo>
                    <a:pt x="1446" y="2892"/>
                  </a:lnTo>
                  <a:lnTo>
                    <a:pt x="1452" y="2898"/>
                  </a:lnTo>
                  <a:lnTo>
                    <a:pt x="1458" y="2910"/>
                  </a:lnTo>
                  <a:lnTo>
                    <a:pt x="1470" y="2922"/>
                  </a:lnTo>
                  <a:lnTo>
                    <a:pt x="1470" y="2934"/>
                  </a:lnTo>
                  <a:lnTo>
                    <a:pt x="1482" y="2934"/>
                  </a:lnTo>
                  <a:lnTo>
                    <a:pt x="1482" y="2928"/>
                  </a:lnTo>
                  <a:lnTo>
                    <a:pt x="1494" y="2916"/>
                  </a:lnTo>
                  <a:lnTo>
                    <a:pt x="1500" y="2916"/>
                  </a:lnTo>
                  <a:lnTo>
                    <a:pt x="1512" y="2922"/>
                  </a:lnTo>
                  <a:lnTo>
                    <a:pt x="1518" y="2934"/>
                  </a:lnTo>
                  <a:lnTo>
                    <a:pt x="1536" y="2952"/>
                  </a:lnTo>
                  <a:lnTo>
                    <a:pt x="1554" y="2952"/>
                  </a:lnTo>
                  <a:lnTo>
                    <a:pt x="1572" y="2970"/>
                  </a:lnTo>
                  <a:lnTo>
                    <a:pt x="1578" y="2970"/>
                  </a:lnTo>
                  <a:lnTo>
                    <a:pt x="1578" y="2982"/>
                  </a:lnTo>
                  <a:lnTo>
                    <a:pt x="1584" y="2988"/>
                  </a:lnTo>
                  <a:lnTo>
                    <a:pt x="1596" y="2994"/>
                  </a:lnTo>
                  <a:lnTo>
                    <a:pt x="1614" y="3000"/>
                  </a:lnTo>
                  <a:lnTo>
                    <a:pt x="1626" y="3000"/>
                  </a:lnTo>
                  <a:lnTo>
                    <a:pt x="1632" y="3012"/>
                  </a:lnTo>
                  <a:lnTo>
                    <a:pt x="1638" y="3018"/>
                  </a:lnTo>
                  <a:lnTo>
                    <a:pt x="1644" y="3030"/>
                  </a:lnTo>
                  <a:lnTo>
                    <a:pt x="1662" y="3048"/>
                  </a:lnTo>
                  <a:lnTo>
                    <a:pt x="1668" y="3048"/>
                  </a:lnTo>
                  <a:lnTo>
                    <a:pt x="1680" y="3054"/>
                  </a:lnTo>
                  <a:lnTo>
                    <a:pt x="1686" y="3054"/>
                  </a:lnTo>
                  <a:lnTo>
                    <a:pt x="1686" y="3066"/>
                  </a:lnTo>
                  <a:lnTo>
                    <a:pt x="1674" y="3090"/>
                  </a:lnTo>
                  <a:lnTo>
                    <a:pt x="1668" y="3096"/>
                  </a:lnTo>
                  <a:lnTo>
                    <a:pt x="1668" y="3120"/>
                  </a:lnTo>
                  <a:lnTo>
                    <a:pt x="1674" y="3120"/>
                  </a:lnTo>
                  <a:lnTo>
                    <a:pt x="1674" y="3150"/>
                  </a:lnTo>
                  <a:lnTo>
                    <a:pt x="1692" y="3150"/>
                  </a:lnTo>
                  <a:lnTo>
                    <a:pt x="1692" y="3144"/>
                  </a:lnTo>
                  <a:lnTo>
                    <a:pt x="1698" y="3132"/>
                  </a:lnTo>
                  <a:lnTo>
                    <a:pt x="1710" y="3126"/>
                  </a:lnTo>
                  <a:lnTo>
                    <a:pt x="1716" y="3114"/>
                  </a:lnTo>
                  <a:lnTo>
                    <a:pt x="1728" y="3102"/>
                  </a:lnTo>
                  <a:lnTo>
                    <a:pt x="1734" y="3090"/>
                  </a:lnTo>
                  <a:lnTo>
                    <a:pt x="1734" y="3060"/>
                  </a:lnTo>
                  <a:lnTo>
                    <a:pt x="1728" y="3054"/>
                  </a:lnTo>
                  <a:lnTo>
                    <a:pt x="1728" y="3048"/>
                  </a:lnTo>
                  <a:lnTo>
                    <a:pt x="1746" y="3018"/>
                  </a:lnTo>
                  <a:lnTo>
                    <a:pt x="1734" y="3012"/>
                  </a:lnTo>
                  <a:lnTo>
                    <a:pt x="1728" y="3000"/>
                  </a:lnTo>
                  <a:lnTo>
                    <a:pt x="1728" y="2988"/>
                  </a:lnTo>
                  <a:lnTo>
                    <a:pt x="1740" y="2976"/>
                  </a:lnTo>
                  <a:lnTo>
                    <a:pt x="1746" y="2976"/>
                  </a:lnTo>
                  <a:lnTo>
                    <a:pt x="1746" y="2952"/>
                  </a:lnTo>
                  <a:lnTo>
                    <a:pt x="1764" y="2952"/>
                  </a:lnTo>
                  <a:lnTo>
                    <a:pt x="1776" y="2940"/>
                  </a:lnTo>
                  <a:lnTo>
                    <a:pt x="1776" y="2904"/>
                  </a:lnTo>
                  <a:lnTo>
                    <a:pt x="1782" y="2898"/>
                  </a:lnTo>
                  <a:lnTo>
                    <a:pt x="1788" y="2886"/>
                  </a:lnTo>
                  <a:lnTo>
                    <a:pt x="1800" y="2874"/>
                  </a:lnTo>
                  <a:lnTo>
                    <a:pt x="1812" y="2868"/>
                  </a:lnTo>
                  <a:lnTo>
                    <a:pt x="1818" y="2862"/>
                  </a:lnTo>
                  <a:lnTo>
                    <a:pt x="1824" y="2862"/>
                  </a:lnTo>
                  <a:lnTo>
                    <a:pt x="1824" y="2898"/>
                  </a:lnTo>
                  <a:lnTo>
                    <a:pt x="1818" y="2904"/>
                  </a:lnTo>
                  <a:lnTo>
                    <a:pt x="1818" y="2910"/>
                  </a:lnTo>
                  <a:lnTo>
                    <a:pt x="1812" y="2916"/>
                  </a:lnTo>
                  <a:lnTo>
                    <a:pt x="1812" y="2934"/>
                  </a:lnTo>
                  <a:lnTo>
                    <a:pt x="1800" y="2940"/>
                  </a:lnTo>
                  <a:lnTo>
                    <a:pt x="1800" y="2952"/>
                  </a:lnTo>
                  <a:lnTo>
                    <a:pt x="1776" y="2982"/>
                  </a:lnTo>
                  <a:lnTo>
                    <a:pt x="1746" y="3006"/>
                  </a:lnTo>
                  <a:lnTo>
                    <a:pt x="1752" y="3012"/>
                  </a:lnTo>
                  <a:lnTo>
                    <a:pt x="1770" y="3012"/>
                  </a:lnTo>
                  <a:lnTo>
                    <a:pt x="1770" y="2994"/>
                  </a:lnTo>
                  <a:lnTo>
                    <a:pt x="1776" y="2988"/>
                  </a:lnTo>
                  <a:lnTo>
                    <a:pt x="1788" y="2988"/>
                  </a:lnTo>
                  <a:lnTo>
                    <a:pt x="1794" y="2982"/>
                  </a:lnTo>
                  <a:lnTo>
                    <a:pt x="1800" y="2982"/>
                  </a:lnTo>
                  <a:lnTo>
                    <a:pt x="1812" y="2964"/>
                  </a:lnTo>
                  <a:lnTo>
                    <a:pt x="1824" y="2940"/>
                  </a:lnTo>
                  <a:lnTo>
                    <a:pt x="1848" y="2880"/>
                  </a:lnTo>
                  <a:lnTo>
                    <a:pt x="1860" y="2832"/>
                  </a:lnTo>
                  <a:lnTo>
                    <a:pt x="1872" y="2808"/>
                  </a:lnTo>
                  <a:lnTo>
                    <a:pt x="1878" y="2790"/>
                  </a:lnTo>
                  <a:lnTo>
                    <a:pt x="1884" y="2778"/>
                  </a:lnTo>
                  <a:lnTo>
                    <a:pt x="1896" y="2772"/>
                  </a:lnTo>
                  <a:lnTo>
                    <a:pt x="1902" y="2760"/>
                  </a:lnTo>
                  <a:lnTo>
                    <a:pt x="1926" y="2736"/>
                  </a:lnTo>
                  <a:lnTo>
                    <a:pt x="1926" y="2724"/>
                  </a:lnTo>
                  <a:lnTo>
                    <a:pt x="1920" y="2718"/>
                  </a:lnTo>
                  <a:lnTo>
                    <a:pt x="1938" y="2706"/>
                  </a:lnTo>
                  <a:lnTo>
                    <a:pt x="1932" y="2670"/>
                  </a:lnTo>
                  <a:lnTo>
                    <a:pt x="1938" y="2646"/>
                  </a:lnTo>
                  <a:lnTo>
                    <a:pt x="1926" y="2640"/>
                  </a:lnTo>
                  <a:lnTo>
                    <a:pt x="1932" y="2634"/>
                  </a:lnTo>
                  <a:lnTo>
                    <a:pt x="1938" y="2622"/>
                  </a:lnTo>
                  <a:lnTo>
                    <a:pt x="1938" y="2610"/>
                  </a:lnTo>
                  <a:lnTo>
                    <a:pt x="1932" y="2604"/>
                  </a:lnTo>
                  <a:lnTo>
                    <a:pt x="1920" y="2598"/>
                  </a:lnTo>
                  <a:lnTo>
                    <a:pt x="1914" y="2592"/>
                  </a:lnTo>
                  <a:lnTo>
                    <a:pt x="1914" y="2556"/>
                  </a:lnTo>
                  <a:lnTo>
                    <a:pt x="1896" y="2544"/>
                  </a:lnTo>
                  <a:lnTo>
                    <a:pt x="1920" y="2544"/>
                  </a:lnTo>
                  <a:lnTo>
                    <a:pt x="1914" y="2520"/>
                  </a:lnTo>
                  <a:lnTo>
                    <a:pt x="1902" y="2508"/>
                  </a:lnTo>
                  <a:lnTo>
                    <a:pt x="1908" y="2508"/>
                  </a:lnTo>
                  <a:lnTo>
                    <a:pt x="1920" y="2502"/>
                  </a:lnTo>
                  <a:lnTo>
                    <a:pt x="1920" y="2490"/>
                  </a:lnTo>
                  <a:lnTo>
                    <a:pt x="1914" y="2490"/>
                  </a:lnTo>
                  <a:lnTo>
                    <a:pt x="1902" y="2484"/>
                  </a:lnTo>
                  <a:lnTo>
                    <a:pt x="1896" y="2478"/>
                  </a:lnTo>
                  <a:lnTo>
                    <a:pt x="1920" y="2460"/>
                  </a:lnTo>
                  <a:lnTo>
                    <a:pt x="1932" y="2472"/>
                  </a:lnTo>
                  <a:lnTo>
                    <a:pt x="1944" y="2478"/>
                  </a:lnTo>
                  <a:lnTo>
                    <a:pt x="1950" y="2478"/>
                  </a:lnTo>
                  <a:lnTo>
                    <a:pt x="1950" y="2448"/>
                  </a:lnTo>
                  <a:lnTo>
                    <a:pt x="1962" y="2424"/>
                  </a:lnTo>
                  <a:lnTo>
                    <a:pt x="1974" y="2418"/>
                  </a:lnTo>
                  <a:lnTo>
                    <a:pt x="1980" y="2418"/>
                  </a:lnTo>
                  <a:lnTo>
                    <a:pt x="2004" y="2406"/>
                  </a:lnTo>
                  <a:lnTo>
                    <a:pt x="2010" y="2394"/>
                  </a:lnTo>
                  <a:lnTo>
                    <a:pt x="2010" y="2382"/>
                  </a:lnTo>
                  <a:lnTo>
                    <a:pt x="2016" y="2376"/>
                  </a:lnTo>
                  <a:lnTo>
                    <a:pt x="2028" y="2376"/>
                  </a:lnTo>
                  <a:lnTo>
                    <a:pt x="2034" y="2370"/>
                  </a:lnTo>
                  <a:lnTo>
                    <a:pt x="2046" y="2370"/>
                  </a:lnTo>
                  <a:lnTo>
                    <a:pt x="2046" y="2358"/>
                  </a:lnTo>
                  <a:lnTo>
                    <a:pt x="2070" y="2358"/>
                  </a:lnTo>
                  <a:lnTo>
                    <a:pt x="2070" y="2340"/>
                  </a:lnTo>
                  <a:lnTo>
                    <a:pt x="2118" y="2340"/>
                  </a:lnTo>
                  <a:lnTo>
                    <a:pt x="2124" y="2358"/>
                  </a:lnTo>
                  <a:lnTo>
                    <a:pt x="2136" y="2352"/>
                  </a:lnTo>
                  <a:lnTo>
                    <a:pt x="2118" y="2334"/>
                  </a:lnTo>
                  <a:lnTo>
                    <a:pt x="2136" y="2316"/>
                  </a:lnTo>
                  <a:lnTo>
                    <a:pt x="2142" y="2316"/>
                  </a:lnTo>
                  <a:lnTo>
                    <a:pt x="2154" y="2310"/>
                  </a:lnTo>
                  <a:lnTo>
                    <a:pt x="2178" y="2310"/>
                  </a:lnTo>
                  <a:lnTo>
                    <a:pt x="2160" y="2292"/>
                  </a:lnTo>
                  <a:lnTo>
                    <a:pt x="2172" y="2286"/>
                  </a:lnTo>
                  <a:lnTo>
                    <a:pt x="2178" y="2280"/>
                  </a:lnTo>
                  <a:lnTo>
                    <a:pt x="2190" y="2280"/>
                  </a:lnTo>
                  <a:lnTo>
                    <a:pt x="2190" y="2304"/>
                  </a:lnTo>
                  <a:lnTo>
                    <a:pt x="2196" y="2304"/>
                  </a:lnTo>
                  <a:lnTo>
                    <a:pt x="2196" y="2298"/>
                  </a:lnTo>
                  <a:lnTo>
                    <a:pt x="2202" y="2286"/>
                  </a:lnTo>
                  <a:lnTo>
                    <a:pt x="2208" y="2280"/>
                  </a:lnTo>
                  <a:lnTo>
                    <a:pt x="2244" y="2286"/>
                  </a:lnTo>
                  <a:lnTo>
                    <a:pt x="2244" y="2280"/>
                  </a:lnTo>
                  <a:lnTo>
                    <a:pt x="2250" y="2274"/>
                  </a:lnTo>
                  <a:lnTo>
                    <a:pt x="2250" y="2268"/>
                  </a:lnTo>
                  <a:lnTo>
                    <a:pt x="2256" y="2262"/>
                  </a:lnTo>
                  <a:lnTo>
                    <a:pt x="2268" y="2256"/>
                  </a:lnTo>
                  <a:lnTo>
                    <a:pt x="2274" y="2256"/>
                  </a:lnTo>
                  <a:lnTo>
                    <a:pt x="2280" y="2262"/>
                  </a:lnTo>
                  <a:lnTo>
                    <a:pt x="2280" y="2286"/>
                  </a:lnTo>
                  <a:lnTo>
                    <a:pt x="2346" y="2280"/>
                  </a:lnTo>
                  <a:lnTo>
                    <a:pt x="2352" y="2262"/>
                  </a:lnTo>
                  <a:lnTo>
                    <a:pt x="2346" y="2250"/>
                  </a:lnTo>
                  <a:lnTo>
                    <a:pt x="2352" y="2244"/>
                  </a:lnTo>
                  <a:lnTo>
                    <a:pt x="2358" y="2232"/>
                  </a:lnTo>
                  <a:lnTo>
                    <a:pt x="2370" y="2220"/>
                  </a:lnTo>
                  <a:lnTo>
                    <a:pt x="2406" y="2202"/>
                  </a:lnTo>
                  <a:lnTo>
                    <a:pt x="2418" y="2202"/>
                  </a:lnTo>
                  <a:lnTo>
                    <a:pt x="2412" y="2190"/>
                  </a:lnTo>
                  <a:lnTo>
                    <a:pt x="2412" y="2112"/>
                  </a:lnTo>
                  <a:lnTo>
                    <a:pt x="2442" y="2082"/>
                  </a:lnTo>
                  <a:lnTo>
                    <a:pt x="2442" y="2058"/>
                  </a:lnTo>
                  <a:lnTo>
                    <a:pt x="2460" y="2052"/>
                  </a:lnTo>
                  <a:lnTo>
                    <a:pt x="2460" y="2022"/>
                  </a:lnTo>
                  <a:lnTo>
                    <a:pt x="2466" y="2022"/>
                  </a:lnTo>
                  <a:lnTo>
                    <a:pt x="2472" y="2016"/>
                  </a:lnTo>
                  <a:lnTo>
                    <a:pt x="2478" y="2016"/>
                  </a:lnTo>
                  <a:lnTo>
                    <a:pt x="2478" y="2010"/>
                  </a:lnTo>
                  <a:lnTo>
                    <a:pt x="2484" y="2004"/>
                  </a:lnTo>
                  <a:lnTo>
                    <a:pt x="2484" y="1956"/>
                  </a:lnTo>
                  <a:lnTo>
                    <a:pt x="2478" y="1944"/>
                  </a:lnTo>
                  <a:lnTo>
                    <a:pt x="2478" y="1926"/>
                  </a:lnTo>
                  <a:lnTo>
                    <a:pt x="2472" y="1908"/>
                  </a:lnTo>
                  <a:lnTo>
                    <a:pt x="2484" y="1884"/>
                  </a:lnTo>
                  <a:lnTo>
                    <a:pt x="2514" y="1854"/>
                  </a:lnTo>
                  <a:lnTo>
                    <a:pt x="2514" y="1848"/>
                  </a:lnTo>
                  <a:lnTo>
                    <a:pt x="2508" y="1836"/>
                  </a:lnTo>
                  <a:lnTo>
                    <a:pt x="2508" y="1830"/>
                  </a:lnTo>
                  <a:lnTo>
                    <a:pt x="2502" y="1818"/>
                  </a:lnTo>
                  <a:lnTo>
                    <a:pt x="2508" y="1764"/>
                  </a:lnTo>
                  <a:lnTo>
                    <a:pt x="2508" y="1758"/>
                  </a:lnTo>
                  <a:lnTo>
                    <a:pt x="2514" y="1752"/>
                  </a:lnTo>
                  <a:lnTo>
                    <a:pt x="2514" y="1722"/>
                  </a:lnTo>
                  <a:lnTo>
                    <a:pt x="2520" y="1710"/>
                  </a:lnTo>
                  <a:lnTo>
                    <a:pt x="2520" y="1680"/>
                  </a:lnTo>
                  <a:lnTo>
                    <a:pt x="2508" y="1644"/>
                  </a:lnTo>
                  <a:lnTo>
                    <a:pt x="2502" y="1608"/>
                  </a:lnTo>
                  <a:lnTo>
                    <a:pt x="2502" y="1596"/>
                  </a:lnTo>
                  <a:lnTo>
                    <a:pt x="2508" y="1560"/>
                  </a:lnTo>
                  <a:lnTo>
                    <a:pt x="2508" y="1548"/>
                  </a:lnTo>
                  <a:lnTo>
                    <a:pt x="2502" y="1536"/>
                  </a:lnTo>
                  <a:lnTo>
                    <a:pt x="2502" y="1500"/>
                  </a:lnTo>
                  <a:lnTo>
                    <a:pt x="2508" y="1488"/>
                  </a:lnTo>
                  <a:lnTo>
                    <a:pt x="2520" y="1476"/>
                  </a:lnTo>
                  <a:lnTo>
                    <a:pt x="2508" y="1458"/>
                  </a:lnTo>
                  <a:lnTo>
                    <a:pt x="2520" y="1446"/>
                  </a:lnTo>
                  <a:lnTo>
                    <a:pt x="2532" y="1446"/>
                  </a:lnTo>
                  <a:lnTo>
                    <a:pt x="2532" y="1452"/>
                  </a:lnTo>
                  <a:lnTo>
                    <a:pt x="2538" y="1464"/>
                  </a:lnTo>
                  <a:lnTo>
                    <a:pt x="2544" y="1470"/>
                  </a:lnTo>
                  <a:lnTo>
                    <a:pt x="2556" y="1464"/>
                  </a:lnTo>
                  <a:lnTo>
                    <a:pt x="2562" y="1452"/>
                  </a:lnTo>
                  <a:lnTo>
                    <a:pt x="2574" y="1446"/>
                  </a:lnTo>
                  <a:lnTo>
                    <a:pt x="2580" y="1434"/>
                  </a:lnTo>
                  <a:lnTo>
                    <a:pt x="2586" y="1428"/>
                  </a:lnTo>
                  <a:lnTo>
                    <a:pt x="2592" y="1416"/>
                  </a:lnTo>
                  <a:lnTo>
                    <a:pt x="2592" y="1404"/>
                  </a:lnTo>
                  <a:lnTo>
                    <a:pt x="2598" y="1386"/>
                  </a:lnTo>
                  <a:lnTo>
                    <a:pt x="2598" y="1374"/>
                  </a:lnTo>
                  <a:lnTo>
                    <a:pt x="2604" y="1356"/>
                  </a:lnTo>
                  <a:lnTo>
                    <a:pt x="2604" y="1344"/>
                  </a:lnTo>
                  <a:lnTo>
                    <a:pt x="2610" y="1338"/>
                  </a:lnTo>
                  <a:lnTo>
                    <a:pt x="2616" y="1338"/>
                  </a:lnTo>
                  <a:lnTo>
                    <a:pt x="2628" y="1326"/>
                  </a:lnTo>
                  <a:lnTo>
                    <a:pt x="2634" y="1314"/>
                  </a:lnTo>
                  <a:lnTo>
                    <a:pt x="2640" y="1308"/>
                  </a:lnTo>
                  <a:lnTo>
                    <a:pt x="2640" y="1296"/>
                  </a:lnTo>
                  <a:lnTo>
                    <a:pt x="2652" y="1290"/>
                  </a:lnTo>
                  <a:lnTo>
                    <a:pt x="2658" y="1284"/>
                  </a:lnTo>
                  <a:lnTo>
                    <a:pt x="2670" y="1284"/>
                  </a:lnTo>
                  <a:lnTo>
                    <a:pt x="2682" y="1272"/>
                  </a:lnTo>
                  <a:lnTo>
                    <a:pt x="2682" y="1254"/>
                  </a:lnTo>
                  <a:lnTo>
                    <a:pt x="2688" y="1254"/>
                  </a:lnTo>
                  <a:lnTo>
                    <a:pt x="2724" y="1218"/>
                  </a:lnTo>
                  <a:lnTo>
                    <a:pt x="2736" y="1188"/>
                  </a:lnTo>
                  <a:lnTo>
                    <a:pt x="2754" y="1158"/>
                  </a:lnTo>
                  <a:lnTo>
                    <a:pt x="2760" y="1134"/>
                  </a:lnTo>
                  <a:lnTo>
                    <a:pt x="2766" y="1122"/>
                  </a:lnTo>
                  <a:lnTo>
                    <a:pt x="2772" y="1116"/>
                  </a:lnTo>
                  <a:lnTo>
                    <a:pt x="2778" y="1104"/>
                  </a:lnTo>
                  <a:lnTo>
                    <a:pt x="2784" y="1098"/>
                  </a:lnTo>
                  <a:lnTo>
                    <a:pt x="2784" y="1080"/>
                  </a:lnTo>
                  <a:lnTo>
                    <a:pt x="2778" y="1068"/>
                  </a:lnTo>
                  <a:lnTo>
                    <a:pt x="2778" y="1002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63" name="Botswana" descr="© INSCALE GmbH, 05.05.2010&#10;http://www.presentationload.com/">
              <a:extLst>
                <a:ext uri="{FF2B5EF4-FFF2-40B4-BE49-F238E27FC236}">
                  <a16:creationId xmlns:a16="http://schemas.microsoft.com/office/drawing/2014/main" id="{3DAD9AA2-5DA3-4362-A57E-D294F10158EA}"/>
                </a:ext>
              </a:extLst>
            </p:cNvPr>
            <p:cNvSpPr>
              <a:spLocks/>
            </p:cNvSpPr>
            <p:nvPr/>
          </p:nvSpPr>
          <p:spPr bwMode="gray">
            <a:xfrm>
              <a:off x="4686007" y="4821823"/>
              <a:ext cx="257156" cy="290085"/>
            </a:xfrm>
            <a:custGeom>
              <a:avLst/>
              <a:gdLst>
                <a:gd name="T0" fmla="*/ 2147483647 w 648"/>
                <a:gd name="T1" fmla="*/ 2147483647 h 732"/>
                <a:gd name="T2" fmla="*/ 2147483647 w 648"/>
                <a:gd name="T3" fmla="*/ 2147483647 h 732"/>
                <a:gd name="T4" fmla="*/ 2147483647 w 648"/>
                <a:gd name="T5" fmla="*/ 2147483647 h 732"/>
                <a:gd name="T6" fmla="*/ 2147483647 w 648"/>
                <a:gd name="T7" fmla="*/ 2147483647 h 732"/>
                <a:gd name="T8" fmla="*/ 2147483647 w 648"/>
                <a:gd name="T9" fmla="*/ 2147483647 h 732"/>
                <a:gd name="T10" fmla="*/ 2147483647 w 648"/>
                <a:gd name="T11" fmla="*/ 2147483647 h 732"/>
                <a:gd name="T12" fmla="*/ 2147483647 w 648"/>
                <a:gd name="T13" fmla="*/ 2147483647 h 732"/>
                <a:gd name="T14" fmla="*/ 2147483647 w 648"/>
                <a:gd name="T15" fmla="*/ 2147483647 h 732"/>
                <a:gd name="T16" fmla="*/ 2147483647 w 648"/>
                <a:gd name="T17" fmla="*/ 2147483647 h 732"/>
                <a:gd name="T18" fmla="*/ 2147483647 w 648"/>
                <a:gd name="T19" fmla="*/ 2147483647 h 732"/>
                <a:gd name="T20" fmla="*/ 2147483647 w 648"/>
                <a:gd name="T21" fmla="*/ 2147483647 h 732"/>
                <a:gd name="T22" fmla="*/ 2147483647 w 648"/>
                <a:gd name="T23" fmla="*/ 2147483647 h 732"/>
                <a:gd name="T24" fmla="*/ 2147483647 w 648"/>
                <a:gd name="T25" fmla="*/ 2147483647 h 732"/>
                <a:gd name="T26" fmla="*/ 2147483647 w 648"/>
                <a:gd name="T27" fmla="*/ 2147483647 h 732"/>
                <a:gd name="T28" fmla="*/ 2147483647 w 648"/>
                <a:gd name="T29" fmla="*/ 2147483647 h 732"/>
                <a:gd name="T30" fmla="*/ 2147483647 w 648"/>
                <a:gd name="T31" fmla="*/ 2147483647 h 732"/>
                <a:gd name="T32" fmla="*/ 2147483647 w 648"/>
                <a:gd name="T33" fmla="*/ 2147483647 h 732"/>
                <a:gd name="T34" fmla="*/ 2147483647 w 648"/>
                <a:gd name="T35" fmla="*/ 2147483647 h 732"/>
                <a:gd name="T36" fmla="*/ 2147483647 w 648"/>
                <a:gd name="T37" fmla="*/ 2147483647 h 732"/>
                <a:gd name="T38" fmla="*/ 2147483647 w 648"/>
                <a:gd name="T39" fmla="*/ 2147483647 h 732"/>
                <a:gd name="T40" fmla="*/ 2147483647 w 648"/>
                <a:gd name="T41" fmla="*/ 2147483647 h 732"/>
                <a:gd name="T42" fmla="*/ 2147483647 w 648"/>
                <a:gd name="T43" fmla="*/ 2147483647 h 732"/>
                <a:gd name="T44" fmla="*/ 2147483647 w 648"/>
                <a:gd name="T45" fmla="*/ 2147483647 h 732"/>
                <a:gd name="T46" fmla="*/ 2147483647 w 648"/>
                <a:gd name="T47" fmla="*/ 2147483647 h 732"/>
                <a:gd name="T48" fmla="*/ 2147483647 w 648"/>
                <a:gd name="T49" fmla="*/ 2147483647 h 732"/>
                <a:gd name="T50" fmla="*/ 2147483647 w 648"/>
                <a:gd name="T51" fmla="*/ 2147483647 h 732"/>
                <a:gd name="T52" fmla="*/ 2147483647 w 648"/>
                <a:gd name="T53" fmla="*/ 2147483647 h 732"/>
                <a:gd name="T54" fmla="*/ 2147483647 w 648"/>
                <a:gd name="T55" fmla="*/ 2147483647 h 732"/>
                <a:gd name="T56" fmla="*/ 2147483647 w 648"/>
                <a:gd name="T57" fmla="*/ 2147483647 h 732"/>
                <a:gd name="T58" fmla="*/ 2147483647 w 648"/>
                <a:gd name="T59" fmla="*/ 2147483647 h 732"/>
                <a:gd name="T60" fmla="*/ 2147483647 w 648"/>
                <a:gd name="T61" fmla="*/ 2147483647 h 732"/>
                <a:gd name="T62" fmla="*/ 2147483647 w 648"/>
                <a:gd name="T63" fmla="*/ 2147483647 h 732"/>
                <a:gd name="T64" fmla="*/ 2147483647 w 648"/>
                <a:gd name="T65" fmla="*/ 2147483647 h 732"/>
                <a:gd name="T66" fmla="*/ 2147483647 w 648"/>
                <a:gd name="T67" fmla="*/ 2147483647 h 732"/>
                <a:gd name="T68" fmla="*/ 2147483647 w 648"/>
                <a:gd name="T69" fmla="*/ 2147483647 h 732"/>
                <a:gd name="T70" fmla="*/ 2147483647 w 648"/>
                <a:gd name="T71" fmla="*/ 2147483647 h 732"/>
                <a:gd name="T72" fmla="*/ 2147483647 w 648"/>
                <a:gd name="T73" fmla="*/ 2147483647 h 732"/>
                <a:gd name="T74" fmla="*/ 2147483647 w 648"/>
                <a:gd name="T75" fmla="*/ 2147483647 h 732"/>
                <a:gd name="T76" fmla="*/ 2147483647 w 648"/>
                <a:gd name="T77" fmla="*/ 2147483647 h 732"/>
                <a:gd name="T78" fmla="*/ 2147483647 w 648"/>
                <a:gd name="T79" fmla="*/ 2147483647 h 732"/>
                <a:gd name="T80" fmla="*/ 2147483647 w 648"/>
                <a:gd name="T81" fmla="*/ 2147483647 h 732"/>
                <a:gd name="T82" fmla="*/ 2147483647 w 648"/>
                <a:gd name="T83" fmla="*/ 2147483647 h 732"/>
                <a:gd name="T84" fmla="*/ 2147483647 w 648"/>
                <a:gd name="T85" fmla="*/ 2147483647 h 732"/>
                <a:gd name="T86" fmla="*/ 2147483647 w 648"/>
                <a:gd name="T87" fmla="*/ 2147483647 h 732"/>
                <a:gd name="T88" fmla="*/ 2147483647 w 648"/>
                <a:gd name="T89" fmla="*/ 2147483647 h 732"/>
                <a:gd name="T90" fmla="*/ 2147483647 w 648"/>
                <a:gd name="T91" fmla="*/ 2147483647 h 732"/>
                <a:gd name="T92" fmla="*/ 2147483647 w 648"/>
                <a:gd name="T93" fmla="*/ 2147483647 h 732"/>
                <a:gd name="T94" fmla="*/ 2147483647 w 648"/>
                <a:gd name="T95" fmla="*/ 0 h 732"/>
                <a:gd name="T96" fmla="*/ 2147483647 w 648"/>
                <a:gd name="T97" fmla="*/ 2147483647 h 732"/>
                <a:gd name="T98" fmla="*/ 2147483647 w 648"/>
                <a:gd name="T99" fmla="*/ 2147483647 h 732"/>
                <a:gd name="T100" fmla="*/ 2147483647 w 648"/>
                <a:gd name="T101" fmla="*/ 2147483647 h 732"/>
                <a:gd name="T102" fmla="*/ 2147483647 w 648"/>
                <a:gd name="T103" fmla="*/ 2147483647 h 732"/>
                <a:gd name="T104" fmla="*/ 2147483647 w 648"/>
                <a:gd name="T105" fmla="*/ 2147483647 h 732"/>
                <a:gd name="T106" fmla="*/ 2147483647 w 648"/>
                <a:gd name="T107" fmla="*/ 2147483647 h 732"/>
                <a:gd name="T108" fmla="*/ 2147483647 w 648"/>
                <a:gd name="T109" fmla="*/ 2147483647 h 732"/>
                <a:gd name="T110" fmla="*/ 2147483647 w 648"/>
                <a:gd name="T111" fmla="*/ 2147483647 h 732"/>
                <a:gd name="T112" fmla="*/ 2147483647 w 648"/>
                <a:gd name="T113" fmla="*/ 2147483647 h 732"/>
                <a:gd name="T114" fmla="*/ 0 w 648"/>
                <a:gd name="T115" fmla="*/ 2147483647 h 732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648"/>
                <a:gd name="T175" fmla="*/ 0 h 732"/>
                <a:gd name="T176" fmla="*/ 648 w 648"/>
                <a:gd name="T177" fmla="*/ 732 h 732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648" h="732">
                  <a:moveTo>
                    <a:pt x="0" y="570"/>
                  </a:moveTo>
                  <a:lnTo>
                    <a:pt x="12" y="576"/>
                  </a:lnTo>
                  <a:lnTo>
                    <a:pt x="18" y="582"/>
                  </a:lnTo>
                  <a:lnTo>
                    <a:pt x="30" y="588"/>
                  </a:lnTo>
                  <a:lnTo>
                    <a:pt x="36" y="594"/>
                  </a:lnTo>
                  <a:lnTo>
                    <a:pt x="42" y="612"/>
                  </a:lnTo>
                  <a:lnTo>
                    <a:pt x="48" y="624"/>
                  </a:lnTo>
                  <a:lnTo>
                    <a:pt x="48" y="642"/>
                  </a:lnTo>
                  <a:lnTo>
                    <a:pt x="54" y="648"/>
                  </a:lnTo>
                  <a:lnTo>
                    <a:pt x="54" y="672"/>
                  </a:lnTo>
                  <a:lnTo>
                    <a:pt x="48" y="684"/>
                  </a:lnTo>
                  <a:lnTo>
                    <a:pt x="48" y="690"/>
                  </a:lnTo>
                  <a:lnTo>
                    <a:pt x="42" y="702"/>
                  </a:lnTo>
                  <a:lnTo>
                    <a:pt x="42" y="732"/>
                  </a:lnTo>
                  <a:lnTo>
                    <a:pt x="120" y="732"/>
                  </a:lnTo>
                  <a:lnTo>
                    <a:pt x="120" y="714"/>
                  </a:lnTo>
                  <a:lnTo>
                    <a:pt x="144" y="714"/>
                  </a:lnTo>
                  <a:lnTo>
                    <a:pt x="144" y="708"/>
                  </a:lnTo>
                  <a:lnTo>
                    <a:pt x="150" y="702"/>
                  </a:lnTo>
                  <a:lnTo>
                    <a:pt x="156" y="690"/>
                  </a:lnTo>
                  <a:lnTo>
                    <a:pt x="162" y="684"/>
                  </a:lnTo>
                  <a:lnTo>
                    <a:pt x="168" y="684"/>
                  </a:lnTo>
                  <a:lnTo>
                    <a:pt x="174" y="678"/>
                  </a:lnTo>
                  <a:lnTo>
                    <a:pt x="186" y="678"/>
                  </a:lnTo>
                  <a:lnTo>
                    <a:pt x="186" y="654"/>
                  </a:lnTo>
                  <a:lnTo>
                    <a:pt x="192" y="642"/>
                  </a:lnTo>
                  <a:lnTo>
                    <a:pt x="192" y="630"/>
                  </a:lnTo>
                  <a:lnTo>
                    <a:pt x="198" y="618"/>
                  </a:lnTo>
                  <a:lnTo>
                    <a:pt x="204" y="612"/>
                  </a:lnTo>
                  <a:lnTo>
                    <a:pt x="216" y="606"/>
                  </a:lnTo>
                  <a:lnTo>
                    <a:pt x="228" y="606"/>
                  </a:lnTo>
                  <a:lnTo>
                    <a:pt x="240" y="612"/>
                  </a:lnTo>
                  <a:lnTo>
                    <a:pt x="246" y="618"/>
                  </a:lnTo>
                  <a:lnTo>
                    <a:pt x="258" y="624"/>
                  </a:lnTo>
                  <a:lnTo>
                    <a:pt x="270" y="636"/>
                  </a:lnTo>
                  <a:lnTo>
                    <a:pt x="300" y="636"/>
                  </a:lnTo>
                  <a:lnTo>
                    <a:pt x="306" y="642"/>
                  </a:lnTo>
                  <a:lnTo>
                    <a:pt x="318" y="648"/>
                  </a:lnTo>
                  <a:lnTo>
                    <a:pt x="324" y="654"/>
                  </a:lnTo>
                  <a:lnTo>
                    <a:pt x="336" y="654"/>
                  </a:lnTo>
                  <a:lnTo>
                    <a:pt x="348" y="648"/>
                  </a:lnTo>
                  <a:lnTo>
                    <a:pt x="354" y="642"/>
                  </a:lnTo>
                  <a:lnTo>
                    <a:pt x="360" y="648"/>
                  </a:lnTo>
                  <a:lnTo>
                    <a:pt x="372" y="648"/>
                  </a:lnTo>
                  <a:lnTo>
                    <a:pt x="384" y="642"/>
                  </a:lnTo>
                  <a:lnTo>
                    <a:pt x="390" y="636"/>
                  </a:lnTo>
                  <a:lnTo>
                    <a:pt x="396" y="624"/>
                  </a:lnTo>
                  <a:lnTo>
                    <a:pt x="402" y="606"/>
                  </a:lnTo>
                  <a:lnTo>
                    <a:pt x="408" y="594"/>
                  </a:lnTo>
                  <a:lnTo>
                    <a:pt x="408" y="582"/>
                  </a:lnTo>
                  <a:lnTo>
                    <a:pt x="426" y="564"/>
                  </a:lnTo>
                  <a:lnTo>
                    <a:pt x="444" y="558"/>
                  </a:lnTo>
                  <a:lnTo>
                    <a:pt x="456" y="552"/>
                  </a:lnTo>
                  <a:lnTo>
                    <a:pt x="462" y="546"/>
                  </a:lnTo>
                  <a:lnTo>
                    <a:pt x="468" y="534"/>
                  </a:lnTo>
                  <a:lnTo>
                    <a:pt x="480" y="528"/>
                  </a:lnTo>
                  <a:lnTo>
                    <a:pt x="480" y="492"/>
                  </a:lnTo>
                  <a:lnTo>
                    <a:pt x="492" y="468"/>
                  </a:lnTo>
                  <a:lnTo>
                    <a:pt x="504" y="462"/>
                  </a:lnTo>
                  <a:lnTo>
                    <a:pt x="510" y="462"/>
                  </a:lnTo>
                  <a:lnTo>
                    <a:pt x="522" y="456"/>
                  </a:lnTo>
                  <a:lnTo>
                    <a:pt x="564" y="414"/>
                  </a:lnTo>
                  <a:lnTo>
                    <a:pt x="576" y="390"/>
                  </a:lnTo>
                  <a:lnTo>
                    <a:pt x="582" y="384"/>
                  </a:lnTo>
                  <a:lnTo>
                    <a:pt x="594" y="384"/>
                  </a:lnTo>
                  <a:lnTo>
                    <a:pt x="606" y="378"/>
                  </a:lnTo>
                  <a:lnTo>
                    <a:pt x="618" y="378"/>
                  </a:lnTo>
                  <a:lnTo>
                    <a:pt x="630" y="354"/>
                  </a:lnTo>
                  <a:lnTo>
                    <a:pt x="648" y="354"/>
                  </a:lnTo>
                  <a:lnTo>
                    <a:pt x="648" y="348"/>
                  </a:lnTo>
                  <a:lnTo>
                    <a:pt x="642" y="336"/>
                  </a:lnTo>
                  <a:lnTo>
                    <a:pt x="624" y="318"/>
                  </a:lnTo>
                  <a:lnTo>
                    <a:pt x="606" y="312"/>
                  </a:lnTo>
                  <a:lnTo>
                    <a:pt x="594" y="312"/>
                  </a:lnTo>
                  <a:lnTo>
                    <a:pt x="576" y="306"/>
                  </a:lnTo>
                  <a:lnTo>
                    <a:pt x="564" y="306"/>
                  </a:lnTo>
                  <a:lnTo>
                    <a:pt x="564" y="276"/>
                  </a:lnTo>
                  <a:lnTo>
                    <a:pt x="546" y="276"/>
                  </a:lnTo>
                  <a:lnTo>
                    <a:pt x="546" y="246"/>
                  </a:lnTo>
                  <a:lnTo>
                    <a:pt x="552" y="240"/>
                  </a:lnTo>
                  <a:lnTo>
                    <a:pt x="546" y="216"/>
                  </a:lnTo>
                  <a:lnTo>
                    <a:pt x="516" y="216"/>
                  </a:lnTo>
                  <a:lnTo>
                    <a:pt x="516" y="186"/>
                  </a:lnTo>
                  <a:lnTo>
                    <a:pt x="510" y="180"/>
                  </a:lnTo>
                  <a:lnTo>
                    <a:pt x="480" y="180"/>
                  </a:lnTo>
                  <a:lnTo>
                    <a:pt x="462" y="162"/>
                  </a:lnTo>
                  <a:lnTo>
                    <a:pt x="450" y="156"/>
                  </a:lnTo>
                  <a:lnTo>
                    <a:pt x="432" y="120"/>
                  </a:lnTo>
                  <a:lnTo>
                    <a:pt x="432" y="96"/>
                  </a:lnTo>
                  <a:lnTo>
                    <a:pt x="426" y="90"/>
                  </a:lnTo>
                  <a:lnTo>
                    <a:pt x="414" y="66"/>
                  </a:lnTo>
                  <a:lnTo>
                    <a:pt x="408" y="60"/>
                  </a:lnTo>
                  <a:lnTo>
                    <a:pt x="396" y="60"/>
                  </a:lnTo>
                  <a:lnTo>
                    <a:pt x="396" y="30"/>
                  </a:lnTo>
                  <a:lnTo>
                    <a:pt x="384" y="18"/>
                  </a:lnTo>
                  <a:lnTo>
                    <a:pt x="378" y="0"/>
                  </a:lnTo>
                  <a:lnTo>
                    <a:pt x="342" y="6"/>
                  </a:lnTo>
                  <a:lnTo>
                    <a:pt x="330" y="18"/>
                  </a:lnTo>
                  <a:lnTo>
                    <a:pt x="306" y="18"/>
                  </a:lnTo>
                  <a:lnTo>
                    <a:pt x="264" y="60"/>
                  </a:lnTo>
                  <a:lnTo>
                    <a:pt x="258" y="60"/>
                  </a:lnTo>
                  <a:lnTo>
                    <a:pt x="258" y="42"/>
                  </a:lnTo>
                  <a:lnTo>
                    <a:pt x="252" y="42"/>
                  </a:lnTo>
                  <a:lnTo>
                    <a:pt x="252" y="24"/>
                  </a:lnTo>
                  <a:lnTo>
                    <a:pt x="246" y="18"/>
                  </a:lnTo>
                  <a:lnTo>
                    <a:pt x="228" y="18"/>
                  </a:lnTo>
                  <a:lnTo>
                    <a:pt x="216" y="24"/>
                  </a:lnTo>
                  <a:lnTo>
                    <a:pt x="168" y="36"/>
                  </a:lnTo>
                  <a:lnTo>
                    <a:pt x="132" y="36"/>
                  </a:lnTo>
                  <a:lnTo>
                    <a:pt x="114" y="42"/>
                  </a:lnTo>
                  <a:lnTo>
                    <a:pt x="78" y="42"/>
                  </a:lnTo>
                  <a:lnTo>
                    <a:pt x="78" y="216"/>
                  </a:lnTo>
                  <a:lnTo>
                    <a:pt x="72" y="222"/>
                  </a:lnTo>
                  <a:lnTo>
                    <a:pt x="78" y="348"/>
                  </a:lnTo>
                  <a:lnTo>
                    <a:pt x="6" y="348"/>
                  </a:lnTo>
                  <a:lnTo>
                    <a:pt x="0" y="570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64" name="Bosnien und Herzegowina" descr="© INSCALE GmbH, 05.05.2010&#10;http://www.presentationload.com/">
              <a:extLst>
                <a:ext uri="{FF2B5EF4-FFF2-40B4-BE49-F238E27FC236}">
                  <a16:creationId xmlns:a16="http://schemas.microsoft.com/office/drawing/2014/main" id="{D167AD67-C337-4190-8D0E-1E5068BC3A98}"/>
                </a:ext>
              </a:extLst>
            </p:cNvPr>
            <p:cNvSpPr>
              <a:spLocks/>
            </p:cNvSpPr>
            <p:nvPr/>
          </p:nvSpPr>
          <p:spPr bwMode="gray">
            <a:xfrm>
              <a:off x="4552725" y="2803776"/>
              <a:ext cx="105057" cy="94081"/>
            </a:xfrm>
            <a:custGeom>
              <a:avLst/>
              <a:gdLst>
                <a:gd name="T0" fmla="*/ 2147483647 w 264"/>
                <a:gd name="T1" fmla="*/ 2147483647 h 234"/>
                <a:gd name="T2" fmla="*/ 2147483647 w 264"/>
                <a:gd name="T3" fmla="*/ 2147483647 h 234"/>
                <a:gd name="T4" fmla="*/ 2147483647 w 264"/>
                <a:gd name="T5" fmla="*/ 2147483647 h 234"/>
                <a:gd name="T6" fmla="*/ 2147483647 w 264"/>
                <a:gd name="T7" fmla="*/ 2147483647 h 234"/>
                <a:gd name="T8" fmla="*/ 2147483647 w 264"/>
                <a:gd name="T9" fmla="*/ 2147483647 h 234"/>
                <a:gd name="T10" fmla="*/ 2147483647 w 264"/>
                <a:gd name="T11" fmla="*/ 2147483647 h 234"/>
                <a:gd name="T12" fmla="*/ 2147483647 w 264"/>
                <a:gd name="T13" fmla="*/ 2147483647 h 234"/>
                <a:gd name="T14" fmla="*/ 2147483647 w 264"/>
                <a:gd name="T15" fmla="*/ 2147483647 h 234"/>
                <a:gd name="T16" fmla="*/ 2147483647 w 264"/>
                <a:gd name="T17" fmla="*/ 2147483647 h 234"/>
                <a:gd name="T18" fmla="*/ 2147483647 w 264"/>
                <a:gd name="T19" fmla="*/ 2147483647 h 234"/>
                <a:gd name="T20" fmla="*/ 2147483647 w 264"/>
                <a:gd name="T21" fmla="*/ 2147483647 h 234"/>
                <a:gd name="T22" fmla="*/ 2147483647 w 264"/>
                <a:gd name="T23" fmla="*/ 2147483647 h 234"/>
                <a:gd name="T24" fmla="*/ 2147483647 w 264"/>
                <a:gd name="T25" fmla="*/ 2147483647 h 234"/>
                <a:gd name="T26" fmla="*/ 2147483647 w 264"/>
                <a:gd name="T27" fmla="*/ 2147483647 h 234"/>
                <a:gd name="T28" fmla="*/ 2147483647 w 264"/>
                <a:gd name="T29" fmla="*/ 2147483647 h 234"/>
                <a:gd name="T30" fmla="*/ 2147483647 w 264"/>
                <a:gd name="T31" fmla="*/ 2147483647 h 234"/>
                <a:gd name="T32" fmla="*/ 2147483647 w 264"/>
                <a:gd name="T33" fmla="*/ 2147483647 h 234"/>
                <a:gd name="T34" fmla="*/ 2147483647 w 264"/>
                <a:gd name="T35" fmla="*/ 2147483647 h 234"/>
                <a:gd name="T36" fmla="*/ 2147483647 w 264"/>
                <a:gd name="T37" fmla="*/ 2147483647 h 234"/>
                <a:gd name="T38" fmla="*/ 2147483647 w 264"/>
                <a:gd name="T39" fmla="*/ 0 h 234"/>
                <a:gd name="T40" fmla="*/ 2147483647 w 264"/>
                <a:gd name="T41" fmla="*/ 0 h 234"/>
                <a:gd name="T42" fmla="*/ 2147483647 w 264"/>
                <a:gd name="T43" fmla="*/ 2147483647 h 234"/>
                <a:gd name="T44" fmla="*/ 0 w 264"/>
                <a:gd name="T45" fmla="*/ 2147483647 h 234"/>
                <a:gd name="T46" fmla="*/ 2147483647 w 264"/>
                <a:gd name="T47" fmla="*/ 2147483647 h 234"/>
                <a:gd name="T48" fmla="*/ 2147483647 w 264"/>
                <a:gd name="T49" fmla="*/ 2147483647 h 234"/>
                <a:gd name="T50" fmla="*/ 2147483647 w 264"/>
                <a:gd name="T51" fmla="*/ 2147483647 h 234"/>
                <a:gd name="T52" fmla="*/ 2147483647 w 264"/>
                <a:gd name="T53" fmla="*/ 2147483647 h 234"/>
                <a:gd name="T54" fmla="*/ 2147483647 w 264"/>
                <a:gd name="T55" fmla="*/ 2147483647 h 234"/>
                <a:gd name="T56" fmla="*/ 2147483647 w 264"/>
                <a:gd name="T57" fmla="*/ 2147483647 h 234"/>
                <a:gd name="T58" fmla="*/ 2147483647 w 264"/>
                <a:gd name="T59" fmla="*/ 2147483647 h 234"/>
                <a:gd name="T60" fmla="*/ 2147483647 w 264"/>
                <a:gd name="T61" fmla="*/ 2147483647 h 234"/>
                <a:gd name="T62" fmla="*/ 2147483647 w 264"/>
                <a:gd name="T63" fmla="*/ 2147483647 h 234"/>
                <a:gd name="T64" fmla="*/ 2147483647 w 264"/>
                <a:gd name="T65" fmla="*/ 2147483647 h 234"/>
                <a:gd name="T66" fmla="*/ 2147483647 w 264"/>
                <a:gd name="T67" fmla="*/ 2147483647 h 234"/>
                <a:gd name="T68" fmla="*/ 2147483647 w 264"/>
                <a:gd name="T69" fmla="*/ 2147483647 h 234"/>
                <a:gd name="T70" fmla="*/ 2147483647 w 264"/>
                <a:gd name="T71" fmla="*/ 2147483647 h 234"/>
                <a:gd name="T72" fmla="*/ 2147483647 w 264"/>
                <a:gd name="T73" fmla="*/ 2147483647 h 234"/>
                <a:gd name="T74" fmla="*/ 2147483647 w 264"/>
                <a:gd name="T75" fmla="*/ 2147483647 h 234"/>
                <a:gd name="T76" fmla="*/ 2147483647 w 264"/>
                <a:gd name="T77" fmla="*/ 2147483647 h 234"/>
                <a:gd name="T78" fmla="*/ 2147483647 w 264"/>
                <a:gd name="T79" fmla="*/ 2147483647 h 234"/>
                <a:gd name="T80" fmla="*/ 2147483647 w 264"/>
                <a:gd name="T81" fmla="*/ 2147483647 h 234"/>
                <a:gd name="T82" fmla="*/ 2147483647 w 264"/>
                <a:gd name="T83" fmla="*/ 2147483647 h 234"/>
                <a:gd name="T84" fmla="*/ 2147483647 w 264"/>
                <a:gd name="T85" fmla="*/ 2147483647 h 234"/>
                <a:gd name="T86" fmla="*/ 2147483647 w 264"/>
                <a:gd name="T87" fmla="*/ 2147483647 h 234"/>
                <a:gd name="T88" fmla="*/ 2147483647 w 264"/>
                <a:gd name="T89" fmla="*/ 2147483647 h 234"/>
                <a:gd name="T90" fmla="*/ 2147483647 w 264"/>
                <a:gd name="T91" fmla="*/ 2147483647 h 234"/>
                <a:gd name="T92" fmla="*/ 2147483647 w 264"/>
                <a:gd name="T93" fmla="*/ 2147483647 h 234"/>
                <a:gd name="T94" fmla="*/ 2147483647 w 264"/>
                <a:gd name="T95" fmla="*/ 2147483647 h 234"/>
                <a:gd name="T96" fmla="*/ 2147483647 w 264"/>
                <a:gd name="T97" fmla="*/ 2147483647 h 234"/>
                <a:gd name="T98" fmla="*/ 2147483647 w 264"/>
                <a:gd name="T99" fmla="*/ 2147483647 h 234"/>
                <a:gd name="T100" fmla="*/ 2147483647 w 264"/>
                <a:gd name="T101" fmla="*/ 2147483647 h 234"/>
                <a:gd name="T102" fmla="*/ 2147483647 w 264"/>
                <a:gd name="T103" fmla="*/ 2147483647 h 234"/>
                <a:gd name="T104" fmla="*/ 2147483647 w 264"/>
                <a:gd name="T105" fmla="*/ 2147483647 h 234"/>
                <a:gd name="T106" fmla="*/ 2147483647 w 264"/>
                <a:gd name="T107" fmla="*/ 2147483647 h 234"/>
                <a:gd name="T108" fmla="*/ 2147483647 w 264"/>
                <a:gd name="T109" fmla="*/ 2147483647 h 234"/>
                <a:gd name="T110" fmla="*/ 2147483647 w 264"/>
                <a:gd name="T111" fmla="*/ 2147483647 h 234"/>
                <a:gd name="T112" fmla="*/ 2147483647 w 264"/>
                <a:gd name="T113" fmla="*/ 2147483647 h 234"/>
                <a:gd name="T114" fmla="*/ 2147483647 w 264"/>
                <a:gd name="T115" fmla="*/ 2147483647 h 234"/>
                <a:gd name="T116" fmla="*/ 2147483647 w 264"/>
                <a:gd name="T117" fmla="*/ 2147483647 h 234"/>
                <a:gd name="T118" fmla="*/ 2147483647 w 264"/>
                <a:gd name="T119" fmla="*/ 2147483647 h 234"/>
                <a:gd name="T120" fmla="*/ 2147483647 w 264"/>
                <a:gd name="T121" fmla="*/ 2147483647 h 234"/>
                <a:gd name="T122" fmla="*/ 2147483647 w 264"/>
                <a:gd name="T123" fmla="*/ 2147483647 h 234"/>
                <a:gd name="T124" fmla="*/ 2147483647 w 264"/>
                <a:gd name="T125" fmla="*/ 2147483647 h 23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64"/>
                <a:gd name="T190" fmla="*/ 0 h 234"/>
                <a:gd name="T191" fmla="*/ 264 w 264"/>
                <a:gd name="T192" fmla="*/ 234 h 234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64" h="234">
                  <a:moveTo>
                    <a:pt x="246" y="78"/>
                  </a:moveTo>
                  <a:lnTo>
                    <a:pt x="228" y="78"/>
                  </a:lnTo>
                  <a:lnTo>
                    <a:pt x="228" y="60"/>
                  </a:lnTo>
                  <a:lnTo>
                    <a:pt x="246" y="42"/>
                  </a:lnTo>
                  <a:lnTo>
                    <a:pt x="246" y="30"/>
                  </a:lnTo>
                  <a:lnTo>
                    <a:pt x="234" y="30"/>
                  </a:lnTo>
                  <a:lnTo>
                    <a:pt x="222" y="36"/>
                  </a:lnTo>
                  <a:lnTo>
                    <a:pt x="216" y="36"/>
                  </a:lnTo>
                  <a:lnTo>
                    <a:pt x="216" y="30"/>
                  </a:lnTo>
                  <a:lnTo>
                    <a:pt x="204" y="30"/>
                  </a:lnTo>
                  <a:lnTo>
                    <a:pt x="192" y="12"/>
                  </a:lnTo>
                  <a:lnTo>
                    <a:pt x="138" y="12"/>
                  </a:lnTo>
                  <a:lnTo>
                    <a:pt x="132" y="6"/>
                  </a:lnTo>
                  <a:lnTo>
                    <a:pt x="120" y="6"/>
                  </a:lnTo>
                  <a:lnTo>
                    <a:pt x="108" y="12"/>
                  </a:lnTo>
                  <a:lnTo>
                    <a:pt x="90" y="6"/>
                  </a:lnTo>
                  <a:lnTo>
                    <a:pt x="66" y="6"/>
                  </a:lnTo>
                  <a:lnTo>
                    <a:pt x="42" y="12"/>
                  </a:lnTo>
                  <a:lnTo>
                    <a:pt x="30" y="6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8" y="24"/>
                  </a:lnTo>
                  <a:lnTo>
                    <a:pt x="0" y="30"/>
                  </a:lnTo>
                  <a:lnTo>
                    <a:pt x="12" y="42"/>
                  </a:lnTo>
                  <a:lnTo>
                    <a:pt x="30" y="48"/>
                  </a:lnTo>
                  <a:lnTo>
                    <a:pt x="30" y="60"/>
                  </a:lnTo>
                  <a:lnTo>
                    <a:pt x="36" y="60"/>
                  </a:lnTo>
                  <a:lnTo>
                    <a:pt x="42" y="66"/>
                  </a:lnTo>
                  <a:lnTo>
                    <a:pt x="42" y="84"/>
                  </a:lnTo>
                  <a:lnTo>
                    <a:pt x="60" y="90"/>
                  </a:lnTo>
                  <a:lnTo>
                    <a:pt x="72" y="120"/>
                  </a:lnTo>
                  <a:lnTo>
                    <a:pt x="84" y="132"/>
                  </a:lnTo>
                  <a:lnTo>
                    <a:pt x="96" y="138"/>
                  </a:lnTo>
                  <a:lnTo>
                    <a:pt x="114" y="150"/>
                  </a:lnTo>
                  <a:lnTo>
                    <a:pt x="126" y="156"/>
                  </a:lnTo>
                  <a:lnTo>
                    <a:pt x="132" y="168"/>
                  </a:lnTo>
                  <a:lnTo>
                    <a:pt x="132" y="174"/>
                  </a:lnTo>
                  <a:lnTo>
                    <a:pt x="126" y="180"/>
                  </a:lnTo>
                  <a:lnTo>
                    <a:pt x="138" y="180"/>
                  </a:lnTo>
                  <a:lnTo>
                    <a:pt x="156" y="198"/>
                  </a:lnTo>
                  <a:lnTo>
                    <a:pt x="162" y="210"/>
                  </a:lnTo>
                  <a:lnTo>
                    <a:pt x="174" y="216"/>
                  </a:lnTo>
                  <a:lnTo>
                    <a:pt x="192" y="234"/>
                  </a:lnTo>
                  <a:lnTo>
                    <a:pt x="210" y="204"/>
                  </a:lnTo>
                  <a:lnTo>
                    <a:pt x="198" y="198"/>
                  </a:lnTo>
                  <a:lnTo>
                    <a:pt x="192" y="198"/>
                  </a:lnTo>
                  <a:lnTo>
                    <a:pt x="186" y="192"/>
                  </a:lnTo>
                  <a:lnTo>
                    <a:pt x="186" y="186"/>
                  </a:lnTo>
                  <a:lnTo>
                    <a:pt x="192" y="180"/>
                  </a:lnTo>
                  <a:lnTo>
                    <a:pt x="198" y="180"/>
                  </a:lnTo>
                  <a:lnTo>
                    <a:pt x="204" y="168"/>
                  </a:lnTo>
                  <a:lnTo>
                    <a:pt x="204" y="162"/>
                  </a:lnTo>
                  <a:lnTo>
                    <a:pt x="210" y="156"/>
                  </a:lnTo>
                  <a:lnTo>
                    <a:pt x="228" y="156"/>
                  </a:lnTo>
                  <a:lnTo>
                    <a:pt x="228" y="132"/>
                  </a:lnTo>
                  <a:lnTo>
                    <a:pt x="258" y="132"/>
                  </a:lnTo>
                  <a:lnTo>
                    <a:pt x="258" y="126"/>
                  </a:lnTo>
                  <a:lnTo>
                    <a:pt x="252" y="114"/>
                  </a:lnTo>
                  <a:lnTo>
                    <a:pt x="240" y="102"/>
                  </a:lnTo>
                  <a:lnTo>
                    <a:pt x="264" y="96"/>
                  </a:lnTo>
                  <a:lnTo>
                    <a:pt x="258" y="84"/>
                  </a:lnTo>
                  <a:lnTo>
                    <a:pt x="252" y="78"/>
                  </a:lnTo>
                  <a:lnTo>
                    <a:pt x="246" y="78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65" name="Bolivien" descr="© INSCALE GmbH, 05.05.2010&#10;http://www.presentationload.com/">
              <a:extLst>
                <a:ext uri="{FF2B5EF4-FFF2-40B4-BE49-F238E27FC236}">
                  <a16:creationId xmlns:a16="http://schemas.microsoft.com/office/drawing/2014/main" id="{07C73644-F379-4FB6-9871-37B62CBBF858}"/>
                </a:ext>
              </a:extLst>
            </p:cNvPr>
            <p:cNvSpPr>
              <a:spLocks/>
            </p:cNvSpPr>
            <p:nvPr/>
          </p:nvSpPr>
          <p:spPr bwMode="gray">
            <a:xfrm>
              <a:off x="2172467" y="4563098"/>
              <a:ext cx="354373" cy="421799"/>
            </a:xfrm>
            <a:custGeom>
              <a:avLst/>
              <a:gdLst>
                <a:gd name="T0" fmla="*/ 2147483647 w 894"/>
                <a:gd name="T1" fmla="*/ 2147483647 h 1056"/>
                <a:gd name="T2" fmla="*/ 2147483647 w 894"/>
                <a:gd name="T3" fmla="*/ 2147483647 h 1056"/>
                <a:gd name="T4" fmla="*/ 2147483647 w 894"/>
                <a:gd name="T5" fmla="*/ 2147483647 h 1056"/>
                <a:gd name="T6" fmla="*/ 2147483647 w 894"/>
                <a:gd name="T7" fmla="*/ 2147483647 h 1056"/>
                <a:gd name="T8" fmla="*/ 2147483647 w 894"/>
                <a:gd name="T9" fmla="*/ 2147483647 h 1056"/>
                <a:gd name="T10" fmla="*/ 2147483647 w 894"/>
                <a:gd name="T11" fmla="*/ 2147483647 h 1056"/>
                <a:gd name="T12" fmla="*/ 2147483647 w 894"/>
                <a:gd name="T13" fmla="*/ 2147483647 h 1056"/>
                <a:gd name="T14" fmla="*/ 2147483647 w 894"/>
                <a:gd name="T15" fmla="*/ 2147483647 h 1056"/>
                <a:gd name="T16" fmla="*/ 2147483647 w 894"/>
                <a:gd name="T17" fmla="*/ 2147483647 h 1056"/>
                <a:gd name="T18" fmla="*/ 2147483647 w 894"/>
                <a:gd name="T19" fmla="*/ 2147483647 h 1056"/>
                <a:gd name="T20" fmla="*/ 2147483647 w 894"/>
                <a:gd name="T21" fmla="*/ 2147483647 h 1056"/>
                <a:gd name="T22" fmla="*/ 2147483647 w 894"/>
                <a:gd name="T23" fmla="*/ 2147483647 h 1056"/>
                <a:gd name="T24" fmla="*/ 2147483647 w 894"/>
                <a:gd name="T25" fmla="*/ 2147483647 h 1056"/>
                <a:gd name="T26" fmla="*/ 2147483647 w 894"/>
                <a:gd name="T27" fmla="*/ 2147483647 h 1056"/>
                <a:gd name="T28" fmla="*/ 2147483647 w 894"/>
                <a:gd name="T29" fmla="*/ 2147483647 h 1056"/>
                <a:gd name="T30" fmla="*/ 2147483647 w 894"/>
                <a:gd name="T31" fmla="*/ 2147483647 h 1056"/>
                <a:gd name="T32" fmla="*/ 2147483647 w 894"/>
                <a:gd name="T33" fmla="*/ 2147483647 h 1056"/>
                <a:gd name="T34" fmla="*/ 2147483647 w 894"/>
                <a:gd name="T35" fmla="*/ 2147483647 h 1056"/>
                <a:gd name="T36" fmla="*/ 2147483647 w 894"/>
                <a:gd name="T37" fmla="*/ 2147483647 h 1056"/>
                <a:gd name="T38" fmla="*/ 2147483647 w 894"/>
                <a:gd name="T39" fmla="*/ 2147483647 h 1056"/>
                <a:gd name="T40" fmla="*/ 2147483647 w 894"/>
                <a:gd name="T41" fmla="*/ 2147483647 h 1056"/>
                <a:gd name="T42" fmla="*/ 2147483647 w 894"/>
                <a:gd name="T43" fmla="*/ 2147483647 h 1056"/>
                <a:gd name="T44" fmla="*/ 2147483647 w 894"/>
                <a:gd name="T45" fmla="*/ 2147483647 h 1056"/>
                <a:gd name="T46" fmla="*/ 2147483647 w 894"/>
                <a:gd name="T47" fmla="*/ 2147483647 h 1056"/>
                <a:gd name="T48" fmla="*/ 0 w 894"/>
                <a:gd name="T49" fmla="*/ 2147483647 h 1056"/>
                <a:gd name="T50" fmla="*/ 2147483647 w 894"/>
                <a:gd name="T51" fmla="*/ 2147483647 h 1056"/>
                <a:gd name="T52" fmla="*/ 2147483647 w 894"/>
                <a:gd name="T53" fmla="*/ 2147483647 h 1056"/>
                <a:gd name="T54" fmla="*/ 2147483647 w 894"/>
                <a:gd name="T55" fmla="*/ 2147483647 h 1056"/>
                <a:gd name="T56" fmla="*/ 2147483647 w 894"/>
                <a:gd name="T57" fmla="*/ 2147483647 h 1056"/>
                <a:gd name="T58" fmla="*/ 2147483647 w 894"/>
                <a:gd name="T59" fmla="*/ 2147483647 h 1056"/>
                <a:gd name="T60" fmla="*/ 2147483647 w 894"/>
                <a:gd name="T61" fmla="*/ 2147483647 h 1056"/>
                <a:gd name="T62" fmla="*/ 2147483647 w 894"/>
                <a:gd name="T63" fmla="*/ 2147483647 h 1056"/>
                <a:gd name="T64" fmla="*/ 2147483647 w 894"/>
                <a:gd name="T65" fmla="*/ 2147483647 h 1056"/>
                <a:gd name="T66" fmla="*/ 2147483647 w 894"/>
                <a:gd name="T67" fmla="*/ 2147483647 h 1056"/>
                <a:gd name="T68" fmla="*/ 2147483647 w 894"/>
                <a:gd name="T69" fmla="*/ 2147483647 h 1056"/>
                <a:gd name="T70" fmla="*/ 2147483647 w 894"/>
                <a:gd name="T71" fmla="*/ 2147483647 h 1056"/>
                <a:gd name="T72" fmla="*/ 2147483647 w 894"/>
                <a:gd name="T73" fmla="*/ 2147483647 h 1056"/>
                <a:gd name="T74" fmla="*/ 2147483647 w 894"/>
                <a:gd name="T75" fmla="*/ 2147483647 h 1056"/>
                <a:gd name="T76" fmla="*/ 2147483647 w 894"/>
                <a:gd name="T77" fmla="*/ 2147483647 h 1056"/>
                <a:gd name="T78" fmla="*/ 2147483647 w 894"/>
                <a:gd name="T79" fmla="*/ 2147483647 h 1056"/>
                <a:gd name="T80" fmla="*/ 2147483647 w 894"/>
                <a:gd name="T81" fmla="*/ 2147483647 h 1056"/>
                <a:gd name="T82" fmla="*/ 2147483647 w 894"/>
                <a:gd name="T83" fmla="*/ 2147483647 h 1056"/>
                <a:gd name="T84" fmla="*/ 2147483647 w 894"/>
                <a:gd name="T85" fmla="*/ 2147483647 h 1056"/>
                <a:gd name="T86" fmla="*/ 2147483647 w 894"/>
                <a:gd name="T87" fmla="*/ 2147483647 h 1056"/>
                <a:gd name="T88" fmla="*/ 2147483647 w 894"/>
                <a:gd name="T89" fmla="*/ 2147483647 h 1056"/>
                <a:gd name="T90" fmla="*/ 2147483647 w 894"/>
                <a:gd name="T91" fmla="*/ 2147483647 h 1056"/>
                <a:gd name="T92" fmla="*/ 2147483647 w 894"/>
                <a:gd name="T93" fmla="*/ 2147483647 h 1056"/>
                <a:gd name="T94" fmla="*/ 2147483647 w 894"/>
                <a:gd name="T95" fmla="*/ 2147483647 h 1056"/>
                <a:gd name="T96" fmla="*/ 2147483647 w 894"/>
                <a:gd name="T97" fmla="*/ 2147483647 h 1056"/>
                <a:gd name="T98" fmla="*/ 2147483647 w 894"/>
                <a:gd name="T99" fmla="*/ 2147483647 h 1056"/>
                <a:gd name="T100" fmla="*/ 2147483647 w 894"/>
                <a:gd name="T101" fmla="*/ 2147483647 h 105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894"/>
                <a:gd name="T154" fmla="*/ 0 h 1056"/>
                <a:gd name="T155" fmla="*/ 894 w 894"/>
                <a:gd name="T156" fmla="*/ 1056 h 105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894" h="1056">
                  <a:moveTo>
                    <a:pt x="882" y="744"/>
                  </a:moveTo>
                  <a:lnTo>
                    <a:pt x="882" y="738"/>
                  </a:lnTo>
                  <a:lnTo>
                    <a:pt x="888" y="732"/>
                  </a:lnTo>
                  <a:lnTo>
                    <a:pt x="888" y="708"/>
                  </a:lnTo>
                  <a:lnTo>
                    <a:pt x="894" y="696"/>
                  </a:lnTo>
                  <a:lnTo>
                    <a:pt x="894" y="684"/>
                  </a:lnTo>
                  <a:lnTo>
                    <a:pt x="882" y="648"/>
                  </a:lnTo>
                  <a:lnTo>
                    <a:pt x="876" y="636"/>
                  </a:lnTo>
                  <a:lnTo>
                    <a:pt x="864" y="624"/>
                  </a:lnTo>
                  <a:lnTo>
                    <a:pt x="840" y="612"/>
                  </a:lnTo>
                  <a:lnTo>
                    <a:pt x="834" y="606"/>
                  </a:lnTo>
                  <a:lnTo>
                    <a:pt x="822" y="600"/>
                  </a:lnTo>
                  <a:lnTo>
                    <a:pt x="816" y="588"/>
                  </a:lnTo>
                  <a:lnTo>
                    <a:pt x="816" y="576"/>
                  </a:lnTo>
                  <a:lnTo>
                    <a:pt x="822" y="558"/>
                  </a:lnTo>
                  <a:lnTo>
                    <a:pt x="822" y="546"/>
                  </a:lnTo>
                  <a:lnTo>
                    <a:pt x="828" y="540"/>
                  </a:lnTo>
                  <a:lnTo>
                    <a:pt x="828" y="534"/>
                  </a:lnTo>
                  <a:lnTo>
                    <a:pt x="768" y="534"/>
                  </a:lnTo>
                  <a:lnTo>
                    <a:pt x="720" y="528"/>
                  </a:lnTo>
                  <a:lnTo>
                    <a:pt x="690" y="522"/>
                  </a:lnTo>
                  <a:lnTo>
                    <a:pt x="684" y="516"/>
                  </a:lnTo>
                  <a:lnTo>
                    <a:pt x="684" y="474"/>
                  </a:lnTo>
                  <a:lnTo>
                    <a:pt x="690" y="462"/>
                  </a:lnTo>
                  <a:lnTo>
                    <a:pt x="684" y="456"/>
                  </a:lnTo>
                  <a:lnTo>
                    <a:pt x="672" y="450"/>
                  </a:lnTo>
                  <a:lnTo>
                    <a:pt x="666" y="438"/>
                  </a:lnTo>
                  <a:lnTo>
                    <a:pt x="660" y="432"/>
                  </a:lnTo>
                  <a:lnTo>
                    <a:pt x="660" y="426"/>
                  </a:lnTo>
                  <a:lnTo>
                    <a:pt x="678" y="426"/>
                  </a:lnTo>
                  <a:lnTo>
                    <a:pt x="678" y="396"/>
                  </a:lnTo>
                  <a:lnTo>
                    <a:pt x="672" y="384"/>
                  </a:lnTo>
                  <a:lnTo>
                    <a:pt x="666" y="378"/>
                  </a:lnTo>
                  <a:lnTo>
                    <a:pt x="660" y="366"/>
                  </a:lnTo>
                  <a:lnTo>
                    <a:pt x="660" y="336"/>
                  </a:lnTo>
                  <a:lnTo>
                    <a:pt x="654" y="330"/>
                  </a:lnTo>
                  <a:lnTo>
                    <a:pt x="648" y="318"/>
                  </a:lnTo>
                  <a:lnTo>
                    <a:pt x="624" y="306"/>
                  </a:lnTo>
                  <a:lnTo>
                    <a:pt x="564" y="306"/>
                  </a:lnTo>
                  <a:lnTo>
                    <a:pt x="558" y="300"/>
                  </a:lnTo>
                  <a:lnTo>
                    <a:pt x="546" y="294"/>
                  </a:lnTo>
                  <a:lnTo>
                    <a:pt x="534" y="282"/>
                  </a:lnTo>
                  <a:lnTo>
                    <a:pt x="534" y="276"/>
                  </a:lnTo>
                  <a:lnTo>
                    <a:pt x="510" y="276"/>
                  </a:lnTo>
                  <a:lnTo>
                    <a:pt x="498" y="270"/>
                  </a:lnTo>
                  <a:lnTo>
                    <a:pt x="486" y="258"/>
                  </a:lnTo>
                  <a:lnTo>
                    <a:pt x="474" y="252"/>
                  </a:lnTo>
                  <a:lnTo>
                    <a:pt x="468" y="240"/>
                  </a:lnTo>
                  <a:lnTo>
                    <a:pt x="468" y="234"/>
                  </a:lnTo>
                  <a:lnTo>
                    <a:pt x="456" y="234"/>
                  </a:lnTo>
                  <a:lnTo>
                    <a:pt x="450" y="240"/>
                  </a:lnTo>
                  <a:lnTo>
                    <a:pt x="438" y="240"/>
                  </a:lnTo>
                  <a:lnTo>
                    <a:pt x="426" y="234"/>
                  </a:lnTo>
                  <a:lnTo>
                    <a:pt x="420" y="222"/>
                  </a:lnTo>
                  <a:lnTo>
                    <a:pt x="414" y="228"/>
                  </a:lnTo>
                  <a:lnTo>
                    <a:pt x="384" y="228"/>
                  </a:lnTo>
                  <a:lnTo>
                    <a:pt x="372" y="222"/>
                  </a:lnTo>
                  <a:lnTo>
                    <a:pt x="366" y="216"/>
                  </a:lnTo>
                  <a:lnTo>
                    <a:pt x="366" y="210"/>
                  </a:lnTo>
                  <a:lnTo>
                    <a:pt x="360" y="198"/>
                  </a:lnTo>
                  <a:lnTo>
                    <a:pt x="360" y="192"/>
                  </a:lnTo>
                  <a:lnTo>
                    <a:pt x="354" y="186"/>
                  </a:lnTo>
                  <a:lnTo>
                    <a:pt x="330" y="186"/>
                  </a:lnTo>
                  <a:lnTo>
                    <a:pt x="324" y="156"/>
                  </a:lnTo>
                  <a:lnTo>
                    <a:pt x="318" y="150"/>
                  </a:lnTo>
                  <a:lnTo>
                    <a:pt x="306" y="144"/>
                  </a:lnTo>
                  <a:lnTo>
                    <a:pt x="294" y="132"/>
                  </a:lnTo>
                  <a:lnTo>
                    <a:pt x="294" y="120"/>
                  </a:lnTo>
                  <a:lnTo>
                    <a:pt x="300" y="114"/>
                  </a:lnTo>
                  <a:lnTo>
                    <a:pt x="300" y="96"/>
                  </a:lnTo>
                  <a:lnTo>
                    <a:pt x="294" y="84"/>
                  </a:lnTo>
                  <a:lnTo>
                    <a:pt x="288" y="78"/>
                  </a:lnTo>
                  <a:lnTo>
                    <a:pt x="288" y="48"/>
                  </a:lnTo>
                  <a:lnTo>
                    <a:pt x="294" y="42"/>
                  </a:lnTo>
                  <a:lnTo>
                    <a:pt x="294" y="36"/>
                  </a:lnTo>
                  <a:lnTo>
                    <a:pt x="300" y="30"/>
                  </a:lnTo>
                  <a:lnTo>
                    <a:pt x="300" y="0"/>
                  </a:lnTo>
                  <a:lnTo>
                    <a:pt x="288" y="0"/>
                  </a:lnTo>
                  <a:lnTo>
                    <a:pt x="276" y="6"/>
                  </a:lnTo>
                  <a:lnTo>
                    <a:pt x="276" y="12"/>
                  </a:lnTo>
                  <a:lnTo>
                    <a:pt x="270" y="12"/>
                  </a:lnTo>
                  <a:lnTo>
                    <a:pt x="258" y="0"/>
                  </a:lnTo>
                  <a:lnTo>
                    <a:pt x="246" y="12"/>
                  </a:lnTo>
                  <a:lnTo>
                    <a:pt x="210" y="12"/>
                  </a:lnTo>
                  <a:lnTo>
                    <a:pt x="198" y="18"/>
                  </a:lnTo>
                  <a:lnTo>
                    <a:pt x="192" y="24"/>
                  </a:lnTo>
                  <a:lnTo>
                    <a:pt x="186" y="36"/>
                  </a:lnTo>
                  <a:lnTo>
                    <a:pt x="180" y="42"/>
                  </a:lnTo>
                  <a:lnTo>
                    <a:pt x="180" y="48"/>
                  </a:lnTo>
                  <a:lnTo>
                    <a:pt x="144" y="48"/>
                  </a:lnTo>
                  <a:lnTo>
                    <a:pt x="138" y="78"/>
                  </a:lnTo>
                  <a:lnTo>
                    <a:pt x="102" y="78"/>
                  </a:lnTo>
                  <a:lnTo>
                    <a:pt x="90" y="96"/>
                  </a:lnTo>
                  <a:lnTo>
                    <a:pt x="84" y="102"/>
                  </a:lnTo>
                  <a:lnTo>
                    <a:pt x="60" y="114"/>
                  </a:lnTo>
                  <a:lnTo>
                    <a:pt x="42" y="114"/>
                  </a:lnTo>
                  <a:lnTo>
                    <a:pt x="42" y="108"/>
                  </a:lnTo>
                  <a:lnTo>
                    <a:pt x="36" y="102"/>
                  </a:lnTo>
                  <a:lnTo>
                    <a:pt x="12" y="102"/>
                  </a:lnTo>
                  <a:lnTo>
                    <a:pt x="0" y="96"/>
                  </a:lnTo>
                  <a:lnTo>
                    <a:pt x="0" y="114"/>
                  </a:lnTo>
                  <a:lnTo>
                    <a:pt x="6" y="132"/>
                  </a:lnTo>
                  <a:lnTo>
                    <a:pt x="18" y="144"/>
                  </a:lnTo>
                  <a:lnTo>
                    <a:pt x="30" y="162"/>
                  </a:lnTo>
                  <a:lnTo>
                    <a:pt x="42" y="174"/>
                  </a:lnTo>
                  <a:lnTo>
                    <a:pt x="54" y="192"/>
                  </a:lnTo>
                  <a:lnTo>
                    <a:pt x="66" y="216"/>
                  </a:lnTo>
                  <a:lnTo>
                    <a:pt x="66" y="228"/>
                  </a:lnTo>
                  <a:lnTo>
                    <a:pt x="60" y="234"/>
                  </a:lnTo>
                  <a:lnTo>
                    <a:pt x="54" y="246"/>
                  </a:lnTo>
                  <a:lnTo>
                    <a:pt x="48" y="252"/>
                  </a:lnTo>
                  <a:lnTo>
                    <a:pt x="60" y="300"/>
                  </a:lnTo>
                  <a:lnTo>
                    <a:pt x="42" y="330"/>
                  </a:lnTo>
                  <a:lnTo>
                    <a:pt x="48" y="330"/>
                  </a:lnTo>
                  <a:lnTo>
                    <a:pt x="60" y="342"/>
                  </a:lnTo>
                  <a:lnTo>
                    <a:pt x="66" y="354"/>
                  </a:lnTo>
                  <a:lnTo>
                    <a:pt x="66" y="360"/>
                  </a:lnTo>
                  <a:lnTo>
                    <a:pt x="60" y="372"/>
                  </a:lnTo>
                  <a:lnTo>
                    <a:pt x="48" y="384"/>
                  </a:lnTo>
                  <a:lnTo>
                    <a:pt x="36" y="408"/>
                  </a:lnTo>
                  <a:lnTo>
                    <a:pt x="42" y="426"/>
                  </a:lnTo>
                  <a:lnTo>
                    <a:pt x="48" y="438"/>
                  </a:lnTo>
                  <a:lnTo>
                    <a:pt x="54" y="444"/>
                  </a:lnTo>
                  <a:lnTo>
                    <a:pt x="54" y="450"/>
                  </a:lnTo>
                  <a:lnTo>
                    <a:pt x="42" y="468"/>
                  </a:lnTo>
                  <a:lnTo>
                    <a:pt x="54" y="480"/>
                  </a:lnTo>
                  <a:lnTo>
                    <a:pt x="78" y="498"/>
                  </a:lnTo>
                  <a:lnTo>
                    <a:pt x="78" y="516"/>
                  </a:lnTo>
                  <a:lnTo>
                    <a:pt x="102" y="528"/>
                  </a:lnTo>
                  <a:lnTo>
                    <a:pt x="90" y="558"/>
                  </a:lnTo>
                  <a:lnTo>
                    <a:pt x="78" y="546"/>
                  </a:lnTo>
                  <a:lnTo>
                    <a:pt x="78" y="558"/>
                  </a:lnTo>
                  <a:lnTo>
                    <a:pt x="66" y="582"/>
                  </a:lnTo>
                  <a:lnTo>
                    <a:pt x="54" y="588"/>
                  </a:lnTo>
                  <a:lnTo>
                    <a:pt x="36" y="606"/>
                  </a:lnTo>
                  <a:lnTo>
                    <a:pt x="48" y="630"/>
                  </a:lnTo>
                  <a:lnTo>
                    <a:pt x="42" y="636"/>
                  </a:lnTo>
                  <a:lnTo>
                    <a:pt x="60" y="666"/>
                  </a:lnTo>
                  <a:lnTo>
                    <a:pt x="84" y="666"/>
                  </a:lnTo>
                  <a:lnTo>
                    <a:pt x="96" y="744"/>
                  </a:lnTo>
                  <a:lnTo>
                    <a:pt x="108" y="750"/>
                  </a:lnTo>
                  <a:lnTo>
                    <a:pt x="114" y="750"/>
                  </a:lnTo>
                  <a:lnTo>
                    <a:pt x="138" y="762"/>
                  </a:lnTo>
                  <a:lnTo>
                    <a:pt x="144" y="774"/>
                  </a:lnTo>
                  <a:lnTo>
                    <a:pt x="144" y="780"/>
                  </a:lnTo>
                  <a:lnTo>
                    <a:pt x="138" y="792"/>
                  </a:lnTo>
                  <a:lnTo>
                    <a:pt x="126" y="804"/>
                  </a:lnTo>
                  <a:lnTo>
                    <a:pt x="144" y="822"/>
                  </a:lnTo>
                  <a:lnTo>
                    <a:pt x="138" y="828"/>
                  </a:lnTo>
                  <a:lnTo>
                    <a:pt x="132" y="840"/>
                  </a:lnTo>
                  <a:lnTo>
                    <a:pt x="126" y="846"/>
                  </a:lnTo>
                  <a:lnTo>
                    <a:pt x="126" y="858"/>
                  </a:lnTo>
                  <a:lnTo>
                    <a:pt x="132" y="870"/>
                  </a:lnTo>
                  <a:lnTo>
                    <a:pt x="138" y="876"/>
                  </a:lnTo>
                  <a:lnTo>
                    <a:pt x="138" y="900"/>
                  </a:lnTo>
                  <a:lnTo>
                    <a:pt x="144" y="900"/>
                  </a:lnTo>
                  <a:lnTo>
                    <a:pt x="150" y="906"/>
                  </a:lnTo>
                  <a:lnTo>
                    <a:pt x="162" y="912"/>
                  </a:lnTo>
                  <a:lnTo>
                    <a:pt x="168" y="918"/>
                  </a:lnTo>
                  <a:lnTo>
                    <a:pt x="180" y="924"/>
                  </a:lnTo>
                  <a:lnTo>
                    <a:pt x="186" y="930"/>
                  </a:lnTo>
                  <a:lnTo>
                    <a:pt x="186" y="996"/>
                  </a:lnTo>
                  <a:lnTo>
                    <a:pt x="210" y="1020"/>
                  </a:lnTo>
                  <a:lnTo>
                    <a:pt x="210" y="1044"/>
                  </a:lnTo>
                  <a:lnTo>
                    <a:pt x="216" y="1056"/>
                  </a:lnTo>
                  <a:lnTo>
                    <a:pt x="270" y="1056"/>
                  </a:lnTo>
                  <a:lnTo>
                    <a:pt x="270" y="1026"/>
                  </a:lnTo>
                  <a:lnTo>
                    <a:pt x="282" y="1026"/>
                  </a:lnTo>
                  <a:lnTo>
                    <a:pt x="282" y="1008"/>
                  </a:lnTo>
                  <a:lnTo>
                    <a:pt x="306" y="1002"/>
                  </a:lnTo>
                  <a:lnTo>
                    <a:pt x="318" y="978"/>
                  </a:lnTo>
                  <a:lnTo>
                    <a:pt x="324" y="984"/>
                  </a:lnTo>
                  <a:lnTo>
                    <a:pt x="348" y="996"/>
                  </a:lnTo>
                  <a:lnTo>
                    <a:pt x="360" y="996"/>
                  </a:lnTo>
                  <a:lnTo>
                    <a:pt x="378" y="1002"/>
                  </a:lnTo>
                  <a:lnTo>
                    <a:pt x="432" y="1002"/>
                  </a:lnTo>
                  <a:lnTo>
                    <a:pt x="462" y="1050"/>
                  </a:lnTo>
                  <a:lnTo>
                    <a:pt x="474" y="996"/>
                  </a:lnTo>
                  <a:lnTo>
                    <a:pt x="546" y="990"/>
                  </a:lnTo>
                  <a:lnTo>
                    <a:pt x="582" y="1014"/>
                  </a:lnTo>
                  <a:lnTo>
                    <a:pt x="582" y="996"/>
                  </a:lnTo>
                  <a:lnTo>
                    <a:pt x="594" y="924"/>
                  </a:lnTo>
                  <a:lnTo>
                    <a:pt x="594" y="900"/>
                  </a:lnTo>
                  <a:lnTo>
                    <a:pt x="588" y="894"/>
                  </a:lnTo>
                  <a:lnTo>
                    <a:pt x="588" y="888"/>
                  </a:lnTo>
                  <a:lnTo>
                    <a:pt x="576" y="864"/>
                  </a:lnTo>
                  <a:lnTo>
                    <a:pt x="576" y="852"/>
                  </a:lnTo>
                  <a:lnTo>
                    <a:pt x="582" y="846"/>
                  </a:lnTo>
                  <a:lnTo>
                    <a:pt x="594" y="840"/>
                  </a:lnTo>
                  <a:lnTo>
                    <a:pt x="606" y="828"/>
                  </a:lnTo>
                  <a:lnTo>
                    <a:pt x="612" y="798"/>
                  </a:lnTo>
                  <a:lnTo>
                    <a:pt x="714" y="780"/>
                  </a:lnTo>
                  <a:lnTo>
                    <a:pt x="792" y="768"/>
                  </a:lnTo>
                  <a:lnTo>
                    <a:pt x="846" y="810"/>
                  </a:lnTo>
                  <a:lnTo>
                    <a:pt x="864" y="846"/>
                  </a:lnTo>
                  <a:lnTo>
                    <a:pt x="864" y="840"/>
                  </a:lnTo>
                  <a:lnTo>
                    <a:pt x="870" y="834"/>
                  </a:lnTo>
                  <a:lnTo>
                    <a:pt x="882" y="828"/>
                  </a:lnTo>
                  <a:lnTo>
                    <a:pt x="888" y="822"/>
                  </a:lnTo>
                  <a:lnTo>
                    <a:pt x="876" y="816"/>
                  </a:lnTo>
                  <a:lnTo>
                    <a:pt x="870" y="810"/>
                  </a:lnTo>
                  <a:lnTo>
                    <a:pt x="870" y="786"/>
                  </a:lnTo>
                  <a:lnTo>
                    <a:pt x="876" y="774"/>
                  </a:lnTo>
                  <a:lnTo>
                    <a:pt x="882" y="768"/>
                  </a:lnTo>
                  <a:lnTo>
                    <a:pt x="888" y="756"/>
                  </a:lnTo>
                  <a:lnTo>
                    <a:pt x="882" y="744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66" name="Bhutan" descr="© INSCALE GmbH, 05.05.2010&#10;http://www.presentationload.com/">
              <a:extLst>
                <a:ext uri="{FF2B5EF4-FFF2-40B4-BE49-F238E27FC236}">
                  <a16:creationId xmlns:a16="http://schemas.microsoft.com/office/drawing/2014/main" id="{75179503-D146-401C-93DF-2FC82B4E7B58}"/>
                </a:ext>
              </a:extLst>
            </p:cNvPr>
            <p:cNvSpPr>
              <a:spLocks/>
            </p:cNvSpPr>
            <p:nvPr/>
          </p:nvSpPr>
          <p:spPr bwMode="gray">
            <a:xfrm>
              <a:off x="6570770" y="3344744"/>
              <a:ext cx="92513" cy="53313"/>
            </a:xfrm>
            <a:custGeom>
              <a:avLst/>
              <a:gdLst>
                <a:gd name="T0" fmla="*/ 2147483647 w 234"/>
                <a:gd name="T1" fmla="*/ 2147483647 h 132"/>
                <a:gd name="T2" fmla="*/ 2147483647 w 234"/>
                <a:gd name="T3" fmla="*/ 2147483647 h 132"/>
                <a:gd name="T4" fmla="*/ 2147483647 w 234"/>
                <a:gd name="T5" fmla="*/ 2147483647 h 132"/>
                <a:gd name="T6" fmla="*/ 2147483647 w 234"/>
                <a:gd name="T7" fmla="*/ 2147483647 h 132"/>
                <a:gd name="T8" fmla="*/ 2147483647 w 234"/>
                <a:gd name="T9" fmla="*/ 2147483647 h 132"/>
                <a:gd name="T10" fmla="*/ 2147483647 w 234"/>
                <a:gd name="T11" fmla="*/ 2147483647 h 132"/>
                <a:gd name="T12" fmla="*/ 2147483647 w 234"/>
                <a:gd name="T13" fmla="*/ 2147483647 h 132"/>
                <a:gd name="T14" fmla="*/ 2147483647 w 234"/>
                <a:gd name="T15" fmla="*/ 2147483647 h 132"/>
                <a:gd name="T16" fmla="*/ 2147483647 w 234"/>
                <a:gd name="T17" fmla="*/ 2147483647 h 132"/>
                <a:gd name="T18" fmla="*/ 2147483647 w 234"/>
                <a:gd name="T19" fmla="*/ 2147483647 h 132"/>
                <a:gd name="T20" fmla="*/ 2147483647 w 234"/>
                <a:gd name="T21" fmla="*/ 2147483647 h 132"/>
                <a:gd name="T22" fmla="*/ 2147483647 w 234"/>
                <a:gd name="T23" fmla="*/ 2147483647 h 132"/>
                <a:gd name="T24" fmla="*/ 2147483647 w 234"/>
                <a:gd name="T25" fmla="*/ 2147483647 h 132"/>
                <a:gd name="T26" fmla="*/ 2147483647 w 234"/>
                <a:gd name="T27" fmla="*/ 2147483647 h 132"/>
                <a:gd name="T28" fmla="*/ 2147483647 w 234"/>
                <a:gd name="T29" fmla="*/ 2147483647 h 132"/>
                <a:gd name="T30" fmla="*/ 2147483647 w 234"/>
                <a:gd name="T31" fmla="*/ 2147483647 h 132"/>
                <a:gd name="T32" fmla="*/ 2147483647 w 234"/>
                <a:gd name="T33" fmla="*/ 2147483647 h 132"/>
                <a:gd name="T34" fmla="*/ 2147483647 w 234"/>
                <a:gd name="T35" fmla="*/ 2147483647 h 132"/>
                <a:gd name="T36" fmla="*/ 2147483647 w 234"/>
                <a:gd name="T37" fmla="*/ 2147483647 h 132"/>
                <a:gd name="T38" fmla="*/ 2147483647 w 234"/>
                <a:gd name="T39" fmla="*/ 2147483647 h 132"/>
                <a:gd name="T40" fmla="*/ 2147483647 w 234"/>
                <a:gd name="T41" fmla="*/ 2147483647 h 132"/>
                <a:gd name="T42" fmla="*/ 2147483647 w 234"/>
                <a:gd name="T43" fmla="*/ 2147483647 h 132"/>
                <a:gd name="T44" fmla="*/ 2147483647 w 234"/>
                <a:gd name="T45" fmla="*/ 2147483647 h 132"/>
                <a:gd name="T46" fmla="*/ 2147483647 w 234"/>
                <a:gd name="T47" fmla="*/ 2147483647 h 132"/>
                <a:gd name="T48" fmla="*/ 2147483647 w 234"/>
                <a:gd name="T49" fmla="*/ 2147483647 h 132"/>
                <a:gd name="T50" fmla="*/ 2147483647 w 234"/>
                <a:gd name="T51" fmla="*/ 2147483647 h 132"/>
                <a:gd name="T52" fmla="*/ 2147483647 w 234"/>
                <a:gd name="T53" fmla="*/ 2147483647 h 132"/>
                <a:gd name="T54" fmla="*/ 2147483647 w 234"/>
                <a:gd name="T55" fmla="*/ 2147483647 h 132"/>
                <a:gd name="T56" fmla="*/ 2147483647 w 234"/>
                <a:gd name="T57" fmla="*/ 2147483647 h 132"/>
                <a:gd name="T58" fmla="*/ 2147483647 w 234"/>
                <a:gd name="T59" fmla="*/ 0 h 132"/>
                <a:gd name="T60" fmla="*/ 2147483647 w 234"/>
                <a:gd name="T61" fmla="*/ 0 h 132"/>
                <a:gd name="T62" fmla="*/ 2147483647 w 234"/>
                <a:gd name="T63" fmla="*/ 2147483647 h 132"/>
                <a:gd name="T64" fmla="*/ 2147483647 w 234"/>
                <a:gd name="T65" fmla="*/ 2147483647 h 132"/>
                <a:gd name="T66" fmla="*/ 2147483647 w 234"/>
                <a:gd name="T67" fmla="*/ 2147483647 h 132"/>
                <a:gd name="T68" fmla="*/ 2147483647 w 234"/>
                <a:gd name="T69" fmla="*/ 2147483647 h 132"/>
                <a:gd name="T70" fmla="*/ 2147483647 w 234"/>
                <a:gd name="T71" fmla="*/ 2147483647 h 132"/>
                <a:gd name="T72" fmla="*/ 2147483647 w 234"/>
                <a:gd name="T73" fmla="*/ 2147483647 h 132"/>
                <a:gd name="T74" fmla="*/ 2147483647 w 234"/>
                <a:gd name="T75" fmla="*/ 2147483647 h 132"/>
                <a:gd name="T76" fmla="*/ 0 w 234"/>
                <a:gd name="T77" fmla="*/ 2147483647 h 132"/>
                <a:gd name="T78" fmla="*/ 0 w 234"/>
                <a:gd name="T79" fmla="*/ 2147483647 h 132"/>
                <a:gd name="T80" fmla="*/ 2147483647 w 234"/>
                <a:gd name="T81" fmla="*/ 2147483647 h 132"/>
                <a:gd name="T82" fmla="*/ 2147483647 w 234"/>
                <a:gd name="T83" fmla="*/ 2147483647 h 132"/>
                <a:gd name="T84" fmla="*/ 2147483647 w 234"/>
                <a:gd name="T85" fmla="*/ 2147483647 h 132"/>
                <a:gd name="T86" fmla="*/ 2147483647 w 234"/>
                <a:gd name="T87" fmla="*/ 2147483647 h 132"/>
                <a:gd name="T88" fmla="*/ 2147483647 w 234"/>
                <a:gd name="T89" fmla="*/ 2147483647 h 132"/>
                <a:gd name="T90" fmla="*/ 2147483647 w 234"/>
                <a:gd name="T91" fmla="*/ 2147483647 h 132"/>
                <a:gd name="T92" fmla="*/ 2147483647 w 234"/>
                <a:gd name="T93" fmla="*/ 2147483647 h 13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234"/>
                <a:gd name="T142" fmla="*/ 0 h 132"/>
                <a:gd name="T143" fmla="*/ 234 w 234"/>
                <a:gd name="T144" fmla="*/ 132 h 132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234" h="132">
                  <a:moveTo>
                    <a:pt x="78" y="132"/>
                  </a:moveTo>
                  <a:lnTo>
                    <a:pt x="90" y="132"/>
                  </a:lnTo>
                  <a:lnTo>
                    <a:pt x="102" y="126"/>
                  </a:lnTo>
                  <a:lnTo>
                    <a:pt x="108" y="120"/>
                  </a:lnTo>
                  <a:lnTo>
                    <a:pt x="126" y="120"/>
                  </a:lnTo>
                  <a:lnTo>
                    <a:pt x="138" y="126"/>
                  </a:lnTo>
                  <a:lnTo>
                    <a:pt x="168" y="126"/>
                  </a:lnTo>
                  <a:lnTo>
                    <a:pt x="180" y="120"/>
                  </a:lnTo>
                  <a:lnTo>
                    <a:pt x="192" y="120"/>
                  </a:lnTo>
                  <a:lnTo>
                    <a:pt x="198" y="126"/>
                  </a:lnTo>
                  <a:lnTo>
                    <a:pt x="210" y="126"/>
                  </a:lnTo>
                  <a:lnTo>
                    <a:pt x="234" y="114"/>
                  </a:lnTo>
                  <a:lnTo>
                    <a:pt x="234" y="108"/>
                  </a:lnTo>
                  <a:lnTo>
                    <a:pt x="222" y="96"/>
                  </a:lnTo>
                  <a:lnTo>
                    <a:pt x="222" y="72"/>
                  </a:lnTo>
                  <a:lnTo>
                    <a:pt x="198" y="72"/>
                  </a:lnTo>
                  <a:lnTo>
                    <a:pt x="192" y="66"/>
                  </a:lnTo>
                  <a:lnTo>
                    <a:pt x="192" y="42"/>
                  </a:lnTo>
                  <a:lnTo>
                    <a:pt x="186" y="30"/>
                  </a:lnTo>
                  <a:lnTo>
                    <a:pt x="174" y="18"/>
                  </a:lnTo>
                  <a:lnTo>
                    <a:pt x="162" y="12"/>
                  </a:lnTo>
                  <a:lnTo>
                    <a:pt x="150" y="12"/>
                  </a:lnTo>
                  <a:lnTo>
                    <a:pt x="138" y="18"/>
                  </a:lnTo>
                  <a:lnTo>
                    <a:pt x="126" y="18"/>
                  </a:lnTo>
                  <a:lnTo>
                    <a:pt x="114" y="24"/>
                  </a:lnTo>
                  <a:lnTo>
                    <a:pt x="108" y="30"/>
                  </a:lnTo>
                  <a:lnTo>
                    <a:pt x="102" y="30"/>
                  </a:lnTo>
                  <a:lnTo>
                    <a:pt x="102" y="6"/>
                  </a:lnTo>
                  <a:lnTo>
                    <a:pt x="78" y="6"/>
                  </a:lnTo>
                  <a:lnTo>
                    <a:pt x="66" y="0"/>
                  </a:lnTo>
                  <a:lnTo>
                    <a:pt x="54" y="0"/>
                  </a:lnTo>
                  <a:lnTo>
                    <a:pt x="48" y="12"/>
                  </a:lnTo>
                  <a:lnTo>
                    <a:pt x="36" y="24"/>
                  </a:lnTo>
                  <a:lnTo>
                    <a:pt x="30" y="36"/>
                  </a:lnTo>
                  <a:lnTo>
                    <a:pt x="18" y="54"/>
                  </a:lnTo>
                  <a:lnTo>
                    <a:pt x="12" y="66"/>
                  </a:lnTo>
                  <a:lnTo>
                    <a:pt x="6" y="72"/>
                  </a:lnTo>
                  <a:lnTo>
                    <a:pt x="6" y="78"/>
                  </a:lnTo>
                  <a:lnTo>
                    <a:pt x="0" y="78"/>
                  </a:lnTo>
                  <a:lnTo>
                    <a:pt x="0" y="90"/>
                  </a:lnTo>
                  <a:lnTo>
                    <a:pt x="18" y="108"/>
                  </a:lnTo>
                  <a:lnTo>
                    <a:pt x="42" y="120"/>
                  </a:lnTo>
                  <a:lnTo>
                    <a:pt x="54" y="120"/>
                  </a:lnTo>
                  <a:lnTo>
                    <a:pt x="54" y="114"/>
                  </a:lnTo>
                  <a:lnTo>
                    <a:pt x="54" y="120"/>
                  </a:lnTo>
                  <a:lnTo>
                    <a:pt x="66" y="132"/>
                  </a:lnTo>
                  <a:lnTo>
                    <a:pt x="78" y="132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67" name="Benin" descr="© INSCALE GmbH, 05.05.2010&#10;http://www.presentationload.com/">
              <a:extLst>
                <a:ext uri="{FF2B5EF4-FFF2-40B4-BE49-F238E27FC236}">
                  <a16:creationId xmlns:a16="http://schemas.microsoft.com/office/drawing/2014/main" id="{237DB3EF-D559-4F5F-9C82-82EC9CE5EBD2}"/>
                </a:ext>
              </a:extLst>
            </p:cNvPr>
            <p:cNvSpPr>
              <a:spLocks/>
            </p:cNvSpPr>
            <p:nvPr/>
          </p:nvSpPr>
          <p:spPr bwMode="gray">
            <a:xfrm>
              <a:off x="4151311" y="3855920"/>
              <a:ext cx="87809" cy="197571"/>
            </a:xfrm>
            <a:custGeom>
              <a:avLst/>
              <a:gdLst>
                <a:gd name="T0" fmla="*/ 2147483647 w 222"/>
                <a:gd name="T1" fmla="*/ 2147483647 h 498"/>
                <a:gd name="T2" fmla="*/ 2147483647 w 222"/>
                <a:gd name="T3" fmla="*/ 2147483647 h 498"/>
                <a:gd name="T4" fmla="*/ 2147483647 w 222"/>
                <a:gd name="T5" fmla="*/ 2147483647 h 498"/>
                <a:gd name="T6" fmla="*/ 2147483647 w 222"/>
                <a:gd name="T7" fmla="*/ 2147483647 h 498"/>
                <a:gd name="T8" fmla="*/ 2147483647 w 222"/>
                <a:gd name="T9" fmla="*/ 2147483647 h 498"/>
                <a:gd name="T10" fmla="*/ 2147483647 w 222"/>
                <a:gd name="T11" fmla="*/ 2147483647 h 498"/>
                <a:gd name="T12" fmla="*/ 2147483647 w 222"/>
                <a:gd name="T13" fmla="*/ 2147483647 h 498"/>
                <a:gd name="T14" fmla="*/ 2147483647 w 222"/>
                <a:gd name="T15" fmla="*/ 2147483647 h 498"/>
                <a:gd name="T16" fmla="*/ 2147483647 w 222"/>
                <a:gd name="T17" fmla="*/ 2147483647 h 498"/>
                <a:gd name="T18" fmla="*/ 2147483647 w 222"/>
                <a:gd name="T19" fmla="*/ 2147483647 h 498"/>
                <a:gd name="T20" fmla="*/ 2147483647 w 222"/>
                <a:gd name="T21" fmla="*/ 2147483647 h 498"/>
                <a:gd name="T22" fmla="*/ 2147483647 w 222"/>
                <a:gd name="T23" fmla="*/ 2147483647 h 498"/>
                <a:gd name="T24" fmla="*/ 2147483647 w 222"/>
                <a:gd name="T25" fmla="*/ 2147483647 h 498"/>
                <a:gd name="T26" fmla="*/ 2147483647 w 222"/>
                <a:gd name="T27" fmla="*/ 2147483647 h 498"/>
                <a:gd name="T28" fmla="*/ 2147483647 w 222"/>
                <a:gd name="T29" fmla="*/ 2147483647 h 498"/>
                <a:gd name="T30" fmla="*/ 2147483647 w 222"/>
                <a:gd name="T31" fmla="*/ 2147483647 h 498"/>
                <a:gd name="T32" fmla="*/ 2147483647 w 222"/>
                <a:gd name="T33" fmla="*/ 2147483647 h 498"/>
                <a:gd name="T34" fmla="*/ 2147483647 w 222"/>
                <a:gd name="T35" fmla="*/ 2147483647 h 498"/>
                <a:gd name="T36" fmla="*/ 2147483647 w 222"/>
                <a:gd name="T37" fmla="*/ 2147483647 h 498"/>
                <a:gd name="T38" fmla="*/ 2147483647 w 222"/>
                <a:gd name="T39" fmla="*/ 2147483647 h 498"/>
                <a:gd name="T40" fmla="*/ 2147483647 w 222"/>
                <a:gd name="T41" fmla="*/ 2147483647 h 498"/>
                <a:gd name="T42" fmla="*/ 2147483647 w 222"/>
                <a:gd name="T43" fmla="*/ 2147483647 h 498"/>
                <a:gd name="T44" fmla="*/ 2147483647 w 222"/>
                <a:gd name="T45" fmla="*/ 2147483647 h 498"/>
                <a:gd name="T46" fmla="*/ 0 w 222"/>
                <a:gd name="T47" fmla="*/ 2147483647 h 498"/>
                <a:gd name="T48" fmla="*/ 2147483647 w 222"/>
                <a:gd name="T49" fmla="*/ 2147483647 h 498"/>
                <a:gd name="T50" fmla="*/ 2147483647 w 222"/>
                <a:gd name="T51" fmla="*/ 2147483647 h 498"/>
                <a:gd name="T52" fmla="*/ 2147483647 w 222"/>
                <a:gd name="T53" fmla="*/ 2147483647 h 498"/>
                <a:gd name="T54" fmla="*/ 2147483647 w 222"/>
                <a:gd name="T55" fmla="*/ 2147483647 h 498"/>
                <a:gd name="T56" fmla="*/ 2147483647 w 222"/>
                <a:gd name="T57" fmla="*/ 2147483647 h 498"/>
                <a:gd name="T58" fmla="*/ 2147483647 w 222"/>
                <a:gd name="T59" fmla="*/ 2147483647 h 498"/>
                <a:gd name="T60" fmla="*/ 2147483647 w 222"/>
                <a:gd name="T61" fmla="*/ 2147483647 h 498"/>
                <a:gd name="T62" fmla="*/ 2147483647 w 222"/>
                <a:gd name="T63" fmla="*/ 2147483647 h 498"/>
                <a:gd name="T64" fmla="*/ 2147483647 w 222"/>
                <a:gd name="T65" fmla="*/ 2147483647 h 498"/>
                <a:gd name="T66" fmla="*/ 2147483647 w 222"/>
                <a:gd name="T67" fmla="*/ 2147483647 h 498"/>
                <a:gd name="T68" fmla="*/ 2147483647 w 222"/>
                <a:gd name="T69" fmla="*/ 2147483647 h 49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22"/>
                <a:gd name="T106" fmla="*/ 0 h 498"/>
                <a:gd name="T107" fmla="*/ 222 w 222"/>
                <a:gd name="T108" fmla="*/ 498 h 49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22" h="498">
                  <a:moveTo>
                    <a:pt x="138" y="372"/>
                  </a:moveTo>
                  <a:lnTo>
                    <a:pt x="144" y="342"/>
                  </a:lnTo>
                  <a:lnTo>
                    <a:pt x="138" y="306"/>
                  </a:lnTo>
                  <a:lnTo>
                    <a:pt x="144" y="276"/>
                  </a:lnTo>
                  <a:lnTo>
                    <a:pt x="162" y="276"/>
                  </a:lnTo>
                  <a:lnTo>
                    <a:pt x="174" y="252"/>
                  </a:lnTo>
                  <a:lnTo>
                    <a:pt x="174" y="222"/>
                  </a:lnTo>
                  <a:lnTo>
                    <a:pt x="180" y="216"/>
                  </a:lnTo>
                  <a:lnTo>
                    <a:pt x="186" y="204"/>
                  </a:lnTo>
                  <a:lnTo>
                    <a:pt x="198" y="198"/>
                  </a:lnTo>
                  <a:lnTo>
                    <a:pt x="198" y="156"/>
                  </a:lnTo>
                  <a:lnTo>
                    <a:pt x="210" y="150"/>
                  </a:lnTo>
                  <a:lnTo>
                    <a:pt x="216" y="150"/>
                  </a:lnTo>
                  <a:lnTo>
                    <a:pt x="222" y="144"/>
                  </a:lnTo>
                  <a:lnTo>
                    <a:pt x="222" y="132"/>
                  </a:lnTo>
                  <a:lnTo>
                    <a:pt x="216" y="126"/>
                  </a:lnTo>
                  <a:lnTo>
                    <a:pt x="216" y="114"/>
                  </a:lnTo>
                  <a:lnTo>
                    <a:pt x="210" y="102"/>
                  </a:lnTo>
                  <a:lnTo>
                    <a:pt x="204" y="96"/>
                  </a:lnTo>
                  <a:lnTo>
                    <a:pt x="192" y="72"/>
                  </a:lnTo>
                  <a:lnTo>
                    <a:pt x="198" y="66"/>
                  </a:lnTo>
                  <a:lnTo>
                    <a:pt x="198" y="60"/>
                  </a:lnTo>
                  <a:lnTo>
                    <a:pt x="204" y="48"/>
                  </a:lnTo>
                  <a:lnTo>
                    <a:pt x="198" y="42"/>
                  </a:lnTo>
                  <a:lnTo>
                    <a:pt x="186" y="36"/>
                  </a:lnTo>
                  <a:lnTo>
                    <a:pt x="180" y="36"/>
                  </a:lnTo>
                  <a:lnTo>
                    <a:pt x="174" y="30"/>
                  </a:lnTo>
                  <a:lnTo>
                    <a:pt x="168" y="30"/>
                  </a:lnTo>
                  <a:lnTo>
                    <a:pt x="162" y="24"/>
                  </a:lnTo>
                  <a:lnTo>
                    <a:pt x="156" y="12"/>
                  </a:lnTo>
                  <a:lnTo>
                    <a:pt x="144" y="0"/>
                  </a:lnTo>
                  <a:lnTo>
                    <a:pt x="114" y="12"/>
                  </a:lnTo>
                  <a:lnTo>
                    <a:pt x="114" y="36"/>
                  </a:lnTo>
                  <a:lnTo>
                    <a:pt x="120" y="36"/>
                  </a:lnTo>
                  <a:lnTo>
                    <a:pt x="114" y="42"/>
                  </a:lnTo>
                  <a:lnTo>
                    <a:pt x="108" y="60"/>
                  </a:lnTo>
                  <a:lnTo>
                    <a:pt x="96" y="60"/>
                  </a:lnTo>
                  <a:lnTo>
                    <a:pt x="90" y="66"/>
                  </a:lnTo>
                  <a:lnTo>
                    <a:pt x="84" y="66"/>
                  </a:lnTo>
                  <a:lnTo>
                    <a:pt x="84" y="78"/>
                  </a:lnTo>
                  <a:lnTo>
                    <a:pt x="78" y="72"/>
                  </a:lnTo>
                  <a:lnTo>
                    <a:pt x="48" y="72"/>
                  </a:lnTo>
                  <a:lnTo>
                    <a:pt x="30" y="90"/>
                  </a:lnTo>
                  <a:lnTo>
                    <a:pt x="24" y="102"/>
                  </a:lnTo>
                  <a:lnTo>
                    <a:pt x="12" y="102"/>
                  </a:lnTo>
                  <a:lnTo>
                    <a:pt x="6" y="114"/>
                  </a:lnTo>
                  <a:lnTo>
                    <a:pt x="0" y="132"/>
                  </a:lnTo>
                  <a:lnTo>
                    <a:pt x="0" y="162"/>
                  </a:lnTo>
                  <a:lnTo>
                    <a:pt x="12" y="168"/>
                  </a:lnTo>
                  <a:lnTo>
                    <a:pt x="42" y="198"/>
                  </a:lnTo>
                  <a:lnTo>
                    <a:pt x="42" y="240"/>
                  </a:lnTo>
                  <a:lnTo>
                    <a:pt x="54" y="252"/>
                  </a:lnTo>
                  <a:lnTo>
                    <a:pt x="60" y="264"/>
                  </a:lnTo>
                  <a:lnTo>
                    <a:pt x="60" y="294"/>
                  </a:lnTo>
                  <a:lnTo>
                    <a:pt x="66" y="306"/>
                  </a:lnTo>
                  <a:lnTo>
                    <a:pt x="54" y="318"/>
                  </a:lnTo>
                  <a:lnTo>
                    <a:pt x="54" y="378"/>
                  </a:lnTo>
                  <a:lnTo>
                    <a:pt x="66" y="390"/>
                  </a:lnTo>
                  <a:lnTo>
                    <a:pt x="54" y="396"/>
                  </a:lnTo>
                  <a:lnTo>
                    <a:pt x="60" y="462"/>
                  </a:lnTo>
                  <a:lnTo>
                    <a:pt x="60" y="468"/>
                  </a:lnTo>
                  <a:lnTo>
                    <a:pt x="72" y="480"/>
                  </a:lnTo>
                  <a:lnTo>
                    <a:pt x="72" y="492"/>
                  </a:lnTo>
                  <a:lnTo>
                    <a:pt x="84" y="492"/>
                  </a:lnTo>
                  <a:lnTo>
                    <a:pt x="96" y="498"/>
                  </a:lnTo>
                  <a:lnTo>
                    <a:pt x="108" y="498"/>
                  </a:lnTo>
                  <a:lnTo>
                    <a:pt x="120" y="474"/>
                  </a:lnTo>
                  <a:lnTo>
                    <a:pt x="126" y="480"/>
                  </a:lnTo>
                  <a:lnTo>
                    <a:pt x="138" y="486"/>
                  </a:lnTo>
                  <a:lnTo>
                    <a:pt x="138" y="372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68" name="Belize" descr="© INSCALE GmbH, 05.05.2010&#10;http://www.presentationload.com/">
              <a:extLst>
                <a:ext uri="{FF2B5EF4-FFF2-40B4-BE49-F238E27FC236}">
                  <a16:creationId xmlns:a16="http://schemas.microsoft.com/office/drawing/2014/main" id="{B3817F94-AC24-481E-A421-81D49A58219B}"/>
                </a:ext>
              </a:extLst>
            </p:cNvPr>
            <p:cNvSpPr>
              <a:spLocks/>
            </p:cNvSpPr>
            <p:nvPr/>
          </p:nvSpPr>
          <p:spPr bwMode="gray">
            <a:xfrm>
              <a:off x="1633067" y="3659917"/>
              <a:ext cx="42336" cy="84673"/>
            </a:xfrm>
            <a:custGeom>
              <a:avLst/>
              <a:gdLst>
                <a:gd name="T0" fmla="*/ 2147483647 w 108"/>
                <a:gd name="T1" fmla="*/ 2147483647 h 210"/>
                <a:gd name="T2" fmla="*/ 2147483647 w 108"/>
                <a:gd name="T3" fmla="*/ 2147483647 h 210"/>
                <a:gd name="T4" fmla="*/ 2147483647 w 108"/>
                <a:gd name="T5" fmla="*/ 2147483647 h 210"/>
                <a:gd name="T6" fmla="*/ 2147483647 w 108"/>
                <a:gd name="T7" fmla="*/ 2147483647 h 210"/>
                <a:gd name="T8" fmla="*/ 2147483647 w 108"/>
                <a:gd name="T9" fmla="*/ 2147483647 h 210"/>
                <a:gd name="T10" fmla="*/ 2147483647 w 108"/>
                <a:gd name="T11" fmla="*/ 0 h 210"/>
                <a:gd name="T12" fmla="*/ 2147483647 w 108"/>
                <a:gd name="T13" fmla="*/ 2147483647 h 210"/>
                <a:gd name="T14" fmla="*/ 2147483647 w 108"/>
                <a:gd name="T15" fmla="*/ 2147483647 h 210"/>
                <a:gd name="T16" fmla="*/ 2147483647 w 108"/>
                <a:gd name="T17" fmla="*/ 2147483647 h 210"/>
                <a:gd name="T18" fmla="*/ 2147483647 w 108"/>
                <a:gd name="T19" fmla="*/ 2147483647 h 210"/>
                <a:gd name="T20" fmla="*/ 2147483647 w 108"/>
                <a:gd name="T21" fmla="*/ 2147483647 h 210"/>
                <a:gd name="T22" fmla="*/ 2147483647 w 108"/>
                <a:gd name="T23" fmla="*/ 2147483647 h 210"/>
                <a:gd name="T24" fmla="*/ 2147483647 w 108"/>
                <a:gd name="T25" fmla="*/ 2147483647 h 210"/>
                <a:gd name="T26" fmla="*/ 2147483647 w 108"/>
                <a:gd name="T27" fmla="*/ 2147483647 h 210"/>
                <a:gd name="T28" fmla="*/ 2147483647 w 108"/>
                <a:gd name="T29" fmla="*/ 2147483647 h 210"/>
                <a:gd name="T30" fmla="*/ 2147483647 w 108"/>
                <a:gd name="T31" fmla="*/ 2147483647 h 210"/>
                <a:gd name="T32" fmla="*/ 2147483647 w 108"/>
                <a:gd name="T33" fmla="*/ 2147483647 h 210"/>
                <a:gd name="T34" fmla="*/ 2147483647 w 108"/>
                <a:gd name="T35" fmla="*/ 2147483647 h 210"/>
                <a:gd name="T36" fmla="*/ 0 w 108"/>
                <a:gd name="T37" fmla="*/ 2147483647 h 210"/>
                <a:gd name="T38" fmla="*/ 2147483647 w 108"/>
                <a:gd name="T39" fmla="*/ 2147483647 h 210"/>
                <a:gd name="T40" fmla="*/ 2147483647 w 108"/>
                <a:gd name="T41" fmla="*/ 2147483647 h 210"/>
                <a:gd name="T42" fmla="*/ 2147483647 w 108"/>
                <a:gd name="T43" fmla="*/ 2147483647 h 210"/>
                <a:gd name="T44" fmla="*/ 2147483647 w 108"/>
                <a:gd name="T45" fmla="*/ 2147483647 h 210"/>
                <a:gd name="T46" fmla="*/ 2147483647 w 108"/>
                <a:gd name="T47" fmla="*/ 2147483647 h 210"/>
                <a:gd name="T48" fmla="*/ 2147483647 w 108"/>
                <a:gd name="T49" fmla="*/ 2147483647 h 210"/>
                <a:gd name="T50" fmla="*/ 2147483647 w 108"/>
                <a:gd name="T51" fmla="*/ 2147483647 h 210"/>
                <a:gd name="T52" fmla="*/ 2147483647 w 108"/>
                <a:gd name="T53" fmla="*/ 2147483647 h 210"/>
                <a:gd name="T54" fmla="*/ 2147483647 w 108"/>
                <a:gd name="T55" fmla="*/ 2147483647 h 210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08"/>
                <a:gd name="T85" fmla="*/ 0 h 210"/>
                <a:gd name="T86" fmla="*/ 108 w 108"/>
                <a:gd name="T87" fmla="*/ 210 h 210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08" h="210">
                  <a:moveTo>
                    <a:pt x="108" y="30"/>
                  </a:moveTo>
                  <a:lnTo>
                    <a:pt x="108" y="24"/>
                  </a:lnTo>
                  <a:lnTo>
                    <a:pt x="102" y="24"/>
                  </a:lnTo>
                  <a:lnTo>
                    <a:pt x="90" y="18"/>
                  </a:lnTo>
                  <a:lnTo>
                    <a:pt x="84" y="12"/>
                  </a:lnTo>
                  <a:lnTo>
                    <a:pt x="78" y="0"/>
                  </a:lnTo>
                  <a:lnTo>
                    <a:pt x="78" y="6"/>
                  </a:lnTo>
                  <a:lnTo>
                    <a:pt x="72" y="12"/>
                  </a:lnTo>
                  <a:lnTo>
                    <a:pt x="72" y="24"/>
                  </a:lnTo>
                  <a:lnTo>
                    <a:pt x="66" y="36"/>
                  </a:lnTo>
                  <a:lnTo>
                    <a:pt x="54" y="42"/>
                  </a:lnTo>
                  <a:lnTo>
                    <a:pt x="48" y="48"/>
                  </a:lnTo>
                  <a:lnTo>
                    <a:pt x="42" y="48"/>
                  </a:lnTo>
                  <a:lnTo>
                    <a:pt x="42" y="42"/>
                  </a:lnTo>
                  <a:lnTo>
                    <a:pt x="36" y="36"/>
                  </a:lnTo>
                  <a:lnTo>
                    <a:pt x="30" y="36"/>
                  </a:lnTo>
                  <a:lnTo>
                    <a:pt x="30" y="42"/>
                  </a:lnTo>
                  <a:lnTo>
                    <a:pt x="24" y="54"/>
                  </a:lnTo>
                  <a:lnTo>
                    <a:pt x="0" y="210"/>
                  </a:lnTo>
                  <a:lnTo>
                    <a:pt x="30" y="210"/>
                  </a:lnTo>
                  <a:lnTo>
                    <a:pt x="42" y="168"/>
                  </a:lnTo>
                  <a:lnTo>
                    <a:pt x="60" y="174"/>
                  </a:lnTo>
                  <a:lnTo>
                    <a:pt x="84" y="150"/>
                  </a:lnTo>
                  <a:lnTo>
                    <a:pt x="84" y="90"/>
                  </a:lnTo>
                  <a:lnTo>
                    <a:pt x="90" y="78"/>
                  </a:lnTo>
                  <a:lnTo>
                    <a:pt x="96" y="60"/>
                  </a:lnTo>
                  <a:lnTo>
                    <a:pt x="108" y="36"/>
                  </a:lnTo>
                  <a:lnTo>
                    <a:pt x="108" y="30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69" name="Belgien" descr="© INSCALE GmbH, 05.05.2010&#10;http://www.presentationload.com/">
              <a:extLst>
                <a:ext uri="{FF2B5EF4-FFF2-40B4-BE49-F238E27FC236}">
                  <a16:creationId xmlns:a16="http://schemas.microsoft.com/office/drawing/2014/main" id="{9B5022FC-FC95-4782-BB3D-00C6A36F0788}"/>
                </a:ext>
              </a:extLst>
            </p:cNvPr>
            <p:cNvSpPr>
              <a:spLocks/>
            </p:cNvSpPr>
            <p:nvPr/>
          </p:nvSpPr>
          <p:spPr bwMode="gray">
            <a:xfrm>
              <a:off x="4234416" y="2612477"/>
              <a:ext cx="89377" cy="61153"/>
            </a:xfrm>
            <a:custGeom>
              <a:avLst/>
              <a:gdLst>
                <a:gd name="T0" fmla="*/ 0 w 222"/>
                <a:gd name="T1" fmla="*/ 2147483647 h 150"/>
                <a:gd name="T2" fmla="*/ 2147483647 w 222"/>
                <a:gd name="T3" fmla="*/ 2147483647 h 150"/>
                <a:gd name="T4" fmla="*/ 2147483647 w 222"/>
                <a:gd name="T5" fmla="*/ 2147483647 h 150"/>
                <a:gd name="T6" fmla="*/ 2147483647 w 222"/>
                <a:gd name="T7" fmla="*/ 2147483647 h 150"/>
                <a:gd name="T8" fmla="*/ 2147483647 w 222"/>
                <a:gd name="T9" fmla="*/ 2147483647 h 150"/>
                <a:gd name="T10" fmla="*/ 2147483647 w 222"/>
                <a:gd name="T11" fmla="*/ 2147483647 h 150"/>
                <a:gd name="T12" fmla="*/ 2147483647 w 222"/>
                <a:gd name="T13" fmla="*/ 2147483647 h 150"/>
                <a:gd name="T14" fmla="*/ 2147483647 w 222"/>
                <a:gd name="T15" fmla="*/ 2147483647 h 150"/>
                <a:gd name="T16" fmla="*/ 2147483647 w 222"/>
                <a:gd name="T17" fmla="*/ 2147483647 h 150"/>
                <a:gd name="T18" fmla="*/ 2147483647 w 222"/>
                <a:gd name="T19" fmla="*/ 2147483647 h 150"/>
                <a:gd name="T20" fmla="*/ 2147483647 w 222"/>
                <a:gd name="T21" fmla="*/ 2147483647 h 150"/>
                <a:gd name="T22" fmla="*/ 2147483647 w 222"/>
                <a:gd name="T23" fmla="*/ 2147483647 h 150"/>
                <a:gd name="T24" fmla="*/ 2147483647 w 222"/>
                <a:gd name="T25" fmla="*/ 2147483647 h 150"/>
                <a:gd name="T26" fmla="*/ 2147483647 w 222"/>
                <a:gd name="T27" fmla="*/ 2147483647 h 150"/>
                <a:gd name="T28" fmla="*/ 2147483647 w 222"/>
                <a:gd name="T29" fmla="*/ 2147483647 h 150"/>
                <a:gd name="T30" fmla="*/ 2147483647 w 222"/>
                <a:gd name="T31" fmla="*/ 2147483647 h 150"/>
                <a:gd name="T32" fmla="*/ 2147483647 w 222"/>
                <a:gd name="T33" fmla="*/ 2147483647 h 150"/>
                <a:gd name="T34" fmla="*/ 2147483647 w 222"/>
                <a:gd name="T35" fmla="*/ 2147483647 h 150"/>
                <a:gd name="T36" fmla="*/ 2147483647 w 222"/>
                <a:gd name="T37" fmla="*/ 2147483647 h 150"/>
                <a:gd name="T38" fmla="*/ 2147483647 w 222"/>
                <a:gd name="T39" fmla="*/ 2147483647 h 150"/>
                <a:gd name="T40" fmla="*/ 2147483647 w 222"/>
                <a:gd name="T41" fmla="*/ 2147483647 h 150"/>
                <a:gd name="T42" fmla="*/ 2147483647 w 222"/>
                <a:gd name="T43" fmla="*/ 2147483647 h 150"/>
                <a:gd name="T44" fmla="*/ 2147483647 w 222"/>
                <a:gd name="T45" fmla="*/ 2147483647 h 150"/>
                <a:gd name="T46" fmla="*/ 2147483647 w 222"/>
                <a:gd name="T47" fmla="*/ 2147483647 h 150"/>
                <a:gd name="T48" fmla="*/ 2147483647 w 222"/>
                <a:gd name="T49" fmla="*/ 2147483647 h 150"/>
                <a:gd name="T50" fmla="*/ 2147483647 w 222"/>
                <a:gd name="T51" fmla="*/ 2147483647 h 150"/>
                <a:gd name="T52" fmla="*/ 2147483647 w 222"/>
                <a:gd name="T53" fmla="*/ 2147483647 h 150"/>
                <a:gd name="T54" fmla="*/ 2147483647 w 222"/>
                <a:gd name="T55" fmla="*/ 2147483647 h 150"/>
                <a:gd name="T56" fmla="*/ 2147483647 w 222"/>
                <a:gd name="T57" fmla="*/ 2147483647 h 150"/>
                <a:gd name="T58" fmla="*/ 2147483647 w 222"/>
                <a:gd name="T59" fmla="*/ 2147483647 h 150"/>
                <a:gd name="T60" fmla="*/ 2147483647 w 222"/>
                <a:gd name="T61" fmla="*/ 2147483647 h 150"/>
                <a:gd name="T62" fmla="*/ 2147483647 w 222"/>
                <a:gd name="T63" fmla="*/ 2147483647 h 150"/>
                <a:gd name="T64" fmla="*/ 2147483647 w 222"/>
                <a:gd name="T65" fmla="*/ 2147483647 h 150"/>
                <a:gd name="T66" fmla="*/ 2147483647 w 222"/>
                <a:gd name="T67" fmla="*/ 2147483647 h 150"/>
                <a:gd name="T68" fmla="*/ 2147483647 w 222"/>
                <a:gd name="T69" fmla="*/ 2147483647 h 150"/>
                <a:gd name="T70" fmla="*/ 2147483647 w 222"/>
                <a:gd name="T71" fmla="*/ 2147483647 h 150"/>
                <a:gd name="T72" fmla="*/ 2147483647 w 222"/>
                <a:gd name="T73" fmla="*/ 2147483647 h 150"/>
                <a:gd name="T74" fmla="*/ 2147483647 w 222"/>
                <a:gd name="T75" fmla="*/ 2147483647 h 150"/>
                <a:gd name="T76" fmla="*/ 2147483647 w 222"/>
                <a:gd name="T77" fmla="*/ 2147483647 h 150"/>
                <a:gd name="T78" fmla="*/ 2147483647 w 222"/>
                <a:gd name="T79" fmla="*/ 2147483647 h 150"/>
                <a:gd name="T80" fmla="*/ 2147483647 w 222"/>
                <a:gd name="T81" fmla="*/ 0 h 150"/>
                <a:gd name="T82" fmla="*/ 2147483647 w 222"/>
                <a:gd name="T83" fmla="*/ 0 h 150"/>
                <a:gd name="T84" fmla="*/ 2147483647 w 222"/>
                <a:gd name="T85" fmla="*/ 2147483647 h 150"/>
                <a:gd name="T86" fmla="*/ 2147483647 w 222"/>
                <a:gd name="T87" fmla="*/ 0 h 150"/>
                <a:gd name="T88" fmla="*/ 2147483647 w 222"/>
                <a:gd name="T89" fmla="*/ 2147483647 h 150"/>
                <a:gd name="T90" fmla="*/ 2147483647 w 222"/>
                <a:gd name="T91" fmla="*/ 2147483647 h 150"/>
                <a:gd name="T92" fmla="*/ 2147483647 w 222"/>
                <a:gd name="T93" fmla="*/ 2147483647 h 150"/>
                <a:gd name="T94" fmla="*/ 2147483647 w 222"/>
                <a:gd name="T95" fmla="*/ 2147483647 h 150"/>
                <a:gd name="T96" fmla="*/ 2147483647 w 222"/>
                <a:gd name="T97" fmla="*/ 2147483647 h 150"/>
                <a:gd name="T98" fmla="*/ 2147483647 w 222"/>
                <a:gd name="T99" fmla="*/ 2147483647 h 150"/>
                <a:gd name="T100" fmla="*/ 2147483647 w 222"/>
                <a:gd name="T101" fmla="*/ 2147483647 h 150"/>
                <a:gd name="T102" fmla="*/ 0 w 222"/>
                <a:gd name="T103" fmla="*/ 2147483647 h 150"/>
                <a:gd name="T104" fmla="*/ 0 w 222"/>
                <a:gd name="T105" fmla="*/ 2147483647 h 15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222"/>
                <a:gd name="T160" fmla="*/ 0 h 150"/>
                <a:gd name="T161" fmla="*/ 222 w 222"/>
                <a:gd name="T162" fmla="*/ 150 h 150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222" h="150">
                  <a:moveTo>
                    <a:pt x="0" y="42"/>
                  </a:moveTo>
                  <a:lnTo>
                    <a:pt x="6" y="60"/>
                  </a:lnTo>
                  <a:lnTo>
                    <a:pt x="30" y="66"/>
                  </a:lnTo>
                  <a:lnTo>
                    <a:pt x="42" y="78"/>
                  </a:lnTo>
                  <a:lnTo>
                    <a:pt x="66" y="78"/>
                  </a:lnTo>
                  <a:lnTo>
                    <a:pt x="78" y="84"/>
                  </a:lnTo>
                  <a:lnTo>
                    <a:pt x="84" y="90"/>
                  </a:lnTo>
                  <a:lnTo>
                    <a:pt x="84" y="114"/>
                  </a:lnTo>
                  <a:lnTo>
                    <a:pt x="108" y="114"/>
                  </a:lnTo>
                  <a:lnTo>
                    <a:pt x="120" y="102"/>
                  </a:lnTo>
                  <a:lnTo>
                    <a:pt x="120" y="126"/>
                  </a:lnTo>
                  <a:lnTo>
                    <a:pt x="132" y="126"/>
                  </a:lnTo>
                  <a:lnTo>
                    <a:pt x="144" y="132"/>
                  </a:lnTo>
                  <a:lnTo>
                    <a:pt x="150" y="132"/>
                  </a:lnTo>
                  <a:lnTo>
                    <a:pt x="162" y="144"/>
                  </a:lnTo>
                  <a:lnTo>
                    <a:pt x="180" y="144"/>
                  </a:lnTo>
                  <a:lnTo>
                    <a:pt x="192" y="150"/>
                  </a:lnTo>
                  <a:lnTo>
                    <a:pt x="192" y="144"/>
                  </a:lnTo>
                  <a:lnTo>
                    <a:pt x="186" y="132"/>
                  </a:lnTo>
                  <a:lnTo>
                    <a:pt x="174" y="120"/>
                  </a:lnTo>
                  <a:lnTo>
                    <a:pt x="174" y="114"/>
                  </a:lnTo>
                  <a:lnTo>
                    <a:pt x="180" y="114"/>
                  </a:lnTo>
                  <a:lnTo>
                    <a:pt x="192" y="108"/>
                  </a:lnTo>
                  <a:lnTo>
                    <a:pt x="198" y="102"/>
                  </a:lnTo>
                  <a:lnTo>
                    <a:pt x="204" y="102"/>
                  </a:lnTo>
                  <a:lnTo>
                    <a:pt x="204" y="96"/>
                  </a:lnTo>
                  <a:lnTo>
                    <a:pt x="210" y="90"/>
                  </a:lnTo>
                  <a:lnTo>
                    <a:pt x="222" y="90"/>
                  </a:lnTo>
                  <a:lnTo>
                    <a:pt x="216" y="84"/>
                  </a:lnTo>
                  <a:lnTo>
                    <a:pt x="216" y="66"/>
                  </a:lnTo>
                  <a:lnTo>
                    <a:pt x="204" y="54"/>
                  </a:lnTo>
                  <a:lnTo>
                    <a:pt x="180" y="54"/>
                  </a:lnTo>
                  <a:lnTo>
                    <a:pt x="180" y="42"/>
                  </a:lnTo>
                  <a:lnTo>
                    <a:pt x="186" y="36"/>
                  </a:lnTo>
                  <a:lnTo>
                    <a:pt x="186" y="18"/>
                  </a:lnTo>
                  <a:lnTo>
                    <a:pt x="180" y="12"/>
                  </a:lnTo>
                  <a:lnTo>
                    <a:pt x="174" y="12"/>
                  </a:lnTo>
                  <a:lnTo>
                    <a:pt x="162" y="18"/>
                  </a:lnTo>
                  <a:lnTo>
                    <a:pt x="150" y="18"/>
                  </a:lnTo>
                  <a:lnTo>
                    <a:pt x="144" y="12"/>
                  </a:lnTo>
                  <a:lnTo>
                    <a:pt x="144" y="0"/>
                  </a:lnTo>
                  <a:lnTo>
                    <a:pt x="108" y="0"/>
                  </a:lnTo>
                  <a:lnTo>
                    <a:pt x="108" y="6"/>
                  </a:lnTo>
                  <a:lnTo>
                    <a:pt x="96" y="0"/>
                  </a:lnTo>
                  <a:lnTo>
                    <a:pt x="96" y="12"/>
                  </a:lnTo>
                  <a:lnTo>
                    <a:pt x="78" y="6"/>
                  </a:lnTo>
                  <a:lnTo>
                    <a:pt x="72" y="18"/>
                  </a:lnTo>
                  <a:lnTo>
                    <a:pt x="66" y="12"/>
                  </a:lnTo>
                  <a:lnTo>
                    <a:pt x="42" y="12"/>
                  </a:lnTo>
                  <a:lnTo>
                    <a:pt x="36" y="6"/>
                  </a:lnTo>
                  <a:lnTo>
                    <a:pt x="24" y="6"/>
                  </a:lnTo>
                  <a:lnTo>
                    <a:pt x="0" y="24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70" name="Bangladesh" descr="© INSCALE GmbH, 05.05.2010&#10;http://www.presentationload.com/">
              <a:extLst>
                <a:ext uri="{FF2B5EF4-FFF2-40B4-BE49-F238E27FC236}">
                  <a16:creationId xmlns:a16="http://schemas.microsoft.com/office/drawing/2014/main" id="{62438EEA-ADC8-41C2-8A20-04E6F9FEC3C9}"/>
                </a:ext>
              </a:extLst>
            </p:cNvPr>
            <p:cNvSpPr>
              <a:spLocks/>
            </p:cNvSpPr>
            <p:nvPr/>
          </p:nvSpPr>
          <p:spPr bwMode="gray">
            <a:xfrm>
              <a:off x="6558226" y="3402761"/>
              <a:ext cx="148962" cy="169347"/>
            </a:xfrm>
            <a:custGeom>
              <a:avLst/>
              <a:gdLst>
                <a:gd name="T0" fmla="*/ 2147483647 w 372"/>
                <a:gd name="T1" fmla="*/ 2147483647 h 426"/>
                <a:gd name="T2" fmla="*/ 2147483647 w 372"/>
                <a:gd name="T3" fmla="*/ 2147483647 h 426"/>
                <a:gd name="T4" fmla="*/ 2147483647 w 372"/>
                <a:gd name="T5" fmla="*/ 2147483647 h 426"/>
                <a:gd name="T6" fmla="*/ 2147483647 w 372"/>
                <a:gd name="T7" fmla="*/ 2147483647 h 426"/>
                <a:gd name="T8" fmla="*/ 2147483647 w 372"/>
                <a:gd name="T9" fmla="*/ 2147483647 h 426"/>
                <a:gd name="T10" fmla="*/ 2147483647 w 372"/>
                <a:gd name="T11" fmla="*/ 2147483647 h 426"/>
                <a:gd name="T12" fmla="*/ 2147483647 w 372"/>
                <a:gd name="T13" fmla="*/ 2147483647 h 426"/>
                <a:gd name="T14" fmla="*/ 2147483647 w 372"/>
                <a:gd name="T15" fmla="*/ 2147483647 h 426"/>
                <a:gd name="T16" fmla="*/ 2147483647 w 372"/>
                <a:gd name="T17" fmla="*/ 2147483647 h 426"/>
                <a:gd name="T18" fmla="*/ 2147483647 w 372"/>
                <a:gd name="T19" fmla="*/ 2147483647 h 426"/>
                <a:gd name="T20" fmla="*/ 2147483647 w 372"/>
                <a:gd name="T21" fmla="*/ 2147483647 h 426"/>
                <a:gd name="T22" fmla="*/ 2147483647 w 372"/>
                <a:gd name="T23" fmla="*/ 2147483647 h 426"/>
                <a:gd name="T24" fmla="*/ 2147483647 w 372"/>
                <a:gd name="T25" fmla="*/ 2147483647 h 426"/>
                <a:gd name="T26" fmla="*/ 2147483647 w 372"/>
                <a:gd name="T27" fmla="*/ 2147483647 h 426"/>
                <a:gd name="T28" fmla="*/ 2147483647 w 372"/>
                <a:gd name="T29" fmla="*/ 2147483647 h 426"/>
                <a:gd name="T30" fmla="*/ 2147483647 w 372"/>
                <a:gd name="T31" fmla="*/ 2147483647 h 426"/>
                <a:gd name="T32" fmla="*/ 2147483647 w 372"/>
                <a:gd name="T33" fmla="*/ 2147483647 h 426"/>
                <a:gd name="T34" fmla="*/ 2147483647 w 372"/>
                <a:gd name="T35" fmla="*/ 2147483647 h 426"/>
                <a:gd name="T36" fmla="*/ 2147483647 w 372"/>
                <a:gd name="T37" fmla="*/ 2147483647 h 426"/>
                <a:gd name="T38" fmla="*/ 2147483647 w 372"/>
                <a:gd name="T39" fmla="*/ 2147483647 h 426"/>
                <a:gd name="T40" fmla="*/ 2147483647 w 372"/>
                <a:gd name="T41" fmla="*/ 2147483647 h 426"/>
                <a:gd name="T42" fmla="*/ 2147483647 w 372"/>
                <a:gd name="T43" fmla="*/ 2147483647 h 426"/>
                <a:gd name="T44" fmla="*/ 2147483647 w 372"/>
                <a:gd name="T45" fmla="*/ 2147483647 h 426"/>
                <a:gd name="T46" fmla="*/ 2147483647 w 372"/>
                <a:gd name="T47" fmla="*/ 2147483647 h 426"/>
                <a:gd name="T48" fmla="*/ 2147483647 w 372"/>
                <a:gd name="T49" fmla="*/ 2147483647 h 426"/>
                <a:gd name="T50" fmla="*/ 2147483647 w 372"/>
                <a:gd name="T51" fmla="*/ 2147483647 h 426"/>
                <a:gd name="T52" fmla="*/ 2147483647 w 372"/>
                <a:gd name="T53" fmla="*/ 2147483647 h 426"/>
                <a:gd name="T54" fmla="*/ 2147483647 w 372"/>
                <a:gd name="T55" fmla="*/ 2147483647 h 426"/>
                <a:gd name="T56" fmla="*/ 2147483647 w 372"/>
                <a:gd name="T57" fmla="*/ 2147483647 h 426"/>
                <a:gd name="T58" fmla="*/ 2147483647 w 372"/>
                <a:gd name="T59" fmla="*/ 2147483647 h 426"/>
                <a:gd name="T60" fmla="*/ 2147483647 w 372"/>
                <a:gd name="T61" fmla="*/ 2147483647 h 426"/>
                <a:gd name="T62" fmla="*/ 2147483647 w 372"/>
                <a:gd name="T63" fmla="*/ 2147483647 h 426"/>
                <a:gd name="T64" fmla="*/ 2147483647 w 372"/>
                <a:gd name="T65" fmla="*/ 2147483647 h 426"/>
                <a:gd name="T66" fmla="*/ 2147483647 w 372"/>
                <a:gd name="T67" fmla="*/ 2147483647 h 426"/>
                <a:gd name="T68" fmla="*/ 2147483647 w 372"/>
                <a:gd name="T69" fmla="*/ 2147483647 h 426"/>
                <a:gd name="T70" fmla="*/ 2147483647 w 372"/>
                <a:gd name="T71" fmla="*/ 2147483647 h 426"/>
                <a:gd name="T72" fmla="*/ 2147483647 w 372"/>
                <a:gd name="T73" fmla="*/ 2147483647 h 426"/>
                <a:gd name="T74" fmla="*/ 2147483647 w 372"/>
                <a:gd name="T75" fmla="*/ 2147483647 h 426"/>
                <a:gd name="T76" fmla="*/ 2147483647 w 372"/>
                <a:gd name="T77" fmla="*/ 2147483647 h 426"/>
                <a:gd name="T78" fmla="*/ 2147483647 w 372"/>
                <a:gd name="T79" fmla="*/ 2147483647 h 426"/>
                <a:gd name="T80" fmla="*/ 2147483647 w 372"/>
                <a:gd name="T81" fmla="*/ 2147483647 h 426"/>
                <a:gd name="T82" fmla="*/ 2147483647 w 372"/>
                <a:gd name="T83" fmla="*/ 2147483647 h 426"/>
                <a:gd name="T84" fmla="*/ 2147483647 w 372"/>
                <a:gd name="T85" fmla="*/ 0 h 426"/>
                <a:gd name="T86" fmla="*/ 2147483647 w 372"/>
                <a:gd name="T87" fmla="*/ 2147483647 h 426"/>
                <a:gd name="T88" fmla="*/ 0 w 372"/>
                <a:gd name="T89" fmla="*/ 2147483647 h 426"/>
                <a:gd name="T90" fmla="*/ 2147483647 w 372"/>
                <a:gd name="T91" fmla="*/ 2147483647 h 426"/>
                <a:gd name="T92" fmla="*/ 2147483647 w 372"/>
                <a:gd name="T93" fmla="*/ 2147483647 h 426"/>
                <a:gd name="T94" fmla="*/ 2147483647 w 372"/>
                <a:gd name="T95" fmla="*/ 2147483647 h 426"/>
                <a:gd name="T96" fmla="*/ 2147483647 w 372"/>
                <a:gd name="T97" fmla="*/ 2147483647 h 426"/>
                <a:gd name="T98" fmla="*/ 2147483647 w 372"/>
                <a:gd name="T99" fmla="*/ 2147483647 h 426"/>
                <a:gd name="T100" fmla="*/ 2147483647 w 372"/>
                <a:gd name="T101" fmla="*/ 2147483647 h 426"/>
                <a:gd name="T102" fmla="*/ 2147483647 w 372"/>
                <a:gd name="T103" fmla="*/ 2147483647 h 426"/>
                <a:gd name="T104" fmla="*/ 2147483647 w 372"/>
                <a:gd name="T105" fmla="*/ 2147483647 h 426"/>
                <a:gd name="T106" fmla="*/ 2147483647 w 372"/>
                <a:gd name="T107" fmla="*/ 2147483647 h 426"/>
                <a:gd name="T108" fmla="*/ 2147483647 w 372"/>
                <a:gd name="T109" fmla="*/ 2147483647 h 426"/>
                <a:gd name="T110" fmla="*/ 2147483647 w 372"/>
                <a:gd name="T111" fmla="*/ 2147483647 h 426"/>
                <a:gd name="T112" fmla="*/ 2147483647 w 372"/>
                <a:gd name="T113" fmla="*/ 2147483647 h 426"/>
                <a:gd name="T114" fmla="*/ 2147483647 w 372"/>
                <a:gd name="T115" fmla="*/ 2147483647 h 42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72"/>
                <a:gd name="T175" fmla="*/ 0 h 426"/>
                <a:gd name="T176" fmla="*/ 372 w 372"/>
                <a:gd name="T177" fmla="*/ 426 h 42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72" h="426">
                  <a:moveTo>
                    <a:pt x="132" y="414"/>
                  </a:moveTo>
                  <a:lnTo>
                    <a:pt x="138" y="354"/>
                  </a:lnTo>
                  <a:lnTo>
                    <a:pt x="144" y="354"/>
                  </a:lnTo>
                  <a:lnTo>
                    <a:pt x="150" y="360"/>
                  </a:lnTo>
                  <a:lnTo>
                    <a:pt x="162" y="360"/>
                  </a:lnTo>
                  <a:lnTo>
                    <a:pt x="174" y="366"/>
                  </a:lnTo>
                  <a:lnTo>
                    <a:pt x="192" y="372"/>
                  </a:lnTo>
                  <a:lnTo>
                    <a:pt x="216" y="372"/>
                  </a:lnTo>
                  <a:lnTo>
                    <a:pt x="210" y="366"/>
                  </a:lnTo>
                  <a:lnTo>
                    <a:pt x="210" y="348"/>
                  </a:lnTo>
                  <a:lnTo>
                    <a:pt x="204" y="342"/>
                  </a:lnTo>
                  <a:lnTo>
                    <a:pt x="222" y="342"/>
                  </a:lnTo>
                  <a:lnTo>
                    <a:pt x="258" y="360"/>
                  </a:lnTo>
                  <a:lnTo>
                    <a:pt x="270" y="360"/>
                  </a:lnTo>
                  <a:lnTo>
                    <a:pt x="282" y="348"/>
                  </a:lnTo>
                  <a:lnTo>
                    <a:pt x="282" y="336"/>
                  </a:lnTo>
                  <a:lnTo>
                    <a:pt x="270" y="300"/>
                  </a:lnTo>
                  <a:lnTo>
                    <a:pt x="318" y="354"/>
                  </a:lnTo>
                  <a:lnTo>
                    <a:pt x="318" y="360"/>
                  </a:lnTo>
                  <a:lnTo>
                    <a:pt x="312" y="366"/>
                  </a:lnTo>
                  <a:lnTo>
                    <a:pt x="312" y="390"/>
                  </a:lnTo>
                  <a:lnTo>
                    <a:pt x="306" y="402"/>
                  </a:lnTo>
                  <a:lnTo>
                    <a:pt x="306" y="414"/>
                  </a:lnTo>
                  <a:lnTo>
                    <a:pt x="312" y="420"/>
                  </a:lnTo>
                  <a:lnTo>
                    <a:pt x="324" y="420"/>
                  </a:lnTo>
                  <a:lnTo>
                    <a:pt x="330" y="426"/>
                  </a:lnTo>
                  <a:lnTo>
                    <a:pt x="336" y="414"/>
                  </a:lnTo>
                  <a:lnTo>
                    <a:pt x="336" y="408"/>
                  </a:lnTo>
                  <a:lnTo>
                    <a:pt x="372" y="414"/>
                  </a:lnTo>
                  <a:lnTo>
                    <a:pt x="360" y="354"/>
                  </a:lnTo>
                  <a:lnTo>
                    <a:pt x="360" y="348"/>
                  </a:lnTo>
                  <a:lnTo>
                    <a:pt x="354" y="342"/>
                  </a:lnTo>
                  <a:lnTo>
                    <a:pt x="348" y="330"/>
                  </a:lnTo>
                  <a:lnTo>
                    <a:pt x="342" y="312"/>
                  </a:lnTo>
                  <a:lnTo>
                    <a:pt x="336" y="300"/>
                  </a:lnTo>
                  <a:lnTo>
                    <a:pt x="336" y="288"/>
                  </a:lnTo>
                  <a:lnTo>
                    <a:pt x="330" y="276"/>
                  </a:lnTo>
                  <a:lnTo>
                    <a:pt x="330" y="270"/>
                  </a:lnTo>
                  <a:lnTo>
                    <a:pt x="324" y="258"/>
                  </a:lnTo>
                  <a:lnTo>
                    <a:pt x="324" y="240"/>
                  </a:lnTo>
                  <a:lnTo>
                    <a:pt x="318" y="234"/>
                  </a:lnTo>
                  <a:lnTo>
                    <a:pt x="306" y="228"/>
                  </a:lnTo>
                  <a:lnTo>
                    <a:pt x="288" y="228"/>
                  </a:lnTo>
                  <a:lnTo>
                    <a:pt x="288" y="252"/>
                  </a:lnTo>
                  <a:lnTo>
                    <a:pt x="282" y="288"/>
                  </a:lnTo>
                  <a:lnTo>
                    <a:pt x="264" y="264"/>
                  </a:lnTo>
                  <a:lnTo>
                    <a:pt x="258" y="264"/>
                  </a:lnTo>
                  <a:lnTo>
                    <a:pt x="240" y="246"/>
                  </a:lnTo>
                  <a:lnTo>
                    <a:pt x="234" y="234"/>
                  </a:lnTo>
                  <a:lnTo>
                    <a:pt x="234" y="216"/>
                  </a:lnTo>
                  <a:lnTo>
                    <a:pt x="240" y="204"/>
                  </a:lnTo>
                  <a:lnTo>
                    <a:pt x="252" y="192"/>
                  </a:lnTo>
                  <a:lnTo>
                    <a:pt x="258" y="192"/>
                  </a:lnTo>
                  <a:lnTo>
                    <a:pt x="270" y="186"/>
                  </a:lnTo>
                  <a:lnTo>
                    <a:pt x="276" y="186"/>
                  </a:lnTo>
                  <a:lnTo>
                    <a:pt x="282" y="180"/>
                  </a:lnTo>
                  <a:lnTo>
                    <a:pt x="288" y="168"/>
                  </a:lnTo>
                  <a:lnTo>
                    <a:pt x="294" y="150"/>
                  </a:lnTo>
                  <a:lnTo>
                    <a:pt x="294" y="138"/>
                  </a:lnTo>
                  <a:lnTo>
                    <a:pt x="300" y="138"/>
                  </a:lnTo>
                  <a:lnTo>
                    <a:pt x="306" y="132"/>
                  </a:lnTo>
                  <a:lnTo>
                    <a:pt x="306" y="126"/>
                  </a:lnTo>
                  <a:lnTo>
                    <a:pt x="282" y="102"/>
                  </a:lnTo>
                  <a:lnTo>
                    <a:pt x="276" y="102"/>
                  </a:lnTo>
                  <a:lnTo>
                    <a:pt x="228" y="114"/>
                  </a:lnTo>
                  <a:lnTo>
                    <a:pt x="210" y="114"/>
                  </a:lnTo>
                  <a:lnTo>
                    <a:pt x="198" y="108"/>
                  </a:lnTo>
                  <a:lnTo>
                    <a:pt x="138" y="108"/>
                  </a:lnTo>
                  <a:lnTo>
                    <a:pt x="132" y="102"/>
                  </a:lnTo>
                  <a:lnTo>
                    <a:pt x="126" y="102"/>
                  </a:lnTo>
                  <a:lnTo>
                    <a:pt x="126" y="66"/>
                  </a:lnTo>
                  <a:lnTo>
                    <a:pt x="120" y="66"/>
                  </a:lnTo>
                  <a:lnTo>
                    <a:pt x="120" y="36"/>
                  </a:lnTo>
                  <a:lnTo>
                    <a:pt x="114" y="30"/>
                  </a:lnTo>
                  <a:lnTo>
                    <a:pt x="108" y="30"/>
                  </a:lnTo>
                  <a:lnTo>
                    <a:pt x="102" y="24"/>
                  </a:lnTo>
                  <a:lnTo>
                    <a:pt x="96" y="42"/>
                  </a:lnTo>
                  <a:lnTo>
                    <a:pt x="90" y="36"/>
                  </a:lnTo>
                  <a:lnTo>
                    <a:pt x="78" y="36"/>
                  </a:lnTo>
                  <a:lnTo>
                    <a:pt x="72" y="30"/>
                  </a:lnTo>
                  <a:lnTo>
                    <a:pt x="66" y="18"/>
                  </a:lnTo>
                  <a:lnTo>
                    <a:pt x="66" y="12"/>
                  </a:lnTo>
                  <a:lnTo>
                    <a:pt x="60" y="0"/>
                  </a:lnTo>
                  <a:lnTo>
                    <a:pt x="42" y="6"/>
                  </a:lnTo>
                  <a:lnTo>
                    <a:pt x="48" y="12"/>
                  </a:lnTo>
                  <a:lnTo>
                    <a:pt x="24" y="0"/>
                  </a:lnTo>
                  <a:lnTo>
                    <a:pt x="6" y="0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0" y="48"/>
                  </a:lnTo>
                  <a:lnTo>
                    <a:pt x="6" y="60"/>
                  </a:lnTo>
                  <a:lnTo>
                    <a:pt x="18" y="66"/>
                  </a:lnTo>
                  <a:lnTo>
                    <a:pt x="30" y="78"/>
                  </a:lnTo>
                  <a:lnTo>
                    <a:pt x="36" y="78"/>
                  </a:lnTo>
                  <a:lnTo>
                    <a:pt x="66" y="96"/>
                  </a:lnTo>
                  <a:lnTo>
                    <a:pt x="66" y="108"/>
                  </a:lnTo>
                  <a:lnTo>
                    <a:pt x="30" y="108"/>
                  </a:lnTo>
                  <a:lnTo>
                    <a:pt x="30" y="138"/>
                  </a:lnTo>
                  <a:lnTo>
                    <a:pt x="24" y="138"/>
                  </a:lnTo>
                  <a:lnTo>
                    <a:pt x="12" y="150"/>
                  </a:lnTo>
                  <a:lnTo>
                    <a:pt x="24" y="162"/>
                  </a:lnTo>
                  <a:lnTo>
                    <a:pt x="36" y="168"/>
                  </a:lnTo>
                  <a:lnTo>
                    <a:pt x="54" y="168"/>
                  </a:lnTo>
                  <a:lnTo>
                    <a:pt x="66" y="174"/>
                  </a:lnTo>
                  <a:lnTo>
                    <a:pt x="72" y="180"/>
                  </a:lnTo>
                  <a:lnTo>
                    <a:pt x="72" y="186"/>
                  </a:lnTo>
                  <a:lnTo>
                    <a:pt x="66" y="204"/>
                  </a:lnTo>
                  <a:lnTo>
                    <a:pt x="60" y="210"/>
                  </a:lnTo>
                  <a:lnTo>
                    <a:pt x="54" y="222"/>
                  </a:lnTo>
                  <a:lnTo>
                    <a:pt x="66" y="252"/>
                  </a:lnTo>
                  <a:lnTo>
                    <a:pt x="96" y="276"/>
                  </a:lnTo>
                  <a:lnTo>
                    <a:pt x="96" y="306"/>
                  </a:lnTo>
                  <a:lnTo>
                    <a:pt x="114" y="348"/>
                  </a:lnTo>
                  <a:lnTo>
                    <a:pt x="108" y="378"/>
                  </a:lnTo>
                  <a:lnTo>
                    <a:pt x="132" y="414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71" name="Bahrain" descr="© INSCALE GmbH, 05.05.2010&#10;http://www.presentationload.com/">
              <a:extLst>
                <a:ext uri="{FF2B5EF4-FFF2-40B4-BE49-F238E27FC236}">
                  <a16:creationId xmlns:a16="http://schemas.microsoft.com/office/drawing/2014/main" id="{9AFE9ED5-8312-40BB-B184-E6CF15C8D61A}"/>
                </a:ext>
              </a:extLst>
            </p:cNvPr>
            <p:cNvSpPr>
              <a:spLocks/>
            </p:cNvSpPr>
            <p:nvPr/>
          </p:nvSpPr>
          <p:spPr bwMode="gray">
            <a:xfrm>
              <a:off x="5526467" y="3404329"/>
              <a:ext cx="10976" cy="21952"/>
            </a:xfrm>
            <a:custGeom>
              <a:avLst/>
              <a:gdLst>
                <a:gd name="T0" fmla="*/ 2147483647 w 15"/>
                <a:gd name="T1" fmla="*/ 0 h 28"/>
                <a:gd name="T2" fmla="*/ 2147483647 w 15"/>
                <a:gd name="T3" fmla="*/ 2147483647 h 28"/>
                <a:gd name="T4" fmla="*/ 2147483647 w 15"/>
                <a:gd name="T5" fmla="*/ 2147483647 h 28"/>
                <a:gd name="T6" fmla="*/ 2033064304 w 15"/>
                <a:gd name="T7" fmla="*/ 2147483647 h 28"/>
                <a:gd name="T8" fmla="*/ 813445092 w 15"/>
                <a:gd name="T9" fmla="*/ 2147483647 h 28"/>
                <a:gd name="T10" fmla="*/ 2147483647 w 15"/>
                <a:gd name="T11" fmla="*/ 0 h 2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28"/>
                <a:gd name="T20" fmla="*/ 15 w 15"/>
                <a:gd name="T21" fmla="*/ 28 h 2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28">
                  <a:moveTo>
                    <a:pt x="9" y="0"/>
                  </a:moveTo>
                  <a:cubicBezTo>
                    <a:pt x="14" y="0"/>
                    <a:pt x="15" y="10"/>
                    <a:pt x="14" y="14"/>
                  </a:cubicBezTo>
                  <a:cubicBezTo>
                    <a:pt x="13" y="18"/>
                    <a:pt x="15" y="28"/>
                    <a:pt x="9" y="28"/>
                  </a:cubicBezTo>
                  <a:cubicBezTo>
                    <a:pt x="4" y="27"/>
                    <a:pt x="5" y="21"/>
                    <a:pt x="5" y="18"/>
                  </a:cubicBezTo>
                  <a:cubicBezTo>
                    <a:pt x="5" y="14"/>
                    <a:pt x="0" y="14"/>
                    <a:pt x="2" y="8"/>
                  </a:cubicBez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noProof="1"/>
            </a:p>
          </p:txBody>
        </p:sp>
        <p:sp>
          <p:nvSpPr>
            <p:cNvPr id="172" name="Äthiopien" descr="© INSCALE GmbH, 05.05.2010&#10;http://www.presentationload.com/">
              <a:extLst>
                <a:ext uri="{FF2B5EF4-FFF2-40B4-BE49-F238E27FC236}">
                  <a16:creationId xmlns:a16="http://schemas.microsoft.com/office/drawing/2014/main" id="{723E68DF-893F-498A-8D5A-6FCEB020890C}"/>
                </a:ext>
              </a:extLst>
            </p:cNvPr>
            <p:cNvSpPr>
              <a:spLocks/>
            </p:cNvSpPr>
            <p:nvPr/>
          </p:nvSpPr>
          <p:spPr bwMode="gray">
            <a:xfrm>
              <a:off x="5062332" y="3775950"/>
              <a:ext cx="420230" cy="366918"/>
            </a:xfrm>
            <a:custGeom>
              <a:avLst/>
              <a:gdLst>
                <a:gd name="T0" fmla="*/ 2147483647 w 1056"/>
                <a:gd name="T1" fmla="*/ 2147483647 h 924"/>
                <a:gd name="T2" fmla="*/ 2147483647 w 1056"/>
                <a:gd name="T3" fmla="*/ 2147483647 h 924"/>
                <a:gd name="T4" fmla="*/ 2147483647 w 1056"/>
                <a:gd name="T5" fmla="*/ 2147483647 h 924"/>
                <a:gd name="T6" fmla="*/ 2147483647 w 1056"/>
                <a:gd name="T7" fmla="*/ 2147483647 h 924"/>
                <a:gd name="T8" fmla="*/ 2147483647 w 1056"/>
                <a:gd name="T9" fmla="*/ 2147483647 h 924"/>
                <a:gd name="T10" fmla="*/ 2147483647 w 1056"/>
                <a:gd name="T11" fmla="*/ 2147483647 h 924"/>
                <a:gd name="T12" fmla="*/ 2147483647 w 1056"/>
                <a:gd name="T13" fmla="*/ 2147483647 h 924"/>
                <a:gd name="T14" fmla="*/ 2147483647 w 1056"/>
                <a:gd name="T15" fmla="*/ 2147483647 h 924"/>
                <a:gd name="T16" fmla="*/ 2147483647 w 1056"/>
                <a:gd name="T17" fmla="*/ 2147483647 h 924"/>
                <a:gd name="T18" fmla="*/ 2147483647 w 1056"/>
                <a:gd name="T19" fmla="*/ 2147483647 h 924"/>
                <a:gd name="T20" fmla="*/ 2147483647 w 1056"/>
                <a:gd name="T21" fmla="*/ 2147483647 h 924"/>
                <a:gd name="T22" fmla="*/ 2147483647 w 1056"/>
                <a:gd name="T23" fmla="*/ 2147483647 h 924"/>
                <a:gd name="T24" fmla="*/ 2147483647 w 1056"/>
                <a:gd name="T25" fmla="*/ 2147483647 h 924"/>
                <a:gd name="T26" fmla="*/ 2147483647 w 1056"/>
                <a:gd name="T27" fmla="*/ 2147483647 h 924"/>
                <a:gd name="T28" fmla="*/ 2147483647 w 1056"/>
                <a:gd name="T29" fmla="*/ 2147483647 h 924"/>
                <a:gd name="T30" fmla="*/ 2147483647 w 1056"/>
                <a:gd name="T31" fmla="*/ 2147483647 h 924"/>
                <a:gd name="T32" fmla="*/ 2147483647 w 1056"/>
                <a:gd name="T33" fmla="*/ 2147483647 h 924"/>
                <a:gd name="T34" fmla="*/ 2147483647 w 1056"/>
                <a:gd name="T35" fmla="*/ 2147483647 h 924"/>
                <a:gd name="T36" fmla="*/ 2147483647 w 1056"/>
                <a:gd name="T37" fmla="*/ 2147483647 h 924"/>
                <a:gd name="T38" fmla="*/ 2147483647 w 1056"/>
                <a:gd name="T39" fmla="*/ 2147483647 h 924"/>
                <a:gd name="T40" fmla="*/ 2147483647 w 1056"/>
                <a:gd name="T41" fmla="*/ 2147483647 h 924"/>
                <a:gd name="T42" fmla="*/ 2147483647 w 1056"/>
                <a:gd name="T43" fmla="*/ 2147483647 h 924"/>
                <a:gd name="T44" fmla="*/ 2147483647 w 1056"/>
                <a:gd name="T45" fmla="*/ 2147483647 h 924"/>
                <a:gd name="T46" fmla="*/ 2147483647 w 1056"/>
                <a:gd name="T47" fmla="*/ 2147483647 h 924"/>
                <a:gd name="T48" fmla="*/ 2147483647 w 1056"/>
                <a:gd name="T49" fmla="*/ 2147483647 h 924"/>
                <a:gd name="T50" fmla="*/ 2147483647 w 1056"/>
                <a:gd name="T51" fmla="*/ 2147483647 h 924"/>
                <a:gd name="T52" fmla="*/ 2147483647 w 1056"/>
                <a:gd name="T53" fmla="*/ 2147483647 h 924"/>
                <a:gd name="T54" fmla="*/ 2147483647 w 1056"/>
                <a:gd name="T55" fmla="*/ 2147483647 h 924"/>
                <a:gd name="T56" fmla="*/ 2147483647 w 1056"/>
                <a:gd name="T57" fmla="*/ 2147483647 h 924"/>
                <a:gd name="T58" fmla="*/ 2147483647 w 1056"/>
                <a:gd name="T59" fmla="*/ 2147483647 h 924"/>
                <a:gd name="T60" fmla="*/ 2147483647 w 1056"/>
                <a:gd name="T61" fmla="*/ 2147483647 h 924"/>
                <a:gd name="T62" fmla="*/ 2147483647 w 1056"/>
                <a:gd name="T63" fmla="*/ 2147483647 h 924"/>
                <a:gd name="T64" fmla="*/ 2147483647 w 1056"/>
                <a:gd name="T65" fmla="*/ 2147483647 h 924"/>
                <a:gd name="T66" fmla="*/ 2147483647 w 1056"/>
                <a:gd name="T67" fmla="*/ 2147483647 h 924"/>
                <a:gd name="T68" fmla="*/ 2147483647 w 1056"/>
                <a:gd name="T69" fmla="*/ 2147483647 h 924"/>
                <a:gd name="T70" fmla="*/ 2147483647 w 1056"/>
                <a:gd name="T71" fmla="*/ 2147483647 h 924"/>
                <a:gd name="T72" fmla="*/ 2147483647 w 1056"/>
                <a:gd name="T73" fmla="*/ 0 h 924"/>
                <a:gd name="T74" fmla="*/ 2147483647 w 1056"/>
                <a:gd name="T75" fmla="*/ 2147483647 h 924"/>
                <a:gd name="T76" fmla="*/ 2147483647 w 1056"/>
                <a:gd name="T77" fmla="*/ 2147483647 h 924"/>
                <a:gd name="T78" fmla="*/ 2147483647 w 1056"/>
                <a:gd name="T79" fmla="*/ 2147483647 h 924"/>
                <a:gd name="T80" fmla="*/ 2147483647 w 1056"/>
                <a:gd name="T81" fmla="*/ 2147483647 h 924"/>
                <a:gd name="T82" fmla="*/ 2147483647 w 1056"/>
                <a:gd name="T83" fmla="*/ 2147483647 h 924"/>
                <a:gd name="T84" fmla="*/ 2147483647 w 1056"/>
                <a:gd name="T85" fmla="*/ 2147483647 h 924"/>
                <a:gd name="T86" fmla="*/ 2147483647 w 1056"/>
                <a:gd name="T87" fmla="*/ 2147483647 h 924"/>
                <a:gd name="T88" fmla="*/ 2147483647 w 1056"/>
                <a:gd name="T89" fmla="*/ 2147483647 h 924"/>
                <a:gd name="T90" fmla="*/ 2147483647 w 1056"/>
                <a:gd name="T91" fmla="*/ 2147483647 h 924"/>
                <a:gd name="T92" fmla="*/ 2147483647 w 1056"/>
                <a:gd name="T93" fmla="*/ 2147483647 h 924"/>
                <a:gd name="T94" fmla="*/ 2147483647 w 1056"/>
                <a:gd name="T95" fmla="*/ 2147483647 h 924"/>
                <a:gd name="T96" fmla="*/ 2147483647 w 1056"/>
                <a:gd name="T97" fmla="*/ 2147483647 h 924"/>
                <a:gd name="T98" fmla="*/ 2147483647 w 1056"/>
                <a:gd name="T99" fmla="*/ 2147483647 h 924"/>
                <a:gd name="T100" fmla="*/ 2147483647 w 1056"/>
                <a:gd name="T101" fmla="*/ 2147483647 h 924"/>
                <a:gd name="T102" fmla="*/ 2147483647 w 1056"/>
                <a:gd name="T103" fmla="*/ 2147483647 h 924"/>
                <a:gd name="T104" fmla="*/ 2147483647 w 1056"/>
                <a:gd name="T105" fmla="*/ 2147483647 h 924"/>
                <a:gd name="T106" fmla="*/ 2147483647 w 1056"/>
                <a:gd name="T107" fmla="*/ 2147483647 h 924"/>
                <a:gd name="T108" fmla="*/ 2147483647 w 1056"/>
                <a:gd name="T109" fmla="*/ 2147483647 h 924"/>
                <a:gd name="T110" fmla="*/ 2147483647 w 1056"/>
                <a:gd name="T111" fmla="*/ 2147483647 h 924"/>
                <a:gd name="T112" fmla="*/ 2147483647 w 1056"/>
                <a:gd name="T113" fmla="*/ 2147483647 h 924"/>
                <a:gd name="T114" fmla="*/ 2147483647 w 1056"/>
                <a:gd name="T115" fmla="*/ 2147483647 h 924"/>
                <a:gd name="T116" fmla="*/ 2147483647 w 1056"/>
                <a:gd name="T117" fmla="*/ 2147483647 h 92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56"/>
                <a:gd name="T178" fmla="*/ 0 h 924"/>
                <a:gd name="T179" fmla="*/ 1056 w 1056"/>
                <a:gd name="T180" fmla="*/ 924 h 924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56" h="924">
                  <a:moveTo>
                    <a:pt x="84" y="642"/>
                  </a:moveTo>
                  <a:lnTo>
                    <a:pt x="108" y="642"/>
                  </a:lnTo>
                  <a:lnTo>
                    <a:pt x="114" y="666"/>
                  </a:lnTo>
                  <a:lnTo>
                    <a:pt x="126" y="666"/>
                  </a:lnTo>
                  <a:lnTo>
                    <a:pt x="126" y="702"/>
                  </a:lnTo>
                  <a:lnTo>
                    <a:pt x="138" y="708"/>
                  </a:lnTo>
                  <a:lnTo>
                    <a:pt x="138" y="726"/>
                  </a:lnTo>
                  <a:lnTo>
                    <a:pt x="156" y="762"/>
                  </a:lnTo>
                  <a:lnTo>
                    <a:pt x="168" y="768"/>
                  </a:lnTo>
                  <a:lnTo>
                    <a:pt x="186" y="768"/>
                  </a:lnTo>
                  <a:lnTo>
                    <a:pt x="192" y="774"/>
                  </a:lnTo>
                  <a:lnTo>
                    <a:pt x="198" y="786"/>
                  </a:lnTo>
                  <a:lnTo>
                    <a:pt x="198" y="804"/>
                  </a:lnTo>
                  <a:lnTo>
                    <a:pt x="210" y="840"/>
                  </a:lnTo>
                  <a:lnTo>
                    <a:pt x="282" y="846"/>
                  </a:lnTo>
                  <a:lnTo>
                    <a:pt x="360" y="906"/>
                  </a:lnTo>
                  <a:lnTo>
                    <a:pt x="390" y="906"/>
                  </a:lnTo>
                  <a:lnTo>
                    <a:pt x="402" y="912"/>
                  </a:lnTo>
                  <a:lnTo>
                    <a:pt x="432" y="912"/>
                  </a:lnTo>
                  <a:lnTo>
                    <a:pt x="444" y="918"/>
                  </a:lnTo>
                  <a:lnTo>
                    <a:pt x="450" y="918"/>
                  </a:lnTo>
                  <a:lnTo>
                    <a:pt x="462" y="924"/>
                  </a:lnTo>
                  <a:lnTo>
                    <a:pt x="486" y="906"/>
                  </a:lnTo>
                  <a:lnTo>
                    <a:pt x="486" y="894"/>
                  </a:lnTo>
                  <a:lnTo>
                    <a:pt x="498" y="882"/>
                  </a:lnTo>
                  <a:lnTo>
                    <a:pt x="510" y="882"/>
                  </a:lnTo>
                  <a:lnTo>
                    <a:pt x="522" y="876"/>
                  </a:lnTo>
                  <a:lnTo>
                    <a:pt x="528" y="870"/>
                  </a:lnTo>
                  <a:lnTo>
                    <a:pt x="534" y="870"/>
                  </a:lnTo>
                  <a:lnTo>
                    <a:pt x="552" y="852"/>
                  </a:lnTo>
                  <a:lnTo>
                    <a:pt x="576" y="882"/>
                  </a:lnTo>
                  <a:lnTo>
                    <a:pt x="606" y="882"/>
                  </a:lnTo>
                  <a:lnTo>
                    <a:pt x="612" y="876"/>
                  </a:lnTo>
                  <a:lnTo>
                    <a:pt x="636" y="882"/>
                  </a:lnTo>
                  <a:lnTo>
                    <a:pt x="636" y="876"/>
                  </a:lnTo>
                  <a:lnTo>
                    <a:pt x="648" y="864"/>
                  </a:lnTo>
                  <a:lnTo>
                    <a:pt x="660" y="864"/>
                  </a:lnTo>
                  <a:lnTo>
                    <a:pt x="672" y="858"/>
                  </a:lnTo>
                  <a:lnTo>
                    <a:pt x="696" y="858"/>
                  </a:lnTo>
                  <a:lnTo>
                    <a:pt x="714" y="840"/>
                  </a:lnTo>
                  <a:lnTo>
                    <a:pt x="714" y="828"/>
                  </a:lnTo>
                  <a:lnTo>
                    <a:pt x="726" y="822"/>
                  </a:lnTo>
                  <a:lnTo>
                    <a:pt x="732" y="816"/>
                  </a:lnTo>
                  <a:lnTo>
                    <a:pt x="744" y="810"/>
                  </a:lnTo>
                  <a:lnTo>
                    <a:pt x="756" y="810"/>
                  </a:lnTo>
                  <a:lnTo>
                    <a:pt x="762" y="804"/>
                  </a:lnTo>
                  <a:lnTo>
                    <a:pt x="846" y="804"/>
                  </a:lnTo>
                  <a:lnTo>
                    <a:pt x="1056" y="558"/>
                  </a:lnTo>
                  <a:lnTo>
                    <a:pt x="984" y="564"/>
                  </a:lnTo>
                  <a:lnTo>
                    <a:pt x="948" y="546"/>
                  </a:lnTo>
                  <a:lnTo>
                    <a:pt x="936" y="534"/>
                  </a:lnTo>
                  <a:lnTo>
                    <a:pt x="918" y="528"/>
                  </a:lnTo>
                  <a:lnTo>
                    <a:pt x="906" y="522"/>
                  </a:lnTo>
                  <a:lnTo>
                    <a:pt x="882" y="516"/>
                  </a:lnTo>
                  <a:lnTo>
                    <a:pt x="810" y="492"/>
                  </a:lnTo>
                  <a:lnTo>
                    <a:pt x="774" y="474"/>
                  </a:lnTo>
                  <a:lnTo>
                    <a:pt x="768" y="462"/>
                  </a:lnTo>
                  <a:lnTo>
                    <a:pt x="762" y="456"/>
                  </a:lnTo>
                  <a:lnTo>
                    <a:pt x="756" y="444"/>
                  </a:lnTo>
                  <a:lnTo>
                    <a:pt x="732" y="444"/>
                  </a:lnTo>
                  <a:lnTo>
                    <a:pt x="732" y="438"/>
                  </a:lnTo>
                  <a:lnTo>
                    <a:pt x="726" y="432"/>
                  </a:lnTo>
                  <a:lnTo>
                    <a:pt x="714" y="408"/>
                  </a:lnTo>
                  <a:lnTo>
                    <a:pt x="708" y="402"/>
                  </a:lnTo>
                  <a:lnTo>
                    <a:pt x="702" y="390"/>
                  </a:lnTo>
                  <a:lnTo>
                    <a:pt x="696" y="384"/>
                  </a:lnTo>
                  <a:lnTo>
                    <a:pt x="690" y="372"/>
                  </a:lnTo>
                  <a:lnTo>
                    <a:pt x="690" y="360"/>
                  </a:lnTo>
                  <a:lnTo>
                    <a:pt x="678" y="348"/>
                  </a:lnTo>
                  <a:lnTo>
                    <a:pt x="696" y="318"/>
                  </a:lnTo>
                  <a:lnTo>
                    <a:pt x="690" y="312"/>
                  </a:lnTo>
                  <a:lnTo>
                    <a:pt x="678" y="306"/>
                  </a:lnTo>
                  <a:lnTo>
                    <a:pt x="666" y="306"/>
                  </a:lnTo>
                  <a:lnTo>
                    <a:pt x="660" y="312"/>
                  </a:lnTo>
                  <a:lnTo>
                    <a:pt x="654" y="312"/>
                  </a:lnTo>
                  <a:lnTo>
                    <a:pt x="648" y="318"/>
                  </a:lnTo>
                  <a:lnTo>
                    <a:pt x="624" y="318"/>
                  </a:lnTo>
                  <a:lnTo>
                    <a:pt x="612" y="306"/>
                  </a:lnTo>
                  <a:lnTo>
                    <a:pt x="612" y="294"/>
                  </a:lnTo>
                  <a:lnTo>
                    <a:pt x="606" y="276"/>
                  </a:lnTo>
                  <a:lnTo>
                    <a:pt x="606" y="264"/>
                  </a:lnTo>
                  <a:lnTo>
                    <a:pt x="624" y="246"/>
                  </a:lnTo>
                  <a:lnTo>
                    <a:pt x="654" y="192"/>
                  </a:lnTo>
                  <a:lnTo>
                    <a:pt x="642" y="174"/>
                  </a:lnTo>
                  <a:lnTo>
                    <a:pt x="630" y="174"/>
                  </a:lnTo>
                  <a:lnTo>
                    <a:pt x="618" y="168"/>
                  </a:lnTo>
                  <a:lnTo>
                    <a:pt x="612" y="162"/>
                  </a:lnTo>
                  <a:lnTo>
                    <a:pt x="612" y="138"/>
                  </a:lnTo>
                  <a:lnTo>
                    <a:pt x="600" y="126"/>
                  </a:lnTo>
                  <a:lnTo>
                    <a:pt x="576" y="114"/>
                  </a:lnTo>
                  <a:lnTo>
                    <a:pt x="570" y="108"/>
                  </a:lnTo>
                  <a:lnTo>
                    <a:pt x="546" y="72"/>
                  </a:lnTo>
                  <a:lnTo>
                    <a:pt x="534" y="66"/>
                  </a:lnTo>
                  <a:lnTo>
                    <a:pt x="528" y="60"/>
                  </a:lnTo>
                  <a:lnTo>
                    <a:pt x="516" y="60"/>
                  </a:lnTo>
                  <a:lnTo>
                    <a:pt x="498" y="36"/>
                  </a:lnTo>
                  <a:lnTo>
                    <a:pt x="468" y="36"/>
                  </a:lnTo>
                  <a:lnTo>
                    <a:pt x="462" y="30"/>
                  </a:lnTo>
                  <a:lnTo>
                    <a:pt x="444" y="30"/>
                  </a:lnTo>
                  <a:lnTo>
                    <a:pt x="432" y="36"/>
                  </a:lnTo>
                  <a:lnTo>
                    <a:pt x="420" y="36"/>
                  </a:lnTo>
                  <a:lnTo>
                    <a:pt x="420" y="24"/>
                  </a:lnTo>
                  <a:lnTo>
                    <a:pt x="414" y="18"/>
                  </a:lnTo>
                  <a:lnTo>
                    <a:pt x="408" y="24"/>
                  </a:lnTo>
                  <a:lnTo>
                    <a:pt x="402" y="36"/>
                  </a:lnTo>
                  <a:lnTo>
                    <a:pt x="372" y="36"/>
                  </a:lnTo>
                  <a:lnTo>
                    <a:pt x="366" y="24"/>
                  </a:lnTo>
                  <a:lnTo>
                    <a:pt x="360" y="18"/>
                  </a:lnTo>
                  <a:lnTo>
                    <a:pt x="354" y="18"/>
                  </a:lnTo>
                  <a:lnTo>
                    <a:pt x="342" y="6"/>
                  </a:lnTo>
                  <a:lnTo>
                    <a:pt x="330" y="0"/>
                  </a:lnTo>
                  <a:lnTo>
                    <a:pt x="330" y="12"/>
                  </a:lnTo>
                  <a:lnTo>
                    <a:pt x="324" y="24"/>
                  </a:lnTo>
                  <a:lnTo>
                    <a:pt x="318" y="42"/>
                  </a:lnTo>
                  <a:lnTo>
                    <a:pt x="318" y="54"/>
                  </a:lnTo>
                  <a:lnTo>
                    <a:pt x="306" y="66"/>
                  </a:lnTo>
                  <a:lnTo>
                    <a:pt x="288" y="48"/>
                  </a:lnTo>
                  <a:lnTo>
                    <a:pt x="288" y="42"/>
                  </a:lnTo>
                  <a:lnTo>
                    <a:pt x="282" y="36"/>
                  </a:lnTo>
                  <a:lnTo>
                    <a:pt x="276" y="36"/>
                  </a:lnTo>
                  <a:lnTo>
                    <a:pt x="276" y="42"/>
                  </a:lnTo>
                  <a:lnTo>
                    <a:pt x="270" y="48"/>
                  </a:lnTo>
                  <a:lnTo>
                    <a:pt x="234" y="48"/>
                  </a:lnTo>
                  <a:lnTo>
                    <a:pt x="234" y="90"/>
                  </a:lnTo>
                  <a:lnTo>
                    <a:pt x="228" y="96"/>
                  </a:lnTo>
                  <a:lnTo>
                    <a:pt x="222" y="108"/>
                  </a:lnTo>
                  <a:lnTo>
                    <a:pt x="216" y="114"/>
                  </a:lnTo>
                  <a:lnTo>
                    <a:pt x="210" y="126"/>
                  </a:lnTo>
                  <a:lnTo>
                    <a:pt x="210" y="174"/>
                  </a:lnTo>
                  <a:lnTo>
                    <a:pt x="180" y="174"/>
                  </a:lnTo>
                  <a:lnTo>
                    <a:pt x="174" y="180"/>
                  </a:lnTo>
                  <a:lnTo>
                    <a:pt x="168" y="192"/>
                  </a:lnTo>
                  <a:lnTo>
                    <a:pt x="162" y="198"/>
                  </a:lnTo>
                  <a:lnTo>
                    <a:pt x="162" y="234"/>
                  </a:lnTo>
                  <a:lnTo>
                    <a:pt x="156" y="240"/>
                  </a:lnTo>
                  <a:lnTo>
                    <a:pt x="144" y="240"/>
                  </a:lnTo>
                  <a:lnTo>
                    <a:pt x="138" y="246"/>
                  </a:lnTo>
                  <a:lnTo>
                    <a:pt x="138" y="270"/>
                  </a:lnTo>
                  <a:lnTo>
                    <a:pt x="126" y="288"/>
                  </a:lnTo>
                  <a:lnTo>
                    <a:pt x="126" y="294"/>
                  </a:lnTo>
                  <a:lnTo>
                    <a:pt x="132" y="300"/>
                  </a:lnTo>
                  <a:lnTo>
                    <a:pt x="132" y="336"/>
                  </a:lnTo>
                  <a:lnTo>
                    <a:pt x="126" y="342"/>
                  </a:lnTo>
                  <a:lnTo>
                    <a:pt x="114" y="342"/>
                  </a:lnTo>
                  <a:lnTo>
                    <a:pt x="108" y="336"/>
                  </a:lnTo>
                  <a:lnTo>
                    <a:pt x="108" y="324"/>
                  </a:lnTo>
                  <a:lnTo>
                    <a:pt x="102" y="324"/>
                  </a:lnTo>
                  <a:lnTo>
                    <a:pt x="84" y="342"/>
                  </a:lnTo>
                  <a:lnTo>
                    <a:pt x="84" y="360"/>
                  </a:lnTo>
                  <a:lnTo>
                    <a:pt x="90" y="372"/>
                  </a:lnTo>
                  <a:lnTo>
                    <a:pt x="90" y="390"/>
                  </a:lnTo>
                  <a:lnTo>
                    <a:pt x="84" y="396"/>
                  </a:lnTo>
                  <a:lnTo>
                    <a:pt x="72" y="402"/>
                  </a:lnTo>
                  <a:lnTo>
                    <a:pt x="66" y="414"/>
                  </a:lnTo>
                  <a:lnTo>
                    <a:pt x="66" y="426"/>
                  </a:lnTo>
                  <a:lnTo>
                    <a:pt x="72" y="438"/>
                  </a:lnTo>
                  <a:lnTo>
                    <a:pt x="72" y="450"/>
                  </a:lnTo>
                  <a:lnTo>
                    <a:pt x="78" y="456"/>
                  </a:lnTo>
                  <a:lnTo>
                    <a:pt x="78" y="492"/>
                  </a:lnTo>
                  <a:lnTo>
                    <a:pt x="72" y="504"/>
                  </a:lnTo>
                  <a:lnTo>
                    <a:pt x="72" y="516"/>
                  </a:lnTo>
                  <a:lnTo>
                    <a:pt x="66" y="522"/>
                  </a:lnTo>
                  <a:lnTo>
                    <a:pt x="54" y="522"/>
                  </a:lnTo>
                  <a:lnTo>
                    <a:pt x="48" y="528"/>
                  </a:lnTo>
                  <a:lnTo>
                    <a:pt x="42" y="522"/>
                  </a:lnTo>
                  <a:lnTo>
                    <a:pt x="6" y="522"/>
                  </a:lnTo>
                  <a:lnTo>
                    <a:pt x="12" y="546"/>
                  </a:lnTo>
                  <a:lnTo>
                    <a:pt x="6" y="552"/>
                  </a:lnTo>
                  <a:lnTo>
                    <a:pt x="0" y="564"/>
                  </a:lnTo>
                  <a:lnTo>
                    <a:pt x="0" y="576"/>
                  </a:lnTo>
                  <a:lnTo>
                    <a:pt x="6" y="576"/>
                  </a:lnTo>
                  <a:lnTo>
                    <a:pt x="18" y="582"/>
                  </a:lnTo>
                  <a:lnTo>
                    <a:pt x="42" y="582"/>
                  </a:lnTo>
                  <a:lnTo>
                    <a:pt x="48" y="588"/>
                  </a:lnTo>
                  <a:lnTo>
                    <a:pt x="60" y="594"/>
                  </a:lnTo>
                  <a:lnTo>
                    <a:pt x="66" y="606"/>
                  </a:lnTo>
                  <a:lnTo>
                    <a:pt x="78" y="612"/>
                  </a:lnTo>
                  <a:lnTo>
                    <a:pt x="78" y="630"/>
                  </a:lnTo>
                  <a:lnTo>
                    <a:pt x="84" y="642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73" name="Ägypten" descr="© INSCALE GmbH, 05.05.2010&#10;http://www.presentationload.com/">
              <a:extLst>
                <a:ext uri="{FF2B5EF4-FFF2-40B4-BE49-F238E27FC236}">
                  <a16:creationId xmlns:a16="http://schemas.microsoft.com/office/drawing/2014/main" id="{4D0AE8B9-9CEA-43EB-B6F5-587386E32B7D}"/>
                </a:ext>
              </a:extLst>
            </p:cNvPr>
            <p:cNvSpPr>
              <a:spLocks/>
            </p:cNvSpPr>
            <p:nvPr/>
          </p:nvSpPr>
          <p:spPr bwMode="gray">
            <a:xfrm>
              <a:off x="4809881" y="3238119"/>
              <a:ext cx="313605" cy="319877"/>
            </a:xfrm>
            <a:custGeom>
              <a:avLst/>
              <a:gdLst>
                <a:gd name="T0" fmla="*/ 2147483647 w 792"/>
                <a:gd name="T1" fmla="*/ 2147483647 h 804"/>
                <a:gd name="T2" fmla="*/ 2147483647 w 792"/>
                <a:gd name="T3" fmla="*/ 2147483647 h 804"/>
                <a:gd name="T4" fmla="*/ 2147483647 w 792"/>
                <a:gd name="T5" fmla="*/ 2147483647 h 804"/>
                <a:gd name="T6" fmla="*/ 2147483647 w 792"/>
                <a:gd name="T7" fmla="*/ 2147483647 h 804"/>
                <a:gd name="T8" fmla="*/ 2147483647 w 792"/>
                <a:gd name="T9" fmla="*/ 2147483647 h 804"/>
                <a:gd name="T10" fmla="*/ 2147483647 w 792"/>
                <a:gd name="T11" fmla="*/ 2147483647 h 804"/>
                <a:gd name="T12" fmla="*/ 2147483647 w 792"/>
                <a:gd name="T13" fmla="*/ 2147483647 h 804"/>
                <a:gd name="T14" fmla="*/ 2147483647 w 792"/>
                <a:gd name="T15" fmla="*/ 2147483647 h 804"/>
                <a:gd name="T16" fmla="*/ 2147483647 w 792"/>
                <a:gd name="T17" fmla="*/ 2147483647 h 804"/>
                <a:gd name="T18" fmla="*/ 2147483647 w 792"/>
                <a:gd name="T19" fmla="*/ 2147483647 h 804"/>
                <a:gd name="T20" fmla="*/ 2147483647 w 792"/>
                <a:gd name="T21" fmla="*/ 2147483647 h 804"/>
                <a:gd name="T22" fmla="*/ 2147483647 w 792"/>
                <a:gd name="T23" fmla="*/ 2147483647 h 804"/>
                <a:gd name="T24" fmla="*/ 2147483647 w 792"/>
                <a:gd name="T25" fmla="*/ 2147483647 h 804"/>
                <a:gd name="T26" fmla="*/ 2147483647 w 792"/>
                <a:gd name="T27" fmla="*/ 2147483647 h 804"/>
                <a:gd name="T28" fmla="*/ 2147483647 w 792"/>
                <a:gd name="T29" fmla="*/ 2147483647 h 804"/>
                <a:gd name="T30" fmla="*/ 2147483647 w 792"/>
                <a:gd name="T31" fmla="*/ 2147483647 h 804"/>
                <a:gd name="T32" fmla="*/ 2147483647 w 792"/>
                <a:gd name="T33" fmla="*/ 2147483647 h 804"/>
                <a:gd name="T34" fmla="*/ 2147483647 w 792"/>
                <a:gd name="T35" fmla="*/ 2147483647 h 804"/>
                <a:gd name="T36" fmla="*/ 2147483647 w 792"/>
                <a:gd name="T37" fmla="*/ 2147483647 h 804"/>
                <a:gd name="T38" fmla="*/ 2147483647 w 792"/>
                <a:gd name="T39" fmla="*/ 2147483647 h 804"/>
                <a:gd name="T40" fmla="*/ 2147483647 w 792"/>
                <a:gd name="T41" fmla="*/ 2147483647 h 804"/>
                <a:gd name="T42" fmla="*/ 2147483647 w 792"/>
                <a:gd name="T43" fmla="*/ 2147483647 h 804"/>
                <a:gd name="T44" fmla="*/ 2147483647 w 792"/>
                <a:gd name="T45" fmla="*/ 2147483647 h 804"/>
                <a:gd name="T46" fmla="*/ 2147483647 w 792"/>
                <a:gd name="T47" fmla="*/ 2147483647 h 804"/>
                <a:gd name="T48" fmla="*/ 2147483647 w 792"/>
                <a:gd name="T49" fmla="*/ 2147483647 h 804"/>
                <a:gd name="T50" fmla="*/ 2147483647 w 792"/>
                <a:gd name="T51" fmla="*/ 2147483647 h 804"/>
                <a:gd name="T52" fmla="*/ 2147483647 w 792"/>
                <a:gd name="T53" fmla="*/ 2147483647 h 804"/>
                <a:gd name="T54" fmla="*/ 2147483647 w 792"/>
                <a:gd name="T55" fmla="*/ 2147483647 h 804"/>
                <a:gd name="T56" fmla="*/ 2147483647 w 792"/>
                <a:gd name="T57" fmla="*/ 2147483647 h 804"/>
                <a:gd name="T58" fmla="*/ 2147483647 w 792"/>
                <a:gd name="T59" fmla="*/ 2147483647 h 804"/>
                <a:gd name="T60" fmla="*/ 2147483647 w 792"/>
                <a:gd name="T61" fmla="*/ 2147483647 h 804"/>
                <a:gd name="T62" fmla="*/ 2147483647 w 792"/>
                <a:gd name="T63" fmla="*/ 2147483647 h 804"/>
                <a:gd name="T64" fmla="*/ 2147483647 w 792"/>
                <a:gd name="T65" fmla="*/ 2147483647 h 804"/>
                <a:gd name="T66" fmla="*/ 2147483647 w 792"/>
                <a:gd name="T67" fmla="*/ 2147483647 h 804"/>
                <a:gd name="T68" fmla="*/ 2147483647 w 792"/>
                <a:gd name="T69" fmla="*/ 2147483647 h 804"/>
                <a:gd name="T70" fmla="*/ 2147483647 w 792"/>
                <a:gd name="T71" fmla="*/ 2147483647 h 804"/>
                <a:gd name="T72" fmla="*/ 2147483647 w 792"/>
                <a:gd name="T73" fmla="*/ 2147483647 h 804"/>
                <a:gd name="T74" fmla="*/ 2147483647 w 792"/>
                <a:gd name="T75" fmla="*/ 2147483647 h 804"/>
                <a:gd name="T76" fmla="*/ 2147483647 w 792"/>
                <a:gd name="T77" fmla="*/ 2147483647 h 804"/>
                <a:gd name="T78" fmla="*/ 2147483647 w 792"/>
                <a:gd name="T79" fmla="*/ 2147483647 h 804"/>
                <a:gd name="T80" fmla="*/ 2147483647 w 792"/>
                <a:gd name="T81" fmla="*/ 2147483647 h 804"/>
                <a:gd name="T82" fmla="*/ 2147483647 w 792"/>
                <a:gd name="T83" fmla="*/ 2147483647 h 804"/>
                <a:gd name="T84" fmla="*/ 2147483647 w 792"/>
                <a:gd name="T85" fmla="*/ 2147483647 h 804"/>
                <a:gd name="T86" fmla="*/ 2147483647 w 792"/>
                <a:gd name="T87" fmla="*/ 2147483647 h 804"/>
                <a:gd name="T88" fmla="*/ 2147483647 w 792"/>
                <a:gd name="T89" fmla="*/ 2147483647 h 804"/>
                <a:gd name="T90" fmla="*/ 2147483647 w 792"/>
                <a:gd name="T91" fmla="*/ 0 h 804"/>
                <a:gd name="T92" fmla="*/ 2147483647 w 792"/>
                <a:gd name="T93" fmla="*/ 2147483647 h 804"/>
                <a:gd name="T94" fmla="*/ 2147483647 w 792"/>
                <a:gd name="T95" fmla="*/ 0 h 804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792"/>
                <a:gd name="T145" fmla="*/ 0 h 804"/>
                <a:gd name="T146" fmla="*/ 792 w 792"/>
                <a:gd name="T147" fmla="*/ 804 h 804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792" h="804">
                  <a:moveTo>
                    <a:pt x="12" y="18"/>
                  </a:moveTo>
                  <a:lnTo>
                    <a:pt x="6" y="24"/>
                  </a:lnTo>
                  <a:lnTo>
                    <a:pt x="6" y="54"/>
                  </a:lnTo>
                  <a:lnTo>
                    <a:pt x="18" y="60"/>
                  </a:lnTo>
                  <a:lnTo>
                    <a:pt x="24" y="72"/>
                  </a:lnTo>
                  <a:lnTo>
                    <a:pt x="24" y="78"/>
                  </a:lnTo>
                  <a:lnTo>
                    <a:pt x="18" y="84"/>
                  </a:lnTo>
                  <a:lnTo>
                    <a:pt x="12" y="96"/>
                  </a:lnTo>
                  <a:lnTo>
                    <a:pt x="6" y="102"/>
                  </a:lnTo>
                  <a:lnTo>
                    <a:pt x="0" y="114"/>
                  </a:lnTo>
                  <a:lnTo>
                    <a:pt x="0" y="120"/>
                  </a:lnTo>
                  <a:lnTo>
                    <a:pt x="6" y="132"/>
                  </a:lnTo>
                  <a:lnTo>
                    <a:pt x="18" y="144"/>
                  </a:lnTo>
                  <a:lnTo>
                    <a:pt x="30" y="180"/>
                  </a:lnTo>
                  <a:lnTo>
                    <a:pt x="30" y="264"/>
                  </a:lnTo>
                  <a:lnTo>
                    <a:pt x="36" y="342"/>
                  </a:lnTo>
                  <a:lnTo>
                    <a:pt x="36" y="438"/>
                  </a:lnTo>
                  <a:lnTo>
                    <a:pt x="42" y="534"/>
                  </a:lnTo>
                  <a:lnTo>
                    <a:pt x="42" y="624"/>
                  </a:lnTo>
                  <a:lnTo>
                    <a:pt x="48" y="702"/>
                  </a:lnTo>
                  <a:lnTo>
                    <a:pt x="48" y="774"/>
                  </a:lnTo>
                  <a:lnTo>
                    <a:pt x="474" y="780"/>
                  </a:lnTo>
                  <a:lnTo>
                    <a:pt x="492" y="762"/>
                  </a:lnTo>
                  <a:lnTo>
                    <a:pt x="498" y="762"/>
                  </a:lnTo>
                  <a:lnTo>
                    <a:pt x="498" y="774"/>
                  </a:lnTo>
                  <a:lnTo>
                    <a:pt x="618" y="780"/>
                  </a:lnTo>
                  <a:lnTo>
                    <a:pt x="624" y="786"/>
                  </a:lnTo>
                  <a:lnTo>
                    <a:pt x="630" y="798"/>
                  </a:lnTo>
                  <a:lnTo>
                    <a:pt x="636" y="804"/>
                  </a:lnTo>
                  <a:lnTo>
                    <a:pt x="654" y="804"/>
                  </a:lnTo>
                  <a:lnTo>
                    <a:pt x="660" y="798"/>
                  </a:lnTo>
                  <a:lnTo>
                    <a:pt x="672" y="774"/>
                  </a:lnTo>
                  <a:lnTo>
                    <a:pt x="684" y="762"/>
                  </a:lnTo>
                  <a:lnTo>
                    <a:pt x="696" y="762"/>
                  </a:lnTo>
                  <a:lnTo>
                    <a:pt x="702" y="756"/>
                  </a:lnTo>
                  <a:lnTo>
                    <a:pt x="720" y="756"/>
                  </a:lnTo>
                  <a:lnTo>
                    <a:pt x="726" y="750"/>
                  </a:lnTo>
                  <a:lnTo>
                    <a:pt x="732" y="738"/>
                  </a:lnTo>
                  <a:lnTo>
                    <a:pt x="732" y="714"/>
                  </a:lnTo>
                  <a:lnTo>
                    <a:pt x="762" y="714"/>
                  </a:lnTo>
                  <a:lnTo>
                    <a:pt x="786" y="690"/>
                  </a:lnTo>
                  <a:lnTo>
                    <a:pt x="780" y="684"/>
                  </a:lnTo>
                  <a:lnTo>
                    <a:pt x="774" y="672"/>
                  </a:lnTo>
                  <a:lnTo>
                    <a:pt x="774" y="624"/>
                  </a:lnTo>
                  <a:lnTo>
                    <a:pt x="792" y="618"/>
                  </a:lnTo>
                  <a:lnTo>
                    <a:pt x="786" y="618"/>
                  </a:lnTo>
                  <a:lnTo>
                    <a:pt x="756" y="588"/>
                  </a:lnTo>
                  <a:lnTo>
                    <a:pt x="732" y="552"/>
                  </a:lnTo>
                  <a:lnTo>
                    <a:pt x="726" y="528"/>
                  </a:lnTo>
                  <a:lnTo>
                    <a:pt x="714" y="492"/>
                  </a:lnTo>
                  <a:lnTo>
                    <a:pt x="702" y="468"/>
                  </a:lnTo>
                  <a:lnTo>
                    <a:pt x="690" y="462"/>
                  </a:lnTo>
                  <a:lnTo>
                    <a:pt x="684" y="450"/>
                  </a:lnTo>
                  <a:lnTo>
                    <a:pt x="672" y="444"/>
                  </a:lnTo>
                  <a:lnTo>
                    <a:pt x="666" y="432"/>
                  </a:lnTo>
                  <a:lnTo>
                    <a:pt x="654" y="396"/>
                  </a:lnTo>
                  <a:lnTo>
                    <a:pt x="654" y="378"/>
                  </a:lnTo>
                  <a:lnTo>
                    <a:pt x="618" y="336"/>
                  </a:lnTo>
                  <a:lnTo>
                    <a:pt x="618" y="318"/>
                  </a:lnTo>
                  <a:lnTo>
                    <a:pt x="606" y="294"/>
                  </a:lnTo>
                  <a:lnTo>
                    <a:pt x="594" y="282"/>
                  </a:lnTo>
                  <a:lnTo>
                    <a:pt x="588" y="270"/>
                  </a:lnTo>
                  <a:lnTo>
                    <a:pt x="576" y="258"/>
                  </a:lnTo>
                  <a:lnTo>
                    <a:pt x="570" y="246"/>
                  </a:lnTo>
                  <a:lnTo>
                    <a:pt x="558" y="234"/>
                  </a:lnTo>
                  <a:lnTo>
                    <a:pt x="552" y="222"/>
                  </a:lnTo>
                  <a:lnTo>
                    <a:pt x="546" y="216"/>
                  </a:lnTo>
                  <a:lnTo>
                    <a:pt x="552" y="210"/>
                  </a:lnTo>
                  <a:lnTo>
                    <a:pt x="552" y="198"/>
                  </a:lnTo>
                  <a:lnTo>
                    <a:pt x="540" y="174"/>
                  </a:lnTo>
                  <a:lnTo>
                    <a:pt x="528" y="168"/>
                  </a:lnTo>
                  <a:lnTo>
                    <a:pt x="522" y="168"/>
                  </a:lnTo>
                  <a:lnTo>
                    <a:pt x="540" y="144"/>
                  </a:lnTo>
                  <a:lnTo>
                    <a:pt x="558" y="156"/>
                  </a:lnTo>
                  <a:lnTo>
                    <a:pt x="558" y="174"/>
                  </a:lnTo>
                  <a:lnTo>
                    <a:pt x="564" y="186"/>
                  </a:lnTo>
                  <a:lnTo>
                    <a:pt x="576" y="198"/>
                  </a:lnTo>
                  <a:lnTo>
                    <a:pt x="582" y="210"/>
                  </a:lnTo>
                  <a:lnTo>
                    <a:pt x="588" y="216"/>
                  </a:lnTo>
                  <a:lnTo>
                    <a:pt x="588" y="246"/>
                  </a:lnTo>
                  <a:lnTo>
                    <a:pt x="606" y="264"/>
                  </a:lnTo>
                  <a:lnTo>
                    <a:pt x="612" y="276"/>
                  </a:lnTo>
                  <a:lnTo>
                    <a:pt x="636" y="300"/>
                  </a:lnTo>
                  <a:lnTo>
                    <a:pt x="648" y="306"/>
                  </a:lnTo>
                  <a:lnTo>
                    <a:pt x="654" y="306"/>
                  </a:lnTo>
                  <a:lnTo>
                    <a:pt x="666" y="300"/>
                  </a:lnTo>
                  <a:lnTo>
                    <a:pt x="678" y="288"/>
                  </a:lnTo>
                  <a:lnTo>
                    <a:pt x="672" y="270"/>
                  </a:lnTo>
                  <a:lnTo>
                    <a:pt x="684" y="246"/>
                  </a:lnTo>
                  <a:lnTo>
                    <a:pt x="684" y="234"/>
                  </a:lnTo>
                  <a:lnTo>
                    <a:pt x="690" y="222"/>
                  </a:lnTo>
                  <a:lnTo>
                    <a:pt x="690" y="198"/>
                  </a:lnTo>
                  <a:lnTo>
                    <a:pt x="696" y="186"/>
                  </a:lnTo>
                  <a:lnTo>
                    <a:pt x="696" y="180"/>
                  </a:lnTo>
                  <a:lnTo>
                    <a:pt x="702" y="168"/>
                  </a:lnTo>
                  <a:lnTo>
                    <a:pt x="648" y="24"/>
                  </a:lnTo>
                  <a:lnTo>
                    <a:pt x="642" y="24"/>
                  </a:lnTo>
                  <a:lnTo>
                    <a:pt x="636" y="30"/>
                  </a:lnTo>
                  <a:lnTo>
                    <a:pt x="624" y="30"/>
                  </a:lnTo>
                  <a:lnTo>
                    <a:pt x="600" y="42"/>
                  </a:lnTo>
                  <a:lnTo>
                    <a:pt x="576" y="42"/>
                  </a:lnTo>
                  <a:lnTo>
                    <a:pt x="564" y="36"/>
                  </a:lnTo>
                  <a:lnTo>
                    <a:pt x="558" y="30"/>
                  </a:lnTo>
                  <a:lnTo>
                    <a:pt x="552" y="36"/>
                  </a:lnTo>
                  <a:lnTo>
                    <a:pt x="540" y="42"/>
                  </a:lnTo>
                  <a:lnTo>
                    <a:pt x="534" y="42"/>
                  </a:lnTo>
                  <a:lnTo>
                    <a:pt x="510" y="30"/>
                  </a:lnTo>
                  <a:lnTo>
                    <a:pt x="504" y="24"/>
                  </a:lnTo>
                  <a:lnTo>
                    <a:pt x="504" y="18"/>
                  </a:lnTo>
                  <a:lnTo>
                    <a:pt x="498" y="12"/>
                  </a:lnTo>
                  <a:lnTo>
                    <a:pt x="486" y="6"/>
                  </a:lnTo>
                  <a:lnTo>
                    <a:pt x="468" y="6"/>
                  </a:lnTo>
                  <a:lnTo>
                    <a:pt x="456" y="12"/>
                  </a:lnTo>
                  <a:lnTo>
                    <a:pt x="438" y="12"/>
                  </a:lnTo>
                  <a:lnTo>
                    <a:pt x="432" y="18"/>
                  </a:lnTo>
                  <a:lnTo>
                    <a:pt x="420" y="18"/>
                  </a:lnTo>
                  <a:lnTo>
                    <a:pt x="414" y="12"/>
                  </a:lnTo>
                  <a:lnTo>
                    <a:pt x="390" y="12"/>
                  </a:lnTo>
                  <a:lnTo>
                    <a:pt x="378" y="18"/>
                  </a:lnTo>
                  <a:lnTo>
                    <a:pt x="372" y="24"/>
                  </a:lnTo>
                  <a:lnTo>
                    <a:pt x="366" y="36"/>
                  </a:lnTo>
                  <a:lnTo>
                    <a:pt x="360" y="42"/>
                  </a:lnTo>
                  <a:lnTo>
                    <a:pt x="336" y="42"/>
                  </a:lnTo>
                  <a:lnTo>
                    <a:pt x="324" y="54"/>
                  </a:lnTo>
                  <a:lnTo>
                    <a:pt x="312" y="60"/>
                  </a:lnTo>
                  <a:lnTo>
                    <a:pt x="306" y="60"/>
                  </a:lnTo>
                  <a:lnTo>
                    <a:pt x="300" y="54"/>
                  </a:lnTo>
                  <a:lnTo>
                    <a:pt x="288" y="54"/>
                  </a:lnTo>
                  <a:lnTo>
                    <a:pt x="276" y="48"/>
                  </a:lnTo>
                  <a:lnTo>
                    <a:pt x="264" y="48"/>
                  </a:lnTo>
                  <a:lnTo>
                    <a:pt x="258" y="42"/>
                  </a:lnTo>
                  <a:lnTo>
                    <a:pt x="204" y="42"/>
                  </a:lnTo>
                  <a:lnTo>
                    <a:pt x="198" y="36"/>
                  </a:lnTo>
                  <a:lnTo>
                    <a:pt x="186" y="30"/>
                  </a:lnTo>
                  <a:lnTo>
                    <a:pt x="174" y="18"/>
                  </a:lnTo>
                  <a:lnTo>
                    <a:pt x="126" y="18"/>
                  </a:lnTo>
                  <a:lnTo>
                    <a:pt x="120" y="12"/>
                  </a:lnTo>
                  <a:lnTo>
                    <a:pt x="96" y="0"/>
                  </a:lnTo>
                  <a:lnTo>
                    <a:pt x="78" y="0"/>
                  </a:lnTo>
                  <a:lnTo>
                    <a:pt x="66" y="12"/>
                  </a:lnTo>
                  <a:lnTo>
                    <a:pt x="54" y="12"/>
                  </a:lnTo>
                  <a:lnTo>
                    <a:pt x="42" y="6"/>
                  </a:lnTo>
                  <a:lnTo>
                    <a:pt x="36" y="6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12" y="18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74" name="Azerbaijan" descr="© INSCALE GmbH, 05.05.2010&#10;http://www.presentationload.com/">
              <a:extLst>
                <a:ext uri="{FF2B5EF4-FFF2-40B4-BE49-F238E27FC236}">
                  <a16:creationId xmlns:a16="http://schemas.microsoft.com/office/drawing/2014/main" id="{E4E1304F-5CE2-46FD-A650-5FDE399D1788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5319488" y="2910401"/>
              <a:ext cx="144258" cy="116034"/>
            </a:xfrm>
            <a:custGeom>
              <a:avLst/>
              <a:gdLst>
                <a:gd name="T0" fmla="*/ 2147483647 w 360"/>
                <a:gd name="T1" fmla="*/ 2147483647 h 288"/>
                <a:gd name="T2" fmla="*/ 2147483647 w 360"/>
                <a:gd name="T3" fmla="*/ 2147483647 h 288"/>
                <a:gd name="T4" fmla="*/ 2147483647 w 360"/>
                <a:gd name="T5" fmla="*/ 2147483647 h 288"/>
                <a:gd name="T6" fmla="*/ 2147483647 w 360"/>
                <a:gd name="T7" fmla="*/ 2147483647 h 288"/>
                <a:gd name="T8" fmla="*/ 2147483647 w 360"/>
                <a:gd name="T9" fmla="*/ 2147483647 h 288"/>
                <a:gd name="T10" fmla="*/ 2147483647 w 360"/>
                <a:gd name="T11" fmla="*/ 2147483647 h 288"/>
                <a:gd name="T12" fmla="*/ 2147483647 w 360"/>
                <a:gd name="T13" fmla="*/ 2147483647 h 288"/>
                <a:gd name="T14" fmla="*/ 2147483647 w 360"/>
                <a:gd name="T15" fmla="*/ 2147483647 h 288"/>
                <a:gd name="T16" fmla="*/ 2147483647 w 360"/>
                <a:gd name="T17" fmla="*/ 2147483647 h 288"/>
                <a:gd name="T18" fmla="*/ 2147483647 w 360"/>
                <a:gd name="T19" fmla="*/ 2147483647 h 288"/>
                <a:gd name="T20" fmla="*/ 2147483647 w 360"/>
                <a:gd name="T21" fmla="*/ 2147483647 h 288"/>
                <a:gd name="T22" fmla="*/ 2147483647 w 360"/>
                <a:gd name="T23" fmla="*/ 2147483647 h 288"/>
                <a:gd name="T24" fmla="*/ 2147483647 w 360"/>
                <a:gd name="T25" fmla="*/ 2147483647 h 288"/>
                <a:gd name="T26" fmla="*/ 2147483647 w 360"/>
                <a:gd name="T27" fmla="*/ 0 h 288"/>
                <a:gd name="T28" fmla="*/ 2147483647 w 360"/>
                <a:gd name="T29" fmla="*/ 2147483647 h 288"/>
                <a:gd name="T30" fmla="*/ 2147483647 w 360"/>
                <a:gd name="T31" fmla="*/ 2147483647 h 288"/>
                <a:gd name="T32" fmla="*/ 2147483647 w 360"/>
                <a:gd name="T33" fmla="*/ 2147483647 h 288"/>
                <a:gd name="T34" fmla="*/ 2147483647 w 360"/>
                <a:gd name="T35" fmla="*/ 2147483647 h 288"/>
                <a:gd name="T36" fmla="*/ 2147483647 w 360"/>
                <a:gd name="T37" fmla="*/ 2147483647 h 288"/>
                <a:gd name="T38" fmla="*/ 2147483647 w 360"/>
                <a:gd name="T39" fmla="*/ 0 h 288"/>
                <a:gd name="T40" fmla="*/ 2147483647 w 360"/>
                <a:gd name="T41" fmla="*/ 2147483647 h 288"/>
                <a:gd name="T42" fmla="*/ 2147483647 w 360"/>
                <a:gd name="T43" fmla="*/ 2147483647 h 288"/>
                <a:gd name="T44" fmla="*/ 2147483647 w 360"/>
                <a:gd name="T45" fmla="*/ 2147483647 h 288"/>
                <a:gd name="T46" fmla="*/ 2147483647 w 360"/>
                <a:gd name="T47" fmla="*/ 2147483647 h 288"/>
                <a:gd name="T48" fmla="*/ 2147483647 w 360"/>
                <a:gd name="T49" fmla="*/ 2147483647 h 288"/>
                <a:gd name="T50" fmla="*/ 2147483647 w 360"/>
                <a:gd name="T51" fmla="*/ 2147483647 h 288"/>
                <a:gd name="T52" fmla="*/ 2147483647 w 360"/>
                <a:gd name="T53" fmla="*/ 2147483647 h 288"/>
                <a:gd name="T54" fmla="*/ 0 w 360"/>
                <a:gd name="T55" fmla="*/ 2147483647 h 288"/>
                <a:gd name="T56" fmla="*/ 2147483647 w 360"/>
                <a:gd name="T57" fmla="*/ 2147483647 h 288"/>
                <a:gd name="T58" fmla="*/ 2147483647 w 360"/>
                <a:gd name="T59" fmla="*/ 2147483647 h 288"/>
                <a:gd name="T60" fmla="*/ 2147483647 w 360"/>
                <a:gd name="T61" fmla="*/ 2147483647 h 288"/>
                <a:gd name="T62" fmla="*/ 2147483647 w 360"/>
                <a:gd name="T63" fmla="*/ 2147483647 h 288"/>
                <a:gd name="T64" fmla="*/ 2147483647 w 360"/>
                <a:gd name="T65" fmla="*/ 2147483647 h 288"/>
                <a:gd name="T66" fmla="*/ 2147483647 w 360"/>
                <a:gd name="T67" fmla="*/ 2147483647 h 288"/>
                <a:gd name="T68" fmla="*/ 2147483647 w 360"/>
                <a:gd name="T69" fmla="*/ 2147483647 h 288"/>
                <a:gd name="T70" fmla="*/ 2147483647 w 360"/>
                <a:gd name="T71" fmla="*/ 2147483647 h 288"/>
                <a:gd name="T72" fmla="*/ 2147483647 w 360"/>
                <a:gd name="T73" fmla="*/ 2147483647 h 288"/>
                <a:gd name="T74" fmla="*/ 2147483647 w 360"/>
                <a:gd name="T75" fmla="*/ 2147483647 h 288"/>
                <a:gd name="T76" fmla="*/ 2147483647 w 360"/>
                <a:gd name="T77" fmla="*/ 2147483647 h 288"/>
                <a:gd name="T78" fmla="*/ 2147483647 w 360"/>
                <a:gd name="T79" fmla="*/ 2147483647 h 288"/>
                <a:gd name="T80" fmla="*/ 2147483647 w 360"/>
                <a:gd name="T81" fmla="*/ 2147483647 h 288"/>
                <a:gd name="T82" fmla="*/ 2147483647 w 360"/>
                <a:gd name="T83" fmla="*/ 2147483647 h 288"/>
                <a:gd name="T84" fmla="*/ 2147483647 w 360"/>
                <a:gd name="T85" fmla="*/ 2147483647 h 288"/>
                <a:gd name="T86" fmla="*/ 2147483647 w 360"/>
                <a:gd name="T87" fmla="*/ 2147483647 h 288"/>
                <a:gd name="T88" fmla="*/ 2147483647 w 360"/>
                <a:gd name="T89" fmla="*/ 2147483647 h 288"/>
                <a:gd name="T90" fmla="*/ 2147483647 w 360"/>
                <a:gd name="T91" fmla="*/ 2147483647 h 288"/>
                <a:gd name="T92" fmla="*/ 2147483647 w 360"/>
                <a:gd name="T93" fmla="*/ 2147483647 h 288"/>
                <a:gd name="T94" fmla="*/ 2147483647 w 360"/>
                <a:gd name="T95" fmla="*/ 2147483647 h 288"/>
                <a:gd name="T96" fmla="*/ 2147483647 w 360"/>
                <a:gd name="T97" fmla="*/ 2147483647 h 288"/>
                <a:gd name="T98" fmla="*/ 2147483647 w 360"/>
                <a:gd name="T99" fmla="*/ 2147483647 h 288"/>
                <a:gd name="T100" fmla="*/ 2147483647 w 360"/>
                <a:gd name="T101" fmla="*/ 2147483647 h 288"/>
                <a:gd name="T102" fmla="*/ 2147483647 w 360"/>
                <a:gd name="T103" fmla="*/ 2147483647 h 288"/>
                <a:gd name="T104" fmla="*/ 2147483647 w 360"/>
                <a:gd name="T105" fmla="*/ 2147483647 h 288"/>
                <a:gd name="T106" fmla="*/ 2147483647 w 360"/>
                <a:gd name="T107" fmla="*/ 2147483647 h 288"/>
                <a:gd name="T108" fmla="*/ 2147483647 w 360"/>
                <a:gd name="T109" fmla="*/ 2147483647 h 288"/>
                <a:gd name="T110" fmla="*/ 2147483647 w 360"/>
                <a:gd name="T111" fmla="*/ 2147483647 h 288"/>
                <a:gd name="T112" fmla="*/ 2147483647 w 360"/>
                <a:gd name="T113" fmla="*/ 2147483647 h 288"/>
                <a:gd name="T114" fmla="*/ 2147483647 w 360"/>
                <a:gd name="T115" fmla="*/ 2147483647 h 288"/>
                <a:gd name="T116" fmla="*/ 2147483647 w 360"/>
                <a:gd name="T117" fmla="*/ 2147483647 h 288"/>
                <a:gd name="T118" fmla="*/ 2147483647 w 360"/>
                <a:gd name="T119" fmla="*/ 2147483647 h 288"/>
                <a:gd name="T120" fmla="*/ 2147483647 w 360"/>
                <a:gd name="T121" fmla="*/ 2147483647 h 28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360"/>
                <a:gd name="T184" fmla="*/ 0 h 288"/>
                <a:gd name="T185" fmla="*/ 360 w 360"/>
                <a:gd name="T186" fmla="*/ 288 h 288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360" h="288">
                  <a:moveTo>
                    <a:pt x="66" y="186"/>
                  </a:moveTo>
                  <a:lnTo>
                    <a:pt x="36" y="186"/>
                  </a:lnTo>
                  <a:lnTo>
                    <a:pt x="24" y="174"/>
                  </a:lnTo>
                  <a:lnTo>
                    <a:pt x="6" y="174"/>
                  </a:lnTo>
                  <a:lnTo>
                    <a:pt x="12" y="186"/>
                  </a:lnTo>
                  <a:lnTo>
                    <a:pt x="12" y="192"/>
                  </a:lnTo>
                  <a:lnTo>
                    <a:pt x="18" y="204"/>
                  </a:lnTo>
                  <a:lnTo>
                    <a:pt x="36" y="222"/>
                  </a:lnTo>
                  <a:lnTo>
                    <a:pt x="48" y="228"/>
                  </a:lnTo>
                  <a:lnTo>
                    <a:pt x="84" y="240"/>
                  </a:lnTo>
                  <a:lnTo>
                    <a:pt x="90" y="240"/>
                  </a:lnTo>
                  <a:lnTo>
                    <a:pt x="84" y="234"/>
                  </a:lnTo>
                  <a:lnTo>
                    <a:pt x="84" y="222"/>
                  </a:lnTo>
                  <a:lnTo>
                    <a:pt x="78" y="216"/>
                  </a:lnTo>
                  <a:lnTo>
                    <a:pt x="78" y="204"/>
                  </a:lnTo>
                  <a:lnTo>
                    <a:pt x="72" y="198"/>
                  </a:lnTo>
                  <a:lnTo>
                    <a:pt x="72" y="186"/>
                  </a:lnTo>
                  <a:lnTo>
                    <a:pt x="66" y="186"/>
                  </a:lnTo>
                  <a:close/>
                  <a:moveTo>
                    <a:pt x="354" y="108"/>
                  </a:moveTo>
                  <a:lnTo>
                    <a:pt x="348" y="102"/>
                  </a:lnTo>
                  <a:lnTo>
                    <a:pt x="330" y="102"/>
                  </a:lnTo>
                  <a:lnTo>
                    <a:pt x="318" y="108"/>
                  </a:lnTo>
                  <a:lnTo>
                    <a:pt x="306" y="108"/>
                  </a:lnTo>
                  <a:lnTo>
                    <a:pt x="288" y="90"/>
                  </a:lnTo>
                  <a:lnTo>
                    <a:pt x="288" y="84"/>
                  </a:lnTo>
                  <a:lnTo>
                    <a:pt x="264" y="54"/>
                  </a:lnTo>
                  <a:lnTo>
                    <a:pt x="264" y="42"/>
                  </a:lnTo>
                  <a:lnTo>
                    <a:pt x="216" y="0"/>
                  </a:lnTo>
                  <a:lnTo>
                    <a:pt x="216" y="30"/>
                  </a:lnTo>
                  <a:lnTo>
                    <a:pt x="210" y="36"/>
                  </a:lnTo>
                  <a:lnTo>
                    <a:pt x="192" y="36"/>
                  </a:lnTo>
                  <a:lnTo>
                    <a:pt x="192" y="48"/>
                  </a:lnTo>
                  <a:lnTo>
                    <a:pt x="186" y="54"/>
                  </a:lnTo>
                  <a:lnTo>
                    <a:pt x="162" y="54"/>
                  </a:lnTo>
                  <a:lnTo>
                    <a:pt x="156" y="48"/>
                  </a:lnTo>
                  <a:lnTo>
                    <a:pt x="144" y="42"/>
                  </a:lnTo>
                  <a:lnTo>
                    <a:pt x="138" y="30"/>
                  </a:lnTo>
                  <a:lnTo>
                    <a:pt x="120" y="12"/>
                  </a:lnTo>
                  <a:lnTo>
                    <a:pt x="84" y="0"/>
                  </a:lnTo>
                  <a:lnTo>
                    <a:pt x="72" y="0"/>
                  </a:lnTo>
                  <a:lnTo>
                    <a:pt x="60" y="12"/>
                  </a:lnTo>
                  <a:lnTo>
                    <a:pt x="78" y="30"/>
                  </a:lnTo>
                  <a:lnTo>
                    <a:pt x="84" y="30"/>
                  </a:lnTo>
                  <a:lnTo>
                    <a:pt x="90" y="36"/>
                  </a:lnTo>
                  <a:lnTo>
                    <a:pt x="96" y="48"/>
                  </a:lnTo>
                  <a:lnTo>
                    <a:pt x="102" y="54"/>
                  </a:lnTo>
                  <a:lnTo>
                    <a:pt x="108" y="66"/>
                  </a:lnTo>
                  <a:lnTo>
                    <a:pt x="102" y="72"/>
                  </a:lnTo>
                  <a:lnTo>
                    <a:pt x="84" y="54"/>
                  </a:lnTo>
                  <a:lnTo>
                    <a:pt x="72" y="54"/>
                  </a:lnTo>
                  <a:lnTo>
                    <a:pt x="60" y="60"/>
                  </a:lnTo>
                  <a:lnTo>
                    <a:pt x="42" y="42"/>
                  </a:lnTo>
                  <a:lnTo>
                    <a:pt x="42" y="36"/>
                  </a:lnTo>
                  <a:lnTo>
                    <a:pt x="36" y="30"/>
                  </a:lnTo>
                  <a:lnTo>
                    <a:pt x="12" y="30"/>
                  </a:lnTo>
                  <a:lnTo>
                    <a:pt x="0" y="42"/>
                  </a:lnTo>
                  <a:lnTo>
                    <a:pt x="0" y="48"/>
                  </a:lnTo>
                  <a:lnTo>
                    <a:pt x="6" y="48"/>
                  </a:lnTo>
                  <a:lnTo>
                    <a:pt x="12" y="54"/>
                  </a:lnTo>
                  <a:lnTo>
                    <a:pt x="12" y="66"/>
                  </a:lnTo>
                  <a:lnTo>
                    <a:pt x="30" y="66"/>
                  </a:lnTo>
                  <a:lnTo>
                    <a:pt x="36" y="72"/>
                  </a:lnTo>
                  <a:lnTo>
                    <a:pt x="36" y="96"/>
                  </a:lnTo>
                  <a:lnTo>
                    <a:pt x="30" y="102"/>
                  </a:lnTo>
                  <a:lnTo>
                    <a:pt x="36" y="102"/>
                  </a:lnTo>
                  <a:lnTo>
                    <a:pt x="42" y="108"/>
                  </a:lnTo>
                  <a:lnTo>
                    <a:pt x="66" y="120"/>
                  </a:lnTo>
                  <a:lnTo>
                    <a:pt x="72" y="126"/>
                  </a:lnTo>
                  <a:lnTo>
                    <a:pt x="72" y="132"/>
                  </a:lnTo>
                  <a:lnTo>
                    <a:pt x="54" y="150"/>
                  </a:lnTo>
                  <a:lnTo>
                    <a:pt x="42" y="150"/>
                  </a:lnTo>
                  <a:lnTo>
                    <a:pt x="72" y="162"/>
                  </a:lnTo>
                  <a:lnTo>
                    <a:pt x="84" y="180"/>
                  </a:lnTo>
                  <a:lnTo>
                    <a:pt x="114" y="186"/>
                  </a:lnTo>
                  <a:lnTo>
                    <a:pt x="114" y="198"/>
                  </a:lnTo>
                  <a:lnTo>
                    <a:pt x="120" y="210"/>
                  </a:lnTo>
                  <a:lnTo>
                    <a:pt x="120" y="240"/>
                  </a:lnTo>
                  <a:lnTo>
                    <a:pt x="132" y="240"/>
                  </a:lnTo>
                  <a:lnTo>
                    <a:pt x="138" y="228"/>
                  </a:lnTo>
                  <a:lnTo>
                    <a:pt x="144" y="222"/>
                  </a:lnTo>
                  <a:lnTo>
                    <a:pt x="144" y="216"/>
                  </a:lnTo>
                  <a:lnTo>
                    <a:pt x="156" y="204"/>
                  </a:lnTo>
                  <a:lnTo>
                    <a:pt x="174" y="192"/>
                  </a:lnTo>
                  <a:lnTo>
                    <a:pt x="186" y="186"/>
                  </a:lnTo>
                  <a:lnTo>
                    <a:pt x="198" y="174"/>
                  </a:lnTo>
                  <a:lnTo>
                    <a:pt x="210" y="168"/>
                  </a:lnTo>
                  <a:lnTo>
                    <a:pt x="222" y="168"/>
                  </a:lnTo>
                  <a:lnTo>
                    <a:pt x="228" y="180"/>
                  </a:lnTo>
                  <a:lnTo>
                    <a:pt x="234" y="186"/>
                  </a:lnTo>
                  <a:lnTo>
                    <a:pt x="234" y="204"/>
                  </a:lnTo>
                  <a:lnTo>
                    <a:pt x="228" y="210"/>
                  </a:lnTo>
                  <a:lnTo>
                    <a:pt x="228" y="222"/>
                  </a:lnTo>
                  <a:lnTo>
                    <a:pt x="234" y="222"/>
                  </a:lnTo>
                  <a:lnTo>
                    <a:pt x="240" y="228"/>
                  </a:lnTo>
                  <a:lnTo>
                    <a:pt x="240" y="234"/>
                  </a:lnTo>
                  <a:lnTo>
                    <a:pt x="234" y="240"/>
                  </a:lnTo>
                  <a:lnTo>
                    <a:pt x="222" y="240"/>
                  </a:lnTo>
                  <a:lnTo>
                    <a:pt x="222" y="246"/>
                  </a:lnTo>
                  <a:lnTo>
                    <a:pt x="234" y="258"/>
                  </a:lnTo>
                  <a:lnTo>
                    <a:pt x="246" y="264"/>
                  </a:lnTo>
                  <a:lnTo>
                    <a:pt x="252" y="270"/>
                  </a:lnTo>
                  <a:lnTo>
                    <a:pt x="258" y="270"/>
                  </a:lnTo>
                  <a:lnTo>
                    <a:pt x="264" y="276"/>
                  </a:lnTo>
                  <a:lnTo>
                    <a:pt x="264" y="282"/>
                  </a:lnTo>
                  <a:lnTo>
                    <a:pt x="282" y="282"/>
                  </a:lnTo>
                  <a:lnTo>
                    <a:pt x="282" y="288"/>
                  </a:lnTo>
                  <a:lnTo>
                    <a:pt x="288" y="282"/>
                  </a:lnTo>
                  <a:lnTo>
                    <a:pt x="288" y="258"/>
                  </a:lnTo>
                  <a:lnTo>
                    <a:pt x="282" y="252"/>
                  </a:lnTo>
                  <a:lnTo>
                    <a:pt x="276" y="252"/>
                  </a:lnTo>
                  <a:lnTo>
                    <a:pt x="270" y="246"/>
                  </a:lnTo>
                  <a:lnTo>
                    <a:pt x="288" y="240"/>
                  </a:lnTo>
                  <a:lnTo>
                    <a:pt x="288" y="210"/>
                  </a:lnTo>
                  <a:lnTo>
                    <a:pt x="300" y="222"/>
                  </a:lnTo>
                  <a:lnTo>
                    <a:pt x="306" y="222"/>
                  </a:lnTo>
                  <a:lnTo>
                    <a:pt x="318" y="210"/>
                  </a:lnTo>
                  <a:lnTo>
                    <a:pt x="300" y="192"/>
                  </a:lnTo>
                  <a:lnTo>
                    <a:pt x="300" y="138"/>
                  </a:lnTo>
                  <a:lnTo>
                    <a:pt x="318" y="138"/>
                  </a:lnTo>
                  <a:lnTo>
                    <a:pt x="330" y="126"/>
                  </a:lnTo>
                  <a:lnTo>
                    <a:pt x="360" y="132"/>
                  </a:lnTo>
                  <a:lnTo>
                    <a:pt x="360" y="120"/>
                  </a:lnTo>
                  <a:lnTo>
                    <a:pt x="354" y="108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75" name="Australien" descr="© INSCALE GmbH, 05.05.2010&#10;http://www.presentationload.com/">
              <a:extLst>
                <a:ext uri="{FF2B5EF4-FFF2-40B4-BE49-F238E27FC236}">
                  <a16:creationId xmlns:a16="http://schemas.microsoft.com/office/drawing/2014/main" id="{37BE0726-0F43-483C-BD24-4EE812B534F1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7207387" y="4592891"/>
              <a:ext cx="1128976" cy="1058416"/>
            </a:xfrm>
            <a:custGeom>
              <a:avLst/>
              <a:gdLst>
                <a:gd name="T0" fmla="*/ 2147483647 w 2838"/>
                <a:gd name="T1" fmla="*/ 2147483647 h 2664"/>
                <a:gd name="T2" fmla="*/ 2147483647 w 2838"/>
                <a:gd name="T3" fmla="*/ 2147483647 h 2664"/>
                <a:gd name="T4" fmla="*/ 2147483647 w 2838"/>
                <a:gd name="T5" fmla="*/ 2147483647 h 2664"/>
                <a:gd name="T6" fmla="*/ 2147483647 w 2838"/>
                <a:gd name="T7" fmla="*/ 2147483647 h 2664"/>
                <a:gd name="T8" fmla="*/ 2147483647 w 2838"/>
                <a:gd name="T9" fmla="*/ 2147483647 h 2664"/>
                <a:gd name="T10" fmla="*/ 2147483647 w 2838"/>
                <a:gd name="T11" fmla="*/ 2147483647 h 2664"/>
                <a:gd name="T12" fmla="*/ 2147483647 w 2838"/>
                <a:gd name="T13" fmla="*/ 2147483647 h 2664"/>
                <a:gd name="T14" fmla="*/ 2147483647 w 2838"/>
                <a:gd name="T15" fmla="*/ 2147483647 h 2664"/>
                <a:gd name="T16" fmla="*/ 2147483647 w 2838"/>
                <a:gd name="T17" fmla="*/ 2147483647 h 2664"/>
                <a:gd name="T18" fmla="*/ 2147483647 w 2838"/>
                <a:gd name="T19" fmla="*/ 2147483647 h 2664"/>
                <a:gd name="T20" fmla="*/ 2147483647 w 2838"/>
                <a:gd name="T21" fmla="*/ 2147483647 h 2664"/>
                <a:gd name="T22" fmla="*/ 2147483647 w 2838"/>
                <a:gd name="T23" fmla="*/ 2147483647 h 2664"/>
                <a:gd name="T24" fmla="*/ 2147483647 w 2838"/>
                <a:gd name="T25" fmla="*/ 2147483647 h 2664"/>
                <a:gd name="T26" fmla="*/ 2147483647 w 2838"/>
                <a:gd name="T27" fmla="*/ 2147483647 h 2664"/>
                <a:gd name="T28" fmla="*/ 2147483647 w 2838"/>
                <a:gd name="T29" fmla="*/ 2147483647 h 2664"/>
                <a:gd name="T30" fmla="*/ 2147483647 w 2838"/>
                <a:gd name="T31" fmla="*/ 2147483647 h 2664"/>
                <a:gd name="T32" fmla="*/ 2147483647 w 2838"/>
                <a:gd name="T33" fmla="*/ 2147483647 h 2664"/>
                <a:gd name="T34" fmla="*/ 2147483647 w 2838"/>
                <a:gd name="T35" fmla="*/ 2147483647 h 2664"/>
                <a:gd name="T36" fmla="*/ 2147483647 w 2838"/>
                <a:gd name="T37" fmla="*/ 2147483647 h 2664"/>
                <a:gd name="T38" fmla="*/ 2147483647 w 2838"/>
                <a:gd name="T39" fmla="*/ 2147483647 h 2664"/>
                <a:gd name="T40" fmla="*/ 2147483647 w 2838"/>
                <a:gd name="T41" fmla="*/ 2147483647 h 2664"/>
                <a:gd name="T42" fmla="*/ 2147483647 w 2838"/>
                <a:gd name="T43" fmla="*/ 2147483647 h 2664"/>
                <a:gd name="T44" fmla="*/ 2147483647 w 2838"/>
                <a:gd name="T45" fmla="*/ 2147483647 h 2664"/>
                <a:gd name="T46" fmla="*/ 2147483647 w 2838"/>
                <a:gd name="T47" fmla="*/ 2147483647 h 2664"/>
                <a:gd name="T48" fmla="*/ 2147483647 w 2838"/>
                <a:gd name="T49" fmla="*/ 2147483647 h 2664"/>
                <a:gd name="T50" fmla="*/ 2147483647 w 2838"/>
                <a:gd name="T51" fmla="*/ 2147483647 h 2664"/>
                <a:gd name="T52" fmla="*/ 2147483647 w 2838"/>
                <a:gd name="T53" fmla="*/ 2147483647 h 2664"/>
                <a:gd name="T54" fmla="*/ 2147483647 w 2838"/>
                <a:gd name="T55" fmla="*/ 2147483647 h 2664"/>
                <a:gd name="T56" fmla="*/ 2147483647 w 2838"/>
                <a:gd name="T57" fmla="*/ 2147483647 h 2664"/>
                <a:gd name="T58" fmla="*/ 2147483647 w 2838"/>
                <a:gd name="T59" fmla="*/ 2147483647 h 2664"/>
                <a:gd name="T60" fmla="*/ 2147483647 w 2838"/>
                <a:gd name="T61" fmla="*/ 2147483647 h 2664"/>
                <a:gd name="T62" fmla="*/ 2147483647 w 2838"/>
                <a:gd name="T63" fmla="*/ 2147483647 h 2664"/>
                <a:gd name="T64" fmla="*/ 2147483647 w 2838"/>
                <a:gd name="T65" fmla="*/ 2147483647 h 2664"/>
                <a:gd name="T66" fmla="*/ 2147483647 w 2838"/>
                <a:gd name="T67" fmla="*/ 2147483647 h 2664"/>
                <a:gd name="T68" fmla="*/ 2147483647 w 2838"/>
                <a:gd name="T69" fmla="*/ 2147483647 h 2664"/>
                <a:gd name="T70" fmla="*/ 2147483647 w 2838"/>
                <a:gd name="T71" fmla="*/ 2147483647 h 2664"/>
                <a:gd name="T72" fmla="*/ 2147483647 w 2838"/>
                <a:gd name="T73" fmla="*/ 2147483647 h 2664"/>
                <a:gd name="T74" fmla="*/ 2147483647 w 2838"/>
                <a:gd name="T75" fmla="*/ 2147483647 h 2664"/>
                <a:gd name="T76" fmla="*/ 2147483647 w 2838"/>
                <a:gd name="T77" fmla="*/ 2147483647 h 2664"/>
                <a:gd name="T78" fmla="*/ 2147483647 w 2838"/>
                <a:gd name="T79" fmla="*/ 2147483647 h 2664"/>
                <a:gd name="T80" fmla="*/ 2147483647 w 2838"/>
                <a:gd name="T81" fmla="*/ 2147483647 h 2664"/>
                <a:gd name="T82" fmla="*/ 2147483647 w 2838"/>
                <a:gd name="T83" fmla="*/ 2147483647 h 2664"/>
                <a:gd name="T84" fmla="*/ 2147483647 w 2838"/>
                <a:gd name="T85" fmla="*/ 2147483647 h 2664"/>
                <a:gd name="T86" fmla="*/ 2147483647 w 2838"/>
                <a:gd name="T87" fmla="*/ 2147483647 h 2664"/>
                <a:gd name="T88" fmla="*/ 2147483647 w 2838"/>
                <a:gd name="T89" fmla="*/ 2147483647 h 2664"/>
                <a:gd name="T90" fmla="*/ 2147483647 w 2838"/>
                <a:gd name="T91" fmla="*/ 2147483647 h 2664"/>
                <a:gd name="T92" fmla="*/ 2147483647 w 2838"/>
                <a:gd name="T93" fmla="*/ 2147483647 h 2664"/>
                <a:gd name="T94" fmla="*/ 2147483647 w 2838"/>
                <a:gd name="T95" fmla="*/ 2147483647 h 2664"/>
                <a:gd name="T96" fmla="*/ 2147483647 w 2838"/>
                <a:gd name="T97" fmla="*/ 2147483647 h 2664"/>
                <a:gd name="T98" fmla="*/ 2147483647 w 2838"/>
                <a:gd name="T99" fmla="*/ 2147483647 h 2664"/>
                <a:gd name="T100" fmla="*/ 2147483647 w 2838"/>
                <a:gd name="T101" fmla="*/ 2147483647 h 2664"/>
                <a:gd name="T102" fmla="*/ 2147483647 w 2838"/>
                <a:gd name="T103" fmla="*/ 2147483647 h 2664"/>
                <a:gd name="T104" fmla="*/ 2147483647 w 2838"/>
                <a:gd name="T105" fmla="*/ 2147483647 h 2664"/>
                <a:gd name="T106" fmla="*/ 2147483647 w 2838"/>
                <a:gd name="T107" fmla="*/ 2147483647 h 2664"/>
                <a:gd name="T108" fmla="*/ 2147483647 w 2838"/>
                <a:gd name="T109" fmla="*/ 2147483647 h 2664"/>
                <a:gd name="T110" fmla="*/ 2147483647 w 2838"/>
                <a:gd name="T111" fmla="*/ 2147483647 h 2664"/>
                <a:gd name="T112" fmla="*/ 2147483647 w 2838"/>
                <a:gd name="T113" fmla="*/ 2147483647 h 2664"/>
                <a:gd name="T114" fmla="*/ 2147483647 w 2838"/>
                <a:gd name="T115" fmla="*/ 2147483647 h 2664"/>
                <a:gd name="T116" fmla="*/ 2147483647 w 2838"/>
                <a:gd name="T117" fmla="*/ 2147483647 h 266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2838"/>
                <a:gd name="T178" fmla="*/ 0 h 2664"/>
                <a:gd name="T179" fmla="*/ 2838 w 2838"/>
                <a:gd name="T180" fmla="*/ 2664 h 2664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2838" h="2664">
                  <a:moveTo>
                    <a:pt x="1530" y="66"/>
                  </a:moveTo>
                  <a:lnTo>
                    <a:pt x="1524" y="60"/>
                  </a:lnTo>
                  <a:lnTo>
                    <a:pt x="1518" y="60"/>
                  </a:lnTo>
                  <a:lnTo>
                    <a:pt x="1506" y="66"/>
                  </a:lnTo>
                  <a:lnTo>
                    <a:pt x="1500" y="72"/>
                  </a:lnTo>
                  <a:lnTo>
                    <a:pt x="1494" y="84"/>
                  </a:lnTo>
                  <a:lnTo>
                    <a:pt x="1494" y="102"/>
                  </a:lnTo>
                  <a:lnTo>
                    <a:pt x="1506" y="102"/>
                  </a:lnTo>
                  <a:lnTo>
                    <a:pt x="1512" y="90"/>
                  </a:lnTo>
                  <a:lnTo>
                    <a:pt x="1524" y="78"/>
                  </a:lnTo>
                  <a:lnTo>
                    <a:pt x="1530" y="66"/>
                  </a:lnTo>
                  <a:close/>
                  <a:moveTo>
                    <a:pt x="1476" y="2016"/>
                  </a:moveTo>
                  <a:lnTo>
                    <a:pt x="1464" y="2016"/>
                  </a:lnTo>
                  <a:lnTo>
                    <a:pt x="1440" y="2028"/>
                  </a:lnTo>
                  <a:lnTo>
                    <a:pt x="1440" y="2034"/>
                  </a:lnTo>
                  <a:lnTo>
                    <a:pt x="1452" y="2046"/>
                  </a:lnTo>
                  <a:lnTo>
                    <a:pt x="1452" y="2052"/>
                  </a:lnTo>
                  <a:lnTo>
                    <a:pt x="1470" y="2052"/>
                  </a:lnTo>
                  <a:lnTo>
                    <a:pt x="1482" y="2046"/>
                  </a:lnTo>
                  <a:lnTo>
                    <a:pt x="1488" y="2040"/>
                  </a:lnTo>
                  <a:lnTo>
                    <a:pt x="1506" y="2040"/>
                  </a:lnTo>
                  <a:lnTo>
                    <a:pt x="1512" y="2034"/>
                  </a:lnTo>
                  <a:lnTo>
                    <a:pt x="1530" y="2034"/>
                  </a:lnTo>
                  <a:lnTo>
                    <a:pt x="1536" y="2028"/>
                  </a:lnTo>
                  <a:lnTo>
                    <a:pt x="1512" y="2028"/>
                  </a:lnTo>
                  <a:lnTo>
                    <a:pt x="1500" y="2016"/>
                  </a:lnTo>
                  <a:lnTo>
                    <a:pt x="1476" y="2016"/>
                  </a:lnTo>
                  <a:close/>
                  <a:moveTo>
                    <a:pt x="2802" y="1164"/>
                  </a:moveTo>
                  <a:lnTo>
                    <a:pt x="2802" y="1134"/>
                  </a:lnTo>
                  <a:lnTo>
                    <a:pt x="2796" y="1116"/>
                  </a:lnTo>
                  <a:lnTo>
                    <a:pt x="2796" y="1092"/>
                  </a:lnTo>
                  <a:lnTo>
                    <a:pt x="2790" y="1086"/>
                  </a:lnTo>
                  <a:lnTo>
                    <a:pt x="2778" y="1086"/>
                  </a:lnTo>
                  <a:lnTo>
                    <a:pt x="2772" y="1080"/>
                  </a:lnTo>
                  <a:lnTo>
                    <a:pt x="2760" y="1080"/>
                  </a:lnTo>
                  <a:lnTo>
                    <a:pt x="2760" y="1062"/>
                  </a:lnTo>
                  <a:lnTo>
                    <a:pt x="2742" y="1050"/>
                  </a:lnTo>
                  <a:lnTo>
                    <a:pt x="2742" y="1014"/>
                  </a:lnTo>
                  <a:lnTo>
                    <a:pt x="2736" y="1008"/>
                  </a:lnTo>
                  <a:lnTo>
                    <a:pt x="2724" y="1002"/>
                  </a:lnTo>
                  <a:lnTo>
                    <a:pt x="2718" y="996"/>
                  </a:lnTo>
                  <a:lnTo>
                    <a:pt x="2706" y="996"/>
                  </a:lnTo>
                  <a:lnTo>
                    <a:pt x="2712" y="996"/>
                  </a:lnTo>
                  <a:lnTo>
                    <a:pt x="2718" y="990"/>
                  </a:lnTo>
                  <a:lnTo>
                    <a:pt x="2730" y="990"/>
                  </a:lnTo>
                  <a:lnTo>
                    <a:pt x="2742" y="984"/>
                  </a:lnTo>
                  <a:lnTo>
                    <a:pt x="2760" y="966"/>
                  </a:lnTo>
                  <a:lnTo>
                    <a:pt x="2754" y="954"/>
                  </a:lnTo>
                  <a:lnTo>
                    <a:pt x="2736" y="936"/>
                  </a:lnTo>
                  <a:lnTo>
                    <a:pt x="2730" y="936"/>
                  </a:lnTo>
                  <a:lnTo>
                    <a:pt x="2730" y="930"/>
                  </a:lnTo>
                  <a:lnTo>
                    <a:pt x="2712" y="912"/>
                  </a:lnTo>
                  <a:lnTo>
                    <a:pt x="2700" y="906"/>
                  </a:lnTo>
                  <a:lnTo>
                    <a:pt x="2694" y="912"/>
                  </a:lnTo>
                  <a:lnTo>
                    <a:pt x="2694" y="936"/>
                  </a:lnTo>
                  <a:lnTo>
                    <a:pt x="2670" y="930"/>
                  </a:lnTo>
                  <a:lnTo>
                    <a:pt x="2670" y="924"/>
                  </a:lnTo>
                  <a:lnTo>
                    <a:pt x="2676" y="918"/>
                  </a:lnTo>
                  <a:lnTo>
                    <a:pt x="2676" y="906"/>
                  </a:lnTo>
                  <a:lnTo>
                    <a:pt x="2682" y="894"/>
                  </a:lnTo>
                  <a:lnTo>
                    <a:pt x="2688" y="876"/>
                  </a:lnTo>
                  <a:lnTo>
                    <a:pt x="2688" y="858"/>
                  </a:lnTo>
                  <a:lnTo>
                    <a:pt x="2682" y="852"/>
                  </a:lnTo>
                  <a:lnTo>
                    <a:pt x="2676" y="840"/>
                  </a:lnTo>
                  <a:lnTo>
                    <a:pt x="2670" y="840"/>
                  </a:lnTo>
                  <a:lnTo>
                    <a:pt x="2652" y="822"/>
                  </a:lnTo>
                  <a:lnTo>
                    <a:pt x="2652" y="816"/>
                  </a:lnTo>
                  <a:lnTo>
                    <a:pt x="2658" y="804"/>
                  </a:lnTo>
                  <a:lnTo>
                    <a:pt x="2658" y="792"/>
                  </a:lnTo>
                  <a:lnTo>
                    <a:pt x="2664" y="774"/>
                  </a:lnTo>
                  <a:lnTo>
                    <a:pt x="2664" y="762"/>
                  </a:lnTo>
                  <a:lnTo>
                    <a:pt x="2652" y="750"/>
                  </a:lnTo>
                  <a:lnTo>
                    <a:pt x="2628" y="732"/>
                  </a:lnTo>
                  <a:lnTo>
                    <a:pt x="2598" y="720"/>
                  </a:lnTo>
                  <a:lnTo>
                    <a:pt x="2580" y="708"/>
                  </a:lnTo>
                  <a:lnTo>
                    <a:pt x="2568" y="702"/>
                  </a:lnTo>
                  <a:lnTo>
                    <a:pt x="2556" y="708"/>
                  </a:lnTo>
                  <a:lnTo>
                    <a:pt x="2550" y="696"/>
                  </a:lnTo>
                  <a:lnTo>
                    <a:pt x="2538" y="684"/>
                  </a:lnTo>
                  <a:lnTo>
                    <a:pt x="2532" y="672"/>
                  </a:lnTo>
                  <a:lnTo>
                    <a:pt x="2520" y="660"/>
                  </a:lnTo>
                  <a:lnTo>
                    <a:pt x="2514" y="642"/>
                  </a:lnTo>
                  <a:lnTo>
                    <a:pt x="2514" y="594"/>
                  </a:lnTo>
                  <a:lnTo>
                    <a:pt x="2520" y="576"/>
                  </a:lnTo>
                  <a:lnTo>
                    <a:pt x="2526" y="564"/>
                  </a:lnTo>
                  <a:lnTo>
                    <a:pt x="2526" y="546"/>
                  </a:lnTo>
                  <a:lnTo>
                    <a:pt x="2520" y="504"/>
                  </a:lnTo>
                  <a:lnTo>
                    <a:pt x="2502" y="462"/>
                  </a:lnTo>
                  <a:lnTo>
                    <a:pt x="2490" y="426"/>
                  </a:lnTo>
                  <a:lnTo>
                    <a:pt x="2490" y="402"/>
                  </a:lnTo>
                  <a:lnTo>
                    <a:pt x="2496" y="390"/>
                  </a:lnTo>
                  <a:lnTo>
                    <a:pt x="2502" y="384"/>
                  </a:lnTo>
                  <a:lnTo>
                    <a:pt x="2502" y="324"/>
                  </a:lnTo>
                  <a:lnTo>
                    <a:pt x="2496" y="312"/>
                  </a:lnTo>
                  <a:lnTo>
                    <a:pt x="2496" y="300"/>
                  </a:lnTo>
                  <a:lnTo>
                    <a:pt x="2472" y="294"/>
                  </a:lnTo>
                  <a:lnTo>
                    <a:pt x="2460" y="288"/>
                  </a:lnTo>
                  <a:lnTo>
                    <a:pt x="2454" y="276"/>
                  </a:lnTo>
                  <a:lnTo>
                    <a:pt x="2442" y="270"/>
                  </a:lnTo>
                  <a:lnTo>
                    <a:pt x="2424" y="270"/>
                  </a:lnTo>
                  <a:lnTo>
                    <a:pt x="2418" y="282"/>
                  </a:lnTo>
                  <a:lnTo>
                    <a:pt x="2412" y="288"/>
                  </a:lnTo>
                  <a:lnTo>
                    <a:pt x="2412" y="282"/>
                  </a:lnTo>
                  <a:lnTo>
                    <a:pt x="2406" y="276"/>
                  </a:lnTo>
                  <a:lnTo>
                    <a:pt x="2400" y="264"/>
                  </a:lnTo>
                  <a:lnTo>
                    <a:pt x="2400" y="228"/>
                  </a:lnTo>
                  <a:lnTo>
                    <a:pt x="2406" y="216"/>
                  </a:lnTo>
                  <a:lnTo>
                    <a:pt x="2406" y="204"/>
                  </a:lnTo>
                  <a:lnTo>
                    <a:pt x="2388" y="180"/>
                  </a:lnTo>
                  <a:lnTo>
                    <a:pt x="2394" y="96"/>
                  </a:lnTo>
                  <a:lnTo>
                    <a:pt x="2382" y="90"/>
                  </a:lnTo>
                  <a:lnTo>
                    <a:pt x="2364" y="72"/>
                  </a:lnTo>
                  <a:lnTo>
                    <a:pt x="2364" y="66"/>
                  </a:lnTo>
                  <a:lnTo>
                    <a:pt x="2370" y="48"/>
                  </a:lnTo>
                  <a:lnTo>
                    <a:pt x="2370" y="24"/>
                  </a:lnTo>
                  <a:lnTo>
                    <a:pt x="2364" y="18"/>
                  </a:lnTo>
                  <a:lnTo>
                    <a:pt x="2346" y="18"/>
                  </a:lnTo>
                  <a:lnTo>
                    <a:pt x="2346" y="0"/>
                  </a:lnTo>
                  <a:lnTo>
                    <a:pt x="2316" y="12"/>
                  </a:lnTo>
                  <a:lnTo>
                    <a:pt x="2310" y="30"/>
                  </a:lnTo>
                  <a:lnTo>
                    <a:pt x="2298" y="36"/>
                  </a:lnTo>
                  <a:lnTo>
                    <a:pt x="2292" y="42"/>
                  </a:lnTo>
                  <a:lnTo>
                    <a:pt x="2280" y="48"/>
                  </a:lnTo>
                  <a:lnTo>
                    <a:pt x="2280" y="66"/>
                  </a:lnTo>
                  <a:lnTo>
                    <a:pt x="2286" y="78"/>
                  </a:lnTo>
                  <a:lnTo>
                    <a:pt x="2286" y="90"/>
                  </a:lnTo>
                  <a:lnTo>
                    <a:pt x="2292" y="102"/>
                  </a:lnTo>
                  <a:lnTo>
                    <a:pt x="2292" y="114"/>
                  </a:lnTo>
                  <a:lnTo>
                    <a:pt x="2286" y="126"/>
                  </a:lnTo>
                  <a:lnTo>
                    <a:pt x="2274" y="138"/>
                  </a:lnTo>
                  <a:lnTo>
                    <a:pt x="2268" y="150"/>
                  </a:lnTo>
                  <a:lnTo>
                    <a:pt x="2238" y="180"/>
                  </a:lnTo>
                  <a:lnTo>
                    <a:pt x="2256" y="192"/>
                  </a:lnTo>
                  <a:lnTo>
                    <a:pt x="2256" y="198"/>
                  </a:lnTo>
                  <a:lnTo>
                    <a:pt x="2250" y="204"/>
                  </a:lnTo>
                  <a:lnTo>
                    <a:pt x="2238" y="228"/>
                  </a:lnTo>
                  <a:lnTo>
                    <a:pt x="2232" y="234"/>
                  </a:lnTo>
                  <a:lnTo>
                    <a:pt x="2232" y="264"/>
                  </a:lnTo>
                  <a:lnTo>
                    <a:pt x="2238" y="276"/>
                  </a:lnTo>
                  <a:lnTo>
                    <a:pt x="2238" y="288"/>
                  </a:lnTo>
                  <a:lnTo>
                    <a:pt x="2232" y="300"/>
                  </a:lnTo>
                  <a:lnTo>
                    <a:pt x="2214" y="408"/>
                  </a:lnTo>
                  <a:lnTo>
                    <a:pt x="2208" y="432"/>
                  </a:lnTo>
                  <a:lnTo>
                    <a:pt x="2202" y="438"/>
                  </a:lnTo>
                  <a:lnTo>
                    <a:pt x="2190" y="462"/>
                  </a:lnTo>
                  <a:lnTo>
                    <a:pt x="2178" y="474"/>
                  </a:lnTo>
                  <a:lnTo>
                    <a:pt x="2172" y="486"/>
                  </a:lnTo>
                  <a:lnTo>
                    <a:pt x="2166" y="492"/>
                  </a:lnTo>
                  <a:lnTo>
                    <a:pt x="2166" y="516"/>
                  </a:lnTo>
                  <a:lnTo>
                    <a:pt x="2160" y="534"/>
                  </a:lnTo>
                  <a:lnTo>
                    <a:pt x="2154" y="546"/>
                  </a:lnTo>
                  <a:lnTo>
                    <a:pt x="2142" y="552"/>
                  </a:lnTo>
                  <a:lnTo>
                    <a:pt x="2088" y="570"/>
                  </a:lnTo>
                  <a:lnTo>
                    <a:pt x="2076" y="570"/>
                  </a:lnTo>
                  <a:lnTo>
                    <a:pt x="2064" y="576"/>
                  </a:lnTo>
                  <a:lnTo>
                    <a:pt x="2058" y="576"/>
                  </a:lnTo>
                  <a:lnTo>
                    <a:pt x="2058" y="570"/>
                  </a:lnTo>
                  <a:lnTo>
                    <a:pt x="2052" y="564"/>
                  </a:lnTo>
                  <a:lnTo>
                    <a:pt x="2028" y="516"/>
                  </a:lnTo>
                  <a:lnTo>
                    <a:pt x="2022" y="510"/>
                  </a:lnTo>
                  <a:lnTo>
                    <a:pt x="1998" y="492"/>
                  </a:lnTo>
                  <a:lnTo>
                    <a:pt x="1956" y="474"/>
                  </a:lnTo>
                  <a:lnTo>
                    <a:pt x="1920" y="462"/>
                  </a:lnTo>
                  <a:lnTo>
                    <a:pt x="1908" y="456"/>
                  </a:lnTo>
                  <a:lnTo>
                    <a:pt x="1896" y="438"/>
                  </a:lnTo>
                  <a:lnTo>
                    <a:pt x="1884" y="426"/>
                  </a:lnTo>
                  <a:lnTo>
                    <a:pt x="1872" y="402"/>
                  </a:lnTo>
                  <a:lnTo>
                    <a:pt x="1866" y="396"/>
                  </a:lnTo>
                  <a:lnTo>
                    <a:pt x="1830" y="396"/>
                  </a:lnTo>
                  <a:lnTo>
                    <a:pt x="1806" y="348"/>
                  </a:lnTo>
                  <a:lnTo>
                    <a:pt x="1824" y="330"/>
                  </a:lnTo>
                  <a:lnTo>
                    <a:pt x="1824" y="306"/>
                  </a:lnTo>
                  <a:lnTo>
                    <a:pt x="1830" y="294"/>
                  </a:lnTo>
                  <a:lnTo>
                    <a:pt x="1836" y="288"/>
                  </a:lnTo>
                  <a:lnTo>
                    <a:pt x="1848" y="282"/>
                  </a:lnTo>
                  <a:lnTo>
                    <a:pt x="1854" y="276"/>
                  </a:lnTo>
                  <a:lnTo>
                    <a:pt x="1848" y="228"/>
                  </a:lnTo>
                  <a:lnTo>
                    <a:pt x="1866" y="210"/>
                  </a:lnTo>
                  <a:lnTo>
                    <a:pt x="1872" y="216"/>
                  </a:lnTo>
                  <a:lnTo>
                    <a:pt x="1884" y="216"/>
                  </a:lnTo>
                  <a:lnTo>
                    <a:pt x="1890" y="222"/>
                  </a:lnTo>
                  <a:lnTo>
                    <a:pt x="1896" y="222"/>
                  </a:lnTo>
                  <a:lnTo>
                    <a:pt x="1902" y="216"/>
                  </a:lnTo>
                  <a:lnTo>
                    <a:pt x="1908" y="204"/>
                  </a:lnTo>
                  <a:lnTo>
                    <a:pt x="1908" y="180"/>
                  </a:lnTo>
                  <a:lnTo>
                    <a:pt x="1944" y="144"/>
                  </a:lnTo>
                  <a:lnTo>
                    <a:pt x="1938" y="132"/>
                  </a:lnTo>
                  <a:lnTo>
                    <a:pt x="1914" y="108"/>
                  </a:lnTo>
                  <a:lnTo>
                    <a:pt x="1890" y="108"/>
                  </a:lnTo>
                  <a:lnTo>
                    <a:pt x="1872" y="114"/>
                  </a:lnTo>
                  <a:lnTo>
                    <a:pt x="1848" y="126"/>
                  </a:lnTo>
                  <a:lnTo>
                    <a:pt x="1842" y="138"/>
                  </a:lnTo>
                  <a:lnTo>
                    <a:pt x="1842" y="120"/>
                  </a:lnTo>
                  <a:lnTo>
                    <a:pt x="1812" y="126"/>
                  </a:lnTo>
                  <a:lnTo>
                    <a:pt x="1794" y="138"/>
                  </a:lnTo>
                  <a:lnTo>
                    <a:pt x="1788" y="120"/>
                  </a:lnTo>
                  <a:lnTo>
                    <a:pt x="1752" y="114"/>
                  </a:lnTo>
                  <a:lnTo>
                    <a:pt x="1746" y="108"/>
                  </a:lnTo>
                  <a:lnTo>
                    <a:pt x="1734" y="102"/>
                  </a:lnTo>
                  <a:lnTo>
                    <a:pt x="1728" y="96"/>
                  </a:lnTo>
                  <a:lnTo>
                    <a:pt x="1716" y="90"/>
                  </a:lnTo>
                  <a:lnTo>
                    <a:pt x="1674" y="90"/>
                  </a:lnTo>
                  <a:lnTo>
                    <a:pt x="1662" y="84"/>
                  </a:lnTo>
                  <a:lnTo>
                    <a:pt x="1650" y="84"/>
                  </a:lnTo>
                  <a:lnTo>
                    <a:pt x="1650" y="78"/>
                  </a:lnTo>
                  <a:lnTo>
                    <a:pt x="1644" y="72"/>
                  </a:lnTo>
                  <a:lnTo>
                    <a:pt x="1632" y="48"/>
                  </a:lnTo>
                  <a:lnTo>
                    <a:pt x="1626" y="42"/>
                  </a:lnTo>
                  <a:lnTo>
                    <a:pt x="1620" y="42"/>
                  </a:lnTo>
                  <a:lnTo>
                    <a:pt x="1620" y="54"/>
                  </a:lnTo>
                  <a:lnTo>
                    <a:pt x="1614" y="60"/>
                  </a:lnTo>
                  <a:lnTo>
                    <a:pt x="1602" y="54"/>
                  </a:lnTo>
                  <a:lnTo>
                    <a:pt x="1596" y="54"/>
                  </a:lnTo>
                  <a:lnTo>
                    <a:pt x="1584" y="48"/>
                  </a:lnTo>
                  <a:lnTo>
                    <a:pt x="1566" y="48"/>
                  </a:lnTo>
                  <a:lnTo>
                    <a:pt x="1566" y="60"/>
                  </a:lnTo>
                  <a:lnTo>
                    <a:pt x="1572" y="66"/>
                  </a:lnTo>
                  <a:lnTo>
                    <a:pt x="1554" y="66"/>
                  </a:lnTo>
                  <a:lnTo>
                    <a:pt x="1548" y="72"/>
                  </a:lnTo>
                  <a:lnTo>
                    <a:pt x="1548" y="78"/>
                  </a:lnTo>
                  <a:lnTo>
                    <a:pt x="1554" y="84"/>
                  </a:lnTo>
                  <a:lnTo>
                    <a:pt x="1566" y="84"/>
                  </a:lnTo>
                  <a:lnTo>
                    <a:pt x="1590" y="96"/>
                  </a:lnTo>
                  <a:lnTo>
                    <a:pt x="1596" y="96"/>
                  </a:lnTo>
                  <a:lnTo>
                    <a:pt x="1608" y="90"/>
                  </a:lnTo>
                  <a:lnTo>
                    <a:pt x="1614" y="84"/>
                  </a:lnTo>
                  <a:lnTo>
                    <a:pt x="1644" y="102"/>
                  </a:lnTo>
                  <a:lnTo>
                    <a:pt x="1638" y="102"/>
                  </a:lnTo>
                  <a:lnTo>
                    <a:pt x="1632" y="108"/>
                  </a:lnTo>
                  <a:lnTo>
                    <a:pt x="1596" y="126"/>
                  </a:lnTo>
                  <a:lnTo>
                    <a:pt x="1572" y="126"/>
                  </a:lnTo>
                  <a:lnTo>
                    <a:pt x="1554" y="132"/>
                  </a:lnTo>
                  <a:lnTo>
                    <a:pt x="1512" y="132"/>
                  </a:lnTo>
                  <a:lnTo>
                    <a:pt x="1500" y="138"/>
                  </a:lnTo>
                  <a:lnTo>
                    <a:pt x="1482" y="144"/>
                  </a:lnTo>
                  <a:lnTo>
                    <a:pt x="1470" y="156"/>
                  </a:lnTo>
                  <a:lnTo>
                    <a:pt x="1452" y="162"/>
                  </a:lnTo>
                  <a:lnTo>
                    <a:pt x="1440" y="168"/>
                  </a:lnTo>
                  <a:lnTo>
                    <a:pt x="1434" y="174"/>
                  </a:lnTo>
                  <a:lnTo>
                    <a:pt x="1428" y="174"/>
                  </a:lnTo>
                  <a:lnTo>
                    <a:pt x="1428" y="186"/>
                  </a:lnTo>
                  <a:lnTo>
                    <a:pt x="1422" y="204"/>
                  </a:lnTo>
                  <a:lnTo>
                    <a:pt x="1422" y="228"/>
                  </a:lnTo>
                  <a:lnTo>
                    <a:pt x="1428" y="234"/>
                  </a:lnTo>
                  <a:lnTo>
                    <a:pt x="1440" y="240"/>
                  </a:lnTo>
                  <a:lnTo>
                    <a:pt x="1446" y="246"/>
                  </a:lnTo>
                  <a:lnTo>
                    <a:pt x="1452" y="246"/>
                  </a:lnTo>
                  <a:lnTo>
                    <a:pt x="1398" y="246"/>
                  </a:lnTo>
                  <a:lnTo>
                    <a:pt x="1368" y="282"/>
                  </a:lnTo>
                  <a:lnTo>
                    <a:pt x="1368" y="312"/>
                  </a:lnTo>
                  <a:lnTo>
                    <a:pt x="1362" y="324"/>
                  </a:lnTo>
                  <a:lnTo>
                    <a:pt x="1362" y="330"/>
                  </a:lnTo>
                  <a:lnTo>
                    <a:pt x="1368" y="336"/>
                  </a:lnTo>
                  <a:lnTo>
                    <a:pt x="1380" y="336"/>
                  </a:lnTo>
                  <a:lnTo>
                    <a:pt x="1404" y="348"/>
                  </a:lnTo>
                  <a:lnTo>
                    <a:pt x="1410" y="354"/>
                  </a:lnTo>
                  <a:lnTo>
                    <a:pt x="1410" y="390"/>
                  </a:lnTo>
                  <a:lnTo>
                    <a:pt x="1386" y="366"/>
                  </a:lnTo>
                  <a:lnTo>
                    <a:pt x="1356" y="366"/>
                  </a:lnTo>
                  <a:lnTo>
                    <a:pt x="1344" y="390"/>
                  </a:lnTo>
                  <a:lnTo>
                    <a:pt x="1308" y="354"/>
                  </a:lnTo>
                  <a:lnTo>
                    <a:pt x="1302" y="384"/>
                  </a:lnTo>
                  <a:lnTo>
                    <a:pt x="1278" y="396"/>
                  </a:lnTo>
                  <a:lnTo>
                    <a:pt x="1284" y="420"/>
                  </a:lnTo>
                  <a:lnTo>
                    <a:pt x="1254" y="414"/>
                  </a:lnTo>
                  <a:lnTo>
                    <a:pt x="1284" y="354"/>
                  </a:lnTo>
                  <a:lnTo>
                    <a:pt x="1278" y="348"/>
                  </a:lnTo>
                  <a:lnTo>
                    <a:pt x="1272" y="336"/>
                  </a:lnTo>
                  <a:lnTo>
                    <a:pt x="1272" y="324"/>
                  </a:lnTo>
                  <a:lnTo>
                    <a:pt x="1266" y="318"/>
                  </a:lnTo>
                  <a:lnTo>
                    <a:pt x="1254" y="312"/>
                  </a:lnTo>
                  <a:lnTo>
                    <a:pt x="1236" y="312"/>
                  </a:lnTo>
                  <a:lnTo>
                    <a:pt x="1224" y="282"/>
                  </a:lnTo>
                  <a:lnTo>
                    <a:pt x="1224" y="276"/>
                  </a:lnTo>
                  <a:lnTo>
                    <a:pt x="1230" y="270"/>
                  </a:lnTo>
                  <a:lnTo>
                    <a:pt x="1230" y="258"/>
                  </a:lnTo>
                  <a:lnTo>
                    <a:pt x="1224" y="246"/>
                  </a:lnTo>
                  <a:lnTo>
                    <a:pt x="1218" y="240"/>
                  </a:lnTo>
                  <a:lnTo>
                    <a:pt x="1206" y="234"/>
                  </a:lnTo>
                  <a:lnTo>
                    <a:pt x="1194" y="240"/>
                  </a:lnTo>
                  <a:lnTo>
                    <a:pt x="1188" y="246"/>
                  </a:lnTo>
                  <a:lnTo>
                    <a:pt x="1176" y="252"/>
                  </a:lnTo>
                  <a:lnTo>
                    <a:pt x="1176" y="264"/>
                  </a:lnTo>
                  <a:lnTo>
                    <a:pt x="1182" y="270"/>
                  </a:lnTo>
                  <a:lnTo>
                    <a:pt x="1182" y="282"/>
                  </a:lnTo>
                  <a:lnTo>
                    <a:pt x="1146" y="276"/>
                  </a:lnTo>
                  <a:lnTo>
                    <a:pt x="1152" y="306"/>
                  </a:lnTo>
                  <a:lnTo>
                    <a:pt x="1134" y="300"/>
                  </a:lnTo>
                  <a:lnTo>
                    <a:pt x="1116" y="306"/>
                  </a:lnTo>
                  <a:lnTo>
                    <a:pt x="1122" y="312"/>
                  </a:lnTo>
                  <a:lnTo>
                    <a:pt x="1122" y="330"/>
                  </a:lnTo>
                  <a:lnTo>
                    <a:pt x="1116" y="342"/>
                  </a:lnTo>
                  <a:lnTo>
                    <a:pt x="1110" y="348"/>
                  </a:lnTo>
                  <a:lnTo>
                    <a:pt x="1098" y="354"/>
                  </a:lnTo>
                  <a:lnTo>
                    <a:pt x="1092" y="360"/>
                  </a:lnTo>
                  <a:lnTo>
                    <a:pt x="1104" y="324"/>
                  </a:lnTo>
                  <a:lnTo>
                    <a:pt x="1080" y="348"/>
                  </a:lnTo>
                  <a:lnTo>
                    <a:pt x="1062" y="348"/>
                  </a:lnTo>
                  <a:lnTo>
                    <a:pt x="1056" y="360"/>
                  </a:lnTo>
                  <a:lnTo>
                    <a:pt x="1050" y="366"/>
                  </a:lnTo>
                  <a:lnTo>
                    <a:pt x="1050" y="378"/>
                  </a:lnTo>
                  <a:lnTo>
                    <a:pt x="1056" y="390"/>
                  </a:lnTo>
                  <a:lnTo>
                    <a:pt x="1056" y="396"/>
                  </a:lnTo>
                  <a:lnTo>
                    <a:pt x="1062" y="408"/>
                  </a:lnTo>
                  <a:lnTo>
                    <a:pt x="1014" y="384"/>
                  </a:lnTo>
                  <a:lnTo>
                    <a:pt x="1008" y="420"/>
                  </a:lnTo>
                  <a:lnTo>
                    <a:pt x="996" y="426"/>
                  </a:lnTo>
                  <a:lnTo>
                    <a:pt x="1008" y="450"/>
                  </a:lnTo>
                  <a:lnTo>
                    <a:pt x="1032" y="450"/>
                  </a:lnTo>
                  <a:lnTo>
                    <a:pt x="1026" y="468"/>
                  </a:lnTo>
                  <a:lnTo>
                    <a:pt x="954" y="474"/>
                  </a:lnTo>
                  <a:lnTo>
                    <a:pt x="948" y="468"/>
                  </a:lnTo>
                  <a:lnTo>
                    <a:pt x="936" y="462"/>
                  </a:lnTo>
                  <a:lnTo>
                    <a:pt x="930" y="462"/>
                  </a:lnTo>
                  <a:lnTo>
                    <a:pt x="918" y="468"/>
                  </a:lnTo>
                  <a:lnTo>
                    <a:pt x="912" y="474"/>
                  </a:lnTo>
                  <a:lnTo>
                    <a:pt x="918" y="486"/>
                  </a:lnTo>
                  <a:lnTo>
                    <a:pt x="918" y="492"/>
                  </a:lnTo>
                  <a:lnTo>
                    <a:pt x="924" y="504"/>
                  </a:lnTo>
                  <a:lnTo>
                    <a:pt x="930" y="510"/>
                  </a:lnTo>
                  <a:lnTo>
                    <a:pt x="930" y="540"/>
                  </a:lnTo>
                  <a:lnTo>
                    <a:pt x="924" y="564"/>
                  </a:lnTo>
                  <a:lnTo>
                    <a:pt x="930" y="600"/>
                  </a:lnTo>
                  <a:lnTo>
                    <a:pt x="912" y="600"/>
                  </a:lnTo>
                  <a:lnTo>
                    <a:pt x="906" y="522"/>
                  </a:lnTo>
                  <a:lnTo>
                    <a:pt x="888" y="510"/>
                  </a:lnTo>
                  <a:lnTo>
                    <a:pt x="888" y="480"/>
                  </a:lnTo>
                  <a:lnTo>
                    <a:pt x="870" y="480"/>
                  </a:lnTo>
                  <a:lnTo>
                    <a:pt x="852" y="504"/>
                  </a:lnTo>
                  <a:lnTo>
                    <a:pt x="822" y="534"/>
                  </a:lnTo>
                  <a:lnTo>
                    <a:pt x="804" y="546"/>
                  </a:lnTo>
                  <a:lnTo>
                    <a:pt x="792" y="558"/>
                  </a:lnTo>
                  <a:lnTo>
                    <a:pt x="786" y="570"/>
                  </a:lnTo>
                  <a:lnTo>
                    <a:pt x="786" y="600"/>
                  </a:lnTo>
                  <a:lnTo>
                    <a:pt x="792" y="606"/>
                  </a:lnTo>
                  <a:lnTo>
                    <a:pt x="792" y="618"/>
                  </a:lnTo>
                  <a:lnTo>
                    <a:pt x="798" y="618"/>
                  </a:lnTo>
                  <a:lnTo>
                    <a:pt x="816" y="636"/>
                  </a:lnTo>
                  <a:lnTo>
                    <a:pt x="810" y="648"/>
                  </a:lnTo>
                  <a:lnTo>
                    <a:pt x="792" y="654"/>
                  </a:lnTo>
                  <a:lnTo>
                    <a:pt x="774" y="666"/>
                  </a:lnTo>
                  <a:lnTo>
                    <a:pt x="750" y="678"/>
                  </a:lnTo>
                  <a:lnTo>
                    <a:pt x="750" y="696"/>
                  </a:lnTo>
                  <a:lnTo>
                    <a:pt x="720" y="726"/>
                  </a:lnTo>
                  <a:lnTo>
                    <a:pt x="702" y="732"/>
                  </a:lnTo>
                  <a:lnTo>
                    <a:pt x="690" y="744"/>
                  </a:lnTo>
                  <a:lnTo>
                    <a:pt x="666" y="756"/>
                  </a:lnTo>
                  <a:lnTo>
                    <a:pt x="630" y="762"/>
                  </a:lnTo>
                  <a:lnTo>
                    <a:pt x="600" y="768"/>
                  </a:lnTo>
                  <a:lnTo>
                    <a:pt x="588" y="768"/>
                  </a:lnTo>
                  <a:lnTo>
                    <a:pt x="534" y="762"/>
                  </a:lnTo>
                  <a:lnTo>
                    <a:pt x="492" y="780"/>
                  </a:lnTo>
                  <a:lnTo>
                    <a:pt x="438" y="786"/>
                  </a:lnTo>
                  <a:lnTo>
                    <a:pt x="432" y="798"/>
                  </a:lnTo>
                  <a:lnTo>
                    <a:pt x="414" y="798"/>
                  </a:lnTo>
                  <a:lnTo>
                    <a:pt x="402" y="804"/>
                  </a:lnTo>
                  <a:lnTo>
                    <a:pt x="396" y="810"/>
                  </a:lnTo>
                  <a:lnTo>
                    <a:pt x="384" y="816"/>
                  </a:lnTo>
                  <a:lnTo>
                    <a:pt x="372" y="828"/>
                  </a:lnTo>
                  <a:lnTo>
                    <a:pt x="342" y="828"/>
                  </a:lnTo>
                  <a:lnTo>
                    <a:pt x="324" y="834"/>
                  </a:lnTo>
                  <a:lnTo>
                    <a:pt x="312" y="840"/>
                  </a:lnTo>
                  <a:lnTo>
                    <a:pt x="306" y="852"/>
                  </a:lnTo>
                  <a:lnTo>
                    <a:pt x="294" y="858"/>
                  </a:lnTo>
                  <a:lnTo>
                    <a:pt x="288" y="870"/>
                  </a:lnTo>
                  <a:lnTo>
                    <a:pt x="282" y="876"/>
                  </a:lnTo>
                  <a:lnTo>
                    <a:pt x="282" y="882"/>
                  </a:lnTo>
                  <a:lnTo>
                    <a:pt x="276" y="882"/>
                  </a:lnTo>
                  <a:lnTo>
                    <a:pt x="270" y="888"/>
                  </a:lnTo>
                  <a:lnTo>
                    <a:pt x="252" y="888"/>
                  </a:lnTo>
                  <a:lnTo>
                    <a:pt x="240" y="894"/>
                  </a:lnTo>
                  <a:lnTo>
                    <a:pt x="228" y="894"/>
                  </a:lnTo>
                  <a:lnTo>
                    <a:pt x="216" y="900"/>
                  </a:lnTo>
                  <a:lnTo>
                    <a:pt x="210" y="906"/>
                  </a:lnTo>
                  <a:lnTo>
                    <a:pt x="198" y="912"/>
                  </a:lnTo>
                  <a:lnTo>
                    <a:pt x="192" y="930"/>
                  </a:lnTo>
                  <a:lnTo>
                    <a:pt x="150" y="972"/>
                  </a:lnTo>
                  <a:lnTo>
                    <a:pt x="150" y="978"/>
                  </a:lnTo>
                  <a:lnTo>
                    <a:pt x="162" y="912"/>
                  </a:lnTo>
                  <a:lnTo>
                    <a:pt x="144" y="918"/>
                  </a:lnTo>
                  <a:lnTo>
                    <a:pt x="120" y="978"/>
                  </a:lnTo>
                  <a:lnTo>
                    <a:pt x="90" y="1038"/>
                  </a:lnTo>
                  <a:lnTo>
                    <a:pt x="90" y="1056"/>
                  </a:lnTo>
                  <a:lnTo>
                    <a:pt x="96" y="1062"/>
                  </a:lnTo>
                  <a:lnTo>
                    <a:pt x="108" y="1068"/>
                  </a:lnTo>
                  <a:lnTo>
                    <a:pt x="114" y="1068"/>
                  </a:lnTo>
                  <a:lnTo>
                    <a:pt x="108" y="1080"/>
                  </a:lnTo>
                  <a:lnTo>
                    <a:pt x="96" y="1086"/>
                  </a:lnTo>
                  <a:lnTo>
                    <a:pt x="90" y="1098"/>
                  </a:lnTo>
                  <a:lnTo>
                    <a:pt x="66" y="1122"/>
                  </a:lnTo>
                  <a:lnTo>
                    <a:pt x="66" y="1134"/>
                  </a:lnTo>
                  <a:lnTo>
                    <a:pt x="72" y="1152"/>
                  </a:lnTo>
                  <a:lnTo>
                    <a:pt x="72" y="1164"/>
                  </a:lnTo>
                  <a:lnTo>
                    <a:pt x="84" y="1188"/>
                  </a:lnTo>
                  <a:lnTo>
                    <a:pt x="84" y="1200"/>
                  </a:lnTo>
                  <a:lnTo>
                    <a:pt x="102" y="1236"/>
                  </a:lnTo>
                  <a:lnTo>
                    <a:pt x="108" y="1254"/>
                  </a:lnTo>
                  <a:lnTo>
                    <a:pt x="114" y="1266"/>
                  </a:lnTo>
                  <a:lnTo>
                    <a:pt x="114" y="1278"/>
                  </a:lnTo>
                  <a:lnTo>
                    <a:pt x="108" y="1278"/>
                  </a:lnTo>
                  <a:lnTo>
                    <a:pt x="96" y="1266"/>
                  </a:lnTo>
                  <a:lnTo>
                    <a:pt x="90" y="1254"/>
                  </a:lnTo>
                  <a:lnTo>
                    <a:pt x="72" y="1236"/>
                  </a:lnTo>
                  <a:lnTo>
                    <a:pt x="66" y="1224"/>
                  </a:lnTo>
                  <a:lnTo>
                    <a:pt x="48" y="1218"/>
                  </a:lnTo>
                  <a:lnTo>
                    <a:pt x="66" y="1266"/>
                  </a:lnTo>
                  <a:lnTo>
                    <a:pt x="30" y="1236"/>
                  </a:lnTo>
                  <a:lnTo>
                    <a:pt x="30" y="1290"/>
                  </a:lnTo>
                  <a:lnTo>
                    <a:pt x="60" y="1350"/>
                  </a:lnTo>
                  <a:lnTo>
                    <a:pt x="66" y="1356"/>
                  </a:lnTo>
                  <a:lnTo>
                    <a:pt x="66" y="1368"/>
                  </a:lnTo>
                  <a:lnTo>
                    <a:pt x="60" y="1374"/>
                  </a:lnTo>
                  <a:lnTo>
                    <a:pt x="54" y="1386"/>
                  </a:lnTo>
                  <a:lnTo>
                    <a:pt x="54" y="1398"/>
                  </a:lnTo>
                  <a:lnTo>
                    <a:pt x="48" y="1410"/>
                  </a:lnTo>
                  <a:lnTo>
                    <a:pt x="54" y="1416"/>
                  </a:lnTo>
                  <a:lnTo>
                    <a:pt x="60" y="1428"/>
                  </a:lnTo>
                  <a:lnTo>
                    <a:pt x="78" y="1446"/>
                  </a:lnTo>
                  <a:lnTo>
                    <a:pt x="84" y="1458"/>
                  </a:lnTo>
                  <a:lnTo>
                    <a:pt x="90" y="1464"/>
                  </a:lnTo>
                  <a:lnTo>
                    <a:pt x="96" y="1476"/>
                  </a:lnTo>
                  <a:lnTo>
                    <a:pt x="96" y="1506"/>
                  </a:lnTo>
                  <a:lnTo>
                    <a:pt x="90" y="1518"/>
                  </a:lnTo>
                  <a:lnTo>
                    <a:pt x="84" y="1524"/>
                  </a:lnTo>
                  <a:lnTo>
                    <a:pt x="90" y="1542"/>
                  </a:lnTo>
                  <a:lnTo>
                    <a:pt x="90" y="1554"/>
                  </a:lnTo>
                  <a:lnTo>
                    <a:pt x="96" y="1572"/>
                  </a:lnTo>
                  <a:lnTo>
                    <a:pt x="96" y="1590"/>
                  </a:lnTo>
                  <a:lnTo>
                    <a:pt x="102" y="1596"/>
                  </a:lnTo>
                  <a:lnTo>
                    <a:pt x="102" y="1602"/>
                  </a:lnTo>
                  <a:lnTo>
                    <a:pt x="96" y="1602"/>
                  </a:lnTo>
                  <a:lnTo>
                    <a:pt x="78" y="1620"/>
                  </a:lnTo>
                  <a:lnTo>
                    <a:pt x="84" y="1626"/>
                  </a:lnTo>
                  <a:lnTo>
                    <a:pt x="84" y="1638"/>
                  </a:lnTo>
                  <a:lnTo>
                    <a:pt x="90" y="1650"/>
                  </a:lnTo>
                  <a:lnTo>
                    <a:pt x="90" y="1662"/>
                  </a:lnTo>
                  <a:lnTo>
                    <a:pt x="96" y="1668"/>
                  </a:lnTo>
                  <a:lnTo>
                    <a:pt x="96" y="1674"/>
                  </a:lnTo>
                  <a:lnTo>
                    <a:pt x="102" y="1674"/>
                  </a:lnTo>
                  <a:lnTo>
                    <a:pt x="108" y="1680"/>
                  </a:lnTo>
                  <a:lnTo>
                    <a:pt x="126" y="1716"/>
                  </a:lnTo>
                  <a:lnTo>
                    <a:pt x="126" y="1728"/>
                  </a:lnTo>
                  <a:lnTo>
                    <a:pt x="108" y="1764"/>
                  </a:lnTo>
                  <a:lnTo>
                    <a:pt x="90" y="1782"/>
                  </a:lnTo>
                  <a:lnTo>
                    <a:pt x="90" y="1824"/>
                  </a:lnTo>
                  <a:lnTo>
                    <a:pt x="84" y="1842"/>
                  </a:lnTo>
                  <a:lnTo>
                    <a:pt x="60" y="1866"/>
                  </a:lnTo>
                  <a:lnTo>
                    <a:pt x="42" y="1866"/>
                  </a:lnTo>
                  <a:lnTo>
                    <a:pt x="30" y="1872"/>
                  </a:lnTo>
                  <a:lnTo>
                    <a:pt x="18" y="1866"/>
                  </a:lnTo>
                  <a:lnTo>
                    <a:pt x="6" y="1866"/>
                  </a:lnTo>
                  <a:lnTo>
                    <a:pt x="0" y="1920"/>
                  </a:lnTo>
                  <a:lnTo>
                    <a:pt x="12" y="1920"/>
                  </a:lnTo>
                  <a:lnTo>
                    <a:pt x="24" y="1926"/>
                  </a:lnTo>
                  <a:lnTo>
                    <a:pt x="42" y="1926"/>
                  </a:lnTo>
                  <a:lnTo>
                    <a:pt x="54" y="1932"/>
                  </a:lnTo>
                  <a:lnTo>
                    <a:pt x="72" y="1950"/>
                  </a:lnTo>
                  <a:lnTo>
                    <a:pt x="78" y="1962"/>
                  </a:lnTo>
                  <a:lnTo>
                    <a:pt x="108" y="1956"/>
                  </a:lnTo>
                  <a:lnTo>
                    <a:pt x="114" y="1968"/>
                  </a:lnTo>
                  <a:lnTo>
                    <a:pt x="138" y="1980"/>
                  </a:lnTo>
                  <a:lnTo>
                    <a:pt x="174" y="1980"/>
                  </a:lnTo>
                  <a:lnTo>
                    <a:pt x="210" y="1968"/>
                  </a:lnTo>
                  <a:lnTo>
                    <a:pt x="234" y="1968"/>
                  </a:lnTo>
                  <a:lnTo>
                    <a:pt x="234" y="1950"/>
                  </a:lnTo>
                  <a:lnTo>
                    <a:pt x="228" y="1944"/>
                  </a:lnTo>
                  <a:lnTo>
                    <a:pt x="264" y="1950"/>
                  </a:lnTo>
                  <a:lnTo>
                    <a:pt x="276" y="1932"/>
                  </a:lnTo>
                  <a:lnTo>
                    <a:pt x="318" y="1926"/>
                  </a:lnTo>
                  <a:lnTo>
                    <a:pt x="354" y="1890"/>
                  </a:lnTo>
                  <a:lnTo>
                    <a:pt x="366" y="1884"/>
                  </a:lnTo>
                  <a:lnTo>
                    <a:pt x="372" y="1884"/>
                  </a:lnTo>
                  <a:lnTo>
                    <a:pt x="420" y="1908"/>
                  </a:lnTo>
                  <a:lnTo>
                    <a:pt x="426" y="1902"/>
                  </a:lnTo>
                  <a:lnTo>
                    <a:pt x="474" y="1878"/>
                  </a:lnTo>
                  <a:lnTo>
                    <a:pt x="480" y="1872"/>
                  </a:lnTo>
                  <a:lnTo>
                    <a:pt x="486" y="1872"/>
                  </a:lnTo>
                  <a:lnTo>
                    <a:pt x="498" y="1878"/>
                  </a:lnTo>
                  <a:lnTo>
                    <a:pt x="504" y="1884"/>
                  </a:lnTo>
                  <a:lnTo>
                    <a:pt x="516" y="1884"/>
                  </a:lnTo>
                  <a:lnTo>
                    <a:pt x="528" y="1890"/>
                  </a:lnTo>
                  <a:lnTo>
                    <a:pt x="534" y="1890"/>
                  </a:lnTo>
                  <a:lnTo>
                    <a:pt x="552" y="1884"/>
                  </a:lnTo>
                  <a:lnTo>
                    <a:pt x="576" y="1872"/>
                  </a:lnTo>
                  <a:lnTo>
                    <a:pt x="582" y="1872"/>
                  </a:lnTo>
                  <a:lnTo>
                    <a:pt x="594" y="1878"/>
                  </a:lnTo>
                  <a:lnTo>
                    <a:pt x="606" y="1878"/>
                  </a:lnTo>
                  <a:lnTo>
                    <a:pt x="624" y="1884"/>
                  </a:lnTo>
                  <a:lnTo>
                    <a:pt x="636" y="1884"/>
                  </a:lnTo>
                  <a:lnTo>
                    <a:pt x="648" y="1878"/>
                  </a:lnTo>
                  <a:lnTo>
                    <a:pt x="654" y="1872"/>
                  </a:lnTo>
                  <a:lnTo>
                    <a:pt x="654" y="1848"/>
                  </a:lnTo>
                  <a:lnTo>
                    <a:pt x="666" y="1848"/>
                  </a:lnTo>
                  <a:lnTo>
                    <a:pt x="672" y="1842"/>
                  </a:lnTo>
                  <a:lnTo>
                    <a:pt x="678" y="1842"/>
                  </a:lnTo>
                  <a:lnTo>
                    <a:pt x="684" y="1836"/>
                  </a:lnTo>
                  <a:lnTo>
                    <a:pt x="690" y="1824"/>
                  </a:lnTo>
                  <a:lnTo>
                    <a:pt x="702" y="1788"/>
                  </a:lnTo>
                  <a:lnTo>
                    <a:pt x="714" y="1776"/>
                  </a:lnTo>
                  <a:lnTo>
                    <a:pt x="726" y="1770"/>
                  </a:lnTo>
                  <a:lnTo>
                    <a:pt x="744" y="1764"/>
                  </a:lnTo>
                  <a:lnTo>
                    <a:pt x="756" y="1764"/>
                  </a:lnTo>
                  <a:lnTo>
                    <a:pt x="774" y="1770"/>
                  </a:lnTo>
                  <a:lnTo>
                    <a:pt x="798" y="1770"/>
                  </a:lnTo>
                  <a:lnTo>
                    <a:pt x="822" y="1758"/>
                  </a:lnTo>
                  <a:lnTo>
                    <a:pt x="840" y="1752"/>
                  </a:lnTo>
                  <a:lnTo>
                    <a:pt x="858" y="1740"/>
                  </a:lnTo>
                  <a:lnTo>
                    <a:pt x="876" y="1734"/>
                  </a:lnTo>
                  <a:lnTo>
                    <a:pt x="912" y="1734"/>
                  </a:lnTo>
                  <a:lnTo>
                    <a:pt x="918" y="1740"/>
                  </a:lnTo>
                  <a:lnTo>
                    <a:pt x="930" y="1740"/>
                  </a:lnTo>
                  <a:lnTo>
                    <a:pt x="942" y="1746"/>
                  </a:lnTo>
                  <a:lnTo>
                    <a:pt x="972" y="1740"/>
                  </a:lnTo>
                  <a:lnTo>
                    <a:pt x="1044" y="1704"/>
                  </a:lnTo>
                  <a:lnTo>
                    <a:pt x="1074" y="1692"/>
                  </a:lnTo>
                  <a:lnTo>
                    <a:pt x="1098" y="1686"/>
                  </a:lnTo>
                  <a:lnTo>
                    <a:pt x="1140" y="1680"/>
                  </a:lnTo>
                  <a:lnTo>
                    <a:pt x="1176" y="1674"/>
                  </a:lnTo>
                  <a:lnTo>
                    <a:pt x="1224" y="1674"/>
                  </a:lnTo>
                  <a:lnTo>
                    <a:pt x="1236" y="1662"/>
                  </a:lnTo>
                  <a:lnTo>
                    <a:pt x="1254" y="1680"/>
                  </a:lnTo>
                  <a:lnTo>
                    <a:pt x="1266" y="1686"/>
                  </a:lnTo>
                  <a:lnTo>
                    <a:pt x="1278" y="1698"/>
                  </a:lnTo>
                  <a:lnTo>
                    <a:pt x="1302" y="1710"/>
                  </a:lnTo>
                  <a:lnTo>
                    <a:pt x="1320" y="1716"/>
                  </a:lnTo>
                  <a:lnTo>
                    <a:pt x="1332" y="1716"/>
                  </a:lnTo>
                  <a:lnTo>
                    <a:pt x="1338" y="1710"/>
                  </a:lnTo>
                  <a:lnTo>
                    <a:pt x="1338" y="1716"/>
                  </a:lnTo>
                  <a:lnTo>
                    <a:pt x="1344" y="1722"/>
                  </a:lnTo>
                  <a:lnTo>
                    <a:pt x="1350" y="1734"/>
                  </a:lnTo>
                  <a:lnTo>
                    <a:pt x="1356" y="1740"/>
                  </a:lnTo>
                  <a:lnTo>
                    <a:pt x="1374" y="1740"/>
                  </a:lnTo>
                  <a:lnTo>
                    <a:pt x="1380" y="1734"/>
                  </a:lnTo>
                  <a:lnTo>
                    <a:pt x="1380" y="1752"/>
                  </a:lnTo>
                  <a:lnTo>
                    <a:pt x="1392" y="1752"/>
                  </a:lnTo>
                  <a:lnTo>
                    <a:pt x="1398" y="1758"/>
                  </a:lnTo>
                  <a:lnTo>
                    <a:pt x="1398" y="1770"/>
                  </a:lnTo>
                  <a:lnTo>
                    <a:pt x="1386" y="1794"/>
                  </a:lnTo>
                  <a:lnTo>
                    <a:pt x="1380" y="1800"/>
                  </a:lnTo>
                  <a:lnTo>
                    <a:pt x="1374" y="1812"/>
                  </a:lnTo>
                  <a:lnTo>
                    <a:pt x="1392" y="1842"/>
                  </a:lnTo>
                  <a:lnTo>
                    <a:pt x="1410" y="1830"/>
                  </a:lnTo>
                  <a:lnTo>
                    <a:pt x="1428" y="1866"/>
                  </a:lnTo>
                  <a:lnTo>
                    <a:pt x="1428" y="1872"/>
                  </a:lnTo>
                  <a:lnTo>
                    <a:pt x="1434" y="1878"/>
                  </a:lnTo>
                  <a:lnTo>
                    <a:pt x="1434" y="1902"/>
                  </a:lnTo>
                  <a:lnTo>
                    <a:pt x="1440" y="1914"/>
                  </a:lnTo>
                  <a:lnTo>
                    <a:pt x="1440" y="1926"/>
                  </a:lnTo>
                  <a:lnTo>
                    <a:pt x="1422" y="1926"/>
                  </a:lnTo>
                  <a:lnTo>
                    <a:pt x="1410" y="1920"/>
                  </a:lnTo>
                  <a:lnTo>
                    <a:pt x="1404" y="1920"/>
                  </a:lnTo>
                  <a:lnTo>
                    <a:pt x="1410" y="1956"/>
                  </a:lnTo>
                  <a:lnTo>
                    <a:pt x="1446" y="1956"/>
                  </a:lnTo>
                  <a:lnTo>
                    <a:pt x="1452" y="1962"/>
                  </a:lnTo>
                  <a:lnTo>
                    <a:pt x="1452" y="1968"/>
                  </a:lnTo>
                  <a:lnTo>
                    <a:pt x="1470" y="1968"/>
                  </a:lnTo>
                  <a:lnTo>
                    <a:pt x="1470" y="1956"/>
                  </a:lnTo>
                  <a:lnTo>
                    <a:pt x="1464" y="1938"/>
                  </a:lnTo>
                  <a:lnTo>
                    <a:pt x="1464" y="1926"/>
                  </a:lnTo>
                  <a:lnTo>
                    <a:pt x="1470" y="1914"/>
                  </a:lnTo>
                  <a:lnTo>
                    <a:pt x="1476" y="1908"/>
                  </a:lnTo>
                  <a:lnTo>
                    <a:pt x="1500" y="1896"/>
                  </a:lnTo>
                  <a:lnTo>
                    <a:pt x="1512" y="1896"/>
                  </a:lnTo>
                  <a:lnTo>
                    <a:pt x="1518" y="1890"/>
                  </a:lnTo>
                  <a:lnTo>
                    <a:pt x="1530" y="1884"/>
                  </a:lnTo>
                  <a:lnTo>
                    <a:pt x="1542" y="1872"/>
                  </a:lnTo>
                  <a:lnTo>
                    <a:pt x="1548" y="1860"/>
                  </a:lnTo>
                  <a:lnTo>
                    <a:pt x="1566" y="1842"/>
                  </a:lnTo>
                  <a:lnTo>
                    <a:pt x="1566" y="1836"/>
                  </a:lnTo>
                  <a:lnTo>
                    <a:pt x="1590" y="1842"/>
                  </a:lnTo>
                  <a:lnTo>
                    <a:pt x="1608" y="1788"/>
                  </a:lnTo>
                  <a:lnTo>
                    <a:pt x="1638" y="1788"/>
                  </a:lnTo>
                  <a:lnTo>
                    <a:pt x="1650" y="1782"/>
                  </a:lnTo>
                  <a:lnTo>
                    <a:pt x="1662" y="1770"/>
                  </a:lnTo>
                  <a:lnTo>
                    <a:pt x="1668" y="1752"/>
                  </a:lnTo>
                  <a:lnTo>
                    <a:pt x="1668" y="1740"/>
                  </a:lnTo>
                  <a:lnTo>
                    <a:pt x="1668" y="1746"/>
                  </a:lnTo>
                  <a:lnTo>
                    <a:pt x="1674" y="1752"/>
                  </a:lnTo>
                  <a:lnTo>
                    <a:pt x="1674" y="1764"/>
                  </a:lnTo>
                  <a:lnTo>
                    <a:pt x="1680" y="1776"/>
                  </a:lnTo>
                  <a:lnTo>
                    <a:pt x="1680" y="1782"/>
                  </a:lnTo>
                  <a:lnTo>
                    <a:pt x="1668" y="1794"/>
                  </a:lnTo>
                  <a:lnTo>
                    <a:pt x="1662" y="1806"/>
                  </a:lnTo>
                  <a:lnTo>
                    <a:pt x="1650" y="1812"/>
                  </a:lnTo>
                  <a:lnTo>
                    <a:pt x="1644" y="1818"/>
                  </a:lnTo>
                  <a:lnTo>
                    <a:pt x="1620" y="1818"/>
                  </a:lnTo>
                  <a:lnTo>
                    <a:pt x="1614" y="1830"/>
                  </a:lnTo>
                  <a:lnTo>
                    <a:pt x="1632" y="1866"/>
                  </a:lnTo>
                  <a:lnTo>
                    <a:pt x="1620" y="1866"/>
                  </a:lnTo>
                  <a:lnTo>
                    <a:pt x="1614" y="1872"/>
                  </a:lnTo>
                  <a:lnTo>
                    <a:pt x="1602" y="1878"/>
                  </a:lnTo>
                  <a:lnTo>
                    <a:pt x="1566" y="1914"/>
                  </a:lnTo>
                  <a:lnTo>
                    <a:pt x="1566" y="1926"/>
                  </a:lnTo>
                  <a:lnTo>
                    <a:pt x="1560" y="1932"/>
                  </a:lnTo>
                  <a:lnTo>
                    <a:pt x="1554" y="1944"/>
                  </a:lnTo>
                  <a:lnTo>
                    <a:pt x="1542" y="1956"/>
                  </a:lnTo>
                  <a:lnTo>
                    <a:pt x="1518" y="1968"/>
                  </a:lnTo>
                  <a:lnTo>
                    <a:pt x="1512" y="1974"/>
                  </a:lnTo>
                  <a:lnTo>
                    <a:pt x="1512" y="1980"/>
                  </a:lnTo>
                  <a:lnTo>
                    <a:pt x="1518" y="1986"/>
                  </a:lnTo>
                  <a:lnTo>
                    <a:pt x="1548" y="1986"/>
                  </a:lnTo>
                  <a:lnTo>
                    <a:pt x="1560" y="1980"/>
                  </a:lnTo>
                  <a:lnTo>
                    <a:pt x="1572" y="1980"/>
                  </a:lnTo>
                  <a:lnTo>
                    <a:pt x="1584" y="1968"/>
                  </a:lnTo>
                  <a:lnTo>
                    <a:pt x="1602" y="1932"/>
                  </a:lnTo>
                  <a:lnTo>
                    <a:pt x="1608" y="1926"/>
                  </a:lnTo>
                  <a:lnTo>
                    <a:pt x="1614" y="1914"/>
                  </a:lnTo>
                  <a:lnTo>
                    <a:pt x="1626" y="1908"/>
                  </a:lnTo>
                  <a:lnTo>
                    <a:pt x="1632" y="1902"/>
                  </a:lnTo>
                  <a:lnTo>
                    <a:pt x="1632" y="1920"/>
                  </a:lnTo>
                  <a:lnTo>
                    <a:pt x="1638" y="1932"/>
                  </a:lnTo>
                  <a:lnTo>
                    <a:pt x="1638" y="1956"/>
                  </a:lnTo>
                  <a:lnTo>
                    <a:pt x="1626" y="1968"/>
                  </a:lnTo>
                  <a:lnTo>
                    <a:pt x="1614" y="1974"/>
                  </a:lnTo>
                  <a:lnTo>
                    <a:pt x="1602" y="1986"/>
                  </a:lnTo>
                  <a:lnTo>
                    <a:pt x="1602" y="2004"/>
                  </a:lnTo>
                  <a:lnTo>
                    <a:pt x="1608" y="2010"/>
                  </a:lnTo>
                  <a:lnTo>
                    <a:pt x="1614" y="2010"/>
                  </a:lnTo>
                  <a:lnTo>
                    <a:pt x="1632" y="2016"/>
                  </a:lnTo>
                  <a:lnTo>
                    <a:pt x="1662" y="2016"/>
                  </a:lnTo>
                  <a:lnTo>
                    <a:pt x="1668" y="2028"/>
                  </a:lnTo>
                  <a:lnTo>
                    <a:pt x="1644" y="2052"/>
                  </a:lnTo>
                  <a:lnTo>
                    <a:pt x="1644" y="2058"/>
                  </a:lnTo>
                  <a:lnTo>
                    <a:pt x="1650" y="2064"/>
                  </a:lnTo>
                  <a:lnTo>
                    <a:pt x="1668" y="2100"/>
                  </a:lnTo>
                  <a:lnTo>
                    <a:pt x="1674" y="2106"/>
                  </a:lnTo>
                  <a:lnTo>
                    <a:pt x="1674" y="2118"/>
                  </a:lnTo>
                  <a:lnTo>
                    <a:pt x="1626" y="2166"/>
                  </a:lnTo>
                  <a:lnTo>
                    <a:pt x="1626" y="2178"/>
                  </a:lnTo>
                  <a:lnTo>
                    <a:pt x="1638" y="2190"/>
                  </a:lnTo>
                  <a:lnTo>
                    <a:pt x="1644" y="2202"/>
                  </a:lnTo>
                  <a:lnTo>
                    <a:pt x="1668" y="2214"/>
                  </a:lnTo>
                  <a:lnTo>
                    <a:pt x="1680" y="2226"/>
                  </a:lnTo>
                  <a:lnTo>
                    <a:pt x="1692" y="2232"/>
                  </a:lnTo>
                  <a:lnTo>
                    <a:pt x="1716" y="2256"/>
                  </a:lnTo>
                  <a:lnTo>
                    <a:pt x="1728" y="2262"/>
                  </a:lnTo>
                  <a:lnTo>
                    <a:pt x="1800" y="2262"/>
                  </a:lnTo>
                  <a:lnTo>
                    <a:pt x="1824" y="2286"/>
                  </a:lnTo>
                  <a:lnTo>
                    <a:pt x="1842" y="2292"/>
                  </a:lnTo>
                  <a:lnTo>
                    <a:pt x="1872" y="2286"/>
                  </a:lnTo>
                  <a:lnTo>
                    <a:pt x="1902" y="2274"/>
                  </a:lnTo>
                  <a:lnTo>
                    <a:pt x="1932" y="2256"/>
                  </a:lnTo>
                  <a:lnTo>
                    <a:pt x="1944" y="2250"/>
                  </a:lnTo>
                  <a:lnTo>
                    <a:pt x="1944" y="2226"/>
                  </a:lnTo>
                  <a:lnTo>
                    <a:pt x="1956" y="2214"/>
                  </a:lnTo>
                  <a:lnTo>
                    <a:pt x="1962" y="2214"/>
                  </a:lnTo>
                  <a:lnTo>
                    <a:pt x="1974" y="2226"/>
                  </a:lnTo>
                  <a:lnTo>
                    <a:pt x="1974" y="2256"/>
                  </a:lnTo>
                  <a:lnTo>
                    <a:pt x="1992" y="2256"/>
                  </a:lnTo>
                  <a:lnTo>
                    <a:pt x="1980" y="2280"/>
                  </a:lnTo>
                  <a:lnTo>
                    <a:pt x="1998" y="2280"/>
                  </a:lnTo>
                  <a:lnTo>
                    <a:pt x="1998" y="2292"/>
                  </a:lnTo>
                  <a:lnTo>
                    <a:pt x="2004" y="2298"/>
                  </a:lnTo>
                  <a:lnTo>
                    <a:pt x="2010" y="2310"/>
                  </a:lnTo>
                  <a:lnTo>
                    <a:pt x="2016" y="2316"/>
                  </a:lnTo>
                  <a:lnTo>
                    <a:pt x="2028" y="2316"/>
                  </a:lnTo>
                  <a:lnTo>
                    <a:pt x="2040" y="2304"/>
                  </a:lnTo>
                  <a:lnTo>
                    <a:pt x="2046" y="2304"/>
                  </a:lnTo>
                  <a:lnTo>
                    <a:pt x="2052" y="2298"/>
                  </a:lnTo>
                  <a:lnTo>
                    <a:pt x="2070" y="2292"/>
                  </a:lnTo>
                  <a:lnTo>
                    <a:pt x="2082" y="2286"/>
                  </a:lnTo>
                  <a:lnTo>
                    <a:pt x="2088" y="2280"/>
                  </a:lnTo>
                  <a:lnTo>
                    <a:pt x="2100" y="2274"/>
                  </a:lnTo>
                  <a:lnTo>
                    <a:pt x="2124" y="2250"/>
                  </a:lnTo>
                  <a:lnTo>
                    <a:pt x="2136" y="2244"/>
                  </a:lnTo>
                  <a:lnTo>
                    <a:pt x="2148" y="2232"/>
                  </a:lnTo>
                  <a:lnTo>
                    <a:pt x="2160" y="2226"/>
                  </a:lnTo>
                  <a:lnTo>
                    <a:pt x="2154" y="2214"/>
                  </a:lnTo>
                  <a:lnTo>
                    <a:pt x="2190" y="2202"/>
                  </a:lnTo>
                  <a:lnTo>
                    <a:pt x="2202" y="2214"/>
                  </a:lnTo>
                  <a:lnTo>
                    <a:pt x="2220" y="2214"/>
                  </a:lnTo>
                  <a:lnTo>
                    <a:pt x="2256" y="2208"/>
                  </a:lnTo>
                  <a:lnTo>
                    <a:pt x="2298" y="2196"/>
                  </a:lnTo>
                  <a:lnTo>
                    <a:pt x="2316" y="2178"/>
                  </a:lnTo>
                  <a:lnTo>
                    <a:pt x="2328" y="2148"/>
                  </a:lnTo>
                  <a:lnTo>
                    <a:pt x="2334" y="2118"/>
                  </a:lnTo>
                  <a:lnTo>
                    <a:pt x="2340" y="2100"/>
                  </a:lnTo>
                  <a:lnTo>
                    <a:pt x="2346" y="2088"/>
                  </a:lnTo>
                  <a:lnTo>
                    <a:pt x="2376" y="2058"/>
                  </a:lnTo>
                  <a:lnTo>
                    <a:pt x="2382" y="2058"/>
                  </a:lnTo>
                  <a:lnTo>
                    <a:pt x="2382" y="2034"/>
                  </a:lnTo>
                  <a:lnTo>
                    <a:pt x="2388" y="2034"/>
                  </a:lnTo>
                  <a:lnTo>
                    <a:pt x="2394" y="2028"/>
                  </a:lnTo>
                  <a:lnTo>
                    <a:pt x="2406" y="2022"/>
                  </a:lnTo>
                  <a:lnTo>
                    <a:pt x="2418" y="2010"/>
                  </a:lnTo>
                  <a:lnTo>
                    <a:pt x="2424" y="1998"/>
                  </a:lnTo>
                  <a:lnTo>
                    <a:pt x="2442" y="1980"/>
                  </a:lnTo>
                  <a:lnTo>
                    <a:pt x="2442" y="1956"/>
                  </a:lnTo>
                  <a:lnTo>
                    <a:pt x="2448" y="1944"/>
                  </a:lnTo>
                  <a:lnTo>
                    <a:pt x="2454" y="1926"/>
                  </a:lnTo>
                  <a:lnTo>
                    <a:pt x="2460" y="1914"/>
                  </a:lnTo>
                  <a:lnTo>
                    <a:pt x="2490" y="1884"/>
                  </a:lnTo>
                  <a:lnTo>
                    <a:pt x="2502" y="1866"/>
                  </a:lnTo>
                  <a:lnTo>
                    <a:pt x="2526" y="1842"/>
                  </a:lnTo>
                  <a:lnTo>
                    <a:pt x="2538" y="1836"/>
                  </a:lnTo>
                  <a:lnTo>
                    <a:pt x="2550" y="1824"/>
                  </a:lnTo>
                  <a:lnTo>
                    <a:pt x="2556" y="1812"/>
                  </a:lnTo>
                  <a:lnTo>
                    <a:pt x="2556" y="1800"/>
                  </a:lnTo>
                  <a:lnTo>
                    <a:pt x="2562" y="1788"/>
                  </a:lnTo>
                  <a:lnTo>
                    <a:pt x="2562" y="1782"/>
                  </a:lnTo>
                  <a:lnTo>
                    <a:pt x="2586" y="1782"/>
                  </a:lnTo>
                  <a:lnTo>
                    <a:pt x="2610" y="1770"/>
                  </a:lnTo>
                  <a:lnTo>
                    <a:pt x="2622" y="1752"/>
                  </a:lnTo>
                  <a:lnTo>
                    <a:pt x="2646" y="1728"/>
                  </a:lnTo>
                  <a:lnTo>
                    <a:pt x="2670" y="1698"/>
                  </a:lnTo>
                  <a:lnTo>
                    <a:pt x="2688" y="1674"/>
                  </a:lnTo>
                  <a:lnTo>
                    <a:pt x="2700" y="1662"/>
                  </a:lnTo>
                  <a:lnTo>
                    <a:pt x="2700" y="1656"/>
                  </a:lnTo>
                  <a:lnTo>
                    <a:pt x="2706" y="1638"/>
                  </a:lnTo>
                  <a:lnTo>
                    <a:pt x="2706" y="1614"/>
                  </a:lnTo>
                  <a:lnTo>
                    <a:pt x="2712" y="1596"/>
                  </a:lnTo>
                  <a:lnTo>
                    <a:pt x="2718" y="1590"/>
                  </a:lnTo>
                  <a:lnTo>
                    <a:pt x="2730" y="1572"/>
                  </a:lnTo>
                  <a:lnTo>
                    <a:pt x="2754" y="1542"/>
                  </a:lnTo>
                  <a:lnTo>
                    <a:pt x="2772" y="1494"/>
                  </a:lnTo>
                  <a:lnTo>
                    <a:pt x="2796" y="1458"/>
                  </a:lnTo>
                  <a:lnTo>
                    <a:pt x="2808" y="1428"/>
                  </a:lnTo>
                  <a:lnTo>
                    <a:pt x="2814" y="1416"/>
                  </a:lnTo>
                  <a:lnTo>
                    <a:pt x="2814" y="1386"/>
                  </a:lnTo>
                  <a:lnTo>
                    <a:pt x="2802" y="1362"/>
                  </a:lnTo>
                  <a:lnTo>
                    <a:pt x="2820" y="1308"/>
                  </a:lnTo>
                  <a:lnTo>
                    <a:pt x="2832" y="1290"/>
                  </a:lnTo>
                  <a:lnTo>
                    <a:pt x="2838" y="1266"/>
                  </a:lnTo>
                  <a:lnTo>
                    <a:pt x="2838" y="1224"/>
                  </a:lnTo>
                  <a:lnTo>
                    <a:pt x="2832" y="1194"/>
                  </a:lnTo>
                  <a:lnTo>
                    <a:pt x="2832" y="1176"/>
                  </a:lnTo>
                  <a:lnTo>
                    <a:pt x="2802" y="1164"/>
                  </a:lnTo>
                  <a:close/>
                  <a:moveTo>
                    <a:pt x="2016" y="2436"/>
                  </a:moveTo>
                  <a:lnTo>
                    <a:pt x="2022" y="2442"/>
                  </a:lnTo>
                  <a:lnTo>
                    <a:pt x="2028" y="2442"/>
                  </a:lnTo>
                  <a:lnTo>
                    <a:pt x="2040" y="2436"/>
                  </a:lnTo>
                  <a:lnTo>
                    <a:pt x="2046" y="2430"/>
                  </a:lnTo>
                  <a:lnTo>
                    <a:pt x="2034" y="2418"/>
                  </a:lnTo>
                  <a:lnTo>
                    <a:pt x="2016" y="2436"/>
                  </a:lnTo>
                  <a:close/>
                  <a:moveTo>
                    <a:pt x="1992" y="2454"/>
                  </a:moveTo>
                  <a:lnTo>
                    <a:pt x="1974" y="2454"/>
                  </a:lnTo>
                  <a:lnTo>
                    <a:pt x="1962" y="2466"/>
                  </a:lnTo>
                  <a:lnTo>
                    <a:pt x="1962" y="2472"/>
                  </a:lnTo>
                  <a:lnTo>
                    <a:pt x="1962" y="2460"/>
                  </a:lnTo>
                  <a:lnTo>
                    <a:pt x="1938" y="2460"/>
                  </a:lnTo>
                  <a:lnTo>
                    <a:pt x="1926" y="2466"/>
                  </a:lnTo>
                  <a:lnTo>
                    <a:pt x="1914" y="2466"/>
                  </a:lnTo>
                  <a:lnTo>
                    <a:pt x="1908" y="2478"/>
                  </a:lnTo>
                  <a:lnTo>
                    <a:pt x="1890" y="2460"/>
                  </a:lnTo>
                  <a:lnTo>
                    <a:pt x="1854" y="2460"/>
                  </a:lnTo>
                  <a:lnTo>
                    <a:pt x="1830" y="2430"/>
                  </a:lnTo>
                  <a:lnTo>
                    <a:pt x="1824" y="2436"/>
                  </a:lnTo>
                  <a:lnTo>
                    <a:pt x="1818" y="2436"/>
                  </a:lnTo>
                  <a:lnTo>
                    <a:pt x="1812" y="2442"/>
                  </a:lnTo>
                  <a:lnTo>
                    <a:pt x="1806" y="2442"/>
                  </a:lnTo>
                  <a:lnTo>
                    <a:pt x="1776" y="2412"/>
                  </a:lnTo>
                  <a:lnTo>
                    <a:pt x="1776" y="2424"/>
                  </a:lnTo>
                  <a:lnTo>
                    <a:pt x="1782" y="2448"/>
                  </a:lnTo>
                  <a:lnTo>
                    <a:pt x="1782" y="2472"/>
                  </a:lnTo>
                  <a:lnTo>
                    <a:pt x="1776" y="2478"/>
                  </a:lnTo>
                  <a:lnTo>
                    <a:pt x="1776" y="2484"/>
                  </a:lnTo>
                  <a:lnTo>
                    <a:pt x="1770" y="2490"/>
                  </a:lnTo>
                  <a:lnTo>
                    <a:pt x="1770" y="2502"/>
                  </a:lnTo>
                  <a:lnTo>
                    <a:pt x="1776" y="2514"/>
                  </a:lnTo>
                  <a:lnTo>
                    <a:pt x="1776" y="2532"/>
                  </a:lnTo>
                  <a:lnTo>
                    <a:pt x="1764" y="2538"/>
                  </a:lnTo>
                  <a:lnTo>
                    <a:pt x="1758" y="2544"/>
                  </a:lnTo>
                  <a:lnTo>
                    <a:pt x="1752" y="2544"/>
                  </a:lnTo>
                  <a:lnTo>
                    <a:pt x="1740" y="2532"/>
                  </a:lnTo>
                  <a:lnTo>
                    <a:pt x="1740" y="2538"/>
                  </a:lnTo>
                  <a:lnTo>
                    <a:pt x="1734" y="2544"/>
                  </a:lnTo>
                  <a:lnTo>
                    <a:pt x="1734" y="2556"/>
                  </a:lnTo>
                  <a:lnTo>
                    <a:pt x="1728" y="2574"/>
                  </a:lnTo>
                  <a:lnTo>
                    <a:pt x="1728" y="2586"/>
                  </a:lnTo>
                  <a:lnTo>
                    <a:pt x="1740" y="2610"/>
                  </a:lnTo>
                  <a:lnTo>
                    <a:pt x="1740" y="2616"/>
                  </a:lnTo>
                  <a:lnTo>
                    <a:pt x="1746" y="2628"/>
                  </a:lnTo>
                  <a:lnTo>
                    <a:pt x="1770" y="2628"/>
                  </a:lnTo>
                  <a:lnTo>
                    <a:pt x="1752" y="2640"/>
                  </a:lnTo>
                  <a:lnTo>
                    <a:pt x="1758" y="2664"/>
                  </a:lnTo>
                  <a:lnTo>
                    <a:pt x="1770" y="2658"/>
                  </a:lnTo>
                  <a:lnTo>
                    <a:pt x="1776" y="2658"/>
                  </a:lnTo>
                  <a:lnTo>
                    <a:pt x="1782" y="2652"/>
                  </a:lnTo>
                  <a:lnTo>
                    <a:pt x="1794" y="2652"/>
                  </a:lnTo>
                  <a:lnTo>
                    <a:pt x="1800" y="2658"/>
                  </a:lnTo>
                  <a:lnTo>
                    <a:pt x="1818" y="2658"/>
                  </a:lnTo>
                  <a:lnTo>
                    <a:pt x="1830" y="2652"/>
                  </a:lnTo>
                  <a:lnTo>
                    <a:pt x="1836" y="2646"/>
                  </a:lnTo>
                  <a:lnTo>
                    <a:pt x="1842" y="2634"/>
                  </a:lnTo>
                  <a:lnTo>
                    <a:pt x="1854" y="2634"/>
                  </a:lnTo>
                  <a:lnTo>
                    <a:pt x="1860" y="2640"/>
                  </a:lnTo>
                  <a:lnTo>
                    <a:pt x="1860" y="2646"/>
                  </a:lnTo>
                  <a:lnTo>
                    <a:pt x="1848" y="2658"/>
                  </a:lnTo>
                  <a:lnTo>
                    <a:pt x="1866" y="2664"/>
                  </a:lnTo>
                  <a:lnTo>
                    <a:pt x="1884" y="2646"/>
                  </a:lnTo>
                  <a:lnTo>
                    <a:pt x="1890" y="2634"/>
                  </a:lnTo>
                  <a:lnTo>
                    <a:pt x="1902" y="2628"/>
                  </a:lnTo>
                  <a:lnTo>
                    <a:pt x="1908" y="2616"/>
                  </a:lnTo>
                  <a:lnTo>
                    <a:pt x="1920" y="2604"/>
                  </a:lnTo>
                  <a:lnTo>
                    <a:pt x="1914" y="2604"/>
                  </a:lnTo>
                  <a:lnTo>
                    <a:pt x="1902" y="2592"/>
                  </a:lnTo>
                  <a:lnTo>
                    <a:pt x="1920" y="2562"/>
                  </a:lnTo>
                  <a:lnTo>
                    <a:pt x="1950" y="2562"/>
                  </a:lnTo>
                  <a:lnTo>
                    <a:pt x="1962" y="2538"/>
                  </a:lnTo>
                  <a:lnTo>
                    <a:pt x="1962" y="2514"/>
                  </a:lnTo>
                  <a:lnTo>
                    <a:pt x="1968" y="2502"/>
                  </a:lnTo>
                  <a:lnTo>
                    <a:pt x="1980" y="2496"/>
                  </a:lnTo>
                  <a:lnTo>
                    <a:pt x="1986" y="2484"/>
                  </a:lnTo>
                  <a:lnTo>
                    <a:pt x="1992" y="2478"/>
                  </a:lnTo>
                  <a:lnTo>
                    <a:pt x="1998" y="2466"/>
                  </a:lnTo>
                  <a:lnTo>
                    <a:pt x="1998" y="2460"/>
                  </a:lnTo>
                  <a:lnTo>
                    <a:pt x="1992" y="2454"/>
                  </a:lnTo>
                  <a:close/>
                  <a:moveTo>
                    <a:pt x="1902" y="246"/>
                  </a:moveTo>
                  <a:lnTo>
                    <a:pt x="1890" y="258"/>
                  </a:lnTo>
                  <a:lnTo>
                    <a:pt x="1890" y="270"/>
                  </a:lnTo>
                  <a:lnTo>
                    <a:pt x="1884" y="282"/>
                  </a:lnTo>
                  <a:lnTo>
                    <a:pt x="1884" y="294"/>
                  </a:lnTo>
                  <a:lnTo>
                    <a:pt x="1896" y="300"/>
                  </a:lnTo>
                  <a:lnTo>
                    <a:pt x="1920" y="300"/>
                  </a:lnTo>
                  <a:lnTo>
                    <a:pt x="1926" y="294"/>
                  </a:lnTo>
                  <a:lnTo>
                    <a:pt x="1932" y="294"/>
                  </a:lnTo>
                  <a:lnTo>
                    <a:pt x="1926" y="282"/>
                  </a:lnTo>
                  <a:lnTo>
                    <a:pt x="1932" y="252"/>
                  </a:lnTo>
                  <a:lnTo>
                    <a:pt x="1920" y="252"/>
                  </a:lnTo>
                  <a:lnTo>
                    <a:pt x="1908" y="246"/>
                  </a:lnTo>
                  <a:lnTo>
                    <a:pt x="1902" y="246"/>
                  </a:lnTo>
                  <a:close/>
                  <a:moveTo>
                    <a:pt x="1770" y="2334"/>
                  </a:moveTo>
                  <a:lnTo>
                    <a:pt x="1758" y="2376"/>
                  </a:lnTo>
                  <a:lnTo>
                    <a:pt x="1812" y="2328"/>
                  </a:lnTo>
                  <a:lnTo>
                    <a:pt x="1770" y="2334"/>
                  </a:lnTo>
                  <a:close/>
                  <a:moveTo>
                    <a:pt x="2034" y="2400"/>
                  </a:moveTo>
                  <a:lnTo>
                    <a:pt x="2016" y="2358"/>
                  </a:lnTo>
                  <a:lnTo>
                    <a:pt x="1998" y="2376"/>
                  </a:lnTo>
                  <a:lnTo>
                    <a:pt x="1998" y="2394"/>
                  </a:lnTo>
                  <a:lnTo>
                    <a:pt x="2010" y="2406"/>
                  </a:lnTo>
                  <a:lnTo>
                    <a:pt x="2028" y="2406"/>
                  </a:lnTo>
                  <a:lnTo>
                    <a:pt x="2034" y="2400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76" name="Armenien" descr="© INSCALE GmbH, 05.05.2010&#10;http://www.presentationload.com/">
              <a:extLst>
                <a:ext uri="{FF2B5EF4-FFF2-40B4-BE49-F238E27FC236}">
                  <a16:creationId xmlns:a16="http://schemas.microsoft.com/office/drawing/2014/main" id="{7274EC3C-ABE2-4AE2-8D22-94DABD348B7A}"/>
                </a:ext>
              </a:extLst>
            </p:cNvPr>
            <p:cNvSpPr>
              <a:spLocks/>
            </p:cNvSpPr>
            <p:nvPr/>
          </p:nvSpPr>
          <p:spPr bwMode="gray">
            <a:xfrm>
              <a:off x="5280288" y="2927650"/>
              <a:ext cx="87809" cy="84673"/>
            </a:xfrm>
            <a:custGeom>
              <a:avLst/>
              <a:gdLst>
                <a:gd name="T0" fmla="*/ 2147483647 w 222"/>
                <a:gd name="T1" fmla="*/ 2147483647 h 210"/>
                <a:gd name="T2" fmla="*/ 2147483647 w 222"/>
                <a:gd name="T3" fmla="*/ 2147483647 h 210"/>
                <a:gd name="T4" fmla="*/ 2147483647 w 222"/>
                <a:gd name="T5" fmla="*/ 2147483647 h 210"/>
                <a:gd name="T6" fmla="*/ 2147483647 w 222"/>
                <a:gd name="T7" fmla="*/ 2147483647 h 210"/>
                <a:gd name="T8" fmla="*/ 2147483647 w 222"/>
                <a:gd name="T9" fmla="*/ 2147483647 h 210"/>
                <a:gd name="T10" fmla="*/ 2147483647 w 222"/>
                <a:gd name="T11" fmla="*/ 2147483647 h 210"/>
                <a:gd name="T12" fmla="*/ 2147483647 w 222"/>
                <a:gd name="T13" fmla="*/ 2147483647 h 210"/>
                <a:gd name="T14" fmla="*/ 2147483647 w 222"/>
                <a:gd name="T15" fmla="*/ 2147483647 h 210"/>
                <a:gd name="T16" fmla="*/ 2147483647 w 222"/>
                <a:gd name="T17" fmla="*/ 2147483647 h 210"/>
                <a:gd name="T18" fmla="*/ 2147483647 w 222"/>
                <a:gd name="T19" fmla="*/ 2147483647 h 210"/>
                <a:gd name="T20" fmla="*/ 2147483647 w 222"/>
                <a:gd name="T21" fmla="*/ 2147483647 h 210"/>
                <a:gd name="T22" fmla="*/ 2147483647 w 222"/>
                <a:gd name="T23" fmla="*/ 2147483647 h 210"/>
                <a:gd name="T24" fmla="*/ 2147483647 w 222"/>
                <a:gd name="T25" fmla="*/ 2147483647 h 210"/>
                <a:gd name="T26" fmla="*/ 2147483647 w 222"/>
                <a:gd name="T27" fmla="*/ 2147483647 h 210"/>
                <a:gd name="T28" fmla="*/ 2147483647 w 222"/>
                <a:gd name="T29" fmla="*/ 2147483647 h 210"/>
                <a:gd name="T30" fmla="*/ 2147483647 w 222"/>
                <a:gd name="T31" fmla="*/ 2147483647 h 210"/>
                <a:gd name="T32" fmla="*/ 2147483647 w 222"/>
                <a:gd name="T33" fmla="*/ 2147483647 h 210"/>
                <a:gd name="T34" fmla="*/ 2147483647 w 222"/>
                <a:gd name="T35" fmla="*/ 2147483647 h 210"/>
                <a:gd name="T36" fmla="*/ 2147483647 w 222"/>
                <a:gd name="T37" fmla="*/ 2147483647 h 210"/>
                <a:gd name="T38" fmla="*/ 2147483647 w 222"/>
                <a:gd name="T39" fmla="*/ 0 h 210"/>
                <a:gd name="T40" fmla="*/ 2147483647 w 222"/>
                <a:gd name="T41" fmla="*/ 0 h 210"/>
                <a:gd name="T42" fmla="*/ 2147483647 w 222"/>
                <a:gd name="T43" fmla="*/ 2147483647 h 210"/>
                <a:gd name="T44" fmla="*/ 2147483647 w 222"/>
                <a:gd name="T45" fmla="*/ 2147483647 h 210"/>
                <a:gd name="T46" fmla="*/ 2147483647 w 222"/>
                <a:gd name="T47" fmla="*/ 2147483647 h 210"/>
                <a:gd name="T48" fmla="*/ 0 w 222"/>
                <a:gd name="T49" fmla="*/ 2147483647 h 210"/>
                <a:gd name="T50" fmla="*/ 2147483647 w 222"/>
                <a:gd name="T51" fmla="*/ 2147483647 h 210"/>
                <a:gd name="T52" fmla="*/ 2147483647 w 222"/>
                <a:gd name="T53" fmla="*/ 2147483647 h 210"/>
                <a:gd name="T54" fmla="*/ 2147483647 w 222"/>
                <a:gd name="T55" fmla="*/ 2147483647 h 210"/>
                <a:gd name="T56" fmla="*/ 2147483647 w 222"/>
                <a:gd name="T57" fmla="*/ 2147483647 h 210"/>
                <a:gd name="T58" fmla="*/ 2147483647 w 222"/>
                <a:gd name="T59" fmla="*/ 2147483647 h 210"/>
                <a:gd name="T60" fmla="*/ 2147483647 w 222"/>
                <a:gd name="T61" fmla="*/ 2147483647 h 210"/>
                <a:gd name="T62" fmla="*/ 2147483647 w 222"/>
                <a:gd name="T63" fmla="*/ 2147483647 h 210"/>
                <a:gd name="T64" fmla="*/ 2147483647 w 222"/>
                <a:gd name="T65" fmla="*/ 2147483647 h 210"/>
                <a:gd name="T66" fmla="*/ 2147483647 w 222"/>
                <a:gd name="T67" fmla="*/ 2147483647 h 210"/>
                <a:gd name="T68" fmla="*/ 2147483647 w 222"/>
                <a:gd name="T69" fmla="*/ 2147483647 h 210"/>
                <a:gd name="T70" fmla="*/ 2147483647 w 222"/>
                <a:gd name="T71" fmla="*/ 2147483647 h 210"/>
                <a:gd name="T72" fmla="*/ 2147483647 w 222"/>
                <a:gd name="T73" fmla="*/ 2147483647 h 210"/>
                <a:gd name="T74" fmla="*/ 2147483647 w 222"/>
                <a:gd name="T75" fmla="*/ 2147483647 h 210"/>
                <a:gd name="T76" fmla="*/ 2147483647 w 222"/>
                <a:gd name="T77" fmla="*/ 2147483647 h 210"/>
                <a:gd name="T78" fmla="*/ 2147483647 w 222"/>
                <a:gd name="T79" fmla="*/ 2147483647 h 210"/>
                <a:gd name="T80" fmla="*/ 2147483647 w 222"/>
                <a:gd name="T81" fmla="*/ 2147483647 h 210"/>
                <a:gd name="T82" fmla="*/ 2147483647 w 222"/>
                <a:gd name="T83" fmla="*/ 2147483647 h 210"/>
                <a:gd name="T84" fmla="*/ 2147483647 w 222"/>
                <a:gd name="T85" fmla="*/ 2147483647 h 210"/>
                <a:gd name="T86" fmla="*/ 2147483647 w 222"/>
                <a:gd name="T87" fmla="*/ 2147483647 h 210"/>
                <a:gd name="T88" fmla="*/ 2147483647 w 222"/>
                <a:gd name="T89" fmla="*/ 2147483647 h 210"/>
                <a:gd name="T90" fmla="*/ 2147483647 w 222"/>
                <a:gd name="T91" fmla="*/ 2147483647 h 210"/>
                <a:gd name="T92" fmla="*/ 2147483647 w 222"/>
                <a:gd name="T93" fmla="*/ 2147483647 h 210"/>
                <a:gd name="T94" fmla="*/ 2147483647 w 222"/>
                <a:gd name="T95" fmla="*/ 2147483647 h 210"/>
                <a:gd name="T96" fmla="*/ 2147483647 w 222"/>
                <a:gd name="T97" fmla="*/ 2147483647 h 210"/>
                <a:gd name="T98" fmla="*/ 2147483647 w 222"/>
                <a:gd name="T99" fmla="*/ 2147483647 h 210"/>
                <a:gd name="T100" fmla="*/ 2147483647 w 222"/>
                <a:gd name="T101" fmla="*/ 2147483647 h 210"/>
                <a:gd name="T102" fmla="*/ 2147483647 w 222"/>
                <a:gd name="T103" fmla="*/ 2147483647 h 210"/>
                <a:gd name="T104" fmla="*/ 2147483647 w 222"/>
                <a:gd name="T105" fmla="*/ 2147483647 h 210"/>
                <a:gd name="T106" fmla="*/ 2147483647 w 222"/>
                <a:gd name="T107" fmla="*/ 2147483647 h 21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22"/>
                <a:gd name="T163" fmla="*/ 0 h 210"/>
                <a:gd name="T164" fmla="*/ 222 w 222"/>
                <a:gd name="T165" fmla="*/ 210 h 210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22" h="210">
                  <a:moveTo>
                    <a:pt x="222" y="168"/>
                  </a:moveTo>
                  <a:lnTo>
                    <a:pt x="216" y="156"/>
                  </a:lnTo>
                  <a:lnTo>
                    <a:pt x="216" y="144"/>
                  </a:lnTo>
                  <a:lnTo>
                    <a:pt x="186" y="138"/>
                  </a:lnTo>
                  <a:lnTo>
                    <a:pt x="174" y="120"/>
                  </a:lnTo>
                  <a:lnTo>
                    <a:pt x="144" y="108"/>
                  </a:lnTo>
                  <a:lnTo>
                    <a:pt x="156" y="108"/>
                  </a:lnTo>
                  <a:lnTo>
                    <a:pt x="174" y="90"/>
                  </a:lnTo>
                  <a:lnTo>
                    <a:pt x="174" y="84"/>
                  </a:lnTo>
                  <a:lnTo>
                    <a:pt x="168" y="78"/>
                  </a:lnTo>
                  <a:lnTo>
                    <a:pt x="144" y="66"/>
                  </a:lnTo>
                  <a:lnTo>
                    <a:pt x="138" y="60"/>
                  </a:lnTo>
                  <a:lnTo>
                    <a:pt x="132" y="60"/>
                  </a:lnTo>
                  <a:lnTo>
                    <a:pt x="138" y="54"/>
                  </a:lnTo>
                  <a:lnTo>
                    <a:pt x="138" y="30"/>
                  </a:lnTo>
                  <a:lnTo>
                    <a:pt x="132" y="24"/>
                  </a:lnTo>
                  <a:lnTo>
                    <a:pt x="114" y="24"/>
                  </a:lnTo>
                  <a:lnTo>
                    <a:pt x="114" y="12"/>
                  </a:lnTo>
                  <a:lnTo>
                    <a:pt x="102" y="6"/>
                  </a:lnTo>
                  <a:lnTo>
                    <a:pt x="96" y="0"/>
                  </a:lnTo>
                  <a:lnTo>
                    <a:pt x="84" y="0"/>
                  </a:lnTo>
                  <a:lnTo>
                    <a:pt x="84" y="18"/>
                  </a:lnTo>
                  <a:lnTo>
                    <a:pt x="30" y="12"/>
                  </a:lnTo>
                  <a:lnTo>
                    <a:pt x="24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6" y="42"/>
                  </a:lnTo>
                  <a:lnTo>
                    <a:pt x="18" y="78"/>
                  </a:lnTo>
                  <a:lnTo>
                    <a:pt x="18" y="90"/>
                  </a:lnTo>
                  <a:lnTo>
                    <a:pt x="24" y="102"/>
                  </a:lnTo>
                  <a:lnTo>
                    <a:pt x="30" y="108"/>
                  </a:lnTo>
                  <a:lnTo>
                    <a:pt x="42" y="114"/>
                  </a:lnTo>
                  <a:lnTo>
                    <a:pt x="54" y="114"/>
                  </a:lnTo>
                  <a:lnTo>
                    <a:pt x="66" y="108"/>
                  </a:lnTo>
                  <a:lnTo>
                    <a:pt x="72" y="108"/>
                  </a:lnTo>
                  <a:lnTo>
                    <a:pt x="72" y="114"/>
                  </a:lnTo>
                  <a:lnTo>
                    <a:pt x="78" y="120"/>
                  </a:lnTo>
                  <a:lnTo>
                    <a:pt x="78" y="132"/>
                  </a:lnTo>
                  <a:lnTo>
                    <a:pt x="84" y="144"/>
                  </a:lnTo>
                  <a:lnTo>
                    <a:pt x="84" y="150"/>
                  </a:lnTo>
                  <a:lnTo>
                    <a:pt x="90" y="156"/>
                  </a:lnTo>
                  <a:lnTo>
                    <a:pt x="108" y="132"/>
                  </a:lnTo>
                  <a:lnTo>
                    <a:pt x="126" y="132"/>
                  </a:lnTo>
                  <a:lnTo>
                    <a:pt x="138" y="144"/>
                  </a:lnTo>
                  <a:lnTo>
                    <a:pt x="174" y="144"/>
                  </a:lnTo>
                  <a:lnTo>
                    <a:pt x="174" y="156"/>
                  </a:lnTo>
                  <a:lnTo>
                    <a:pt x="180" y="162"/>
                  </a:lnTo>
                  <a:lnTo>
                    <a:pt x="180" y="174"/>
                  </a:lnTo>
                  <a:lnTo>
                    <a:pt x="186" y="186"/>
                  </a:lnTo>
                  <a:lnTo>
                    <a:pt x="186" y="198"/>
                  </a:lnTo>
                  <a:lnTo>
                    <a:pt x="192" y="204"/>
                  </a:lnTo>
                  <a:lnTo>
                    <a:pt x="192" y="210"/>
                  </a:lnTo>
                  <a:lnTo>
                    <a:pt x="222" y="210"/>
                  </a:lnTo>
                  <a:lnTo>
                    <a:pt x="222" y="168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77" name="Argentinien" descr="© INSCALE GmbH, 05.05.2010&#10;http://www.presentationload.com/">
              <a:extLst>
                <a:ext uri="{FF2B5EF4-FFF2-40B4-BE49-F238E27FC236}">
                  <a16:creationId xmlns:a16="http://schemas.microsoft.com/office/drawing/2014/main" id="{435422A3-BE5D-4D83-AA3F-742593479943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2228915" y="4953536"/>
              <a:ext cx="434342" cy="970607"/>
            </a:xfrm>
            <a:custGeom>
              <a:avLst/>
              <a:gdLst>
                <a:gd name="T0" fmla="*/ 2147483647 w 1092"/>
                <a:gd name="T1" fmla="*/ 2147483647 h 2442"/>
                <a:gd name="T2" fmla="*/ 2147483647 w 1092"/>
                <a:gd name="T3" fmla="*/ 2147483647 h 2442"/>
                <a:gd name="T4" fmla="*/ 2147483647 w 1092"/>
                <a:gd name="T5" fmla="*/ 2147483647 h 2442"/>
                <a:gd name="T6" fmla="*/ 2147483647 w 1092"/>
                <a:gd name="T7" fmla="*/ 2147483647 h 2442"/>
                <a:gd name="T8" fmla="*/ 2147483647 w 1092"/>
                <a:gd name="T9" fmla="*/ 2147483647 h 2442"/>
                <a:gd name="T10" fmla="*/ 2147483647 w 1092"/>
                <a:gd name="T11" fmla="*/ 2147483647 h 2442"/>
                <a:gd name="T12" fmla="*/ 2147483647 w 1092"/>
                <a:gd name="T13" fmla="*/ 2147483647 h 2442"/>
                <a:gd name="T14" fmla="*/ 2147483647 w 1092"/>
                <a:gd name="T15" fmla="*/ 2147483647 h 2442"/>
                <a:gd name="T16" fmla="*/ 2147483647 w 1092"/>
                <a:gd name="T17" fmla="*/ 2147483647 h 2442"/>
                <a:gd name="T18" fmla="*/ 2147483647 w 1092"/>
                <a:gd name="T19" fmla="*/ 2147483647 h 2442"/>
                <a:gd name="T20" fmla="*/ 2147483647 w 1092"/>
                <a:gd name="T21" fmla="*/ 0 h 2442"/>
                <a:gd name="T22" fmla="*/ 2147483647 w 1092"/>
                <a:gd name="T23" fmla="*/ 2147483647 h 2442"/>
                <a:gd name="T24" fmla="*/ 2147483647 w 1092"/>
                <a:gd name="T25" fmla="*/ 2147483647 h 2442"/>
                <a:gd name="T26" fmla="*/ 2147483647 w 1092"/>
                <a:gd name="T27" fmla="*/ 2147483647 h 2442"/>
                <a:gd name="T28" fmla="*/ 2147483647 w 1092"/>
                <a:gd name="T29" fmla="*/ 2147483647 h 2442"/>
                <a:gd name="T30" fmla="*/ 2147483647 w 1092"/>
                <a:gd name="T31" fmla="*/ 2147483647 h 2442"/>
                <a:gd name="T32" fmla="*/ 2147483647 w 1092"/>
                <a:gd name="T33" fmla="*/ 2147483647 h 2442"/>
                <a:gd name="T34" fmla="*/ 2147483647 w 1092"/>
                <a:gd name="T35" fmla="*/ 2147483647 h 2442"/>
                <a:gd name="T36" fmla="*/ 2147483647 w 1092"/>
                <a:gd name="T37" fmla="*/ 2147483647 h 2442"/>
                <a:gd name="T38" fmla="*/ 2147483647 w 1092"/>
                <a:gd name="T39" fmla="*/ 2147483647 h 2442"/>
                <a:gd name="T40" fmla="*/ 2147483647 w 1092"/>
                <a:gd name="T41" fmla="*/ 2147483647 h 2442"/>
                <a:gd name="T42" fmla="*/ 2147483647 w 1092"/>
                <a:gd name="T43" fmla="*/ 2147483647 h 2442"/>
                <a:gd name="T44" fmla="*/ 2147483647 w 1092"/>
                <a:gd name="T45" fmla="*/ 2147483647 h 2442"/>
                <a:gd name="T46" fmla="*/ 2147483647 w 1092"/>
                <a:gd name="T47" fmla="*/ 2147483647 h 2442"/>
                <a:gd name="T48" fmla="*/ 2147483647 w 1092"/>
                <a:gd name="T49" fmla="*/ 2147483647 h 2442"/>
                <a:gd name="T50" fmla="*/ 2147483647 w 1092"/>
                <a:gd name="T51" fmla="*/ 2147483647 h 2442"/>
                <a:gd name="T52" fmla="*/ 2147483647 w 1092"/>
                <a:gd name="T53" fmla="*/ 2147483647 h 2442"/>
                <a:gd name="T54" fmla="*/ 2147483647 w 1092"/>
                <a:gd name="T55" fmla="*/ 2147483647 h 2442"/>
                <a:gd name="T56" fmla="*/ 2147483647 w 1092"/>
                <a:gd name="T57" fmla="*/ 2147483647 h 2442"/>
                <a:gd name="T58" fmla="*/ 2147483647 w 1092"/>
                <a:gd name="T59" fmla="*/ 2147483647 h 2442"/>
                <a:gd name="T60" fmla="*/ 2147483647 w 1092"/>
                <a:gd name="T61" fmla="*/ 2147483647 h 2442"/>
                <a:gd name="T62" fmla="*/ 2147483647 w 1092"/>
                <a:gd name="T63" fmla="*/ 2147483647 h 2442"/>
                <a:gd name="T64" fmla="*/ 2147483647 w 1092"/>
                <a:gd name="T65" fmla="*/ 2147483647 h 2442"/>
                <a:gd name="T66" fmla="*/ 2147483647 w 1092"/>
                <a:gd name="T67" fmla="*/ 2147483647 h 2442"/>
                <a:gd name="T68" fmla="*/ 2147483647 w 1092"/>
                <a:gd name="T69" fmla="*/ 2147483647 h 2442"/>
                <a:gd name="T70" fmla="*/ 2147483647 w 1092"/>
                <a:gd name="T71" fmla="*/ 2147483647 h 2442"/>
                <a:gd name="T72" fmla="*/ 2147483647 w 1092"/>
                <a:gd name="T73" fmla="*/ 2147483647 h 2442"/>
                <a:gd name="T74" fmla="*/ 2147483647 w 1092"/>
                <a:gd name="T75" fmla="*/ 2147483647 h 2442"/>
                <a:gd name="T76" fmla="*/ 2147483647 w 1092"/>
                <a:gd name="T77" fmla="*/ 2147483647 h 2442"/>
                <a:gd name="T78" fmla="*/ 2147483647 w 1092"/>
                <a:gd name="T79" fmla="*/ 2147483647 h 2442"/>
                <a:gd name="T80" fmla="*/ 2147483647 w 1092"/>
                <a:gd name="T81" fmla="*/ 2147483647 h 2442"/>
                <a:gd name="T82" fmla="*/ 2147483647 w 1092"/>
                <a:gd name="T83" fmla="*/ 2147483647 h 2442"/>
                <a:gd name="T84" fmla="*/ 2147483647 w 1092"/>
                <a:gd name="T85" fmla="*/ 2147483647 h 2442"/>
                <a:gd name="T86" fmla="*/ 2147483647 w 1092"/>
                <a:gd name="T87" fmla="*/ 2147483647 h 2442"/>
                <a:gd name="T88" fmla="*/ 2147483647 w 1092"/>
                <a:gd name="T89" fmla="*/ 2147483647 h 2442"/>
                <a:gd name="T90" fmla="*/ 2147483647 w 1092"/>
                <a:gd name="T91" fmla="*/ 2147483647 h 2442"/>
                <a:gd name="T92" fmla="*/ 2147483647 w 1092"/>
                <a:gd name="T93" fmla="*/ 2147483647 h 2442"/>
                <a:gd name="T94" fmla="*/ 2147483647 w 1092"/>
                <a:gd name="T95" fmla="*/ 2147483647 h 2442"/>
                <a:gd name="T96" fmla="*/ 2147483647 w 1092"/>
                <a:gd name="T97" fmla="*/ 2147483647 h 2442"/>
                <a:gd name="T98" fmla="*/ 2147483647 w 1092"/>
                <a:gd name="T99" fmla="*/ 2147483647 h 2442"/>
                <a:gd name="T100" fmla="*/ 2147483647 w 1092"/>
                <a:gd name="T101" fmla="*/ 2147483647 h 2442"/>
                <a:gd name="T102" fmla="*/ 2147483647 w 1092"/>
                <a:gd name="T103" fmla="*/ 2147483647 h 2442"/>
                <a:gd name="T104" fmla="*/ 2147483647 w 1092"/>
                <a:gd name="T105" fmla="*/ 2147483647 h 2442"/>
                <a:gd name="T106" fmla="*/ 2147483647 w 1092"/>
                <a:gd name="T107" fmla="*/ 2147483647 h 2442"/>
                <a:gd name="T108" fmla="*/ 2147483647 w 1092"/>
                <a:gd name="T109" fmla="*/ 2147483647 h 2442"/>
                <a:gd name="T110" fmla="*/ 2147483647 w 1092"/>
                <a:gd name="T111" fmla="*/ 2147483647 h 2442"/>
                <a:gd name="T112" fmla="*/ 2147483647 w 1092"/>
                <a:gd name="T113" fmla="*/ 2147483647 h 244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092"/>
                <a:gd name="T172" fmla="*/ 0 h 2442"/>
                <a:gd name="T173" fmla="*/ 1092 w 1092"/>
                <a:gd name="T174" fmla="*/ 2442 h 244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092" h="2442">
                  <a:moveTo>
                    <a:pt x="954" y="534"/>
                  </a:moveTo>
                  <a:lnTo>
                    <a:pt x="978" y="528"/>
                  </a:lnTo>
                  <a:lnTo>
                    <a:pt x="984" y="504"/>
                  </a:lnTo>
                  <a:lnTo>
                    <a:pt x="990" y="498"/>
                  </a:lnTo>
                  <a:lnTo>
                    <a:pt x="990" y="480"/>
                  </a:lnTo>
                  <a:lnTo>
                    <a:pt x="1026" y="480"/>
                  </a:lnTo>
                  <a:lnTo>
                    <a:pt x="1026" y="462"/>
                  </a:lnTo>
                  <a:lnTo>
                    <a:pt x="1032" y="450"/>
                  </a:lnTo>
                  <a:lnTo>
                    <a:pt x="1038" y="444"/>
                  </a:lnTo>
                  <a:lnTo>
                    <a:pt x="1092" y="426"/>
                  </a:lnTo>
                  <a:lnTo>
                    <a:pt x="1092" y="390"/>
                  </a:lnTo>
                  <a:lnTo>
                    <a:pt x="1086" y="372"/>
                  </a:lnTo>
                  <a:lnTo>
                    <a:pt x="1086" y="342"/>
                  </a:lnTo>
                  <a:lnTo>
                    <a:pt x="1080" y="336"/>
                  </a:lnTo>
                  <a:lnTo>
                    <a:pt x="1074" y="336"/>
                  </a:lnTo>
                  <a:lnTo>
                    <a:pt x="1074" y="324"/>
                  </a:lnTo>
                  <a:lnTo>
                    <a:pt x="1062" y="300"/>
                  </a:lnTo>
                  <a:lnTo>
                    <a:pt x="1056" y="294"/>
                  </a:lnTo>
                  <a:lnTo>
                    <a:pt x="1038" y="294"/>
                  </a:lnTo>
                  <a:lnTo>
                    <a:pt x="1032" y="300"/>
                  </a:lnTo>
                  <a:lnTo>
                    <a:pt x="1020" y="306"/>
                  </a:lnTo>
                  <a:lnTo>
                    <a:pt x="1020" y="384"/>
                  </a:lnTo>
                  <a:lnTo>
                    <a:pt x="1008" y="390"/>
                  </a:lnTo>
                  <a:lnTo>
                    <a:pt x="1002" y="402"/>
                  </a:lnTo>
                  <a:lnTo>
                    <a:pt x="990" y="408"/>
                  </a:lnTo>
                  <a:lnTo>
                    <a:pt x="984" y="414"/>
                  </a:lnTo>
                  <a:lnTo>
                    <a:pt x="978" y="414"/>
                  </a:lnTo>
                  <a:lnTo>
                    <a:pt x="966" y="426"/>
                  </a:lnTo>
                  <a:lnTo>
                    <a:pt x="954" y="450"/>
                  </a:lnTo>
                  <a:lnTo>
                    <a:pt x="948" y="456"/>
                  </a:lnTo>
                  <a:lnTo>
                    <a:pt x="948" y="450"/>
                  </a:lnTo>
                  <a:lnTo>
                    <a:pt x="942" y="444"/>
                  </a:lnTo>
                  <a:lnTo>
                    <a:pt x="930" y="444"/>
                  </a:lnTo>
                  <a:lnTo>
                    <a:pt x="924" y="450"/>
                  </a:lnTo>
                  <a:lnTo>
                    <a:pt x="924" y="468"/>
                  </a:lnTo>
                  <a:lnTo>
                    <a:pt x="912" y="450"/>
                  </a:lnTo>
                  <a:lnTo>
                    <a:pt x="852" y="450"/>
                  </a:lnTo>
                  <a:lnTo>
                    <a:pt x="834" y="444"/>
                  </a:lnTo>
                  <a:lnTo>
                    <a:pt x="822" y="438"/>
                  </a:lnTo>
                  <a:lnTo>
                    <a:pt x="816" y="432"/>
                  </a:lnTo>
                  <a:lnTo>
                    <a:pt x="804" y="426"/>
                  </a:lnTo>
                  <a:lnTo>
                    <a:pt x="798" y="426"/>
                  </a:lnTo>
                  <a:lnTo>
                    <a:pt x="786" y="432"/>
                  </a:lnTo>
                  <a:lnTo>
                    <a:pt x="762" y="432"/>
                  </a:lnTo>
                  <a:lnTo>
                    <a:pt x="756" y="426"/>
                  </a:lnTo>
                  <a:lnTo>
                    <a:pt x="756" y="414"/>
                  </a:lnTo>
                  <a:lnTo>
                    <a:pt x="762" y="402"/>
                  </a:lnTo>
                  <a:lnTo>
                    <a:pt x="768" y="396"/>
                  </a:lnTo>
                  <a:lnTo>
                    <a:pt x="774" y="384"/>
                  </a:lnTo>
                  <a:lnTo>
                    <a:pt x="780" y="378"/>
                  </a:lnTo>
                  <a:lnTo>
                    <a:pt x="780" y="342"/>
                  </a:lnTo>
                  <a:lnTo>
                    <a:pt x="798" y="342"/>
                  </a:lnTo>
                  <a:lnTo>
                    <a:pt x="804" y="336"/>
                  </a:lnTo>
                  <a:lnTo>
                    <a:pt x="804" y="330"/>
                  </a:lnTo>
                  <a:lnTo>
                    <a:pt x="798" y="318"/>
                  </a:lnTo>
                  <a:lnTo>
                    <a:pt x="792" y="312"/>
                  </a:lnTo>
                  <a:lnTo>
                    <a:pt x="798" y="300"/>
                  </a:lnTo>
                  <a:lnTo>
                    <a:pt x="804" y="294"/>
                  </a:lnTo>
                  <a:lnTo>
                    <a:pt x="804" y="282"/>
                  </a:lnTo>
                  <a:lnTo>
                    <a:pt x="810" y="276"/>
                  </a:lnTo>
                  <a:lnTo>
                    <a:pt x="804" y="270"/>
                  </a:lnTo>
                  <a:lnTo>
                    <a:pt x="792" y="264"/>
                  </a:lnTo>
                  <a:lnTo>
                    <a:pt x="774" y="258"/>
                  </a:lnTo>
                  <a:lnTo>
                    <a:pt x="762" y="252"/>
                  </a:lnTo>
                  <a:lnTo>
                    <a:pt x="750" y="252"/>
                  </a:lnTo>
                  <a:lnTo>
                    <a:pt x="744" y="246"/>
                  </a:lnTo>
                  <a:lnTo>
                    <a:pt x="708" y="228"/>
                  </a:lnTo>
                  <a:lnTo>
                    <a:pt x="690" y="216"/>
                  </a:lnTo>
                  <a:lnTo>
                    <a:pt x="678" y="210"/>
                  </a:lnTo>
                  <a:lnTo>
                    <a:pt x="672" y="204"/>
                  </a:lnTo>
                  <a:lnTo>
                    <a:pt x="666" y="204"/>
                  </a:lnTo>
                  <a:lnTo>
                    <a:pt x="660" y="198"/>
                  </a:lnTo>
                  <a:lnTo>
                    <a:pt x="648" y="192"/>
                  </a:lnTo>
                  <a:lnTo>
                    <a:pt x="642" y="186"/>
                  </a:lnTo>
                  <a:lnTo>
                    <a:pt x="630" y="180"/>
                  </a:lnTo>
                  <a:lnTo>
                    <a:pt x="600" y="180"/>
                  </a:lnTo>
                  <a:lnTo>
                    <a:pt x="564" y="162"/>
                  </a:lnTo>
                  <a:lnTo>
                    <a:pt x="558" y="156"/>
                  </a:lnTo>
                  <a:lnTo>
                    <a:pt x="552" y="156"/>
                  </a:lnTo>
                  <a:lnTo>
                    <a:pt x="546" y="138"/>
                  </a:lnTo>
                  <a:lnTo>
                    <a:pt x="534" y="132"/>
                  </a:lnTo>
                  <a:lnTo>
                    <a:pt x="516" y="114"/>
                  </a:lnTo>
                  <a:lnTo>
                    <a:pt x="492" y="102"/>
                  </a:lnTo>
                  <a:lnTo>
                    <a:pt x="486" y="96"/>
                  </a:lnTo>
                  <a:lnTo>
                    <a:pt x="480" y="84"/>
                  </a:lnTo>
                  <a:lnTo>
                    <a:pt x="468" y="78"/>
                  </a:lnTo>
                  <a:lnTo>
                    <a:pt x="462" y="66"/>
                  </a:lnTo>
                  <a:lnTo>
                    <a:pt x="456" y="60"/>
                  </a:lnTo>
                  <a:lnTo>
                    <a:pt x="456" y="54"/>
                  </a:lnTo>
                  <a:lnTo>
                    <a:pt x="438" y="36"/>
                  </a:lnTo>
                  <a:lnTo>
                    <a:pt x="402" y="12"/>
                  </a:lnTo>
                  <a:lnTo>
                    <a:pt x="330" y="18"/>
                  </a:lnTo>
                  <a:lnTo>
                    <a:pt x="318" y="72"/>
                  </a:lnTo>
                  <a:lnTo>
                    <a:pt x="288" y="24"/>
                  </a:lnTo>
                  <a:lnTo>
                    <a:pt x="234" y="24"/>
                  </a:lnTo>
                  <a:lnTo>
                    <a:pt x="216" y="18"/>
                  </a:lnTo>
                  <a:lnTo>
                    <a:pt x="204" y="18"/>
                  </a:lnTo>
                  <a:lnTo>
                    <a:pt x="180" y="6"/>
                  </a:lnTo>
                  <a:lnTo>
                    <a:pt x="174" y="0"/>
                  </a:lnTo>
                  <a:lnTo>
                    <a:pt x="162" y="24"/>
                  </a:lnTo>
                  <a:lnTo>
                    <a:pt x="138" y="30"/>
                  </a:lnTo>
                  <a:lnTo>
                    <a:pt x="138" y="48"/>
                  </a:lnTo>
                  <a:lnTo>
                    <a:pt x="126" y="48"/>
                  </a:lnTo>
                  <a:lnTo>
                    <a:pt x="126" y="78"/>
                  </a:lnTo>
                  <a:lnTo>
                    <a:pt x="114" y="78"/>
                  </a:lnTo>
                  <a:lnTo>
                    <a:pt x="126" y="96"/>
                  </a:lnTo>
                  <a:lnTo>
                    <a:pt x="114" y="180"/>
                  </a:lnTo>
                  <a:lnTo>
                    <a:pt x="108" y="180"/>
                  </a:lnTo>
                  <a:lnTo>
                    <a:pt x="102" y="186"/>
                  </a:lnTo>
                  <a:lnTo>
                    <a:pt x="90" y="192"/>
                  </a:lnTo>
                  <a:lnTo>
                    <a:pt x="72" y="198"/>
                  </a:lnTo>
                  <a:lnTo>
                    <a:pt x="60" y="210"/>
                  </a:lnTo>
                  <a:lnTo>
                    <a:pt x="48" y="216"/>
                  </a:lnTo>
                  <a:lnTo>
                    <a:pt x="42" y="228"/>
                  </a:lnTo>
                  <a:lnTo>
                    <a:pt x="36" y="234"/>
                  </a:lnTo>
                  <a:lnTo>
                    <a:pt x="36" y="240"/>
                  </a:lnTo>
                  <a:lnTo>
                    <a:pt x="42" y="246"/>
                  </a:lnTo>
                  <a:lnTo>
                    <a:pt x="54" y="252"/>
                  </a:lnTo>
                  <a:lnTo>
                    <a:pt x="66" y="252"/>
                  </a:lnTo>
                  <a:lnTo>
                    <a:pt x="66" y="258"/>
                  </a:lnTo>
                  <a:lnTo>
                    <a:pt x="42" y="282"/>
                  </a:lnTo>
                  <a:lnTo>
                    <a:pt x="42" y="300"/>
                  </a:lnTo>
                  <a:lnTo>
                    <a:pt x="48" y="306"/>
                  </a:lnTo>
                  <a:lnTo>
                    <a:pt x="60" y="312"/>
                  </a:lnTo>
                  <a:lnTo>
                    <a:pt x="72" y="324"/>
                  </a:lnTo>
                  <a:lnTo>
                    <a:pt x="78" y="336"/>
                  </a:lnTo>
                  <a:lnTo>
                    <a:pt x="72" y="342"/>
                  </a:lnTo>
                  <a:lnTo>
                    <a:pt x="66" y="354"/>
                  </a:lnTo>
                  <a:lnTo>
                    <a:pt x="54" y="366"/>
                  </a:lnTo>
                  <a:lnTo>
                    <a:pt x="48" y="366"/>
                  </a:lnTo>
                  <a:lnTo>
                    <a:pt x="54" y="366"/>
                  </a:lnTo>
                  <a:lnTo>
                    <a:pt x="60" y="372"/>
                  </a:lnTo>
                  <a:lnTo>
                    <a:pt x="84" y="384"/>
                  </a:lnTo>
                  <a:lnTo>
                    <a:pt x="90" y="396"/>
                  </a:lnTo>
                  <a:lnTo>
                    <a:pt x="90" y="408"/>
                  </a:lnTo>
                  <a:lnTo>
                    <a:pt x="78" y="414"/>
                  </a:lnTo>
                  <a:lnTo>
                    <a:pt x="72" y="420"/>
                  </a:lnTo>
                  <a:lnTo>
                    <a:pt x="54" y="420"/>
                  </a:lnTo>
                  <a:lnTo>
                    <a:pt x="54" y="432"/>
                  </a:lnTo>
                  <a:lnTo>
                    <a:pt x="48" y="450"/>
                  </a:lnTo>
                  <a:lnTo>
                    <a:pt x="48" y="462"/>
                  </a:lnTo>
                  <a:lnTo>
                    <a:pt x="42" y="474"/>
                  </a:lnTo>
                  <a:lnTo>
                    <a:pt x="42" y="486"/>
                  </a:lnTo>
                  <a:lnTo>
                    <a:pt x="30" y="498"/>
                  </a:lnTo>
                  <a:lnTo>
                    <a:pt x="24" y="510"/>
                  </a:lnTo>
                  <a:lnTo>
                    <a:pt x="18" y="516"/>
                  </a:lnTo>
                  <a:lnTo>
                    <a:pt x="18" y="582"/>
                  </a:lnTo>
                  <a:lnTo>
                    <a:pt x="6" y="594"/>
                  </a:lnTo>
                  <a:lnTo>
                    <a:pt x="6" y="606"/>
                  </a:lnTo>
                  <a:lnTo>
                    <a:pt x="18" y="630"/>
                  </a:lnTo>
                  <a:lnTo>
                    <a:pt x="30" y="666"/>
                  </a:lnTo>
                  <a:lnTo>
                    <a:pt x="36" y="678"/>
                  </a:lnTo>
                  <a:lnTo>
                    <a:pt x="36" y="684"/>
                  </a:lnTo>
                  <a:lnTo>
                    <a:pt x="12" y="684"/>
                  </a:lnTo>
                  <a:lnTo>
                    <a:pt x="18" y="738"/>
                  </a:lnTo>
                  <a:lnTo>
                    <a:pt x="6" y="744"/>
                  </a:lnTo>
                  <a:lnTo>
                    <a:pt x="0" y="744"/>
                  </a:lnTo>
                  <a:lnTo>
                    <a:pt x="0" y="768"/>
                  </a:lnTo>
                  <a:lnTo>
                    <a:pt x="6" y="774"/>
                  </a:lnTo>
                  <a:lnTo>
                    <a:pt x="6" y="780"/>
                  </a:lnTo>
                  <a:lnTo>
                    <a:pt x="18" y="786"/>
                  </a:lnTo>
                  <a:lnTo>
                    <a:pt x="36" y="804"/>
                  </a:lnTo>
                  <a:lnTo>
                    <a:pt x="36" y="816"/>
                  </a:lnTo>
                  <a:lnTo>
                    <a:pt x="30" y="822"/>
                  </a:lnTo>
                  <a:lnTo>
                    <a:pt x="30" y="828"/>
                  </a:lnTo>
                  <a:lnTo>
                    <a:pt x="48" y="846"/>
                  </a:lnTo>
                  <a:lnTo>
                    <a:pt x="60" y="876"/>
                  </a:lnTo>
                  <a:lnTo>
                    <a:pt x="66" y="888"/>
                  </a:lnTo>
                  <a:lnTo>
                    <a:pt x="60" y="894"/>
                  </a:lnTo>
                  <a:lnTo>
                    <a:pt x="60" y="906"/>
                  </a:lnTo>
                  <a:lnTo>
                    <a:pt x="72" y="918"/>
                  </a:lnTo>
                  <a:lnTo>
                    <a:pt x="96" y="918"/>
                  </a:lnTo>
                  <a:lnTo>
                    <a:pt x="102" y="960"/>
                  </a:lnTo>
                  <a:lnTo>
                    <a:pt x="108" y="972"/>
                  </a:lnTo>
                  <a:lnTo>
                    <a:pt x="114" y="978"/>
                  </a:lnTo>
                  <a:lnTo>
                    <a:pt x="120" y="990"/>
                  </a:lnTo>
                  <a:lnTo>
                    <a:pt x="120" y="996"/>
                  </a:lnTo>
                  <a:lnTo>
                    <a:pt x="102" y="1014"/>
                  </a:lnTo>
                  <a:lnTo>
                    <a:pt x="102" y="1038"/>
                  </a:lnTo>
                  <a:lnTo>
                    <a:pt x="96" y="1056"/>
                  </a:lnTo>
                  <a:lnTo>
                    <a:pt x="96" y="1086"/>
                  </a:lnTo>
                  <a:lnTo>
                    <a:pt x="84" y="1086"/>
                  </a:lnTo>
                  <a:lnTo>
                    <a:pt x="90" y="1092"/>
                  </a:lnTo>
                  <a:lnTo>
                    <a:pt x="96" y="1104"/>
                  </a:lnTo>
                  <a:lnTo>
                    <a:pt x="102" y="1110"/>
                  </a:lnTo>
                  <a:lnTo>
                    <a:pt x="108" y="1122"/>
                  </a:lnTo>
                  <a:lnTo>
                    <a:pt x="114" y="1128"/>
                  </a:lnTo>
                  <a:lnTo>
                    <a:pt x="114" y="1140"/>
                  </a:lnTo>
                  <a:lnTo>
                    <a:pt x="108" y="1152"/>
                  </a:lnTo>
                  <a:lnTo>
                    <a:pt x="108" y="1158"/>
                  </a:lnTo>
                  <a:lnTo>
                    <a:pt x="102" y="1176"/>
                  </a:lnTo>
                  <a:lnTo>
                    <a:pt x="78" y="1182"/>
                  </a:lnTo>
                  <a:lnTo>
                    <a:pt x="78" y="1188"/>
                  </a:lnTo>
                  <a:lnTo>
                    <a:pt x="84" y="1194"/>
                  </a:lnTo>
                  <a:lnTo>
                    <a:pt x="84" y="1206"/>
                  </a:lnTo>
                  <a:lnTo>
                    <a:pt x="90" y="1224"/>
                  </a:lnTo>
                  <a:lnTo>
                    <a:pt x="96" y="1236"/>
                  </a:lnTo>
                  <a:lnTo>
                    <a:pt x="96" y="1284"/>
                  </a:lnTo>
                  <a:lnTo>
                    <a:pt x="126" y="1308"/>
                  </a:lnTo>
                  <a:lnTo>
                    <a:pt x="126" y="1326"/>
                  </a:lnTo>
                  <a:lnTo>
                    <a:pt x="132" y="1326"/>
                  </a:lnTo>
                  <a:lnTo>
                    <a:pt x="150" y="1344"/>
                  </a:lnTo>
                  <a:lnTo>
                    <a:pt x="150" y="1350"/>
                  </a:lnTo>
                  <a:lnTo>
                    <a:pt x="144" y="1362"/>
                  </a:lnTo>
                  <a:lnTo>
                    <a:pt x="132" y="1368"/>
                  </a:lnTo>
                  <a:lnTo>
                    <a:pt x="126" y="1374"/>
                  </a:lnTo>
                  <a:lnTo>
                    <a:pt x="120" y="1374"/>
                  </a:lnTo>
                  <a:lnTo>
                    <a:pt x="132" y="1416"/>
                  </a:lnTo>
                  <a:lnTo>
                    <a:pt x="114" y="1428"/>
                  </a:lnTo>
                  <a:lnTo>
                    <a:pt x="132" y="1446"/>
                  </a:lnTo>
                  <a:lnTo>
                    <a:pt x="132" y="1452"/>
                  </a:lnTo>
                  <a:lnTo>
                    <a:pt x="126" y="1464"/>
                  </a:lnTo>
                  <a:lnTo>
                    <a:pt x="126" y="1470"/>
                  </a:lnTo>
                  <a:lnTo>
                    <a:pt x="144" y="1482"/>
                  </a:lnTo>
                  <a:lnTo>
                    <a:pt x="144" y="1494"/>
                  </a:lnTo>
                  <a:lnTo>
                    <a:pt x="138" y="1500"/>
                  </a:lnTo>
                  <a:lnTo>
                    <a:pt x="138" y="1530"/>
                  </a:lnTo>
                  <a:lnTo>
                    <a:pt x="144" y="1536"/>
                  </a:lnTo>
                  <a:lnTo>
                    <a:pt x="150" y="1548"/>
                  </a:lnTo>
                  <a:lnTo>
                    <a:pt x="150" y="1572"/>
                  </a:lnTo>
                  <a:lnTo>
                    <a:pt x="156" y="1584"/>
                  </a:lnTo>
                  <a:lnTo>
                    <a:pt x="174" y="1602"/>
                  </a:lnTo>
                  <a:lnTo>
                    <a:pt x="186" y="1608"/>
                  </a:lnTo>
                  <a:lnTo>
                    <a:pt x="198" y="1620"/>
                  </a:lnTo>
                  <a:lnTo>
                    <a:pt x="192" y="1620"/>
                  </a:lnTo>
                  <a:lnTo>
                    <a:pt x="180" y="1626"/>
                  </a:lnTo>
                  <a:lnTo>
                    <a:pt x="174" y="1632"/>
                  </a:lnTo>
                  <a:lnTo>
                    <a:pt x="174" y="1644"/>
                  </a:lnTo>
                  <a:lnTo>
                    <a:pt x="180" y="1656"/>
                  </a:lnTo>
                  <a:lnTo>
                    <a:pt x="180" y="1674"/>
                  </a:lnTo>
                  <a:lnTo>
                    <a:pt x="186" y="1686"/>
                  </a:lnTo>
                  <a:lnTo>
                    <a:pt x="186" y="1698"/>
                  </a:lnTo>
                  <a:lnTo>
                    <a:pt x="192" y="1704"/>
                  </a:lnTo>
                  <a:lnTo>
                    <a:pt x="216" y="1716"/>
                  </a:lnTo>
                  <a:lnTo>
                    <a:pt x="210" y="1746"/>
                  </a:lnTo>
                  <a:lnTo>
                    <a:pt x="216" y="1746"/>
                  </a:lnTo>
                  <a:lnTo>
                    <a:pt x="228" y="1752"/>
                  </a:lnTo>
                  <a:lnTo>
                    <a:pt x="234" y="1758"/>
                  </a:lnTo>
                  <a:lnTo>
                    <a:pt x="234" y="1764"/>
                  </a:lnTo>
                  <a:lnTo>
                    <a:pt x="240" y="1776"/>
                  </a:lnTo>
                  <a:lnTo>
                    <a:pt x="240" y="1806"/>
                  </a:lnTo>
                  <a:lnTo>
                    <a:pt x="252" y="1818"/>
                  </a:lnTo>
                  <a:lnTo>
                    <a:pt x="282" y="1818"/>
                  </a:lnTo>
                  <a:lnTo>
                    <a:pt x="294" y="1824"/>
                  </a:lnTo>
                  <a:lnTo>
                    <a:pt x="294" y="1830"/>
                  </a:lnTo>
                  <a:lnTo>
                    <a:pt x="288" y="1836"/>
                  </a:lnTo>
                  <a:lnTo>
                    <a:pt x="276" y="1836"/>
                  </a:lnTo>
                  <a:lnTo>
                    <a:pt x="264" y="1842"/>
                  </a:lnTo>
                  <a:lnTo>
                    <a:pt x="246" y="1842"/>
                  </a:lnTo>
                  <a:lnTo>
                    <a:pt x="252" y="1848"/>
                  </a:lnTo>
                  <a:lnTo>
                    <a:pt x="258" y="1848"/>
                  </a:lnTo>
                  <a:lnTo>
                    <a:pt x="270" y="1854"/>
                  </a:lnTo>
                  <a:lnTo>
                    <a:pt x="276" y="1860"/>
                  </a:lnTo>
                  <a:lnTo>
                    <a:pt x="288" y="1860"/>
                  </a:lnTo>
                  <a:lnTo>
                    <a:pt x="312" y="1884"/>
                  </a:lnTo>
                  <a:lnTo>
                    <a:pt x="306" y="1890"/>
                  </a:lnTo>
                  <a:lnTo>
                    <a:pt x="300" y="1902"/>
                  </a:lnTo>
                  <a:lnTo>
                    <a:pt x="288" y="1914"/>
                  </a:lnTo>
                  <a:lnTo>
                    <a:pt x="312" y="1932"/>
                  </a:lnTo>
                  <a:lnTo>
                    <a:pt x="306" y="1956"/>
                  </a:lnTo>
                  <a:lnTo>
                    <a:pt x="330" y="1980"/>
                  </a:lnTo>
                  <a:lnTo>
                    <a:pt x="324" y="2016"/>
                  </a:lnTo>
                  <a:lnTo>
                    <a:pt x="336" y="2040"/>
                  </a:lnTo>
                  <a:lnTo>
                    <a:pt x="324" y="2046"/>
                  </a:lnTo>
                  <a:lnTo>
                    <a:pt x="318" y="2088"/>
                  </a:lnTo>
                  <a:lnTo>
                    <a:pt x="324" y="2088"/>
                  </a:lnTo>
                  <a:lnTo>
                    <a:pt x="348" y="2112"/>
                  </a:lnTo>
                  <a:lnTo>
                    <a:pt x="348" y="2118"/>
                  </a:lnTo>
                  <a:lnTo>
                    <a:pt x="342" y="2118"/>
                  </a:lnTo>
                  <a:lnTo>
                    <a:pt x="330" y="2124"/>
                  </a:lnTo>
                  <a:lnTo>
                    <a:pt x="324" y="2130"/>
                  </a:lnTo>
                  <a:lnTo>
                    <a:pt x="348" y="2154"/>
                  </a:lnTo>
                  <a:lnTo>
                    <a:pt x="348" y="2160"/>
                  </a:lnTo>
                  <a:lnTo>
                    <a:pt x="342" y="2166"/>
                  </a:lnTo>
                  <a:lnTo>
                    <a:pt x="336" y="2166"/>
                  </a:lnTo>
                  <a:lnTo>
                    <a:pt x="330" y="2172"/>
                  </a:lnTo>
                  <a:lnTo>
                    <a:pt x="324" y="2172"/>
                  </a:lnTo>
                  <a:lnTo>
                    <a:pt x="324" y="2196"/>
                  </a:lnTo>
                  <a:lnTo>
                    <a:pt x="312" y="2202"/>
                  </a:lnTo>
                  <a:lnTo>
                    <a:pt x="312" y="2214"/>
                  </a:lnTo>
                  <a:lnTo>
                    <a:pt x="318" y="2226"/>
                  </a:lnTo>
                  <a:lnTo>
                    <a:pt x="324" y="2232"/>
                  </a:lnTo>
                  <a:lnTo>
                    <a:pt x="324" y="2268"/>
                  </a:lnTo>
                  <a:lnTo>
                    <a:pt x="354" y="2274"/>
                  </a:lnTo>
                  <a:lnTo>
                    <a:pt x="354" y="2280"/>
                  </a:lnTo>
                  <a:lnTo>
                    <a:pt x="360" y="2286"/>
                  </a:lnTo>
                  <a:lnTo>
                    <a:pt x="360" y="2298"/>
                  </a:lnTo>
                  <a:lnTo>
                    <a:pt x="366" y="2304"/>
                  </a:lnTo>
                  <a:lnTo>
                    <a:pt x="378" y="2310"/>
                  </a:lnTo>
                  <a:lnTo>
                    <a:pt x="384" y="2310"/>
                  </a:lnTo>
                  <a:lnTo>
                    <a:pt x="396" y="2298"/>
                  </a:lnTo>
                  <a:lnTo>
                    <a:pt x="414" y="2298"/>
                  </a:lnTo>
                  <a:lnTo>
                    <a:pt x="426" y="2304"/>
                  </a:lnTo>
                  <a:lnTo>
                    <a:pt x="438" y="2316"/>
                  </a:lnTo>
                  <a:lnTo>
                    <a:pt x="438" y="2340"/>
                  </a:lnTo>
                  <a:lnTo>
                    <a:pt x="456" y="2364"/>
                  </a:lnTo>
                  <a:lnTo>
                    <a:pt x="468" y="2382"/>
                  </a:lnTo>
                  <a:lnTo>
                    <a:pt x="504" y="2400"/>
                  </a:lnTo>
                  <a:lnTo>
                    <a:pt x="522" y="2418"/>
                  </a:lnTo>
                  <a:lnTo>
                    <a:pt x="534" y="2418"/>
                  </a:lnTo>
                  <a:lnTo>
                    <a:pt x="546" y="2412"/>
                  </a:lnTo>
                  <a:lnTo>
                    <a:pt x="642" y="2412"/>
                  </a:lnTo>
                  <a:lnTo>
                    <a:pt x="666" y="2430"/>
                  </a:lnTo>
                  <a:lnTo>
                    <a:pt x="660" y="2442"/>
                  </a:lnTo>
                  <a:lnTo>
                    <a:pt x="666" y="2424"/>
                  </a:lnTo>
                  <a:lnTo>
                    <a:pt x="672" y="2418"/>
                  </a:lnTo>
                  <a:lnTo>
                    <a:pt x="684" y="2418"/>
                  </a:lnTo>
                  <a:lnTo>
                    <a:pt x="690" y="2424"/>
                  </a:lnTo>
                  <a:lnTo>
                    <a:pt x="702" y="2424"/>
                  </a:lnTo>
                  <a:lnTo>
                    <a:pt x="714" y="2430"/>
                  </a:lnTo>
                  <a:lnTo>
                    <a:pt x="720" y="2436"/>
                  </a:lnTo>
                  <a:lnTo>
                    <a:pt x="678" y="2382"/>
                  </a:lnTo>
                  <a:lnTo>
                    <a:pt x="660" y="2382"/>
                  </a:lnTo>
                  <a:lnTo>
                    <a:pt x="666" y="2370"/>
                  </a:lnTo>
                  <a:lnTo>
                    <a:pt x="630" y="2340"/>
                  </a:lnTo>
                  <a:lnTo>
                    <a:pt x="630" y="2310"/>
                  </a:lnTo>
                  <a:lnTo>
                    <a:pt x="618" y="2298"/>
                  </a:lnTo>
                  <a:lnTo>
                    <a:pt x="624" y="2286"/>
                  </a:lnTo>
                  <a:lnTo>
                    <a:pt x="630" y="2286"/>
                  </a:lnTo>
                  <a:lnTo>
                    <a:pt x="642" y="2274"/>
                  </a:lnTo>
                  <a:lnTo>
                    <a:pt x="642" y="2268"/>
                  </a:lnTo>
                  <a:lnTo>
                    <a:pt x="636" y="2268"/>
                  </a:lnTo>
                  <a:lnTo>
                    <a:pt x="624" y="2262"/>
                  </a:lnTo>
                  <a:lnTo>
                    <a:pt x="606" y="2262"/>
                  </a:lnTo>
                  <a:lnTo>
                    <a:pt x="618" y="2250"/>
                  </a:lnTo>
                  <a:lnTo>
                    <a:pt x="618" y="2232"/>
                  </a:lnTo>
                  <a:lnTo>
                    <a:pt x="636" y="2256"/>
                  </a:lnTo>
                  <a:lnTo>
                    <a:pt x="648" y="2262"/>
                  </a:lnTo>
                  <a:lnTo>
                    <a:pt x="666" y="2262"/>
                  </a:lnTo>
                  <a:lnTo>
                    <a:pt x="672" y="2256"/>
                  </a:lnTo>
                  <a:lnTo>
                    <a:pt x="678" y="2244"/>
                  </a:lnTo>
                  <a:lnTo>
                    <a:pt x="678" y="2226"/>
                  </a:lnTo>
                  <a:lnTo>
                    <a:pt x="672" y="2208"/>
                  </a:lnTo>
                  <a:lnTo>
                    <a:pt x="666" y="2196"/>
                  </a:lnTo>
                  <a:lnTo>
                    <a:pt x="666" y="2178"/>
                  </a:lnTo>
                  <a:lnTo>
                    <a:pt x="678" y="2154"/>
                  </a:lnTo>
                  <a:lnTo>
                    <a:pt x="690" y="2142"/>
                  </a:lnTo>
                  <a:lnTo>
                    <a:pt x="708" y="2130"/>
                  </a:lnTo>
                  <a:lnTo>
                    <a:pt x="738" y="2100"/>
                  </a:lnTo>
                  <a:lnTo>
                    <a:pt x="726" y="2088"/>
                  </a:lnTo>
                  <a:lnTo>
                    <a:pt x="702" y="2088"/>
                  </a:lnTo>
                  <a:lnTo>
                    <a:pt x="726" y="2082"/>
                  </a:lnTo>
                  <a:lnTo>
                    <a:pt x="726" y="2064"/>
                  </a:lnTo>
                  <a:lnTo>
                    <a:pt x="714" y="2040"/>
                  </a:lnTo>
                  <a:lnTo>
                    <a:pt x="708" y="2034"/>
                  </a:lnTo>
                  <a:lnTo>
                    <a:pt x="696" y="2028"/>
                  </a:lnTo>
                  <a:lnTo>
                    <a:pt x="690" y="2028"/>
                  </a:lnTo>
                  <a:lnTo>
                    <a:pt x="684" y="2034"/>
                  </a:lnTo>
                  <a:lnTo>
                    <a:pt x="672" y="2016"/>
                  </a:lnTo>
                  <a:lnTo>
                    <a:pt x="642" y="2016"/>
                  </a:lnTo>
                  <a:lnTo>
                    <a:pt x="636" y="2010"/>
                  </a:lnTo>
                  <a:lnTo>
                    <a:pt x="624" y="2004"/>
                  </a:lnTo>
                  <a:lnTo>
                    <a:pt x="606" y="1992"/>
                  </a:lnTo>
                  <a:lnTo>
                    <a:pt x="582" y="1968"/>
                  </a:lnTo>
                  <a:lnTo>
                    <a:pt x="570" y="1950"/>
                  </a:lnTo>
                  <a:lnTo>
                    <a:pt x="564" y="1938"/>
                  </a:lnTo>
                  <a:lnTo>
                    <a:pt x="564" y="1926"/>
                  </a:lnTo>
                  <a:lnTo>
                    <a:pt x="570" y="1914"/>
                  </a:lnTo>
                  <a:lnTo>
                    <a:pt x="570" y="1908"/>
                  </a:lnTo>
                  <a:lnTo>
                    <a:pt x="576" y="1908"/>
                  </a:lnTo>
                  <a:lnTo>
                    <a:pt x="582" y="1902"/>
                  </a:lnTo>
                  <a:lnTo>
                    <a:pt x="594" y="1878"/>
                  </a:lnTo>
                  <a:lnTo>
                    <a:pt x="606" y="1878"/>
                  </a:lnTo>
                  <a:lnTo>
                    <a:pt x="612" y="1860"/>
                  </a:lnTo>
                  <a:lnTo>
                    <a:pt x="666" y="1860"/>
                  </a:lnTo>
                  <a:lnTo>
                    <a:pt x="654" y="1848"/>
                  </a:lnTo>
                  <a:lnTo>
                    <a:pt x="654" y="1824"/>
                  </a:lnTo>
                  <a:lnTo>
                    <a:pt x="666" y="1824"/>
                  </a:lnTo>
                  <a:lnTo>
                    <a:pt x="666" y="1794"/>
                  </a:lnTo>
                  <a:lnTo>
                    <a:pt x="660" y="1788"/>
                  </a:lnTo>
                  <a:lnTo>
                    <a:pt x="654" y="1776"/>
                  </a:lnTo>
                  <a:lnTo>
                    <a:pt x="642" y="1764"/>
                  </a:lnTo>
                  <a:lnTo>
                    <a:pt x="642" y="1746"/>
                  </a:lnTo>
                  <a:lnTo>
                    <a:pt x="648" y="1728"/>
                  </a:lnTo>
                  <a:lnTo>
                    <a:pt x="654" y="1716"/>
                  </a:lnTo>
                  <a:lnTo>
                    <a:pt x="666" y="1710"/>
                  </a:lnTo>
                  <a:lnTo>
                    <a:pt x="672" y="1704"/>
                  </a:lnTo>
                  <a:lnTo>
                    <a:pt x="684" y="1704"/>
                  </a:lnTo>
                  <a:lnTo>
                    <a:pt x="684" y="1692"/>
                  </a:lnTo>
                  <a:lnTo>
                    <a:pt x="660" y="1692"/>
                  </a:lnTo>
                  <a:lnTo>
                    <a:pt x="648" y="1686"/>
                  </a:lnTo>
                  <a:lnTo>
                    <a:pt x="642" y="1680"/>
                  </a:lnTo>
                  <a:lnTo>
                    <a:pt x="642" y="1674"/>
                  </a:lnTo>
                  <a:lnTo>
                    <a:pt x="654" y="1668"/>
                  </a:lnTo>
                  <a:lnTo>
                    <a:pt x="666" y="1668"/>
                  </a:lnTo>
                  <a:lnTo>
                    <a:pt x="702" y="1686"/>
                  </a:lnTo>
                  <a:lnTo>
                    <a:pt x="708" y="1692"/>
                  </a:lnTo>
                  <a:lnTo>
                    <a:pt x="714" y="1692"/>
                  </a:lnTo>
                  <a:lnTo>
                    <a:pt x="720" y="1686"/>
                  </a:lnTo>
                  <a:lnTo>
                    <a:pt x="732" y="1680"/>
                  </a:lnTo>
                  <a:lnTo>
                    <a:pt x="732" y="1656"/>
                  </a:lnTo>
                  <a:lnTo>
                    <a:pt x="726" y="1644"/>
                  </a:lnTo>
                  <a:lnTo>
                    <a:pt x="708" y="1626"/>
                  </a:lnTo>
                  <a:lnTo>
                    <a:pt x="696" y="1626"/>
                  </a:lnTo>
                  <a:lnTo>
                    <a:pt x="690" y="1632"/>
                  </a:lnTo>
                  <a:lnTo>
                    <a:pt x="690" y="1650"/>
                  </a:lnTo>
                  <a:lnTo>
                    <a:pt x="684" y="1656"/>
                  </a:lnTo>
                  <a:lnTo>
                    <a:pt x="666" y="1656"/>
                  </a:lnTo>
                  <a:lnTo>
                    <a:pt x="654" y="1650"/>
                  </a:lnTo>
                  <a:lnTo>
                    <a:pt x="648" y="1644"/>
                  </a:lnTo>
                  <a:lnTo>
                    <a:pt x="648" y="1638"/>
                  </a:lnTo>
                  <a:lnTo>
                    <a:pt x="612" y="1638"/>
                  </a:lnTo>
                  <a:lnTo>
                    <a:pt x="606" y="1632"/>
                  </a:lnTo>
                  <a:lnTo>
                    <a:pt x="606" y="1572"/>
                  </a:lnTo>
                  <a:lnTo>
                    <a:pt x="600" y="1566"/>
                  </a:lnTo>
                  <a:lnTo>
                    <a:pt x="594" y="1554"/>
                  </a:lnTo>
                  <a:lnTo>
                    <a:pt x="588" y="1536"/>
                  </a:lnTo>
                  <a:lnTo>
                    <a:pt x="588" y="1524"/>
                  </a:lnTo>
                  <a:lnTo>
                    <a:pt x="594" y="1518"/>
                  </a:lnTo>
                  <a:lnTo>
                    <a:pt x="600" y="1518"/>
                  </a:lnTo>
                  <a:lnTo>
                    <a:pt x="606" y="1524"/>
                  </a:lnTo>
                  <a:lnTo>
                    <a:pt x="618" y="1524"/>
                  </a:lnTo>
                  <a:lnTo>
                    <a:pt x="624" y="1530"/>
                  </a:lnTo>
                  <a:lnTo>
                    <a:pt x="636" y="1536"/>
                  </a:lnTo>
                  <a:lnTo>
                    <a:pt x="672" y="1548"/>
                  </a:lnTo>
                  <a:lnTo>
                    <a:pt x="690" y="1560"/>
                  </a:lnTo>
                  <a:lnTo>
                    <a:pt x="708" y="1560"/>
                  </a:lnTo>
                  <a:lnTo>
                    <a:pt x="726" y="1554"/>
                  </a:lnTo>
                  <a:lnTo>
                    <a:pt x="738" y="1542"/>
                  </a:lnTo>
                  <a:lnTo>
                    <a:pt x="750" y="1536"/>
                  </a:lnTo>
                  <a:lnTo>
                    <a:pt x="768" y="1530"/>
                  </a:lnTo>
                  <a:lnTo>
                    <a:pt x="774" y="1524"/>
                  </a:lnTo>
                  <a:lnTo>
                    <a:pt x="774" y="1512"/>
                  </a:lnTo>
                  <a:lnTo>
                    <a:pt x="762" y="1506"/>
                  </a:lnTo>
                  <a:lnTo>
                    <a:pt x="750" y="1494"/>
                  </a:lnTo>
                  <a:lnTo>
                    <a:pt x="738" y="1488"/>
                  </a:lnTo>
                  <a:lnTo>
                    <a:pt x="738" y="1464"/>
                  </a:lnTo>
                  <a:lnTo>
                    <a:pt x="744" y="1452"/>
                  </a:lnTo>
                  <a:lnTo>
                    <a:pt x="750" y="1446"/>
                  </a:lnTo>
                  <a:lnTo>
                    <a:pt x="750" y="1434"/>
                  </a:lnTo>
                  <a:lnTo>
                    <a:pt x="756" y="1422"/>
                  </a:lnTo>
                  <a:lnTo>
                    <a:pt x="744" y="1410"/>
                  </a:lnTo>
                  <a:lnTo>
                    <a:pt x="726" y="1410"/>
                  </a:lnTo>
                  <a:lnTo>
                    <a:pt x="720" y="1386"/>
                  </a:lnTo>
                  <a:lnTo>
                    <a:pt x="714" y="1380"/>
                  </a:lnTo>
                  <a:lnTo>
                    <a:pt x="714" y="1368"/>
                  </a:lnTo>
                  <a:lnTo>
                    <a:pt x="720" y="1362"/>
                  </a:lnTo>
                  <a:lnTo>
                    <a:pt x="726" y="1362"/>
                  </a:lnTo>
                  <a:lnTo>
                    <a:pt x="732" y="1374"/>
                  </a:lnTo>
                  <a:lnTo>
                    <a:pt x="738" y="1380"/>
                  </a:lnTo>
                  <a:lnTo>
                    <a:pt x="738" y="1386"/>
                  </a:lnTo>
                  <a:lnTo>
                    <a:pt x="744" y="1398"/>
                  </a:lnTo>
                  <a:lnTo>
                    <a:pt x="756" y="1398"/>
                  </a:lnTo>
                  <a:lnTo>
                    <a:pt x="750" y="1380"/>
                  </a:lnTo>
                  <a:lnTo>
                    <a:pt x="828" y="1386"/>
                  </a:lnTo>
                  <a:lnTo>
                    <a:pt x="834" y="1380"/>
                  </a:lnTo>
                  <a:lnTo>
                    <a:pt x="840" y="1380"/>
                  </a:lnTo>
                  <a:lnTo>
                    <a:pt x="846" y="1374"/>
                  </a:lnTo>
                  <a:lnTo>
                    <a:pt x="864" y="1368"/>
                  </a:lnTo>
                  <a:lnTo>
                    <a:pt x="894" y="1362"/>
                  </a:lnTo>
                  <a:lnTo>
                    <a:pt x="930" y="1350"/>
                  </a:lnTo>
                  <a:lnTo>
                    <a:pt x="972" y="1338"/>
                  </a:lnTo>
                  <a:lnTo>
                    <a:pt x="1002" y="1326"/>
                  </a:lnTo>
                  <a:lnTo>
                    <a:pt x="1014" y="1320"/>
                  </a:lnTo>
                  <a:lnTo>
                    <a:pt x="1014" y="1284"/>
                  </a:lnTo>
                  <a:lnTo>
                    <a:pt x="1032" y="1272"/>
                  </a:lnTo>
                  <a:lnTo>
                    <a:pt x="1044" y="1218"/>
                  </a:lnTo>
                  <a:lnTo>
                    <a:pt x="1038" y="1194"/>
                  </a:lnTo>
                  <a:lnTo>
                    <a:pt x="1038" y="1170"/>
                  </a:lnTo>
                  <a:lnTo>
                    <a:pt x="1032" y="1170"/>
                  </a:lnTo>
                  <a:lnTo>
                    <a:pt x="1026" y="1164"/>
                  </a:lnTo>
                  <a:lnTo>
                    <a:pt x="1002" y="1152"/>
                  </a:lnTo>
                  <a:lnTo>
                    <a:pt x="990" y="1152"/>
                  </a:lnTo>
                  <a:lnTo>
                    <a:pt x="984" y="1146"/>
                  </a:lnTo>
                  <a:lnTo>
                    <a:pt x="978" y="1146"/>
                  </a:lnTo>
                  <a:lnTo>
                    <a:pt x="972" y="1140"/>
                  </a:lnTo>
                  <a:lnTo>
                    <a:pt x="990" y="1122"/>
                  </a:lnTo>
                  <a:lnTo>
                    <a:pt x="990" y="1092"/>
                  </a:lnTo>
                  <a:lnTo>
                    <a:pt x="984" y="1080"/>
                  </a:lnTo>
                  <a:lnTo>
                    <a:pt x="978" y="1074"/>
                  </a:lnTo>
                  <a:lnTo>
                    <a:pt x="954" y="1062"/>
                  </a:lnTo>
                  <a:lnTo>
                    <a:pt x="918" y="1050"/>
                  </a:lnTo>
                  <a:lnTo>
                    <a:pt x="906" y="1044"/>
                  </a:lnTo>
                  <a:lnTo>
                    <a:pt x="888" y="1032"/>
                  </a:lnTo>
                  <a:lnTo>
                    <a:pt x="876" y="1020"/>
                  </a:lnTo>
                  <a:lnTo>
                    <a:pt x="876" y="1002"/>
                  </a:lnTo>
                  <a:lnTo>
                    <a:pt x="882" y="990"/>
                  </a:lnTo>
                  <a:lnTo>
                    <a:pt x="888" y="990"/>
                  </a:lnTo>
                  <a:lnTo>
                    <a:pt x="888" y="984"/>
                  </a:lnTo>
                  <a:lnTo>
                    <a:pt x="858" y="948"/>
                  </a:lnTo>
                  <a:lnTo>
                    <a:pt x="858" y="900"/>
                  </a:lnTo>
                  <a:lnTo>
                    <a:pt x="882" y="900"/>
                  </a:lnTo>
                  <a:lnTo>
                    <a:pt x="888" y="894"/>
                  </a:lnTo>
                  <a:lnTo>
                    <a:pt x="894" y="894"/>
                  </a:lnTo>
                  <a:lnTo>
                    <a:pt x="894" y="888"/>
                  </a:lnTo>
                  <a:lnTo>
                    <a:pt x="888" y="876"/>
                  </a:lnTo>
                  <a:lnTo>
                    <a:pt x="876" y="870"/>
                  </a:lnTo>
                  <a:lnTo>
                    <a:pt x="870" y="858"/>
                  </a:lnTo>
                  <a:lnTo>
                    <a:pt x="864" y="852"/>
                  </a:lnTo>
                  <a:lnTo>
                    <a:pt x="876" y="834"/>
                  </a:lnTo>
                  <a:lnTo>
                    <a:pt x="864" y="822"/>
                  </a:lnTo>
                  <a:lnTo>
                    <a:pt x="858" y="810"/>
                  </a:lnTo>
                  <a:lnTo>
                    <a:pt x="852" y="804"/>
                  </a:lnTo>
                  <a:lnTo>
                    <a:pt x="864" y="792"/>
                  </a:lnTo>
                  <a:lnTo>
                    <a:pt x="882" y="792"/>
                  </a:lnTo>
                  <a:lnTo>
                    <a:pt x="858" y="774"/>
                  </a:lnTo>
                  <a:lnTo>
                    <a:pt x="858" y="738"/>
                  </a:lnTo>
                  <a:lnTo>
                    <a:pt x="882" y="726"/>
                  </a:lnTo>
                  <a:lnTo>
                    <a:pt x="876" y="726"/>
                  </a:lnTo>
                  <a:lnTo>
                    <a:pt x="852" y="702"/>
                  </a:lnTo>
                  <a:lnTo>
                    <a:pt x="852" y="696"/>
                  </a:lnTo>
                  <a:lnTo>
                    <a:pt x="870" y="678"/>
                  </a:lnTo>
                  <a:lnTo>
                    <a:pt x="870" y="666"/>
                  </a:lnTo>
                  <a:lnTo>
                    <a:pt x="876" y="654"/>
                  </a:lnTo>
                  <a:lnTo>
                    <a:pt x="876" y="642"/>
                  </a:lnTo>
                  <a:lnTo>
                    <a:pt x="882" y="636"/>
                  </a:lnTo>
                  <a:lnTo>
                    <a:pt x="900" y="636"/>
                  </a:lnTo>
                  <a:lnTo>
                    <a:pt x="906" y="630"/>
                  </a:lnTo>
                  <a:lnTo>
                    <a:pt x="912" y="618"/>
                  </a:lnTo>
                  <a:lnTo>
                    <a:pt x="918" y="612"/>
                  </a:lnTo>
                  <a:lnTo>
                    <a:pt x="918" y="588"/>
                  </a:lnTo>
                  <a:lnTo>
                    <a:pt x="930" y="588"/>
                  </a:lnTo>
                  <a:lnTo>
                    <a:pt x="948" y="570"/>
                  </a:lnTo>
                  <a:lnTo>
                    <a:pt x="948" y="558"/>
                  </a:lnTo>
                  <a:lnTo>
                    <a:pt x="954" y="546"/>
                  </a:lnTo>
                  <a:lnTo>
                    <a:pt x="954" y="534"/>
                  </a:lnTo>
                  <a:close/>
                  <a:moveTo>
                    <a:pt x="930" y="1020"/>
                  </a:moveTo>
                  <a:lnTo>
                    <a:pt x="942" y="1020"/>
                  </a:lnTo>
                  <a:lnTo>
                    <a:pt x="930" y="1014"/>
                  </a:lnTo>
                  <a:lnTo>
                    <a:pt x="930" y="1020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78" name="Angola" descr="© INSCALE GmbH, 05.05.2010&#10;http://www.presentationload.com/">
              <a:extLst>
                <a:ext uri="{FF2B5EF4-FFF2-40B4-BE49-F238E27FC236}">
                  <a16:creationId xmlns:a16="http://schemas.microsoft.com/office/drawing/2014/main" id="{431A0158-7B14-4255-A71F-B2D688F3EBFF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457075" y="4389048"/>
              <a:ext cx="352805" cy="440615"/>
            </a:xfrm>
            <a:custGeom>
              <a:avLst/>
              <a:gdLst>
                <a:gd name="T0" fmla="*/ 2147483647 w 888"/>
                <a:gd name="T1" fmla="*/ 2147483647 h 1104"/>
                <a:gd name="T2" fmla="*/ 2147483647 w 888"/>
                <a:gd name="T3" fmla="*/ 2147483647 h 1104"/>
                <a:gd name="T4" fmla="*/ 2147483647 w 888"/>
                <a:gd name="T5" fmla="*/ 2147483647 h 1104"/>
                <a:gd name="T6" fmla="*/ 2147483647 w 888"/>
                <a:gd name="T7" fmla="*/ 0 h 1104"/>
                <a:gd name="T8" fmla="*/ 2147483647 w 888"/>
                <a:gd name="T9" fmla="*/ 2147483647 h 1104"/>
                <a:gd name="T10" fmla="*/ 2147483647 w 888"/>
                <a:gd name="T11" fmla="*/ 2147483647 h 1104"/>
                <a:gd name="T12" fmla="*/ 2147483647 w 888"/>
                <a:gd name="T13" fmla="*/ 2147483647 h 1104"/>
                <a:gd name="T14" fmla="*/ 2147483647 w 888"/>
                <a:gd name="T15" fmla="*/ 2147483647 h 1104"/>
                <a:gd name="T16" fmla="*/ 2147483647 w 888"/>
                <a:gd name="T17" fmla="*/ 2147483647 h 1104"/>
                <a:gd name="T18" fmla="*/ 2147483647 w 888"/>
                <a:gd name="T19" fmla="*/ 2147483647 h 1104"/>
                <a:gd name="T20" fmla="*/ 2147483647 w 888"/>
                <a:gd name="T21" fmla="*/ 2147483647 h 1104"/>
                <a:gd name="T22" fmla="*/ 2147483647 w 888"/>
                <a:gd name="T23" fmla="*/ 2147483647 h 1104"/>
                <a:gd name="T24" fmla="*/ 2147483647 w 888"/>
                <a:gd name="T25" fmla="*/ 2147483647 h 1104"/>
                <a:gd name="T26" fmla="*/ 2147483647 w 888"/>
                <a:gd name="T27" fmla="*/ 2147483647 h 1104"/>
                <a:gd name="T28" fmla="*/ 2147483647 w 888"/>
                <a:gd name="T29" fmla="*/ 2147483647 h 1104"/>
                <a:gd name="T30" fmla="*/ 2147483647 w 888"/>
                <a:gd name="T31" fmla="*/ 2147483647 h 1104"/>
                <a:gd name="T32" fmla="*/ 2147483647 w 888"/>
                <a:gd name="T33" fmla="*/ 2147483647 h 1104"/>
                <a:gd name="T34" fmla="*/ 2147483647 w 888"/>
                <a:gd name="T35" fmla="*/ 2147483647 h 1104"/>
                <a:gd name="T36" fmla="*/ 2147483647 w 888"/>
                <a:gd name="T37" fmla="*/ 2147483647 h 1104"/>
                <a:gd name="T38" fmla="*/ 2147483647 w 888"/>
                <a:gd name="T39" fmla="*/ 2147483647 h 1104"/>
                <a:gd name="T40" fmla="*/ 2147483647 w 888"/>
                <a:gd name="T41" fmla="*/ 2147483647 h 1104"/>
                <a:gd name="T42" fmla="*/ 2147483647 w 888"/>
                <a:gd name="T43" fmla="*/ 2147483647 h 1104"/>
                <a:gd name="T44" fmla="*/ 2147483647 w 888"/>
                <a:gd name="T45" fmla="*/ 2147483647 h 1104"/>
                <a:gd name="T46" fmla="*/ 2147483647 w 888"/>
                <a:gd name="T47" fmla="*/ 2147483647 h 1104"/>
                <a:gd name="T48" fmla="*/ 2147483647 w 888"/>
                <a:gd name="T49" fmla="*/ 2147483647 h 1104"/>
                <a:gd name="T50" fmla="*/ 2147483647 w 888"/>
                <a:gd name="T51" fmla="*/ 2147483647 h 1104"/>
                <a:gd name="T52" fmla="*/ 2147483647 w 888"/>
                <a:gd name="T53" fmla="*/ 2147483647 h 1104"/>
                <a:gd name="T54" fmla="*/ 2147483647 w 888"/>
                <a:gd name="T55" fmla="*/ 2147483647 h 1104"/>
                <a:gd name="T56" fmla="*/ 2147483647 w 888"/>
                <a:gd name="T57" fmla="*/ 2147483647 h 1104"/>
                <a:gd name="T58" fmla="*/ 2147483647 w 888"/>
                <a:gd name="T59" fmla="*/ 2147483647 h 1104"/>
                <a:gd name="T60" fmla="*/ 2147483647 w 888"/>
                <a:gd name="T61" fmla="*/ 2147483647 h 1104"/>
                <a:gd name="T62" fmla="*/ 2147483647 w 888"/>
                <a:gd name="T63" fmla="*/ 2147483647 h 1104"/>
                <a:gd name="T64" fmla="*/ 2147483647 w 888"/>
                <a:gd name="T65" fmla="*/ 2147483647 h 1104"/>
                <a:gd name="T66" fmla="*/ 2147483647 w 888"/>
                <a:gd name="T67" fmla="*/ 2147483647 h 1104"/>
                <a:gd name="T68" fmla="*/ 2147483647 w 888"/>
                <a:gd name="T69" fmla="*/ 2147483647 h 1104"/>
                <a:gd name="T70" fmla="*/ 2147483647 w 888"/>
                <a:gd name="T71" fmla="*/ 2147483647 h 1104"/>
                <a:gd name="T72" fmla="*/ 2147483647 w 888"/>
                <a:gd name="T73" fmla="*/ 2147483647 h 1104"/>
                <a:gd name="T74" fmla="*/ 0 w 888"/>
                <a:gd name="T75" fmla="*/ 2147483647 h 1104"/>
                <a:gd name="T76" fmla="*/ 2147483647 w 888"/>
                <a:gd name="T77" fmla="*/ 2147483647 h 1104"/>
                <a:gd name="T78" fmla="*/ 2147483647 w 888"/>
                <a:gd name="T79" fmla="*/ 2147483647 h 1104"/>
                <a:gd name="T80" fmla="*/ 2147483647 w 888"/>
                <a:gd name="T81" fmla="*/ 2147483647 h 1104"/>
                <a:gd name="T82" fmla="*/ 2147483647 w 888"/>
                <a:gd name="T83" fmla="*/ 2147483647 h 1104"/>
                <a:gd name="T84" fmla="*/ 2147483647 w 888"/>
                <a:gd name="T85" fmla="*/ 2147483647 h 1104"/>
                <a:gd name="T86" fmla="*/ 2147483647 w 888"/>
                <a:gd name="T87" fmla="*/ 2147483647 h 1104"/>
                <a:gd name="T88" fmla="*/ 2147483647 w 888"/>
                <a:gd name="T89" fmla="*/ 2147483647 h 1104"/>
                <a:gd name="T90" fmla="*/ 2147483647 w 888"/>
                <a:gd name="T91" fmla="*/ 2147483647 h 1104"/>
                <a:gd name="T92" fmla="*/ 2147483647 w 888"/>
                <a:gd name="T93" fmla="*/ 2147483647 h 1104"/>
                <a:gd name="T94" fmla="*/ 2147483647 w 888"/>
                <a:gd name="T95" fmla="*/ 2147483647 h 1104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888"/>
                <a:gd name="T145" fmla="*/ 0 h 1104"/>
                <a:gd name="T146" fmla="*/ 888 w 888"/>
                <a:gd name="T147" fmla="*/ 1104 h 1104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888" h="1104">
                  <a:moveTo>
                    <a:pt x="42" y="114"/>
                  </a:moveTo>
                  <a:lnTo>
                    <a:pt x="42" y="120"/>
                  </a:lnTo>
                  <a:lnTo>
                    <a:pt x="48" y="120"/>
                  </a:lnTo>
                  <a:lnTo>
                    <a:pt x="54" y="114"/>
                  </a:lnTo>
                  <a:lnTo>
                    <a:pt x="66" y="108"/>
                  </a:lnTo>
                  <a:lnTo>
                    <a:pt x="72" y="102"/>
                  </a:lnTo>
                  <a:lnTo>
                    <a:pt x="72" y="96"/>
                  </a:lnTo>
                  <a:lnTo>
                    <a:pt x="66" y="84"/>
                  </a:lnTo>
                  <a:lnTo>
                    <a:pt x="66" y="78"/>
                  </a:lnTo>
                  <a:lnTo>
                    <a:pt x="60" y="66"/>
                  </a:lnTo>
                  <a:lnTo>
                    <a:pt x="96" y="36"/>
                  </a:lnTo>
                  <a:lnTo>
                    <a:pt x="102" y="24"/>
                  </a:lnTo>
                  <a:lnTo>
                    <a:pt x="102" y="18"/>
                  </a:lnTo>
                  <a:lnTo>
                    <a:pt x="96" y="12"/>
                  </a:lnTo>
                  <a:lnTo>
                    <a:pt x="96" y="6"/>
                  </a:lnTo>
                  <a:lnTo>
                    <a:pt x="90" y="0"/>
                  </a:lnTo>
                  <a:lnTo>
                    <a:pt x="84" y="6"/>
                  </a:lnTo>
                  <a:lnTo>
                    <a:pt x="72" y="12"/>
                  </a:lnTo>
                  <a:lnTo>
                    <a:pt x="66" y="18"/>
                  </a:lnTo>
                  <a:lnTo>
                    <a:pt x="54" y="24"/>
                  </a:lnTo>
                  <a:lnTo>
                    <a:pt x="54" y="42"/>
                  </a:lnTo>
                  <a:lnTo>
                    <a:pt x="36" y="42"/>
                  </a:lnTo>
                  <a:lnTo>
                    <a:pt x="36" y="60"/>
                  </a:lnTo>
                  <a:lnTo>
                    <a:pt x="42" y="114"/>
                  </a:lnTo>
                  <a:close/>
                  <a:moveTo>
                    <a:pt x="876" y="546"/>
                  </a:moveTo>
                  <a:lnTo>
                    <a:pt x="852" y="546"/>
                  </a:lnTo>
                  <a:lnTo>
                    <a:pt x="840" y="534"/>
                  </a:lnTo>
                  <a:lnTo>
                    <a:pt x="828" y="534"/>
                  </a:lnTo>
                  <a:lnTo>
                    <a:pt x="828" y="546"/>
                  </a:lnTo>
                  <a:lnTo>
                    <a:pt x="804" y="552"/>
                  </a:lnTo>
                  <a:lnTo>
                    <a:pt x="774" y="546"/>
                  </a:lnTo>
                  <a:lnTo>
                    <a:pt x="768" y="564"/>
                  </a:lnTo>
                  <a:lnTo>
                    <a:pt x="762" y="558"/>
                  </a:lnTo>
                  <a:lnTo>
                    <a:pt x="756" y="558"/>
                  </a:lnTo>
                  <a:lnTo>
                    <a:pt x="750" y="552"/>
                  </a:lnTo>
                  <a:lnTo>
                    <a:pt x="750" y="528"/>
                  </a:lnTo>
                  <a:lnTo>
                    <a:pt x="756" y="522"/>
                  </a:lnTo>
                  <a:lnTo>
                    <a:pt x="756" y="510"/>
                  </a:lnTo>
                  <a:lnTo>
                    <a:pt x="762" y="498"/>
                  </a:lnTo>
                  <a:lnTo>
                    <a:pt x="762" y="480"/>
                  </a:lnTo>
                  <a:lnTo>
                    <a:pt x="756" y="474"/>
                  </a:lnTo>
                  <a:lnTo>
                    <a:pt x="744" y="450"/>
                  </a:lnTo>
                  <a:lnTo>
                    <a:pt x="732" y="432"/>
                  </a:lnTo>
                  <a:lnTo>
                    <a:pt x="726" y="414"/>
                  </a:lnTo>
                  <a:lnTo>
                    <a:pt x="726" y="402"/>
                  </a:lnTo>
                  <a:lnTo>
                    <a:pt x="732" y="396"/>
                  </a:lnTo>
                  <a:lnTo>
                    <a:pt x="732" y="384"/>
                  </a:lnTo>
                  <a:lnTo>
                    <a:pt x="726" y="360"/>
                  </a:lnTo>
                  <a:lnTo>
                    <a:pt x="732" y="354"/>
                  </a:lnTo>
                  <a:lnTo>
                    <a:pt x="738" y="342"/>
                  </a:lnTo>
                  <a:lnTo>
                    <a:pt x="738" y="330"/>
                  </a:lnTo>
                  <a:lnTo>
                    <a:pt x="732" y="318"/>
                  </a:lnTo>
                  <a:lnTo>
                    <a:pt x="720" y="306"/>
                  </a:lnTo>
                  <a:lnTo>
                    <a:pt x="714" y="288"/>
                  </a:lnTo>
                  <a:lnTo>
                    <a:pt x="726" y="270"/>
                  </a:lnTo>
                  <a:lnTo>
                    <a:pt x="726" y="246"/>
                  </a:lnTo>
                  <a:lnTo>
                    <a:pt x="636" y="246"/>
                  </a:lnTo>
                  <a:lnTo>
                    <a:pt x="636" y="222"/>
                  </a:lnTo>
                  <a:lnTo>
                    <a:pt x="624" y="216"/>
                  </a:lnTo>
                  <a:lnTo>
                    <a:pt x="612" y="216"/>
                  </a:lnTo>
                  <a:lnTo>
                    <a:pt x="612" y="222"/>
                  </a:lnTo>
                  <a:lnTo>
                    <a:pt x="564" y="222"/>
                  </a:lnTo>
                  <a:lnTo>
                    <a:pt x="558" y="228"/>
                  </a:lnTo>
                  <a:lnTo>
                    <a:pt x="558" y="234"/>
                  </a:lnTo>
                  <a:lnTo>
                    <a:pt x="564" y="240"/>
                  </a:lnTo>
                  <a:lnTo>
                    <a:pt x="570" y="252"/>
                  </a:lnTo>
                  <a:lnTo>
                    <a:pt x="570" y="264"/>
                  </a:lnTo>
                  <a:lnTo>
                    <a:pt x="558" y="264"/>
                  </a:lnTo>
                  <a:lnTo>
                    <a:pt x="558" y="270"/>
                  </a:lnTo>
                  <a:lnTo>
                    <a:pt x="552" y="276"/>
                  </a:lnTo>
                  <a:lnTo>
                    <a:pt x="552" y="294"/>
                  </a:lnTo>
                  <a:lnTo>
                    <a:pt x="510" y="300"/>
                  </a:lnTo>
                  <a:lnTo>
                    <a:pt x="504" y="294"/>
                  </a:lnTo>
                  <a:lnTo>
                    <a:pt x="492" y="300"/>
                  </a:lnTo>
                  <a:lnTo>
                    <a:pt x="468" y="300"/>
                  </a:lnTo>
                  <a:lnTo>
                    <a:pt x="462" y="312"/>
                  </a:lnTo>
                  <a:lnTo>
                    <a:pt x="450" y="306"/>
                  </a:lnTo>
                  <a:lnTo>
                    <a:pt x="420" y="306"/>
                  </a:lnTo>
                  <a:lnTo>
                    <a:pt x="408" y="282"/>
                  </a:lnTo>
                  <a:lnTo>
                    <a:pt x="402" y="276"/>
                  </a:lnTo>
                  <a:lnTo>
                    <a:pt x="402" y="264"/>
                  </a:lnTo>
                  <a:lnTo>
                    <a:pt x="390" y="252"/>
                  </a:lnTo>
                  <a:lnTo>
                    <a:pt x="384" y="252"/>
                  </a:lnTo>
                  <a:lnTo>
                    <a:pt x="378" y="246"/>
                  </a:lnTo>
                  <a:lnTo>
                    <a:pt x="378" y="240"/>
                  </a:lnTo>
                  <a:lnTo>
                    <a:pt x="384" y="234"/>
                  </a:lnTo>
                  <a:lnTo>
                    <a:pt x="384" y="210"/>
                  </a:lnTo>
                  <a:lnTo>
                    <a:pt x="366" y="192"/>
                  </a:lnTo>
                  <a:lnTo>
                    <a:pt x="366" y="150"/>
                  </a:lnTo>
                  <a:lnTo>
                    <a:pt x="354" y="138"/>
                  </a:lnTo>
                  <a:lnTo>
                    <a:pt x="348" y="126"/>
                  </a:lnTo>
                  <a:lnTo>
                    <a:pt x="342" y="120"/>
                  </a:lnTo>
                  <a:lnTo>
                    <a:pt x="324" y="120"/>
                  </a:lnTo>
                  <a:lnTo>
                    <a:pt x="318" y="126"/>
                  </a:lnTo>
                  <a:lnTo>
                    <a:pt x="294" y="126"/>
                  </a:lnTo>
                  <a:lnTo>
                    <a:pt x="276" y="132"/>
                  </a:lnTo>
                  <a:lnTo>
                    <a:pt x="246" y="132"/>
                  </a:lnTo>
                  <a:lnTo>
                    <a:pt x="234" y="126"/>
                  </a:lnTo>
                  <a:lnTo>
                    <a:pt x="222" y="126"/>
                  </a:lnTo>
                  <a:lnTo>
                    <a:pt x="210" y="132"/>
                  </a:lnTo>
                  <a:lnTo>
                    <a:pt x="180" y="132"/>
                  </a:lnTo>
                  <a:lnTo>
                    <a:pt x="168" y="126"/>
                  </a:lnTo>
                  <a:lnTo>
                    <a:pt x="144" y="132"/>
                  </a:lnTo>
                  <a:lnTo>
                    <a:pt x="132" y="126"/>
                  </a:lnTo>
                  <a:lnTo>
                    <a:pt x="126" y="132"/>
                  </a:lnTo>
                  <a:lnTo>
                    <a:pt x="102" y="126"/>
                  </a:lnTo>
                  <a:lnTo>
                    <a:pt x="54" y="150"/>
                  </a:lnTo>
                  <a:lnTo>
                    <a:pt x="48" y="156"/>
                  </a:lnTo>
                  <a:lnTo>
                    <a:pt x="54" y="168"/>
                  </a:lnTo>
                  <a:lnTo>
                    <a:pt x="60" y="174"/>
                  </a:lnTo>
                  <a:lnTo>
                    <a:pt x="66" y="186"/>
                  </a:lnTo>
                  <a:lnTo>
                    <a:pt x="90" y="210"/>
                  </a:lnTo>
                  <a:lnTo>
                    <a:pt x="84" y="234"/>
                  </a:lnTo>
                  <a:lnTo>
                    <a:pt x="90" y="246"/>
                  </a:lnTo>
                  <a:lnTo>
                    <a:pt x="108" y="270"/>
                  </a:lnTo>
                  <a:lnTo>
                    <a:pt x="120" y="300"/>
                  </a:lnTo>
                  <a:lnTo>
                    <a:pt x="126" y="330"/>
                  </a:lnTo>
                  <a:lnTo>
                    <a:pt x="120" y="354"/>
                  </a:lnTo>
                  <a:lnTo>
                    <a:pt x="108" y="378"/>
                  </a:lnTo>
                  <a:lnTo>
                    <a:pt x="102" y="384"/>
                  </a:lnTo>
                  <a:lnTo>
                    <a:pt x="102" y="408"/>
                  </a:lnTo>
                  <a:lnTo>
                    <a:pt x="114" y="408"/>
                  </a:lnTo>
                  <a:lnTo>
                    <a:pt x="114" y="438"/>
                  </a:lnTo>
                  <a:lnTo>
                    <a:pt x="126" y="474"/>
                  </a:lnTo>
                  <a:lnTo>
                    <a:pt x="150" y="510"/>
                  </a:lnTo>
                  <a:lnTo>
                    <a:pt x="162" y="552"/>
                  </a:lnTo>
                  <a:lnTo>
                    <a:pt x="162" y="582"/>
                  </a:lnTo>
                  <a:lnTo>
                    <a:pt x="156" y="594"/>
                  </a:lnTo>
                  <a:lnTo>
                    <a:pt x="150" y="612"/>
                  </a:lnTo>
                  <a:lnTo>
                    <a:pt x="144" y="618"/>
                  </a:lnTo>
                  <a:lnTo>
                    <a:pt x="138" y="630"/>
                  </a:lnTo>
                  <a:lnTo>
                    <a:pt x="144" y="642"/>
                  </a:lnTo>
                  <a:lnTo>
                    <a:pt x="144" y="660"/>
                  </a:lnTo>
                  <a:lnTo>
                    <a:pt x="138" y="666"/>
                  </a:lnTo>
                  <a:lnTo>
                    <a:pt x="126" y="672"/>
                  </a:lnTo>
                  <a:lnTo>
                    <a:pt x="108" y="672"/>
                  </a:lnTo>
                  <a:lnTo>
                    <a:pt x="96" y="690"/>
                  </a:lnTo>
                  <a:lnTo>
                    <a:pt x="102" y="714"/>
                  </a:lnTo>
                  <a:lnTo>
                    <a:pt x="78" y="714"/>
                  </a:lnTo>
                  <a:lnTo>
                    <a:pt x="66" y="720"/>
                  </a:lnTo>
                  <a:lnTo>
                    <a:pt x="66" y="750"/>
                  </a:lnTo>
                  <a:lnTo>
                    <a:pt x="60" y="762"/>
                  </a:lnTo>
                  <a:lnTo>
                    <a:pt x="60" y="774"/>
                  </a:lnTo>
                  <a:lnTo>
                    <a:pt x="48" y="786"/>
                  </a:lnTo>
                  <a:lnTo>
                    <a:pt x="48" y="858"/>
                  </a:lnTo>
                  <a:lnTo>
                    <a:pt x="36" y="864"/>
                  </a:lnTo>
                  <a:lnTo>
                    <a:pt x="30" y="870"/>
                  </a:lnTo>
                  <a:lnTo>
                    <a:pt x="30" y="912"/>
                  </a:lnTo>
                  <a:lnTo>
                    <a:pt x="6" y="930"/>
                  </a:lnTo>
                  <a:lnTo>
                    <a:pt x="6" y="966"/>
                  </a:lnTo>
                  <a:lnTo>
                    <a:pt x="18" y="984"/>
                  </a:lnTo>
                  <a:lnTo>
                    <a:pt x="0" y="1002"/>
                  </a:lnTo>
                  <a:lnTo>
                    <a:pt x="0" y="1044"/>
                  </a:lnTo>
                  <a:lnTo>
                    <a:pt x="18" y="1044"/>
                  </a:lnTo>
                  <a:lnTo>
                    <a:pt x="36" y="1038"/>
                  </a:lnTo>
                  <a:lnTo>
                    <a:pt x="42" y="1044"/>
                  </a:lnTo>
                  <a:lnTo>
                    <a:pt x="72" y="1044"/>
                  </a:lnTo>
                  <a:lnTo>
                    <a:pt x="90" y="1026"/>
                  </a:lnTo>
                  <a:lnTo>
                    <a:pt x="90" y="1020"/>
                  </a:lnTo>
                  <a:lnTo>
                    <a:pt x="120" y="1020"/>
                  </a:lnTo>
                  <a:lnTo>
                    <a:pt x="126" y="1026"/>
                  </a:lnTo>
                  <a:lnTo>
                    <a:pt x="132" y="1038"/>
                  </a:lnTo>
                  <a:lnTo>
                    <a:pt x="156" y="1050"/>
                  </a:lnTo>
                  <a:lnTo>
                    <a:pt x="168" y="1050"/>
                  </a:lnTo>
                  <a:lnTo>
                    <a:pt x="174" y="1056"/>
                  </a:lnTo>
                  <a:lnTo>
                    <a:pt x="480" y="1056"/>
                  </a:lnTo>
                  <a:lnTo>
                    <a:pt x="480" y="1062"/>
                  </a:lnTo>
                  <a:lnTo>
                    <a:pt x="504" y="1086"/>
                  </a:lnTo>
                  <a:lnTo>
                    <a:pt x="540" y="1086"/>
                  </a:lnTo>
                  <a:lnTo>
                    <a:pt x="546" y="1098"/>
                  </a:lnTo>
                  <a:lnTo>
                    <a:pt x="618" y="1092"/>
                  </a:lnTo>
                  <a:lnTo>
                    <a:pt x="624" y="1104"/>
                  </a:lnTo>
                  <a:lnTo>
                    <a:pt x="696" y="1104"/>
                  </a:lnTo>
                  <a:lnTo>
                    <a:pt x="732" y="1098"/>
                  </a:lnTo>
                  <a:lnTo>
                    <a:pt x="780" y="1092"/>
                  </a:lnTo>
                  <a:lnTo>
                    <a:pt x="816" y="1080"/>
                  </a:lnTo>
                  <a:lnTo>
                    <a:pt x="828" y="1074"/>
                  </a:lnTo>
                  <a:lnTo>
                    <a:pt x="738" y="984"/>
                  </a:lnTo>
                  <a:lnTo>
                    <a:pt x="738" y="966"/>
                  </a:lnTo>
                  <a:lnTo>
                    <a:pt x="732" y="954"/>
                  </a:lnTo>
                  <a:lnTo>
                    <a:pt x="732" y="702"/>
                  </a:lnTo>
                  <a:lnTo>
                    <a:pt x="858" y="708"/>
                  </a:lnTo>
                  <a:lnTo>
                    <a:pt x="864" y="708"/>
                  </a:lnTo>
                  <a:lnTo>
                    <a:pt x="876" y="696"/>
                  </a:lnTo>
                  <a:lnTo>
                    <a:pt x="876" y="672"/>
                  </a:lnTo>
                  <a:lnTo>
                    <a:pt x="870" y="666"/>
                  </a:lnTo>
                  <a:lnTo>
                    <a:pt x="870" y="660"/>
                  </a:lnTo>
                  <a:lnTo>
                    <a:pt x="888" y="654"/>
                  </a:lnTo>
                  <a:lnTo>
                    <a:pt x="876" y="642"/>
                  </a:lnTo>
                  <a:lnTo>
                    <a:pt x="876" y="588"/>
                  </a:lnTo>
                  <a:lnTo>
                    <a:pt x="882" y="588"/>
                  </a:lnTo>
                  <a:lnTo>
                    <a:pt x="888" y="582"/>
                  </a:lnTo>
                  <a:lnTo>
                    <a:pt x="888" y="564"/>
                  </a:lnTo>
                  <a:lnTo>
                    <a:pt x="876" y="552"/>
                  </a:lnTo>
                  <a:lnTo>
                    <a:pt x="876" y="546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79" name="Andorra" descr="© INSCALE GmbH, 05.05.2010&#10;http://www.presentationload.com/">
              <a:extLst>
                <a:ext uri="{FF2B5EF4-FFF2-40B4-BE49-F238E27FC236}">
                  <a16:creationId xmlns:a16="http://schemas.microsoft.com/office/drawing/2014/main" id="{2A314341-C1FA-4CF2-8DCC-BDFAE252DE40}"/>
                </a:ext>
              </a:extLst>
            </p:cNvPr>
            <p:cNvSpPr>
              <a:spLocks/>
            </p:cNvSpPr>
            <p:nvPr/>
          </p:nvSpPr>
          <p:spPr bwMode="gray">
            <a:xfrm>
              <a:off x="4190512" y="2888449"/>
              <a:ext cx="12544" cy="6272"/>
            </a:xfrm>
            <a:custGeom>
              <a:avLst/>
              <a:gdLst>
                <a:gd name="T0" fmla="*/ 2147483647 w 30"/>
                <a:gd name="T1" fmla="*/ 2147483647 h 18"/>
                <a:gd name="T2" fmla="*/ 2147483647 w 30"/>
                <a:gd name="T3" fmla="*/ 2147483647 h 18"/>
                <a:gd name="T4" fmla="*/ 2147483647 w 30"/>
                <a:gd name="T5" fmla="*/ 2147483647 h 18"/>
                <a:gd name="T6" fmla="*/ 2147483647 w 30"/>
                <a:gd name="T7" fmla="*/ 0 h 18"/>
                <a:gd name="T8" fmla="*/ 0 w 30"/>
                <a:gd name="T9" fmla="*/ 0 h 18"/>
                <a:gd name="T10" fmla="*/ 2147483647 w 30"/>
                <a:gd name="T11" fmla="*/ 2147483647 h 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0"/>
                <a:gd name="T19" fmla="*/ 0 h 18"/>
                <a:gd name="T20" fmla="*/ 30 w 30"/>
                <a:gd name="T21" fmla="*/ 18 h 1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0" h="18">
                  <a:moveTo>
                    <a:pt x="6" y="18"/>
                  </a:moveTo>
                  <a:lnTo>
                    <a:pt x="18" y="12"/>
                  </a:lnTo>
                  <a:lnTo>
                    <a:pt x="30" y="12"/>
                  </a:lnTo>
                  <a:lnTo>
                    <a:pt x="30" y="0"/>
                  </a:lnTo>
                  <a:lnTo>
                    <a:pt x="0" y="0"/>
                  </a:lnTo>
                  <a:lnTo>
                    <a:pt x="6" y="18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80" name="Algerien" descr="© INSCALE GmbH, 05.05.2010&#10;http://www.presentationload.com/">
              <a:extLst>
                <a:ext uri="{FF2B5EF4-FFF2-40B4-BE49-F238E27FC236}">
                  <a16:creationId xmlns:a16="http://schemas.microsoft.com/office/drawing/2014/main" id="{B69439FA-B2CB-45E3-99DE-378274F507AC}"/>
                </a:ext>
              </a:extLst>
            </p:cNvPr>
            <p:cNvSpPr>
              <a:spLocks/>
            </p:cNvSpPr>
            <p:nvPr/>
          </p:nvSpPr>
          <p:spPr bwMode="gray">
            <a:xfrm>
              <a:off x="3878475" y="3062500"/>
              <a:ext cx="588008" cy="580169"/>
            </a:xfrm>
            <a:custGeom>
              <a:avLst/>
              <a:gdLst>
                <a:gd name="T0" fmla="*/ 2147483647 w 1476"/>
                <a:gd name="T1" fmla="*/ 2147483647 h 1464"/>
                <a:gd name="T2" fmla="*/ 2147483647 w 1476"/>
                <a:gd name="T3" fmla="*/ 2147483647 h 1464"/>
                <a:gd name="T4" fmla="*/ 2147483647 w 1476"/>
                <a:gd name="T5" fmla="*/ 2147483647 h 1464"/>
                <a:gd name="T6" fmla="*/ 2147483647 w 1476"/>
                <a:gd name="T7" fmla="*/ 2147483647 h 1464"/>
                <a:gd name="T8" fmla="*/ 2147483647 w 1476"/>
                <a:gd name="T9" fmla="*/ 2147483647 h 1464"/>
                <a:gd name="T10" fmla="*/ 2147483647 w 1476"/>
                <a:gd name="T11" fmla="*/ 2147483647 h 1464"/>
                <a:gd name="T12" fmla="*/ 2147483647 w 1476"/>
                <a:gd name="T13" fmla="*/ 2147483647 h 1464"/>
                <a:gd name="T14" fmla="*/ 2147483647 w 1476"/>
                <a:gd name="T15" fmla="*/ 2147483647 h 1464"/>
                <a:gd name="T16" fmla="*/ 2147483647 w 1476"/>
                <a:gd name="T17" fmla="*/ 2147483647 h 1464"/>
                <a:gd name="T18" fmla="*/ 2147483647 w 1476"/>
                <a:gd name="T19" fmla="*/ 2147483647 h 1464"/>
                <a:gd name="T20" fmla="*/ 2147483647 w 1476"/>
                <a:gd name="T21" fmla="*/ 2147483647 h 1464"/>
                <a:gd name="T22" fmla="*/ 2147483647 w 1476"/>
                <a:gd name="T23" fmla="*/ 2147483647 h 1464"/>
                <a:gd name="T24" fmla="*/ 2147483647 w 1476"/>
                <a:gd name="T25" fmla="*/ 2147483647 h 1464"/>
                <a:gd name="T26" fmla="*/ 2147483647 w 1476"/>
                <a:gd name="T27" fmla="*/ 2147483647 h 1464"/>
                <a:gd name="T28" fmla="*/ 2147483647 w 1476"/>
                <a:gd name="T29" fmla="*/ 2147483647 h 1464"/>
                <a:gd name="T30" fmla="*/ 2147483647 w 1476"/>
                <a:gd name="T31" fmla="*/ 2147483647 h 1464"/>
                <a:gd name="T32" fmla="*/ 2147483647 w 1476"/>
                <a:gd name="T33" fmla="*/ 2147483647 h 1464"/>
                <a:gd name="T34" fmla="*/ 2147483647 w 1476"/>
                <a:gd name="T35" fmla="*/ 2147483647 h 1464"/>
                <a:gd name="T36" fmla="*/ 2147483647 w 1476"/>
                <a:gd name="T37" fmla="*/ 2147483647 h 1464"/>
                <a:gd name="T38" fmla="*/ 2147483647 w 1476"/>
                <a:gd name="T39" fmla="*/ 2147483647 h 1464"/>
                <a:gd name="T40" fmla="*/ 2147483647 w 1476"/>
                <a:gd name="T41" fmla="*/ 2147483647 h 1464"/>
                <a:gd name="T42" fmla="*/ 2147483647 w 1476"/>
                <a:gd name="T43" fmla="*/ 2147483647 h 1464"/>
                <a:gd name="T44" fmla="*/ 2147483647 w 1476"/>
                <a:gd name="T45" fmla="*/ 2147483647 h 1464"/>
                <a:gd name="T46" fmla="*/ 2147483647 w 1476"/>
                <a:gd name="T47" fmla="*/ 2147483647 h 1464"/>
                <a:gd name="T48" fmla="*/ 2147483647 w 1476"/>
                <a:gd name="T49" fmla="*/ 2147483647 h 1464"/>
                <a:gd name="T50" fmla="*/ 2147483647 w 1476"/>
                <a:gd name="T51" fmla="*/ 2147483647 h 1464"/>
                <a:gd name="T52" fmla="*/ 2147483647 w 1476"/>
                <a:gd name="T53" fmla="*/ 2147483647 h 1464"/>
                <a:gd name="T54" fmla="*/ 2147483647 w 1476"/>
                <a:gd name="T55" fmla="*/ 2147483647 h 1464"/>
                <a:gd name="T56" fmla="*/ 2147483647 w 1476"/>
                <a:gd name="T57" fmla="*/ 2147483647 h 1464"/>
                <a:gd name="T58" fmla="*/ 2147483647 w 1476"/>
                <a:gd name="T59" fmla="*/ 2147483647 h 1464"/>
                <a:gd name="T60" fmla="*/ 2147483647 w 1476"/>
                <a:gd name="T61" fmla="*/ 2147483647 h 1464"/>
                <a:gd name="T62" fmla="*/ 2147483647 w 1476"/>
                <a:gd name="T63" fmla="*/ 2147483647 h 1464"/>
                <a:gd name="T64" fmla="*/ 2147483647 w 1476"/>
                <a:gd name="T65" fmla="*/ 2147483647 h 1464"/>
                <a:gd name="T66" fmla="*/ 2147483647 w 1476"/>
                <a:gd name="T67" fmla="*/ 2147483647 h 1464"/>
                <a:gd name="T68" fmla="*/ 2147483647 w 1476"/>
                <a:gd name="T69" fmla="*/ 2147483647 h 1464"/>
                <a:gd name="T70" fmla="*/ 2147483647 w 1476"/>
                <a:gd name="T71" fmla="*/ 2147483647 h 1464"/>
                <a:gd name="T72" fmla="*/ 2147483647 w 1476"/>
                <a:gd name="T73" fmla="*/ 2147483647 h 1464"/>
                <a:gd name="T74" fmla="*/ 2147483647 w 1476"/>
                <a:gd name="T75" fmla="*/ 2147483647 h 1464"/>
                <a:gd name="T76" fmla="*/ 2147483647 w 1476"/>
                <a:gd name="T77" fmla="*/ 2147483647 h 1464"/>
                <a:gd name="T78" fmla="*/ 2147483647 w 1476"/>
                <a:gd name="T79" fmla="*/ 2147483647 h 1464"/>
                <a:gd name="T80" fmla="*/ 2147483647 w 1476"/>
                <a:gd name="T81" fmla="*/ 2147483647 h 1464"/>
                <a:gd name="T82" fmla="*/ 2147483647 w 1476"/>
                <a:gd name="T83" fmla="*/ 2147483647 h 1464"/>
                <a:gd name="T84" fmla="*/ 2147483647 w 1476"/>
                <a:gd name="T85" fmla="*/ 2147483647 h 1464"/>
                <a:gd name="T86" fmla="*/ 2147483647 w 1476"/>
                <a:gd name="T87" fmla="*/ 2147483647 h 1464"/>
                <a:gd name="T88" fmla="*/ 2147483647 w 1476"/>
                <a:gd name="T89" fmla="*/ 2147483647 h 1464"/>
                <a:gd name="T90" fmla="*/ 2147483647 w 1476"/>
                <a:gd name="T91" fmla="*/ 2147483647 h 1464"/>
                <a:gd name="T92" fmla="*/ 2147483647 w 1476"/>
                <a:gd name="T93" fmla="*/ 2147483647 h 1464"/>
                <a:gd name="T94" fmla="*/ 2147483647 w 1476"/>
                <a:gd name="T95" fmla="*/ 2147483647 h 1464"/>
                <a:gd name="T96" fmla="*/ 2147483647 w 1476"/>
                <a:gd name="T97" fmla="*/ 2147483647 h 1464"/>
                <a:gd name="T98" fmla="*/ 2147483647 w 1476"/>
                <a:gd name="T99" fmla="*/ 2147483647 h 1464"/>
                <a:gd name="T100" fmla="*/ 2147483647 w 1476"/>
                <a:gd name="T101" fmla="*/ 2147483647 h 1464"/>
                <a:gd name="T102" fmla="*/ 2147483647 w 1476"/>
                <a:gd name="T103" fmla="*/ 2147483647 h 1464"/>
                <a:gd name="T104" fmla="*/ 2147483647 w 1476"/>
                <a:gd name="T105" fmla="*/ 2147483647 h 146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476"/>
                <a:gd name="T160" fmla="*/ 0 h 1464"/>
                <a:gd name="T161" fmla="*/ 1476 w 1476"/>
                <a:gd name="T162" fmla="*/ 1464 h 1464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476" h="1464">
                  <a:moveTo>
                    <a:pt x="360" y="534"/>
                  </a:moveTo>
                  <a:lnTo>
                    <a:pt x="318" y="534"/>
                  </a:lnTo>
                  <a:lnTo>
                    <a:pt x="312" y="546"/>
                  </a:lnTo>
                  <a:lnTo>
                    <a:pt x="306" y="552"/>
                  </a:lnTo>
                  <a:lnTo>
                    <a:pt x="294" y="576"/>
                  </a:lnTo>
                  <a:lnTo>
                    <a:pt x="282" y="588"/>
                  </a:lnTo>
                  <a:lnTo>
                    <a:pt x="258" y="588"/>
                  </a:lnTo>
                  <a:lnTo>
                    <a:pt x="246" y="582"/>
                  </a:lnTo>
                  <a:lnTo>
                    <a:pt x="234" y="582"/>
                  </a:lnTo>
                  <a:lnTo>
                    <a:pt x="228" y="594"/>
                  </a:lnTo>
                  <a:lnTo>
                    <a:pt x="204" y="600"/>
                  </a:lnTo>
                  <a:lnTo>
                    <a:pt x="204" y="606"/>
                  </a:lnTo>
                  <a:lnTo>
                    <a:pt x="198" y="618"/>
                  </a:lnTo>
                  <a:lnTo>
                    <a:pt x="186" y="618"/>
                  </a:lnTo>
                  <a:lnTo>
                    <a:pt x="180" y="612"/>
                  </a:lnTo>
                  <a:lnTo>
                    <a:pt x="168" y="606"/>
                  </a:lnTo>
                  <a:lnTo>
                    <a:pt x="138" y="624"/>
                  </a:lnTo>
                  <a:lnTo>
                    <a:pt x="120" y="624"/>
                  </a:lnTo>
                  <a:lnTo>
                    <a:pt x="120" y="630"/>
                  </a:lnTo>
                  <a:lnTo>
                    <a:pt x="90" y="660"/>
                  </a:lnTo>
                  <a:lnTo>
                    <a:pt x="78" y="666"/>
                  </a:lnTo>
                  <a:lnTo>
                    <a:pt x="72" y="672"/>
                  </a:lnTo>
                  <a:lnTo>
                    <a:pt x="60" y="678"/>
                  </a:lnTo>
                  <a:lnTo>
                    <a:pt x="54" y="708"/>
                  </a:lnTo>
                  <a:lnTo>
                    <a:pt x="54" y="768"/>
                  </a:lnTo>
                  <a:lnTo>
                    <a:pt x="0" y="768"/>
                  </a:lnTo>
                  <a:lnTo>
                    <a:pt x="54" y="768"/>
                  </a:lnTo>
                  <a:lnTo>
                    <a:pt x="54" y="804"/>
                  </a:lnTo>
                  <a:lnTo>
                    <a:pt x="312" y="984"/>
                  </a:lnTo>
                  <a:lnTo>
                    <a:pt x="720" y="1296"/>
                  </a:lnTo>
                  <a:lnTo>
                    <a:pt x="720" y="1320"/>
                  </a:lnTo>
                  <a:lnTo>
                    <a:pt x="744" y="1320"/>
                  </a:lnTo>
                  <a:lnTo>
                    <a:pt x="750" y="1326"/>
                  </a:lnTo>
                  <a:lnTo>
                    <a:pt x="750" y="1344"/>
                  </a:lnTo>
                  <a:lnTo>
                    <a:pt x="762" y="1356"/>
                  </a:lnTo>
                  <a:lnTo>
                    <a:pt x="798" y="1356"/>
                  </a:lnTo>
                  <a:lnTo>
                    <a:pt x="804" y="1386"/>
                  </a:lnTo>
                  <a:lnTo>
                    <a:pt x="810" y="1386"/>
                  </a:lnTo>
                  <a:lnTo>
                    <a:pt x="816" y="1380"/>
                  </a:lnTo>
                  <a:lnTo>
                    <a:pt x="846" y="1380"/>
                  </a:lnTo>
                  <a:lnTo>
                    <a:pt x="858" y="1386"/>
                  </a:lnTo>
                  <a:lnTo>
                    <a:pt x="870" y="1410"/>
                  </a:lnTo>
                  <a:lnTo>
                    <a:pt x="870" y="1428"/>
                  </a:lnTo>
                  <a:lnTo>
                    <a:pt x="852" y="1446"/>
                  </a:lnTo>
                  <a:lnTo>
                    <a:pt x="852" y="1452"/>
                  </a:lnTo>
                  <a:lnTo>
                    <a:pt x="858" y="1458"/>
                  </a:lnTo>
                  <a:lnTo>
                    <a:pt x="870" y="1464"/>
                  </a:lnTo>
                  <a:lnTo>
                    <a:pt x="900" y="1464"/>
                  </a:lnTo>
                  <a:lnTo>
                    <a:pt x="906" y="1458"/>
                  </a:lnTo>
                  <a:lnTo>
                    <a:pt x="924" y="1458"/>
                  </a:lnTo>
                  <a:lnTo>
                    <a:pt x="954" y="1452"/>
                  </a:lnTo>
                  <a:lnTo>
                    <a:pt x="984" y="1440"/>
                  </a:lnTo>
                  <a:lnTo>
                    <a:pt x="1020" y="1434"/>
                  </a:lnTo>
                  <a:lnTo>
                    <a:pt x="1038" y="1434"/>
                  </a:lnTo>
                  <a:lnTo>
                    <a:pt x="1062" y="1416"/>
                  </a:lnTo>
                  <a:lnTo>
                    <a:pt x="1098" y="1386"/>
                  </a:lnTo>
                  <a:lnTo>
                    <a:pt x="1128" y="1350"/>
                  </a:lnTo>
                  <a:lnTo>
                    <a:pt x="1158" y="1326"/>
                  </a:lnTo>
                  <a:lnTo>
                    <a:pt x="1182" y="1314"/>
                  </a:lnTo>
                  <a:lnTo>
                    <a:pt x="1224" y="1284"/>
                  </a:lnTo>
                  <a:lnTo>
                    <a:pt x="1272" y="1248"/>
                  </a:lnTo>
                  <a:lnTo>
                    <a:pt x="1332" y="1206"/>
                  </a:lnTo>
                  <a:lnTo>
                    <a:pt x="1386" y="1170"/>
                  </a:lnTo>
                  <a:lnTo>
                    <a:pt x="1434" y="1134"/>
                  </a:lnTo>
                  <a:lnTo>
                    <a:pt x="1464" y="1110"/>
                  </a:lnTo>
                  <a:lnTo>
                    <a:pt x="1476" y="1104"/>
                  </a:lnTo>
                  <a:lnTo>
                    <a:pt x="1476" y="1098"/>
                  </a:lnTo>
                  <a:lnTo>
                    <a:pt x="1470" y="1092"/>
                  </a:lnTo>
                  <a:lnTo>
                    <a:pt x="1464" y="1080"/>
                  </a:lnTo>
                  <a:lnTo>
                    <a:pt x="1458" y="1062"/>
                  </a:lnTo>
                  <a:lnTo>
                    <a:pt x="1452" y="1050"/>
                  </a:lnTo>
                  <a:lnTo>
                    <a:pt x="1452" y="1044"/>
                  </a:lnTo>
                  <a:lnTo>
                    <a:pt x="1440" y="1032"/>
                  </a:lnTo>
                  <a:lnTo>
                    <a:pt x="1428" y="1032"/>
                  </a:lnTo>
                  <a:lnTo>
                    <a:pt x="1392" y="1014"/>
                  </a:lnTo>
                  <a:lnTo>
                    <a:pt x="1386" y="1014"/>
                  </a:lnTo>
                  <a:lnTo>
                    <a:pt x="1362" y="1026"/>
                  </a:lnTo>
                  <a:lnTo>
                    <a:pt x="1338" y="1002"/>
                  </a:lnTo>
                  <a:lnTo>
                    <a:pt x="1338" y="960"/>
                  </a:lnTo>
                  <a:lnTo>
                    <a:pt x="1332" y="954"/>
                  </a:lnTo>
                  <a:lnTo>
                    <a:pt x="1326" y="942"/>
                  </a:lnTo>
                  <a:lnTo>
                    <a:pt x="1314" y="930"/>
                  </a:lnTo>
                  <a:lnTo>
                    <a:pt x="1308" y="912"/>
                  </a:lnTo>
                  <a:lnTo>
                    <a:pt x="1296" y="900"/>
                  </a:lnTo>
                  <a:lnTo>
                    <a:pt x="1290" y="888"/>
                  </a:lnTo>
                  <a:lnTo>
                    <a:pt x="1290" y="882"/>
                  </a:lnTo>
                  <a:lnTo>
                    <a:pt x="1296" y="876"/>
                  </a:lnTo>
                  <a:lnTo>
                    <a:pt x="1308" y="876"/>
                  </a:lnTo>
                  <a:lnTo>
                    <a:pt x="1320" y="870"/>
                  </a:lnTo>
                  <a:lnTo>
                    <a:pt x="1326" y="864"/>
                  </a:lnTo>
                  <a:lnTo>
                    <a:pt x="1332" y="852"/>
                  </a:lnTo>
                  <a:lnTo>
                    <a:pt x="1332" y="840"/>
                  </a:lnTo>
                  <a:lnTo>
                    <a:pt x="1326" y="834"/>
                  </a:lnTo>
                  <a:lnTo>
                    <a:pt x="1326" y="828"/>
                  </a:lnTo>
                  <a:lnTo>
                    <a:pt x="1320" y="774"/>
                  </a:lnTo>
                  <a:lnTo>
                    <a:pt x="1332" y="750"/>
                  </a:lnTo>
                  <a:lnTo>
                    <a:pt x="1326" y="732"/>
                  </a:lnTo>
                  <a:lnTo>
                    <a:pt x="1326" y="726"/>
                  </a:lnTo>
                  <a:lnTo>
                    <a:pt x="1332" y="720"/>
                  </a:lnTo>
                  <a:lnTo>
                    <a:pt x="1332" y="690"/>
                  </a:lnTo>
                  <a:lnTo>
                    <a:pt x="1338" y="678"/>
                  </a:lnTo>
                  <a:lnTo>
                    <a:pt x="1338" y="672"/>
                  </a:lnTo>
                  <a:lnTo>
                    <a:pt x="1326" y="648"/>
                  </a:lnTo>
                  <a:lnTo>
                    <a:pt x="1302" y="588"/>
                  </a:lnTo>
                  <a:lnTo>
                    <a:pt x="1290" y="570"/>
                  </a:lnTo>
                  <a:lnTo>
                    <a:pt x="1296" y="564"/>
                  </a:lnTo>
                  <a:lnTo>
                    <a:pt x="1308" y="558"/>
                  </a:lnTo>
                  <a:lnTo>
                    <a:pt x="1296" y="528"/>
                  </a:lnTo>
                  <a:lnTo>
                    <a:pt x="1284" y="480"/>
                  </a:lnTo>
                  <a:lnTo>
                    <a:pt x="1278" y="438"/>
                  </a:lnTo>
                  <a:lnTo>
                    <a:pt x="1272" y="414"/>
                  </a:lnTo>
                  <a:lnTo>
                    <a:pt x="1266" y="408"/>
                  </a:lnTo>
                  <a:lnTo>
                    <a:pt x="1260" y="396"/>
                  </a:lnTo>
                  <a:lnTo>
                    <a:pt x="1236" y="384"/>
                  </a:lnTo>
                  <a:lnTo>
                    <a:pt x="1230" y="378"/>
                  </a:lnTo>
                  <a:lnTo>
                    <a:pt x="1224" y="378"/>
                  </a:lnTo>
                  <a:lnTo>
                    <a:pt x="1224" y="336"/>
                  </a:lnTo>
                  <a:lnTo>
                    <a:pt x="1212" y="324"/>
                  </a:lnTo>
                  <a:lnTo>
                    <a:pt x="1194" y="318"/>
                  </a:lnTo>
                  <a:lnTo>
                    <a:pt x="1182" y="318"/>
                  </a:lnTo>
                  <a:lnTo>
                    <a:pt x="1182" y="288"/>
                  </a:lnTo>
                  <a:lnTo>
                    <a:pt x="1170" y="288"/>
                  </a:lnTo>
                  <a:lnTo>
                    <a:pt x="1170" y="246"/>
                  </a:lnTo>
                  <a:lnTo>
                    <a:pt x="1194" y="222"/>
                  </a:lnTo>
                  <a:lnTo>
                    <a:pt x="1218" y="204"/>
                  </a:lnTo>
                  <a:lnTo>
                    <a:pt x="1218" y="198"/>
                  </a:lnTo>
                  <a:lnTo>
                    <a:pt x="1224" y="192"/>
                  </a:lnTo>
                  <a:lnTo>
                    <a:pt x="1224" y="180"/>
                  </a:lnTo>
                  <a:lnTo>
                    <a:pt x="1230" y="168"/>
                  </a:lnTo>
                  <a:lnTo>
                    <a:pt x="1230" y="126"/>
                  </a:lnTo>
                  <a:lnTo>
                    <a:pt x="1224" y="114"/>
                  </a:lnTo>
                  <a:lnTo>
                    <a:pt x="1224" y="78"/>
                  </a:lnTo>
                  <a:lnTo>
                    <a:pt x="1230" y="66"/>
                  </a:lnTo>
                  <a:lnTo>
                    <a:pt x="1230" y="54"/>
                  </a:lnTo>
                  <a:lnTo>
                    <a:pt x="1212" y="48"/>
                  </a:lnTo>
                  <a:lnTo>
                    <a:pt x="1254" y="30"/>
                  </a:lnTo>
                  <a:lnTo>
                    <a:pt x="1254" y="18"/>
                  </a:lnTo>
                  <a:lnTo>
                    <a:pt x="1242" y="18"/>
                  </a:lnTo>
                  <a:lnTo>
                    <a:pt x="1236" y="12"/>
                  </a:lnTo>
                  <a:lnTo>
                    <a:pt x="1224" y="12"/>
                  </a:lnTo>
                  <a:lnTo>
                    <a:pt x="1206" y="24"/>
                  </a:lnTo>
                  <a:lnTo>
                    <a:pt x="1170" y="6"/>
                  </a:lnTo>
                  <a:lnTo>
                    <a:pt x="1152" y="6"/>
                  </a:lnTo>
                  <a:lnTo>
                    <a:pt x="1152" y="18"/>
                  </a:lnTo>
                  <a:lnTo>
                    <a:pt x="1116" y="18"/>
                  </a:lnTo>
                  <a:lnTo>
                    <a:pt x="1092" y="0"/>
                  </a:lnTo>
                  <a:lnTo>
                    <a:pt x="1086" y="30"/>
                  </a:lnTo>
                  <a:lnTo>
                    <a:pt x="1056" y="18"/>
                  </a:lnTo>
                  <a:lnTo>
                    <a:pt x="1026" y="42"/>
                  </a:lnTo>
                  <a:lnTo>
                    <a:pt x="1002" y="30"/>
                  </a:lnTo>
                  <a:lnTo>
                    <a:pt x="984" y="30"/>
                  </a:lnTo>
                  <a:lnTo>
                    <a:pt x="966" y="24"/>
                  </a:lnTo>
                  <a:lnTo>
                    <a:pt x="948" y="24"/>
                  </a:lnTo>
                  <a:lnTo>
                    <a:pt x="924" y="30"/>
                  </a:lnTo>
                  <a:lnTo>
                    <a:pt x="906" y="30"/>
                  </a:lnTo>
                  <a:lnTo>
                    <a:pt x="900" y="36"/>
                  </a:lnTo>
                  <a:lnTo>
                    <a:pt x="888" y="36"/>
                  </a:lnTo>
                  <a:lnTo>
                    <a:pt x="876" y="42"/>
                  </a:lnTo>
                  <a:lnTo>
                    <a:pt x="816" y="42"/>
                  </a:lnTo>
                  <a:lnTo>
                    <a:pt x="810" y="48"/>
                  </a:lnTo>
                  <a:lnTo>
                    <a:pt x="750" y="48"/>
                  </a:lnTo>
                  <a:lnTo>
                    <a:pt x="744" y="54"/>
                  </a:lnTo>
                  <a:lnTo>
                    <a:pt x="726" y="54"/>
                  </a:lnTo>
                  <a:lnTo>
                    <a:pt x="714" y="60"/>
                  </a:lnTo>
                  <a:lnTo>
                    <a:pt x="696" y="66"/>
                  </a:lnTo>
                  <a:lnTo>
                    <a:pt x="684" y="78"/>
                  </a:lnTo>
                  <a:lnTo>
                    <a:pt x="678" y="90"/>
                  </a:lnTo>
                  <a:lnTo>
                    <a:pt x="666" y="102"/>
                  </a:lnTo>
                  <a:lnTo>
                    <a:pt x="666" y="108"/>
                  </a:lnTo>
                  <a:lnTo>
                    <a:pt x="636" y="108"/>
                  </a:lnTo>
                  <a:lnTo>
                    <a:pt x="624" y="114"/>
                  </a:lnTo>
                  <a:lnTo>
                    <a:pt x="606" y="114"/>
                  </a:lnTo>
                  <a:lnTo>
                    <a:pt x="594" y="120"/>
                  </a:lnTo>
                  <a:lnTo>
                    <a:pt x="588" y="126"/>
                  </a:lnTo>
                  <a:lnTo>
                    <a:pt x="588" y="132"/>
                  </a:lnTo>
                  <a:lnTo>
                    <a:pt x="558" y="162"/>
                  </a:lnTo>
                  <a:lnTo>
                    <a:pt x="546" y="168"/>
                  </a:lnTo>
                  <a:lnTo>
                    <a:pt x="522" y="168"/>
                  </a:lnTo>
                  <a:lnTo>
                    <a:pt x="528" y="174"/>
                  </a:lnTo>
                  <a:lnTo>
                    <a:pt x="534" y="186"/>
                  </a:lnTo>
                  <a:lnTo>
                    <a:pt x="546" y="192"/>
                  </a:lnTo>
                  <a:lnTo>
                    <a:pt x="540" y="198"/>
                  </a:lnTo>
                  <a:lnTo>
                    <a:pt x="540" y="210"/>
                  </a:lnTo>
                  <a:lnTo>
                    <a:pt x="552" y="210"/>
                  </a:lnTo>
                  <a:lnTo>
                    <a:pt x="546" y="276"/>
                  </a:lnTo>
                  <a:lnTo>
                    <a:pt x="558" y="294"/>
                  </a:lnTo>
                  <a:lnTo>
                    <a:pt x="546" y="324"/>
                  </a:lnTo>
                  <a:lnTo>
                    <a:pt x="564" y="324"/>
                  </a:lnTo>
                  <a:lnTo>
                    <a:pt x="564" y="354"/>
                  </a:lnTo>
                  <a:lnTo>
                    <a:pt x="588" y="372"/>
                  </a:lnTo>
                  <a:lnTo>
                    <a:pt x="570" y="390"/>
                  </a:lnTo>
                  <a:lnTo>
                    <a:pt x="570" y="402"/>
                  </a:lnTo>
                  <a:lnTo>
                    <a:pt x="516" y="408"/>
                  </a:lnTo>
                  <a:lnTo>
                    <a:pt x="504" y="402"/>
                  </a:lnTo>
                  <a:lnTo>
                    <a:pt x="486" y="402"/>
                  </a:lnTo>
                  <a:lnTo>
                    <a:pt x="486" y="408"/>
                  </a:lnTo>
                  <a:lnTo>
                    <a:pt x="480" y="414"/>
                  </a:lnTo>
                  <a:lnTo>
                    <a:pt x="474" y="408"/>
                  </a:lnTo>
                  <a:lnTo>
                    <a:pt x="462" y="408"/>
                  </a:lnTo>
                  <a:lnTo>
                    <a:pt x="462" y="414"/>
                  </a:lnTo>
                  <a:lnTo>
                    <a:pt x="456" y="420"/>
                  </a:lnTo>
                  <a:lnTo>
                    <a:pt x="456" y="432"/>
                  </a:lnTo>
                  <a:lnTo>
                    <a:pt x="432" y="432"/>
                  </a:lnTo>
                  <a:lnTo>
                    <a:pt x="420" y="438"/>
                  </a:lnTo>
                  <a:lnTo>
                    <a:pt x="396" y="438"/>
                  </a:lnTo>
                  <a:lnTo>
                    <a:pt x="390" y="444"/>
                  </a:lnTo>
                  <a:lnTo>
                    <a:pt x="390" y="456"/>
                  </a:lnTo>
                  <a:lnTo>
                    <a:pt x="396" y="462"/>
                  </a:lnTo>
                  <a:lnTo>
                    <a:pt x="402" y="474"/>
                  </a:lnTo>
                  <a:lnTo>
                    <a:pt x="414" y="492"/>
                  </a:lnTo>
                  <a:lnTo>
                    <a:pt x="390" y="504"/>
                  </a:lnTo>
                  <a:lnTo>
                    <a:pt x="390" y="510"/>
                  </a:lnTo>
                  <a:lnTo>
                    <a:pt x="378" y="522"/>
                  </a:lnTo>
                  <a:lnTo>
                    <a:pt x="366" y="528"/>
                  </a:lnTo>
                  <a:lnTo>
                    <a:pt x="360" y="534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81" name="Albanien" descr="© INSCALE GmbH, 05.05.2010&#10;http://www.presentationload.com/">
              <a:extLst>
                <a:ext uri="{FF2B5EF4-FFF2-40B4-BE49-F238E27FC236}">
                  <a16:creationId xmlns:a16="http://schemas.microsoft.com/office/drawing/2014/main" id="{1D8EF282-D259-4BCA-A25A-1E9167A09A96}"/>
                </a:ext>
              </a:extLst>
            </p:cNvPr>
            <p:cNvSpPr>
              <a:spLocks/>
            </p:cNvSpPr>
            <p:nvPr/>
          </p:nvSpPr>
          <p:spPr bwMode="gray">
            <a:xfrm>
              <a:off x="4642102" y="2888449"/>
              <a:ext cx="58016" cy="97217"/>
            </a:xfrm>
            <a:custGeom>
              <a:avLst/>
              <a:gdLst>
                <a:gd name="T0" fmla="*/ 2147483647 w 144"/>
                <a:gd name="T1" fmla="*/ 2147483647 h 246"/>
                <a:gd name="T2" fmla="*/ 2147483647 w 144"/>
                <a:gd name="T3" fmla="*/ 2147483647 h 246"/>
                <a:gd name="T4" fmla="*/ 2147483647 w 144"/>
                <a:gd name="T5" fmla="*/ 2147483647 h 246"/>
                <a:gd name="T6" fmla="*/ 2147483647 w 144"/>
                <a:gd name="T7" fmla="*/ 2147483647 h 246"/>
                <a:gd name="T8" fmla="*/ 2147483647 w 144"/>
                <a:gd name="T9" fmla="*/ 2147483647 h 246"/>
                <a:gd name="T10" fmla="*/ 2147483647 w 144"/>
                <a:gd name="T11" fmla="*/ 2147483647 h 246"/>
                <a:gd name="T12" fmla="*/ 2147483647 w 144"/>
                <a:gd name="T13" fmla="*/ 2147483647 h 246"/>
                <a:gd name="T14" fmla="*/ 2147483647 w 144"/>
                <a:gd name="T15" fmla="*/ 2147483647 h 246"/>
                <a:gd name="T16" fmla="*/ 2147483647 w 144"/>
                <a:gd name="T17" fmla="*/ 2147483647 h 246"/>
                <a:gd name="T18" fmla="*/ 2147483647 w 144"/>
                <a:gd name="T19" fmla="*/ 2147483647 h 246"/>
                <a:gd name="T20" fmla="*/ 2147483647 w 144"/>
                <a:gd name="T21" fmla="*/ 2147483647 h 246"/>
                <a:gd name="T22" fmla="*/ 2147483647 w 144"/>
                <a:gd name="T23" fmla="*/ 2147483647 h 246"/>
                <a:gd name="T24" fmla="*/ 2147483647 w 144"/>
                <a:gd name="T25" fmla="*/ 2147483647 h 246"/>
                <a:gd name="T26" fmla="*/ 2147483647 w 144"/>
                <a:gd name="T27" fmla="*/ 2147483647 h 246"/>
                <a:gd name="T28" fmla="*/ 2147483647 w 144"/>
                <a:gd name="T29" fmla="*/ 2147483647 h 246"/>
                <a:gd name="T30" fmla="*/ 2147483647 w 144"/>
                <a:gd name="T31" fmla="*/ 2147483647 h 246"/>
                <a:gd name="T32" fmla="*/ 2147483647 w 144"/>
                <a:gd name="T33" fmla="*/ 2147483647 h 246"/>
                <a:gd name="T34" fmla="*/ 2147483647 w 144"/>
                <a:gd name="T35" fmla="*/ 2147483647 h 246"/>
                <a:gd name="T36" fmla="*/ 2147483647 w 144"/>
                <a:gd name="T37" fmla="*/ 2147483647 h 246"/>
                <a:gd name="T38" fmla="*/ 2147483647 w 144"/>
                <a:gd name="T39" fmla="*/ 0 h 246"/>
                <a:gd name="T40" fmla="*/ 2147483647 w 144"/>
                <a:gd name="T41" fmla="*/ 2147483647 h 246"/>
                <a:gd name="T42" fmla="*/ 2147483647 w 144"/>
                <a:gd name="T43" fmla="*/ 2147483647 h 246"/>
                <a:gd name="T44" fmla="*/ 0 w 144"/>
                <a:gd name="T45" fmla="*/ 2147483647 h 246"/>
                <a:gd name="T46" fmla="*/ 2147483647 w 144"/>
                <a:gd name="T47" fmla="*/ 2147483647 h 246"/>
                <a:gd name="T48" fmla="*/ 2147483647 w 144"/>
                <a:gd name="T49" fmla="*/ 2147483647 h 246"/>
                <a:gd name="T50" fmla="*/ 2147483647 w 144"/>
                <a:gd name="T51" fmla="*/ 2147483647 h 246"/>
                <a:gd name="T52" fmla="*/ 2147483647 w 144"/>
                <a:gd name="T53" fmla="*/ 2147483647 h 246"/>
                <a:gd name="T54" fmla="*/ 2147483647 w 144"/>
                <a:gd name="T55" fmla="*/ 2147483647 h 246"/>
                <a:gd name="T56" fmla="*/ 2147483647 w 144"/>
                <a:gd name="T57" fmla="*/ 2147483647 h 246"/>
                <a:gd name="T58" fmla="*/ 2147483647 w 144"/>
                <a:gd name="T59" fmla="*/ 2147483647 h 246"/>
                <a:gd name="T60" fmla="*/ 2147483647 w 144"/>
                <a:gd name="T61" fmla="*/ 2147483647 h 246"/>
                <a:gd name="T62" fmla="*/ 2147483647 w 144"/>
                <a:gd name="T63" fmla="*/ 2147483647 h 246"/>
                <a:gd name="T64" fmla="*/ 2147483647 w 144"/>
                <a:gd name="T65" fmla="*/ 2147483647 h 246"/>
                <a:gd name="T66" fmla="*/ 2147483647 w 144"/>
                <a:gd name="T67" fmla="*/ 2147483647 h 246"/>
                <a:gd name="T68" fmla="*/ 2147483647 w 144"/>
                <a:gd name="T69" fmla="*/ 2147483647 h 246"/>
                <a:gd name="T70" fmla="*/ 2147483647 w 144"/>
                <a:gd name="T71" fmla="*/ 2147483647 h 246"/>
                <a:gd name="T72" fmla="*/ 2147483647 w 144"/>
                <a:gd name="T73" fmla="*/ 2147483647 h 246"/>
                <a:gd name="T74" fmla="*/ 2147483647 w 144"/>
                <a:gd name="T75" fmla="*/ 2147483647 h 246"/>
                <a:gd name="T76" fmla="*/ 2147483647 w 144"/>
                <a:gd name="T77" fmla="*/ 2147483647 h 246"/>
                <a:gd name="T78" fmla="*/ 2147483647 w 144"/>
                <a:gd name="T79" fmla="*/ 2147483647 h 246"/>
                <a:gd name="T80" fmla="*/ 2147483647 w 144"/>
                <a:gd name="T81" fmla="*/ 2147483647 h 246"/>
                <a:gd name="T82" fmla="*/ 2147483647 w 144"/>
                <a:gd name="T83" fmla="*/ 2147483647 h 246"/>
                <a:gd name="T84" fmla="*/ 2147483647 w 144"/>
                <a:gd name="T85" fmla="*/ 2147483647 h 246"/>
                <a:gd name="T86" fmla="*/ 2147483647 w 144"/>
                <a:gd name="T87" fmla="*/ 2147483647 h 246"/>
                <a:gd name="T88" fmla="*/ 2147483647 w 144"/>
                <a:gd name="T89" fmla="*/ 2147483647 h 24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44"/>
                <a:gd name="T136" fmla="*/ 0 h 246"/>
                <a:gd name="T137" fmla="*/ 144 w 144"/>
                <a:gd name="T138" fmla="*/ 246 h 24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44" h="246">
                  <a:moveTo>
                    <a:pt x="96" y="210"/>
                  </a:moveTo>
                  <a:lnTo>
                    <a:pt x="96" y="204"/>
                  </a:lnTo>
                  <a:lnTo>
                    <a:pt x="108" y="204"/>
                  </a:lnTo>
                  <a:lnTo>
                    <a:pt x="120" y="198"/>
                  </a:lnTo>
                  <a:lnTo>
                    <a:pt x="120" y="174"/>
                  </a:lnTo>
                  <a:lnTo>
                    <a:pt x="138" y="174"/>
                  </a:lnTo>
                  <a:lnTo>
                    <a:pt x="144" y="168"/>
                  </a:lnTo>
                  <a:lnTo>
                    <a:pt x="144" y="138"/>
                  </a:lnTo>
                  <a:lnTo>
                    <a:pt x="120" y="144"/>
                  </a:lnTo>
                  <a:lnTo>
                    <a:pt x="120" y="126"/>
                  </a:lnTo>
                  <a:lnTo>
                    <a:pt x="114" y="126"/>
                  </a:lnTo>
                  <a:lnTo>
                    <a:pt x="108" y="120"/>
                  </a:lnTo>
                  <a:lnTo>
                    <a:pt x="108" y="96"/>
                  </a:lnTo>
                  <a:lnTo>
                    <a:pt x="102" y="84"/>
                  </a:lnTo>
                  <a:lnTo>
                    <a:pt x="102" y="42"/>
                  </a:lnTo>
                  <a:lnTo>
                    <a:pt x="96" y="24"/>
                  </a:lnTo>
                  <a:lnTo>
                    <a:pt x="84" y="24"/>
                  </a:lnTo>
                  <a:lnTo>
                    <a:pt x="72" y="6"/>
                  </a:lnTo>
                  <a:lnTo>
                    <a:pt x="66" y="12"/>
                  </a:lnTo>
                  <a:lnTo>
                    <a:pt x="36" y="0"/>
                  </a:lnTo>
                  <a:lnTo>
                    <a:pt x="36" y="18"/>
                  </a:lnTo>
                  <a:lnTo>
                    <a:pt x="24" y="24"/>
                  </a:lnTo>
                  <a:lnTo>
                    <a:pt x="0" y="24"/>
                  </a:lnTo>
                  <a:lnTo>
                    <a:pt x="18" y="36"/>
                  </a:lnTo>
                  <a:lnTo>
                    <a:pt x="24" y="30"/>
                  </a:lnTo>
                  <a:lnTo>
                    <a:pt x="30" y="48"/>
                  </a:lnTo>
                  <a:lnTo>
                    <a:pt x="18" y="60"/>
                  </a:lnTo>
                  <a:lnTo>
                    <a:pt x="24" y="66"/>
                  </a:lnTo>
                  <a:lnTo>
                    <a:pt x="48" y="66"/>
                  </a:lnTo>
                  <a:lnTo>
                    <a:pt x="48" y="84"/>
                  </a:lnTo>
                  <a:lnTo>
                    <a:pt x="42" y="96"/>
                  </a:lnTo>
                  <a:lnTo>
                    <a:pt x="42" y="114"/>
                  </a:lnTo>
                  <a:lnTo>
                    <a:pt x="36" y="132"/>
                  </a:lnTo>
                  <a:lnTo>
                    <a:pt x="36" y="156"/>
                  </a:lnTo>
                  <a:lnTo>
                    <a:pt x="24" y="180"/>
                  </a:lnTo>
                  <a:lnTo>
                    <a:pt x="24" y="186"/>
                  </a:lnTo>
                  <a:lnTo>
                    <a:pt x="42" y="204"/>
                  </a:lnTo>
                  <a:lnTo>
                    <a:pt x="54" y="210"/>
                  </a:lnTo>
                  <a:lnTo>
                    <a:pt x="60" y="216"/>
                  </a:lnTo>
                  <a:lnTo>
                    <a:pt x="60" y="234"/>
                  </a:lnTo>
                  <a:lnTo>
                    <a:pt x="66" y="240"/>
                  </a:lnTo>
                  <a:lnTo>
                    <a:pt x="84" y="240"/>
                  </a:lnTo>
                  <a:lnTo>
                    <a:pt x="90" y="246"/>
                  </a:lnTo>
                  <a:lnTo>
                    <a:pt x="96" y="246"/>
                  </a:lnTo>
                  <a:lnTo>
                    <a:pt x="96" y="210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82" name="Afghanistan" descr="© INSCALE GmbH, 05.05.2010&#10;http://www.presentationload.com/">
              <a:extLst>
                <a:ext uri="{FF2B5EF4-FFF2-40B4-BE49-F238E27FC236}">
                  <a16:creationId xmlns:a16="http://schemas.microsoft.com/office/drawing/2014/main" id="{938CC229-9479-4BE3-AB44-9B69FA255847}"/>
                </a:ext>
              </a:extLst>
            </p:cNvPr>
            <p:cNvSpPr>
              <a:spLocks/>
            </p:cNvSpPr>
            <p:nvPr/>
          </p:nvSpPr>
          <p:spPr bwMode="gray">
            <a:xfrm>
              <a:off x="5761670" y="3018595"/>
              <a:ext cx="360645" cy="293221"/>
            </a:xfrm>
            <a:custGeom>
              <a:avLst/>
              <a:gdLst>
                <a:gd name="T0" fmla="*/ 2147483647 w 906"/>
                <a:gd name="T1" fmla="*/ 2147483647 h 738"/>
                <a:gd name="T2" fmla="*/ 2147483647 w 906"/>
                <a:gd name="T3" fmla="*/ 2147483647 h 738"/>
                <a:gd name="T4" fmla="*/ 2147483647 w 906"/>
                <a:gd name="T5" fmla="*/ 2147483647 h 738"/>
                <a:gd name="T6" fmla="*/ 2147483647 w 906"/>
                <a:gd name="T7" fmla="*/ 2147483647 h 738"/>
                <a:gd name="T8" fmla="*/ 2147483647 w 906"/>
                <a:gd name="T9" fmla="*/ 2147483647 h 738"/>
                <a:gd name="T10" fmla="*/ 2147483647 w 906"/>
                <a:gd name="T11" fmla="*/ 0 h 738"/>
                <a:gd name="T12" fmla="*/ 2147483647 w 906"/>
                <a:gd name="T13" fmla="*/ 2147483647 h 738"/>
                <a:gd name="T14" fmla="*/ 2147483647 w 906"/>
                <a:gd name="T15" fmla="*/ 2147483647 h 738"/>
                <a:gd name="T16" fmla="*/ 2147483647 w 906"/>
                <a:gd name="T17" fmla="*/ 2147483647 h 738"/>
                <a:gd name="T18" fmla="*/ 2147483647 w 906"/>
                <a:gd name="T19" fmla="*/ 2147483647 h 738"/>
                <a:gd name="T20" fmla="*/ 2147483647 w 906"/>
                <a:gd name="T21" fmla="*/ 2147483647 h 738"/>
                <a:gd name="T22" fmla="*/ 2147483647 w 906"/>
                <a:gd name="T23" fmla="*/ 2147483647 h 738"/>
                <a:gd name="T24" fmla="*/ 2147483647 w 906"/>
                <a:gd name="T25" fmla="*/ 2147483647 h 738"/>
                <a:gd name="T26" fmla="*/ 2147483647 w 906"/>
                <a:gd name="T27" fmla="*/ 2147483647 h 738"/>
                <a:gd name="T28" fmla="*/ 2147483647 w 906"/>
                <a:gd name="T29" fmla="*/ 2147483647 h 738"/>
                <a:gd name="T30" fmla="*/ 2147483647 w 906"/>
                <a:gd name="T31" fmla="*/ 2147483647 h 738"/>
                <a:gd name="T32" fmla="*/ 2147483647 w 906"/>
                <a:gd name="T33" fmla="*/ 2147483647 h 738"/>
                <a:gd name="T34" fmla="*/ 2147483647 w 906"/>
                <a:gd name="T35" fmla="*/ 2147483647 h 738"/>
                <a:gd name="T36" fmla="*/ 2147483647 w 906"/>
                <a:gd name="T37" fmla="*/ 2147483647 h 738"/>
                <a:gd name="T38" fmla="*/ 2147483647 w 906"/>
                <a:gd name="T39" fmla="*/ 2147483647 h 738"/>
                <a:gd name="T40" fmla="*/ 2147483647 w 906"/>
                <a:gd name="T41" fmla="*/ 2147483647 h 738"/>
                <a:gd name="T42" fmla="*/ 2147483647 w 906"/>
                <a:gd name="T43" fmla="*/ 2147483647 h 738"/>
                <a:gd name="T44" fmla="*/ 2147483647 w 906"/>
                <a:gd name="T45" fmla="*/ 2147483647 h 738"/>
                <a:gd name="T46" fmla="*/ 0 w 906"/>
                <a:gd name="T47" fmla="*/ 2147483647 h 738"/>
                <a:gd name="T48" fmla="*/ 2147483647 w 906"/>
                <a:gd name="T49" fmla="*/ 2147483647 h 738"/>
                <a:gd name="T50" fmla="*/ 2147483647 w 906"/>
                <a:gd name="T51" fmla="*/ 2147483647 h 738"/>
                <a:gd name="T52" fmla="*/ 2147483647 w 906"/>
                <a:gd name="T53" fmla="*/ 2147483647 h 738"/>
                <a:gd name="T54" fmla="*/ 2147483647 w 906"/>
                <a:gd name="T55" fmla="*/ 2147483647 h 738"/>
                <a:gd name="T56" fmla="*/ 2147483647 w 906"/>
                <a:gd name="T57" fmla="*/ 2147483647 h 738"/>
                <a:gd name="T58" fmla="*/ 2147483647 w 906"/>
                <a:gd name="T59" fmla="*/ 2147483647 h 738"/>
                <a:gd name="T60" fmla="*/ 2147483647 w 906"/>
                <a:gd name="T61" fmla="*/ 2147483647 h 738"/>
                <a:gd name="T62" fmla="*/ 2147483647 w 906"/>
                <a:gd name="T63" fmla="*/ 2147483647 h 738"/>
                <a:gd name="T64" fmla="*/ 2147483647 w 906"/>
                <a:gd name="T65" fmla="*/ 2147483647 h 738"/>
                <a:gd name="T66" fmla="*/ 2147483647 w 906"/>
                <a:gd name="T67" fmla="*/ 2147483647 h 738"/>
                <a:gd name="T68" fmla="*/ 2147483647 w 906"/>
                <a:gd name="T69" fmla="*/ 2147483647 h 738"/>
                <a:gd name="T70" fmla="*/ 2147483647 w 906"/>
                <a:gd name="T71" fmla="*/ 2147483647 h 738"/>
                <a:gd name="T72" fmla="*/ 2147483647 w 906"/>
                <a:gd name="T73" fmla="*/ 2147483647 h 738"/>
                <a:gd name="T74" fmla="*/ 2147483647 w 906"/>
                <a:gd name="T75" fmla="*/ 2147483647 h 738"/>
                <a:gd name="T76" fmla="*/ 2147483647 w 906"/>
                <a:gd name="T77" fmla="*/ 2147483647 h 738"/>
                <a:gd name="T78" fmla="*/ 2147483647 w 906"/>
                <a:gd name="T79" fmla="*/ 2147483647 h 738"/>
                <a:gd name="T80" fmla="*/ 2147483647 w 906"/>
                <a:gd name="T81" fmla="*/ 2147483647 h 738"/>
                <a:gd name="T82" fmla="*/ 2147483647 w 906"/>
                <a:gd name="T83" fmla="*/ 2147483647 h 738"/>
                <a:gd name="T84" fmla="*/ 2147483647 w 906"/>
                <a:gd name="T85" fmla="*/ 2147483647 h 738"/>
                <a:gd name="T86" fmla="*/ 2147483647 w 906"/>
                <a:gd name="T87" fmla="*/ 2147483647 h 738"/>
                <a:gd name="T88" fmla="*/ 2147483647 w 906"/>
                <a:gd name="T89" fmla="*/ 2147483647 h 738"/>
                <a:gd name="T90" fmla="*/ 2147483647 w 906"/>
                <a:gd name="T91" fmla="*/ 2147483647 h 738"/>
                <a:gd name="T92" fmla="*/ 2147483647 w 906"/>
                <a:gd name="T93" fmla="*/ 2147483647 h 738"/>
                <a:gd name="T94" fmla="*/ 2147483647 w 906"/>
                <a:gd name="T95" fmla="*/ 2147483647 h 738"/>
                <a:gd name="T96" fmla="*/ 2147483647 w 906"/>
                <a:gd name="T97" fmla="*/ 2147483647 h 738"/>
                <a:gd name="T98" fmla="*/ 2147483647 w 906"/>
                <a:gd name="T99" fmla="*/ 2147483647 h 738"/>
                <a:gd name="T100" fmla="*/ 2147483647 w 906"/>
                <a:gd name="T101" fmla="*/ 2147483647 h 738"/>
                <a:gd name="T102" fmla="*/ 2147483647 w 906"/>
                <a:gd name="T103" fmla="*/ 2147483647 h 738"/>
                <a:gd name="T104" fmla="*/ 2147483647 w 906"/>
                <a:gd name="T105" fmla="*/ 2147483647 h 738"/>
                <a:gd name="T106" fmla="*/ 2147483647 w 906"/>
                <a:gd name="T107" fmla="*/ 2147483647 h 738"/>
                <a:gd name="T108" fmla="*/ 2147483647 w 906"/>
                <a:gd name="T109" fmla="*/ 2147483647 h 738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906"/>
                <a:gd name="T166" fmla="*/ 0 h 738"/>
                <a:gd name="T167" fmla="*/ 906 w 906"/>
                <a:gd name="T168" fmla="*/ 738 h 738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906" h="738">
                  <a:moveTo>
                    <a:pt x="894" y="108"/>
                  </a:moveTo>
                  <a:lnTo>
                    <a:pt x="894" y="96"/>
                  </a:lnTo>
                  <a:lnTo>
                    <a:pt x="906" y="96"/>
                  </a:lnTo>
                  <a:lnTo>
                    <a:pt x="900" y="90"/>
                  </a:lnTo>
                  <a:lnTo>
                    <a:pt x="876" y="90"/>
                  </a:lnTo>
                  <a:lnTo>
                    <a:pt x="840" y="102"/>
                  </a:lnTo>
                  <a:lnTo>
                    <a:pt x="840" y="84"/>
                  </a:lnTo>
                  <a:lnTo>
                    <a:pt x="816" y="84"/>
                  </a:lnTo>
                  <a:lnTo>
                    <a:pt x="792" y="96"/>
                  </a:lnTo>
                  <a:lnTo>
                    <a:pt x="786" y="102"/>
                  </a:lnTo>
                  <a:lnTo>
                    <a:pt x="780" y="114"/>
                  </a:lnTo>
                  <a:lnTo>
                    <a:pt x="774" y="120"/>
                  </a:lnTo>
                  <a:lnTo>
                    <a:pt x="756" y="120"/>
                  </a:lnTo>
                  <a:lnTo>
                    <a:pt x="750" y="126"/>
                  </a:lnTo>
                  <a:lnTo>
                    <a:pt x="744" y="138"/>
                  </a:lnTo>
                  <a:lnTo>
                    <a:pt x="732" y="144"/>
                  </a:lnTo>
                  <a:lnTo>
                    <a:pt x="726" y="150"/>
                  </a:lnTo>
                  <a:lnTo>
                    <a:pt x="720" y="150"/>
                  </a:lnTo>
                  <a:lnTo>
                    <a:pt x="690" y="120"/>
                  </a:lnTo>
                  <a:lnTo>
                    <a:pt x="690" y="114"/>
                  </a:lnTo>
                  <a:lnTo>
                    <a:pt x="678" y="48"/>
                  </a:lnTo>
                  <a:lnTo>
                    <a:pt x="660" y="48"/>
                  </a:lnTo>
                  <a:lnTo>
                    <a:pt x="660" y="18"/>
                  </a:lnTo>
                  <a:lnTo>
                    <a:pt x="642" y="0"/>
                  </a:lnTo>
                  <a:lnTo>
                    <a:pt x="624" y="0"/>
                  </a:lnTo>
                  <a:lnTo>
                    <a:pt x="618" y="6"/>
                  </a:lnTo>
                  <a:lnTo>
                    <a:pt x="618" y="30"/>
                  </a:lnTo>
                  <a:lnTo>
                    <a:pt x="612" y="36"/>
                  </a:lnTo>
                  <a:lnTo>
                    <a:pt x="606" y="36"/>
                  </a:lnTo>
                  <a:lnTo>
                    <a:pt x="594" y="48"/>
                  </a:lnTo>
                  <a:lnTo>
                    <a:pt x="594" y="54"/>
                  </a:lnTo>
                  <a:lnTo>
                    <a:pt x="600" y="60"/>
                  </a:lnTo>
                  <a:lnTo>
                    <a:pt x="606" y="60"/>
                  </a:lnTo>
                  <a:lnTo>
                    <a:pt x="600" y="84"/>
                  </a:lnTo>
                  <a:lnTo>
                    <a:pt x="588" y="72"/>
                  </a:lnTo>
                  <a:lnTo>
                    <a:pt x="570" y="72"/>
                  </a:lnTo>
                  <a:lnTo>
                    <a:pt x="558" y="78"/>
                  </a:lnTo>
                  <a:lnTo>
                    <a:pt x="546" y="90"/>
                  </a:lnTo>
                  <a:lnTo>
                    <a:pt x="546" y="120"/>
                  </a:lnTo>
                  <a:lnTo>
                    <a:pt x="540" y="120"/>
                  </a:lnTo>
                  <a:lnTo>
                    <a:pt x="534" y="114"/>
                  </a:lnTo>
                  <a:lnTo>
                    <a:pt x="528" y="102"/>
                  </a:lnTo>
                  <a:lnTo>
                    <a:pt x="522" y="96"/>
                  </a:lnTo>
                  <a:lnTo>
                    <a:pt x="510" y="96"/>
                  </a:lnTo>
                  <a:lnTo>
                    <a:pt x="504" y="102"/>
                  </a:lnTo>
                  <a:lnTo>
                    <a:pt x="492" y="108"/>
                  </a:lnTo>
                  <a:lnTo>
                    <a:pt x="474" y="126"/>
                  </a:lnTo>
                  <a:lnTo>
                    <a:pt x="468" y="126"/>
                  </a:lnTo>
                  <a:lnTo>
                    <a:pt x="456" y="114"/>
                  </a:lnTo>
                  <a:lnTo>
                    <a:pt x="444" y="108"/>
                  </a:lnTo>
                  <a:lnTo>
                    <a:pt x="438" y="102"/>
                  </a:lnTo>
                  <a:lnTo>
                    <a:pt x="426" y="102"/>
                  </a:lnTo>
                  <a:lnTo>
                    <a:pt x="414" y="108"/>
                  </a:lnTo>
                  <a:lnTo>
                    <a:pt x="396" y="84"/>
                  </a:lnTo>
                  <a:lnTo>
                    <a:pt x="384" y="96"/>
                  </a:lnTo>
                  <a:lnTo>
                    <a:pt x="342" y="96"/>
                  </a:lnTo>
                  <a:lnTo>
                    <a:pt x="330" y="90"/>
                  </a:lnTo>
                  <a:lnTo>
                    <a:pt x="324" y="84"/>
                  </a:lnTo>
                  <a:lnTo>
                    <a:pt x="312" y="78"/>
                  </a:lnTo>
                  <a:lnTo>
                    <a:pt x="300" y="78"/>
                  </a:lnTo>
                  <a:lnTo>
                    <a:pt x="300" y="102"/>
                  </a:lnTo>
                  <a:lnTo>
                    <a:pt x="264" y="102"/>
                  </a:lnTo>
                  <a:lnTo>
                    <a:pt x="252" y="108"/>
                  </a:lnTo>
                  <a:lnTo>
                    <a:pt x="246" y="120"/>
                  </a:lnTo>
                  <a:lnTo>
                    <a:pt x="246" y="180"/>
                  </a:lnTo>
                  <a:lnTo>
                    <a:pt x="234" y="180"/>
                  </a:lnTo>
                  <a:lnTo>
                    <a:pt x="222" y="186"/>
                  </a:lnTo>
                  <a:lnTo>
                    <a:pt x="216" y="198"/>
                  </a:lnTo>
                  <a:lnTo>
                    <a:pt x="180" y="216"/>
                  </a:lnTo>
                  <a:lnTo>
                    <a:pt x="168" y="216"/>
                  </a:lnTo>
                  <a:lnTo>
                    <a:pt x="168" y="228"/>
                  </a:lnTo>
                  <a:lnTo>
                    <a:pt x="156" y="252"/>
                  </a:lnTo>
                  <a:lnTo>
                    <a:pt x="150" y="258"/>
                  </a:lnTo>
                  <a:lnTo>
                    <a:pt x="138" y="264"/>
                  </a:lnTo>
                  <a:lnTo>
                    <a:pt x="114" y="264"/>
                  </a:lnTo>
                  <a:lnTo>
                    <a:pt x="90" y="240"/>
                  </a:lnTo>
                  <a:lnTo>
                    <a:pt x="84" y="240"/>
                  </a:lnTo>
                  <a:lnTo>
                    <a:pt x="78" y="246"/>
                  </a:lnTo>
                  <a:lnTo>
                    <a:pt x="66" y="246"/>
                  </a:lnTo>
                  <a:lnTo>
                    <a:pt x="60" y="240"/>
                  </a:lnTo>
                  <a:lnTo>
                    <a:pt x="48" y="240"/>
                  </a:lnTo>
                  <a:lnTo>
                    <a:pt x="42" y="234"/>
                  </a:lnTo>
                  <a:lnTo>
                    <a:pt x="36" y="240"/>
                  </a:lnTo>
                  <a:lnTo>
                    <a:pt x="30" y="252"/>
                  </a:lnTo>
                  <a:lnTo>
                    <a:pt x="30" y="258"/>
                  </a:lnTo>
                  <a:lnTo>
                    <a:pt x="36" y="270"/>
                  </a:lnTo>
                  <a:lnTo>
                    <a:pt x="36" y="294"/>
                  </a:lnTo>
                  <a:lnTo>
                    <a:pt x="42" y="300"/>
                  </a:lnTo>
                  <a:lnTo>
                    <a:pt x="42" y="306"/>
                  </a:lnTo>
                  <a:lnTo>
                    <a:pt x="18" y="312"/>
                  </a:lnTo>
                  <a:lnTo>
                    <a:pt x="30" y="330"/>
                  </a:lnTo>
                  <a:lnTo>
                    <a:pt x="24" y="330"/>
                  </a:lnTo>
                  <a:lnTo>
                    <a:pt x="18" y="336"/>
                  </a:lnTo>
                  <a:lnTo>
                    <a:pt x="6" y="342"/>
                  </a:lnTo>
                  <a:lnTo>
                    <a:pt x="0" y="348"/>
                  </a:lnTo>
                  <a:lnTo>
                    <a:pt x="0" y="354"/>
                  </a:lnTo>
                  <a:lnTo>
                    <a:pt x="12" y="366"/>
                  </a:lnTo>
                  <a:lnTo>
                    <a:pt x="12" y="396"/>
                  </a:lnTo>
                  <a:lnTo>
                    <a:pt x="36" y="396"/>
                  </a:lnTo>
                  <a:lnTo>
                    <a:pt x="42" y="402"/>
                  </a:lnTo>
                  <a:lnTo>
                    <a:pt x="42" y="408"/>
                  </a:lnTo>
                  <a:lnTo>
                    <a:pt x="24" y="426"/>
                  </a:lnTo>
                  <a:lnTo>
                    <a:pt x="18" y="438"/>
                  </a:lnTo>
                  <a:lnTo>
                    <a:pt x="30" y="462"/>
                  </a:lnTo>
                  <a:lnTo>
                    <a:pt x="42" y="480"/>
                  </a:lnTo>
                  <a:lnTo>
                    <a:pt x="54" y="504"/>
                  </a:lnTo>
                  <a:lnTo>
                    <a:pt x="60" y="510"/>
                  </a:lnTo>
                  <a:lnTo>
                    <a:pt x="60" y="564"/>
                  </a:lnTo>
                  <a:lnTo>
                    <a:pt x="66" y="570"/>
                  </a:lnTo>
                  <a:lnTo>
                    <a:pt x="72" y="570"/>
                  </a:lnTo>
                  <a:lnTo>
                    <a:pt x="84" y="576"/>
                  </a:lnTo>
                  <a:lnTo>
                    <a:pt x="120" y="576"/>
                  </a:lnTo>
                  <a:lnTo>
                    <a:pt x="126" y="582"/>
                  </a:lnTo>
                  <a:lnTo>
                    <a:pt x="138" y="606"/>
                  </a:lnTo>
                  <a:lnTo>
                    <a:pt x="114" y="654"/>
                  </a:lnTo>
                  <a:lnTo>
                    <a:pt x="108" y="660"/>
                  </a:lnTo>
                  <a:lnTo>
                    <a:pt x="102" y="672"/>
                  </a:lnTo>
                  <a:lnTo>
                    <a:pt x="84" y="690"/>
                  </a:lnTo>
                  <a:lnTo>
                    <a:pt x="84" y="702"/>
                  </a:lnTo>
                  <a:lnTo>
                    <a:pt x="120" y="702"/>
                  </a:lnTo>
                  <a:lnTo>
                    <a:pt x="132" y="708"/>
                  </a:lnTo>
                  <a:lnTo>
                    <a:pt x="150" y="720"/>
                  </a:lnTo>
                  <a:lnTo>
                    <a:pt x="168" y="726"/>
                  </a:lnTo>
                  <a:lnTo>
                    <a:pt x="192" y="738"/>
                  </a:lnTo>
                  <a:lnTo>
                    <a:pt x="210" y="738"/>
                  </a:lnTo>
                  <a:lnTo>
                    <a:pt x="228" y="732"/>
                  </a:lnTo>
                  <a:lnTo>
                    <a:pt x="234" y="732"/>
                  </a:lnTo>
                  <a:lnTo>
                    <a:pt x="240" y="726"/>
                  </a:lnTo>
                  <a:lnTo>
                    <a:pt x="294" y="726"/>
                  </a:lnTo>
                  <a:lnTo>
                    <a:pt x="294" y="732"/>
                  </a:lnTo>
                  <a:lnTo>
                    <a:pt x="318" y="732"/>
                  </a:lnTo>
                  <a:lnTo>
                    <a:pt x="324" y="726"/>
                  </a:lnTo>
                  <a:lnTo>
                    <a:pt x="348" y="726"/>
                  </a:lnTo>
                  <a:lnTo>
                    <a:pt x="366" y="720"/>
                  </a:lnTo>
                  <a:lnTo>
                    <a:pt x="396" y="720"/>
                  </a:lnTo>
                  <a:lnTo>
                    <a:pt x="444" y="696"/>
                  </a:lnTo>
                  <a:lnTo>
                    <a:pt x="450" y="696"/>
                  </a:lnTo>
                  <a:lnTo>
                    <a:pt x="456" y="690"/>
                  </a:lnTo>
                  <a:lnTo>
                    <a:pt x="456" y="660"/>
                  </a:lnTo>
                  <a:lnTo>
                    <a:pt x="450" y="654"/>
                  </a:lnTo>
                  <a:lnTo>
                    <a:pt x="450" y="636"/>
                  </a:lnTo>
                  <a:lnTo>
                    <a:pt x="444" y="624"/>
                  </a:lnTo>
                  <a:lnTo>
                    <a:pt x="444" y="606"/>
                  </a:lnTo>
                  <a:lnTo>
                    <a:pt x="450" y="594"/>
                  </a:lnTo>
                  <a:lnTo>
                    <a:pt x="462" y="588"/>
                  </a:lnTo>
                  <a:lnTo>
                    <a:pt x="468" y="576"/>
                  </a:lnTo>
                  <a:lnTo>
                    <a:pt x="486" y="576"/>
                  </a:lnTo>
                  <a:lnTo>
                    <a:pt x="486" y="588"/>
                  </a:lnTo>
                  <a:lnTo>
                    <a:pt x="528" y="588"/>
                  </a:lnTo>
                  <a:lnTo>
                    <a:pt x="534" y="582"/>
                  </a:lnTo>
                  <a:lnTo>
                    <a:pt x="534" y="576"/>
                  </a:lnTo>
                  <a:lnTo>
                    <a:pt x="528" y="570"/>
                  </a:lnTo>
                  <a:lnTo>
                    <a:pt x="522" y="570"/>
                  </a:lnTo>
                  <a:lnTo>
                    <a:pt x="522" y="564"/>
                  </a:lnTo>
                  <a:lnTo>
                    <a:pt x="528" y="558"/>
                  </a:lnTo>
                  <a:lnTo>
                    <a:pt x="534" y="558"/>
                  </a:lnTo>
                  <a:lnTo>
                    <a:pt x="546" y="552"/>
                  </a:lnTo>
                  <a:lnTo>
                    <a:pt x="552" y="546"/>
                  </a:lnTo>
                  <a:lnTo>
                    <a:pt x="564" y="540"/>
                  </a:lnTo>
                  <a:lnTo>
                    <a:pt x="594" y="540"/>
                  </a:lnTo>
                  <a:lnTo>
                    <a:pt x="594" y="552"/>
                  </a:lnTo>
                  <a:lnTo>
                    <a:pt x="600" y="558"/>
                  </a:lnTo>
                  <a:lnTo>
                    <a:pt x="612" y="558"/>
                  </a:lnTo>
                  <a:lnTo>
                    <a:pt x="624" y="552"/>
                  </a:lnTo>
                  <a:lnTo>
                    <a:pt x="630" y="540"/>
                  </a:lnTo>
                  <a:lnTo>
                    <a:pt x="636" y="534"/>
                  </a:lnTo>
                  <a:lnTo>
                    <a:pt x="636" y="528"/>
                  </a:lnTo>
                  <a:lnTo>
                    <a:pt x="630" y="522"/>
                  </a:lnTo>
                  <a:lnTo>
                    <a:pt x="630" y="510"/>
                  </a:lnTo>
                  <a:lnTo>
                    <a:pt x="624" y="498"/>
                  </a:lnTo>
                  <a:lnTo>
                    <a:pt x="624" y="480"/>
                  </a:lnTo>
                  <a:lnTo>
                    <a:pt x="630" y="474"/>
                  </a:lnTo>
                  <a:lnTo>
                    <a:pt x="636" y="474"/>
                  </a:lnTo>
                  <a:lnTo>
                    <a:pt x="636" y="438"/>
                  </a:lnTo>
                  <a:lnTo>
                    <a:pt x="642" y="432"/>
                  </a:lnTo>
                  <a:lnTo>
                    <a:pt x="660" y="432"/>
                  </a:lnTo>
                  <a:lnTo>
                    <a:pt x="690" y="414"/>
                  </a:lnTo>
                  <a:lnTo>
                    <a:pt x="684" y="414"/>
                  </a:lnTo>
                  <a:lnTo>
                    <a:pt x="672" y="408"/>
                  </a:lnTo>
                  <a:lnTo>
                    <a:pt x="672" y="402"/>
                  </a:lnTo>
                  <a:lnTo>
                    <a:pt x="666" y="396"/>
                  </a:lnTo>
                  <a:lnTo>
                    <a:pt x="666" y="390"/>
                  </a:lnTo>
                  <a:lnTo>
                    <a:pt x="654" y="384"/>
                  </a:lnTo>
                  <a:lnTo>
                    <a:pt x="642" y="372"/>
                  </a:lnTo>
                  <a:lnTo>
                    <a:pt x="642" y="360"/>
                  </a:lnTo>
                  <a:lnTo>
                    <a:pt x="660" y="360"/>
                  </a:lnTo>
                  <a:lnTo>
                    <a:pt x="666" y="366"/>
                  </a:lnTo>
                  <a:lnTo>
                    <a:pt x="684" y="372"/>
                  </a:lnTo>
                  <a:lnTo>
                    <a:pt x="690" y="372"/>
                  </a:lnTo>
                  <a:lnTo>
                    <a:pt x="696" y="366"/>
                  </a:lnTo>
                  <a:lnTo>
                    <a:pt x="714" y="366"/>
                  </a:lnTo>
                  <a:lnTo>
                    <a:pt x="714" y="336"/>
                  </a:lnTo>
                  <a:lnTo>
                    <a:pt x="708" y="330"/>
                  </a:lnTo>
                  <a:lnTo>
                    <a:pt x="708" y="318"/>
                  </a:lnTo>
                  <a:lnTo>
                    <a:pt x="714" y="306"/>
                  </a:lnTo>
                  <a:lnTo>
                    <a:pt x="738" y="282"/>
                  </a:lnTo>
                  <a:lnTo>
                    <a:pt x="738" y="276"/>
                  </a:lnTo>
                  <a:lnTo>
                    <a:pt x="732" y="264"/>
                  </a:lnTo>
                  <a:lnTo>
                    <a:pt x="726" y="258"/>
                  </a:lnTo>
                  <a:lnTo>
                    <a:pt x="726" y="228"/>
                  </a:lnTo>
                  <a:lnTo>
                    <a:pt x="696" y="198"/>
                  </a:lnTo>
                  <a:lnTo>
                    <a:pt x="696" y="192"/>
                  </a:lnTo>
                  <a:lnTo>
                    <a:pt x="702" y="186"/>
                  </a:lnTo>
                  <a:lnTo>
                    <a:pt x="708" y="174"/>
                  </a:lnTo>
                  <a:lnTo>
                    <a:pt x="714" y="168"/>
                  </a:lnTo>
                  <a:lnTo>
                    <a:pt x="738" y="156"/>
                  </a:lnTo>
                  <a:lnTo>
                    <a:pt x="744" y="150"/>
                  </a:lnTo>
                  <a:lnTo>
                    <a:pt x="768" y="138"/>
                  </a:lnTo>
                  <a:lnTo>
                    <a:pt x="774" y="138"/>
                  </a:lnTo>
                  <a:lnTo>
                    <a:pt x="780" y="132"/>
                  </a:lnTo>
                  <a:lnTo>
                    <a:pt x="822" y="132"/>
                  </a:lnTo>
                  <a:lnTo>
                    <a:pt x="828" y="126"/>
                  </a:lnTo>
                  <a:lnTo>
                    <a:pt x="852" y="126"/>
                  </a:lnTo>
                  <a:lnTo>
                    <a:pt x="864" y="132"/>
                  </a:lnTo>
                  <a:lnTo>
                    <a:pt x="876" y="132"/>
                  </a:lnTo>
                  <a:lnTo>
                    <a:pt x="882" y="126"/>
                  </a:lnTo>
                  <a:lnTo>
                    <a:pt x="894" y="126"/>
                  </a:lnTo>
                  <a:lnTo>
                    <a:pt x="900" y="120"/>
                  </a:lnTo>
                  <a:lnTo>
                    <a:pt x="894" y="114"/>
                  </a:lnTo>
                  <a:lnTo>
                    <a:pt x="894" y="108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</a:pPr>
              <a:endParaRPr lang="en-US" sz="1800" noProof="1">
                <a:solidFill>
                  <a:schemeClr val="tx1"/>
                </a:solidFill>
                <a:latin typeface="Calibri" pitchFamily="34" charset="0"/>
              </a:endParaRPr>
            </a:p>
          </p:txBody>
        </p:sp>
      </p:grpSp>
      <p:sp>
        <p:nvSpPr>
          <p:cNvPr id="184" name="Text Box 7">
            <a:extLst>
              <a:ext uri="{FF2B5EF4-FFF2-40B4-BE49-F238E27FC236}">
                <a16:creationId xmlns:a16="http://schemas.microsoft.com/office/drawing/2014/main" id="{7C846316-55C0-4D8A-A5B9-2FA10C1E79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85201" y="3004216"/>
            <a:ext cx="475524" cy="248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46800" rIns="0" bIns="46800">
            <a:spAutoFit/>
          </a:bodyPr>
          <a:lstStyle>
            <a:defPPr>
              <a:defRPr lang="de-DE"/>
            </a:defPPr>
            <a:lvl1pPr algn="ctr">
              <a:spcBef>
                <a:spcPct val="50000"/>
              </a:spcBef>
              <a:defRPr sz="1000" b="1">
                <a:solidFill>
                  <a:srgbClr val="000000"/>
                </a:solidFill>
              </a:defRPr>
            </a:lvl1pPr>
          </a:lstStyle>
          <a:p>
            <a:r>
              <a:rPr lang="de-DE" dirty="0"/>
              <a:t>PVG</a:t>
            </a:r>
          </a:p>
        </p:txBody>
      </p:sp>
      <p:sp>
        <p:nvSpPr>
          <p:cNvPr id="203" name="Text Box 34">
            <a:extLst>
              <a:ext uri="{FF2B5EF4-FFF2-40B4-BE49-F238E27FC236}">
                <a16:creationId xmlns:a16="http://schemas.microsoft.com/office/drawing/2014/main" id="{3F0B7336-852B-42EA-90B0-E0E705FAE3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92850" y="2531458"/>
            <a:ext cx="714131" cy="248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46800" rIns="0" bIns="46800">
            <a:spAutoFit/>
          </a:bodyPr>
          <a:lstStyle>
            <a:defPPr>
              <a:defRPr lang="de-DE"/>
            </a:defPPr>
            <a:lvl1pPr algn="ctr">
              <a:spcBef>
                <a:spcPct val="50000"/>
              </a:spcBef>
              <a:defRPr sz="1000" b="1">
                <a:solidFill>
                  <a:srgbClr val="000000"/>
                </a:solidFill>
              </a:defRPr>
            </a:lvl1pPr>
          </a:lstStyle>
          <a:p>
            <a:r>
              <a:rPr lang="de-DE" dirty="0"/>
              <a:t>ORD</a:t>
            </a:r>
          </a:p>
        </p:txBody>
      </p:sp>
      <p:sp>
        <p:nvSpPr>
          <p:cNvPr id="205" name="Text Box 38">
            <a:extLst>
              <a:ext uri="{FF2B5EF4-FFF2-40B4-BE49-F238E27FC236}">
                <a16:creationId xmlns:a16="http://schemas.microsoft.com/office/drawing/2014/main" id="{4D66E5B7-603D-4847-B651-7FB2B8E854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04445" y="1984276"/>
            <a:ext cx="1068806" cy="248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46800" rIns="0" bIns="46800">
            <a:spAutoFit/>
          </a:bodyPr>
          <a:lstStyle>
            <a:defPPr>
              <a:defRPr lang="de-DE"/>
            </a:defPPr>
            <a:lvl1pPr algn="ctr">
              <a:spcBef>
                <a:spcPct val="50000"/>
              </a:spcBef>
              <a:defRPr sz="1000" b="1">
                <a:solidFill>
                  <a:srgbClr val="000000"/>
                </a:solidFill>
              </a:defRPr>
            </a:lvl1pPr>
          </a:lstStyle>
          <a:p>
            <a:r>
              <a:rPr lang="de-DE" dirty="0"/>
              <a:t>FRA / LUX</a:t>
            </a:r>
          </a:p>
        </p:txBody>
      </p:sp>
      <p:sp>
        <p:nvSpPr>
          <p:cNvPr id="228" name="Text Box 64">
            <a:extLst>
              <a:ext uri="{FF2B5EF4-FFF2-40B4-BE49-F238E27FC236}">
                <a16:creationId xmlns:a16="http://schemas.microsoft.com/office/drawing/2014/main" id="{08181D28-2491-4D5A-B4ED-C8BA29C9B9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15213" y="4623172"/>
            <a:ext cx="1809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defRPr sz="1200">
                <a:solidFill>
                  <a:schemeClr val="tx1"/>
                </a:solidFill>
                <a:latin typeface="DB Office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DB Office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DB Office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DB Office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DB Office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DB Office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DB Office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DB Office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DB Office" pitchFamily="34" charset="0"/>
              </a:defRPr>
            </a:lvl9pPr>
          </a:lstStyle>
          <a:p>
            <a:endParaRPr lang="de-DE" sz="1600">
              <a:solidFill>
                <a:srgbClr val="000000"/>
              </a:solidFill>
            </a:endParaRPr>
          </a:p>
        </p:txBody>
      </p:sp>
      <p:sp>
        <p:nvSpPr>
          <p:cNvPr id="229" name="Text Box 65">
            <a:extLst>
              <a:ext uri="{FF2B5EF4-FFF2-40B4-BE49-F238E27FC236}">
                <a16:creationId xmlns:a16="http://schemas.microsoft.com/office/drawing/2014/main" id="{4A56B102-8DCF-4D6B-A238-36122B89D0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02550" y="4550147"/>
            <a:ext cx="1809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defRPr sz="1200">
                <a:solidFill>
                  <a:schemeClr val="tx1"/>
                </a:solidFill>
                <a:latin typeface="DB Office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DB Office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DB Office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DB Office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DB Office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DB Office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DB Office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DB Office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DB Office" pitchFamily="34" charset="0"/>
              </a:defRPr>
            </a:lvl9pPr>
          </a:lstStyle>
          <a:p>
            <a:endParaRPr lang="de-DE" sz="1600">
              <a:solidFill>
                <a:srgbClr val="000000"/>
              </a:solidFill>
            </a:endParaRPr>
          </a:p>
        </p:txBody>
      </p:sp>
      <p:sp>
        <p:nvSpPr>
          <p:cNvPr id="230" name="Text Box 70">
            <a:extLst>
              <a:ext uri="{FF2B5EF4-FFF2-40B4-BE49-F238E27FC236}">
                <a16:creationId xmlns:a16="http://schemas.microsoft.com/office/drawing/2014/main" id="{860C81E9-BD96-4C57-868F-7909EDD37B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83413" y="5054972"/>
            <a:ext cx="1809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defRPr sz="1200">
                <a:solidFill>
                  <a:schemeClr val="tx1"/>
                </a:solidFill>
                <a:latin typeface="DB Office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DB Office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DB Office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DB Office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DB Office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DB Office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DB Office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DB Office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DB Office" pitchFamily="34" charset="0"/>
              </a:defRPr>
            </a:lvl9pPr>
          </a:lstStyle>
          <a:p>
            <a:endParaRPr lang="de-DE" sz="1600">
              <a:solidFill>
                <a:srgbClr val="000000"/>
              </a:solidFill>
            </a:endParaRPr>
          </a:p>
        </p:txBody>
      </p:sp>
      <p:sp>
        <p:nvSpPr>
          <p:cNvPr id="231" name="Text Box 72">
            <a:extLst>
              <a:ext uri="{FF2B5EF4-FFF2-40B4-BE49-F238E27FC236}">
                <a16:creationId xmlns:a16="http://schemas.microsoft.com/office/drawing/2014/main" id="{26A3656F-1C31-44AE-A19D-BB1240A207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3900" y="5413747"/>
            <a:ext cx="1809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defRPr sz="1200">
                <a:solidFill>
                  <a:schemeClr val="tx1"/>
                </a:solidFill>
                <a:latin typeface="DB Office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DB Office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DB Office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DB Office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DB Office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DB Office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DB Office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DB Office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DB Office" pitchFamily="34" charset="0"/>
              </a:defRPr>
            </a:lvl9pPr>
          </a:lstStyle>
          <a:p>
            <a:endParaRPr lang="de-DE" sz="1600">
              <a:solidFill>
                <a:srgbClr val="000000"/>
              </a:solidFill>
            </a:endParaRPr>
          </a:p>
        </p:txBody>
      </p:sp>
      <p:sp>
        <p:nvSpPr>
          <p:cNvPr id="458" name="Text Box 7">
            <a:extLst>
              <a:ext uri="{FF2B5EF4-FFF2-40B4-BE49-F238E27FC236}">
                <a16:creationId xmlns:a16="http://schemas.microsoft.com/office/drawing/2014/main" id="{FB1DDF1A-A8DC-4AB4-91E6-88EB97DA5C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49577" y="2982705"/>
            <a:ext cx="473634" cy="248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46800" rIns="0" bIns="46800">
            <a:spAutoFit/>
          </a:bodyPr>
          <a:lstStyle>
            <a:defPPr>
              <a:defRPr lang="de-DE"/>
            </a:defPPr>
            <a:lvl1pPr algn="ctr">
              <a:spcBef>
                <a:spcPct val="50000"/>
              </a:spcBef>
              <a:defRPr sz="1000" b="1">
                <a:solidFill>
                  <a:srgbClr val="000000"/>
                </a:solidFill>
              </a:defRPr>
            </a:lvl1pPr>
          </a:lstStyle>
          <a:p>
            <a:r>
              <a:rPr lang="de-DE" dirty="0"/>
              <a:t>CGO</a:t>
            </a:r>
          </a:p>
        </p:txBody>
      </p:sp>
      <p:sp>
        <p:nvSpPr>
          <p:cNvPr id="462" name="Freeform 39">
            <a:extLst>
              <a:ext uri="{FF2B5EF4-FFF2-40B4-BE49-F238E27FC236}">
                <a16:creationId xmlns:a16="http://schemas.microsoft.com/office/drawing/2014/main" id="{2D4D1C17-3B71-46A4-B183-7F2CBDABD255}"/>
              </a:ext>
            </a:extLst>
          </p:cNvPr>
          <p:cNvSpPr>
            <a:spLocks/>
          </p:cNvSpPr>
          <p:nvPr/>
        </p:nvSpPr>
        <p:spPr bwMode="auto">
          <a:xfrm>
            <a:off x="9456175" y="1930815"/>
            <a:ext cx="2503632" cy="1404774"/>
          </a:xfrm>
          <a:custGeom>
            <a:avLst/>
            <a:gdLst>
              <a:gd name="T0" fmla="*/ 0 w 1679"/>
              <a:gd name="T1" fmla="*/ 2147483647 h 915"/>
              <a:gd name="T2" fmla="*/ 2147483647 w 1679"/>
              <a:gd name="T3" fmla="*/ 2147483647 h 915"/>
              <a:gd name="T4" fmla="*/ 2147483647 w 1679"/>
              <a:gd name="T5" fmla="*/ 2147483647 h 915"/>
              <a:gd name="T6" fmla="*/ 2147483647 w 1679"/>
              <a:gd name="T7" fmla="*/ 2147483647 h 915"/>
              <a:gd name="T8" fmla="*/ 2147483647 w 1679"/>
              <a:gd name="T9" fmla="*/ 0 h 91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679" h="915">
                <a:moveTo>
                  <a:pt x="0" y="816"/>
                </a:moveTo>
                <a:cubicBezTo>
                  <a:pt x="170" y="865"/>
                  <a:pt x="340" y="915"/>
                  <a:pt x="499" y="862"/>
                </a:cubicBezTo>
                <a:cubicBezTo>
                  <a:pt x="658" y="809"/>
                  <a:pt x="802" y="620"/>
                  <a:pt x="953" y="499"/>
                </a:cubicBezTo>
                <a:cubicBezTo>
                  <a:pt x="1104" y="378"/>
                  <a:pt x="1285" y="219"/>
                  <a:pt x="1406" y="136"/>
                </a:cubicBezTo>
                <a:cubicBezTo>
                  <a:pt x="1527" y="53"/>
                  <a:pt x="1603" y="26"/>
                  <a:pt x="1679" y="0"/>
                </a:cubicBezTo>
              </a:path>
            </a:pathLst>
          </a:cu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>
              <a:solidFill>
                <a:schemeClr val="lt1"/>
              </a:solidFill>
            </a:endParaRPr>
          </a:p>
        </p:txBody>
      </p:sp>
      <p:sp>
        <p:nvSpPr>
          <p:cNvPr id="464" name="Freeform 40">
            <a:extLst>
              <a:ext uri="{FF2B5EF4-FFF2-40B4-BE49-F238E27FC236}">
                <a16:creationId xmlns:a16="http://schemas.microsoft.com/office/drawing/2014/main" id="{9F0407CC-DBA5-42C6-9DA2-2BBA16908CDB}"/>
              </a:ext>
            </a:extLst>
          </p:cNvPr>
          <p:cNvSpPr>
            <a:spLocks/>
          </p:cNvSpPr>
          <p:nvPr/>
        </p:nvSpPr>
        <p:spPr bwMode="auto">
          <a:xfrm rot="281601">
            <a:off x="440999" y="2181171"/>
            <a:ext cx="2537576" cy="421236"/>
          </a:xfrm>
          <a:custGeom>
            <a:avLst/>
            <a:gdLst>
              <a:gd name="T0" fmla="*/ 0 w 1588"/>
              <a:gd name="T1" fmla="*/ 2147483647 h 340"/>
              <a:gd name="T2" fmla="*/ 2147483647 w 1588"/>
              <a:gd name="T3" fmla="*/ 2147483647 h 340"/>
              <a:gd name="T4" fmla="*/ 2147483647 w 1588"/>
              <a:gd name="T5" fmla="*/ 2147483647 h 340"/>
              <a:gd name="T6" fmla="*/ 2147483647 w 1588"/>
              <a:gd name="T7" fmla="*/ 2147483647 h 34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588" h="340">
                <a:moveTo>
                  <a:pt x="0" y="23"/>
                </a:moveTo>
                <a:cubicBezTo>
                  <a:pt x="211" y="11"/>
                  <a:pt x="423" y="0"/>
                  <a:pt x="635" y="23"/>
                </a:cubicBezTo>
                <a:cubicBezTo>
                  <a:pt x="847" y="46"/>
                  <a:pt x="1111" y="106"/>
                  <a:pt x="1270" y="159"/>
                </a:cubicBezTo>
                <a:cubicBezTo>
                  <a:pt x="1429" y="212"/>
                  <a:pt x="1508" y="276"/>
                  <a:pt x="1588" y="340"/>
                </a:cubicBezTo>
              </a:path>
            </a:pathLst>
          </a:cu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>
              <a:solidFill>
                <a:schemeClr val="lt1"/>
              </a:solidFill>
            </a:endParaRPr>
          </a:p>
        </p:txBody>
      </p:sp>
      <p:sp>
        <p:nvSpPr>
          <p:cNvPr id="452" name="Freihandform: Form 451">
            <a:extLst>
              <a:ext uri="{FF2B5EF4-FFF2-40B4-BE49-F238E27FC236}">
                <a16:creationId xmlns:a16="http://schemas.microsoft.com/office/drawing/2014/main" id="{010FDDF5-A157-4ECD-9F84-C6E3FBB924DE}"/>
              </a:ext>
            </a:extLst>
          </p:cNvPr>
          <p:cNvSpPr/>
          <p:nvPr/>
        </p:nvSpPr>
        <p:spPr>
          <a:xfrm>
            <a:off x="5893692" y="2409291"/>
            <a:ext cx="3268336" cy="653095"/>
          </a:xfrm>
          <a:custGeom>
            <a:avLst/>
            <a:gdLst>
              <a:gd name="connsiteX0" fmla="*/ 0 w 3281680"/>
              <a:gd name="connsiteY0" fmla="*/ 3413 h 602853"/>
              <a:gd name="connsiteX1" fmla="*/ 1945640 w 3281680"/>
              <a:gd name="connsiteY1" fmla="*/ 89773 h 602853"/>
              <a:gd name="connsiteX2" fmla="*/ 3281680 w 3281680"/>
              <a:gd name="connsiteY2" fmla="*/ 602853 h 602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81680" h="602853">
                <a:moveTo>
                  <a:pt x="0" y="3413"/>
                </a:moveTo>
                <a:cubicBezTo>
                  <a:pt x="699346" y="-3361"/>
                  <a:pt x="1398693" y="-10134"/>
                  <a:pt x="1945640" y="89773"/>
                </a:cubicBezTo>
                <a:cubicBezTo>
                  <a:pt x="2492587" y="189680"/>
                  <a:pt x="2887133" y="396266"/>
                  <a:pt x="3281680" y="602853"/>
                </a:cubicBezTo>
              </a:path>
            </a:pathLst>
          </a:cu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3" name="Freihandform: Form 452">
            <a:extLst>
              <a:ext uri="{FF2B5EF4-FFF2-40B4-BE49-F238E27FC236}">
                <a16:creationId xmlns:a16="http://schemas.microsoft.com/office/drawing/2014/main" id="{0A3FE914-29B0-4419-9E4D-6B52CB499949}"/>
              </a:ext>
            </a:extLst>
          </p:cNvPr>
          <p:cNvSpPr/>
          <p:nvPr/>
        </p:nvSpPr>
        <p:spPr>
          <a:xfrm>
            <a:off x="5903612" y="2357248"/>
            <a:ext cx="3561080" cy="820469"/>
          </a:xfrm>
          <a:custGeom>
            <a:avLst/>
            <a:gdLst>
              <a:gd name="connsiteX0" fmla="*/ 0 w 3561080"/>
              <a:gd name="connsiteY0" fmla="*/ 94029 h 820469"/>
              <a:gd name="connsiteX1" fmla="*/ 2087880 w 3561080"/>
              <a:gd name="connsiteY1" fmla="*/ 63549 h 820469"/>
              <a:gd name="connsiteX2" fmla="*/ 3561080 w 3561080"/>
              <a:gd name="connsiteY2" fmla="*/ 820469 h 820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61080" h="820469">
                <a:moveTo>
                  <a:pt x="0" y="94029"/>
                </a:moveTo>
                <a:cubicBezTo>
                  <a:pt x="747183" y="18252"/>
                  <a:pt x="1494367" y="-57524"/>
                  <a:pt x="2087880" y="63549"/>
                </a:cubicBezTo>
                <a:cubicBezTo>
                  <a:pt x="2681393" y="184622"/>
                  <a:pt x="3121236" y="502545"/>
                  <a:pt x="3561080" y="820469"/>
                </a:cubicBezTo>
              </a:path>
            </a:pathLst>
          </a:cu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6" name="Text Box 7">
            <a:extLst>
              <a:ext uri="{FF2B5EF4-FFF2-40B4-BE49-F238E27FC236}">
                <a16:creationId xmlns:a16="http://schemas.microsoft.com/office/drawing/2014/main" id="{70025E29-0421-4EB2-81D5-DB715F9DBA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96973" y="2734117"/>
            <a:ext cx="475524" cy="248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46800" rIns="0" bIns="46800">
            <a:spAutoFit/>
          </a:bodyPr>
          <a:lstStyle>
            <a:defPPr>
              <a:defRPr lang="de-DE"/>
            </a:defPPr>
            <a:lvl1pPr algn="ctr">
              <a:spcBef>
                <a:spcPct val="50000"/>
              </a:spcBef>
              <a:defRPr sz="1000" b="1">
                <a:solidFill>
                  <a:srgbClr val="000000"/>
                </a:solidFill>
              </a:defRPr>
            </a:lvl1pPr>
          </a:lstStyle>
          <a:p>
            <a:r>
              <a:rPr lang="de-DE" dirty="0"/>
              <a:t>ICN</a:t>
            </a:r>
          </a:p>
        </p:txBody>
      </p:sp>
      <p:sp>
        <p:nvSpPr>
          <p:cNvPr id="232" name="Freeform 40">
            <a:extLst>
              <a:ext uri="{FF2B5EF4-FFF2-40B4-BE49-F238E27FC236}">
                <a16:creationId xmlns:a16="http://schemas.microsoft.com/office/drawing/2014/main" id="{AB252304-73D5-429D-8492-F33AA9FE2E8D}"/>
              </a:ext>
            </a:extLst>
          </p:cNvPr>
          <p:cNvSpPr>
            <a:spLocks/>
          </p:cNvSpPr>
          <p:nvPr/>
        </p:nvSpPr>
        <p:spPr bwMode="auto">
          <a:xfrm rot="20892796">
            <a:off x="348626" y="2574165"/>
            <a:ext cx="2560044" cy="446615"/>
          </a:xfrm>
          <a:custGeom>
            <a:avLst/>
            <a:gdLst>
              <a:gd name="T0" fmla="*/ 0 w 1588"/>
              <a:gd name="T1" fmla="*/ 2147483647 h 340"/>
              <a:gd name="T2" fmla="*/ 2147483647 w 1588"/>
              <a:gd name="T3" fmla="*/ 2147483647 h 340"/>
              <a:gd name="T4" fmla="*/ 2147483647 w 1588"/>
              <a:gd name="T5" fmla="*/ 2147483647 h 340"/>
              <a:gd name="T6" fmla="*/ 2147483647 w 1588"/>
              <a:gd name="T7" fmla="*/ 2147483647 h 34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588" h="340">
                <a:moveTo>
                  <a:pt x="0" y="23"/>
                </a:moveTo>
                <a:cubicBezTo>
                  <a:pt x="211" y="11"/>
                  <a:pt x="423" y="0"/>
                  <a:pt x="635" y="23"/>
                </a:cubicBezTo>
                <a:cubicBezTo>
                  <a:pt x="847" y="46"/>
                  <a:pt x="1111" y="106"/>
                  <a:pt x="1270" y="159"/>
                </a:cubicBezTo>
                <a:cubicBezTo>
                  <a:pt x="1429" y="212"/>
                  <a:pt x="1508" y="276"/>
                  <a:pt x="1588" y="340"/>
                </a:cubicBezTo>
              </a:path>
            </a:pathLst>
          </a:cu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>
              <a:solidFill>
                <a:schemeClr val="lt1"/>
              </a:solidFill>
            </a:endParaRPr>
          </a:p>
        </p:txBody>
      </p:sp>
      <p:sp>
        <p:nvSpPr>
          <p:cNvPr id="233" name="Freeform 39">
            <a:extLst>
              <a:ext uri="{FF2B5EF4-FFF2-40B4-BE49-F238E27FC236}">
                <a16:creationId xmlns:a16="http://schemas.microsoft.com/office/drawing/2014/main" id="{C8E9A24E-A0B7-4D98-8131-15280752D9B2}"/>
              </a:ext>
            </a:extLst>
          </p:cNvPr>
          <p:cNvSpPr>
            <a:spLocks/>
          </p:cNvSpPr>
          <p:nvPr/>
        </p:nvSpPr>
        <p:spPr bwMode="auto">
          <a:xfrm rot="605403">
            <a:off x="9604302" y="2504924"/>
            <a:ext cx="2353014" cy="786288"/>
          </a:xfrm>
          <a:custGeom>
            <a:avLst/>
            <a:gdLst>
              <a:gd name="T0" fmla="*/ 0 w 1679"/>
              <a:gd name="T1" fmla="*/ 2147483647 h 915"/>
              <a:gd name="T2" fmla="*/ 2147483647 w 1679"/>
              <a:gd name="T3" fmla="*/ 2147483647 h 915"/>
              <a:gd name="T4" fmla="*/ 2147483647 w 1679"/>
              <a:gd name="T5" fmla="*/ 2147483647 h 915"/>
              <a:gd name="T6" fmla="*/ 2147483647 w 1679"/>
              <a:gd name="T7" fmla="*/ 2147483647 h 915"/>
              <a:gd name="T8" fmla="*/ 2147483647 w 1679"/>
              <a:gd name="T9" fmla="*/ 0 h 91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679" h="915">
                <a:moveTo>
                  <a:pt x="0" y="816"/>
                </a:moveTo>
                <a:cubicBezTo>
                  <a:pt x="170" y="865"/>
                  <a:pt x="340" y="915"/>
                  <a:pt x="499" y="862"/>
                </a:cubicBezTo>
                <a:cubicBezTo>
                  <a:pt x="658" y="809"/>
                  <a:pt x="802" y="620"/>
                  <a:pt x="953" y="499"/>
                </a:cubicBezTo>
                <a:cubicBezTo>
                  <a:pt x="1104" y="378"/>
                  <a:pt x="1285" y="219"/>
                  <a:pt x="1406" y="136"/>
                </a:cubicBezTo>
                <a:cubicBezTo>
                  <a:pt x="1527" y="53"/>
                  <a:pt x="1603" y="26"/>
                  <a:pt x="1679" y="0"/>
                </a:cubicBezTo>
              </a:path>
            </a:pathLst>
          </a:cu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>
              <a:solidFill>
                <a:schemeClr val="lt1"/>
              </a:solidFill>
            </a:endParaRPr>
          </a:p>
        </p:txBody>
      </p:sp>
      <p:sp>
        <p:nvSpPr>
          <p:cNvPr id="234" name="Freihandform: Form 233">
            <a:extLst>
              <a:ext uri="{FF2B5EF4-FFF2-40B4-BE49-F238E27FC236}">
                <a16:creationId xmlns:a16="http://schemas.microsoft.com/office/drawing/2014/main" id="{268C8E3F-BC11-4C7D-BF98-5B3144443C3C}"/>
              </a:ext>
            </a:extLst>
          </p:cNvPr>
          <p:cNvSpPr/>
          <p:nvPr/>
        </p:nvSpPr>
        <p:spPr>
          <a:xfrm rot="19079839">
            <a:off x="9404687" y="3014968"/>
            <a:ext cx="239774" cy="77561"/>
          </a:xfrm>
          <a:custGeom>
            <a:avLst/>
            <a:gdLst>
              <a:gd name="connsiteX0" fmla="*/ 0 w 3322320"/>
              <a:gd name="connsiteY0" fmla="*/ 554822 h 874862"/>
              <a:gd name="connsiteX1" fmla="*/ 2001520 w 3322320"/>
              <a:gd name="connsiteY1" fmla="*/ 6182 h 874862"/>
              <a:gd name="connsiteX2" fmla="*/ 3322320 w 3322320"/>
              <a:gd name="connsiteY2" fmla="*/ 874862 h 874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22320" h="874862">
                <a:moveTo>
                  <a:pt x="0" y="554822"/>
                </a:moveTo>
                <a:cubicBezTo>
                  <a:pt x="723900" y="253832"/>
                  <a:pt x="1447800" y="-47158"/>
                  <a:pt x="2001520" y="6182"/>
                </a:cubicBezTo>
                <a:cubicBezTo>
                  <a:pt x="2555240" y="59522"/>
                  <a:pt x="2938780" y="467192"/>
                  <a:pt x="3322320" y="874862"/>
                </a:cubicBezTo>
              </a:path>
            </a:pathLst>
          </a:cu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5" name="Oval 14">
            <a:extLst>
              <a:ext uri="{FF2B5EF4-FFF2-40B4-BE49-F238E27FC236}">
                <a16:creationId xmlns:a16="http://schemas.microsoft.com/office/drawing/2014/main" id="{63F6B76F-09FF-408D-A020-C3649A78F4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7796" y="2917501"/>
            <a:ext cx="100800" cy="100800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235" name="Textfeld 234">
            <a:extLst>
              <a:ext uri="{FF2B5EF4-FFF2-40B4-BE49-F238E27FC236}">
                <a16:creationId xmlns:a16="http://schemas.microsoft.com/office/drawing/2014/main" id="{812EC3AF-B280-4E7B-995A-23AE684D400A}"/>
              </a:ext>
            </a:extLst>
          </p:cNvPr>
          <p:cNvSpPr txBox="1"/>
          <p:nvPr/>
        </p:nvSpPr>
        <p:spPr>
          <a:xfrm>
            <a:off x="4799368" y="6470257"/>
            <a:ext cx="53130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1"/>
              </a:buClr>
            </a:pPr>
            <a:r>
              <a:rPr lang="en-US" sz="900" dirty="0"/>
              <a:t>These scheduled charter flights are in addition to other major commercial block space agreements DB Schenker holds with preferred airline partners.</a:t>
            </a:r>
            <a:endParaRPr lang="de-DE" sz="900" dirty="0"/>
          </a:p>
        </p:txBody>
      </p:sp>
      <p:sp>
        <p:nvSpPr>
          <p:cNvPr id="245" name="Fußzeilenplatzhalter 1">
            <a:extLst>
              <a:ext uri="{FF2B5EF4-FFF2-40B4-BE49-F238E27FC236}">
                <a16:creationId xmlns:a16="http://schemas.microsoft.com/office/drawing/2014/main" id="{25FB1602-F634-46CE-A676-8C4C83E8DCE3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 bwMode="gray">
          <a:xfrm>
            <a:off x="407368" y="6597352"/>
            <a:ext cx="10584000" cy="216024"/>
          </a:xfrm>
        </p:spPr>
        <p:txBody>
          <a:bodyPr/>
          <a:lstStyle/>
          <a:p>
            <a:r>
              <a:rPr lang="en-US" dirty="0"/>
              <a:t>DB SCHENKER | Global Air Freight | </a:t>
            </a:r>
            <a:r>
              <a:rPr lang="en-US" sz="1000" dirty="0"/>
              <a:t>eff. </a:t>
            </a:r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of August 2024</a:t>
            </a:r>
          </a:p>
        </p:txBody>
      </p:sp>
      <p:sp>
        <p:nvSpPr>
          <p:cNvPr id="272" name="Oval 14">
            <a:extLst>
              <a:ext uri="{FF2B5EF4-FFF2-40B4-BE49-F238E27FC236}">
                <a16:creationId xmlns:a16="http://schemas.microsoft.com/office/drawing/2014/main" id="{35DE0450-D6D5-432F-A93B-1E3844836D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32040" y="3018268"/>
            <a:ext cx="100800" cy="100800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276" name="Oval 14">
            <a:extLst>
              <a:ext uri="{FF2B5EF4-FFF2-40B4-BE49-F238E27FC236}">
                <a16:creationId xmlns:a16="http://schemas.microsoft.com/office/drawing/2014/main" id="{409BD3FE-3027-488F-A102-02F32D8346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04974" y="3140106"/>
            <a:ext cx="100800" cy="100800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Text Box 7">
            <a:extLst>
              <a:ext uri="{FF2B5EF4-FFF2-40B4-BE49-F238E27FC236}">
                <a16:creationId xmlns:a16="http://schemas.microsoft.com/office/drawing/2014/main" id="{781B08EE-C2AD-926A-733C-550F8A9D3A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55466" y="3440077"/>
            <a:ext cx="473634" cy="248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46800" rIns="0" bIns="46800">
            <a:spAutoFit/>
          </a:bodyPr>
          <a:lstStyle>
            <a:defPPr>
              <a:defRPr lang="de-DE"/>
            </a:defPPr>
            <a:lvl1pPr algn="ctr">
              <a:spcBef>
                <a:spcPct val="50000"/>
              </a:spcBef>
              <a:defRPr sz="1000" b="1">
                <a:solidFill>
                  <a:srgbClr val="000000"/>
                </a:solidFill>
              </a:defRPr>
            </a:lvl1pPr>
          </a:lstStyle>
          <a:p>
            <a:r>
              <a:rPr lang="de-DE" dirty="0"/>
              <a:t>HKG</a:t>
            </a:r>
          </a:p>
        </p:txBody>
      </p:sp>
      <p:sp>
        <p:nvSpPr>
          <p:cNvPr id="448" name="Freihandform: Form 447">
            <a:extLst>
              <a:ext uri="{FF2B5EF4-FFF2-40B4-BE49-F238E27FC236}">
                <a16:creationId xmlns:a16="http://schemas.microsoft.com/office/drawing/2014/main" id="{E7A501B8-3073-D262-A648-F27B1D3FCD44}"/>
              </a:ext>
            </a:extLst>
          </p:cNvPr>
          <p:cNvSpPr/>
          <p:nvPr/>
        </p:nvSpPr>
        <p:spPr>
          <a:xfrm rot="9981897">
            <a:off x="9377411" y="3151668"/>
            <a:ext cx="2610619" cy="481508"/>
          </a:xfrm>
          <a:custGeom>
            <a:avLst/>
            <a:gdLst>
              <a:gd name="connsiteX0" fmla="*/ 0 w 3281680"/>
              <a:gd name="connsiteY0" fmla="*/ 3413 h 602853"/>
              <a:gd name="connsiteX1" fmla="*/ 1945640 w 3281680"/>
              <a:gd name="connsiteY1" fmla="*/ 89773 h 602853"/>
              <a:gd name="connsiteX2" fmla="*/ 3281680 w 3281680"/>
              <a:gd name="connsiteY2" fmla="*/ 602853 h 602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81680" h="602853">
                <a:moveTo>
                  <a:pt x="0" y="3413"/>
                </a:moveTo>
                <a:cubicBezTo>
                  <a:pt x="699346" y="-3361"/>
                  <a:pt x="1398693" y="-10134"/>
                  <a:pt x="1945640" y="89773"/>
                </a:cubicBezTo>
                <a:cubicBezTo>
                  <a:pt x="2492587" y="189680"/>
                  <a:pt x="2887133" y="396266"/>
                  <a:pt x="3281680" y="602853"/>
                </a:cubicBezTo>
              </a:path>
            </a:pathLst>
          </a:cu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Oval 14">
            <a:extLst>
              <a:ext uri="{FF2B5EF4-FFF2-40B4-BE49-F238E27FC236}">
                <a16:creationId xmlns:a16="http://schemas.microsoft.com/office/drawing/2014/main" id="{DD758914-2FE2-C991-07A0-3BB55182C3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56659" y="3396592"/>
            <a:ext cx="100800" cy="100800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241" name="Oval 37">
            <a:extLst>
              <a:ext uri="{FF2B5EF4-FFF2-40B4-BE49-F238E27FC236}">
                <a16:creationId xmlns:a16="http://schemas.microsoft.com/office/drawing/2014/main" id="{C643AEBB-24D4-41C3-8C49-167BACB1652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862502" y="2384904"/>
            <a:ext cx="180000" cy="180000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449" name="Freeform 40">
            <a:extLst>
              <a:ext uri="{FF2B5EF4-FFF2-40B4-BE49-F238E27FC236}">
                <a16:creationId xmlns:a16="http://schemas.microsoft.com/office/drawing/2014/main" id="{4973C42C-FD6A-CF44-3B5F-AD7913A88336}"/>
              </a:ext>
            </a:extLst>
          </p:cNvPr>
          <p:cNvSpPr>
            <a:spLocks/>
          </p:cNvSpPr>
          <p:nvPr/>
        </p:nvSpPr>
        <p:spPr bwMode="auto">
          <a:xfrm rot="20417998">
            <a:off x="379723" y="2754558"/>
            <a:ext cx="2560044" cy="446615"/>
          </a:xfrm>
          <a:custGeom>
            <a:avLst/>
            <a:gdLst>
              <a:gd name="T0" fmla="*/ 0 w 1588"/>
              <a:gd name="T1" fmla="*/ 2147483647 h 340"/>
              <a:gd name="T2" fmla="*/ 2147483647 w 1588"/>
              <a:gd name="T3" fmla="*/ 2147483647 h 340"/>
              <a:gd name="T4" fmla="*/ 2147483647 w 1588"/>
              <a:gd name="T5" fmla="*/ 2147483647 h 340"/>
              <a:gd name="T6" fmla="*/ 2147483647 w 1588"/>
              <a:gd name="T7" fmla="*/ 2147483647 h 34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588" h="340">
                <a:moveTo>
                  <a:pt x="0" y="23"/>
                </a:moveTo>
                <a:cubicBezTo>
                  <a:pt x="211" y="11"/>
                  <a:pt x="423" y="0"/>
                  <a:pt x="635" y="23"/>
                </a:cubicBezTo>
                <a:cubicBezTo>
                  <a:pt x="847" y="46"/>
                  <a:pt x="1111" y="106"/>
                  <a:pt x="1270" y="159"/>
                </a:cubicBezTo>
                <a:cubicBezTo>
                  <a:pt x="1429" y="212"/>
                  <a:pt x="1508" y="276"/>
                  <a:pt x="1588" y="340"/>
                </a:cubicBezTo>
              </a:path>
            </a:pathLst>
          </a:cu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>
              <a:solidFill>
                <a:schemeClr val="lt1"/>
              </a:solidFill>
            </a:endParaRPr>
          </a:p>
        </p:txBody>
      </p:sp>
      <p:sp>
        <p:nvSpPr>
          <p:cNvPr id="223" name="Oval 58">
            <a:extLst>
              <a:ext uri="{FF2B5EF4-FFF2-40B4-BE49-F238E27FC236}">
                <a16:creationId xmlns:a16="http://schemas.microsoft.com/office/drawing/2014/main" id="{B07FDF03-F079-4A21-AF2E-EE33FD125E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78914" y="2688548"/>
            <a:ext cx="101600" cy="95250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de-DE">
              <a:solidFill>
                <a:srgbClr val="00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357315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2D10E9-4E21-4DAB-B145-67E2B8E3A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8344" y="298285"/>
            <a:ext cx="8784000" cy="752727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  <a:latin typeface="DB Head" panose="02020500000000000000" pitchFamily="18" charset="0"/>
              </a:rPr>
              <a:t>DB SCHENKER Flight Operation</a:t>
            </a:r>
            <a:br>
              <a:rPr lang="en-US" dirty="0">
                <a:solidFill>
                  <a:srgbClr val="000000"/>
                </a:solidFill>
                <a:latin typeface="DB Head" panose="02020500000000000000" pitchFamily="18" charset="0"/>
              </a:rPr>
            </a:br>
            <a:r>
              <a:rPr lang="en-US" b="0" dirty="0">
                <a:solidFill>
                  <a:srgbClr val="000000"/>
                </a:solidFill>
                <a:latin typeface="DB Head" panose="02020500000000000000" pitchFamily="18" charset="0"/>
              </a:rPr>
              <a:t>Visual Flight Schedule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E4BEF32-7904-43DC-BA77-B1CF80055F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9F7D-0C28-4C21-AA99-7C67E34F632A}" type="slidenum">
              <a:rPr lang="en-US" smtClean="0"/>
              <a:t>4</a:t>
            </a:fld>
            <a:endParaRPr lang="en-US" dirty="0"/>
          </a:p>
        </p:txBody>
      </p:sp>
      <p:sp>
        <p:nvSpPr>
          <p:cNvPr id="165" name="Textfeld 164">
            <a:extLst>
              <a:ext uri="{FF2B5EF4-FFF2-40B4-BE49-F238E27FC236}">
                <a16:creationId xmlns:a16="http://schemas.microsoft.com/office/drawing/2014/main" id="{04931500-3B9D-4006-BE4F-073E62CEB357}"/>
              </a:ext>
            </a:extLst>
          </p:cNvPr>
          <p:cNvSpPr txBox="1"/>
          <p:nvPr/>
        </p:nvSpPr>
        <p:spPr>
          <a:xfrm>
            <a:off x="322222" y="1147642"/>
            <a:ext cx="880401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accent1"/>
              </a:buClr>
            </a:pPr>
            <a:r>
              <a:rPr lang="en-US" sz="900" dirty="0"/>
              <a:t>These increased scheduled charter flights are in addition to other major commercial block space agreements DB Schenker holds with preferred airline partners.</a:t>
            </a:r>
            <a:endParaRPr lang="de-DE" sz="900" dirty="0"/>
          </a:p>
        </p:txBody>
      </p:sp>
      <p:sp>
        <p:nvSpPr>
          <p:cNvPr id="111" name="Rechteck 110">
            <a:extLst>
              <a:ext uri="{FF2B5EF4-FFF2-40B4-BE49-F238E27FC236}">
                <a16:creationId xmlns:a16="http://schemas.microsoft.com/office/drawing/2014/main" id="{5CB363C5-A3F4-441D-A34B-D65CE0F40B88}"/>
              </a:ext>
            </a:extLst>
          </p:cNvPr>
          <p:cNvSpPr/>
          <p:nvPr/>
        </p:nvSpPr>
        <p:spPr bwMode="gray">
          <a:xfrm>
            <a:off x="-7219" y="1380976"/>
            <a:ext cx="12192000" cy="79198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accent2"/>
              </a:buClr>
            </a:pPr>
            <a:endParaRPr lang="en-US" sz="1600" dirty="0">
              <a:solidFill>
                <a:schemeClr val="tx1"/>
              </a:solidFill>
            </a:endParaRPr>
          </a:p>
        </p:txBody>
      </p:sp>
      <p:cxnSp>
        <p:nvCxnSpPr>
          <p:cNvPr id="126" name="Gerader Verbinder 125">
            <a:extLst>
              <a:ext uri="{FF2B5EF4-FFF2-40B4-BE49-F238E27FC236}">
                <a16:creationId xmlns:a16="http://schemas.microsoft.com/office/drawing/2014/main" id="{537CEA9A-63FF-49D1-A9D8-2DE153056905}"/>
              </a:ext>
            </a:extLst>
          </p:cNvPr>
          <p:cNvCxnSpPr>
            <a:cxnSpLocks/>
          </p:cNvCxnSpPr>
          <p:nvPr/>
        </p:nvCxnSpPr>
        <p:spPr bwMode="gray">
          <a:xfrm>
            <a:off x="-3414" y="2154122"/>
            <a:ext cx="12192000" cy="0"/>
          </a:xfrm>
          <a:prstGeom prst="line">
            <a:avLst/>
          </a:prstGeom>
          <a:ln w="19050" cap="rnd">
            <a:solidFill>
              <a:schemeClr val="bg2"/>
            </a:solidFill>
            <a:prstDash val="solid"/>
            <a:round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" name="Textplatzhalter 2">
            <a:extLst>
              <a:ext uri="{FF2B5EF4-FFF2-40B4-BE49-F238E27FC236}">
                <a16:creationId xmlns:a16="http://schemas.microsoft.com/office/drawing/2014/main" id="{E0C0E140-222B-4A41-979F-272D57892016}"/>
              </a:ext>
            </a:extLst>
          </p:cNvPr>
          <p:cNvSpPr txBox="1">
            <a:spLocks/>
          </p:cNvSpPr>
          <p:nvPr/>
        </p:nvSpPr>
        <p:spPr bwMode="gray">
          <a:xfrm>
            <a:off x="2753071" y="1762686"/>
            <a:ext cx="1028040" cy="4610121"/>
          </a:xfrm>
          <a:prstGeom prst="roundRect">
            <a:avLst>
              <a:gd name="adj" fmla="val 3113"/>
            </a:avLst>
          </a:prstGeom>
          <a:solidFill>
            <a:schemeClr val="accent3"/>
          </a:solidFill>
        </p:spPr>
        <p:txBody>
          <a:bodyPr vert="horz" lIns="108000" tIns="144000" rIns="10800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20500000000000000" pitchFamily="18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20500000000000000" pitchFamily="18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20500000000000000" pitchFamily="18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20500000000000000" pitchFamily="18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62" name="Textplatzhalter 2">
            <a:extLst>
              <a:ext uri="{FF2B5EF4-FFF2-40B4-BE49-F238E27FC236}">
                <a16:creationId xmlns:a16="http://schemas.microsoft.com/office/drawing/2014/main" id="{026387AA-96B2-4ABA-A4A7-5AD7DA36A84C}"/>
              </a:ext>
            </a:extLst>
          </p:cNvPr>
          <p:cNvSpPr txBox="1">
            <a:spLocks/>
          </p:cNvSpPr>
          <p:nvPr/>
        </p:nvSpPr>
        <p:spPr bwMode="gray">
          <a:xfrm>
            <a:off x="3843824" y="1762183"/>
            <a:ext cx="1028040" cy="4610122"/>
          </a:xfrm>
          <a:prstGeom prst="roundRect">
            <a:avLst>
              <a:gd name="adj" fmla="val 3113"/>
            </a:avLst>
          </a:prstGeom>
          <a:solidFill>
            <a:schemeClr val="accent3"/>
          </a:solidFill>
        </p:spPr>
        <p:txBody>
          <a:bodyPr vert="horz" lIns="108000" tIns="144000" rIns="10800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20500000000000000" pitchFamily="18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20500000000000000" pitchFamily="18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20500000000000000" pitchFamily="18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20500000000000000" pitchFamily="18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61" name="Textplatzhalter 2">
            <a:extLst>
              <a:ext uri="{FF2B5EF4-FFF2-40B4-BE49-F238E27FC236}">
                <a16:creationId xmlns:a16="http://schemas.microsoft.com/office/drawing/2014/main" id="{FEE6865F-244A-4B87-99C7-554436339110}"/>
              </a:ext>
            </a:extLst>
          </p:cNvPr>
          <p:cNvSpPr txBox="1">
            <a:spLocks/>
          </p:cNvSpPr>
          <p:nvPr/>
        </p:nvSpPr>
        <p:spPr bwMode="gray">
          <a:xfrm>
            <a:off x="4923944" y="1762687"/>
            <a:ext cx="1028040" cy="4609618"/>
          </a:xfrm>
          <a:prstGeom prst="roundRect">
            <a:avLst>
              <a:gd name="adj" fmla="val 3113"/>
            </a:avLst>
          </a:prstGeom>
          <a:solidFill>
            <a:schemeClr val="accent3"/>
          </a:solidFill>
        </p:spPr>
        <p:txBody>
          <a:bodyPr vert="horz" lIns="108000" tIns="144000" rIns="10800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20500000000000000" pitchFamily="18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20500000000000000" pitchFamily="18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20500000000000000" pitchFamily="18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20500000000000000" pitchFamily="18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60" name="Textplatzhalter 2">
            <a:extLst>
              <a:ext uri="{FF2B5EF4-FFF2-40B4-BE49-F238E27FC236}">
                <a16:creationId xmlns:a16="http://schemas.microsoft.com/office/drawing/2014/main" id="{973DD2A2-C940-4226-BB16-D42E79D795BB}"/>
              </a:ext>
            </a:extLst>
          </p:cNvPr>
          <p:cNvSpPr txBox="1">
            <a:spLocks/>
          </p:cNvSpPr>
          <p:nvPr/>
        </p:nvSpPr>
        <p:spPr bwMode="gray">
          <a:xfrm>
            <a:off x="6002183" y="1762183"/>
            <a:ext cx="1028040" cy="4609618"/>
          </a:xfrm>
          <a:prstGeom prst="roundRect">
            <a:avLst>
              <a:gd name="adj" fmla="val 3113"/>
            </a:avLst>
          </a:prstGeom>
          <a:solidFill>
            <a:schemeClr val="accent3"/>
          </a:solidFill>
        </p:spPr>
        <p:txBody>
          <a:bodyPr vert="horz" lIns="108000" tIns="144000" rIns="10800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20500000000000000" pitchFamily="18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20500000000000000" pitchFamily="18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20500000000000000" pitchFamily="18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20500000000000000" pitchFamily="18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159" name="Textplatzhalter 2">
            <a:extLst>
              <a:ext uri="{FF2B5EF4-FFF2-40B4-BE49-F238E27FC236}">
                <a16:creationId xmlns:a16="http://schemas.microsoft.com/office/drawing/2014/main" id="{DB1B2DAB-7C6B-4D8B-AABD-CD6F744BC186}"/>
              </a:ext>
            </a:extLst>
          </p:cNvPr>
          <p:cNvSpPr txBox="1">
            <a:spLocks/>
          </p:cNvSpPr>
          <p:nvPr/>
        </p:nvSpPr>
        <p:spPr bwMode="gray">
          <a:xfrm>
            <a:off x="7084184" y="1762686"/>
            <a:ext cx="1028040" cy="4609115"/>
          </a:xfrm>
          <a:prstGeom prst="roundRect">
            <a:avLst>
              <a:gd name="adj" fmla="val 3113"/>
            </a:avLst>
          </a:prstGeom>
          <a:solidFill>
            <a:schemeClr val="accent3"/>
          </a:solidFill>
        </p:spPr>
        <p:txBody>
          <a:bodyPr vert="horz" lIns="108000" tIns="144000" rIns="10800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20500000000000000" pitchFamily="18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20500000000000000" pitchFamily="18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20500000000000000" pitchFamily="18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20500000000000000" pitchFamily="18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158" name="Textplatzhalter 2">
            <a:extLst>
              <a:ext uri="{FF2B5EF4-FFF2-40B4-BE49-F238E27FC236}">
                <a16:creationId xmlns:a16="http://schemas.microsoft.com/office/drawing/2014/main" id="{89AF821E-416C-4F77-94C7-487C9C1E3CB3}"/>
              </a:ext>
            </a:extLst>
          </p:cNvPr>
          <p:cNvSpPr txBox="1">
            <a:spLocks/>
          </p:cNvSpPr>
          <p:nvPr/>
        </p:nvSpPr>
        <p:spPr bwMode="gray">
          <a:xfrm>
            <a:off x="8174268" y="1763200"/>
            <a:ext cx="1028040" cy="4608601"/>
          </a:xfrm>
          <a:prstGeom prst="roundRect">
            <a:avLst>
              <a:gd name="adj" fmla="val 3113"/>
            </a:avLst>
          </a:prstGeom>
          <a:solidFill>
            <a:schemeClr val="accent3"/>
          </a:solidFill>
        </p:spPr>
        <p:txBody>
          <a:bodyPr vert="horz" lIns="108000" tIns="144000" rIns="10800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20500000000000000" pitchFamily="18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20500000000000000" pitchFamily="18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20500000000000000" pitchFamily="18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20500000000000000" pitchFamily="18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213" name="Textplatzhalter 2">
            <a:extLst>
              <a:ext uri="{FF2B5EF4-FFF2-40B4-BE49-F238E27FC236}">
                <a16:creationId xmlns:a16="http://schemas.microsoft.com/office/drawing/2014/main" id="{B7633555-9C3B-44ED-A02B-E81D23BC5D0D}"/>
              </a:ext>
            </a:extLst>
          </p:cNvPr>
          <p:cNvSpPr txBox="1">
            <a:spLocks/>
          </p:cNvSpPr>
          <p:nvPr/>
        </p:nvSpPr>
        <p:spPr bwMode="gray">
          <a:xfrm>
            <a:off x="9244424" y="1762687"/>
            <a:ext cx="1028040" cy="4608602"/>
          </a:xfrm>
          <a:prstGeom prst="roundRect">
            <a:avLst>
              <a:gd name="adj" fmla="val 3113"/>
            </a:avLst>
          </a:prstGeom>
          <a:solidFill>
            <a:schemeClr val="accent3"/>
          </a:solidFill>
        </p:spPr>
        <p:txBody>
          <a:bodyPr vert="horz" lIns="108000" tIns="144000" rIns="10800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20500000000000000" pitchFamily="18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20500000000000000" pitchFamily="18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20500000000000000" pitchFamily="18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20500000000000000" pitchFamily="18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dirty="0">
                <a:solidFill>
                  <a:schemeClr val="bg1"/>
                </a:solidFill>
              </a:rPr>
              <a:t>7</a:t>
            </a:r>
          </a:p>
        </p:txBody>
      </p:sp>
      <p:grpSp>
        <p:nvGrpSpPr>
          <p:cNvPr id="243" name="Grafik 11">
            <a:extLst>
              <a:ext uri="{FF2B5EF4-FFF2-40B4-BE49-F238E27FC236}">
                <a16:creationId xmlns:a16="http://schemas.microsoft.com/office/drawing/2014/main" id="{4B4BD55D-E50A-48BD-9B00-847FBD82052D}"/>
              </a:ext>
            </a:extLst>
          </p:cNvPr>
          <p:cNvGrpSpPr/>
          <p:nvPr/>
        </p:nvGrpSpPr>
        <p:grpSpPr>
          <a:xfrm>
            <a:off x="3215680" y="2335203"/>
            <a:ext cx="147517" cy="219232"/>
            <a:chOff x="3632937" y="3694754"/>
            <a:chExt cx="147517" cy="219232"/>
          </a:xfrm>
        </p:grpSpPr>
        <p:sp>
          <p:nvSpPr>
            <p:cNvPr id="244" name="Freihandform: Form 243">
              <a:extLst>
                <a:ext uri="{FF2B5EF4-FFF2-40B4-BE49-F238E27FC236}">
                  <a16:creationId xmlns:a16="http://schemas.microsoft.com/office/drawing/2014/main" id="{10E878CB-75A4-4491-82FB-798A11249AE0}"/>
                </a:ext>
              </a:extLst>
            </p:cNvPr>
            <p:cNvSpPr/>
            <p:nvPr/>
          </p:nvSpPr>
          <p:spPr>
            <a:xfrm>
              <a:off x="3660765" y="3898078"/>
              <a:ext cx="119689" cy="7826"/>
            </a:xfrm>
            <a:custGeom>
              <a:avLst/>
              <a:gdLst>
                <a:gd name="connsiteX0" fmla="*/ 115776 w 119689"/>
                <a:gd name="connsiteY0" fmla="*/ 7826 h 7826"/>
                <a:gd name="connsiteX1" fmla="*/ 3913 w 119689"/>
                <a:gd name="connsiteY1" fmla="*/ 7826 h 7826"/>
                <a:gd name="connsiteX2" fmla="*/ 0 w 119689"/>
                <a:gd name="connsiteY2" fmla="*/ 3913 h 7826"/>
                <a:gd name="connsiteX3" fmla="*/ 3913 w 119689"/>
                <a:gd name="connsiteY3" fmla="*/ 0 h 7826"/>
                <a:gd name="connsiteX4" fmla="*/ 115776 w 119689"/>
                <a:gd name="connsiteY4" fmla="*/ 0 h 7826"/>
                <a:gd name="connsiteX5" fmla="*/ 119689 w 119689"/>
                <a:gd name="connsiteY5" fmla="*/ 3913 h 7826"/>
                <a:gd name="connsiteX6" fmla="*/ 115776 w 119689"/>
                <a:gd name="connsiteY6" fmla="*/ 7826 h 7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689" h="7826">
                  <a:moveTo>
                    <a:pt x="115776" y="7826"/>
                  </a:moveTo>
                  <a:lnTo>
                    <a:pt x="3913" y="7826"/>
                  </a:lnTo>
                  <a:cubicBezTo>
                    <a:pt x="1752" y="7826"/>
                    <a:pt x="0" y="6074"/>
                    <a:pt x="0" y="3913"/>
                  </a:cubicBezTo>
                  <a:cubicBezTo>
                    <a:pt x="0" y="1752"/>
                    <a:pt x="1752" y="0"/>
                    <a:pt x="3913" y="0"/>
                  </a:cubicBezTo>
                  <a:lnTo>
                    <a:pt x="115776" y="0"/>
                  </a:lnTo>
                  <a:cubicBezTo>
                    <a:pt x="117937" y="0"/>
                    <a:pt x="119689" y="1752"/>
                    <a:pt x="119689" y="3913"/>
                  </a:cubicBezTo>
                  <a:cubicBezTo>
                    <a:pt x="119689" y="6074"/>
                    <a:pt x="117937" y="7826"/>
                    <a:pt x="115776" y="7826"/>
                  </a:cubicBezTo>
                  <a:close/>
                </a:path>
              </a:pathLst>
            </a:custGeom>
            <a:solidFill>
              <a:srgbClr val="E30613"/>
            </a:solidFill>
            <a:ln w="76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245" name="Freihandform: Form 244">
              <a:extLst>
                <a:ext uri="{FF2B5EF4-FFF2-40B4-BE49-F238E27FC236}">
                  <a16:creationId xmlns:a16="http://schemas.microsoft.com/office/drawing/2014/main" id="{9E64FA63-CF21-445E-BFA0-FCC60B6BDF19}"/>
                </a:ext>
              </a:extLst>
            </p:cNvPr>
            <p:cNvSpPr/>
            <p:nvPr/>
          </p:nvSpPr>
          <p:spPr>
            <a:xfrm rot="3180272">
              <a:off x="3583538" y="3744153"/>
              <a:ext cx="219232" cy="120434"/>
            </a:xfrm>
            <a:custGeom>
              <a:avLst/>
              <a:gdLst>
                <a:gd name="connsiteX0" fmla="*/ 40615 w 219232"/>
                <a:gd name="connsiteY0" fmla="*/ 120435 h 120434"/>
                <a:gd name="connsiteX1" fmla="*/ 37924 w 219232"/>
                <a:gd name="connsiteY1" fmla="*/ 119365 h 120434"/>
                <a:gd name="connsiteX2" fmla="*/ 1223 w 219232"/>
                <a:gd name="connsiteY2" fmla="*/ 84621 h 120434"/>
                <a:gd name="connsiteX3" fmla="*/ 1071 w 219232"/>
                <a:gd name="connsiteY3" fmla="*/ 79089 h 120434"/>
                <a:gd name="connsiteX4" fmla="*/ 1934 w 219232"/>
                <a:gd name="connsiteY4" fmla="*/ 78403 h 120434"/>
                <a:gd name="connsiteX5" fmla="*/ 13493 w 219232"/>
                <a:gd name="connsiteY5" fmla="*/ 71624 h 120434"/>
                <a:gd name="connsiteX6" fmla="*/ 16566 w 219232"/>
                <a:gd name="connsiteY6" fmla="*/ 71242 h 120434"/>
                <a:gd name="connsiteX7" fmla="*/ 48880 w 219232"/>
                <a:gd name="connsiteY7" fmla="*/ 80643 h 120434"/>
                <a:gd name="connsiteX8" fmla="*/ 81313 w 219232"/>
                <a:gd name="connsiteY8" fmla="*/ 60686 h 120434"/>
                <a:gd name="connsiteX9" fmla="*/ 29135 w 219232"/>
                <a:gd name="connsiteY9" fmla="*/ 23681 h 120434"/>
                <a:gd name="connsiteX10" fmla="*/ 28208 w 219232"/>
                <a:gd name="connsiteY10" fmla="*/ 18225 h 120434"/>
                <a:gd name="connsiteX11" fmla="*/ 29456 w 219232"/>
                <a:gd name="connsiteY11" fmla="*/ 17093 h 120434"/>
                <a:gd name="connsiteX12" fmla="*/ 48131 w 219232"/>
                <a:gd name="connsiteY12" fmla="*/ 6419 h 120434"/>
                <a:gd name="connsiteX13" fmla="*/ 51096 w 219232"/>
                <a:gd name="connsiteY13" fmla="*/ 6040 h 120434"/>
                <a:gd name="connsiteX14" fmla="*/ 129325 w 219232"/>
                <a:gd name="connsiteY14" fmla="*/ 27264 h 120434"/>
                <a:gd name="connsiteX15" fmla="*/ 144652 w 219232"/>
                <a:gd name="connsiteY15" fmla="*/ 19320 h 120434"/>
                <a:gd name="connsiteX16" fmla="*/ 174387 w 219232"/>
                <a:gd name="connsiteY16" fmla="*/ 4757 h 120434"/>
                <a:gd name="connsiteX17" fmla="*/ 175190 w 219232"/>
                <a:gd name="connsiteY17" fmla="*/ 4470 h 120434"/>
                <a:gd name="connsiteX18" fmla="*/ 216411 w 219232"/>
                <a:gd name="connsiteY18" fmla="*/ 3702 h 120434"/>
                <a:gd name="connsiteX19" fmla="*/ 218830 w 219232"/>
                <a:gd name="connsiteY19" fmla="*/ 13401 h 120434"/>
                <a:gd name="connsiteX20" fmla="*/ 218784 w 219232"/>
                <a:gd name="connsiteY20" fmla="*/ 13585 h 120434"/>
                <a:gd name="connsiteX21" fmla="*/ 174945 w 219232"/>
                <a:gd name="connsiteY21" fmla="*/ 52472 h 120434"/>
                <a:gd name="connsiteX22" fmla="*/ 42391 w 219232"/>
                <a:gd name="connsiteY22" fmla="*/ 120006 h 120434"/>
                <a:gd name="connsiteX23" fmla="*/ 40615 w 219232"/>
                <a:gd name="connsiteY23" fmla="*/ 120435 h 120434"/>
                <a:gd name="connsiteX24" fmla="*/ 10387 w 219232"/>
                <a:gd name="connsiteY24" fmla="*/ 82519 h 120434"/>
                <a:gd name="connsiteX25" fmla="*/ 41301 w 219232"/>
                <a:gd name="connsiteY25" fmla="*/ 111780 h 120434"/>
                <a:gd name="connsiteX26" fmla="*/ 171360 w 219232"/>
                <a:gd name="connsiteY26" fmla="*/ 45516 h 120434"/>
                <a:gd name="connsiteX27" fmla="*/ 211183 w 219232"/>
                <a:gd name="connsiteY27" fmla="*/ 11711 h 120434"/>
                <a:gd name="connsiteX28" fmla="*/ 210966 w 219232"/>
                <a:gd name="connsiteY28" fmla="*/ 9320 h 120434"/>
                <a:gd name="connsiteX29" fmla="*/ 177440 w 219232"/>
                <a:gd name="connsiteY29" fmla="*/ 11975 h 120434"/>
                <a:gd name="connsiteX30" fmla="*/ 148170 w 219232"/>
                <a:gd name="connsiteY30" fmla="*/ 26310 h 120434"/>
                <a:gd name="connsiteX31" fmla="*/ 131570 w 219232"/>
                <a:gd name="connsiteY31" fmla="*/ 34919 h 120434"/>
                <a:gd name="connsiteX32" fmla="*/ 128746 w 219232"/>
                <a:gd name="connsiteY32" fmla="*/ 35221 h 120434"/>
                <a:gd name="connsiteX33" fmla="*/ 50607 w 219232"/>
                <a:gd name="connsiteY33" fmla="*/ 14016 h 120434"/>
                <a:gd name="connsiteX34" fmla="*/ 38662 w 219232"/>
                <a:gd name="connsiteY34" fmla="*/ 20841 h 120434"/>
                <a:gd name="connsiteX35" fmla="*/ 90667 w 219232"/>
                <a:gd name="connsiteY35" fmla="*/ 57725 h 120434"/>
                <a:gd name="connsiteX36" fmla="*/ 91596 w 219232"/>
                <a:gd name="connsiteY36" fmla="*/ 63181 h 120434"/>
                <a:gd name="connsiteX37" fmla="*/ 90457 w 219232"/>
                <a:gd name="connsiteY37" fmla="*/ 64248 h 120434"/>
                <a:gd name="connsiteX38" fmla="*/ 51505 w 219232"/>
                <a:gd name="connsiteY38" fmla="*/ 88216 h 120434"/>
                <a:gd name="connsiteX39" fmla="*/ 48359 w 219232"/>
                <a:gd name="connsiteY39" fmla="*/ 88640 h 120434"/>
                <a:gd name="connsiteX40" fmla="*/ 15997 w 219232"/>
                <a:gd name="connsiteY40" fmla="*/ 79225 h 120434"/>
                <a:gd name="connsiteX41" fmla="*/ 214996 w 219232"/>
                <a:gd name="connsiteY41" fmla="*/ 12602 h 120434"/>
                <a:gd name="connsiteX42" fmla="*/ 214996 w 219232"/>
                <a:gd name="connsiteY42" fmla="*/ 12602 h 120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19232" h="120434">
                  <a:moveTo>
                    <a:pt x="40615" y="120435"/>
                  </a:moveTo>
                  <a:cubicBezTo>
                    <a:pt x="39614" y="120435"/>
                    <a:pt x="38651" y="120052"/>
                    <a:pt x="37924" y="119365"/>
                  </a:cubicBezTo>
                  <a:lnTo>
                    <a:pt x="1223" y="84621"/>
                  </a:lnTo>
                  <a:cubicBezTo>
                    <a:pt x="-346" y="83135"/>
                    <a:pt x="-415" y="80658"/>
                    <a:pt x="1071" y="79089"/>
                  </a:cubicBezTo>
                  <a:cubicBezTo>
                    <a:pt x="1325" y="78821"/>
                    <a:pt x="1615" y="78590"/>
                    <a:pt x="1934" y="78403"/>
                  </a:cubicBezTo>
                  <a:lnTo>
                    <a:pt x="13493" y="71624"/>
                  </a:lnTo>
                  <a:cubicBezTo>
                    <a:pt x="14419" y="71072"/>
                    <a:pt x="15534" y="70933"/>
                    <a:pt x="16566" y="71242"/>
                  </a:cubicBezTo>
                  <a:lnTo>
                    <a:pt x="48880" y="80643"/>
                  </a:lnTo>
                  <a:lnTo>
                    <a:pt x="81313" y="60686"/>
                  </a:lnTo>
                  <a:lnTo>
                    <a:pt x="29135" y="23681"/>
                  </a:lnTo>
                  <a:cubicBezTo>
                    <a:pt x="27372" y="22430"/>
                    <a:pt x="26957" y="19988"/>
                    <a:pt x="28208" y="18225"/>
                  </a:cubicBezTo>
                  <a:cubicBezTo>
                    <a:pt x="28536" y="17761"/>
                    <a:pt x="28962" y="17375"/>
                    <a:pt x="29456" y="17093"/>
                  </a:cubicBezTo>
                  <a:lnTo>
                    <a:pt x="48131" y="6419"/>
                  </a:lnTo>
                  <a:cubicBezTo>
                    <a:pt x="49029" y="5900"/>
                    <a:pt x="50097" y="5764"/>
                    <a:pt x="51096" y="6040"/>
                  </a:cubicBezTo>
                  <a:lnTo>
                    <a:pt x="129325" y="27264"/>
                  </a:lnTo>
                  <a:lnTo>
                    <a:pt x="144652" y="19320"/>
                  </a:lnTo>
                  <a:lnTo>
                    <a:pt x="174387" y="4757"/>
                  </a:lnTo>
                  <a:cubicBezTo>
                    <a:pt x="174643" y="4632"/>
                    <a:pt x="174913" y="4536"/>
                    <a:pt x="175190" y="4470"/>
                  </a:cubicBezTo>
                  <a:cubicBezTo>
                    <a:pt x="204836" y="-2695"/>
                    <a:pt x="212663" y="60"/>
                    <a:pt x="216411" y="3702"/>
                  </a:cubicBezTo>
                  <a:cubicBezTo>
                    <a:pt x="218915" y="6258"/>
                    <a:pt x="219840" y="9968"/>
                    <a:pt x="218830" y="13401"/>
                  </a:cubicBezTo>
                  <a:lnTo>
                    <a:pt x="218784" y="13585"/>
                  </a:lnTo>
                  <a:cubicBezTo>
                    <a:pt x="215543" y="26081"/>
                    <a:pt x="201206" y="38799"/>
                    <a:pt x="174945" y="52472"/>
                  </a:cubicBezTo>
                  <a:lnTo>
                    <a:pt x="42391" y="120006"/>
                  </a:lnTo>
                  <a:cubicBezTo>
                    <a:pt x="41841" y="120287"/>
                    <a:pt x="41232" y="120435"/>
                    <a:pt x="40615" y="120435"/>
                  </a:cubicBezTo>
                  <a:close/>
                  <a:moveTo>
                    <a:pt x="10387" y="82519"/>
                  </a:moveTo>
                  <a:lnTo>
                    <a:pt x="41301" y="111780"/>
                  </a:lnTo>
                  <a:lnTo>
                    <a:pt x="171360" y="45516"/>
                  </a:lnTo>
                  <a:cubicBezTo>
                    <a:pt x="200900" y="30134"/>
                    <a:pt x="209338" y="18656"/>
                    <a:pt x="211183" y="11711"/>
                  </a:cubicBezTo>
                  <a:cubicBezTo>
                    <a:pt x="211550" y="9889"/>
                    <a:pt x="211111" y="9460"/>
                    <a:pt x="210966" y="9320"/>
                  </a:cubicBezTo>
                  <a:cubicBezTo>
                    <a:pt x="209911" y="8302"/>
                    <a:pt x="204396" y="5506"/>
                    <a:pt x="177440" y="11975"/>
                  </a:cubicBezTo>
                  <a:lnTo>
                    <a:pt x="148170" y="26310"/>
                  </a:lnTo>
                  <a:lnTo>
                    <a:pt x="131570" y="34919"/>
                  </a:lnTo>
                  <a:cubicBezTo>
                    <a:pt x="130700" y="35372"/>
                    <a:pt x="129692" y="35480"/>
                    <a:pt x="128746" y="35221"/>
                  </a:cubicBezTo>
                  <a:lnTo>
                    <a:pt x="50607" y="14016"/>
                  </a:lnTo>
                  <a:lnTo>
                    <a:pt x="38662" y="20841"/>
                  </a:lnTo>
                  <a:lnTo>
                    <a:pt x="90667" y="57725"/>
                  </a:lnTo>
                  <a:cubicBezTo>
                    <a:pt x="92430" y="58975"/>
                    <a:pt x="92846" y="61417"/>
                    <a:pt x="91596" y="63181"/>
                  </a:cubicBezTo>
                  <a:cubicBezTo>
                    <a:pt x="91292" y="63610"/>
                    <a:pt x="90905" y="63973"/>
                    <a:pt x="90457" y="64248"/>
                  </a:cubicBezTo>
                  <a:lnTo>
                    <a:pt x="51505" y="88216"/>
                  </a:lnTo>
                  <a:cubicBezTo>
                    <a:pt x="50566" y="88802"/>
                    <a:pt x="49420" y="88957"/>
                    <a:pt x="48359" y="88640"/>
                  </a:cubicBezTo>
                  <a:lnTo>
                    <a:pt x="15997" y="79225"/>
                  </a:lnTo>
                  <a:close/>
                  <a:moveTo>
                    <a:pt x="214996" y="12602"/>
                  </a:moveTo>
                  <a:lnTo>
                    <a:pt x="214996" y="12602"/>
                  </a:lnTo>
                  <a:close/>
                </a:path>
              </a:pathLst>
            </a:custGeom>
            <a:solidFill>
              <a:srgbClr val="000000"/>
            </a:solidFill>
            <a:ln w="76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</p:grpSp>
      <p:pic>
        <p:nvPicPr>
          <p:cNvPr id="246" name="Grafik 11">
            <a:extLst>
              <a:ext uri="{FF2B5EF4-FFF2-40B4-BE49-F238E27FC236}">
                <a16:creationId xmlns:a16="http://schemas.microsoft.com/office/drawing/2014/main" id="{00094A01-7BD7-4582-81CD-CB6EC4D94A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 bwMode="gray">
          <a:xfrm>
            <a:off x="8544272" y="2349044"/>
            <a:ext cx="234788" cy="234788"/>
          </a:xfrm>
          <a:prstGeom prst="rect">
            <a:avLst/>
          </a:prstGeom>
        </p:spPr>
      </p:pic>
      <p:cxnSp>
        <p:nvCxnSpPr>
          <p:cNvPr id="173" name="Gerader Verbinder 172">
            <a:extLst>
              <a:ext uri="{FF2B5EF4-FFF2-40B4-BE49-F238E27FC236}">
                <a16:creationId xmlns:a16="http://schemas.microsoft.com/office/drawing/2014/main" id="{379BC072-910B-43F0-90E4-02F5E81A94A0}"/>
              </a:ext>
            </a:extLst>
          </p:cNvPr>
          <p:cNvCxnSpPr>
            <a:cxnSpLocks/>
          </p:cNvCxnSpPr>
          <p:nvPr/>
        </p:nvCxnSpPr>
        <p:spPr bwMode="gray">
          <a:xfrm>
            <a:off x="353214" y="2986483"/>
            <a:ext cx="9908617" cy="0"/>
          </a:xfrm>
          <a:prstGeom prst="line">
            <a:avLst/>
          </a:prstGeom>
          <a:ln w="9525" cap="rnd">
            <a:solidFill>
              <a:schemeClr val="bg2"/>
            </a:solidFill>
            <a:prstDash val="solid"/>
            <a:round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Textfeld 163">
            <a:extLst>
              <a:ext uri="{FF2B5EF4-FFF2-40B4-BE49-F238E27FC236}">
                <a16:creationId xmlns:a16="http://schemas.microsoft.com/office/drawing/2014/main" id="{6FE02C16-A229-4281-B0DA-9B07FB4F022E}"/>
              </a:ext>
            </a:extLst>
          </p:cNvPr>
          <p:cNvSpPr txBox="1"/>
          <p:nvPr/>
        </p:nvSpPr>
        <p:spPr>
          <a:xfrm>
            <a:off x="10272464" y="1772816"/>
            <a:ext cx="2185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>
                <a:schemeClr val="accent1"/>
              </a:buClr>
            </a:pPr>
            <a:r>
              <a:rPr lang="de-DE" sz="900" dirty="0">
                <a:solidFill>
                  <a:schemeClr val="bg1"/>
                </a:solidFill>
              </a:rPr>
              <a:t>* DEP/ARR in UTC</a:t>
            </a:r>
          </a:p>
          <a:p>
            <a:pPr algn="l">
              <a:buClr>
                <a:schemeClr val="accent1"/>
              </a:buClr>
            </a:pPr>
            <a:r>
              <a:rPr lang="de-DE" sz="900" dirty="0">
                <a:solidFill>
                  <a:schemeClr val="bg1"/>
                </a:solidFill>
              </a:rPr>
              <a:t>* All schedules subject to change</a:t>
            </a:r>
          </a:p>
        </p:txBody>
      </p:sp>
      <p:cxnSp>
        <p:nvCxnSpPr>
          <p:cNvPr id="171" name="Gerader Verbinder 170">
            <a:extLst>
              <a:ext uri="{FF2B5EF4-FFF2-40B4-BE49-F238E27FC236}">
                <a16:creationId xmlns:a16="http://schemas.microsoft.com/office/drawing/2014/main" id="{8379E41A-282F-4475-9E2D-BB5EAEA75D16}"/>
              </a:ext>
            </a:extLst>
          </p:cNvPr>
          <p:cNvCxnSpPr>
            <a:cxnSpLocks/>
          </p:cNvCxnSpPr>
          <p:nvPr/>
        </p:nvCxnSpPr>
        <p:spPr bwMode="gray">
          <a:xfrm>
            <a:off x="0" y="2164484"/>
            <a:ext cx="12192000" cy="0"/>
          </a:xfrm>
          <a:prstGeom prst="line">
            <a:avLst/>
          </a:prstGeom>
          <a:ln w="19050" cap="rnd">
            <a:solidFill>
              <a:schemeClr val="bg2"/>
            </a:solidFill>
            <a:prstDash val="solid"/>
            <a:round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Gerader Verbinder 171">
            <a:extLst>
              <a:ext uri="{FF2B5EF4-FFF2-40B4-BE49-F238E27FC236}">
                <a16:creationId xmlns:a16="http://schemas.microsoft.com/office/drawing/2014/main" id="{599A7981-CEBF-44BE-9AAC-6B55B3712058}"/>
              </a:ext>
            </a:extLst>
          </p:cNvPr>
          <p:cNvCxnSpPr>
            <a:cxnSpLocks/>
          </p:cNvCxnSpPr>
          <p:nvPr/>
        </p:nvCxnSpPr>
        <p:spPr bwMode="gray">
          <a:xfrm>
            <a:off x="353214" y="2626443"/>
            <a:ext cx="9908617" cy="0"/>
          </a:xfrm>
          <a:prstGeom prst="line">
            <a:avLst/>
          </a:prstGeom>
          <a:ln w="9525" cap="rnd">
            <a:solidFill>
              <a:schemeClr val="bg2"/>
            </a:solidFill>
            <a:prstDash val="solid"/>
            <a:round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1" name="Fußzeilenplatzhalter 1">
            <a:extLst>
              <a:ext uri="{FF2B5EF4-FFF2-40B4-BE49-F238E27FC236}">
                <a16:creationId xmlns:a16="http://schemas.microsoft.com/office/drawing/2014/main" id="{D7D47848-706D-49C5-958D-5888783DCDD8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 bwMode="gray">
          <a:xfrm>
            <a:off x="407368" y="6597352"/>
            <a:ext cx="10584000" cy="216024"/>
          </a:xfrm>
        </p:spPr>
        <p:txBody>
          <a:bodyPr/>
          <a:lstStyle/>
          <a:p>
            <a:r>
              <a:rPr lang="en-US" dirty="0"/>
              <a:t>DB SCHENKER | Global Air Freight | </a:t>
            </a:r>
            <a:r>
              <a:rPr lang="en-US" sz="1000" dirty="0"/>
              <a:t>eff. 1</a:t>
            </a:r>
            <a:r>
              <a:rPr lang="en-US" sz="1000" baseline="30000" dirty="0"/>
              <a:t>st</a:t>
            </a:r>
            <a:r>
              <a:rPr lang="en-US" sz="1000" dirty="0"/>
              <a:t> of August 2024</a:t>
            </a:r>
            <a:endParaRPr lang="en-US" dirty="0"/>
          </a:p>
        </p:txBody>
      </p:sp>
      <p:sp>
        <p:nvSpPr>
          <p:cNvPr id="328" name="Textfeld 327">
            <a:extLst>
              <a:ext uri="{FF2B5EF4-FFF2-40B4-BE49-F238E27FC236}">
                <a16:creationId xmlns:a16="http://schemas.microsoft.com/office/drawing/2014/main" id="{508CBE62-506E-487D-B521-631C6A8E2496}"/>
              </a:ext>
            </a:extLst>
          </p:cNvPr>
          <p:cNvSpPr txBox="1"/>
          <p:nvPr/>
        </p:nvSpPr>
        <p:spPr>
          <a:xfrm>
            <a:off x="275203" y="2308214"/>
            <a:ext cx="14262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>
                <a:schemeClr val="accent1"/>
              </a:buClr>
            </a:pPr>
            <a:r>
              <a:rPr lang="de-DE" sz="1000" b="1" dirty="0"/>
              <a:t>ORD-ICN-PVG-ORD</a:t>
            </a:r>
            <a:endParaRPr lang="de-DE" sz="900" b="1" dirty="0"/>
          </a:p>
        </p:txBody>
      </p:sp>
      <p:sp>
        <p:nvSpPr>
          <p:cNvPr id="329" name="Textfeld 328">
            <a:extLst>
              <a:ext uri="{FF2B5EF4-FFF2-40B4-BE49-F238E27FC236}">
                <a16:creationId xmlns:a16="http://schemas.microsoft.com/office/drawing/2014/main" id="{454F0E3B-80A4-4DAA-999F-930D2C90F54B}"/>
              </a:ext>
            </a:extLst>
          </p:cNvPr>
          <p:cNvSpPr txBox="1"/>
          <p:nvPr/>
        </p:nvSpPr>
        <p:spPr>
          <a:xfrm>
            <a:off x="1755418" y="2308214"/>
            <a:ext cx="114484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>
                <a:schemeClr val="accent1"/>
              </a:buClr>
            </a:pPr>
            <a:r>
              <a:rPr lang="de-DE" sz="1000" b="1" dirty="0"/>
              <a:t>B747-400F</a:t>
            </a:r>
            <a:endParaRPr lang="de-DE" sz="900" b="1" dirty="0"/>
          </a:p>
        </p:txBody>
      </p:sp>
      <p:grpSp>
        <p:nvGrpSpPr>
          <p:cNvPr id="330" name="Grafik 11">
            <a:extLst>
              <a:ext uri="{FF2B5EF4-FFF2-40B4-BE49-F238E27FC236}">
                <a16:creationId xmlns:a16="http://schemas.microsoft.com/office/drawing/2014/main" id="{F5391E7D-D07E-4ED9-BC49-26FBCE8B14B4}"/>
              </a:ext>
            </a:extLst>
          </p:cNvPr>
          <p:cNvGrpSpPr/>
          <p:nvPr/>
        </p:nvGrpSpPr>
        <p:grpSpPr>
          <a:xfrm>
            <a:off x="9300960" y="2335203"/>
            <a:ext cx="147517" cy="219232"/>
            <a:chOff x="3632937" y="3694754"/>
            <a:chExt cx="147517" cy="219232"/>
          </a:xfrm>
        </p:grpSpPr>
        <p:sp>
          <p:nvSpPr>
            <p:cNvPr id="331" name="Freihandform: Form 330">
              <a:extLst>
                <a:ext uri="{FF2B5EF4-FFF2-40B4-BE49-F238E27FC236}">
                  <a16:creationId xmlns:a16="http://schemas.microsoft.com/office/drawing/2014/main" id="{5452AC70-D3A4-4A21-AE8A-C7776F181A07}"/>
                </a:ext>
              </a:extLst>
            </p:cNvPr>
            <p:cNvSpPr/>
            <p:nvPr/>
          </p:nvSpPr>
          <p:spPr>
            <a:xfrm>
              <a:off x="3660765" y="3898078"/>
              <a:ext cx="119689" cy="7826"/>
            </a:xfrm>
            <a:custGeom>
              <a:avLst/>
              <a:gdLst>
                <a:gd name="connsiteX0" fmla="*/ 115776 w 119689"/>
                <a:gd name="connsiteY0" fmla="*/ 7826 h 7826"/>
                <a:gd name="connsiteX1" fmla="*/ 3913 w 119689"/>
                <a:gd name="connsiteY1" fmla="*/ 7826 h 7826"/>
                <a:gd name="connsiteX2" fmla="*/ 0 w 119689"/>
                <a:gd name="connsiteY2" fmla="*/ 3913 h 7826"/>
                <a:gd name="connsiteX3" fmla="*/ 3913 w 119689"/>
                <a:gd name="connsiteY3" fmla="*/ 0 h 7826"/>
                <a:gd name="connsiteX4" fmla="*/ 115776 w 119689"/>
                <a:gd name="connsiteY4" fmla="*/ 0 h 7826"/>
                <a:gd name="connsiteX5" fmla="*/ 119689 w 119689"/>
                <a:gd name="connsiteY5" fmla="*/ 3913 h 7826"/>
                <a:gd name="connsiteX6" fmla="*/ 115776 w 119689"/>
                <a:gd name="connsiteY6" fmla="*/ 7826 h 7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689" h="7826">
                  <a:moveTo>
                    <a:pt x="115776" y="7826"/>
                  </a:moveTo>
                  <a:lnTo>
                    <a:pt x="3913" y="7826"/>
                  </a:lnTo>
                  <a:cubicBezTo>
                    <a:pt x="1752" y="7826"/>
                    <a:pt x="0" y="6074"/>
                    <a:pt x="0" y="3913"/>
                  </a:cubicBezTo>
                  <a:cubicBezTo>
                    <a:pt x="0" y="1752"/>
                    <a:pt x="1752" y="0"/>
                    <a:pt x="3913" y="0"/>
                  </a:cubicBezTo>
                  <a:lnTo>
                    <a:pt x="115776" y="0"/>
                  </a:lnTo>
                  <a:cubicBezTo>
                    <a:pt x="117937" y="0"/>
                    <a:pt x="119689" y="1752"/>
                    <a:pt x="119689" y="3913"/>
                  </a:cubicBezTo>
                  <a:cubicBezTo>
                    <a:pt x="119689" y="6074"/>
                    <a:pt x="117937" y="7826"/>
                    <a:pt x="115776" y="7826"/>
                  </a:cubicBezTo>
                  <a:close/>
                </a:path>
              </a:pathLst>
            </a:custGeom>
            <a:solidFill>
              <a:srgbClr val="E30613"/>
            </a:solidFill>
            <a:ln w="76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332" name="Freihandform: Form 331">
              <a:extLst>
                <a:ext uri="{FF2B5EF4-FFF2-40B4-BE49-F238E27FC236}">
                  <a16:creationId xmlns:a16="http://schemas.microsoft.com/office/drawing/2014/main" id="{89846C01-FA04-4871-AEA1-A8EDDB553BE1}"/>
                </a:ext>
              </a:extLst>
            </p:cNvPr>
            <p:cNvSpPr/>
            <p:nvPr/>
          </p:nvSpPr>
          <p:spPr>
            <a:xfrm rot="3180272">
              <a:off x="3583538" y="3744153"/>
              <a:ext cx="219232" cy="120434"/>
            </a:xfrm>
            <a:custGeom>
              <a:avLst/>
              <a:gdLst>
                <a:gd name="connsiteX0" fmla="*/ 40615 w 219232"/>
                <a:gd name="connsiteY0" fmla="*/ 120435 h 120434"/>
                <a:gd name="connsiteX1" fmla="*/ 37924 w 219232"/>
                <a:gd name="connsiteY1" fmla="*/ 119365 h 120434"/>
                <a:gd name="connsiteX2" fmla="*/ 1223 w 219232"/>
                <a:gd name="connsiteY2" fmla="*/ 84621 h 120434"/>
                <a:gd name="connsiteX3" fmla="*/ 1071 w 219232"/>
                <a:gd name="connsiteY3" fmla="*/ 79089 h 120434"/>
                <a:gd name="connsiteX4" fmla="*/ 1934 w 219232"/>
                <a:gd name="connsiteY4" fmla="*/ 78403 h 120434"/>
                <a:gd name="connsiteX5" fmla="*/ 13493 w 219232"/>
                <a:gd name="connsiteY5" fmla="*/ 71624 h 120434"/>
                <a:gd name="connsiteX6" fmla="*/ 16566 w 219232"/>
                <a:gd name="connsiteY6" fmla="*/ 71242 h 120434"/>
                <a:gd name="connsiteX7" fmla="*/ 48880 w 219232"/>
                <a:gd name="connsiteY7" fmla="*/ 80643 h 120434"/>
                <a:gd name="connsiteX8" fmla="*/ 81313 w 219232"/>
                <a:gd name="connsiteY8" fmla="*/ 60686 h 120434"/>
                <a:gd name="connsiteX9" fmla="*/ 29135 w 219232"/>
                <a:gd name="connsiteY9" fmla="*/ 23681 h 120434"/>
                <a:gd name="connsiteX10" fmla="*/ 28208 w 219232"/>
                <a:gd name="connsiteY10" fmla="*/ 18225 h 120434"/>
                <a:gd name="connsiteX11" fmla="*/ 29456 w 219232"/>
                <a:gd name="connsiteY11" fmla="*/ 17093 h 120434"/>
                <a:gd name="connsiteX12" fmla="*/ 48131 w 219232"/>
                <a:gd name="connsiteY12" fmla="*/ 6419 h 120434"/>
                <a:gd name="connsiteX13" fmla="*/ 51096 w 219232"/>
                <a:gd name="connsiteY13" fmla="*/ 6040 h 120434"/>
                <a:gd name="connsiteX14" fmla="*/ 129325 w 219232"/>
                <a:gd name="connsiteY14" fmla="*/ 27264 h 120434"/>
                <a:gd name="connsiteX15" fmla="*/ 144652 w 219232"/>
                <a:gd name="connsiteY15" fmla="*/ 19320 h 120434"/>
                <a:gd name="connsiteX16" fmla="*/ 174387 w 219232"/>
                <a:gd name="connsiteY16" fmla="*/ 4757 h 120434"/>
                <a:gd name="connsiteX17" fmla="*/ 175190 w 219232"/>
                <a:gd name="connsiteY17" fmla="*/ 4470 h 120434"/>
                <a:gd name="connsiteX18" fmla="*/ 216411 w 219232"/>
                <a:gd name="connsiteY18" fmla="*/ 3702 h 120434"/>
                <a:gd name="connsiteX19" fmla="*/ 218830 w 219232"/>
                <a:gd name="connsiteY19" fmla="*/ 13401 h 120434"/>
                <a:gd name="connsiteX20" fmla="*/ 218784 w 219232"/>
                <a:gd name="connsiteY20" fmla="*/ 13585 h 120434"/>
                <a:gd name="connsiteX21" fmla="*/ 174945 w 219232"/>
                <a:gd name="connsiteY21" fmla="*/ 52472 h 120434"/>
                <a:gd name="connsiteX22" fmla="*/ 42391 w 219232"/>
                <a:gd name="connsiteY22" fmla="*/ 120006 h 120434"/>
                <a:gd name="connsiteX23" fmla="*/ 40615 w 219232"/>
                <a:gd name="connsiteY23" fmla="*/ 120435 h 120434"/>
                <a:gd name="connsiteX24" fmla="*/ 10387 w 219232"/>
                <a:gd name="connsiteY24" fmla="*/ 82519 h 120434"/>
                <a:gd name="connsiteX25" fmla="*/ 41301 w 219232"/>
                <a:gd name="connsiteY25" fmla="*/ 111780 h 120434"/>
                <a:gd name="connsiteX26" fmla="*/ 171360 w 219232"/>
                <a:gd name="connsiteY26" fmla="*/ 45516 h 120434"/>
                <a:gd name="connsiteX27" fmla="*/ 211183 w 219232"/>
                <a:gd name="connsiteY27" fmla="*/ 11711 h 120434"/>
                <a:gd name="connsiteX28" fmla="*/ 210966 w 219232"/>
                <a:gd name="connsiteY28" fmla="*/ 9320 h 120434"/>
                <a:gd name="connsiteX29" fmla="*/ 177440 w 219232"/>
                <a:gd name="connsiteY29" fmla="*/ 11975 h 120434"/>
                <a:gd name="connsiteX30" fmla="*/ 148170 w 219232"/>
                <a:gd name="connsiteY30" fmla="*/ 26310 h 120434"/>
                <a:gd name="connsiteX31" fmla="*/ 131570 w 219232"/>
                <a:gd name="connsiteY31" fmla="*/ 34919 h 120434"/>
                <a:gd name="connsiteX32" fmla="*/ 128746 w 219232"/>
                <a:gd name="connsiteY32" fmla="*/ 35221 h 120434"/>
                <a:gd name="connsiteX33" fmla="*/ 50607 w 219232"/>
                <a:gd name="connsiteY33" fmla="*/ 14016 h 120434"/>
                <a:gd name="connsiteX34" fmla="*/ 38662 w 219232"/>
                <a:gd name="connsiteY34" fmla="*/ 20841 h 120434"/>
                <a:gd name="connsiteX35" fmla="*/ 90667 w 219232"/>
                <a:gd name="connsiteY35" fmla="*/ 57725 h 120434"/>
                <a:gd name="connsiteX36" fmla="*/ 91596 w 219232"/>
                <a:gd name="connsiteY36" fmla="*/ 63181 h 120434"/>
                <a:gd name="connsiteX37" fmla="*/ 90457 w 219232"/>
                <a:gd name="connsiteY37" fmla="*/ 64248 h 120434"/>
                <a:gd name="connsiteX38" fmla="*/ 51505 w 219232"/>
                <a:gd name="connsiteY38" fmla="*/ 88216 h 120434"/>
                <a:gd name="connsiteX39" fmla="*/ 48359 w 219232"/>
                <a:gd name="connsiteY39" fmla="*/ 88640 h 120434"/>
                <a:gd name="connsiteX40" fmla="*/ 15997 w 219232"/>
                <a:gd name="connsiteY40" fmla="*/ 79225 h 120434"/>
                <a:gd name="connsiteX41" fmla="*/ 214996 w 219232"/>
                <a:gd name="connsiteY41" fmla="*/ 12602 h 120434"/>
                <a:gd name="connsiteX42" fmla="*/ 214996 w 219232"/>
                <a:gd name="connsiteY42" fmla="*/ 12602 h 120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19232" h="120434">
                  <a:moveTo>
                    <a:pt x="40615" y="120435"/>
                  </a:moveTo>
                  <a:cubicBezTo>
                    <a:pt x="39614" y="120435"/>
                    <a:pt x="38651" y="120052"/>
                    <a:pt x="37924" y="119365"/>
                  </a:cubicBezTo>
                  <a:lnTo>
                    <a:pt x="1223" y="84621"/>
                  </a:lnTo>
                  <a:cubicBezTo>
                    <a:pt x="-346" y="83135"/>
                    <a:pt x="-415" y="80658"/>
                    <a:pt x="1071" y="79089"/>
                  </a:cubicBezTo>
                  <a:cubicBezTo>
                    <a:pt x="1325" y="78821"/>
                    <a:pt x="1615" y="78590"/>
                    <a:pt x="1934" y="78403"/>
                  </a:cubicBezTo>
                  <a:lnTo>
                    <a:pt x="13493" y="71624"/>
                  </a:lnTo>
                  <a:cubicBezTo>
                    <a:pt x="14419" y="71072"/>
                    <a:pt x="15534" y="70933"/>
                    <a:pt x="16566" y="71242"/>
                  </a:cubicBezTo>
                  <a:lnTo>
                    <a:pt x="48880" y="80643"/>
                  </a:lnTo>
                  <a:lnTo>
                    <a:pt x="81313" y="60686"/>
                  </a:lnTo>
                  <a:lnTo>
                    <a:pt x="29135" y="23681"/>
                  </a:lnTo>
                  <a:cubicBezTo>
                    <a:pt x="27372" y="22430"/>
                    <a:pt x="26957" y="19988"/>
                    <a:pt x="28208" y="18225"/>
                  </a:cubicBezTo>
                  <a:cubicBezTo>
                    <a:pt x="28536" y="17761"/>
                    <a:pt x="28962" y="17375"/>
                    <a:pt x="29456" y="17093"/>
                  </a:cubicBezTo>
                  <a:lnTo>
                    <a:pt x="48131" y="6419"/>
                  </a:lnTo>
                  <a:cubicBezTo>
                    <a:pt x="49029" y="5900"/>
                    <a:pt x="50097" y="5764"/>
                    <a:pt x="51096" y="6040"/>
                  </a:cubicBezTo>
                  <a:lnTo>
                    <a:pt x="129325" y="27264"/>
                  </a:lnTo>
                  <a:lnTo>
                    <a:pt x="144652" y="19320"/>
                  </a:lnTo>
                  <a:lnTo>
                    <a:pt x="174387" y="4757"/>
                  </a:lnTo>
                  <a:cubicBezTo>
                    <a:pt x="174643" y="4632"/>
                    <a:pt x="174913" y="4536"/>
                    <a:pt x="175190" y="4470"/>
                  </a:cubicBezTo>
                  <a:cubicBezTo>
                    <a:pt x="204836" y="-2695"/>
                    <a:pt x="212663" y="60"/>
                    <a:pt x="216411" y="3702"/>
                  </a:cubicBezTo>
                  <a:cubicBezTo>
                    <a:pt x="218915" y="6258"/>
                    <a:pt x="219840" y="9968"/>
                    <a:pt x="218830" y="13401"/>
                  </a:cubicBezTo>
                  <a:lnTo>
                    <a:pt x="218784" y="13585"/>
                  </a:lnTo>
                  <a:cubicBezTo>
                    <a:pt x="215543" y="26081"/>
                    <a:pt x="201206" y="38799"/>
                    <a:pt x="174945" y="52472"/>
                  </a:cubicBezTo>
                  <a:lnTo>
                    <a:pt x="42391" y="120006"/>
                  </a:lnTo>
                  <a:cubicBezTo>
                    <a:pt x="41841" y="120287"/>
                    <a:pt x="41232" y="120435"/>
                    <a:pt x="40615" y="120435"/>
                  </a:cubicBezTo>
                  <a:close/>
                  <a:moveTo>
                    <a:pt x="10387" y="82519"/>
                  </a:moveTo>
                  <a:lnTo>
                    <a:pt x="41301" y="111780"/>
                  </a:lnTo>
                  <a:lnTo>
                    <a:pt x="171360" y="45516"/>
                  </a:lnTo>
                  <a:cubicBezTo>
                    <a:pt x="200900" y="30134"/>
                    <a:pt x="209338" y="18656"/>
                    <a:pt x="211183" y="11711"/>
                  </a:cubicBezTo>
                  <a:cubicBezTo>
                    <a:pt x="211550" y="9889"/>
                    <a:pt x="211111" y="9460"/>
                    <a:pt x="210966" y="9320"/>
                  </a:cubicBezTo>
                  <a:cubicBezTo>
                    <a:pt x="209911" y="8302"/>
                    <a:pt x="204396" y="5506"/>
                    <a:pt x="177440" y="11975"/>
                  </a:cubicBezTo>
                  <a:lnTo>
                    <a:pt x="148170" y="26310"/>
                  </a:lnTo>
                  <a:lnTo>
                    <a:pt x="131570" y="34919"/>
                  </a:lnTo>
                  <a:cubicBezTo>
                    <a:pt x="130700" y="35372"/>
                    <a:pt x="129692" y="35480"/>
                    <a:pt x="128746" y="35221"/>
                  </a:cubicBezTo>
                  <a:lnTo>
                    <a:pt x="50607" y="14016"/>
                  </a:lnTo>
                  <a:lnTo>
                    <a:pt x="38662" y="20841"/>
                  </a:lnTo>
                  <a:lnTo>
                    <a:pt x="90667" y="57725"/>
                  </a:lnTo>
                  <a:cubicBezTo>
                    <a:pt x="92430" y="58975"/>
                    <a:pt x="92846" y="61417"/>
                    <a:pt x="91596" y="63181"/>
                  </a:cubicBezTo>
                  <a:cubicBezTo>
                    <a:pt x="91292" y="63610"/>
                    <a:pt x="90905" y="63973"/>
                    <a:pt x="90457" y="64248"/>
                  </a:cubicBezTo>
                  <a:lnTo>
                    <a:pt x="51505" y="88216"/>
                  </a:lnTo>
                  <a:cubicBezTo>
                    <a:pt x="50566" y="88802"/>
                    <a:pt x="49420" y="88957"/>
                    <a:pt x="48359" y="88640"/>
                  </a:cubicBezTo>
                  <a:lnTo>
                    <a:pt x="15997" y="79225"/>
                  </a:lnTo>
                  <a:close/>
                  <a:moveTo>
                    <a:pt x="214996" y="12602"/>
                  </a:moveTo>
                  <a:lnTo>
                    <a:pt x="214996" y="12602"/>
                  </a:lnTo>
                  <a:close/>
                </a:path>
              </a:pathLst>
            </a:custGeom>
            <a:solidFill>
              <a:srgbClr val="000000"/>
            </a:solidFill>
            <a:ln w="76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</p:grpSp>
      <p:pic>
        <p:nvPicPr>
          <p:cNvPr id="333" name="Grafik 11">
            <a:extLst>
              <a:ext uri="{FF2B5EF4-FFF2-40B4-BE49-F238E27FC236}">
                <a16:creationId xmlns:a16="http://schemas.microsoft.com/office/drawing/2014/main" id="{F2771ED8-9339-4F7B-B013-9069306B05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 bwMode="gray">
          <a:xfrm>
            <a:off x="9512354" y="2349123"/>
            <a:ext cx="234788" cy="234788"/>
          </a:xfrm>
          <a:prstGeom prst="rect">
            <a:avLst/>
          </a:prstGeom>
        </p:spPr>
      </p:pic>
      <p:grpSp>
        <p:nvGrpSpPr>
          <p:cNvPr id="334" name="Grafik 11">
            <a:extLst>
              <a:ext uri="{FF2B5EF4-FFF2-40B4-BE49-F238E27FC236}">
                <a16:creationId xmlns:a16="http://schemas.microsoft.com/office/drawing/2014/main" id="{B3B1236F-09CF-478F-AAD3-1646FDCC9BEB}"/>
              </a:ext>
            </a:extLst>
          </p:cNvPr>
          <p:cNvGrpSpPr/>
          <p:nvPr/>
        </p:nvGrpSpPr>
        <p:grpSpPr>
          <a:xfrm>
            <a:off x="9836915" y="2335203"/>
            <a:ext cx="147517" cy="219232"/>
            <a:chOff x="3632937" y="3694754"/>
            <a:chExt cx="147517" cy="219232"/>
          </a:xfrm>
        </p:grpSpPr>
        <p:sp>
          <p:nvSpPr>
            <p:cNvPr id="335" name="Freihandform: Form 334">
              <a:extLst>
                <a:ext uri="{FF2B5EF4-FFF2-40B4-BE49-F238E27FC236}">
                  <a16:creationId xmlns:a16="http://schemas.microsoft.com/office/drawing/2014/main" id="{DC137DF9-1872-46E4-9601-EB4CF6238071}"/>
                </a:ext>
              </a:extLst>
            </p:cNvPr>
            <p:cNvSpPr/>
            <p:nvPr/>
          </p:nvSpPr>
          <p:spPr>
            <a:xfrm>
              <a:off x="3660765" y="3898078"/>
              <a:ext cx="119689" cy="7826"/>
            </a:xfrm>
            <a:custGeom>
              <a:avLst/>
              <a:gdLst>
                <a:gd name="connsiteX0" fmla="*/ 115776 w 119689"/>
                <a:gd name="connsiteY0" fmla="*/ 7826 h 7826"/>
                <a:gd name="connsiteX1" fmla="*/ 3913 w 119689"/>
                <a:gd name="connsiteY1" fmla="*/ 7826 h 7826"/>
                <a:gd name="connsiteX2" fmla="*/ 0 w 119689"/>
                <a:gd name="connsiteY2" fmla="*/ 3913 h 7826"/>
                <a:gd name="connsiteX3" fmla="*/ 3913 w 119689"/>
                <a:gd name="connsiteY3" fmla="*/ 0 h 7826"/>
                <a:gd name="connsiteX4" fmla="*/ 115776 w 119689"/>
                <a:gd name="connsiteY4" fmla="*/ 0 h 7826"/>
                <a:gd name="connsiteX5" fmla="*/ 119689 w 119689"/>
                <a:gd name="connsiteY5" fmla="*/ 3913 h 7826"/>
                <a:gd name="connsiteX6" fmla="*/ 115776 w 119689"/>
                <a:gd name="connsiteY6" fmla="*/ 7826 h 7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689" h="7826">
                  <a:moveTo>
                    <a:pt x="115776" y="7826"/>
                  </a:moveTo>
                  <a:lnTo>
                    <a:pt x="3913" y="7826"/>
                  </a:lnTo>
                  <a:cubicBezTo>
                    <a:pt x="1752" y="7826"/>
                    <a:pt x="0" y="6074"/>
                    <a:pt x="0" y="3913"/>
                  </a:cubicBezTo>
                  <a:cubicBezTo>
                    <a:pt x="0" y="1752"/>
                    <a:pt x="1752" y="0"/>
                    <a:pt x="3913" y="0"/>
                  </a:cubicBezTo>
                  <a:lnTo>
                    <a:pt x="115776" y="0"/>
                  </a:lnTo>
                  <a:cubicBezTo>
                    <a:pt x="117937" y="0"/>
                    <a:pt x="119689" y="1752"/>
                    <a:pt x="119689" y="3913"/>
                  </a:cubicBezTo>
                  <a:cubicBezTo>
                    <a:pt x="119689" y="6074"/>
                    <a:pt x="117937" y="7826"/>
                    <a:pt x="115776" y="7826"/>
                  </a:cubicBezTo>
                  <a:close/>
                </a:path>
              </a:pathLst>
            </a:custGeom>
            <a:solidFill>
              <a:srgbClr val="E30613"/>
            </a:solidFill>
            <a:ln w="76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336" name="Freihandform: Form 335">
              <a:extLst>
                <a:ext uri="{FF2B5EF4-FFF2-40B4-BE49-F238E27FC236}">
                  <a16:creationId xmlns:a16="http://schemas.microsoft.com/office/drawing/2014/main" id="{EB0759F6-EA56-43D3-9CD2-1AADFD4F8706}"/>
                </a:ext>
              </a:extLst>
            </p:cNvPr>
            <p:cNvSpPr/>
            <p:nvPr/>
          </p:nvSpPr>
          <p:spPr>
            <a:xfrm rot="3180272">
              <a:off x="3583538" y="3744153"/>
              <a:ext cx="219232" cy="120434"/>
            </a:xfrm>
            <a:custGeom>
              <a:avLst/>
              <a:gdLst>
                <a:gd name="connsiteX0" fmla="*/ 40615 w 219232"/>
                <a:gd name="connsiteY0" fmla="*/ 120435 h 120434"/>
                <a:gd name="connsiteX1" fmla="*/ 37924 w 219232"/>
                <a:gd name="connsiteY1" fmla="*/ 119365 h 120434"/>
                <a:gd name="connsiteX2" fmla="*/ 1223 w 219232"/>
                <a:gd name="connsiteY2" fmla="*/ 84621 h 120434"/>
                <a:gd name="connsiteX3" fmla="*/ 1071 w 219232"/>
                <a:gd name="connsiteY3" fmla="*/ 79089 h 120434"/>
                <a:gd name="connsiteX4" fmla="*/ 1934 w 219232"/>
                <a:gd name="connsiteY4" fmla="*/ 78403 h 120434"/>
                <a:gd name="connsiteX5" fmla="*/ 13493 w 219232"/>
                <a:gd name="connsiteY5" fmla="*/ 71624 h 120434"/>
                <a:gd name="connsiteX6" fmla="*/ 16566 w 219232"/>
                <a:gd name="connsiteY6" fmla="*/ 71242 h 120434"/>
                <a:gd name="connsiteX7" fmla="*/ 48880 w 219232"/>
                <a:gd name="connsiteY7" fmla="*/ 80643 h 120434"/>
                <a:gd name="connsiteX8" fmla="*/ 81313 w 219232"/>
                <a:gd name="connsiteY8" fmla="*/ 60686 h 120434"/>
                <a:gd name="connsiteX9" fmla="*/ 29135 w 219232"/>
                <a:gd name="connsiteY9" fmla="*/ 23681 h 120434"/>
                <a:gd name="connsiteX10" fmla="*/ 28208 w 219232"/>
                <a:gd name="connsiteY10" fmla="*/ 18225 h 120434"/>
                <a:gd name="connsiteX11" fmla="*/ 29456 w 219232"/>
                <a:gd name="connsiteY11" fmla="*/ 17093 h 120434"/>
                <a:gd name="connsiteX12" fmla="*/ 48131 w 219232"/>
                <a:gd name="connsiteY12" fmla="*/ 6419 h 120434"/>
                <a:gd name="connsiteX13" fmla="*/ 51096 w 219232"/>
                <a:gd name="connsiteY13" fmla="*/ 6040 h 120434"/>
                <a:gd name="connsiteX14" fmla="*/ 129325 w 219232"/>
                <a:gd name="connsiteY14" fmla="*/ 27264 h 120434"/>
                <a:gd name="connsiteX15" fmla="*/ 144652 w 219232"/>
                <a:gd name="connsiteY15" fmla="*/ 19320 h 120434"/>
                <a:gd name="connsiteX16" fmla="*/ 174387 w 219232"/>
                <a:gd name="connsiteY16" fmla="*/ 4757 h 120434"/>
                <a:gd name="connsiteX17" fmla="*/ 175190 w 219232"/>
                <a:gd name="connsiteY17" fmla="*/ 4470 h 120434"/>
                <a:gd name="connsiteX18" fmla="*/ 216411 w 219232"/>
                <a:gd name="connsiteY18" fmla="*/ 3702 h 120434"/>
                <a:gd name="connsiteX19" fmla="*/ 218830 w 219232"/>
                <a:gd name="connsiteY19" fmla="*/ 13401 h 120434"/>
                <a:gd name="connsiteX20" fmla="*/ 218784 w 219232"/>
                <a:gd name="connsiteY20" fmla="*/ 13585 h 120434"/>
                <a:gd name="connsiteX21" fmla="*/ 174945 w 219232"/>
                <a:gd name="connsiteY21" fmla="*/ 52472 h 120434"/>
                <a:gd name="connsiteX22" fmla="*/ 42391 w 219232"/>
                <a:gd name="connsiteY22" fmla="*/ 120006 h 120434"/>
                <a:gd name="connsiteX23" fmla="*/ 40615 w 219232"/>
                <a:gd name="connsiteY23" fmla="*/ 120435 h 120434"/>
                <a:gd name="connsiteX24" fmla="*/ 10387 w 219232"/>
                <a:gd name="connsiteY24" fmla="*/ 82519 h 120434"/>
                <a:gd name="connsiteX25" fmla="*/ 41301 w 219232"/>
                <a:gd name="connsiteY25" fmla="*/ 111780 h 120434"/>
                <a:gd name="connsiteX26" fmla="*/ 171360 w 219232"/>
                <a:gd name="connsiteY26" fmla="*/ 45516 h 120434"/>
                <a:gd name="connsiteX27" fmla="*/ 211183 w 219232"/>
                <a:gd name="connsiteY27" fmla="*/ 11711 h 120434"/>
                <a:gd name="connsiteX28" fmla="*/ 210966 w 219232"/>
                <a:gd name="connsiteY28" fmla="*/ 9320 h 120434"/>
                <a:gd name="connsiteX29" fmla="*/ 177440 w 219232"/>
                <a:gd name="connsiteY29" fmla="*/ 11975 h 120434"/>
                <a:gd name="connsiteX30" fmla="*/ 148170 w 219232"/>
                <a:gd name="connsiteY30" fmla="*/ 26310 h 120434"/>
                <a:gd name="connsiteX31" fmla="*/ 131570 w 219232"/>
                <a:gd name="connsiteY31" fmla="*/ 34919 h 120434"/>
                <a:gd name="connsiteX32" fmla="*/ 128746 w 219232"/>
                <a:gd name="connsiteY32" fmla="*/ 35221 h 120434"/>
                <a:gd name="connsiteX33" fmla="*/ 50607 w 219232"/>
                <a:gd name="connsiteY33" fmla="*/ 14016 h 120434"/>
                <a:gd name="connsiteX34" fmla="*/ 38662 w 219232"/>
                <a:gd name="connsiteY34" fmla="*/ 20841 h 120434"/>
                <a:gd name="connsiteX35" fmla="*/ 90667 w 219232"/>
                <a:gd name="connsiteY35" fmla="*/ 57725 h 120434"/>
                <a:gd name="connsiteX36" fmla="*/ 91596 w 219232"/>
                <a:gd name="connsiteY36" fmla="*/ 63181 h 120434"/>
                <a:gd name="connsiteX37" fmla="*/ 90457 w 219232"/>
                <a:gd name="connsiteY37" fmla="*/ 64248 h 120434"/>
                <a:gd name="connsiteX38" fmla="*/ 51505 w 219232"/>
                <a:gd name="connsiteY38" fmla="*/ 88216 h 120434"/>
                <a:gd name="connsiteX39" fmla="*/ 48359 w 219232"/>
                <a:gd name="connsiteY39" fmla="*/ 88640 h 120434"/>
                <a:gd name="connsiteX40" fmla="*/ 15997 w 219232"/>
                <a:gd name="connsiteY40" fmla="*/ 79225 h 120434"/>
                <a:gd name="connsiteX41" fmla="*/ 214996 w 219232"/>
                <a:gd name="connsiteY41" fmla="*/ 12602 h 120434"/>
                <a:gd name="connsiteX42" fmla="*/ 214996 w 219232"/>
                <a:gd name="connsiteY42" fmla="*/ 12602 h 120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19232" h="120434">
                  <a:moveTo>
                    <a:pt x="40615" y="120435"/>
                  </a:moveTo>
                  <a:cubicBezTo>
                    <a:pt x="39614" y="120435"/>
                    <a:pt x="38651" y="120052"/>
                    <a:pt x="37924" y="119365"/>
                  </a:cubicBezTo>
                  <a:lnTo>
                    <a:pt x="1223" y="84621"/>
                  </a:lnTo>
                  <a:cubicBezTo>
                    <a:pt x="-346" y="83135"/>
                    <a:pt x="-415" y="80658"/>
                    <a:pt x="1071" y="79089"/>
                  </a:cubicBezTo>
                  <a:cubicBezTo>
                    <a:pt x="1325" y="78821"/>
                    <a:pt x="1615" y="78590"/>
                    <a:pt x="1934" y="78403"/>
                  </a:cubicBezTo>
                  <a:lnTo>
                    <a:pt x="13493" y="71624"/>
                  </a:lnTo>
                  <a:cubicBezTo>
                    <a:pt x="14419" y="71072"/>
                    <a:pt x="15534" y="70933"/>
                    <a:pt x="16566" y="71242"/>
                  </a:cubicBezTo>
                  <a:lnTo>
                    <a:pt x="48880" y="80643"/>
                  </a:lnTo>
                  <a:lnTo>
                    <a:pt x="81313" y="60686"/>
                  </a:lnTo>
                  <a:lnTo>
                    <a:pt x="29135" y="23681"/>
                  </a:lnTo>
                  <a:cubicBezTo>
                    <a:pt x="27372" y="22430"/>
                    <a:pt x="26957" y="19988"/>
                    <a:pt x="28208" y="18225"/>
                  </a:cubicBezTo>
                  <a:cubicBezTo>
                    <a:pt x="28536" y="17761"/>
                    <a:pt x="28962" y="17375"/>
                    <a:pt x="29456" y="17093"/>
                  </a:cubicBezTo>
                  <a:lnTo>
                    <a:pt x="48131" y="6419"/>
                  </a:lnTo>
                  <a:cubicBezTo>
                    <a:pt x="49029" y="5900"/>
                    <a:pt x="50097" y="5764"/>
                    <a:pt x="51096" y="6040"/>
                  </a:cubicBezTo>
                  <a:lnTo>
                    <a:pt x="129325" y="27264"/>
                  </a:lnTo>
                  <a:lnTo>
                    <a:pt x="144652" y="19320"/>
                  </a:lnTo>
                  <a:lnTo>
                    <a:pt x="174387" y="4757"/>
                  </a:lnTo>
                  <a:cubicBezTo>
                    <a:pt x="174643" y="4632"/>
                    <a:pt x="174913" y="4536"/>
                    <a:pt x="175190" y="4470"/>
                  </a:cubicBezTo>
                  <a:cubicBezTo>
                    <a:pt x="204836" y="-2695"/>
                    <a:pt x="212663" y="60"/>
                    <a:pt x="216411" y="3702"/>
                  </a:cubicBezTo>
                  <a:cubicBezTo>
                    <a:pt x="218915" y="6258"/>
                    <a:pt x="219840" y="9968"/>
                    <a:pt x="218830" y="13401"/>
                  </a:cubicBezTo>
                  <a:lnTo>
                    <a:pt x="218784" y="13585"/>
                  </a:lnTo>
                  <a:cubicBezTo>
                    <a:pt x="215543" y="26081"/>
                    <a:pt x="201206" y="38799"/>
                    <a:pt x="174945" y="52472"/>
                  </a:cubicBezTo>
                  <a:lnTo>
                    <a:pt x="42391" y="120006"/>
                  </a:lnTo>
                  <a:cubicBezTo>
                    <a:pt x="41841" y="120287"/>
                    <a:pt x="41232" y="120435"/>
                    <a:pt x="40615" y="120435"/>
                  </a:cubicBezTo>
                  <a:close/>
                  <a:moveTo>
                    <a:pt x="10387" y="82519"/>
                  </a:moveTo>
                  <a:lnTo>
                    <a:pt x="41301" y="111780"/>
                  </a:lnTo>
                  <a:lnTo>
                    <a:pt x="171360" y="45516"/>
                  </a:lnTo>
                  <a:cubicBezTo>
                    <a:pt x="200900" y="30134"/>
                    <a:pt x="209338" y="18656"/>
                    <a:pt x="211183" y="11711"/>
                  </a:cubicBezTo>
                  <a:cubicBezTo>
                    <a:pt x="211550" y="9889"/>
                    <a:pt x="211111" y="9460"/>
                    <a:pt x="210966" y="9320"/>
                  </a:cubicBezTo>
                  <a:cubicBezTo>
                    <a:pt x="209911" y="8302"/>
                    <a:pt x="204396" y="5506"/>
                    <a:pt x="177440" y="11975"/>
                  </a:cubicBezTo>
                  <a:lnTo>
                    <a:pt x="148170" y="26310"/>
                  </a:lnTo>
                  <a:lnTo>
                    <a:pt x="131570" y="34919"/>
                  </a:lnTo>
                  <a:cubicBezTo>
                    <a:pt x="130700" y="35372"/>
                    <a:pt x="129692" y="35480"/>
                    <a:pt x="128746" y="35221"/>
                  </a:cubicBezTo>
                  <a:lnTo>
                    <a:pt x="50607" y="14016"/>
                  </a:lnTo>
                  <a:lnTo>
                    <a:pt x="38662" y="20841"/>
                  </a:lnTo>
                  <a:lnTo>
                    <a:pt x="90667" y="57725"/>
                  </a:lnTo>
                  <a:cubicBezTo>
                    <a:pt x="92430" y="58975"/>
                    <a:pt x="92846" y="61417"/>
                    <a:pt x="91596" y="63181"/>
                  </a:cubicBezTo>
                  <a:cubicBezTo>
                    <a:pt x="91292" y="63610"/>
                    <a:pt x="90905" y="63973"/>
                    <a:pt x="90457" y="64248"/>
                  </a:cubicBezTo>
                  <a:lnTo>
                    <a:pt x="51505" y="88216"/>
                  </a:lnTo>
                  <a:cubicBezTo>
                    <a:pt x="50566" y="88802"/>
                    <a:pt x="49420" y="88957"/>
                    <a:pt x="48359" y="88640"/>
                  </a:cubicBezTo>
                  <a:lnTo>
                    <a:pt x="15997" y="79225"/>
                  </a:lnTo>
                  <a:close/>
                  <a:moveTo>
                    <a:pt x="214996" y="12602"/>
                  </a:moveTo>
                  <a:lnTo>
                    <a:pt x="214996" y="12602"/>
                  </a:lnTo>
                  <a:close/>
                </a:path>
              </a:pathLst>
            </a:custGeom>
            <a:solidFill>
              <a:srgbClr val="000000"/>
            </a:solidFill>
            <a:ln w="76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</p:grpSp>
      <p:pic>
        <p:nvPicPr>
          <p:cNvPr id="337" name="Grafik 11">
            <a:extLst>
              <a:ext uri="{FF2B5EF4-FFF2-40B4-BE49-F238E27FC236}">
                <a16:creationId xmlns:a16="http://schemas.microsoft.com/office/drawing/2014/main" id="{B9E15EB1-2522-4382-8D80-AA4DD4AFEF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 bwMode="gray">
          <a:xfrm>
            <a:off x="10026964" y="2349123"/>
            <a:ext cx="234788" cy="234788"/>
          </a:xfrm>
          <a:prstGeom prst="rect">
            <a:avLst/>
          </a:prstGeom>
        </p:spPr>
      </p:pic>
      <p:sp>
        <p:nvSpPr>
          <p:cNvPr id="338" name="Textfeld 337">
            <a:extLst>
              <a:ext uri="{FF2B5EF4-FFF2-40B4-BE49-F238E27FC236}">
                <a16:creationId xmlns:a16="http://schemas.microsoft.com/office/drawing/2014/main" id="{2015E554-B878-4CC8-A829-AD40E35A6DE5}"/>
              </a:ext>
            </a:extLst>
          </p:cNvPr>
          <p:cNvSpPr txBox="1"/>
          <p:nvPr/>
        </p:nvSpPr>
        <p:spPr>
          <a:xfrm>
            <a:off x="10344472" y="2323603"/>
            <a:ext cx="218521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>
                <a:schemeClr val="accent1"/>
              </a:buClr>
            </a:pPr>
            <a:r>
              <a:rPr lang="de-DE" sz="900" dirty="0"/>
              <a:t>Start of roundtrip day 6 (ORD)</a:t>
            </a:r>
          </a:p>
        </p:txBody>
      </p:sp>
      <p:sp>
        <p:nvSpPr>
          <p:cNvPr id="339" name="Textfeld 338">
            <a:extLst>
              <a:ext uri="{FF2B5EF4-FFF2-40B4-BE49-F238E27FC236}">
                <a16:creationId xmlns:a16="http://schemas.microsoft.com/office/drawing/2014/main" id="{FCF96C01-BB15-4D92-A4A7-7B052EAA78BA}"/>
              </a:ext>
            </a:extLst>
          </p:cNvPr>
          <p:cNvSpPr txBox="1"/>
          <p:nvPr/>
        </p:nvSpPr>
        <p:spPr>
          <a:xfrm>
            <a:off x="271126" y="2668254"/>
            <a:ext cx="14780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>
                <a:schemeClr val="accent1"/>
              </a:buClr>
            </a:pPr>
            <a:r>
              <a:rPr lang="de-DE" sz="1000" b="1" dirty="0"/>
              <a:t>ORD-ICN-PVG-ORD</a:t>
            </a:r>
            <a:endParaRPr lang="de-DE" sz="900" b="1" dirty="0"/>
          </a:p>
        </p:txBody>
      </p:sp>
      <p:sp>
        <p:nvSpPr>
          <p:cNvPr id="340" name="Textfeld 339">
            <a:extLst>
              <a:ext uri="{FF2B5EF4-FFF2-40B4-BE49-F238E27FC236}">
                <a16:creationId xmlns:a16="http://schemas.microsoft.com/office/drawing/2014/main" id="{E9E0B63A-5FC5-4FC8-B3B4-79F3269C08B4}"/>
              </a:ext>
            </a:extLst>
          </p:cNvPr>
          <p:cNvSpPr txBox="1"/>
          <p:nvPr/>
        </p:nvSpPr>
        <p:spPr>
          <a:xfrm>
            <a:off x="1775520" y="2668254"/>
            <a:ext cx="114484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>
                <a:schemeClr val="accent1"/>
              </a:buClr>
            </a:pPr>
            <a:r>
              <a:rPr lang="de-DE" sz="1000" b="1" dirty="0"/>
              <a:t>B747-400F</a:t>
            </a:r>
            <a:endParaRPr lang="de-DE" sz="900" b="1" dirty="0"/>
          </a:p>
        </p:txBody>
      </p:sp>
      <p:pic>
        <p:nvPicPr>
          <p:cNvPr id="341" name="Grafik 11">
            <a:extLst>
              <a:ext uri="{FF2B5EF4-FFF2-40B4-BE49-F238E27FC236}">
                <a16:creationId xmlns:a16="http://schemas.microsoft.com/office/drawing/2014/main" id="{C38F75C6-C83F-40A6-B0B4-4156419574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 bwMode="gray">
          <a:xfrm>
            <a:off x="6384032" y="2679687"/>
            <a:ext cx="234788" cy="234788"/>
          </a:xfrm>
          <a:prstGeom prst="rect">
            <a:avLst/>
          </a:prstGeom>
        </p:spPr>
      </p:pic>
      <p:grpSp>
        <p:nvGrpSpPr>
          <p:cNvPr id="342" name="Grafik 11">
            <a:extLst>
              <a:ext uri="{FF2B5EF4-FFF2-40B4-BE49-F238E27FC236}">
                <a16:creationId xmlns:a16="http://schemas.microsoft.com/office/drawing/2014/main" id="{BBF52411-4CCE-421D-8F0B-0180810688FC}"/>
              </a:ext>
            </a:extLst>
          </p:cNvPr>
          <p:cNvGrpSpPr/>
          <p:nvPr/>
        </p:nvGrpSpPr>
        <p:grpSpPr>
          <a:xfrm>
            <a:off x="7151353" y="2663344"/>
            <a:ext cx="147517" cy="219232"/>
            <a:chOff x="3632937" y="3694754"/>
            <a:chExt cx="147517" cy="219232"/>
          </a:xfrm>
        </p:grpSpPr>
        <p:sp>
          <p:nvSpPr>
            <p:cNvPr id="343" name="Freihandform: Form 342">
              <a:extLst>
                <a:ext uri="{FF2B5EF4-FFF2-40B4-BE49-F238E27FC236}">
                  <a16:creationId xmlns:a16="http://schemas.microsoft.com/office/drawing/2014/main" id="{699C1CEB-A4C3-47E0-B0AB-DE6571626C87}"/>
                </a:ext>
              </a:extLst>
            </p:cNvPr>
            <p:cNvSpPr/>
            <p:nvPr/>
          </p:nvSpPr>
          <p:spPr>
            <a:xfrm>
              <a:off x="3660765" y="3898078"/>
              <a:ext cx="119689" cy="7826"/>
            </a:xfrm>
            <a:custGeom>
              <a:avLst/>
              <a:gdLst>
                <a:gd name="connsiteX0" fmla="*/ 115776 w 119689"/>
                <a:gd name="connsiteY0" fmla="*/ 7826 h 7826"/>
                <a:gd name="connsiteX1" fmla="*/ 3913 w 119689"/>
                <a:gd name="connsiteY1" fmla="*/ 7826 h 7826"/>
                <a:gd name="connsiteX2" fmla="*/ 0 w 119689"/>
                <a:gd name="connsiteY2" fmla="*/ 3913 h 7826"/>
                <a:gd name="connsiteX3" fmla="*/ 3913 w 119689"/>
                <a:gd name="connsiteY3" fmla="*/ 0 h 7826"/>
                <a:gd name="connsiteX4" fmla="*/ 115776 w 119689"/>
                <a:gd name="connsiteY4" fmla="*/ 0 h 7826"/>
                <a:gd name="connsiteX5" fmla="*/ 119689 w 119689"/>
                <a:gd name="connsiteY5" fmla="*/ 3913 h 7826"/>
                <a:gd name="connsiteX6" fmla="*/ 115776 w 119689"/>
                <a:gd name="connsiteY6" fmla="*/ 7826 h 7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689" h="7826">
                  <a:moveTo>
                    <a:pt x="115776" y="7826"/>
                  </a:moveTo>
                  <a:lnTo>
                    <a:pt x="3913" y="7826"/>
                  </a:lnTo>
                  <a:cubicBezTo>
                    <a:pt x="1752" y="7826"/>
                    <a:pt x="0" y="6074"/>
                    <a:pt x="0" y="3913"/>
                  </a:cubicBezTo>
                  <a:cubicBezTo>
                    <a:pt x="0" y="1752"/>
                    <a:pt x="1752" y="0"/>
                    <a:pt x="3913" y="0"/>
                  </a:cubicBezTo>
                  <a:lnTo>
                    <a:pt x="115776" y="0"/>
                  </a:lnTo>
                  <a:cubicBezTo>
                    <a:pt x="117937" y="0"/>
                    <a:pt x="119689" y="1752"/>
                    <a:pt x="119689" y="3913"/>
                  </a:cubicBezTo>
                  <a:cubicBezTo>
                    <a:pt x="119689" y="6074"/>
                    <a:pt x="117937" y="7826"/>
                    <a:pt x="115776" y="7826"/>
                  </a:cubicBezTo>
                  <a:close/>
                </a:path>
              </a:pathLst>
            </a:custGeom>
            <a:solidFill>
              <a:srgbClr val="E30613"/>
            </a:solidFill>
            <a:ln w="76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344" name="Freihandform: Form 343">
              <a:extLst>
                <a:ext uri="{FF2B5EF4-FFF2-40B4-BE49-F238E27FC236}">
                  <a16:creationId xmlns:a16="http://schemas.microsoft.com/office/drawing/2014/main" id="{4D8655B3-53EB-4B0A-828C-4638FD8BB500}"/>
                </a:ext>
              </a:extLst>
            </p:cNvPr>
            <p:cNvSpPr/>
            <p:nvPr/>
          </p:nvSpPr>
          <p:spPr>
            <a:xfrm rot="3180272">
              <a:off x="3583538" y="3744153"/>
              <a:ext cx="219232" cy="120434"/>
            </a:xfrm>
            <a:custGeom>
              <a:avLst/>
              <a:gdLst>
                <a:gd name="connsiteX0" fmla="*/ 40615 w 219232"/>
                <a:gd name="connsiteY0" fmla="*/ 120435 h 120434"/>
                <a:gd name="connsiteX1" fmla="*/ 37924 w 219232"/>
                <a:gd name="connsiteY1" fmla="*/ 119365 h 120434"/>
                <a:gd name="connsiteX2" fmla="*/ 1223 w 219232"/>
                <a:gd name="connsiteY2" fmla="*/ 84621 h 120434"/>
                <a:gd name="connsiteX3" fmla="*/ 1071 w 219232"/>
                <a:gd name="connsiteY3" fmla="*/ 79089 h 120434"/>
                <a:gd name="connsiteX4" fmla="*/ 1934 w 219232"/>
                <a:gd name="connsiteY4" fmla="*/ 78403 h 120434"/>
                <a:gd name="connsiteX5" fmla="*/ 13493 w 219232"/>
                <a:gd name="connsiteY5" fmla="*/ 71624 h 120434"/>
                <a:gd name="connsiteX6" fmla="*/ 16566 w 219232"/>
                <a:gd name="connsiteY6" fmla="*/ 71242 h 120434"/>
                <a:gd name="connsiteX7" fmla="*/ 48880 w 219232"/>
                <a:gd name="connsiteY7" fmla="*/ 80643 h 120434"/>
                <a:gd name="connsiteX8" fmla="*/ 81313 w 219232"/>
                <a:gd name="connsiteY8" fmla="*/ 60686 h 120434"/>
                <a:gd name="connsiteX9" fmla="*/ 29135 w 219232"/>
                <a:gd name="connsiteY9" fmla="*/ 23681 h 120434"/>
                <a:gd name="connsiteX10" fmla="*/ 28208 w 219232"/>
                <a:gd name="connsiteY10" fmla="*/ 18225 h 120434"/>
                <a:gd name="connsiteX11" fmla="*/ 29456 w 219232"/>
                <a:gd name="connsiteY11" fmla="*/ 17093 h 120434"/>
                <a:gd name="connsiteX12" fmla="*/ 48131 w 219232"/>
                <a:gd name="connsiteY12" fmla="*/ 6419 h 120434"/>
                <a:gd name="connsiteX13" fmla="*/ 51096 w 219232"/>
                <a:gd name="connsiteY13" fmla="*/ 6040 h 120434"/>
                <a:gd name="connsiteX14" fmla="*/ 129325 w 219232"/>
                <a:gd name="connsiteY14" fmla="*/ 27264 h 120434"/>
                <a:gd name="connsiteX15" fmla="*/ 144652 w 219232"/>
                <a:gd name="connsiteY15" fmla="*/ 19320 h 120434"/>
                <a:gd name="connsiteX16" fmla="*/ 174387 w 219232"/>
                <a:gd name="connsiteY16" fmla="*/ 4757 h 120434"/>
                <a:gd name="connsiteX17" fmla="*/ 175190 w 219232"/>
                <a:gd name="connsiteY17" fmla="*/ 4470 h 120434"/>
                <a:gd name="connsiteX18" fmla="*/ 216411 w 219232"/>
                <a:gd name="connsiteY18" fmla="*/ 3702 h 120434"/>
                <a:gd name="connsiteX19" fmla="*/ 218830 w 219232"/>
                <a:gd name="connsiteY19" fmla="*/ 13401 h 120434"/>
                <a:gd name="connsiteX20" fmla="*/ 218784 w 219232"/>
                <a:gd name="connsiteY20" fmla="*/ 13585 h 120434"/>
                <a:gd name="connsiteX21" fmla="*/ 174945 w 219232"/>
                <a:gd name="connsiteY21" fmla="*/ 52472 h 120434"/>
                <a:gd name="connsiteX22" fmla="*/ 42391 w 219232"/>
                <a:gd name="connsiteY22" fmla="*/ 120006 h 120434"/>
                <a:gd name="connsiteX23" fmla="*/ 40615 w 219232"/>
                <a:gd name="connsiteY23" fmla="*/ 120435 h 120434"/>
                <a:gd name="connsiteX24" fmla="*/ 10387 w 219232"/>
                <a:gd name="connsiteY24" fmla="*/ 82519 h 120434"/>
                <a:gd name="connsiteX25" fmla="*/ 41301 w 219232"/>
                <a:gd name="connsiteY25" fmla="*/ 111780 h 120434"/>
                <a:gd name="connsiteX26" fmla="*/ 171360 w 219232"/>
                <a:gd name="connsiteY26" fmla="*/ 45516 h 120434"/>
                <a:gd name="connsiteX27" fmla="*/ 211183 w 219232"/>
                <a:gd name="connsiteY27" fmla="*/ 11711 h 120434"/>
                <a:gd name="connsiteX28" fmla="*/ 210966 w 219232"/>
                <a:gd name="connsiteY28" fmla="*/ 9320 h 120434"/>
                <a:gd name="connsiteX29" fmla="*/ 177440 w 219232"/>
                <a:gd name="connsiteY29" fmla="*/ 11975 h 120434"/>
                <a:gd name="connsiteX30" fmla="*/ 148170 w 219232"/>
                <a:gd name="connsiteY30" fmla="*/ 26310 h 120434"/>
                <a:gd name="connsiteX31" fmla="*/ 131570 w 219232"/>
                <a:gd name="connsiteY31" fmla="*/ 34919 h 120434"/>
                <a:gd name="connsiteX32" fmla="*/ 128746 w 219232"/>
                <a:gd name="connsiteY32" fmla="*/ 35221 h 120434"/>
                <a:gd name="connsiteX33" fmla="*/ 50607 w 219232"/>
                <a:gd name="connsiteY33" fmla="*/ 14016 h 120434"/>
                <a:gd name="connsiteX34" fmla="*/ 38662 w 219232"/>
                <a:gd name="connsiteY34" fmla="*/ 20841 h 120434"/>
                <a:gd name="connsiteX35" fmla="*/ 90667 w 219232"/>
                <a:gd name="connsiteY35" fmla="*/ 57725 h 120434"/>
                <a:gd name="connsiteX36" fmla="*/ 91596 w 219232"/>
                <a:gd name="connsiteY36" fmla="*/ 63181 h 120434"/>
                <a:gd name="connsiteX37" fmla="*/ 90457 w 219232"/>
                <a:gd name="connsiteY37" fmla="*/ 64248 h 120434"/>
                <a:gd name="connsiteX38" fmla="*/ 51505 w 219232"/>
                <a:gd name="connsiteY38" fmla="*/ 88216 h 120434"/>
                <a:gd name="connsiteX39" fmla="*/ 48359 w 219232"/>
                <a:gd name="connsiteY39" fmla="*/ 88640 h 120434"/>
                <a:gd name="connsiteX40" fmla="*/ 15997 w 219232"/>
                <a:gd name="connsiteY40" fmla="*/ 79225 h 120434"/>
                <a:gd name="connsiteX41" fmla="*/ 214996 w 219232"/>
                <a:gd name="connsiteY41" fmla="*/ 12602 h 120434"/>
                <a:gd name="connsiteX42" fmla="*/ 214996 w 219232"/>
                <a:gd name="connsiteY42" fmla="*/ 12602 h 120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19232" h="120434">
                  <a:moveTo>
                    <a:pt x="40615" y="120435"/>
                  </a:moveTo>
                  <a:cubicBezTo>
                    <a:pt x="39614" y="120435"/>
                    <a:pt x="38651" y="120052"/>
                    <a:pt x="37924" y="119365"/>
                  </a:cubicBezTo>
                  <a:lnTo>
                    <a:pt x="1223" y="84621"/>
                  </a:lnTo>
                  <a:cubicBezTo>
                    <a:pt x="-346" y="83135"/>
                    <a:pt x="-415" y="80658"/>
                    <a:pt x="1071" y="79089"/>
                  </a:cubicBezTo>
                  <a:cubicBezTo>
                    <a:pt x="1325" y="78821"/>
                    <a:pt x="1615" y="78590"/>
                    <a:pt x="1934" y="78403"/>
                  </a:cubicBezTo>
                  <a:lnTo>
                    <a:pt x="13493" y="71624"/>
                  </a:lnTo>
                  <a:cubicBezTo>
                    <a:pt x="14419" y="71072"/>
                    <a:pt x="15534" y="70933"/>
                    <a:pt x="16566" y="71242"/>
                  </a:cubicBezTo>
                  <a:lnTo>
                    <a:pt x="48880" y="80643"/>
                  </a:lnTo>
                  <a:lnTo>
                    <a:pt x="81313" y="60686"/>
                  </a:lnTo>
                  <a:lnTo>
                    <a:pt x="29135" y="23681"/>
                  </a:lnTo>
                  <a:cubicBezTo>
                    <a:pt x="27372" y="22430"/>
                    <a:pt x="26957" y="19988"/>
                    <a:pt x="28208" y="18225"/>
                  </a:cubicBezTo>
                  <a:cubicBezTo>
                    <a:pt x="28536" y="17761"/>
                    <a:pt x="28962" y="17375"/>
                    <a:pt x="29456" y="17093"/>
                  </a:cubicBezTo>
                  <a:lnTo>
                    <a:pt x="48131" y="6419"/>
                  </a:lnTo>
                  <a:cubicBezTo>
                    <a:pt x="49029" y="5900"/>
                    <a:pt x="50097" y="5764"/>
                    <a:pt x="51096" y="6040"/>
                  </a:cubicBezTo>
                  <a:lnTo>
                    <a:pt x="129325" y="27264"/>
                  </a:lnTo>
                  <a:lnTo>
                    <a:pt x="144652" y="19320"/>
                  </a:lnTo>
                  <a:lnTo>
                    <a:pt x="174387" y="4757"/>
                  </a:lnTo>
                  <a:cubicBezTo>
                    <a:pt x="174643" y="4632"/>
                    <a:pt x="174913" y="4536"/>
                    <a:pt x="175190" y="4470"/>
                  </a:cubicBezTo>
                  <a:cubicBezTo>
                    <a:pt x="204836" y="-2695"/>
                    <a:pt x="212663" y="60"/>
                    <a:pt x="216411" y="3702"/>
                  </a:cubicBezTo>
                  <a:cubicBezTo>
                    <a:pt x="218915" y="6258"/>
                    <a:pt x="219840" y="9968"/>
                    <a:pt x="218830" y="13401"/>
                  </a:cubicBezTo>
                  <a:lnTo>
                    <a:pt x="218784" y="13585"/>
                  </a:lnTo>
                  <a:cubicBezTo>
                    <a:pt x="215543" y="26081"/>
                    <a:pt x="201206" y="38799"/>
                    <a:pt x="174945" y="52472"/>
                  </a:cubicBezTo>
                  <a:lnTo>
                    <a:pt x="42391" y="120006"/>
                  </a:lnTo>
                  <a:cubicBezTo>
                    <a:pt x="41841" y="120287"/>
                    <a:pt x="41232" y="120435"/>
                    <a:pt x="40615" y="120435"/>
                  </a:cubicBezTo>
                  <a:close/>
                  <a:moveTo>
                    <a:pt x="10387" y="82519"/>
                  </a:moveTo>
                  <a:lnTo>
                    <a:pt x="41301" y="111780"/>
                  </a:lnTo>
                  <a:lnTo>
                    <a:pt x="171360" y="45516"/>
                  </a:lnTo>
                  <a:cubicBezTo>
                    <a:pt x="200900" y="30134"/>
                    <a:pt x="209338" y="18656"/>
                    <a:pt x="211183" y="11711"/>
                  </a:cubicBezTo>
                  <a:cubicBezTo>
                    <a:pt x="211550" y="9889"/>
                    <a:pt x="211111" y="9460"/>
                    <a:pt x="210966" y="9320"/>
                  </a:cubicBezTo>
                  <a:cubicBezTo>
                    <a:pt x="209911" y="8302"/>
                    <a:pt x="204396" y="5506"/>
                    <a:pt x="177440" y="11975"/>
                  </a:cubicBezTo>
                  <a:lnTo>
                    <a:pt x="148170" y="26310"/>
                  </a:lnTo>
                  <a:lnTo>
                    <a:pt x="131570" y="34919"/>
                  </a:lnTo>
                  <a:cubicBezTo>
                    <a:pt x="130700" y="35372"/>
                    <a:pt x="129692" y="35480"/>
                    <a:pt x="128746" y="35221"/>
                  </a:cubicBezTo>
                  <a:lnTo>
                    <a:pt x="50607" y="14016"/>
                  </a:lnTo>
                  <a:lnTo>
                    <a:pt x="38662" y="20841"/>
                  </a:lnTo>
                  <a:lnTo>
                    <a:pt x="90667" y="57725"/>
                  </a:lnTo>
                  <a:cubicBezTo>
                    <a:pt x="92430" y="58975"/>
                    <a:pt x="92846" y="61417"/>
                    <a:pt x="91596" y="63181"/>
                  </a:cubicBezTo>
                  <a:cubicBezTo>
                    <a:pt x="91292" y="63610"/>
                    <a:pt x="90905" y="63973"/>
                    <a:pt x="90457" y="64248"/>
                  </a:cubicBezTo>
                  <a:lnTo>
                    <a:pt x="51505" y="88216"/>
                  </a:lnTo>
                  <a:cubicBezTo>
                    <a:pt x="50566" y="88802"/>
                    <a:pt x="49420" y="88957"/>
                    <a:pt x="48359" y="88640"/>
                  </a:cubicBezTo>
                  <a:lnTo>
                    <a:pt x="15997" y="79225"/>
                  </a:lnTo>
                  <a:close/>
                  <a:moveTo>
                    <a:pt x="214996" y="12602"/>
                  </a:moveTo>
                  <a:lnTo>
                    <a:pt x="214996" y="12602"/>
                  </a:lnTo>
                  <a:close/>
                </a:path>
              </a:pathLst>
            </a:custGeom>
            <a:solidFill>
              <a:srgbClr val="000000"/>
            </a:solidFill>
            <a:ln w="76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</p:grpSp>
      <p:pic>
        <p:nvPicPr>
          <p:cNvPr id="345" name="Grafik 11">
            <a:extLst>
              <a:ext uri="{FF2B5EF4-FFF2-40B4-BE49-F238E27FC236}">
                <a16:creationId xmlns:a16="http://schemas.microsoft.com/office/drawing/2014/main" id="{D6A30AF6-1DFD-41F6-93AF-621B6FE28F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 bwMode="gray">
          <a:xfrm>
            <a:off x="7373380" y="2679687"/>
            <a:ext cx="234788" cy="234788"/>
          </a:xfrm>
          <a:prstGeom prst="rect">
            <a:avLst/>
          </a:prstGeom>
        </p:spPr>
      </p:pic>
      <p:grpSp>
        <p:nvGrpSpPr>
          <p:cNvPr id="346" name="Grafik 11">
            <a:extLst>
              <a:ext uri="{FF2B5EF4-FFF2-40B4-BE49-F238E27FC236}">
                <a16:creationId xmlns:a16="http://schemas.microsoft.com/office/drawing/2014/main" id="{4823F284-2E9A-4131-A3EB-246D97E57CB2}"/>
              </a:ext>
            </a:extLst>
          </p:cNvPr>
          <p:cNvGrpSpPr/>
          <p:nvPr/>
        </p:nvGrpSpPr>
        <p:grpSpPr>
          <a:xfrm>
            <a:off x="7676675" y="2663344"/>
            <a:ext cx="147517" cy="219232"/>
            <a:chOff x="3632937" y="3694754"/>
            <a:chExt cx="147517" cy="219232"/>
          </a:xfrm>
        </p:grpSpPr>
        <p:sp>
          <p:nvSpPr>
            <p:cNvPr id="347" name="Freihandform: Form 346">
              <a:extLst>
                <a:ext uri="{FF2B5EF4-FFF2-40B4-BE49-F238E27FC236}">
                  <a16:creationId xmlns:a16="http://schemas.microsoft.com/office/drawing/2014/main" id="{87D395BC-AA77-4939-A714-775A9E58690B}"/>
                </a:ext>
              </a:extLst>
            </p:cNvPr>
            <p:cNvSpPr/>
            <p:nvPr/>
          </p:nvSpPr>
          <p:spPr>
            <a:xfrm>
              <a:off x="3660765" y="3898078"/>
              <a:ext cx="119689" cy="7826"/>
            </a:xfrm>
            <a:custGeom>
              <a:avLst/>
              <a:gdLst>
                <a:gd name="connsiteX0" fmla="*/ 115776 w 119689"/>
                <a:gd name="connsiteY0" fmla="*/ 7826 h 7826"/>
                <a:gd name="connsiteX1" fmla="*/ 3913 w 119689"/>
                <a:gd name="connsiteY1" fmla="*/ 7826 h 7826"/>
                <a:gd name="connsiteX2" fmla="*/ 0 w 119689"/>
                <a:gd name="connsiteY2" fmla="*/ 3913 h 7826"/>
                <a:gd name="connsiteX3" fmla="*/ 3913 w 119689"/>
                <a:gd name="connsiteY3" fmla="*/ 0 h 7826"/>
                <a:gd name="connsiteX4" fmla="*/ 115776 w 119689"/>
                <a:gd name="connsiteY4" fmla="*/ 0 h 7826"/>
                <a:gd name="connsiteX5" fmla="*/ 119689 w 119689"/>
                <a:gd name="connsiteY5" fmla="*/ 3913 h 7826"/>
                <a:gd name="connsiteX6" fmla="*/ 115776 w 119689"/>
                <a:gd name="connsiteY6" fmla="*/ 7826 h 7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689" h="7826">
                  <a:moveTo>
                    <a:pt x="115776" y="7826"/>
                  </a:moveTo>
                  <a:lnTo>
                    <a:pt x="3913" y="7826"/>
                  </a:lnTo>
                  <a:cubicBezTo>
                    <a:pt x="1752" y="7826"/>
                    <a:pt x="0" y="6074"/>
                    <a:pt x="0" y="3913"/>
                  </a:cubicBezTo>
                  <a:cubicBezTo>
                    <a:pt x="0" y="1752"/>
                    <a:pt x="1752" y="0"/>
                    <a:pt x="3913" y="0"/>
                  </a:cubicBezTo>
                  <a:lnTo>
                    <a:pt x="115776" y="0"/>
                  </a:lnTo>
                  <a:cubicBezTo>
                    <a:pt x="117937" y="0"/>
                    <a:pt x="119689" y="1752"/>
                    <a:pt x="119689" y="3913"/>
                  </a:cubicBezTo>
                  <a:cubicBezTo>
                    <a:pt x="119689" y="6074"/>
                    <a:pt x="117937" y="7826"/>
                    <a:pt x="115776" y="7826"/>
                  </a:cubicBezTo>
                  <a:close/>
                </a:path>
              </a:pathLst>
            </a:custGeom>
            <a:solidFill>
              <a:srgbClr val="E30613"/>
            </a:solidFill>
            <a:ln w="76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348" name="Freihandform: Form 347">
              <a:extLst>
                <a:ext uri="{FF2B5EF4-FFF2-40B4-BE49-F238E27FC236}">
                  <a16:creationId xmlns:a16="http://schemas.microsoft.com/office/drawing/2014/main" id="{A72B71F7-0A61-4CBD-8F9B-E1FCC3E51A51}"/>
                </a:ext>
              </a:extLst>
            </p:cNvPr>
            <p:cNvSpPr/>
            <p:nvPr/>
          </p:nvSpPr>
          <p:spPr>
            <a:xfrm rot="3180272">
              <a:off x="3583538" y="3744153"/>
              <a:ext cx="219232" cy="120434"/>
            </a:xfrm>
            <a:custGeom>
              <a:avLst/>
              <a:gdLst>
                <a:gd name="connsiteX0" fmla="*/ 40615 w 219232"/>
                <a:gd name="connsiteY0" fmla="*/ 120435 h 120434"/>
                <a:gd name="connsiteX1" fmla="*/ 37924 w 219232"/>
                <a:gd name="connsiteY1" fmla="*/ 119365 h 120434"/>
                <a:gd name="connsiteX2" fmla="*/ 1223 w 219232"/>
                <a:gd name="connsiteY2" fmla="*/ 84621 h 120434"/>
                <a:gd name="connsiteX3" fmla="*/ 1071 w 219232"/>
                <a:gd name="connsiteY3" fmla="*/ 79089 h 120434"/>
                <a:gd name="connsiteX4" fmla="*/ 1934 w 219232"/>
                <a:gd name="connsiteY4" fmla="*/ 78403 h 120434"/>
                <a:gd name="connsiteX5" fmla="*/ 13493 w 219232"/>
                <a:gd name="connsiteY5" fmla="*/ 71624 h 120434"/>
                <a:gd name="connsiteX6" fmla="*/ 16566 w 219232"/>
                <a:gd name="connsiteY6" fmla="*/ 71242 h 120434"/>
                <a:gd name="connsiteX7" fmla="*/ 48880 w 219232"/>
                <a:gd name="connsiteY7" fmla="*/ 80643 h 120434"/>
                <a:gd name="connsiteX8" fmla="*/ 81313 w 219232"/>
                <a:gd name="connsiteY8" fmla="*/ 60686 h 120434"/>
                <a:gd name="connsiteX9" fmla="*/ 29135 w 219232"/>
                <a:gd name="connsiteY9" fmla="*/ 23681 h 120434"/>
                <a:gd name="connsiteX10" fmla="*/ 28208 w 219232"/>
                <a:gd name="connsiteY10" fmla="*/ 18225 h 120434"/>
                <a:gd name="connsiteX11" fmla="*/ 29456 w 219232"/>
                <a:gd name="connsiteY11" fmla="*/ 17093 h 120434"/>
                <a:gd name="connsiteX12" fmla="*/ 48131 w 219232"/>
                <a:gd name="connsiteY12" fmla="*/ 6419 h 120434"/>
                <a:gd name="connsiteX13" fmla="*/ 51096 w 219232"/>
                <a:gd name="connsiteY13" fmla="*/ 6040 h 120434"/>
                <a:gd name="connsiteX14" fmla="*/ 129325 w 219232"/>
                <a:gd name="connsiteY14" fmla="*/ 27264 h 120434"/>
                <a:gd name="connsiteX15" fmla="*/ 144652 w 219232"/>
                <a:gd name="connsiteY15" fmla="*/ 19320 h 120434"/>
                <a:gd name="connsiteX16" fmla="*/ 174387 w 219232"/>
                <a:gd name="connsiteY16" fmla="*/ 4757 h 120434"/>
                <a:gd name="connsiteX17" fmla="*/ 175190 w 219232"/>
                <a:gd name="connsiteY17" fmla="*/ 4470 h 120434"/>
                <a:gd name="connsiteX18" fmla="*/ 216411 w 219232"/>
                <a:gd name="connsiteY18" fmla="*/ 3702 h 120434"/>
                <a:gd name="connsiteX19" fmla="*/ 218830 w 219232"/>
                <a:gd name="connsiteY19" fmla="*/ 13401 h 120434"/>
                <a:gd name="connsiteX20" fmla="*/ 218784 w 219232"/>
                <a:gd name="connsiteY20" fmla="*/ 13585 h 120434"/>
                <a:gd name="connsiteX21" fmla="*/ 174945 w 219232"/>
                <a:gd name="connsiteY21" fmla="*/ 52472 h 120434"/>
                <a:gd name="connsiteX22" fmla="*/ 42391 w 219232"/>
                <a:gd name="connsiteY22" fmla="*/ 120006 h 120434"/>
                <a:gd name="connsiteX23" fmla="*/ 40615 w 219232"/>
                <a:gd name="connsiteY23" fmla="*/ 120435 h 120434"/>
                <a:gd name="connsiteX24" fmla="*/ 10387 w 219232"/>
                <a:gd name="connsiteY24" fmla="*/ 82519 h 120434"/>
                <a:gd name="connsiteX25" fmla="*/ 41301 w 219232"/>
                <a:gd name="connsiteY25" fmla="*/ 111780 h 120434"/>
                <a:gd name="connsiteX26" fmla="*/ 171360 w 219232"/>
                <a:gd name="connsiteY26" fmla="*/ 45516 h 120434"/>
                <a:gd name="connsiteX27" fmla="*/ 211183 w 219232"/>
                <a:gd name="connsiteY27" fmla="*/ 11711 h 120434"/>
                <a:gd name="connsiteX28" fmla="*/ 210966 w 219232"/>
                <a:gd name="connsiteY28" fmla="*/ 9320 h 120434"/>
                <a:gd name="connsiteX29" fmla="*/ 177440 w 219232"/>
                <a:gd name="connsiteY29" fmla="*/ 11975 h 120434"/>
                <a:gd name="connsiteX30" fmla="*/ 148170 w 219232"/>
                <a:gd name="connsiteY30" fmla="*/ 26310 h 120434"/>
                <a:gd name="connsiteX31" fmla="*/ 131570 w 219232"/>
                <a:gd name="connsiteY31" fmla="*/ 34919 h 120434"/>
                <a:gd name="connsiteX32" fmla="*/ 128746 w 219232"/>
                <a:gd name="connsiteY32" fmla="*/ 35221 h 120434"/>
                <a:gd name="connsiteX33" fmla="*/ 50607 w 219232"/>
                <a:gd name="connsiteY33" fmla="*/ 14016 h 120434"/>
                <a:gd name="connsiteX34" fmla="*/ 38662 w 219232"/>
                <a:gd name="connsiteY34" fmla="*/ 20841 h 120434"/>
                <a:gd name="connsiteX35" fmla="*/ 90667 w 219232"/>
                <a:gd name="connsiteY35" fmla="*/ 57725 h 120434"/>
                <a:gd name="connsiteX36" fmla="*/ 91596 w 219232"/>
                <a:gd name="connsiteY36" fmla="*/ 63181 h 120434"/>
                <a:gd name="connsiteX37" fmla="*/ 90457 w 219232"/>
                <a:gd name="connsiteY37" fmla="*/ 64248 h 120434"/>
                <a:gd name="connsiteX38" fmla="*/ 51505 w 219232"/>
                <a:gd name="connsiteY38" fmla="*/ 88216 h 120434"/>
                <a:gd name="connsiteX39" fmla="*/ 48359 w 219232"/>
                <a:gd name="connsiteY39" fmla="*/ 88640 h 120434"/>
                <a:gd name="connsiteX40" fmla="*/ 15997 w 219232"/>
                <a:gd name="connsiteY40" fmla="*/ 79225 h 120434"/>
                <a:gd name="connsiteX41" fmla="*/ 214996 w 219232"/>
                <a:gd name="connsiteY41" fmla="*/ 12602 h 120434"/>
                <a:gd name="connsiteX42" fmla="*/ 214996 w 219232"/>
                <a:gd name="connsiteY42" fmla="*/ 12602 h 120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19232" h="120434">
                  <a:moveTo>
                    <a:pt x="40615" y="120435"/>
                  </a:moveTo>
                  <a:cubicBezTo>
                    <a:pt x="39614" y="120435"/>
                    <a:pt x="38651" y="120052"/>
                    <a:pt x="37924" y="119365"/>
                  </a:cubicBezTo>
                  <a:lnTo>
                    <a:pt x="1223" y="84621"/>
                  </a:lnTo>
                  <a:cubicBezTo>
                    <a:pt x="-346" y="83135"/>
                    <a:pt x="-415" y="80658"/>
                    <a:pt x="1071" y="79089"/>
                  </a:cubicBezTo>
                  <a:cubicBezTo>
                    <a:pt x="1325" y="78821"/>
                    <a:pt x="1615" y="78590"/>
                    <a:pt x="1934" y="78403"/>
                  </a:cubicBezTo>
                  <a:lnTo>
                    <a:pt x="13493" y="71624"/>
                  </a:lnTo>
                  <a:cubicBezTo>
                    <a:pt x="14419" y="71072"/>
                    <a:pt x="15534" y="70933"/>
                    <a:pt x="16566" y="71242"/>
                  </a:cubicBezTo>
                  <a:lnTo>
                    <a:pt x="48880" y="80643"/>
                  </a:lnTo>
                  <a:lnTo>
                    <a:pt x="81313" y="60686"/>
                  </a:lnTo>
                  <a:lnTo>
                    <a:pt x="29135" y="23681"/>
                  </a:lnTo>
                  <a:cubicBezTo>
                    <a:pt x="27372" y="22430"/>
                    <a:pt x="26957" y="19988"/>
                    <a:pt x="28208" y="18225"/>
                  </a:cubicBezTo>
                  <a:cubicBezTo>
                    <a:pt x="28536" y="17761"/>
                    <a:pt x="28962" y="17375"/>
                    <a:pt x="29456" y="17093"/>
                  </a:cubicBezTo>
                  <a:lnTo>
                    <a:pt x="48131" y="6419"/>
                  </a:lnTo>
                  <a:cubicBezTo>
                    <a:pt x="49029" y="5900"/>
                    <a:pt x="50097" y="5764"/>
                    <a:pt x="51096" y="6040"/>
                  </a:cubicBezTo>
                  <a:lnTo>
                    <a:pt x="129325" y="27264"/>
                  </a:lnTo>
                  <a:lnTo>
                    <a:pt x="144652" y="19320"/>
                  </a:lnTo>
                  <a:lnTo>
                    <a:pt x="174387" y="4757"/>
                  </a:lnTo>
                  <a:cubicBezTo>
                    <a:pt x="174643" y="4632"/>
                    <a:pt x="174913" y="4536"/>
                    <a:pt x="175190" y="4470"/>
                  </a:cubicBezTo>
                  <a:cubicBezTo>
                    <a:pt x="204836" y="-2695"/>
                    <a:pt x="212663" y="60"/>
                    <a:pt x="216411" y="3702"/>
                  </a:cubicBezTo>
                  <a:cubicBezTo>
                    <a:pt x="218915" y="6258"/>
                    <a:pt x="219840" y="9968"/>
                    <a:pt x="218830" y="13401"/>
                  </a:cubicBezTo>
                  <a:lnTo>
                    <a:pt x="218784" y="13585"/>
                  </a:lnTo>
                  <a:cubicBezTo>
                    <a:pt x="215543" y="26081"/>
                    <a:pt x="201206" y="38799"/>
                    <a:pt x="174945" y="52472"/>
                  </a:cubicBezTo>
                  <a:lnTo>
                    <a:pt x="42391" y="120006"/>
                  </a:lnTo>
                  <a:cubicBezTo>
                    <a:pt x="41841" y="120287"/>
                    <a:pt x="41232" y="120435"/>
                    <a:pt x="40615" y="120435"/>
                  </a:cubicBezTo>
                  <a:close/>
                  <a:moveTo>
                    <a:pt x="10387" y="82519"/>
                  </a:moveTo>
                  <a:lnTo>
                    <a:pt x="41301" y="111780"/>
                  </a:lnTo>
                  <a:lnTo>
                    <a:pt x="171360" y="45516"/>
                  </a:lnTo>
                  <a:cubicBezTo>
                    <a:pt x="200900" y="30134"/>
                    <a:pt x="209338" y="18656"/>
                    <a:pt x="211183" y="11711"/>
                  </a:cubicBezTo>
                  <a:cubicBezTo>
                    <a:pt x="211550" y="9889"/>
                    <a:pt x="211111" y="9460"/>
                    <a:pt x="210966" y="9320"/>
                  </a:cubicBezTo>
                  <a:cubicBezTo>
                    <a:pt x="209911" y="8302"/>
                    <a:pt x="204396" y="5506"/>
                    <a:pt x="177440" y="11975"/>
                  </a:cubicBezTo>
                  <a:lnTo>
                    <a:pt x="148170" y="26310"/>
                  </a:lnTo>
                  <a:lnTo>
                    <a:pt x="131570" y="34919"/>
                  </a:lnTo>
                  <a:cubicBezTo>
                    <a:pt x="130700" y="35372"/>
                    <a:pt x="129692" y="35480"/>
                    <a:pt x="128746" y="35221"/>
                  </a:cubicBezTo>
                  <a:lnTo>
                    <a:pt x="50607" y="14016"/>
                  </a:lnTo>
                  <a:lnTo>
                    <a:pt x="38662" y="20841"/>
                  </a:lnTo>
                  <a:lnTo>
                    <a:pt x="90667" y="57725"/>
                  </a:lnTo>
                  <a:cubicBezTo>
                    <a:pt x="92430" y="58975"/>
                    <a:pt x="92846" y="61417"/>
                    <a:pt x="91596" y="63181"/>
                  </a:cubicBezTo>
                  <a:cubicBezTo>
                    <a:pt x="91292" y="63610"/>
                    <a:pt x="90905" y="63973"/>
                    <a:pt x="90457" y="64248"/>
                  </a:cubicBezTo>
                  <a:lnTo>
                    <a:pt x="51505" y="88216"/>
                  </a:lnTo>
                  <a:cubicBezTo>
                    <a:pt x="50566" y="88802"/>
                    <a:pt x="49420" y="88957"/>
                    <a:pt x="48359" y="88640"/>
                  </a:cubicBezTo>
                  <a:lnTo>
                    <a:pt x="15997" y="79225"/>
                  </a:lnTo>
                  <a:close/>
                  <a:moveTo>
                    <a:pt x="214996" y="12602"/>
                  </a:moveTo>
                  <a:lnTo>
                    <a:pt x="214996" y="12602"/>
                  </a:lnTo>
                  <a:close/>
                </a:path>
              </a:pathLst>
            </a:custGeom>
            <a:solidFill>
              <a:srgbClr val="000000"/>
            </a:solidFill>
            <a:ln w="76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</p:grpSp>
      <p:pic>
        <p:nvPicPr>
          <p:cNvPr id="351" name="Grafik 11">
            <a:extLst>
              <a:ext uri="{FF2B5EF4-FFF2-40B4-BE49-F238E27FC236}">
                <a16:creationId xmlns:a16="http://schemas.microsoft.com/office/drawing/2014/main" id="{0E1FD05E-500B-4C51-ADAC-07E5321620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 bwMode="gray">
          <a:xfrm>
            <a:off x="7855401" y="2679687"/>
            <a:ext cx="234788" cy="234788"/>
          </a:xfrm>
          <a:prstGeom prst="rect">
            <a:avLst/>
          </a:prstGeom>
        </p:spPr>
      </p:pic>
      <p:grpSp>
        <p:nvGrpSpPr>
          <p:cNvPr id="352" name="Grafik 11">
            <a:extLst>
              <a:ext uri="{FF2B5EF4-FFF2-40B4-BE49-F238E27FC236}">
                <a16:creationId xmlns:a16="http://schemas.microsoft.com/office/drawing/2014/main" id="{BFC7E4C7-5044-482A-A503-7CEE0526E230}"/>
              </a:ext>
            </a:extLst>
          </p:cNvPr>
          <p:cNvGrpSpPr/>
          <p:nvPr/>
        </p:nvGrpSpPr>
        <p:grpSpPr>
          <a:xfrm>
            <a:off x="8612779" y="2663344"/>
            <a:ext cx="147517" cy="219232"/>
            <a:chOff x="3632937" y="3694754"/>
            <a:chExt cx="147517" cy="219232"/>
          </a:xfrm>
        </p:grpSpPr>
        <p:sp>
          <p:nvSpPr>
            <p:cNvPr id="353" name="Freihandform: Form 352">
              <a:extLst>
                <a:ext uri="{FF2B5EF4-FFF2-40B4-BE49-F238E27FC236}">
                  <a16:creationId xmlns:a16="http://schemas.microsoft.com/office/drawing/2014/main" id="{7787769A-136A-4313-B116-88B48D024827}"/>
                </a:ext>
              </a:extLst>
            </p:cNvPr>
            <p:cNvSpPr/>
            <p:nvPr/>
          </p:nvSpPr>
          <p:spPr>
            <a:xfrm>
              <a:off x="3660765" y="3898078"/>
              <a:ext cx="119689" cy="7826"/>
            </a:xfrm>
            <a:custGeom>
              <a:avLst/>
              <a:gdLst>
                <a:gd name="connsiteX0" fmla="*/ 115776 w 119689"/>
                <a:gd name="connsiteY0" fmla="*/ 7826 h 7826"/>
                <a:gd name="connsiteX1" fmla="*/ 3913 w 119689"/>
                <a:gd name="connsiteY1" fmla="*/ 7826 h 7826"/>
                <a:gd name="connsiteX2" fmla="*/ 0 w 119689"/>
                <a:gd name="connsiteY2" fmla="*/ 3913 h 7826"/>
                <a:gd name="connsiteX3" fmla="*/ 3913 w 119689"/>
                <a:gd name="connsiteY3" fmla="*/ 0 h 7826"/>
                <a:gd name="connsiteX4" fmla="*/ 115776 w 119689"/>
                <a:gd name="connsiteY4" fmla="*/ 0 h 7826"/>
                <a:gd name="connsiteX5" fmla="*/ 119689 w 119689"/>
                <a:gd name="connsiteY5" fmla="*/ 3913 h 7826"/>
                <a:gd name="connsiteX6" fmla="*/ 115776 w 119689"/>
                <a:gd name="connsiteY6" fmla="*/ 7826 h 7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689" h="7826">
                  <a:moveTo>
                    <a:pt x="115776" y="7826"/>
                  </a:moveTo>
                  <a:lnTo>
                    <a:pt x="3913" y="7826"/>
                  </a:lnTo>
                  <a:cubicBezTo>
                    <a:pt x="1752" y="7826"/>
                    <a:pt x="0" y="6074"/>
                    <a:pt x="0" y="3913"/>
                  </a:cubicBezTo>
                  <a:cubicBezTo>
                    <a:pt x="0" y="1752"/>
                    <a:pt x="1752" y="0"/>
                    <a:pt x="3913" y="0"/>
                  </a:cubicBezTo>
                  <a:lnTo>
                    <a:pt x="115776" y="0"/>
                  </a:lnTo>
                  <a:cubicBezTo>
                    <a:pt x="117937" y="0"/>
                    <a:pt x="119689" y="1752"/>
                    <a:pt x="119689" y="3913"/>
                  </a:cubicBezTo>
                  <a:cubicBezTo>
                    <a:pt x="119689" y="6074"/>
                    <a:pt x="117937" y="7826"/>
                    <a:pt x="115776" y="7826"/>
                  </a:cubicBezTo>
                  <a:close/>
                </a:path>
              </a:pathLst>
            </a:custGeom>
            <a:solidFill>
              <a:srgbClr val="E30613"/>
            </a:solidFill>
            <a:ln w="76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354" name="Freihandform: Form 353">
              <a:extLst>
                <a:ext uri="{FF2B5EF4-FFF2-40B4-BE49-F238E27FC236}">
                  <a16:creationId xmlns:a16="http://schemas.microsoft.com/office/drawing/2014/main" id="{2344BB20-65C6-485C-ABCC-C06D6D8CEAC3}"/>
                </a:ext>
              </a:extLst>
            </p:cNvPr>
            <p:cNvSpPr/>
            <p:nvPr/>
          </p:nvSpPr>
          <p:spPr>
            <a:xfrm rot="3180272">
              <a:off x="3583538" y="3744153"/>
              <a:ext cx="219232" cy="120434"/>
            </a:xfrm>
            <a:custGeom>
              <a:avLst/>
              <a:gdLst>
                <a:gd name="connsiteX0" fmla="*/ 40615 w 219232"/>
                <a:gd name="connsiteY0" fmla="*/ 120435 h 120434"/>
                <a:gd name="connsiteX1" fmla="*/ 37924 w 219232"/>
                <a:gd name="connsiteY1" fmla="*/ 119365 h 120434"/>
                <a:gd name="connsiteX2" fmla="*/ 1223 w 219232"/>
                <a:gd name="connsiteY2" fmla="*/ 84621 h 120434"/>
                <a:gd name="connsiteX3" fmla="*/ 1071 w 219232"/>
                <a:gd name="connsiteY3" fmla="*/ 79089 h 120434"/>
                <a:gd name="connsiteX4" fmla="*/ 1934 w 219232"/>
                <a:gd name="connsiteY4" fmla="*/ 78403 h 120434"/>
                <a:gd name="connsiteX5" fmla="*/ 13493 w 219232"/>
                <a:gd name="connsiteY5" fmla="*/ 71624 h 120434"/>
                <a:gd name="connsiteX6" fmla="*/ 16566 w 219232"/>
                <a:gd name="connsiteY6" fmla="*/ 71242 h 120434"/>
                <a:gd name="connsiteX7" fmla="*/ 48880 w 219232"/>
                <a:gd name="connsiteY7" fmla="*/ 80643 h 120434"/>
                <a:gd name="connsiteX8" fmla="*/ 81313 w 219232"/>
                <a:gd name="connsiteY8" fmla="*/ 60686 h 120434"/>
                <a:gd name="connsiteX9" fmla="*/ 29135 w 219232"/>
                <a:gd name="connsiteY9" fmla="*/ 23681 h 120434"/>
                <a:gd name="connsiteX10" fmla="*/ 28208 w 219232"/>
                <a:gd name="connsiteY10" fmla="*/ 18225 h 120434"/>
                <a:gd name="connsiteX11" fmla="*/ 29456 w 219232"/>
                <a:gd name="connsiteY11" fmla="*/ 17093 h 120434"/>
                <a:gd name="connsiteX12" fmla="*/ 48131 w 219232"/>
                <a:gd name="connsiteY12" fmla="*/ 6419 h 120434"/>
                <a:gd name="connsiteX13" fmla="*/ 51096 w 219232"/>
                <a:gd name="connsiteY13" fmla="*/ 6040 h 120434"/>
                <a:gd name="connsiteX14" fmla="*/ 129325 w 219232"/>
                <a:gd name="connsiteY14" fmla="*/ 27264 h 120434"/>
                <a:gd name="connsiteX15" fmla="*/ 144652 w 219232"/>
                <a:gd name="connsiteY15" fmla="*/ 19320 h 120434"/>
                <a:gd name="connsiteX16" fmla="*/ 174387 w 219232"/>
                <a:gd name="connsiteY16" fmla="*/ 4757 h 120434"/>
                <a:gd name="connsiteX17" fmla="*/ 175190 w 219232"/>
                <a:gd name="connsiteY17" fmla="*/ 4470 h 120434"/>
                <a:gd name="connsiteX18" fmla="*/ 216411 w 219232"/>
                <a:gd name="connsiteY18" fmla="*/ 3702 h 120434"/>
                <a:gd name="connsiteX19" fmla="*/ 218830 w 219232"/>
                <a:gd name="connsiteY19" fmla="*/ 13401 h 120434"/>
                <a:gd name="connsiteX20" fmla="*/ 218784 w 219232"/>
                <a:gd name="connsiteY20" fmla="*/ 13585 h 120434"/>
                <a:gd name="connsiteX21" fmla="*/ 174945 w 219232"/>
                <a:gd name="connsiteY21" fmla="*/ 52472 h 120434"/>
                <a:gd name="connsiteX22" fmla="*/ 42391 w 219232"/>
                <a:gd name="connsiteY22" fmla="*/ 120006 h 120434"/>
                <a:gd name="connsiteX23" fmla="*/ 40615 w 219232"/>
                <a:gd name="connsiteY23" fmla="*/ 120435 h 120434"/>
                <a:gd name="connsiteX24" fmla="*/ 10387 w 219232"/>
                <a:gd name="connsiteY24" fmla="*/ 82519 h 120434"/>
                <a:gd name="connsiteX25" fmla="*/ 41301 w 219232"/>
                <a:gd name="connsiteY25" fmla="*/ 111780 h 120434"/>
                <a:gd name="connsiteX26" fmla="*/ 171360 w 219232"/>
                <a:gd name="connsiteY26" fmla="*/ 45516 h 120434"/>
                <a:gd name="connsiteX27" fmla="*/ 211183 w 219232"/>
                <a:gd name="connsiteY27" fmla="*/ 11711 h 120434"/>
                <a:gd name="connsiteX28" fmla="*/ 210966 w 219232"/>
                <a:gd name="connsiteY28" fmla="*/ 9320 h 120434"/>
                <a:gd name="connsiteX29" fmla="*/ 177440 w 219232"/>
                <a:gd name="connsiteY29" fmla="*/ 11975 h 120434"/>
                <a:gd name="connsiteX30" fmla="*/ 148170 w 219232"/>
                <a:gd name="connsiteY30" fmla="*/ 26310 h 120434"/>
                <a:gd name="connsiteX31" fmla="*/ 131570 w 219232"/>
                <a:gd name="connsiteY31" fmla="*/ 34919 h 120434"/>
                <a:gd name="connsiteX32" fmla="*/ 128746 w 219232"/>
                <a:gd name="connsiteY32" fmla="*/ 35221 h 120434"/>
                <a:gd name="connsiteX33" fmla="*/ 50607 w 219232"/>
                <a:gd name="connsiteY33" fmla="*/ 14016 h 120434"/>
                <a:gd name="connsiteX34" fmla="*/ 38662 w 219232"/>
                <a:gd name="connsiteY34" fmla="*/ 20841 h 120434"/>
                <a:gd name="connsiteX35" fmla="*/ 90667 w 219232"/>
                <a:gd name="connsiteY35" fmla="*/ 57725 h 120434"/>
                <a:gd name="connsiteX36" fmla="*/ 91596 w 219232"/>
                <a:gd name="connsiteY36" fmla="*/ 63181 h 120434"/>
                <a:gd name="connsiteX37" fmla="*/ 90457 w 219232"/>
                <a:gd name="connsiteY37" fmla="*/ 64248 h 120434"/>
                <a:gd name="connsiteX38" fmla="*/ 51505 w 219232"/>
                <a:gd name="connsiteY38" fmla="*/ 88216 h 120434"/>
                <a:gd name="connsiteX39" fmla="*/ 48359 w 219232"/>
                <a:gd name="connsiteY39" fmla="*/ 88640 h 120434"/>
                <a:gd name="connsiteX40" fmla="*/ 15997 w 219232"/>
                <a:gd name="connsiteY40" fmla="*/ 79225 h 120434"/>
                <a:gd name="connsiteX41" fmla="*/ 214996 w 219232"/>
                <a:gd name="connsiteY41" fmla="*/ 12602 h 120434"/>
                <a:gd name="connsiteX42" fmla="*/ 214996 w 219232"/>
                <a:gd name="connsiteY42" fmla="*/ 12602 h 120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19232" h="120434">
                  <a:moveTo>
                    <a:pt x="40615" y="120435"/>
                  </a:moveTo>
                  <a:cubicBezTo>
                    <a:pt x="39614" y="120435"/>
                    <a:pt x="38651" y="120052"/>
                    <a:pt x="37924" y="119365"/>
                  </a:cubicBezTo>
                  <a:lnTo>
                    <a:pt x="1223" y="84621"/>
                  </a:lnTo>
                  <a:cubicBezTo>
                    <a:pt x="-346" y="83135"/>
                    <a:pt x="-415" y="80658"/>
                    <a:pt x="1071" y="79089"/>
                  </a:cubicBezTo>
                  <a:cubicBezTo>
                    <a:pt x="1325" y="78821"/>
                    <a:pt x="1615" y="78590"/>
                    <a:pt x="1934" y="78403"/>
                  </a:cubicBezTo>
                  <a:lnTo>
                    <a:pt x="13493" y="71624"/>
                  </a:lnTo>
                  <a:cubicBezTo>
                    <a:pt x="14419" y="71072"/>
                    <a:pt x="15534" y="70933"/>
                    <a:pt x="16566" y="71242"/>
                  </a:cubicBezTo>
                  <a:lnTo>
                    <a:pt x="48880" y="80643"/>
                  </a:lnTo>
                  <a:lnTo>
                    <a:pt x="81313" y="60686"/>
                  </a:lnTo>
                  <a:lnTo>
                    <a:pt x="29135" y="23681"/>
                  </a:lnTo>
                  <a:cubicBezTo>
                    <a:pt x="27372" y="22430"/>
                    <a:pt x="26957" y="19988"/>
                    <a:pt x="28208" y="18225"/>
                  </a:cubicBezTo>
                  <a:cubicBezTo>
                    <a:pt x="28536" y="17761"/>
                    <a:pt x="28962" y="17375"/>
                    <a:pt x="29456" y="17093"/>
                  </a:cubicBezTo>
                  <a:lnTo>
                    <a:pt x="48131" y="6419"/>
                  </a:lnTo>
                  <a:cubicBezTo>
                    <a:pt x="49029" y="5900"/>
                    <a:pt x="50097" y="5764"/>
                    <a:pt x="51096" y="6040"/>
                  </a:cubicBezTo>
                  <a:lnTo>
                    <a:pt x="129325" y="27264"/>
                  </a:lnTo>
                  <a:lnTo>
                    <a:pt x="144652" y="19320"/>
                  </a:lnTo>
                  <a:lnTo>
                    <a:pt x="174387" y="4757"/>
                  </a:lnTo>
                  <a:cubicBezTo>
                    <a:pt x="174643" y="4632"/>
                    <a:pt x="174913" y="4536"/>
                    <a:pt x="175190" y="4470"/>
                  </a:cubicBezTo>
                  <a:cubicBezTo>
                    <a:pt x="204836" y="-2695"/>
                    <a:pt x="212663" y="60"/>
                    <a:pt x="216411" y="3702"/>
                  </a:cubicBezTo>
                  <a:cubicBezTo>
                    <a:pt x="218915" y="6258"/>
                    <a:pt x="219840" y="9968"/>
                    <a:pt x="218830" y="13401"/>
                  </a:cubicBezTo>
                  <a:lnTo>
                    <a:pt x="218784" y="13585"/>
                  </a:lnTo>
                  <a:cubicBezTo>
                    <a:pt x="215543" y="26081"/>
                    <a:pt x="201206" y="38799"/>
                    <a:pt x="174945" y="52472"/>
                  </a:cubicBezTo>
                  <a:lnTo>
                    <a:pt x="42391" y="120006"/>
                  </a:lnTo>
                  <a:cubicBezTo>
                    <a:pt x="41841" y="120287"/>
                    <a:pt x="41232" y="120435"/>
                    <a:pt x="40615" y="120435"/>
                  </a:cubicBezTo>
                  <a:close/>
                  <a:moveTo>
                    <a:pt x="10387" y="82519"/>
                  </a:moveTo>
                  <a:lnTo>
                    <a:pt x="41301" y="111780"/>
                  </a:lnTo>
                  <a:lnTo>
                    <a:pt x="171360" y="45516"/>
                  </a:lnTo>
                  <a:cubicBezTo>
                    <a:pt x="200900" y="30134"/>
                    <a:pt x="209338" y="18656"/>
                    <a:pt x="211183" y="11711"/>
                  </a:cubicBezTo>
                  <a:cubicBezTo>
                    <a:pt x="211550" y="9889"/>
                    <a:pt x="211111" y="9460"/>
                    <a:pt x="210966" y="9320"/>
                  </a:cubicBezTo>
                  <a:cubicBezTo>
                    <a:pt x="209911" y="8302"/>
                    <a:pt x="204396" y="5506"/>
                    <a:pt x="177440" y="11975"/>
                  </a:cubicBezTo>
                  <a:lnTo>
                    <a:pt x="148170" y="26310"/>
                  </a:lnTo>
                  <a:lnTo>
                    <a:pt x="131570" y="34919"/>
                  </a:lnTo>
                  <a:cubicBezTo>
                    <a:pt x="130700" y="35372"/>
                    <a:pt x="129692" y="35480"/>
                    <a:pt x="128746" y="35221"/>
                  </a:cubicBezTo>
                  <a:lnTo>
                    <a:pt x="50607" y="14016"/>
                  </a:lnTo>
                  <a:lnTo>
                    <a:pt x="38662" y="20841"/>
                  </a:lnTo>
                  <a:lnTo>
                    <a:pt x="90667" y="57725"/>
                  </a:lnTo>
                  <a:cubicBezTo>
                    <a:pt x="92430" y="58975"/>
                    <a:pt x="92846" y="61417"/>
                    <a:pt x="91596" y="63181"/>
                  </a:cubicBezTo>
                  <a:cubicBezTo>
                    <a:pt x="91292" y="63610"/>
                    <a:pt x="90905" y="63973"/>
                    <a:pt x="90457" y="64248"/>
                  </a:cubicBezTo>
                  <a:lnTo>
                    <a:pt x="51505" y="88216"/>
                  </a:lnTo>
                  <a:cubicBezTo>
                    <a:pt x="50566" y="88802"/>
                    <a:pt x="49420" y="88957"/>
                    <a:pt x="48359" y="88640"/>
                  </a:cubicBezTo>
                  <a:lnTo>
                    <a:pt x="15997" y="79225"/>
                  </a:lnTo>
                  <a:close/>
                  <a:moveTo>
                    <a:pt x="214996" y="12602"/>
                  </a:moveTo>
                  <a:lnTo>
                    <a:pt x="214996" y="12602"/>
                  </a:lnTo>
                  <a:close/>
                </a:path>
              </a:pathLst>
            </a:custGeom>
            <a:solidFill>
              <a:srgbClr val="000000"/>
            </a:solidFill>
            <a:ln w="76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</p:grpSp>
      <p:sp>
        <p:nvSpPr>
          <p:cNvPr id="355" name="Textfeld 354">
            <a:extLst>
              <a:ext uri="{FF2B5EF4-FFF2-40B4-BE49-F238E27FC236}">
                <a16:creationId xmlns:a16="http://schemas.microsoft.com/office/drawing/2014/main" id="{30D24019-E6D9-4C54-8E67-247EE89D4636}"/>
              </a:ext>
            </a:extLst>
          </p:cNvPr>
          <p:cNvSpPr txBox="1"/>
          <p:nvPr/>
        </p:nvSpPr>
        <p:spPr>
          <a:xfrm>
            <a:off x="10344472" y="2683643"/>
            <a:ext cx="218521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>
                <a:schemeClr val="accent1"/>
              </a:buClr>
            </a:pPr>
            <a:r>
              <a:rPr lang="de-DE" sz="900" dirty="0"/>
              <a:t>Start of roundtrip day 4 (ORD)</a:t>
            </a:r>
          </a:p>
        </p:txBody>
      </p:sp>
      <p:sp>
        <p:nvSpPr>
          <p:cNvPr id="357" name="Textfeld 356">
            <a:extLst>
              <a:ext uri="{FF2B5EF4-FFF2-40B4-BE49-F238E27FC236}">
                <a16:creationId xmlns:a16="http://schemas.microsoft.com/office/drawing/2014/main" id="{F5EE09C7-0F79-46D6-819A-30D4B6FE06EB}"/>
              </a:ext>
            </a:extLst>
          </p:cNvPr>
          <p:cNvSpPr txBox="1"/>
          <p:nvPr/>
        </p:nvSpPr>
        <p:spPr>
          <a:xfrm>
            <a:off x="276801" y="3036328"/>
            <a:ext cx="12763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>
                <a:schemeClr val="accent1"/>
              </a:buClr>
            </a:pPr>
            <a:r>
              <a:rPr lang="de-DE" sz="1000" b="1" dirty="0">
                <a:solidFill>
                  <a:schemeClr val="tx1"/>
                </a:solidFill>
              </a:rPr>
              <a:t>FRA-CGO-LUX</a:t>
            </a:r>
            <a:endParaRPr lang="de-DE" sz="900" b="1" dirty="0">
              <a:solidFill>
                <a:schemeClr val="tx1"/>
              </a:solidFill>
            </a:endParaRPr>
          </a:p>
        </p:txBody>
      </p:sp>
      <p:sp>
        <p:nvSpPr>
          <p:cNvPr id="358" name="Textfeld 357">
            <a:extLst>
              <a:ext uri="{FF2B5EF4-FFF2-40B4-BE49-F238E27FC236}">
                <a16:creationId xmlns:a16="http://schemas.microsoft.com/office/drawing/2014/main" id="{6BEEE24D-E283-404B-A684-0D1249482FF0}"/>
              </a:ext>
            </a:extLst>
          </p:cNvPr>
          <p:cNvSpPr txBox="1"/>
          <p:nvPr/>
        </p:nvSpPr>
        <p:spPr>
          <a:xfrm>
            <a:off x="1775520" y="3040086"/>
            <a:ext cx="114484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>
                <a:schemeClr val="accent1"/>
              </a:buClr>
            </a:pPr>
            <a:r>
              <a:rPr lang="de-DE" sz="1000" b="1" dirty="0"/>
              <a:t>B777F</a:t>
            </a:r>
            <a:endParaRPr lang="de-DE" sz="900" b="1" dirty="0"/>
          </a:p>
        </p:txBody>
      </p:sp>
      <p:grpSp>
        <p:nvGrpSpPr>
          <p:cNvPr id="360" name="Grafik 11">
            <a:extLst>
              <a:ext uri="{FF2B5EF4-FFF2-40B4-BE49-F238E27FC236}">
                <a16:creationId xmlns:a16="http://schemas.microsoft.com/office/drawing/2014/main" id="{58A36D0E-E3EB-4585-8A3C-7FF0AD69C7DA}"/>
              </a:ext>
            </a:extLst>
          </p:cNvPr>
          <p:cNvGrpSpPr/>
          <p:nvPr/>
        </p:nvGrpSpPr>
        <p:grpSpPr>
          <a:xfrm>
            <a:off x="6171551" y="3047858"/>
            <a:ext cx="134106" cy="219232"/>
            <a:chOff x="3632937" y="3694754"/>
            <a:chExt cx="147517" cy="219232"/>
          </a:xfrm>
        </p:grpSpPr>
        <p:sp>
          <p:nvSpPr>
            <p:cNvPr id="361" name="Freihandform: Form 360">
              <a:extLst>
                <a:ext uri="{FF2B5EF4-FFF2-40B4-BE49-F238E27FC236}">
                  <a16:creationId xmlns:a16="http://schemas.microsoft.com/office/drawing/2014/main" id="{48343703-71CE-4BDF-A196-FA99922D12B0}"/>
                </a:ext>
              </a:extLst>
            </p:cNvPr>
            <p:cNvSpPr/>
            <p:nvPr/>
          </p:nvSpPr>
          <p:spPr>
            <a:xfrm>
              <a:off x="3660765" y="3898078"/>
              <a:ext cx="119689" cy="7826"/>
            </a:xfrm>
            <a:custGeom>
              <a:avLst/>
              <a:gdLst>
                <a:gd name="connsiteX0" fmla="*/ 115776 w 119689"/>
                <a:gd name="connsiteY0" fmla="*/ 7826 h 7826"/>
                <a:gd name="connsiteX1" fmla="*/ 3913 w 119689"/>
                <a:gd name="connsiteY1" fmla="*/ 7826 h 7826"/>
                <a:gd name="connsiteX2" fmla="*/ 0 w 119689"/>
                <a:gd name="connsiteY2" fmla="*/ 3913 h 7826"/>
                <a:gd name="connsiteX3" fmla="*/ 3913 w 119689"/>
                <a:gd name="connsiteY3" fmla="*/ 0 h 7826"/>
                <a:gd name="connsiteX4" fmla="*/ 115776 w 119689"/>
                <a:gd name="connsiteY4" fmla="*/ 0 h 7826"/>
                <a:gd name="connsiteX5" fmla="*/ 119689 w 119689"/>
                <a:gd name="connsiteY5" fmla="*/ 3913 h 7826"/>
                <a:gd name="connsiteX6" fmla="*/ 115776 w 119689"/>
                <a:gd name="connsiteY6" fmla="*/ 7826 h 7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689" h="7826">
                  <a:moveTo>
                    <a:pt x="115776" y="7826"/>
                  </a:moveTo>
                  <a:lnTo>
                    <a:pt x="3913" y="7826"/>
                  </a:lnTo>
                  <a:cubicBezTo>
                    <a:pt x="1752" y="7826"/>
                    <a:pt x="0" y="6074"/>
                    <a:pt x="0" y="3913"/>
                  </a:cubicBezTo>
                  <a:cubicBezTo>
                    <a:pt x="0" y="1752"/>
                    <a:pt x="1752" y="0"/>
                    <a:pt x="3913" y="0"/>
                  </a:cubicBezTo>
                  <a:lnTo>
                    <a:pt x="115776" y="0"/>
                  </a:lnTo>
                  <a:cubicBezTo>
                    <a:pt x="117937" y="0"/>
                    <a:pt x="119689" y="1752"/>
                    <a:pt x="119689" y="3913"/>
                  </a:cubicBezTo>
                  <a:cubicBezTo>
                    <a:pt x="119689" y="6074"/>
                    <a:pt x="117937" y="7826"/>
                    <a:pt x="115776" y="7826"/>
                  </a:cubicBezTo>
                  <a:close/>
                </a:path>
              </a:pathLst>
            </a:custGeom>
            <a:solidFill>
              <a:srgbClr val="E30613"/>
            </a:solidFill>
            <a:ln w="76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362" name="Freihandform: Form 361">
              <a:extLst>
                <a:ext uri="{FF2B5EF4-FFF2-40B4-BE49-F238E27FC236}">
                  <a16:creationId xmlns:a16="http://schemas.microsoft.com/office/drawing/2014/main" id="{496CF5E5-34E3-488A-9009-A8B26BF1597F}"/>
                </a:ext>
              </a:extLst>
            </p:cNvPr>
            <p:cNvSpPr/>
            <p:nvPr/>
          </p:nvSpPr>
          <p:spPr>
            <a:xfrm rot="3180272">
              <a:off x="3583538" y="3744153"/>
              <a:ext cx="219232" cy="120434"/>
            </a:xfrm>
            <a:custGeom>
              <a:avLst/>
              <a:gdLst>
                <a:gd name="connsiteX0" fmla="*/ 40615 w 219232"/>
                <a:gd name="connsiteY0" fmla="*/ 120435 h 120434"/>
                <a:gd name="connsiteX1" fmla="*/ 37924 w 219232"/>
                <a:gd name="connsiteY1" fmla="*/ 119365 h 120434"/>
                <a:gd name="connsiteX2" fmla="*/ 1223 w 219232"/>
                <a:gd name="connsiteY2" fmla="*/ 84621 h 120434"/>
                <a:gd name="connsiteX3" fmla="*/ 1071 w 219232"/>
                <a:gd name="connsiteY3" fmla="*/ 79089 h 120434"/>
                <a:gd name="connsiteX4" fmla="*/ 1934 w 219232"/>
                <a:gd name="connsiteY4" fmla="*/ 78403 h 120434"/>
                <a:gd name="connsiteX5" fmla="*/ 13493 w 219232"/>
                <a:gd name="connsiteY5" fmla="*/ 71624 h 120434"/>
                <a:gd name="connsiteX6" fmla="*/ 16566 w 219232"/>
                <a:gd name="connsiteY6" fmla="*/ 71242 h 120434"/>
                <a:gd name="connsiteX7" fmla="*/ 48880 w 219232"/>
                <a:gd name="connsiteY7" fmla="*/ 80643 h 120434"/>
                <a:gd name="connsiteX8" fmla="*/ 81313 w 219232"/>
                <a:gd name="connsiteY8" fmla="*/ 60686 h 120434"/>
                <a:gd name="connsiteX9" fmla="*/ 29135 w 219232"/>
                <a:gd name="connsiteY9" fmla="*/ 23681 h 120434"/>
                <a:gd name="connsiteX10" fmla="*/ 28208 w 219232"/>
                <a:gd name="connsiteY10" fmla="*/ 18225 h 120434"/>
                <a:gd name="connsiteX11" fmla="*/ 29456 w 219232"/>
                <a:gd name="connsiteY11" fmla="*/ 17093 h 120434"/>
                <a:gd name="connsiteX12" fmla="*/ 48131 w 219232"/>
                <a:gd name="connsiteY12" fmla="*/ 6419 h 120434"/>
                <a:gd name="connsiteX13" fmla="*/ 51096 w 219232"/>
                <a:gd name="connsiteY13" fmla="*/ 6040 h 120434"/>
                <a:gd name="connsiteX14" fmla="*/ 129325 w 219232"/>
                <a:gd name="connsiteY14" fmla="*/ 27264 h 120434"/>
                <a:gd name="connsiteX15" fmla="*/ 144652 w 219232"/>
                <a:gd name="connsiteY15" fmla="*/ 19320 h 120434"/>
                <a:gd name="connsiteX16" fmla="*/ 174387 w 219232"/>
                <a:gd name="connsiteY16" fmla="*/ 4757 h 120434"/>
                <a:gd name="connsiteX17" fmla="*/ 175190 w 219232"/>
                <a:gd name="connsiteY17" fmla="*/ 4470 h 120434"/>
                <a:gd name="connsiteX18" fmla="*/ 216411 w 219232"/>
                <a:gd name="connsiteY18" fmla="*/ 3702 h 120434"/>
                <a:gd name="connsiteX19" fmla="*/ 218830 w 219232"/>
                <a:gd name="connsiteY19" fmla="*/ 13401 h 120434"/>
                <a:gd name="connsiteX20" fmla="*/ 218784 w 219232"/>
                <a:gd name="connsiteY20" fmla="*/ 13585 h 120434"/>
                <a:gd name="connsiteX21" fmla="*/ 174945 w 219232"/>
                <a:gd name="connsiteY21" fmla="*/ 52472 h 120434"/>
                <a:gd name="connsiteX22" fmla="*/ 42391 w 219232"/>
                <a:gd name="connsiteY22" fmla="*/ 120006 h 120434"/>
                <a:gd name="connsiteX23" fmla="*/ 40615 w 219232"/>
                <a:gd name="connsiteY23" fmla="*/ 120435 h 120434"/>
                <a:gd name="connsiteX24" fmla="*/ 10387 w 219232"/>
                <a:gd name="connsiteY24" fmla="*/ 82519 h 120434"/>
                <a:gd name="connsiteX25" fmla="*/ 41301 w 219232"/>
                <a:gd name="connsiteY25" fmla="*/ 111780 h 120434"/>
                <a:gd name="connsiteX26" fmla="*/ 171360 w 219232"/>
                <a:gd name="connsiteY26" fmla="*/ 45516 h 120434"/>
                <a:gd name="connsiteX27" fmla="*/ 211183 w 219232"/>
                <a:gd name="connsiteY27" fmla="*/ 11711 h 120434"/>
                <a:gd name="connsiteX28" fmla="*/ 210966 w 219232"/>
                <a:gd name="connsiteY28" fmla="*/ 9320 h 120434"/>
                <a:gd name="connsiteX29" fmla="*/ 177440 w 219232"/>
                <a:gd name="connsiteY29" fmla="*/ 11975 h 120434"/>
                <a:gd name="connsiteX30" fmla="*/ 148170 w 219232"/>
                <a:gd name="connsiteY30" fmla="*/ 26310 h 120434"/>
                <a:gd name="connsiteX31" fmla="*/ 131570 w 219232"/>
                <a:gd name="connsiteY31" fmla="*/ 34919 h 120434"/>
                <a:gd name="connsiteX32" fmla="*/ 128746 w 219232"/>
                <a:gd name="connsiteY32" fmla="*/ 35221 h 120434"/>
                <a:gd name="connsiteX33" fmla="*/ 50607 w 219232"/>
                <a:gd name="connsiteY33" fmla="*/ 14016 h 120434"/>
                <a:gd name="connsiteX34" fmla="*/ 38662 w 219232"/>
                <a:gd name="connsiteY34" fmla="*/ 20841 h 120434"/>
                <a:gd name="connsiteX35" fmla="*/ 90667 w 219232"/>
                <a:gd name="connsiteY35" fmla="*/ 57725 h 120434"/>
                <a:gd name="connsiteX36" fmla="*/ 91596 w 219232"/>
                <a:gd name="connsiteY36" fmla="*/ 63181 h 120434"/>
                <a:gd name="connsiteX37" fmla="*/ 90457 w 219232"/>
                <a:gd name="connsiteY37" fmla="*/ 64248 h 120434"/>
                <a:gd name="connsiteX38" fmla="*/ 51505 w 219232"/>
                <a:gd name="connsiteY38" fmla="*/ 88216 h 120434"/>
                <a:gd name="connsiteX39" fmla="*/ 48359 w 219232"/>
                <a:gd name="connsiteY39" fmla="*/ 88640 h 120434"/>
                <a:gd name="connsiteX40" fmla="*/ 15997 w 219232"/>
                <a:gd name="connsiteY40" fmla="*/ 79225 h 120434"/>
                <a:gd name="connsiteX41" fmla="*/ 214996 w 219232"/>
                <a:gd name="connsiteY41" fmla="*/ 12602 h 120434"/>
                <a:gd name="connsiteX42" fmla="*/ 214996 w 219232"/>
                <a:gd name="connsiteY42" fmla="*/ 12602 h 120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19232" h="120434">
                  <a:moveTo>
                    <a:pt x="40615" y="120435"/>
                  </a:moveTo>
                  <a:cubicBezTo>
                    <a:pt x="39614" y="120435"/>
                    <a:pt x="38651" y="120052"/>
                    <a:pt x="37924" y="119365"/>
                  </a:cubicBezTo>
                  <a:lnTo>
                    <a:pt x="1223" y="84621"/>
                  </a:lnTo>
                  <a:cubicBezTo>
                    <a:pt x="-346" y="83135"/>
                    <a:pt x="-415" y="80658"/>
                    <a:pt x="1071" y="79089"/>
                  </a:cubicBezTo>
                  <a:cubicBezTo>
                    <a:pt x="1325" y="78821"/>
                    <a:pt x="1615" y="78590"/>
                    <a:pt x="1934" y="78403"/>
                  </a:cubicBezTo>
                  <a:lnTo>
                    <a:pt x="13493" y="71624"/>
                  </a:lnTo>
                  <a:cubicBezTo>
                    <a:pt x="14419" y="71072"/>
                    <a:pt x="15534" y="70933"/>
                    <a:pt x="16566" y="71242"/>
                  </a:cubicBezTo>
                  <a:lnTo>
                    <a:pt x="48880" y="80643"/>
                  </a:lnTo>
                  <a:lnTo>
                    <a:pt x="81313" y="60686"/>
                  </a:lnTo>
                  <a:lnTo>
                    <a:pt x="29135" y="23681"/>
                  </a:lnTo>
                  <a:cubicBezTo>
                    <a:pt x="27372" y="22430"/>
                    <a:pt x="26957" y="19988"/>
                    <a:pt x="28208" y="18225"/>
                  </a:cubicBezTo>
                  <a:cubicBezTo>
                    <a:pt x="28536" y="17761"/>
                    <a:pt x="28962" y="17375"/>
                    <a:pt x="29456" y="17093"/>
                  </a:cubicBezTo>
                  <a:lnTo>
                    <a:pt x="48131" y="6419"/>
                  </a:lnTo>
                  <a:cubicBezTo>
                    <a:pt x="49029" y="5900"/>
                    <a:pt x="50097" y="5764"/>
                    <a:pt x="51096" y="6040"/>
                  </a:cubicBezTo>
                  <a:lnTo>
                    <a:pt x="129325" y="27264"/>
                  </a:lnTo>
                  <a:lnTo>
                    <a:pt x="144652" y="19320"/>
                  </a:lnTo>
                  <a:lnTo>
                    <a:pt x="174387" y="4757"/>
                  </a:lnTo>
                  <a:cubicBezTo>
                    <a:pt x="174643" y="4632"/>
                    <a:pt x="174913" y="4536"/>
                    <a:pt x="175190" y="4470"/>
                  </a:cubicBezTo>
                  <a:cubicBezTo>
                    <a:pt x="204836" y="-2695"/>
                    <a:pt x="212663" y="60"/>
                    <a:pt x="216411" y="3702"/>
                  </a:cubicBezTo>
                  <a:cubicBezTo>
                    <a:pt x="218915" y="6258"/>
                    <a:pt x="219840" y="9968"/>
                    <a:pt x="218830" y="13401"/>
                  </a:cubicBezTo>
                  <a:lnTo>
                    <a:pt x="218784" y="13585"/>
                  </a:lnTo>
                  <a:cubicBezTo>
                    <a:pt x="215543" y="26081"/>
                    <a:pt x="201206" y="38799"/>
                    <a:pt x="174945" y="52472"/>
                  </a:cubicBezTo>
                  <a:lnTo>
                    <a:pt x="42391" y="120006"/>
                  </a:lnTo>
                  <a:cubicBezTo>
                    <a:pt x="41841" y="120287"/>
                    <a:pt x="41232" y="120435"/>
                    <a:pt x="40615" y="120435"/>
                  </a:cubicBezTo>
                  <a:close/>
                  <a:moveTo>
                    <a:pt x="10387" y="82519"/>
                  </a:moveTo>
                  <a:lnTo>
                    <a:pt x="41301" y="111780"/>
                  </a:lnTo>
                  <a:lnTo>
                    <a:pt x="171360" y="45516"/>
                  </a:lnTo>
                  <a:cubicBezTo>
                    <a:pt x="200900" y="30134"/>
                    <a:pt x="209338" y="18656"/>
                    <a:pt x="211183" y="11711"/>
                  </a:cubicBezTo>
                  <a:cubicBezTo>
                    <a:pt x="211550" y="9889"/>
                    <a:pt x="211111" y="9460"/>
                    <a:pt x="210966" y="9320"/>
                  </a:cubicBezTo>
                  <a:cubicBezTo>
                    <a:pt x="209911" y="8302"/>
                    <a:pt x="204396" y="5506"/>
                    <a:pt x="177440" y="11975"/>
                  </a:cubicBezTo>
                  <a:lnTo>
                    <a:pt x="148170" y="26310"/>
                  </a:lnTo>
                  <a:lnTo>
                    <a:pt x="131570" y="34919"/>
                  </a:lnTo>
                  <a:cubicBezTo>
                    <a:pt x="130700" y="35372"/>
                    <a:pt x="129692" y="35480"/>
                    <a:pt x="128746" y="35221"/>
                  </a:cubicBezTo>
                  <a:lnTo>
                    <a:pt x="50607" y="14016"/>
                  </a:lnTo>
                  <a:lnTo>
                    <a:pt x="38662" y="20841"/>
                  </a:lnTo>
                  <a:lnTo>
                    <a:pt x="90667" y="57725"/>
                  </a:lnTo>
                  <a:cubicBezTo>
                    <a:pt x="92430" y="58975"/>
                    <a:pt x="92846" y="61417"/>
                    <a:pt x="91596" y="63181"/>
                  </a:cubicBezTo>
                  <a:cubicBezTo>
                    <a:pt x="91292" y="63610"/>
                    <a:pt x="90905" y="63973"/>
                    <a:pt x="90457" y="64248"/>
                  </a:cubicBezTo>
                  <a:lnTo>
                    <a:pt x="51505" y="88216"/>
                  </a:lnTo>
                  <a:cubicBezTo>
                    <a:pt x="50566" y="88802"/>
                    <a:pt x="49420" y="88957"/>
                    <a:pt x="48359" y="88640"/>
                  </a:cubicBezTo>
                  <a:lnTo>
                    <a:pt x="15997" y="79225"/>
                  </a:lnTo>
                  <a:close/>
                  <a:moveTo>
                    <a:pt x="214996" y="12602"/>
                  </a:moveTo>
                  <a:lnTo>
                    <a:pt x="214996" y="12602"/>
                  </a:lnTo>
                  <a:close/>
                </a:path>
              </a:pathLst>
            </a:custGeom>
            <a:solidFill>
              <a:srgbClr val="000000"/>
            </a:solidFill>
            <a:ln w="76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</p:grpSp>
      <p:pic>
        <p:nvPicPr>
          <p:cNvPr id="363" name="Grafik 11">
            <a:extLst>
              <a:ext uri="{FF2B5EF4-FFF2-40B4-BE49-F238E27FC236}">
                <a16:creationId xmlns:a16="http://schemas.microsoft.com/office/drawing/2014/main" id="{FFE72610-C2C1-4C6E-9C6A-F7D20663F6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 bwMode="gray">
          <a:xfrm>
            <a:off x="4210931" y="3080512"/>
            <a:ext cx="234788" cy="234788"/>
          </a:xfrm>
          <a:prstGeom prst="rect">
            <a:avLst/>
          </a:prstGeom>
        </p:spPr>
      </p:pic>
      <p:grpSp>
        <p:nvGrpSpPr>
          <p:cNvPr id="365" name="Grafik 11">
            <a:extLst>
              <a:ext uri="{FF2B5EF4-FFF2-40B4-BE49-F238E27FC236}">
                <a16:creationId xmlns:a16="http://schemas.microsoft.com/office/drawing/2014/main" id="{BCB90D47-ABB1-42E5-A3BC-F9148D17594C}"/>
              </a:ext>
            </a:extLst>
          </p:cNvPr>
          <p:cNvGrpSpPr/>
          <p:nvPr/>
        </p:nvGrpSpPr>
        <p:grpSpPr>
          <a:xfrm>
            <a:off x="6719696" y="3047858"/>
            <a:ext cx="134106" cy="219232"/>
            <a:chOff x="3632937" y="3694754"/>
            <a:chExt cx="147517" cy="219232"/>
          </a:xfrm>
        </p:grpSpPr>
        <p:sp>
          <p:nvSpPr>
            <p:cNvPr id="366" name="Freihandform: Form 365">
              <a:extLst>
                <a:ext uri="{FF2B5EF4-FFF2-40B4-BE49-F238E27FC236}">
                  <a16:creationId xmlns:a16="http://schemas.microsoft.com/office/drawing/2014/main" id="{8D17DC3D-A13A-4C35-ACEC-AFA92DE84FFB}"/>
                </a:ext>
              </a:extLst>
            </p:cNvPr>
            <p:cNvSpPr/>
            <p:nvPr/>
          </p:nvSpPr>
          <p:spPr>
            <a:xfrm>
              <a:off x="3660765" y="3898078"/>
              <a:ext cx="119689" cy="7826"/>
            </a:xfrm>
            <a:custGeom>
              <a:avLst/>
              <a:gdLst>
                <a:gd name="connsiteX0" fmla="*/ 115776 w 119689"/>
                <a:gd name="connsiteY0" fmla="*/ 7826 h 7826"/>
                <a:gd name="connsiteX1" fmla="*/ 3913 w 119689"/>
                <a:gd name="connsiteY1" fmla="*/ 7826 h 7826"/>
                <a:gd name="connsiteX2" fmla="*/ 0 w 119689"/>
                <a:gd name="connsiteY2" fmla="*/ 3913 h 7826"/>
                <a:gd name="connsiteX3" fmla="*/ 3913 w 119689"/>
                <a:gd name="connsiteY3" fmla="*/ 0 h 7826"/>
                <a:gd name="connsiteX4" fmla="*/ 115776 w 119689"/>
                <a:gd name="connsiteY4" fmla="*/ 0 h 7826"/>
                <a:gd name="connsiteX5" fmla="*/ 119689 w 119689"/>
                <a:gd name="connsiteY5" fmla="*/ 3913 h 7826"/>
                <a:gd name="connsiteX6" fmla="*/ 115776 w 119689"/>
                <a:gd name="connsiteY6" fmla="*/ 7826 h 7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689" h="7826">
                  <a:moveTo>
                    <a:pt x="115776" y="7826"/>
                  </a:moveTo>
                  <a:lnTo>
                    <a:pt x="3913" y="7826"/>
                  </a:lnTo>
                  <a:cubicBezTo>
                    <a:pt x="1752" y="7826"/>
                    <a:pt x="0" y="6074"/>
                    <a:pt x="0" y="3913"/>
                  </a:cubicBezTo>
                  <a:cubicBezTo>
                    <a:pt x="0" y="1752"/>
                    <a:pt x="1752" y="0"/>
                    <a:pt x="3913" y="0"/>
                  </a:cubicBezTo>
                  <a:lnTo>
                    <a:pt x="115776" y="0"/>
                  </a:lnTo>
                  <a:cubicBezTo>
                    <a:pt x="117937" y="0"/>
                    <a:pt x="119689" y="1752"/>
                    <a:pt x="119689" y="3913"/>
                  </a:cubicBezTo>
                  <a:cubicBezTo>
                    <a:pt x="119689" y="6074"/>
                    <a:pt x="117937" y="7826"/>
                    <a:pt x="115776" y="7826"/>
                  </a:cubicBezTo>
                  <a:close/>
                </a:path>
              </a:pathLst>
            </a:custGeom>
            <a:solidFill>
              <a:srgbClr val="E30613"/>
            </a:solidFill>
            <a:ln w="76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367" name="Freihandform: Form 366">
              <a:extLst>
                <a:ext uri="{FF2B5EF4-FFF2-40B4-BE49-F238E27FC236}">
                  <a16:creationId xmlns:a16="http://schemas.microsoft.com/office/drawing/2014/main" id="{28A07EA8-C320-4C75-B67E-38B67B8C33E4}"/>
                </a:ext>
              </a:extLst>
            </p:cNvPr>
            <p:cNvSpPr/>
            <p:nvPr/>
          </p:nvSpPr>
          <p:spPr>
            <a:xfrm rot="3180272">
              <a:off x="3583538" y="3744153"/>
              <a:ext cx="219232" cy="120434"/>
            </a:xfrm>
            <a:custGeom>
              <a:avLst/>
              <a:gdLst>
                <a:gd name="connsiteX0" fmla="*/ 40615 w 219232"/>
                <a:gd name="connsiteY0" fmla="*/ 120435 h 120434"/>
                <a:gd name="connsiteX1" fmla="*/ 37924 w 219232"/>
                <a:gd name="connsiteY1" fmla="*/ 119365 h 120434"/>
                <a:gd name="connsiteX2" fmla="*/ 1223 w 219232"/>
                <a:gd name="connsiteY2" fmla="*/ 84621 h 120434"/>
                <a:gd name="connsiteX3" fmla="*/ 1071 w 219232"/>
                <a:gd name="connsiteY3" fmla="*/ 79089 h 120434"/>
                <a:gd name="connsiteX4" fmla="*/ 1934 w 219232"/>
                <a:gd name="connsiteY4" fmla="*/ 78403 h 120434"/>
                <a:gd name="connsiteX5" fmla="*/ 13493 w 219232"/>
                <a:gd name="connsiteY5" fmla="*/ 71624 h 120434"/>
                <a:gd name="connsiteX6" fmla="*/ 16566 w 219232"/>
                <a:gd name="connsiteY6" fmla="*/ 71242 h 120434"/>
                <a:gd name="connsiteX7" fmla="*/ 48880 w 219232"/>
                <a:gd name="connsiteY7" fmla="*/ 80643 h 120434"/>
                <a:gd name="connsiteX8" fmla="*/ 81313 w 219232"/>
                <a:gd name="connsiteY8" fmla="*/ 60686 h 120434"/>
                <a:gd name="connsiteX9" fmla="*/ 29135 w 219232"/>
                <a:gd name="connsiteY9" fmla="*/ 23681 h 120434"/>
                <a:gd name="connsiteX10" fmla="*/ 28208 w 219232"/>
                <a:gd name="connsiteY10" fmla="*/ 18225 h 120434"/>
                <a:gd name="connsiteX11" fmla="*/ 29456 w 219232"/>
                <a:gd name="connsiteY11" fmla="*/ 17093 h 120434"/>
                <a:gd name="connsiteX12" fmla="*/ 48131 w 219232"/>
                <a:gd name="connsiteY12" fmla="*/ 6419 h 120434"/>
                <a:gd name="connsiteX13" fmla="*/ 51096 w 219232"/>
                <a:gd name="connsiteY13" fmla="*/ 6040 h 120434"/>
                <a:gd name="connsiteX14" fmla="*/ 129325 w 219232"/>
                <a:gd name="connsiteY14" fmla="*/ 27264 h 120434"/>
                <a:gd name="connsiteX15" fmla="*/ 144652 w 219232"/>
                <a:gd name="connsiteY15" fmla="*/ 19320 h 120434"/>
                <a:gd name="connsiteX16" fmla="*/ 174387 w 219232"/>
                <a:gd name="connsiteY16" fmla="*/ 4757 h 120434"/>
                <a:gd name="connsiteX17" fmla="*/ 175190 w 219232"/>
                <a:gd name="connsiteY17" fmla="*/ 4470 h 120434"/>
                <a:gd name="connsiteX18" fmla="*/ 216411 w 219232"/>
                <a:gd name="connsiteY18" fmla="*/ 3702 h 120434"/>
                <a:gd name="connsiteX19" fmla="*/ 218830 w 219232"/>
                <a:gd name="connsiteY19" fmla="*/ 13401 h 120434"/>
                <a:gd name="connsiteX20" fmla="*/ 218784 w 219232"/>
                <a:gd name="connsiteY20" fmla="*/ 13585 h 120434"/>
                <a:gd name="connsiteX21" fmla="*/ 174945 w 219232"/>
                <a:gd name="connsiteY21" fmla="*/ 52472 h 120434"/>
                <a:gd name="connsiteX22" fmla="*/ 42391 w 219232"/>
                <a:gd name="connsiteY22" fmla="*/ 120006 h 120434"/>
                <a:gd name="connsiteX23" fmla="*/ 40615 w 219232"/>
                <a:gd name="connsiteY23" fmla="*/ 120435 h 120434"/>
                <a:gd name="connsiteX24" fmla="*/ 10387 w 219232"/>
                <a:gd name="connsiteY24" fmla="*/ 82519 h 120434"/>
                <a:gd name="connsiteX25" fmla="*/ 41301 w 219232"/>
                <a:gd name="connsiteY25" fmla="*/ 111780 h 120434"/>
                <a:gd name="connsiteX26" fmla="*/ 171360 w 219232"/>
                <a:gd name="connsiteY26" fmla="*/ 45516 h 120434"/>
                <a:gd name="connsiteX27" fmla="*/ 211183 w 219232"/>
                <a:gd name="connsiteY27" fmla="*/ 11711 h 120434"/>
                <a:gd name="connsiteX28" fmla="*/ 210966 w 219232"/>
                <a:gd name="connsiteY28" fmla="*/ 9320 h 120434"/>
                <a:gd name="connsiteX29" fmla="*/ 177440 w 219232"/>
                <a:gd name="connsiteY29" fmla="*/ 11975 h 120434"/>
                <a:gd name="connsiteX30" fmla="*/ 148170 w 219232"/>
                <a:gd name="connsiteY30" fmla="*/ 26310 h 120434"/>
                <a:gd name="connsiteX31" fmla="*/ 131570 w 219232"/>
                <a:gd name="connsiteY31" fmla="*/ 34919 h 120434"/>
                <a:gd name="connsiteX32" fmla="*/ 128746 w 219232"/>
                <a:gd name="connsiteY32" fmla="*/ 35221 h 120434"/>
                <a:gd name="connsiteX33" fmla="*/ 50607 w 219232"/>
                <a:gd name="connsiteY33" fmla="*/ 14016 h 120434"/>
                <a:gd name="connsiteX34" fmla="*/ 38662 w 219232"/>
                <a:gd name="connsiteY34" fmla="*/ 20841 h 120434"/>
                <a:gd name="connsiteX35" fmla="*/ 90667 w 219232"/>
                <a:gd name="connsiteY35" fmla="*/ 57725 h 120434"/>
                <a:gd name="connsiteX36" fmla="*/ 91596 w 219232"/>
                <a:gd name="connsiteY36" fmla="*/ 63181 h 120434"/>
                <a:gd name="connsiteX37" fmla="*/ 90457 w 219232"/>
                <a:gd name="connsiteY37" fmla="*/ 64248 h 120434"/>
                <a:gd name="connsiteX38" fmla="*/ 51505 w 219232"/>
                <a:gd name="connsiteY38" fmla="*/ 88216 h 120434"/>
                <a:gd name="connsiteX39" fmla="*/ 48359 w 219232"/>
                <a:gd name="connsiteY39" fmla="*/ 88640 h 120434"/>
                <a:gd name="connsiteX40" fmla="*/ 15997 w 219232"/>
                <a:gd name="connsiteY40" fmla="*/ 79225 h 120434"/>
                <a:gd name="connsiteX41" fmla="*/ 214996 w 219232"/>
                <a:gd name="connsiteY41" fmla="*/ 12602 h 120434"/>
                <a:gd name="connsiteX42" fmla="*/ 214996 w 219232"/>
                <a:gd name="connsiteY42" fmla="*/ 12602 h 120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19232" h="120434">
                  <a:moveTo>
                    <a:pt x="40615" y="120435"/>
                  </a:moveTo>
                  <a:cubicBezTo>
                    <a:pt x="39614" y="120435"/>
                    <a:pt x="38651" y="120052"/>
                    <a:pt x="37924" y="119365"/>
                  </a:cubicBezTo>
                  <a:lnTo>
                    <a:pt x="1223" y="84621"/>
                  </a:lnTo>
                  <a:cubicBezTo>
                    <a:pt x="-346" y="83135"/>
                    <a:pt x="-415" y="80658"/>
                    <a:pt x="1071" y="79089"/>
                  </a:cubicBezTo>
                  <a:cubicBezTo>
                    <a:pt x="1325" y="78821"/>
                    <a:pt x="1615" y="78590"/>
                    <a:pt x="1934" y="78403"/>
                  </a:cubicBezTo>
                  <a:lnTo>
                    <a:pt x="13493" y="71624"/>
                  </a:lnTo>
                  <a:cubicBezTo>
                    <a:pt x="14419" y="71072"/>
                    <a:pt x="15534" y="70933"/>
                    <a:pt x="16566" y="71242"/>
                  </a:cubicBezTo>
                  <a:lnTo>
                    <a:pt x="48880" y="80643"/>
                  </a:lnTo>
                  <a:lnTo>
                    <a:pt x="81313" y="60686"/>
                  </a:lnTo>
                  <a:lnTo>
                    <a:pt x="29135" y="23681"/>
                  </a:lnTo>
                  <a:cubicBezTo>
                    <a:pt x="27372" y="22430"/>
                    <a:pt x="26957" y="19988"/>
                    <a:pt x="28208" y="18225"/>
                  </a:cubicBezTo>
                  <a:cubicBezTo>
                    <a:pt x="28536" y="17761"/>
                    <a:pt x="28962" y="17375"/>
                    <a:pt x="29456" y="17093"/>
                  </a:cubicBezTo>
                  <a:lnTo>
                    <a:pt x="48131" y="6419"/>
                  </a:lnTo>
                  <a:cubicBezTo>
                    <a:pt x="49029" y="5900"/>
                    <a:pt x="50097" y="5764"/>
                    <a:pt x="51096" y="6040"/>
                  </a:cubicBezTo>
                  <a:lnTo>
                    <a:pt x="129325" y="27264"/>
                  </a:lnTo>
                  <a:lnTo>
                    <a:pt x="144652" y="19320"/>
                  </a:lnTo>
                  <a:lnTo>
                    <a:pt x="174387" y="4757"/>
                  </a:lnTo>
                  <a:cubicBezTo>
                    <a:pt x="174643" y="4632"/>
                    <a:pt x="174913" y="4536"/>
                    <a:pt x="175190" y="4470"/>
                  </a:cubicBezTo>
                  <a:cubicBezTo>
                    <a:pt x="204836" y="-2695"/>
                    <a:pt x="212663" y="60"/>
                    <a:pt x="216411" y="3702"/>
                  </a:cubicBezTo>
                  <a:cubicBezTo>
                    <a:pt x="218915" y="6258"/>
                    <a:pt x="219840" y="9968"/>
                    <a:pt x="218830" y="13401"/>
                  </a:cubicBezTo>
                  <a:lnTo>
                    <a:pt x="218784" y="13585"/>
                  </a:lnTo>
                  <a:cubicBezTo>
                    <a:pt x="215543" y="26081"/>
                    <a:pt x="201206" y="38799"/>
                    <a:pt x="174945" y="52472"/>
                  </a:cubicBezTo>
                  <a:lnTo>
                    <a:pt x="42391" y="120006"/>
                  </a:lnTo>
                  <a:cubicBezTo>
                    <a:pt x="41841" y="120287"/>
                    <a:pt x="41232" y="120435"/>
                    <a:pt x="40615" y="120435"/>
                  </a:cubicBezTo>
                  <a:close/>
                  <a:moveTo>
                    <a:pt x="10387" y="82519"/>
                  </a:moveTo>
                  <a:lnTo>
                    <a:pt x="41301" y="111780"/>
                  </a:lnTo>
                  <a:lnTo>
                    <a:pt x="171360" y="45516"/>
                  </a:lnTo>
                  <a:cubicBezTo>
                    <a:pt x="200900" y="30134"/>
                    <a:pt x="209338" y="18656"/>
                    <a:pt x="211183" y="11711"/>
                  </a:cubicBezTo>
                  <a:cubicBezTo>
                    <a:pt x="211550" y="9889"/>
                    <a:pt x="211111" y="9460"/>
                    <a:pt x="210966" y="9320"/>
                  </a:cubicBezTo>
                  <a:cubicBezTo>
                    <a:pt x="209911" y="8302"/>
                    <a:pt x="204396" y="5506"/>
                    <a:pt x="177440" y="11975"/>
                  </a:cubicBezTo>
                  <a:lnTo>
                    <a:pt x="148170" y="26310"/>
                  </a:lnTo>
                  <a:lnTo>
                    <a:pt x="131570" y="34919"/>
                  </a:lnTo>
                  <a:cubicBezTo>
                    <a:pt x="130700" y="35372"/>
                    <a:pt x="129692" y="35480"/>
                    <a:pt x="128746" y="35221"/>
                  </a:cubicBezTo>
                  <a:lnTo>
                    <a:pt x="50607" y="14016"/>
                  </a:lnTo>
                  <a:lnTo>
                    <a:pt x="38662" y="20841"/>
                  </a:lnTo>
                  <a:lnTo>
                    <a:pt x="90667" y="57725"/>
                  </a:lnTo>
                  <a:cubicBezTo>
                    <a:pt x="92430" y="58975"/>
                    <a:pt x="92846" y="61417"/>
                    <a:pt x="91596" y="63181"/>
                  </a:cubicBezTo>
                  <a:cubicBezTo>
                    <a:pt x="91292" y="63610"/>
                    <a:pt x="90905" y="63973"/>
                    <a:pt x="90457" y="64248"/>
                  </a:cubicBezTo>
                  <a:lnTo>
                    <a:pt x="51505" y="88216"/>
                  </a:lnTo>
                  <a:cubicBezTo>
                    <a:pt x="50566" y="88802"/>
                    <a:pt x="49420" y="88957"/>
                    <a:pt x="48359" y="88640"/>
                  </a:cubicBezTo>
                  <a:lnTo>
                    <a:pt x="15997" y="79225"/>
                  </a:lnTo>
                  <a:close/>
                  <a:moveTo>
                    <a:pt x="214996" y="12602"/>
                  </a:moveTo>
                  <a:lnTo>
                    <a:pt x="214996" y="12602"/>
                  </a:lnTo>
                  <a:close/>
                </a:path>
              </a:pathLst>
            </a:custGeom>
            <a:solidFill>
              <a:srgbClr val="000000"/>
            </a:solidFill>
            <a:ln w="76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</p:grpSp>
      <p:sp>
        <p:nvSpPr>
          <p:cNvPr id="368" name="Textfeld 367">
            <a:extLst>
              <a:ext uri="{FF2B5EF4-FFF2-40B4-BE49-F238E27FC236}">
                <a16:creationId xmlns:a16="http://schemas.microsoft.com/office/drawing/2014/main" id="{62E67D3B-51C3-412D-81E0-4B4D68A3F2C4}"/>
              </a:ext>
            </a:extLst>
          </p:cNvPr>
          <p:cNvSpPr txBox="1"/>
          <p:nvPr/>
        </p:nvSpPr>
        <p:spPr>
          <a:xfrm>
            <a:off x="10344472" y="3060793"/>
            <a:ext cx="184030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>
                <a:schemeClr val="accent1"/>
              </a:buClr>
            </a:pPr>
            <a:r>
              <a:rPr lang="de-DE" sz="900" dirty="0"/>
              <a:t>Start of roundtrip day 2 (FRA)</a:t>
            </a:r>
          </a:p>
        </p:txBody>
      </p:sp>
      <p:pic>
        <p:nvPicPr>
          <p:cNvPr id="201" name="Grafik 11">
            <a:extLst>
              <a:ext uri="{FF2B5EF4-FFF2-40B4-BE49-F238E27FC236}">
                <a16:creationId xmlns:a16="http://schemas.microsoft.com/office/drawing/2014/main" id="{7F888EDC-F436-4711-9387-265A832A20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 bwMode="gray">
          <a:xfrm>
            <a:off x="6401002" y="3058491"/>
            <a:ext cx="234788" cy="234788"/>
          </a:xfrm>
          <a:prstGeom prst="rect">
            <a:avLst/>
          </a:prstGeom>
        </p:spPr>
      </p:pic>
      <p:cxnSp>
        <p:nvCxnSpPr>
          <p:cNvPr id="144" name="Gerader Verbinder 143">
            <a:extLst>
              <a:ext uri="{FF2B5EF4-FFF2-40B4-BE49-F238E27FC236}">
                <a16:creationId xmlns:a16="http://schemas.microsoft.com/office/drawing/2014/main" id="{E292863E-2685-456C-96F4-DAFE24FB86B7}"/>
              </a:ext>
            </a:extLst>
          </p:cNvPr>
          <p:cNvCxnSpPr>
            <a:cxnSpLocks/>
          </p:cNvCxnSpPr>
          <p:nvPr/>
        </p:nvCxnSpPr>
        <p:spPr bwMode="gray">
          <a:xfrm>
            <a:off x="349198" y="3351083"/>
            <a:ext cx="9908617" cy="0"/>
          </a:xfrm>
          <a:prstGeom prst="line">
            <a:avLst/>
          </a:prstGeom>
          <a:ln w="9525" cap="rnd">
            <a:solidFill>
              <a:schemeClr val="bg2"/>
            </a:solidFill>
            <a:prstDash val="solid"/>
            <a:round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Textfeld 144">
            <a:extLst>
              <a:ext uri="{FF2B5EF4-FFF2-40B4-BE49-F238E27FC236}">
                <a16:creationId xmlns:a16="http://schemas.microsoft.com/office/drawing/2014/main" id="{7F53D9B9-2C82-49E2-81D3-88202424E202}"/>
              </a:ext>
            </a:extLst>
          </p:cNvPr>
          <p:cNvSpPr txBox="1"/>
          <p:nvPr/>
        </p:nvSpPr>
        <p:spPr>
          <a:xfrm>
            <a:off x="263538" y="3410816"/>
            <a:ext cx="14780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>
                <a:schemeClr val="accent1"/>
              </a:buClr>
            </a:pPr>
            <a:r>
              <a:rPr lang="de-DE" sz="1000" b="1" dirty="0"/>
              <a:t>PVG-FRA</a:t>
            </a:r>
            <a:endParaRPr lang="de-DE" sz="900" b="1" dirty="0"/>
          </a:p>
        </p:txBody>
      </p:sp>
      <p:sp>
        <p:nvSpPr>
          <p:cNvPr id="146" name="Textfeld 145">
            <a:extLst>
              <a:ext uri="{FF2B5EF4-FFF2-40B4-BE49-F238E27FC236}">
                <a16:creationId xmlns:a16="http://schemas.microsoft.com/office/drawing/2014/main" id="{7B42ED7A-E283-4E5F-9DF1-684EEE609BC5}"/>
              </a:ext>
            </a:extLst>
          </p:cNvPr>
          <p:cNvSpPr txBox="1"/>
          <p:nvPr/>
        </p:nvSpPr>
        <p:spPr>
          <a:xfrm>
            <a:off x="1775520" y="3410049"/>
            <a:ext cx="114484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>
                <a:schemeClr val="accent1"/>
              </a:buClr>
            </a:pPr>
            <a:r>
              <a:rPr lang="de-DE" sz="1000" b="1" dirty="0"/>
              <a:t>B777F</a:t>
            </a:r>
            <a:endParaRPr lang="de-DE" sz="900" b="1" dirty="0"/>
          </a:p>
        </p:txBody>
      </p:sp>
      <p:pic>
        <p:nvPicPr>
          <p:cNvPr id="148" name="Grafik 11">
            <a:extLst>
              <a:ext uri="{FF2B5EF4-FFF2-40B4-BE49-F238E27FC236}">
                <a16:creationId xmlns:a16="http://schemas.microsoft.com/office/drawing/2014/main" id="{B9D5BFBF-7589-4FBC-8716-93FDC884E7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 bwMode="gray">
          <a:xfrm>
            <a:off x="8561617" y="3458558"/>
            <a:ext cx="234788" cy="234788"/>
          </a:xfrm>
          <a:prstGeom prst="rect">
            <a:avLst/>
          </a:prstGeom>
        </p:spPr>
      </p:pic>
      <p:grpSp>
        <p:nvGrpSpPr>
          <p:cNvPr id="149" name="Grafik 11">
            <a:extLst>
              <a:ext uri="{FF2B5EF4-FFF2-40B4-BE49-F238E27FC236}">
                <a16:creationId xmlns:a16="http://schemas.microsoft.com/office/drawing/2014/main" id="{9211D25A-BFB5-492D-B038-14DDFB05EF09}"/>
              </a:ext>
            </a:extLst>
          </p:cNvPr>
          <p:cNvGrpSpPr/>
          <p:nvPr/>
        </p:nvGrpSpPr>
        <p:grpSpPr>
          <a:xfrm>
            <a:off x="9670639" y="3443729"/>
            <a:ext cx="147517" cy="219232"/>
            <a:chOff x="3632937" y="3694754"/>
            <a:chExt cx="147517" cy="219232"/>
          </a:xfrm>
        </p:grpSpPr>
        <p:sp>
          <p:nvSpPr>
            <p:cNvPr id="150" name="Freihandform: Form 149">
              <a:extLst>
                <a:ext uri="{FF2B5EF4-FFF2-40B4-BE49-F238E27FC236}">
                  <a16:creationId xmlns:a16="http://schemas.microsoft.com/office/drawing/2014/main" id="{F48E383C-23E6-48EB-8EBB-B5F679BA5ED2}"/>
                </a:ext>
              </a:extLst>
            </p:cNvPr>
            <p:cNvSpPr/>
            <p:nvPr/>
          </p:nvSpPr>
          <p:spPr>
            <a:xfrm>
              <a:off x="3660765" y="3898078"/>
              <a:ext cx="119689" cy="7826"/>
            </a:xfrm>
            <a:custGeom>
              <a:avLst/>
              <a:gdLst>
                <a:gd name="connsiteX0" fmla="*/ 115776 w 119689"/>
                <a:gd name="connsiteY0" fmla="*/ 7826 h 7826"/>
                <a:gd name="connsiteX1" fmla="*/ 3913 w 119689"/>
                <a:gd name="connsiteY1" fmla="*/ 7826 h 7826"/>
                <a:gd name="connsiteX2" fmla="*/ 0 w 119689"/>
                <a:gd name="connsiteY2" fmla="*/ 3913 h 7826"/>
                <a:gd name="connsiteX3" fmla="*/ 3913 w 119689"/>
                <a:gd name="connsiteY3" fmla="*/ 0 h 7826"/>
                <a:gd name="connsiteX4" fmla="*/ 115776 w 119689"/>
                <a:gd name="connsiteY4" fmla="*/ 0 h 7826"/>
                <a:gd name="connsiteX5" fmla="*/ 119689 w 119689"/>
                <a:gd name="connsiteY5" fmla="*/ 3913 h 7826"/>
                <a:gd name="connsiteX6" fmla="*/ 115776 w 119689"/>
                <a:gd name="connsiteY6" fmla="*/ 7826 h 7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689" h="7826">
                  <a:moveTo>
                    <a:pt x="115776" y="7826"/>
                  </a:moveTo>
                  <a:lnTo>
                    <a:pt x="3913" y="7826"/>
                  </a:lnTo>
                  <a:cubicBezTo>
                    <a:pt x="1752" y="7826"/>
                    <a:pt x="0" y="6074"/>
                    <a:pt x="0" y="3913"/>
                  </a:cubicBezTo>
                  <a:cubicBezTo>
                    <a:pt x="0" y="1752"/>
                    <a:pt x="1752" y="0"/>
                    <a:pt x="3913" y="0"/>
                  </a:cubicBezTo>
                  <a:lnTo>
                    <a:pt x="115776" y="0"/>
                  </a:lnTo>
                  <a:cubicBezTo>
                    <a:pt x="117937" y="0"/>
                    <a:pt x="119689" y="1752"/>
                    <a:pt x="119689" y="3913"/>
                  </a:cubicBezTo>
                  <a:cubicBezTo>
                    <a:pt x="119689" y="6074"/>
                    <a:pt x="117937" y="7826"/>
                    <a:pt x="115776" y="7826"/>
                  </a:cubicBezTo>
                  <a:close/>
                </a:path>
              </a:pathLst>
            </a:custGeom>
            <a:solidFill>
              <a:srgbClr val="E30613"/>
            </a:solidFill>
            <a:ln w="76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151" name="Freihandform: Form 150">
              <a:extLst>
                <a:ext uri="{FF2B5EF4-FFF2-40B4-BE49-F238E27FC236}">
                  <a16:creationId xmlns:a16="http://schemas.microsoft.com/office/drawing/2014/main" id="{5A657F96-40ED-4A04-AB74-7D64A8C9943F}"/>
                </a:ext>
              </a:extLst>
            </p:cNvPr>
            <p:cNvSpPr/>
            <p:nvPr/>
          </p:nvSpPr>
          <p:spPr>
            <a:xfrm rot="3180272">
              <a:off x="3583538" y="3744153"/>
              <a:ext cx="219232" cy="120434"/>
            </a:xfrm>
            <a:custGeom>
              <a:avLst/>
              <a:gdLst>
                <a:gd name="connsiteX0" fmla="*/ 40615 w 219232"/>
                <a:gd name="connsiteY0" fmla="*/ 120435 h 120434"/>
                <a:gd name="connsiteX1" fmla="*/ 37924 w 219232"/>
                <a:gd name="connsiteY1" fmla="*/ 119365 h 120434"/>
                <a:gd name="connsiteX2" fmla="*/ 1223 w 219232"/>
                <a:gd name="connsiteY2" fmla="*/ 84621 h 120434"/>
                <a:gd name="connsiteX3" fmla="*/ 1071 w 219232"/>
                <a:gd name="connsiteY3" fmla="*/ 79089 h 120434"/>
                <a:gd name="connsiteX4" fmla="*/ 1934 w 219232"/>
                <a:gd name="connsiteY4" fmla="*/ 78403 h 120434"/>
                <a:gd name="connsiteX5" fmla="*/ 13493 w 219232"/>
                <a:gd name="connsiteY5" fmla="*/ 71624 h 120434"/>
                <a:gd name="connsiteX6" fmla="*/ 16566 w 219232"/>
                <a:gd name="connsiteY6" fmla="*/ 71242 h 120434"/>
                <a:gd name="connsiteX7" fmla="*/ 48880 w 219232"/>
                <a:gd name="connsiteY7" fmla="*/ 80643 h 120434"/>
                <a:gd name="connsiteX8" fmla="*/ 81313 w 219232"/>
                <a:gd name="connsiteY8" fmla="*/ 60686 h 120434"/>
                <a:gd name="connsiteX9" fmla="*/ 29135 w 219232"/>
                <a:gd name="connsiteY9" fmla="*/ 23681 h 120434"/>
                <a:gd name="connsiteX10" fmla="*/ 28208 w 219232"/>
                <a:gd name="connsiteY10" fmla="*/ 18225 h 120434"/>
                <a:gd name="connsiteX11" fmla="*/ 29456 w 219232"/>
                <a:gd name="connsiteY11" fmla="*/ 17093 h 120434"/>
                <a:gd name="connsiteX12" fmla="*/ 48131 w 219232"/>
                <a:gd name="connsiteY12" fmla="*/ 6419 h 120434"/>
                <a:gd name="connsiteX13" fmla="*/ 51096 w 219232"/>
                <a:gd name="connsiteY13" fmla="*/ 6040 h 120434"/>
                <a:gd name="connsiteX14" fmla="*/ 129325 w 219232"/>
                <a:gd name="connsiteY14" fmla="*/ 27264 h 120434"/>
                <a:gd name="connsiteX15" fmla="*/ 144652 w 219232"/>
                <a:gd name="connsiteY15" fmla="*/ 19320 h 120434"/>
                <a:gd name="connsiteX16" fmla="*/ 174387 w 219232"/>
                <a:gd name="connsiteY16" fmla="*/ 4757 h 120434"/>
                <a:gd name="connsiteX17" fmla="*/ 175190 w 219232"/>
                <a:gd name="connsiteY17" fmla="*/ 4470 h 120434"/>
                <a:gd name="connsiteX18" fmla="*/ 216411 w 219232"/>
                <a:gd name="connsiteY18" fmla="*/ 3702 h 120434"/>
                <a:gd name="connsiteX19" fmla="*/ 218830 w 219232"/>
                <a:gd name="connsiteY19" fmla="*/ 13401 h 120434"/>
                <a:gd name="connsiteX20" fmla="*/ 218784 w 219232"/>
                <a:gd name="connsiteY20" fmla="*/ 13585 h 120434"/>
                <a:gd name="connsiteX21" fmla="*/ 174945 w 219232"/>
                <a:gd name="connsiteY21" fmla="*/ 52472 h 120434"/>
                <a:gd name="connsiteX22" fmla="*/ 42391 w 219232"/>
                <a:gd name="connsiteY22" fmla="*/ 120006 h 120434"/>
                <a:gd name="connsiteX23" fmla="*/ 40615 w 219232"/>
                <a:gd name="connsiteY23" fmla="*/ 120435 h 120434"/>
                <a:gd name="connsiteX24" fmla="*/ 10387 w 219232"/>
                <a:gd name="connsiteY24" fmla="*/ 82519 h 120434"/>
                <a:gd name="connsiteX25" fmla="*/ 41301 w 219232"/>
                <a:gd name="connsiteY25" fmla="*/ 111780 h 120434"/>
                <a:gd name="connsiteX26" fmla="*/ 171360 w 219232"/>
                <a:gd name="connsiteY26" fmla="*/ 45516 h 120434"/>
                <a:gd name="connsiteX27" fmla="*/ 211183 w 219232"/>
                <a:gd name="connsiteY27" fmla="*/ 11711 h 120434"/>
                <a:gd name="connsiteX28" fmla="*/ 210966 w 219232"/>
                <a:gd name="connsiteY28" fmla="*/ 9320 h 120434"/>
                <a:gd name="connsiteX29" fmla="*/ 177440 w 219232"/>
                <a:gd name="connsiteY29" fmla="*/ 11975 h 120434"/>
                <a:gd name="connsiteX30" fmla="*/ 148170 w 219232"/>
                <a:gd name="connsiteY30" fmla="*/ 26310 h 120434"/>
                <a:gd name="connsiteX31" fmla="*/ 131570 w 219232"/>
                <a:gd name="connsiteY31" fmla="*/ 34919 h 120434"/>
                <a:gd name="connsiteX32" fmla="*/ 128746 w 219232"/>
                <a:gd name="connsiteY32" fmla="*/ 35221 h 120434"/>
                <a:gd name="connsiteX33" fmla="*/ 50607 w 219232"/>
                <a:gd name="connsiteY33" fmla="*/ 14016 h 120434"/>
                <a:gd name="connsiteX34" fmla="*/ 38662 w 219232"/>
                <a:gd name="connsiteY34" fmla="*/ 20841 h 120434"/>
                <a:gd name="connsiteX35" fmla="*/ 90667 w 219232"/>
                <a:gd name="connsiteY35" fmla="*/ 57725 h 120434"/>
                <a:gd name="connsiteX36" fmla="*/ 91596 w 219232"/>
                <a:gd name="connsiteY36" fmla="*/ 63181 h 120434"/>
                <a:gd name="connsiteX37" fmla="*/ 90457 w 219232"/>
                <a:gd name="connsiteY37" fmla="*/ 64248 h 120434"/>
                <a:gd name="connsiteX38" fmla="*/ 51505 w 219232"/>
                <a:gd name="connsiteY38" fmla="*/ 88216 h 120434"/>
                <a:gd name="connsiteX39" fmla="*/ 48359 w 219232"/>
                <a:gd name="connsiteY39" fmla="*/ 88640 h 120434"/>
                <a:gd name="connsiteX40" fmla="*/ 15997 w 219232"/>
                <a:gd name="connsiteY40" fmla="*/ 79225 h 120434"/>
                <a:gd name="connsiteX41" fmla="*/ 214996 w 219232"/>
                <a:gd name="connsiteY41" fmla="*/ 12602 h 120434"/>
                <a:gd name="connsiteX42" fmla="*/ 214996 w 219232"/>
                <a:gd name="connsiteY42" fmla="*/ 12602 h 120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19232" h="120434">
                  <a:moveTo>
                    <a:pt x="40615" y="120435"/>
                  </a:moveTo>
                  <a:cubicBezTo>
                    <a:pt x="39614" y="120435"/>
                    <a:pt x="38651" y="120052"/>
                    <a:pt x="37924" y="119365"/>
                  </a:cubicBezTo>
                  <a:lnTo>
                    <a:pt x="1223" y="84621"/>
                  </a:lnTo>
                  <a:cubicBezTo>
                    <a:pt x="-346" y="83135"/>
                    <a:pt x="-415" y="80658"/>
                    <a:pt x="1071" y="79089"/>
                  </a:cubicBezTo>
                  <a:cubicBezTo>
                    <a:pt x="1325" y="78821"/>
                    <a:pt x="1615" y="78590"/>
                    <a:pt x="1934" y="78403"/>
                  </a:cubicBezTo>
                  <a:lnTo>
                    <a:pt x="13493" y="71624"/>
                  </a:lnTo>
                  <a:cubicBezTo>
                    <a:pt x="14419" y="71072"/>
                    <a:pt x="15534" y="70933"/>
                    <a:pt x="16566" y="71242"/>
                  </a:cubicBezTo>
                  <a:lnTo>
                    <a:pt x="48880" y="80643"/>
                  </a:lnTo>
                  <a:lnTo>
                    <a:pt x="81313" y="60686"/>
                  </a:lnTo>
                  <a:lnTo>
                    <a:pt x="29135" y="23681"/>
                  </a:lnTo>
                  <a:cubicBezTo>
                    <a:pt x="27372" y="22430"/>
                    <a:pt x="26957" y="19988"/>
                    <a:pt x="28208" y="18225"/>
                  </a:cubicBezTo>
                  <a:cubicBezTo>
                    <a:pt x="28536" y="17761"/>
                    <a:pt x="28962" y="17375"/>
                    <a:pt x="29456" y="17093"/>
                  </a:cubicBezTo>
                  <a:lnTo>
                    <a:pt x="48131" y="6419"/>
                  </a:lnTo>
                  <a:cubicBezTo>
                    <a:pt x="49029" y="5900"/>
                    <a:pt x="50097" y="5764"/>
                    <a:pt x="51096" y="6040"/>
                  </a:cubicBezTo>
                  <a:lnTo>
                    <a:pt x="129325" y="27264"/>
                  </a:lnTo>
                  <a:lnTo>
                    <a:pt x="144652" y="19320"/>
                  </a:lnTo>
                  <a:lnTo>
                    <a:pt x="174387" y="4757"/>
                  </a:lnTo>
                  <a:cubicBezTo>
                    <a:pt x="174643" y="4632"/>
                    <a:pt x="174913" y="4536"/>
                    <a:pt x="175190" y="4470"/>
                  </a:cubicBezTo>
                  <a:cubicBezTo>
                    <a:pt x="204836" y="-2695"/>
                    <a:pt x="212663" y="60"/>
                    <a:pt x="216411" y="3702"/>
                  </a:cubicBezTo>
                  <a:cubicBezTo>
                    <a:pt x="218915" y="6258"/>
                    <a:pt x="219840" y="9968"/>
                    <a:pt x="218830" y="13401"/>
                  </a:cubicBezTo>
                  <a:lnTo>
                    <a:pt x="218784" y="13585"/>
                  </a:lnTo>
                  <a:cubicBezTo>
                    <a:pt x="215543" y="26081"/>
                    <a:pt x="201206" y="38799"/>
                    <a:pt x="174945" y="52472"/>
                  </a:cubicBezTo>
                  <a:lnTo>
                    <a:pt x="42391" y="120006"/>
                  </a:lnTo>
                  <a:cubicBezTo>
                    <a:pt x="41841" y="120287"/>
                    <a:pt x="41232" y="120435"/>
                    <a:pt x="40615" y="120435"/>
                  </a:cubicBezTo>
                  <a:close/>
                  <a:moveTo>
                    <a:pt x="10387" y="82519"/>
                  </a:moveTo>
                  <a:lnTo>
                    <a:pt x="41301" y="111780"/>
                  </a:lnTo>
                  <a:lnTo>
                    <a:pt x="171360" y="45516"/>
                  </a:lnTo>
                  <a:cubicBezTo>
                    <a:pt x="200900" y="30134"/>
                    <a:pt x="209338" y="18656"/>
                    <a:pt x="211183" y="11711"/>
                  </a:cubicBezTo>
                  <a:cubicBezTo>
                    <a:pt x="211550" y="9889"/>
                    <a:pt x="211111" y="9460"/>
                    <a:pt x="210966" y="9320"/>
                  </a:cubicBezTo>
                  <a:cubicBezTo>
                    <a:pt x="209911" y="8302"/>
                    <a:pt x="204396" y="5506"/>
                    <a:pt x="177440" y="11975"/>
                  </a:cubicBezTo>
                  <a:lnTo>
                    <a:pt x="148170" y="26310"/>
                  </a:lnTo>
                  <a:lnTo>
                    <a:pt x="131570" y="34919"/>
                  </a:lnTo>
                  <a:cubicBezTo>
                    <a:pt x="130700" y="35372"/>
                    <a:pt x="129692" y="35480"/>
                    <a:pt x="128746" y="35221"/>
                  </a:cubicBezTo>
                  <a:lnTo>
                    <a:pt x="50607" y="14016"/>
                  </a:lnTo>
                  <a:lnTo>
                    <a:pt x="38662" y="20841"/>
                  </a:lnTo>
                  <a:lnTo>
                    <a:pt x="90667" y="57725"/>
                  </a:lnTo>
                  <a:cubicBezTo>
                    <a:pt x="92430" y="58975"/>
                    <a:pt x="92846" y="61417"/>
                    <a:pt x="91596" y="63181"/>
                  </a:cubicBezTo>
                  <a:cubicBezTo>
                    <a:pt x="91292" y="63610"/>
                    <a:pt x="90905" y="63973"/>
                    <a:pt x="90457" y="64248"/>
                  </a:cubicBezTo>
                  <a:lnTo>
                    <a:pt x="51505" y="88216"/>
                  </a:lnTo>
                  <a:cubicBezTo>
                    <a:pt x="50566" y="88802"/>
                    <a:pt x="49420" y="88957"/>
                    <a:pt x="48359" y="88640"/>
                  </a:cubicBezTo>
                  <a:lnTo>
                    <a:pt x="15997" y="79225"/>
                  </a:lnTo>
                  <a:close/>
                  <a:moveTo>
                    <a:pt x="214996" y="12602"/>
                  </a:moveTo>
                  <a:lnTo>
                    <a:pt x="214996" y="12602"/>
                  </a:lnTo>
                  <a:close/>
                </a:path>
              </a:pathLst>
            </a:custGeom>
            <a:solidFill>
              <a:srgbClr val="000000"/>
            </a:solidFill>
            <a:ln w="76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</p:grpSp>
      <p:cxnSp>
        <p:nvCxnSpPr>
          <p:cNvPr id="4" name="Gerader Verbinder 3">
            <a:extLst>
              <a:ext uri="{FF2B5EF4-FFF2-40B4-BE49-F238E27FC236}">
                <a16:creationId xmlns:a16="http://schemas.microsoft.com/office/drawing/2014/main" id="{70E6934E-4266-00AB-D379-2F893F5E9D3A}"/>
              </a:ext>
            </a:extLst>
          </p:cNvPr>
          <p:cNvCxnSpPr>
            <a:cxnSpLocks/>
          </p:cNvCxnSpPr>
          <p:nvPr/>
        </p:nvCxnSpPr>
        <p:spPr bwMode="gray">
          <a:xfrm>
            <a:off x="352736" y="3726776"/>
            <a:ext cx="9908617" cy="0"/>
          </a:xfrm>
          <a:prstGeom prst="line">
            <a:avLst/>
          </a:prstGeom>
          <a:ln w="9525" cap="rnd">
            <a:solidFill>
              <a:schemeClr val="bg2"/>
            </a:solidFill>
            <a:prstDash val="solid"/>
            <a:round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Grafik 11">
            <a:extLst>
              <a:ext uri="{FF2B5EF4-FFF2-40B4-BE49-F238E27FC236}">
                <a16:creationId xmlns:a16="http://schemas.microsoft.com/office/drawing/2014/main" id="{F62509C7-322A-EC84-2EAF-DA1592DA14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 bwMode="gray">
          <a:xfrm>
            <a:off x="5357156" y="3797933"/>
            <a:ext cx="234788" cy="234788"/>
          </a:xfrm>
          <a:prstGeom prst="rect">
            <a:avLst/>
          </a:prstGeom>
        </p:spPr>
      </p:pic>
      <p:grpSp>
        <p:nvGrpSpPr>
          <p:cNvPr id="6" name="Grafik 11">
            <a:extLst>
              <a:ext uri="{FF2B5EF4-FFF2-40B4-BE49-F238E27FC236}">
                <a16:creationId xmlns:a16="http://schemas.microsoft.com/office/drawing/2014/main" id="{52698B02-8E95-BF13-351A-C0A0984F4563}"/>
              </a:ext>
            </a:extLst>
          </p:cNvPr>
          <p:cNvGrpSpPr/>
          <p:nvPr/>
        </p:nvGrpSpPr>
        <p:grpSpPr>
          <a:xfrm>
            <a:off x="6456040" y="3785500"/>
            <a:ext cx="147517" cy="219232"/>
            <a:chOff x="3632937" y="3694754"/>
            <a:chExt cx="147517" cy="219232"/>
          </a:xfrm>
        </p:grpSpPr>
        <p:sp>
          <p:nvSpPr>
            <p:cNvPr id="7" name="Freihandform: Form 6">
              <a:extLst>
                <a:ext uri="{FF2B5EF4-FFF2-40B4-BE49-F238E27FC236}">
                  <a16:creationId xmlns:a16="http://schemas.microsoft.com/office/drawing/2014/main" id="{999E0851-AC79-6FAD-9EA0-D1C13D2D5B4C}"/>
                </a:ext>
              </a:extLst>
            </p:cNvPr>
            <p:cNvSpPr/>
            <p:nvPr/>
          </p:nvSpPr>
          <p:spPr>
            <a:xfrm>
              <a:off x="3660765" y="3898078"/>
              <a:ext cx="119689" cy="7826"/>
            </a:xfrm>
            <a:custGeom>
              <a:avLst/>
              <a:gdLst>
                <a:gd name="connsiteX0" fmla="*/ 115776 w 119689"/>
                <a:gd name="connsiteY0" fmla="*/ 7826 h 7826"/>
                <a:gd name="connsiteX1" fmla="*/ 3913 w 119689"/>
                <a:gd name="connsiteY1" fmla="*/ 7826 h 7826"/>
                <a:gd name="connsiteX2" fmla="*/ 0 w 119689"/>
                <a:gd name="connsiteY2" fmla="*/ 3913 h 7826"/>
                <a:gd name="connsiteX3" fmla="*/ 3913 w 119689"/>
                <a:gd name="connsiteY3" fmla="*/ 0 h 7826"/>
                <a:gd name="connsiteX4" fmla="*/ 115776 w 119689"/>
                <a:gd name="connsiteY4" fmla="*/ 0 h 7826"/>
                <a:gd name="connsiteX5" fmla="*/ 119689 w 119689"/>
                <a:gd name="connsiteY5" fmla="*/ 3913 h 7826"/>
                <a:gd name="connsiteX6" fmla="*/ 115776 w 119689"/>
                <a:gd name="connsiteY6" fmla="*/ 7826 h 7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689" h="7826">
                  <a:moveTo>
                    <a:pt x="115776" y="7826"/>
                  </a:moveTo>
                  <a:lnTo>
                    <a:pt x="3913" y="7826"/>
                  </a:lnTo>
                  <a:cubicBezTo>
                    <a:pt x="1752" y="7826"/>
                    <a:pt x="0" y="6074"/>
                    <a:pt x="0" y="3913"/>
                  </a:cubicBezTo>
                  <a:cubicBezTo>
                    <a:pt x="0" y="1752"/>
                    <a:pt x="1752" y="0"/>
                    <a:pt x="3913" y="0"/>
                  </a:cubicBezTo>
                  <a:lnTo>
                    <a:pt x="115776" y="0"/>
                  </a:lnTo>
                  <a:cubicBezTo>
                    <a:pt x="117937" y="0"/>
                    <a:pt x="119689" y="1752"/>
                    <a:pt x="119689" y="3913"/>
                  </a:cubicBezTo>
                  <a:cubicBezTo>
                    <a:pt x="119689" y="6074"/>
                    <a:pt x="117937" y="7826"/>
                    <a:pt x="115776" y="7826"/>
                  </a:cubicBezTo>
                  <a:close/>
                </a:path>
              </a:pathLst>
            </a:custGeom>
            <a:solidFill>
              <a:srgbClr val="E30613"/>
            </a:solidFill>
            <a:ln w="76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B Sans"/>
                <a:ea typeface="+mn-ea"/>
                <a:cs typeface="+mn-cs"/>
              </a:endParaRPr>
            </a:p>
          </p:txBody>
        </p:sp>
        <p:sp>
          <p:nvSpPr>
            <p:cNvPr id="8" name="Freihandform: Form 7">
              <a:extLst>
                <a:ext uri="{FF2B5EF4-FFF2-40B4-BE49-F238E27FC236}">
                  <a16:creationId xmlns:a16="http://schemas.microsoft.com/office/drawing/2014/main" id="{48739181-D704-B136-A1D6-0D7AEBF7AD1E}"/>
                </a:ext>
              </a:extLst>
            </p:cNvPr>
            <p:cNvSpPr/>
            <p:nvPr/>
          </p:nvSpPr>
          <p:spPr>
            <a:xfrm rot="3180272">
              <a:off x="3583538" y="3744153"/>
              <a:ext cx="219232" cy="120434"/>
            </a:xfrm>
            <a:custGeom>
              <a:avLst/>
              <a:gdLst>
                <a:gd name="connsiteX0" fmla="*/ 40615 w 219232"/>
                <a:gd name="connsiteY0" fmla="*/ 120435 h 120434"/>
                <a:gd name="connsiteX1" fmla="*/ 37924 w 219232"/>
                <a:gd name="connsiteY1" fmla="*/ 119365 h 120434"/>
                <a:gd name="connsiteX2" fmla="*/ 1223 w 219232"/>
                <a:gd name="connsiteY2" fmla="*/ 84621 h 120434"/>
                <a:gd name="connsiteX3" fmla="*/ 1071 w 219232"/>
                <a:gd name="connsiteY3" fmla="*/ 79089 h 120434"/>
                <a:gd name="connsiteX4" fmla="*/ 1934 w 219232"/>
                <a:gd name="connsiteY4" fmla="*/ 78403 h 120434"/>
                <a:gd name="connsiteX5" fmla="*/ 13493 w 219232"/>
                <a:gd name="connsiteY5" fmla="*/ 71624 h 120434"/>
                <a:gd name="connsiteX6" fmla="*/ 16566 w 219232"/>
                <a:gd name="connsiteY6" fmla="*/ 71242 h 120434"/>
                <a:gd name="connsiteX7" fmla="*/ 48880 w 219232"/>
                <a:gd name="connsiteY7" fmla="*/ 80643 h 120434"/>
                <a:gd name="connsiteX8" fmla="*/ 81313 w 219232"/>
                <a:gd name="connsiteY8" fmla="*/ 60686 h 120434"/>
                <a:gd name="connsiteX9" fmla="*/ 29135 w 219232"/>
                <a:gd name="connsiteY9" fmla="*/ 23681 h 120434"/>
                <a:gd name="connsiteX10" fmla="*/ 28208 w 219232"/>
                <a:gd name="connsiteY10" fmla="*/ 18225 h 120434"/>
                <a:gd name="connsiteX11" fmla="*/ 29456 w 219232"/>
                <a:gd name="connsiteY11" fmla="*/ 17093 h 120434"/>
                <a:gd name="connsiteX12" fmla="*/ 48131 w 219232"/>
                <a:gd name="connsiteY12" fmla="*/ 6419 h 120434"/>
                <a:gd name="connsiteX13" fmla="*/ 51096 w 219232"/>
                <a:gd name="connsiteY13" fmla="*/ 6040 h 120434"/>
                <a:gd name="connsiteX14" fmla="*/ 129325 w 219232"/>
                <a:gd name="connsiteY14" fmla="*/ 27264 h 120434"/>
                <a:gd name="connsiteX15" fmla="*/ 144652 w 219232"/>
                <a:gd name="connsiteY15" fmla="*/ 19320 h 120434"/>
                <a:gd name="connsiteX16" fmla="*/ 174387 w 219232"/>
                <a:gd name="connsiteY16" fmla="*/ 4757 h 120434"/>
                <a:gd name="connsiteX17" fmla="*/ 175190 w 219232"/>
                <a:gd name="connsiteY17" fmla="*/ 4470 h 120434"/>
                <a:gd name="connsiteX18" fmla="*/ 216411 w 219232"/>
                <a:gd name="connsiteY18" fmla="*/ 3702 h 120434"/>
                <a:gd name="connsiteX19" fmla="*/ 218830 w 219232"/>
                <a:gd name="connsiteY19" fmla="*/ 13401 h 120434"/>
                <a:gd name="connsiteX20" fmla="*/ 218784 w 219232"/>
                <a:gd name="connsiteY20" fmla="*/ 13585 h 120434"/>
                <a:gd name="connsiteX21" fmla="*/ 174945 w 219232"/>
                <a:gd name="connsiteY21" fmla="*/ 52472 h 120434"/>
                <a:gd name="connsiteX22" fmla="*/ 42391 w 219232"/>
                <a:gd name="connsiteY22" fmla="*/ 120006 h 120434"/>
                <a:gd name="connsiteX23" fmla="*/ 40615 w 219232"/>
                <a:gd name="connsiteY23" fmla="*/ 120435 h 120434"/>
                <a:gd name="connsiteX24" fmla="*/ 10387 w 219232"/>
                <a:gd name="connsiteY24" fmla="*/ 82519 h 120434"/>
                <a:gd name="connsiteX25" fmla="*/ 41301 w 219232"/>
                <a:gd name="connsiteY25" fmla="*/ 111780 h 120434"/>
                <a:gd name="connsiteX26" fmla="*/ 171360 w 219232"/>
                <a:gd name="connsiteY26" fmla="*/ 45516 h 120434"/>
                <a:gd name="connsiteX27" fmla="*/ 211183 w 219232"/>
                <a:gd name="connsiteY27" fmla="*/ 11711 h 120434"/>
                <a:gd name="connsiteX28" fmla="*/ 210966 w 219232"/>
                <a:gd name="connsiteY28" fmla="*/ 9320 h 120434"/>
                <a:gd name="connsiteX29" fmla="*/ 177440 w 219232"/>
                <a:gd name="connsiteY29" fmla="*/ 11975 h 120434"/>
                <a:gd name="connsiteX30" fmla="*/ 148170 w 219232"/>
                <a:gd name="connsiteY30" fmla="*/ 26310 h 120434"/>
                <a:gd name="connsiteX31" fmla="*/ 131570 w 219232"/>
                <a:gd name="connsiteY31" fmla="*/ 34919 h 120434"/>
                <a:gd name="connsiteX32" fmla="*/ 128746 w 219232"/>
                <a:gd name="connsiteY32" fmla="*/ 35221 h 120434"/>
                <a:gd name="connsiteX33" fmla="*/ 50607 w 219232"/>
                <a:gd name="connsiteY33" fmla="*/ 14016 h 120434"/>
                <a:gd name="connsiteX34" fmla="*/ 38662 w 219232"/>
                <a:gd name="connsiteY34" fmla="*/ 20841 h 120434"/>
                <a:gd name="connsiteX35" fmla="*/ 90667 w 219232"/>
                <a:gd name="connsiteY35" fmla="*/ 57725 h 120434"/>
                <a:gd name="connsiteX36" fmla="*/ 91596 w 219232"/>
                <a:gd name="connsiteY36" fmla="*/ 63181 h 120434"/>
                <a:gd name="connsiteX37" fmla="*/ 90457 w 219232"/>
                <a:gd name="connsiteY37" fmla="*/ 64248 h 120434"/>
                <a:gd name="connsiteX38" fmla="*/ 51505 w 219232"/>
                <a:gd name="connsiteY38" fmla="*/ 88216 h 120434"/>
                <a:gd name="connsiteX39" fmla="*/ 48359 w 219232"/>
                <a:gd name="connsiteY39" fmla="*/ 88640 h 120434"/>
                <a:gd name="connsiteX40" fmla="*/ 15997 w 219232"/>
                <a:gd name="connsiteY40" fmla="*/ 79225 h 120434"/>
                <a:gd name="connsiteX41" fmla="*/ 214996 w 219232"/>
                <a:gd name="connsiteY41" fmla="*/ 12602 h 120434"/>
                <a:gd name="connsiteX42" fmla="*/ 214996 w 219232"/>
                <a:gd name="connsiteY42" fmla="*/ 12602 h 120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19232" h="120434">
                  <a:moveTo>
                    <a:pt x="40615" y="120435"/>
                  </a:moveTo>
                  <a:cubicBezTo>
                    <a:pt x="39614" y="120435"/>
                    <a:pt x="38651" y="120052"/>
                    <a:pt x="37924" y="119365"/>
                  </a:cubicBezTo>
                  <a:lnTo>
                    <a:pt x="1223" y="84621"/>
                  </a:lnTo>
                  <a:cubicBezTo>
                    <a:pt x="-346" y="83135"/>
                    <a:pt x="-415" y="80658"/>
                    <a:pt x="1071" y="79089"/>
                  </a:cubicBezTo>
                  <a:cubicBezTo>
                    <a:pt x="1325" y="78821"/>
                    <a:pt x="1615" y="78590"/>
                    <a:pt x="1934" y="78403"/>
                  </a:cubicBezTo>
                  <a:lnTo>
                    <a:pt x="13493" y="71624"/>
                  </a:lnTo>
                  <a:cubicBezTo>
                    <a:pt x="14419" y="71072"/>
                    <a:pt x="15534" y="70933"/>
                    <a:pt x="16566" y="71242"/>
                  </a:cubicBezTo>
                  <a:lnTo>
                    <a:pt x="48880" y="80643"/>
                  </a:lnTo>
                  <a:lnTo>
                    <a:pt x="81313" y="60686"/>
                  </a:lnTo>
                  <a:lnTo>
                    <a:pt x="29135" y="23681"/>
                  </a:lnTo>
                  <a:cubicBezTo>
                    <a:pt x="27372" y="22430"/>
                    <a:pt x="26957" y="19988"/>
                    <a:pt x="28208" y="18225"/>
                  </a:cubicBezTo>
                  <a:cubicBezTo>
                    <a:pt x="28536" y="17761"/>
                    <a:pt x="28962" y="17375"/>
                    <a:pt x="29456" y="17093"/>
                  </a:cubicBezTo>
                  <a:lnTo>
                    <a:pt x="48131" y="6419"/>
                  </a:lnTo>
                  <a:cubicBezTo>
                    <a:pt x="49029" y="5900"/>
                    <a:pt x="50097" y="5764"/>
                    <a:pt x="51096" y="6040"/>
                  </a:cubicBezTo>
                  <a:lnTo>
                    <a:pt x="129325" y="27264"/>
                  </a:lnTo>
                  <a:lnTo>
                    <a:pt x="144652" y="19320"/>
                  </a:lnTo>
                  <a:lnTo>
                    <a:pt x="174387" y="4757"/>
                  </a:lnTo>
                  <a:cubicBezTo>
                    <a:pt x="174643" y="4632"/>
                    <a:pt x="174913" y="4536"/>
                    <a:pt x="175190" y="4470"/>
                  </a:cubicBezTo>
                  <a:cubicBezTo>
                    <a:pt x="204836" y="-2695"/>
                    <a:pt x="212663" y="60"/>
                    <a:pt x="216411" y="3702"/>
                  </a:cubicBezTo>
                  <a:cubicBezTo>
                    <a:pt x="218915" y="6258"/>
                    <a:pt x="219840" y="9968"/>
                    <a:pt x="218830" y="13401"/>
                  </a:cubicBezTo>
                  <a:lnTo>
                    <a:pt x="218784" y="13585"/>
                  </a:lnTo>
                  <a:cubicBezTo>
                    <a:pt x="215543" y="26081"/>
                    <a:pt x="201206" y="38799"/>
                    <a:pt x="174945" y="52472"/>
                  </a:cubicBezTo>
                  <a:lnTo>
                    <a:pt x="42391" y="120006"/>
                  </a:lnTo>
                  <a:cubicBezTo>
                    <a:pt x="41841" y="120287"/>
                    <a:pt x="41232" y="120435"/>
                    <a:pt x="40615" y="120435"/>
                  </a:cubicBezTo>
                  <a:close/>
                  <a:moveTo>
                    <a:pt x="10387" y="82519"/>
                  </a:moveTo>
                  <a:lnTo>
                    <a:pt x="41301" y="111780"/>
                  </a:lnTo>
                  <a:lnTo>
                    <a:pt x="171360" y="45516"/>
                  </a:lnTo>
                  <a:cubicBezTo>
                    <a:pt x="200900" y="30134"/>
                    <a:pt x="209338" y="18656"/>
                    <a:pt x="211183" y="11711"/>
                  </a:cubicBezTo>
                  <a:cubicBezTo>
                    <a:pt x="211550" y="9889"/>
                    <a:pt x="211111" y="9460"/>
                    <a:pt x="210966" y="9320"/>
                  </a:cubicBezTo>
                  <a:cubicBezTo>
                    <a:pt x="209911" y="8302"/>
                    <a:pt x="204396" y="5506"/>
                    <a:pt x="177440" y="11975"/>
                  </a:cubicBezTo>
                  <a:lnTo>
                    <a:pt x="148170" y="26310"/>
                  </a:lnTo>
                  <a:lnTo>
                    <a:pt x="131570" y="34919"/>
                  </a:lnTo>
                  <a:cubicBezTo>
                    <a:pt x="130700" y="35372"/>
                    <a:pt x="129692" y="35480"/>
                    <a:pt x="128746" y="35221"/>
                  </a:cubicBezTo>
                  <a:lnTo>
                    <a:pt x="50607" y="14016"/>
                  </a:lnTo>
                  <a:lnTo>
                    <a:pt x="38662" y="20841"/>
                  </a:lnTo>
                  <a:lnTo>
                    <a:pt x="90667" y="57725"/>
                  </a:lnTo>
                  <a:cubicBezTo>
                    <a:pt x="92430" y="58975"/>
                    <a:pt x="92846" y="61417"/>
                    <a:pt x="91596" y="63181"/>
                  </a:cubicBezTo>
                  <a:cubicBezTo>
                    <a:pt x="91292" y="63610"/>
                    <a:pt x="90905" y="63973"/>
                    <a:pt x="90457" y="64248"/>
                  </a:cubicBezTo>
                  <a:lnTo>
                    <a:pt x="51505" y="88216"/>
                  </a:lnTo>
                  <a:cubicBezTo>
                    <a:pt x="50566" y="88802"/>
                    <a:pt x="49420" y="88957"/>
                    <a:pt x="48359" y="88640"/>
                  </a:cubicBezTo>
                  <a:lnTo>
                    <a:pt x="15997" y="79225"/>
                  </a:lnTo>
                  <a:close/>
                  <a:moveTo>
                    <a:pt x="214996" y="12602"/>
                  </a:moveTo>
                  <a:lnTo>
                    <a:pt x="214996" y="12602"/>
                  </a:lnTo>
                  <a:close/>
                </a:path>
              </a:pathLst>
            </a:custGeom>
            <a:solidFill>
              <a:srgbClr val="000000"/>
            </a:solidFill>
            <a:ln w="76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B Sans"/>
                <a:ea typeface="+mn-ea"/>
                <a:cs typeface="+mn-cs"/>
              </a:endParaRPr>
            </a:p>
          </p:txBody>
        </p:sp>
      </p:grpSp>
      <p:sp>
        <p:nvSpPr>
          <p:cNvPr id="9" name="Textfeld 8">
            <a:extLst>
              <a:ext uri="{FF2B5EF4-FFF2-40B4-BE49-F238E27FC236}">
                <a16:creationId xmlns:a16="http://schemas.microsoft.com/office/drawing/2014/main" id="{507AF95A-A724-9D31-3BAC-67A3825A7E55}"/>
              </a:ext>
            </a:extLst>
          </p:cNvPr>
          <p:cNvSpPr txBox="1"/>
          <p:nvPr/>
        </p:nvSpPr>
        <p:spPr>
          <a:xfrm>
            <a:off x="1763551" y="3762522"/>
            <a:ext cx="114484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7D86"/>
              </a:buClr>
              <a:buSzTx/>
              <a:buFontTx/>
              <a:buNone/>
              <a:tabLst/>
              <a:defRPr/>
            </a:pPr>
            <a:r>
              <a:rPr kumimoji="0" lang="de-DE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B747-400F</a:t>
            </a:r>
            <a:endParaRPr kumimoji="0" lang="de-DE" sz="9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92D8D4BD-EF9B-9348-3D14-847C81340F50}"/>
              </a:ext>
            </a:extLst>
          </p:cNvPr>
          <p:cNvSpPr txBox="1"/>
          <p:nvPr/>
        </p:nvSpPr>
        <p:spPr>
          <a:xfrm>
            <a:off x="268332" y="3769344"/>
            <a:ext cx="114484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7D86"/>
              </a:buClr>
              <a:buSzTx/>
              <a:buFontTx/>
              <a:buNone/>
              <a:tabLst/>
              <a:defRPr/>
            </a:pPr>
            <a:r>
              <a:rPr kumimoji="0" lang="de-DE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PVG-ORD</a:t>
            </a:r>
            <a:endParaRPr kumimoji="0" lang="de-DE" sz="9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1" name="Gerader Verbinder 10">
            <a:extLst>
              <a:ext uri="{FF2B5EF4-FFF2-40B4-BE49-F238E27FC236}">
                <a16:creationId xmlns:a16="http://schemas.microsoft.com/office/drawing/2014/main" id="{C74974C5-0F79-262C-966F-EF97CD149DA9}"/>
              </a:ext>
            </a:extLst>
          </p:cNvPr>
          <p:cNvCxnSpPr>
            <a:cxnSpLocks/>
          </p:cNvCxnSpPr>
          <p:nvPr/>
        </p:nvCxnSpPr>
        <p:spPr bwMode="gray">
          <a:xfrm>
            <a:off x="357083" y="4088189"/>
            <a:ext cx="9908617" cy="0"/>
          </a:xfrm>
          <a:prstGeom prst="line">
            <a:avLst/>
          </a:prstGeom>
          <a:ln w="9525" cap="rnd">
            <a:solidFill>
              <a:schemeClr val="bg2"/>
            </a:solidFill>
            <a:prstDash val="solid"/>
            <a:round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feld 11">
            <a:extLst>
              <a:ext uri="{FF2B5EF4-FFF2-40B4-BE49-F238E27FC236}">
                <a16:creationId xmlns:a16="http://schemas.microsoft.com/office/drawing/2014/main" id="{29757791-79E2-44B0-E3BD-5A9683E9EDFD}"/>
              </a:ext>
            </a:extLst>
          </p:cNvPr>
          <p:cNvSpPr txBox="1"/>
          <p:nvPr/>
        </p:nvSpPr>
        <p:spPr>
          <a:xfrm>
            <a:off x="262105" y="4127022"/>
            <a:ext cx="114484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7D86"/>
              </a:buClr>
              <a:buSzTx/>
              <a:buFontTx/>
              <a:buNone/>
              <a:tabLst/>
              <a:defRPr/>
            </a:pPr>
            <a:r>
              <a:rPr kumimoji="0" lang="de-DE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HKG-ORD</a:t>
            </a:r>
            <a:endParaRPr kumimoji="0" lang="de-DE" sz="9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13" name="Grafik 11">
            <a:extLst>
              <a:ext uri="{FF2B5EF4-FFF2-40B4-BE49-F238E27FC236}">
                <a16:creationId xmlns:a16="http://schemas.microsoft.com/office/drawing/2014/main" id="{6E5F1015-DAB3-6AA1-B973-4CF8B48995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 bwMode="gray">
          <a:xfrm>
            <a:off x="8583383" y="4142801"/>
            <a:ext cx="234788" cy="234788"/>
          </a:xfrm>
          <a:prstGeom prst="rect">
            <a:avLst/>
          </a:prstGeom>
        </p:spPr>
      </p:pic>
      <p:grpSp>
        <p:nvGrpSpPr>
          <p:cNvPr id="14" name="Grafik 11">
            <a:extLst>
              <a:ext uri="{FF2B5EF4-FFF2-40B4-BE49-F238E27FC236}">
                <a16:creationId xmlns:a16="http://schemas.microsoft.com/office/drawing/2014/main" id="{E637072F-77B7-9287-FE8B-A235C65DAE01}"/>
              </a:ext>
            </a:extLst>
          </p:cNvPr>
          <p:cNvGrpSpPr/>
          <p:nvPr/>
        </p:nvGrpSpPr>
        <p:grpSpPr>
          <a:xfrm>
            <a:off x="9673745" y="4127982"/>
            <a:ext cx="147517" cy="219232"/>
            <a:chOff x="3632937" y="3694754"/>
            <a:chExt cx="147517" cy="219232"/>
          </a:xfrm>
        </p:grpSpPr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6382B40F-B835-FBEF-D514-94D6A2F35D8E}"/>
                </a:ext>
              </a:extLst>
            </p:cNvPr>
            <p:cNvSpPr/>
            <p:nvPr/>
          </p:nvSpPr>
          <p:spPr>
            <a:xfrm>
              <a:off x="3660765" y="3898078"/>
              <a:ext cx="119689" cy="7826"/>
            </a:xfrm>
            <a:custGeom>
              <a:avLst/>
              <a:gdLst>
                <a:gd name="connsiteX0" fmla="*/ 115776 w 119689"/>
                <a:gd name="connsiteY0" fmla="*/ 7826 h 7826"/>
                <a:gd name="connsiteX1" fmla="*/ 3913 w 119689"/>
                <a:gd name="connsiteY1" fmla="*/ 7826 h 7826"/>
                <a:gd name="connsiteX2" fmla="*/ 0 w 119689"/>
                <a:gd name="connsiteY2" fmla="*/ 3913 h 7826"/>
                <a:gd name="connsiteX3" fmla="*/ 3913 w 119689"/>
                <a:gd name="connsiteY3" fmla="*/ 0 h 7826"/>
                <a:gd name="connsiteX4" fmla="*/ 115776 w 119689"/>
                <a:gd name="connsiteY4" fmla="*/ 0 h 7826"/>
                <a:gd name="connsiteX5" fmla="*/ 119689 w 119689"/>
                <a:gd name="connsiteY5" fmla="*/ 3913 h 7826"/>
                <a:gd name="connsiteX6" fmla="*/ 115776 w 119689"/>
                <a:gd name="connsiteY6" fmla="*/ 7826 h 7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689" h="7826">
                  <a:moveTo>
                    <a:pt x="115776" y="7826"/>
                  </a:moveTo>
                  <a:lnTo>
                    <a:pt x="3913" y="7826"/>
                  </a:lnTo>
                  <a:cubicBezTo>
                    <a:pt x="1752" y="7826"/>
                    <a:pt x="0" y="6074"/>
                    <a:pt x="0" y="3913"/>
                  </a:cubicBezTo>
                  <a:cubicBezTo>
                    <a:pt x="0" y="1752"/>
                    <a:pt x="1752" y="0"/>
                    <a:pt x="3913" y="0"/>
                  </a:cubicBezTo>
                  <a:lnTo>
                    <a:pt x="115776" y="0"/>
                  </a:lnTo>
                  <a:cubicBezTo>
                    <a:pt x="117937" y="0"/>
                    <a:pt x="119689" y="1752"/>
                    <a:pt x="119689" y="3913"/>
                  </a:cubicBezTo>
                  <a:cubicBezTo>
                    <a:pt x="119689" y="6074"/>
                    <a:pt x="117937" y="7826"/>
                    <a:pt x="115776" y="7826"/>
                  </a:cubicBezTo>
                  <a:close/>
                </a:path>
              </a:pathLst>
            </a:custGeom>
            <a:solidFill>
              <a:srgbClr val="E30613"/>
            </a:solidFill>
            <a:ln w="76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83E65E75-C060-FC3F-DE64-5E07188C2798}"/>
                </a:ext>
              </a:extLst>
            </p:cNvPr>
            <p:cNvSpPr/>
            <p:nvPr/>
          </p:nvSpPr>
          <p:spPr>
            <a:xfrm rot="3180272">
              <a:off x="3583538" y="3744153"/>
              <a:ext cx="219232" cy="120434"/>
            </a:xfrm>
            <a:custGeom>
              <a:avLst/>
              <a:gdLst>
                <a:gd name="connsiteX0" fmla="*/ 40615 w 219232"/>
                <a:gd name="connsiteY0" fmla="*/ 120435 h 120434"/>
                <a:gd name="connsiteX1" fmla="*/ 37924 w 219232"/>
                <a:gd name="connsiteY1" fmla="*/ 119365 h 120434"/>
                <a:gd name="connsiteX2" fmla="*/ 1223 w 219232"/>
                <a:gd name="connsiteY2" fmla="*/ 84621 h 120434"/>
                <a:gd name="connsiteX3" fmla="*/ 1071 w 219232"/>
                <a:gd name="connsiteY3" fmla="*/ 79089 h 120434"/>
                <a:gd name="connsiteX4" fmla="*/ 1934 w 219232"/>
                <a:gd name="connsiteY4" fmla="*/ 78403 h 120434"/>
                <a:gd name="connsiteX5" fmla="*/ 13493 w 219232"/>
                <a:gd name="connsiteY5" fmla="*/ 71624 h 120434"/>
                <a:gd name="connsiteX6" fmla="*/ 16566 w 219232"/>
                <a:gd name="connsiteY6" fmla="*/ 71242 h 120434"/>
                <a:gd name="connsiteX7" fmla="*/ 48880 w 219232"/>
                <a:gd name="connsiteY7" fmla="*/ 80643 h 120434"/>
                <a:gd name="connsiteX8" fmla="*/ 81313 w 219232"/>
                <a:gd name="connsiteY8" fmla="*/ 60686 h 120434"/>
                <a:gd name="connsiteX9" fmla="*/ 29135 w 219232"/>
                <a:gd name="connsiteY9" fmla="*/ 23681 h 120434"/>
                <a:gd name="connsiteX10" fmla="*/ 28208 w 219232"/>
                <a:gd name="connsiteY10" fmla="*/ 18225 h 120434"/>
                <a:gd name="connsiteX11" fmla="*/ 29456 w 219232"/>
                <a:gd name="connsiteY11" fmla="*/ 17093 h 120434"/>
                <a:gd name="connsiteX12" fmla="*/ 48131 w 219232"/>
                <a:gd name="connsiteY12" fmla="*/ 6419 h 120434"/>
                <a:gd name="connsiteX13" fmla="*/ 51096 w 219232"/>
                <a:gd name="connsiteY13" fmla="*/ 6040 h 120434"/>
                <a:gd name="connsiteX14" fmla="*/ 129325 w 219232"/>
                <a:gd name="connsiteY14" fmla="*/ 27264 h 120434"/>
                <a:gd name="connsiteX15" fmla="*/ 144652 w 219232"/>
                <a:gd name="connsiteY15" fmla="*/ 19320 h 120434"/>
                <a:gd name="connsiteX16" fmla="*/ 174387 w 219232"/>
                <a:gd name="connsiteY16" fmla="*/ 4757 h 120434"/>
                <a:gd name="connsiteX17" fmla="*/ 175190 w 219232"/>
                <a:gd name="connsiteY17" fmla="*/ 4470 h 120434"/>
                <a:gd name="connsiteX18" fmla="*/ 216411 w 219232"/>
                <a:gd name="connsiteY18" fmla="*/ 3702 h 120434"/>
                <a:gd name="connsiteX19" fmla="*/ 218830 w 219232"/>
                <a:gd name="connsiteY19" fmla="*/ 13401 h 120434"/>
                <a:gd name="connsiteX20" fmla="*/ 218784 w 219232"/>
                <a:gd name="connsiteY20" fmla="*/ 13585 h 120434"/>
                <a:gd name="connsiteX21" fmla="*/ 174945 w 219232"/>
                <a:gd name="connsiteY21" fmla="*/ 52472 h 120434"/>
                <a:gd name="connsiteX22" fmla="*/ 42391 w 219232"/>
                <a:gd name="connsiteY22" fmla="*/ 120006 h 120434"/>
                <a:gd name="connsiteX23" fmla="*/ 40615 w 219232"/>
                <a:gd name="connsiteY23" fmla="*/ 120435 h 120434"/>
                <a:gd name="connsiteX24" fmla="*/ 10387 w 219232"/>
                <a:gd name="connsiteY24" fmla="*/ 82519 h 120434"/>
                <a:gd name="connsiteX25" fmla="*/ 41301 w 219232"/>
                <a:gd name="connsiteY25" fmla="*/ 111780 h 120434"/>
                <a:gd name="connsiteX26" fmla="*/ 171360 w 219232"/>
                <a:gd name="connsiteY26" fmla="*/ 45516 h 120434"/>
                <a:gd name="connsiteX27" fmla="*/ 211183 w 219232"/>
                <a:gd name="connsiteY27" fmla="*/ 11711 h 120434"/>
                <a:gd name="connsiteX28" fmla="*/ 210966 w 219232"/>
                <a:gd name="connsiteY28" fmla="*/ 9320 h 120434"/>
                <a:gd name="connsiteX29" fmla="*/ 177440 w 219232"/>
                <a:gd name="connsiteY29" fmla="*/ 11975 h 120434"/>
                <a:gd name="connsiteX30" fmla="*/ 148170 w 219232"/>
                <a:gd name="connsiteY30" fmla="*/ 26310 h 120434"/>
                <a:gd name="connsiteX31" fmla="*/ 131570 w 219232"/>
                <a:gd name="connsiteY31" fmla="*/ 34919 h 120434"/>
                <a:gd name="connsiteX32" fmla="*/ 128746 w 219232"/>
                <a:gd name="connsiteY32" fmla="*/ 35221 h 120434"/>
                <a:gd name="connsiteX33" fmla="*/ 50607 w 219232"/>
                <a:gd name="connsiteY33" fmla="*/ 14016 h 120434"/>
                <a:gd name="connsiteX34" fmla="*/ 38662 w 219232"/>
                <a:gd name="connsiteY34" fmla="*/ 20841 h 120434"/>
                <a:gd name="connsiteX35" fmla="*/ 90667 w 219232"/>
                <a:gd name="connsiteY35" fmla="*/ 57725 h 120434"/>
                <a:gd name="connsiteX36" fmla="*/ 91596 w 219232"/>
                <a:gd name="connsiteY36" fmla="*/ 63181 h 120434"/>
                <a:gd name="connsiteX37" fmla="*/ 90457 w 219232"/>
                <a:gd name="connsiteY37" fmla="*/ 64248 h 120434"/>
                <a:gd name="connsiteX38" fmla="*/ 51505 w 219232"/>
                <a:gd name="connsiteY38" fmla="*/ 88216 h 120434"/>
                <a:gd name="connsiteX39" fmla="*/ 48359 w 219232"/>
                <a:gd name="connsiteY39" fmla="*/ 88640 h 120434"/>
                <a:gd name="connsiteX40" fmla="*/ 15997 w 219232"/>
                <a:gd name="connsiteY40" fmla="*/ 79225 h 120434"/>
                <a:gd name="connsiteX41" fmla="*/ 214996 w 219232"/>
                <a:gd name="connsiteY41" fmla="*/ 12602 h 120434"/>
                <a:gd name="connsiteX42" fmla="*/ 214996 w 219232"/>
                <a:gd name="connsiteY42" fmla="*/ 12602 h 120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19232" h="120434">
                  <a:moveTo>
                    <a:pt x="40615" y="120435"/>
                  </a:moveTo>
                  <a:cubicBezTo>
                    <a:pt x="39614" y="120435"/>
                    <a:pt x="38651" y="120052"/>
                    <a:pt x="37924" y="119365"/>
                  </a:cubicBezTo>
                  <a:lnTo>
                    <a:pt x="1223" y="84621"/>
                  </a:lnTo>
                  <a:cubicBezTo>
                    <a:pt x="-346" y="83135"/>
                    <a:pt x="-415" y="80658"/>
                    <a:pt x="1071" y="79089"/>
                  </a:cubicBezTo>
                  <a:cubicBezTo>
                    <a:pt x="1325" y="78821"/>
                    <a:pt x="1615" y="78590"/>
                    <a:pt x="1934" y="78403"/>
                  </a:cubicBezTo>
                  <a:lnTo>
                    <a:pt x="13493" y="71624"/>
                  </a:lnTo>
                  <a:cubicBezTo>
                    <a:pt x="14419" y="71072"/>
                    <a:pt x="15534" y="70933"/>
                    <a:pt x="16566" y="71242"/>
                  </a:cubicBezTo>
                  <a:lnTo>
                    <a:pt x="48880" y="80643"/>
                  </a:lnTo>
                  <a:lnTo>
                    <a:pt x="81313" y="60686"/>
                  </a:lnTo>
                  <a:lnTo>
                    <a:pt x="29135" y="23681"/>
                  </a:lnTo>
                  <a:cubicBezTo>
                    <a:pt x="27372" y="22430"/>
                    <a:pt x="26957" y="19988"/>
                    <a:pt x="28208" y="18225"/>
                  </a:cubicBezTo>
                  <a:cubicBezTo>
                    <a:pt x="28536" y="17761"/>
                    <a:pt x="28962" y="17375"/>
                    <a:pt x="29456" y="17093"/>
                  </a:cubicBezTo>
                  <a:lnTo>
                    <a:pt x="48131" y="6419"/>
                  </a:lnTo>
                  <a:cubicBezTo>
                    <a:pt x="49029" y="5900"/>
                    <a:pt x="50097" y="5764"/>
                    <a:pt x="51096" y="6040"/>
                  </a:cubicBezTo>
                  <a:lnTo>
                    <a:pt x="129325" y="27264"/>
                  </a:lnTo>
                  <a:lnTo>
                    <a:pt x="144652" y="19320"/>
                  </a:lnTo>
                  <a:lnTo>
                    <a:pt x="174387" y="4757"/>
                  </a:lnTo>
                  <a:cubicBezTo>
                    <a:pt x="174643" y="4632"/>
                    <a:pt x="174913" y="4536"/>
                    <a:pt x="175190" y="4470"/>
                  </a:cubicBezTo>
                  <a:cubicBezTo>
                    <a:pt x="204836" y="-2695"/>
                    <a:pt x="212663" y="60"/>
                    <a:pt x="216411" y="3702"/>
                  </a:cubicBezTo>
                  <a:cubicBezTo>
                    <a:pt x="218915" y="6258"/>
                    <a:pt x="219840" y="9968"/>
                    <a:pt x="218830" y="13401"/>
                  </a:cubicBezTo>
                  <a:lnTo>
                    <a:pt x="218784" y="13585"/>
                  </a:lnTo>
                  <a:cubicBezTo>
                    <a:pt x="215543" y="26081"/>
                    <a:pt x="201206" y="38799"/>
                    <a:pt x="174945" y="52472"/>
                  </a:cubicBezTo>
                  <a:lnTo>
                    <a:pt x="42391" y="120006"/>
                  </a:lnTo>
                  <a:cubicBezTo>
                    <a:pt x="41841" y="120287"/>
                    <a:pt x="41232" y="120435"/>
                    <a:pt x="40615" y="120435"/>
                  </a:cubicBezTo>
                  <a:close/>
                  <a:moveTo>
                    <a:pt x="10387" y="82519"/>
                  </a:moveTo>
                  <a:lnTo>
                    <a:pt x="41301" y="111780"/>
                  </a:lnTo>
                  <a:lnTo>
                    <a:pt x="171360" y="45516"/>
                  </a:lnTo>
                  <a:cubicBezTo>
                    <a:pt x="200900" y="30134"/>
                    <a:pt x="209338" y="18656"/>
                    <a:pt x="211183" y="11711"/>
                  </a:cubicBezTo>
                  <a:cubicBezTo>
                    <a:pt x="211550" y="9889"/>
                    <a:pt x="211111" y="9460"/>
                    <a:pt x="210966" y="9320"/>
                  </a:cubicBezTo>
                  <a:cubicBezTo>
                    <a:pt x="209911" y="8302"/>
                    <a:pt x="204396" y="5506"/>
                    <a:pt x="177440" y="11975"/>
                  </a:cubicBezTo>
                  <a:lnTo>
                    <a:pt x="148170" y="26310"/>
                  </a:lnTo>
                  <a:lnTo>
                    <a:pt x="131570" y="34919"/>
                  </a:lnTo>
                  <a:cubicBezTo>
                    <a:pt x="130700" y="35372"/>
                    <a:pt x="129692" y="35480"/>
                    <a:pt x="128746" y="35221"/>
                  </a:cubicBezTo>
                  <a:lnTo>
                    <a:pt x="50607" y="14016"/>
                  </a:lnTo>
                  <a:lnTo>
                    <a:pt x="38662" y="20841"/>
                  </a:lnTo>
                  <a:lnTo>
                    <a:pt x="90667" y="57725"/>
                  </a:lnTo>
                  <a:cubicBezTo>
                    <a:pt x="92430" y="58975"/>
                    <a:pt x="92846" y="61417"/>
                    <a:pt x="91596" y="63181"/>
                  </a:cubicBezTo>
                  <a:cubicBezTo>
                    <a:pt x="91292" y="63610"/>
                    <a:pt x="90905" y="63973"/>
                    <a:pt x="90457" y="64248"/>
                  </a:cubicBezTo>
                  <a:lnTo>
                    <a:pt x="51505" y="88216"/>
                  </a:lnTo>
                  <a:cubicBezTo>
                    <a:pt x="50566" y="88802"/>
                    <a:pt x="49420" y="88957"/>
                    <a:pt x="48359" y="88640"/>
                  </a:cubicBezTo>
                  <a:lnTo>
                    <a:pt x="15997" y="79225"/>
                  </a:lnTo>
                  <a:close/>
                  <a:moveTo>
                    <a:pt x="214996" y="12602"/>
                  </a:moveTo>
                  <a:lnTo>
                    <a:pt x="214996" y="12602"/>
                  </a:lnTo>
                  <a:close/>
                </a:path>
              </a:pathLst>
            </a:custGeom>
            <a:solidFill>
              <a:srgbClr val="000000"/>
            </a:solidFill>
            <a:ln w="76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</p:grpSp>
      <p:cxnSp>
        <p:nvCxnSpPr>
          <p:cNvPr id="17" name="Gerader Verbinder 16">
            <a:extLst>
              <a:ext uri="{FF2B5EF4-FFF2-40B4-BE49-F238E27FC236}">
                <a16:creationId xmlns:a16="http://schemas.microsoft.com/office/drawing/2014/main" id="{028A1172-9905-F44D-E815-AF231EBDC203}"/>
              </a:ext>
            </a:extLst>
          </p:cNvPr>
          <p:cNvCxnSpPr>
            <a:cxnSpLocks/>
          </p:cNvCxnSpPr>
          <p:nvPr/>
        </p:nvCxnSpPr>
        <p:spPr bwMode="gray">
          <a:xfrm>
            <a:off x="350856" y="4427209"/>
            <a:ext cx="9908617" cy="0"/>
          </a:xfrm>
          <a:prstGeom prst="line">
            <a:avLst/>
          </a:prstGeom>
          <a:ln w="9525" cap="rnd">
            <a:solidFill>
              <a:schemeClr val="bg2"/>
            </a:solidFill>
            <a:prstDash val="solid"/>
            <a:round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feld 17">
            <a:extLst>
              <a:ext uri="{FF2B5EF4-FFF2-40B4-BE49-F238E27FC236}">
                <a16:creationId xmlns:a16="http://schemas.microsoft.com/office/drawing/2014/main" id="{675720EA-2FFB-5E3D-DFE1-CB16D617586F}"/>
              </a:ext>
            </a:extLst>
          </p:cNvPr>
          <p:cNvSpPr txBox="1"/>
          <p:nvPr/>
        </p:nvSpPr>
        <p:spPr>
          <a:xfrm>
            <a:off x="1766655" y="4129535"/>
            <a:ext cx="114484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7D86"/>
              </a:buClr>
              <a:buSzTx/>
              <a:buFontTx/>
              <a:buNone/>
              <a:tabLst/>
              <a:defRPr/>
            </a:pPr>
            <a:r>
              <a:rPr kumimoji="0" lang="de-DE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B777F</a:t>
            </a:r>
            <a:endParaRPr kumimoji="0" lang="de-DE" sz="9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02547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4855A02-B727-4ACE-A1A9-6EB4D91F26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DEC4B52-4F58-48E8-8005-08599B9A71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9F7D-0C28-4C21-AA99-7C67E34F632A}" type="slidenum">
              <a:rPr lang="en-US" smtClean="0"/>
              <a:t>5</a:t>
            </a:fld>
            <a:endParaRPr lang="en-US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0B760C68-9ECD-4707-B766-E377CB4AE21E}"/>
              </a:ext>
            </a:extLst>
          </p:cNvPr>
          <p:cNvSpPr txBox="1"/>
          <p:nvPr/>
        </p:nvSpPr>
        <p:spPr>
          <a:xfrm>
            <a:off x="3775493" y="2496312"/>
            <a:ext cx="46410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Clr>
                <a:schemeClr val="accent1"/>
              </a:buClr>
            </a:pPr>
            <a:r>
              <a:rPr lang="de-DE" sz="2000" b="1" dirty="0">
                <a:solidFill>
                  <a:schemeClr val="bg2"/>
                </a:solidFill>
              </a:rPr>
              <a:t>Flight </a:t>
            </a:r>
            <a:r>
              <a:rPr lang="de-DE" sz="2000" b="1" dirty="0" err="1">
                <a:solidFill>
                  <a:schemeClr val="bg2"/>
                </a:solidFill>
              </a:rPr>
              <a:t>Ops</a:t>
            </a:r>
            <a:r>
              <a:rPr lang="de-DE" sz="2000" b="1" dirty="0">
                <a:solidFill>
                  <a:schemeClr val="bg2"/>
                </a:solidFill>
              </a:rPr>
              <a:t> „</a:t>
            </a:r>
            <a:r>
              <a:rPr lang="de-DE" sz="2000" b="1" dirty="0" err="1">
                <a:solidFill>
                  <a:schemeClr val="bg2"/>
                </a:solidFill>
              </a:rPr>
              <a:t>one</a:t>
            </a:r>
            <a:r>
              <a:rPr lang="de-DE" sz="2000" b="1" dirty="0">
                <a:solidFill>
                  <a:schemeClr val="bg2"/>
                </a:solidFill>
              </a:rPr>
              <a:t> </a:t>
            </a:r>
            <a:r>
              <a:rPr lang="de-DE" sz="2000" b="1" dirty="0" err="1">
                <a:solidFill>
                  <a:schemeClr val="bg2"/>
                </a:solidFill>
              </a:rPr>
              <a:t>pager</a:t>
            </a:r>
            <a:r>
              <a:rPr lang="de-DE" sz="2000" b="1" dirty="0">
                <a:solidFill>
                  <a:schemeClr val="bg2"/>
                </a:solidFill>
              </a:rPr>
              <a:t>“ on </a:t>
            </a:r>
            <a:r>
              <a:rPr lang="de-DE" sz="2000" b="1" dirty="0" err="1">
                <a:solidFill>
                  <a:schemeClr val="bg2"/>
                </a:solidFill>
              </a:rPr>
              <a:t>next</a:t>
            </a:r>
            <a:r>
              <a:rPr lang="de-DE" sz="2000" b="1" dirty="0">
                <a:solidFill>
                  <a:schemeClr val="bg2"/>
                </a:solidFill>
              </a:rPr>
              <a:t> </a:t>
            </a:r>
            <a:r>
              <a:rPr lang="de-DE" sz="2000" b="1" dirty="0" err="1">
                <a:solidFill>
                  <a:schemeClr val="bg2"/>
                </a:solidFill>
              </a:rPr>
              <a:t>slide</a:t>
            </a:r>
            <a:endParaRPr lang="de-DE" sz="20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20171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" name="Google Shape;528;p37"/>
          <p:cNvSpPr txBox="1">
            <a:spLocks noGrp="1"/>
          </p:cNvSpPr>
          <p:nvPr>
            <p:ph type="title"/>
          </p:nvPr>
        </p:nvSpPr>
        <p:spPr>
          <a:xfrm>
            <a:off x="407368" y="296744"/>
            <a:ext cx="7958866" cy="8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de-DE" dirty="0">
                <a:latin typeface="DB Head" panose="020B0502050202020204" pitchFamily="34" charset="0"/>
                <a:sym typeface="Arial"/>
              </a:rPr>
              <a:t>DB Schenker Global Flight Network 2024</a:t>
            </a:r>
            <a:br>
              <a:rPr lang="de-DE" dirty="0">
                <a:solidFill>
                  <a:srgbClr val="000000"/>
                </a:solidFill>
                <a:latin typeface="DB Head" panose="020B0502050202020204" pitchFamily="34" charset="0"/>
                <a:sym typeface="Arial"/>
              </a:rPr>
            </a:br>
            <a:r>
              <a:rPr lang="de-DE" sz="2000" b="0" dirty="0">
                <a:latin typeface="DB Head" panose="020B0502050202020204" pitchFamily="34" charset="0"/>
                <a:sym typeface="Arial"/>
              </a:rPr>
              <a:t>Get fast, reliable air cargo service to/from key market gateways</a:t>
            </a:r>
            <a:endParaRPr sz="2000" b="0" dirty="0">
              <a:solidFill>
                <a:srgbClr val="000000"/>
              </a:solidFill>
              <a:latin typeface="DB Head" panose="020B0502050202020204" pitchFamily="34" charset="0"/>
              <a:sym typeface="Arial"/>
            </a:endParaRPr>
          </a:p>
        </p:txBody>
      </p:sp>
      <p:sp>
        <p:nvSpPr>
          <p:cNvPr id="529" name="Google Shape;529;p37"/>
          <p:cNvSpPr txBox="1">
            <a:spLocks noGrp="1"/>
          </p:cNvSpPr>
          <p:nvPr>
            <p:ph type="ftr" idx="11"/>
          </p:nvPr>
        </p:nvSpPr>
        <p:spPr>
          <a:xfrm>
            <a:off x="407368" y="6516191"/>
            <a:ext cx="4262200" cy="2251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r>
              <a:rPr lang="de-DE" dirty="0">
                <a:latin typeface="+mn-lt"/>
                <a:sym typeface="Arial"/>
              </a:rPr>
              <a:t>DB SCHENKER |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Global Air Freight | eff.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 1</a:t>
            </a:r>
            <a:r>
              <a:rPr kumimoji="0" lang="en-US" sz="10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st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 of August 2024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33" name="Google Shape;533;p37">
            <a:hlinkClick r:id="rId3"/>
          </p:cNvPr>
          <p:cNvSpPr/>
          <p:nvPr/>
        </p:nvSpPr>
        <p:spPr>
          <a:xfrm>
            <a:off x="3025670" y="6060358"/>
            <a:ext cx="1038597" cy="166661"/>
          </a:xfrm>
          <a:prstGeom prst="rect">
            <a:avLst/>
          </a:prstGeom>
          <a:solidFill>
            <a:schemeClr val="lt1">
              <a:alpha val="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highlight>
                <a:srgbClr val="FFFF00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5" name="Google Shape;535;p37"/>
          <p:cNvSpPr/>
          <p:nvPr/>
        </p:nvSpPr>
        <p:spPr>
          <a:xfrm>
            <a:off x="8469271" y="1658580"/>
            <a:ext cx="3432558" cy="3487583"/>
          </a:xfrm>
          <a:prstGeom prst="roundRect">
            <a:avLst>
              <a:gd name="adj" fmla="val 2785"/>
            </a:avLst>
          </a:prstGeom>
          <a:solidFill>
            <a:schemeClr val="lt1"/>
          </a:solidFill>
          <a:ln w="127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08000" tIns="36000" rIns="10800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DB1B9"/>
              </a:buClr>
              <a:buSzPts val="1000"/>
              <a:buFont typeface="Arial"/>
              <a:buNone/>
            </a:pPr>
            <a:r>
              <a:rPr lang="de-DE" sz="1000" b="1" u="none" strike="noStrike" cap="none" dirty="0">
                <a:solidFill>
                  <a:srgbClr val="167D86"/>
                </a:solidFill>
                <a:latin typeface="+mj-lt"/>
                <a:sym typeface="Arial"/>
              </a:rPr>
              <a:t>DB </a:t>
            </a:r>
            <a:r>
              <a:rPr lang="de-DE" sz="1000" b="1" u="none" strike="noStrike" cap="none" dirty="0">
                <a:solidFill>
                  <a:schemeClr val="accent1"/>
                </a:solidFill>
                <a:latin typeface="+mj-lt"/>
                <a:sym typeface="Arial"/>
              </a:rPr>
              <a:t>Schenker Global Flight Network</a:t>
            </a:r>
            <a:endParaRPr sz="1000" b="1" u="none" strike="noStrike" cap="none" dirty="0">
              <a:solidFill>
                <a:schemeClr val="accent1"/>
              </a:solidFill>
              <a:latin typeface="+mj-lt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DB1B9"/>
              </a:buClr>
              <a:buSzPts val="1000"/>
              <a:buFont typeface="Arial"/>
              <a:buNone/>
            </a:pPr>
            <a:r>
              <a:rPr lang="de-DE" sz="1000" u="none" strike="noStrike" cap="none" dirty="0">
                <a:solidFill>
                  <a:schemeClr val="accent1"/>
                </a:solidFill>
                <a:latin typeface="+mj-lt"/>
                <a:sym typeface="Arial"/>
              </a:rPr>
              <a:t>Operational </a:t>
            </a:r>
            <a:r>
              <a:rPr lang="de-DE" sz="1000" u="none" strike="noStrike" cap="none">
                <a:solidFill>
                  <a:schemeClr val="accent1"/>
                </a:solidFill>
                <a:latin typeface="+mj-lt"/>
                <a:sym typeface="Arial"/>
              </a:rPr>
              <a:t>per August</a:t>
            </a:r>
            <a:r>
              <a:rPr lang="de-DE" sz="1000">
                <a:solidFill>
                  <a:schemeClr val="accent1"/>
                </a:solidFill>
                <a:latin typeface="+mj-lt"/>
              </a:rPr>
              <a:t> </a:t>
            </a:r>
            <a:r>
              <a:rPr lang="de-DE" sz="1000" dirty="0">
                <a:solidFill>
                  <a:schemeClr val="accent1"/>
                </a:solidFill>
                <a:latin typeface="+mj-lt"/>
              </a:rPr>
              <a:t>2024</a:t>
            </a:r>
            <a:endParaRPr lang="de-DE" sz="1000" u="none" strike="noStrike" cap="none" dirty="0">
              <a:solidFill>
                <a:schemeClr val="accent1"/>
              </a:solidFill>
              <a:latin typeface="+mj-lt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DB1B9"/>
              </a:buClr>
              <a:buSzPts val="1000"/>
              <a:buFont typeface="Arial"/>
              <a:buNone/>
            </a:pPr>
            <a:endParaRPr lang="en-DE" sz="1000" u="sng" strike="noStrike" cap="none" dirty="0">
              <a:solidFill>
                <a:schemeClr val="tx1"/>
              </a:solidFill>
              <a:latin typeface="+mj-lt"/>
              <a:sym typeface="Arial"/>
            </a:endParaRPr>
          </a:p>
          <a:p>
            <a:pPr marL="171450" indent="-171450">
              <a:spcBef>
                <a:spcPts val="300"/>
              </a:spcBef>
              <a:buClr>
                <a:srgbClr val="5DB1B9"/>
              </a:buClr>
              <a:buSzPts val="900"/>
              <a:buFont typeface="Arial"/>
              <a:buChar char="•"/>
            </a:pPr>
            <a:r>
              <a:rPr lang="en-US" sz="1000" dirty="0">
                <a:solidFill>
                  <a:schemeClr val="tx1"/>
                </a:solidFill>
                <a:latin typeface="+mj-lt"/>
              </a:rPr>
              <a:t>Chicago (ORD) – Seoul (ICN) – Shanghai (PVG) – Chicago (ORD)</a:t>
            </a:r>
          </a:p>
          <a:p>
            <a:pPr marL="171450" marR="0" lvl="0" indent="-17145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5DB1B9"/>
              </a:buClr>
              <a:buSzPts val="900"/>
              <a:buFont typeface="Arial"/>
              <a:buChar char="•"/>
            </a:pPr>
            <a:r>
              <a:rPr lang="de-DE" sz="1000" dirty="0">
                <a:solidFill>
                  <a:schemeClr val="tx1"/>
                </a:solidFill>
                <a:latin typeface="+mj-lt"/>
              </a:rPr>
              <a:t>Frankfurt (FRA) – Zhengzhou (CGO) – Luxembourg (LUX)</a:t>
            </a:r>
          </a:p>
          <a:p>
            <a:pPr marL="171450" marR="0" lvl="0" indent="-17145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5DB1B9"/>
              </a:buClr>
              <a:buSzPts val="900"/>
              <a:buFont typeface="Arial"/>
              <a:buChar char="•"/>
            </a:pPr>
            <a:r>
              <a:rPr lang="de-DE" sz="1000" dirty="0">
                <a:solidFill>
                  <a:schemeClr val="tx1"/>
                </a:solidFill>
                <a:latin typeface="+mj-lt"/>
              </a:rPr>
              <a:t>Hongkong (HKG) – Chicago (ORD)</a:t>
            </a:r>
          </a:p>
          <a:p>
            <a:pPr marL="171450" marR="0" lvl="0" indent="-17145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5DB1B9"/>
              </a:buClr>
              <a:buSzPts val="900"/>
              <a:buFont typeface="Arial"/>
              <a:buChar char="•"/>
            </a:pPr>
            <a:r>
              <a:rPr lang="de-DE" sz="1000" dirty="0">
                <a:solidFill>
                  <a:schemeClr val="tx1"/>
                </a:solidFill>
                <a:latin typeface="+mj-lt"/>
              </a:rPr>
              <a:t>Shanghai (PVG) – Frankfurt (FRA) </a:t>
            </a:r>
          </a:p>
          <a:p>
            <a:pPr marL="171450" marR="0" lvl="0" indent="-17145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5DB1B9"/>
              </a:buClr>
              <a:buSzPts val="900"/>
              <a:buFont typeface="Arial"/>
              <a:buChar char="•"/>
            </a:pPr>
            <a:r>
              <a:rPr lang="de-DE" sz="1000" u="none" strike="noStrike" cap="none" dirty="0">
                <a:solidFill>
                  <a:schemeClr val="tx1"/>
                </a:solidFill>
                <a:latin typeface="+mj-lt"/>
                <a:sym typeface="Arial"/>
              </a:rPr>
              <a:t>Shanghai (PVG) – Chicago (ORD)</a:t>
            </a:r>
            <a:endParaRPr sz="1000" dirty="0">
              <a:solidFill>
                <a:schemeClr val="tx1"/>
              </a:solidFill>
              <a:latin typeface="+mj-lt"/>
            </a:endParaRPr>
          </a:p>
          <a:p>
            <a:pPr>
              <a:spcBef>
                <a:spcPts val="300"/>
              </a:spcBef>
              <a:buClr>
                <a:srgbClr val="5DB1B9"/>
              </a:buClr>
              <a:buSzPts val="900"/>
            </a:pPr>
            <a:endParaRPr lang="de-DE" sz="1000" i="1" dirty="0">
              <a:solidFill>
                <a:schemeClr val="accent5"/>
              </a:solidFill>
              <a:latin typeface="+mj-lt"/>
            </a:endParaRPr>
          </a:p>
          <a:p>
            <a:pPr>
              <a:spcBef>
                <a:spcPts val="300"/>
              </a:spcBef>
            </a:pPr>
            <a:r>
              <a:rPr lang="en-US" sz="1000" i="1" dirty="0">
                <a:latin typeface="+mj-lt"/>
              </a:rPr>
              <a:t>These scheduled charter flights are in addition to other major commercial block space agreements DB Schenker holds with preferred airline partners.</a:t>
            </a:r>
            <a:endParaRPr lang="de-DE" sz="1000" i="1" dirty="0">
              <a:latin typeface="+mj-lt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</a:pPr>
            <a:endParaRPr sz="600" i="1" u="none" strike="noStrike" cap="none" dirty="0">
              <a:solidFill>
                <a:srgbClr val="000000"/>
              </a:solidFill>
              <a:latin typeface="+mj-lt"/>
              <a:sym typeface="Arial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DCE4C67B-DD48-7AD9-43F0-85EBCDF4E5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0176" y="1648627"/>
            <a:ext cx="7923676" cy="3595182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PIYSri7x0uGgDwf36xgRA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IG_8Qn5IESIYvtWVOj59Q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7O0vvyY_k6ehYQFg8gpRw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Ra5c3su7UiLr4Qr9Oq5mA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LHaPzQc6EeW9nhf873SCQ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UAYl1GqvkaZWsOaSn1eWw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M9jyR6YvUCGod8bT21AAA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IUdCFMcvUemDYLoYrNwbw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0iGsm490ECgF6HKbuUdpA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K68VXU1CkS_IOq5SJ5UHA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HxquaatS0iK8uzshhQkWQ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DYrmo7ztU6QCHf16hgDaA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oO7LfjTf06WeSrLUaP8rQ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NaZEat.h0aWjYw9DIpW2A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Nw6XtPi8EG.q37DJ6xIPw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hVVxz1OKkuKvF1jvTBabw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LKnMqUNo0mB1GnRqXDnAg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rk6XDq5SUWaKt4RHmvU7w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CV5hSPwyECJ2r7gIKYUFg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8zHCFh8oEWOZb80M8SYcw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9iaPE46eEO6TJP0hwckBw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rjhSj_S30q8BD0PNKQteA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rlQAEDrgUKMxbacxexeuA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6HaqDTuC0WrsT2K4JGPeA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c4WPkMp0UG3tydJpaiOBw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vQNDCLs1kWVVv0cFqK5nQ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c_inPSg70KtsRnZETX9PA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92saFEED0euL1LEhCGIpA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JruYorOdUW0BepWMvD4rQ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hl15C0aLUa.9kwf6ivC.A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9M4c9SOX0mhsdt9xIEnEA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j7UOjaKFUq3LVd2DAZx2Q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WQmAeiZTU.ujKToUr_W.A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8n4mpkgYUKeazc0Q1KaeA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5zL6yWw.EqA.JPG.JRxIQ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iXeeVGcIU2DJwHpEWpeYg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puiGcLxEEGiC3zoDrk1sw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es9KD.QBUS7D3VtpMiAZw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0t2lWfXk0u0AmlNx2SLmQ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08PMb47ZE.sSW3cx64ehQ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7nTTvhyZUSg51gYPX2PeQ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.D4SN2L7U2khDE2KmfC_g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0EAGu_EVUOzYUeIM96c9Q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1ovsMhXLUSJ6RLt802ySQ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PEK8NVjl0aZ_hNHNfzfzw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WgSSVDPKk6HCEQkXbdW7Q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z_79siw9067w61X_0apRQ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fZZA1QYBkGJH8rKanzX6w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4Vkt717J02LkGi4aBUZKw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F5wKdW7Jke43T5bkY8hsw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78j_M.0NUe_CRxM1e_M3g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4brKv.wQk2_01mucovbMA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bSCpj8vckSFilBkCLzrfg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68_JoXSCU2HtaNqX3gx.w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8fNMl0Cv0yfRIyuoxJfBg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KhdW6d28UqWUISRc6G.5g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zmj.3i.eUeVRUTUCrELmA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9iSyHqZeECHVIQMGuCmfg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XSbxSMahUC1p.URpHGUDQ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c9ZYrJM4ECuoo5fAAXSDg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Nm5nUuLD0yj3V5IUUmTaQ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l79xMGmm0OUFiTzfo46DA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TR1Fyx9V0S3gj_j3YCYnw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pLZsGcGyE.CSilBzF9XAw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utrm11E9ESStFwL_Wv79Q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NrtUtgi6k60uPf99q_p0g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XPuoF0.LEeSA.rkBH6NzQ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a4bFyTooEW1cmJMi1jePw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BpthIhDRUOlTbtLheVf.Q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2c67l6oPkWus_th3uMGLQ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xOYQA46hkOIl9wHdO3w8g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sfzKlutxEyHz4EcUIpk7A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mc6Wcbm.0aDTqJocRcM6w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Zsm7ca2D0qEwLz9VS7bXw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.7k.fP0R0CNIUvo0PsSYw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pqYcIorlkiSakAq4KGpmQ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QFIVwGzik2_JRA2UEbMHA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0l0Of95zk.H2OkeZwIwgw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SSBTuQbnEOK3.tEw40Jog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XQf3vSxW0q4GwgCypWncA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R7V4gH1BEKOFl9iO_k_Iw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RrdKQnsFEiFY30i3oPKNQ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hsfHAeOCEOBkoj84WaPGQ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7GJ3n31FECPz7xvHDGmoA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Ltgg9LkZUmO2DcChXdBYQ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dO8Qva7tkCH_v0FS1yM5w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guhWnjFk0iiw84aXYARtQ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YaT_NZ8tkGsz32kSHw.TA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7d5TuEuBkWZFIRvW4UeCg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HmRd9FrZ0msc6kLCkW16A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7i74nAnU0G1FyFz55JoOg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RBpxvh8v0uh2ZjUzwWr7w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L9AR_CIXUOO29TnoeCZ2g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vAA2dTw70aZPmY4Idf9Mg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WrebbZbZ0StC7yVRV9gTw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iAxGHAeTU.UTbAE0ISeMw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rdwgo3FPUePHj_BFzzrtA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x3iIE1xAEuok3YQDsxIVA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_O90LeY1kuVtq4Xs7ksvQ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qeDEa1F2EG2Adp2vYUMww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G5XciiYCUa31pkjd6iBUg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1pnfOqyx0SzimKvHhNvag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dDvz7lIxkGaeYMrVWtLXA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xaLGF3W2k.rRLq4p6Y0Hg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wRMJxBHbEuM73CaLVnc6Q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trQndmgg0GCGfts49ITbg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yUSrJI2.Eaebw3kxkIN5w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.6_XTnFhEieoa15ok9WdQ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fjvQ5mXYkWCecjjDgln5Q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aiU.8Q4EUCkrwDJrsgntQ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31AGhwxoEGEemuBbVcGrA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8Tks8lGOUSe.SM3mlqmxw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nqgejELukSvgWotJhqZSw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vSVyGwT2k.PEgedLvLqlg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pI2.E0dgk6EqZa10F_B0A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3BYTBBRVUCSoBiF.qWmyw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vpxcWRLGkamiWBRk35gFw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6jQh_HFqk2vh8CiLVDJYA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sdDY5.6skWVgUxMFmRBEg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wEVt1KHsUqsGcOk5bHjQA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ovHYKstrU.gy7SSOFIz0Q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9mBtVAY3EmBH4JYp9x27g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St6bRKOV0iCkz6SGGI_0w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RLga12YEkexBbqZS1ztZA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rOGfQG7R0Oi5QfMUvGzRQ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psgrlf_YkqQJAMpU9nU_w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7N6FDMkKEyHVJ_giXPg5A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Vtq_w_OYkK2Yhpc5r8.wg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mNWrneXrEWFXmWSFVBQ1w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pZZv3Etu0KBa0sTVheYhg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yPctBPGdkeCuLbzbp9qGA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M.bKchtzUCnYZU_wynC8A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OGbWAHNLkOZOqIKoaQ3Sg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W3FsHyFzEKRaDFC4z_jPA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tr2kcXQOUOSdsXQnqIBDQ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xKkk8f8Vke2Y7HcZ5wXxw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ONzfA7LRU.4Qg8vEeqh5A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RYC20rwMUaoTEevAT7_WA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AAzSxKCy0Gy83O.1h0MxQ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7yAk.5JS0.AVsndlmE25g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IQg1sCicEiKOssAmYLY9w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y3CCBZBh0mOrAmWv2fj.w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16VFkvCvEK36uNmZ5Njiw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rwiQRiHH0Oi5chGhjYHKw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BYgVexnJ0.QsqAoLDFumg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YXqAyYLUU.1kZgxbow96w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5w8D84fw0CGraw9gAGT5Q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c4XvrNgXEqo52kicgJaRw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FhQHFfnfUmSCiJB5ZaLrQ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l4V2wTNm0upGJFPWPab7A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_Dd88REM0WtaVyw6Km6bA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QHEF7EeVUey0usIv3e.GQ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pBMGHha9kGW2LhhC7L.Fg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f1aiwfNEkSvkAFWRlD7gw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uLJws9ewUmX_d15N1vMFQ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qnJVLihBEiXbCdnlt4pCg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rqFTQzYTkWxuq8dQRq6QA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LYqOuMxnEiUl513enM0IA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GqlVcoc60GFLkacglw60A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0MCvBFWwE2wLA.AiNqJnw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M2OQxw7ok2wc.O9V5WL.g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sqm7uVM8k26AgmT.GBRWA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jOxHgx6FE61IOZIthPW3Q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0nt7qcGOEOd.fXq_CzzTw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eUqD2FDj0anuG7OtAhd.A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Gt5.1LRsU.bSIuRDEOYvg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4.IJRJAqUqLoesWajrv4Q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H1BH4CUJUmsAmxqsIOLhA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0LCRhq980OyVmPCxc0xVQ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qlG.h6ky0yJgx6WNlbrdQ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ln7oUnVPkKybdQFw9hO0A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vwnnrDZHUO7V6LEWcjFzQ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zcZUENK0kmuIBlS59qOBA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guJK0KpNkyWOu34sFahlQ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TXC1vF_h0y11ayDxpB0.Q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6fQ7LkdF0OrbnaIsZl7kQ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GgKRdy_E0.SU7c3phqJQA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VUgbP6uoE6PE_prkWfZfA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7Fq6Zi_D0SLbGbVJk2sow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tGqmVflI0mLoVKD3hF03g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K3NvA8Of0aGJB4gqtHdbA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BEPRXxPSk.8CBLPCRIjyA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6bcdlCxWUuzgsiZ4X2I3g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s1.c0JfrUqhGdnS8.m0JA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1QFiIoxl0u0m6DK1rA5uw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1MOsO4Tgk.89YkRSlT0pQ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8acOYuO_ka5ZYZ0GyRwEA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FDaz33ez0aJqcOTPaQmqg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72ibKFi5EuK_U1JDumnKA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DVuTJ_RIEaYOWZv39ozkQ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.N.zFvajUmqjmt88YsQFw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xsDBcMQk0Cv1k5BUCmMiA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FqYXtWco02V3Li9OSotlw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DuGAE.rYkCyCdeYzotPmQ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y62dKKITEWPd0r9CmSNqw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gdjmd_AOE2v.SApEkufww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i6c8wa4fE..IFiepHJyag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wxz2WZgXEmcefxZbODUBg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xSg.U_joky.HsFempUaig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GrrI8EBjkGo3nIntXTUUQ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oLmUJhKhki6WJIoUlsivg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cK6lcGD90OW8P1YRxjB8Q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kEf0fL5MEqq4UwiwwwxbA"/>
</p:tagLst>
</file>

<file path=ppt/theme/theme1.xml><?xml version="1.0" encoding="utf-8"?>
<a:theme xmlns:a="http://schemas.openxmlformats.org/drawingml/2006/main" name="DB Schenker">
  <a:themeElements>
    <a:clrScheme name="SCHENKER10">
      <a:dk1>
        <a:srgbClr val="000000"/>
      </a:dk1>
      <a:lt1>
        <a:srgbClr val="FFFFFF"/>
      </a:lt1>
      <a:dk2>
        <a:srgbClr val="EC0016"/>
      </a:dk2>
      <a:lt2>
        <a:srgbClr val="167D86"/>
      </a:lt2>
      <a:accent1>
        <a:srgbClr val="167D86"/>
      </a:accent1>
      <a:accent2>
        <a:srgbClr val="5DB1B9"/>
      </a:accent2>
      <a:accent3>
        <a:srgbClr val="99C8CE"/>
      </a:accent3>
      <a:accent4>
        <a:srgbClr val="555B63"/>
      </a:accent4>
      <a:accent5>
        <a:srgbClr val="8D919B"/>
      </a:accent5>
      <a:accent6>
        <a:srgbClr val="D2D1D8"/>
      </a:accent6>
      <a:hlink>
        <a:srgbClr val="555B63"/>
      </a:hlink>
      <a:folHlink>
        <a:srgbClr val="D3D8D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DB Schenker">
  <a:themeElements>
    <a:clrScheme name="SCHENKER10">
      <a:dk1>
        <a:sysClr val="windowText" lastClr="000000"/>
      </a:dk1>
      <a:lt1>
        <a:sysClr val="window" lastClr="FFFFFF"/>
      </a:lt1>
      <a:dk2>
        <a:srgbClr val="EC0016"/>
      </a:dk2>
      <a:lt2>
        <a:srgbClr val="167D86"/>
      </a:lt2>
      <a:accent1>
        <a:srgbClr val="167D86"/>
      </a:accent1>
      <a:accent2>
        <a:srgbClr val="5DB1B9"/>
      </a:accent2>
      <a:accent3>
        <a:srgbClr val="99C8CE"/>
      </a:accent3>
      <a:accent4>
        <a:srgbClr val="555B63"/>
      </a:accent4>
      <a:accent5>
        <a:srgbClr val="8D919B"/>
      </a:accent5>
      <a:accent6>
        <a:srgbClr val="D2D1D8"/>
      </a:accent6>
      <a:hlink>
        <a:srgbClr val="555B63"/>
      </a:hlink>
      <a:folHlink>
        <a:srgbClr val="D3D8DC"/>
      </a:folHlink>
    </a:clrScheme>
    <a:fontScheme name="SCHENKER">
      <a:majorFont>
        <a:latin typeface="DB Head"/>
        <a:ea typeface=""/>
        <a:cs typeface=""/>
      </a:majorFont>
      <a:minorFont>
        <a:latin typeface="DB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>
          <a:solidFill>
            <a:schemeClr val="bg2"/>
          </a:solidFill>
        </a:ln>
      </a:spPr>
      <a:bodyPr rtlCol="0" anchor="ctr"/>
      <a:lstStyle>
        <a:defPPr algn="ctr">
          <a:buClr>
            <a:schemeClr val="accent2"/>
          </a:buClr>
          <a:defRPr sz="16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cap="rnd">
          <a:solidFill>
            <a:schemeClr val="tx1"/>
          </a:solidFill>
          <a:round/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marL="180975" indent="-180975" algn="l">
          <a:buClr>
            <a:schemeClr val="accent1"/>
          </a:buClr>
          <a:buFont typeface="DB Sans" panose="020B0502050202020204" pitchFamily="34" charset="0"/>
          <a:buChar char="‒"/>
          <a:defRPr sz="1600" smtClean="0"/>
        </a:defPPr>
      </a:lstStyle>
    </a:txDef>
  </a:objectDefaults>
  <a:extraClrSchemeLst/>
  <a:custClrLst>
    <a:custClr name="Yellow 700">
      <a:srgbClr val="FF9B00"/>
    </a:custClr>
    <a:custClr name="Orange 700">
      <a:srgbClr val="C05E00"/>
    </a:custClr>
    <a:custClr name="Red 700">
      <a:srgbClr val="9B000E"/>
    </a:custClr>
    <a:custClr name="Burgundry 700">
      <a:srgbClr val="641E32"/>
    </a:custClr>
    <a:custClr name="Pink 700">
      <a:srgbClr val="B80065"/>
    </a:custClr>
    <a:custClr name="Violett 700">
      <a:srgbClr val="581D70"/>
    </a:custClr>
    <a:custClr name="Blue 700">
      <a:srgbClr val="0A1E6E"/>
    </a:custClr>
    <a:custClr name="Cyan 700">
      <a:srgbClr val="0087B9"/>
    </a:custClr>
    <a:custClr name="Turquiose 700">
      <a:srgbClr val="006E6B"/>
    </a:custClr>
    <a:custClr name="Green 700">
      <a:srgbClr val="165C27"/>
    </a:custClr>
    <a:custClr name="Yellow 500">
      <a:srgbClr val="FFD800"/>
    </a:custClr>
    <a:custClr name="Orange 500">
      <a:srgbClr val="F39200"/>
    </a:custClr>
    <a:custClr name="Red 500">
      <a:srgbClr val="EC0016"/>
    </a:custClr>
    <a:custClr name="Burgundry 500">
      <a:srgbClr val="A9455D"/>
    </a:custClr>
    <a:custClr name="Pink 500">
      <a:srgbClr val="E93E8F"/>
    </a:custClr>
    <a:custClr name="Violett 500">
      <a:srgbClr val="814997"/>
    </a:custClr>
    <a:custClr name="Blue 500">
      <a:srgbClr val="1455C0"/>
    </a:custClr>
    <a:custClr name="Cyan 500">
      <a:srgbClr val="309FD1"/>
    </a:custClr>
    <a:custClr name="Turquiose 500">
      <a:srgbClr val="00A099"/>
    </a:custClr>
    <a:custClr name="Green 500">
      <a:srgbClr val="408335"/>
    </a:custClr>
    <a:custClr name="Yellow 300">
      <a:srgbClr val="FFF876"/>
    </a:custClr>
    <a:custClr name="Orange 300">
      <a:srgbClr val="FACA7F"/>
    </a:custClr>
    <a:custClr name="Red 300">
      <a:srgbClr val="FA9090"/>
    </a:custClr>
    <a:custClr name="Burgundry 300">
      <a:srgbClr val="DA9AA8"/>
    </a:custClr>
    <a:custClr name="Pink 300">
      <a:srgbClr val="F4AECE"/>
    </a:custClr>
    <a:custClr name="Violett 300">
      <a:srgbClr val="C2A1C7"/>
    </a:custClr>
    <a:custClr name="Blue 300">
      <a:srgbClr val="73AEF4"/>
    </a:custClr>
    <a:custClr name="Cyan 300">
      <a:srgbClr val="84CFEF"/>
    </a:custClr>
    <a:custClr name="Turquiose 300">
      <a:srgbClr val="83CACA"/>
    </a:custClr>
    <a:custClr name="Green 300">
      <a:srgbClr val="8CBC80"/>
    </a:custClr>
    <a:custClr name="Yellow 100">
      <a:srgbClr val="FFFFDC"/>
    </a:custClr>
    <a:custClr name="Orange 100">
      <a:srgbClr val="FFF4D8"/>
    </a:custClr>
    <a:custClr name="Red 100">
      <a:srgbClr val="FEE6E6"/>
    </a:custClr>
    <a:custClr name="Burgundry 100">
      <a:srgbClr val="F4E8ED"/>
    </a:custClr>
    <a:custClr name="Pink 100">
      <a:srgbClr val="FDEEF8"/>
    </a:custClr>
    <a:custClr name="Violett 100">
      <a:srgbClr val="F4EEFA"/>
    </a:custClr>
    <a:custClr name="Blue 100">
      <a:srgbClr val="E0EFFB"/>
    </a:custClr>
    <a:custClr name="Cyan 100">
      <a:srgbClr val="E5FAFF"/>
    </a:custClr>
    <a:custClr name="Turquiose 100">
      <a:srgbClr val="E3F5F4"/>
    </a:custClr>
    <a:custClr name="Green 100">
      <a:srgbClr val="E2F3E5"/>
    </a:custClr>
    <a:custClr name="Light Green 700">
      <a:srgbClr val="44741A"/>
    </a:custClr>
    <a:custClr name="Light Green 500">
      <a:srgbClr val="78BE14"/>
    </a:custClr>
    <a:custClr name="Light Green 300">
      <a:srgbClr val="9FD45F"/>
    </a:custClr>
    <a:custClr name="Light Green 100">
      <a:srgbClr val="EBF7DD"/>
    </a:custClr>
    <a:custClr name="Warm Grey 700">
      <a:srgbClr val="4F4B41"/>
    </a:custClr>
    <a:custClr name="Warm Grey 500">
      <a:srgbClr val="858379"/>
    </a:custClr>
    <a:custClr name="Warm Grey 300">
      <a:srgbClr val="BCBBB2"/>
    </a:custClr>
    <a:custClr name="Warm Grey 100">
      <a:srgbClr val="F5F4F1"/>
    </a:custClr>
    <a:custClr name="Black">
      <a:srgbClr val="000000"/>
    </a:custClr>
    <a:custClr name="White">
      <a:srgbClr val="FFFFFF"/>
    </a:custClr>
  </a:custClrLst>
  <a:extLst>
    <a:ext uri="{05A4C25C-085E-4340-85A3-A5531E510DB2}">
      <thm15:themeFamily xmlns:thm15="http://schemas.microsoft.com/office/thememl/2012/main" name="K16_DB_SCHENKER_16zu9_02.potx" id="{3790F149-62FA-4F5A-BB78-76D34B4A9877}" vid="{46E5E603-BCC2-4FAF-BEE8-7F218D01D109}"/>
    </a:ext>
  </a:extLst>
</a:theme>
</file>

<file path=ppt/theme/theme3.xml><?xml version="1.0" encoding="utf-8"?>
<a:theme xmlns:a="http://schemas.openxmlformats.org/drawingml/2006/main" name="Office">
  <a:themeElements>
    <a:clrScheme name="SCHENKER NEU!">
      <a:dk1>
        <a:srgbClr val="000000"/>
      </a:dk1>
      <a:lt1>
        <a:srgbClr val="FFFFFF"/>
      </a:lt1>
      <a:dk2>
        <a:srgbClr val="EC0016"/>
      </a:dk2>
      <a:lt2>
        <a:srgbClr val="167D86"/>
      </a:lt2>
      <a:accent1>
        <a:srgbClr val="5DB1B9"/>
      </a:accent1>
      <a:accent2>
        <a:srgbClr val="99C8CE"/>
      </a:accent2>
      <a:accent3>
        <a:srgbClr val="CAE7EA"/>
      </a:accent3>
      <a:accent4>
        <a:srgbClr val="555B63"/>
      </a:accent4>
      <a:accent5>
        <a:srgbClr val="8D919B"/>
      </a:accent5>
      <a:accent6>
        <a:srgbClr val="D2D1D8"/>
      </a:accent6>
      <a:hlink>
        <a:srgbClr val="555B63"/>
      </a:hlink>
      <a:folHlink>
        <a:srgbClr val="D3D8D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SCHENKER10">
    <a:dk1>
      <a:sysClr val="windowText" lastClr="000000"/>
    </a:dk1>
    <a:lt1>
      <a:sysClr val="window" lastClr="FFFFFF"/>
    </a:lt1>
    <a:dk2>
      <a:srgbClr val="EC0016"/>
    </a:dk2>
    <a:lt2>
      <a:srgbClr val="167D86"/>
    </a:lt2>
    <a:accent1>
      <a:srgbClr val="167D86"/>
    </a:accent1>
    <a:accent2>
      <a:srgbClr val="5DB1B9"/>
    </a:accent2>
    <a:accent3>
      <a:srgbClr val="99C8CE"/>
    </a:accent3>
    <a:accent4>
      <a:srgbClr val="555B63"/>
    </a:accent4>
    <a:accent5>
      <a:srgbClr val="8D919B"/>
    </a:accent5>
    <a:accent6>
      <a:srgbClr val="D2D1D8"/>
    </a:accent6>
    <a:hlink>
      <a:srgbClr val="555B63"/>
    </a:hlink>
    <a:folHlink>
      <a:srgbClr val="D3D8DC"/>
    </a:folHlink>
  </a:clrScheme>
</a:themeOverride>
</file>

<file path=ppt/theme/themeOverride2.xml><?xml version="1.0" encoding="utf-8"?>
<a:themeOverride xmlns:a="http://schemas.openxmlformats.org/drawingml/2006/main">
  <a:clrScheme name="SCHENKER10">
    <a:dk1>
      <a:sysClr val="windowText" lastClr="000000"/>
    </a:dk1>
    <a:lt1>
      <a:sysClr val="window" lastClr="FFFFFF"/>
    </a:lt1>
    <a:dk2>
      <a:srgbClr val="EC0016"/>
    </a:dk2>
    <a:lt2>
      <a:srgbClr val="167D86"/>
    </a:lt2>
    <a:accent1>
      <a:srgbClr val="167D86"/>
    </a:accent1>
    <a:accent2>
      <a:srgbClr val="5DB1B9"/>
    </a:accent2>
    <a:accent3>
      <a:srgbClr val="99C8CE"/>
    </a:accent3>
    <a:accent4>
      <a:srgbClr val="555B63"/>
    </a:accent4>
    <a:accent5>
      <a:srgbClr val="8D919B"/>
    </a:accent5>
    <a:accent6>
      <a:srgbClr val="D2D1D8"/>
    </a:accent6>
    <a:hlink>
      <a:srgbClr val="555B63"/>
    </a:hlink>
    <a:folHlink>
      <a:srgbClr val="D3D8DC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91E784310739FC49B18E6CD8AC24A25F" ma:contentTypeVersion="13" ma:contentTypeDescription="Ein neues Dokument erstellen." ma:contentTypeScope="" ma:versionID="0a906ee5e240442e350590c2d67fa2a0">
  <xsd:schema xmlns:xsd="http://www.w3.org/2001/XMLSchema" xmlns:xs="http://www.w3.org/2001/XMLSchema" xmlns:p="http://schemas.microsoft.com/office/2006/metadata/properties" xmlns:ns2="abd2affd-69de-4f01-bf31-9e7c1db3ff86" xmlns:ns3="95ba7aa5-ffd5-43eb-b0df-8a3b1eba8188" targetNamespace="http://schemas.microsoft.com/office/2006/metadata/properties" ma:root="true" ma:fieldsID="75731e45cb9e6d834ee3b967444e3e4c" ns2:_="" ns3:_="">
    <xsd:import namespace="abd2affd-69de-4f01-bf31-9e7c1db3ff86"/>
    <xsd:import namespace="95ba7aa5-ffd5-43eb-b0df-8a3b1eba818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LengthInSecond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bd2affd-69de-4f01-bf31-9e7c1db3ff8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5ba7aa5-ffd5-43eb-b0df-8a3b1eba8188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DB4A031-EE53-47BD-9564-99D9C1481E7A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C89BDE4E-7087-4D80-BB4B-17974D5B44F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bd2affd-69de-4f01-bf31-9e7c1db3ff86"/>
    <ds:schemaRef ds:uri="95ba7aa5-ffd5-43eb-b0df-8a3b1eba818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690F6A2-EB03-4A7A-9FFC-F2F7012DBDF9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705c9e18-d393-4470-8b67-9616c62ec31f}" enabled="1" method="Privileged" siteId="{c5d1e823-e2b8-46bf-92ff-84f54313e0a5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428</Words>
  <Application>Microsoft Office PowerPoint</Application>
  <PresentationFormat>Breitbild</PresentationFormat>
  <Paragraphs>67</Paragraphs>
  <Slides>6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6</vt:i4>
      </vt:variant>
    </vt:vector>
  </HeadingPairs>
  <TitlesOfParts>
    <vt:vector size="16" baseType="lpstr">
      <vt:lpstr>Arial</vt:lpstr>
      <vt:lpstr>Calibri</vt:lpstr>
      <vt:lpstr>DB Head</vt:lpstr>
      <vt:lpstr>DB Head Light</vt:lpstr>
      <vt:lpstr>DB Office</vt:lpstr>
      <vt:lpstr>DB Sans</vt:lpstr>
      <vt:lpstr>DB Sans Black</vt:lpstr>
      <vt:lpstr>Wingdings 2</vt:lpstr>
      <vt:lpstr>DB Schenker</vt:lpstr>
      <vt:lpstr>1_DB Schenker</vt:lpstr>
      <vt:lpstr>Global Flight Operation</vt:lpstr>
      <vt:lpstr>DB SCHENKER Flight Operation  Connecting the World</vt:lpstr>
      <vt:lpstr>DB SCHENKER Global Flight Network 2024 Visual Flight Schedule</vt:lpstr>
      <vt:lpstr>DB SCHENKER Flight Operation Visual Flight Schedule</vt:lpstr>
      <vt:lpstr>PowerPoint-Präsentation</vt:lpstr>
      <vt:lpstr>DB Schenker Global Flight Network 2024 Get fast, reliable air cargo service to/from key market gateways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DB Schenker Global Flight Network 2022 Get fast, reliable air cargo service to/from  key market gateways</dc:title>
  <dc:creator>Lehmkuhl, Laureen</dc:creator>
  <cp:lastModifiedBy>Dörner, Verena Alexa</cp:lastModifiedBy>
  <cp:revision>11</cp:revision>
  <dcterms:created xsi:type="dcterms:W3CDTF">2020-04-30T07:47:19Z</dcterms:created>
  <dcterms:modified xsi:type="dcterms:W3CDTF">2024-07-05T08:02:42Z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0x01010091E784310739FC49B18E6CD8AC24A25F</vt:lpwstr>
  </property>
  <property fmtid="{D5CDD505-2E9C-101B-9397-08002B2CF9AE}" pid="3" name="MSIP_Label_705c9e18-d393-4470-8b67-9616c62ec31f_Enabled">
    <vt:lpwstr>True</vt:lpwstr>
  </property>
  <property fmtid="{D5CDD505-2E9C-101B-9397-08002B2CF9AE}" pid="4" name="MSIP_Label_705c9e18-d393-4470-8b67-9616c62ec31f_SiteId">
    <vt:lpwstr>c5d1e823-e2b8-46bf-92ff-84f54313e0a5</vt:lpwstr>
  </property>
  <property fmtid="{D5CDD505-2E9C-101B-9397-08002B2CF9AE}" pid="5" name="MSIP_Label_705c9e18-d393-4470-8b67-9616c62ec31f_Owner">
    <vt:lpwstr>jessica.kawski@dbschenker.com</vt:lpwstr>
  </property>
  <property fmtid="{D5CDD505-2E9C-101B-9397-08002B2CF9AE}" pid="6" name="MSIP_Label_705c9e18-d393-4470-8b67-9616c62ec31f_SetDate">
    <vt:lpwstr>2020-06-03T13:56:40.5748357Z</vt:lpwstr>
  </property>
  <property fmtid="{D5CDD505-2E9C-101B-9397-08002B2CF9AE}" pid="7" name="MSIP_Label_705c9e18-d393-4470-8b67-9616c62ec31f_Name">
    <vt:lpwstr>Internal</vt:lpwstr>
  </property>
  <property fmtid="{D5CDD505-2E9C-101B-9397-08002B2CF9AE}" pid="8" name="MSIP_Label_705c9e18-d393-4470-8b67-9616c62ec31f_Application">
    <vt:lpwstr>Microsoft Azure Information Protection</vt:lpwstr>
  </property>
  <property fmtid="{D5CDD505-2E9C-101B-9397-08002B2CF9AE}" pid="9" name="MSIP_Label_705c9e18-d393-4470-8b67-9616c62ec31f_ActionId">
    <vt:lpwstr>148b0176-c659-4cb7-9139-a68fe0e6327a</vt:lpwstr>
  </property>
  <property fmtid="{D5CDD505-2E9C-101B-9397-08002B2CF9AE}" pid="10" name="MSIP_Label_705c9e18-d393-4470-8b67-9616c62ec31f_Extended_MSFT_Method">
    <vt:lpwstr>Automatic</vt:lpwstr>
  </property>
  <property fmtid="{D5CDD505-2E9C-101B-9397-08002B2CF9AE}" pid="11" name="Sensitivity">
    <vt:lpwstr>Internal</vt:lpwstr>
  </property>
</Properties>
</file>